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5" r:id="rId10"/>
    <p:sldId id="266" r:id="rId11"/>
    <p:sldId id="267" r:id="rId12"/>
    <p:sldId id="268" r:id="rId13"/>
    <p:sldId id="269" r:id="rId14"/>
    <p:sldId id="260"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275" y="-6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Overview</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3174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Accelerometer, compass, gyroscope and GPS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These inputs derive from the mobility of handheld devices and so may not have any meaningful equivalent on the </a:t>
            </a:r>
            <a:r>
              <a:rPr lang="en-US" altLang="zh-CN" dirty="0" smtClean="0"/>
              <a:t>desktop</a:t>
            </a:r>
          </a:p>
          <a:p>
            <a:r>
              <a:rPr lang="en-US" altLang="zh-CN" dirty="0" smtClean="0"/>
              <a:t>However</a:t>
            </a:r>
            <a:r>
              <a:rPr lang="en-US" altLang="zh-CN" dirty="0"/>
              <a:t>, some use cases simply mirror standard game controls and can be ported quite </a:t>
            </a:r>
            <a:r>
              <a:rPr lang="en-US" altLang="zh-CN" dirty="0" smtClean="0"/>
              <a:t>easily</a:t>
            </a:r>
          </a:p>
          <a:p>
            <a:r>
              <a:rPr lang="en-US" altLang="zh-CN" dirty="0" smtClean="0"/>
              <a:t>For </a:t>
            </a:r>
            <a:r>
              <a:rPr lang="en-US" altLang="zh-CN" dirty="0"/>
              <a:t>example, a driving game might implement the steering control from the tilt of a mobile device (determined by the accelerometer). In cases like this, the input API calls are usually fairly easy to replace, so the accelerometer input might be replaced by </a:t>
            </a:r>
            <a:r>
              <a:rPr lang="en-US" altLang="zh-CN" dirty="0" smtClean="0"/>
              <a:t>keystrokes</a:t>
            </a:r>
          </a:p>
          <a:p>
            <a:r>
              <a:rPr lang="en-US" altLang="zh-CN" dirty="0" smtClean="0"/>
              <a:t>However</a:t>
            </a:r>
            <a:r>
              <a:rPr lang="en-US" altLang="zh-CN" dirty="0"/>
              <a:t>, it may be necessary to recalibrate inputs or even vary the difficulty of the game to take account of the different input method. Tilting a device is slower and eventually more strenuous than pressing keys and may also make it harder to concentrate on the display. This may result in the game’s being more difficult to master on a mobile device and so it may be appropriate to slow down gameplay or allow more time per level. This will require the game code to be designed so that these factors can be adjusted easily.</a:t>
            </a:r>
            <a:endParaRPr lang="zh-CN" altLang="en-US" dirty="0"/>
          </a:p>
        </p:txBody>
      </p:sp>
    </p:spTree>
    <p:extLst>
      <p:ext uri="{BB962C8B-B14F-4D97-AF65-F5344CB8AC3E}">
        <p14:creationId xmlns:p14="http://schemas.microsoft.com/office/powerpoint/2010/main" val="29310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Memory, storage and CPU performance</a:t>
            </a:r>
            <a:endParaRPr lang="zh-CN" altLang="en-US" dirty="0"/>
          </a:p>
        </p:txBody>
      </p:sp>
      <p:sp>
        <p:nvSpPr>
          <p:cNvPr id="3" name="内容占位符 2"/>
          <p:cNvSpPr>
            <a:spLocks noGrp="1"/>
          </p:cNvSpPr>
          <p:nvPr>
            <p:ph idx="1"/>
          </p:nvPr>
        </p:nvSpPr>
        <p:spPr/>
        <p:txBody>
          <a:bodyPr>
            <a:normAutofit fontScale="92500"/>
          </a:bodyPr>
          <a:lstStyle/>
          <a:p>
            <a:r>
              <a:rPr lang="en-US" altLang="zh-CN" dirty="0"/>
              <a:t>Mobile devices inevitably have less storage, memory and CPU power available than desktop machines and so a game may be difficult to port simply because its performance is not acceptable on lower powered </a:t>
            </a:r>
            <a:r>
              <a:rPr lang="en-US" altLang="zh-CN" dirty="0" smtClean="0"/>
              <a:t>hardware</a:t>
            </a:r>
          </a:p>
          <a:p>
            <a:r>
              <a:rPr lang="en-US" altLang="zh-CN" dirty="0" smtClean="0"/>
              <a:t>Some </a:t>
            </a:r>
            <a:r>
              <a:rPr lang="en-US" altLang="zh-CN" dirty="0"/>
              <a:t>resource issues can be managed but if you are pushing the limits of the hardware on the desktop then the game is probably not a good candidate for porting to a mobile platform.</a:t>
            </a:r>
            <a:endParaRPr lang="zh-CN" altLang="en-US" dirty="0"/>
          </a:p>
        </p:txBody>
      </p:sp>
    </p:spTree>
    <p:extLst>
      <p:ext uri="{BB962C8B-B14F-4D97-AF65-F5344CB8AC3E}">
        <p14:creationId xmlns:p14="http://schemas.microsoft.com/office/powerpoint/2010/main" val="11057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Movie playback</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Currently, mobile devices are highly reliant on hardware support for movie </a:t>
            </a:r>
            <a:r>
              <a:rPr lang="en-US" altLang="zh-CN" dirty="0" smtClean="0"/>
              <a:t>playback</a:t>
            </a:r>
          </a:p>
          <a:p>
            <a:r>
              <a:rPr lang="en-US" altLang="zh-CN" dirty="0" smtClean="0"/>
              <a:t>The </a:t>
            </a:r>
            <a:r>
              <a:rPr lang="en-US" altLang="zh-CN" dirty="0"/>
              <a:t>result is that playback options are limited and certainly don’t give the flexibility that the </a:t>
            </a:r>
            <a:r>
              <a:rPr lang="en-US" altLang="zh-CN" dirty="0" err="1"/>
              <a:t>MovieTexture</a:t>
            </a:r>
            <a:r>
              <a:rPr lang="en-US" altLang="zh-CN" dirty="0"/>
              <a:t> asset offers on desktop </a:t>
            </a:r>
            <a:r>
              <a:rPr lang="en-US" altLang="zh-CN" dirty="0" smtClean="0"/>
              <a:t>platforms</a:t>
            </a:r>
          </a:p>
          <a:p>
            <a:r>
              <a:rPr lang="en-US" altLang="zh-CN" dirty="0" smtClean="0"/>
              <a:t>Movies </a:t>
            </a:r>
            <a:r>
              <a:rPr lang="en-US" altLang="zh-CN" dirty="0"/>
              <a:t>can be played back </a:t>
            </a:r>
            <a:r>
              <a:rPr lang="en-US" altLang="zh-CN" dirty="0" err="1"/>
              <a:t>fullscreen</a:t>
            </a:r>
            <a:r>
              <a:rPr lang="en-US" altLang="zh-CN" dirty="0"/>
              <a:t> on mobiles but there isn’t any scope for using them to texture objects within the game (so it isn’t possible to display a movie on a TV screen within the game, for example</a:t>
            </a:r>
            <a:r>
              <a:rPr lang="en-US" altLang="zh-CN" dirty="0" smtClean="0"/>
              <a:t>)</a:t>
            </a:r>
          </a:p>
          <a:p>
            <a:r>
              <a:rPr lang="en-US" altLang="zh-CN" dirty="0" smtClean="0"/>
              <a:t>In </a:t>
            </a:r>
            <a:r>
              <a:rPr lang="en-US" altLang="zh-CN" dirty="0"/>
              <a:t>terms of portability, it is fine to use movies for introductions, </a:t>
            </a:r>
            <a:r>
              <a:rPr lang="en-US" altLang="zh-CN" dirty="0" err="1"/>
              <a:t>cutscenes</a:t>
            </a:r>
            <a:r>
              <a:rPr lang="en-US" altLang="zh-CN" dirty="0"/>
              <a:t>, instructions and other simple pieces </a:t>
            </a:r>
            <a:r>
              <a:rPr lang="en-US" altLang="zh-CN"/>
              <a:t>of </a:t>
            </a:r>
            <a:r>
              <a:rPr lang="en-US" altLang="zh-CN" smtClean="0"/>
              <a:t>presentation</a:t>
            </a:r>
          </a:p>
          <a:p>
            <a:pPr lvl="1"/>
            <a:r>
              <a:rPr lang="en-US" altLang="zh-CN" smtClean="0"/>
              <a:t>However</a:t>
            </a:r>
            <a:r>
              <a:rPr lang="en-US" altLang="zh-CN" dirty="0"/>
              <a:t>, if movies need to be visible within the game world then you should consider whether the mobile playback options will be adequate.</a:t>
            </a:r>
            <a:endParaRPr lang="zh-CN" altLang="en-US" dirty="0"/>
          </a:p>
        </p:txBody>
      </p:sp>
    </p:spTree>
    <p:extLst>
      <p:ext uri="{BB962C8B-B14F-4D97-AF65-F5344CB8AC3E}">
        <p14:creationId xmlns:p14="http://schemas.microsoft.com/office/powerpoint/2010/main" val="267414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5203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136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08623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b="1" dirty="0"/>
              <a:t>Porting a Project Between Platforms</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99909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Keyboard and joypad</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The </a:t>
            </a:r>
            <a:r>
              <a:rPr lang="en-US" altLang="zh-CN" dirty="0" err="1"/>
              <a:t>Input.GetAxis</a:t>
            </a:r>
            <a:r>
              <a:rPr lang="en-US" altLang="zh-CN" dirty="0"/>
              <a:t> function is very convenient on desktop platforms as a way of consolidating keyboard and joypad </a:t>
            </a:r>
            <a:r>
              <a:rPr lang="en-US" altLang="zh-CN" dirty="0" smtClean="0"/>
              <a:t>input</a:t>
            </a:r>
          </a:p>
          <a:p>
            <a:r>
              <a:rPr lang="en-US" altLang="zh-CN" dirty="0" smtClean="0"/>
              <a:t>However</a:t>
            </a:r>
            <a:r>
              <a:rPr lang="en-US" altLang="zh-CN" dirty="0"/>
              <a:t>, this function doesn’t make sense for the mobile platforms which rely on touchscreen </a:t>
            </a:r>
            <a:r>
              <a:rPr lang="en-US" altLang="zh-CN" dirty="0" smtClean="0"/>
              <a:t>input</a:t>
            </a:r>
          </a:p>
          <a:p>
            <a:r>
              <a:rPr lang="en-US" altLang="zh-CN" dirty="0" smtClean="0"/>
              <a:t>Likewise</a:t>
            </a:r>
            <a:r>
              <a:rPr lang="en-US" altLang="zh-CN" dirty="0"/>
              <a:t>, the standard desktop keyboard input doesn’t port over to mobiles well for anything other than typed </a:t>
            </a:r>
            <a:r>
              <a:rPr lang="en-US" altLang="zh-CN" dirty="0" smtClean="0"/>
              <a:t>text</a:t>
            </a:r>
          </a:p>
          <a:p>
            <a:r>
              <a:rPr lang="en-US" altLang="zh-CN" dirty="0" smtClean="0"/>
              <a:t>It </a:t>
            </a:r>
            <a:r>
              <a:rPr lang="en-US" altLang="zh-CN" dirty="0"/>
              <a:t>is worthwhile to add a layer of abstraction to your input code if you are considering porting to other platforms in the </a:t>
            </a:r>
            <a:r>
              <a:rPr lang="en-US" altLang="zh-CN" dirty="0" smtClean="0"/>
              <a:t>future</a:t>
            </a:r>
          </a:p>
          <a:p>
            <a:r>
              <a:rPr lang="en-US" altLang="zh-CN" dirty="0" smtClean="0"/>
              <a:t>As </a:t>
            </a:r>
            <a:r>
              <a:rPr lang="en-US" altLang="zh-CN" dirty="0"/>
              <a:t>a simple example, if you were making a driving game then you might create your own input class and wrap the Unity API calls in your own functions:-</a:t>
            </a:r>
            <a:endParaRPr lang="zh-CN" altLang="en-US" dirty="0"/>
          </a:p>
        </p:txBody>
      </p:sp>
    </p:spTree>
    <p:extLst>
      <p:ext uri="{BB962C8B-B14F-4D97-AF65-F5344CB8AC3E}">
        <p14:creationId xmlns:p14="http://schemas.microsoft.com/office/powerpoint/2010/main" val="177409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521296" y="260648"/>
            <a:ext cx="8622704" cy="6463308"/>
          </a:xfrm>
          <a:prstGeom prst="rect">
            <a:avLst/>
          </a:prstGeom>
        </p:spPr>
        <p:txBody>
          <a:bodyPr wrap="square">
            <a:spAutoFit/>
          </a:bodyPr>
          <a:lstStyle/>
          <a:p>
            <a:r>
              <a:rPr lang="en-US" altLang="zh-CN" dirty="0"/>
              <a:t>// Returns values in the range -1.0 .. +1.0 (== left .. right).</a:t>
            </a:r>
          </a:p>
          <a:p>
            <a:r>
              <a:rPr lang="en-US" altLang="zh-CN" dirty="0"/>
              <a:t>function Steering() {</a:t>
            </a:r>
          </a:p>
          <a:p>
            <a:r>
              <a:rPr lang="en-US" altLang="zh-CN" dirty="0"/>
              <a:t>    return </a:t>
            </a:r>
            <a:r>
              <a:rPr lang="en-US" altLang="zh-CN" dirty="0" err="1"/>
              <a:t>Input.GetAxis</a:t>
            </a:r>
            <a:r>
              <a:rPr lang="en-US" altLang="zh-CN" dirty="0"/>
              <a:t>("Horizontal");</a:t>
            </a:r>
          </a:p>
          <a:p>
            <a:r>
              <a:rPr lang="en-US" altLang="zh-CN" dirty="0"/>
              <a:t>}</a:t>
            </a:r>
          </a:p>
          <a:p>
            <a:endParaRPr lang="en-US" altLang="zh-CN" dirty="0"/>
          </a:p>
          <a:p>
            <a:endParaRPr lang="en-US" altLang="zh-CN" dirty="0"/>
          </a:p>
          <a:p>
            <a:r>
              <a:rPr lang="en-US" altLang="zh-CN" dirty="0"/>
              <a:t>// Returns values in the range -1.0 .. +1.0 (== </a:t>
            </a:r>
            <a:r>
              <a:rPr lang="en-US" altLang="zh-CN" dirty="0" err="1"/>
              <a:t>accel</a:t>
            </a:r>
            <a:r>
              <a:rPr lang="en-US" altLang="zh-CN" dirty="0"/>
              <a:t> .. brake).</a:t>
            </a:r>
          </a:p>
          <a:p>
            <a:r>
              <a:rPr lang="en-US" altLang="zh-CN" dirty="0"/>
              <a:t>function Acceleration() {</a:t>
            </a:r>
          </a:p>
          <a:p>
            <a:r>
              <a:rPr lang="en-US" altLang="zh-CN" dirty="0"/>
              <a:t>    return </a:t>
            </a:r>
            <a:r>
              <a:rPr lang="en-US" altLang="zh-CN" dirty="0" err="1"/>
              <a:t>Input.GetAxis</a:t>
            </a:r>
            <a:r>
              <a:rPr lang="en-US" altLang="zh-CN" dirty="0"/>
              <a:t>("Vertical");</a:t>
            </a:r>
          </a:p>
          <a:p>
            <a:r>
              <a:rPr lang="en-US" altLang="zh-CN" dirty="0"/>
              <a:t>}</a:t>
            </a:r>
          </a:p>
          <a:p>
            <a:endParaRPr lang="en-US" altLang="zh-CN" dirty="0"/>
          </a:p>
          <a:p>
            <a:endParaRPr lang="en-US" altLang="zh-CN" dirty="0"/>
          </a:p>
          <a:p>
            <a:r>
              <a:rPr lang="en-US" altLang="zh-CN" dirty="0" err="1"/>
              <a:t>var</a:t>
            </a:r>
            <a:r>
              <a:rPr lang="en-US" altLang="zh-CN" dirty="0"/>
              <a:t> </a:t>
            </a:r>
            <a:r>
              <a:rPr lang="en-US" altLang="zh-CN" dirty="0" err="1"/>
              <a:t>currentGear</a:t>
            </a:r>
            <a:r>
              <a:rPr lang="en-US" altLang="zh-CN" dirty="0"/>
              <a:t>: </a:t>
            </a:r>
            <a:r>
              <a:rPr lang="en-US" altLang="zh-CN" dirty="0" err="1"/>
              <a:t>int</a:t>
            </a:r>
            <a:r>
              <a:rPr lang="en-US" altLang="zh-CN" dirty="0"/>
              <a:t>;</a:t>
            </a:r>
          </a:p>
          <a:p>
            <a:endParaRPr lang="en-US" altLang="zh-CN" dirty="0"/>
          </a:p>
          <a:p>
            <a:r>
              <a:rPr lang="en-US" altLang="zh-CN" dirty="0"/>
              <a:t>// Returns an integer corresponding to the selected gear.</a:t>
            </a:r>
          </a:p>
          <a:p>
            <a:r>
              <a:rPr lang="en-US" altLang="zh-CN" dirty="0"/>
              <a:t>function Gears() {</a:t>
            </a:r>
          </a:p>
          <a:p>
            <a:r>
              <a:rPr lang="en-US" altLang="zh-CN" dirty="0"/>
              <a:t>    if (</a:t>
            </a:r>
            <a:r>
              <a:rPr lang="en-US" altLang="zh-CN" dirty="0" err="1"/>
              <a:t>Input.GetKeyDown</a:t>
            </a:r>
            <a:r>
              <a:rPr lang="en-US" altLang="zh-CN" dirty="0"/>
              <a:t>("p"))</a:t>
            </a:r>
          </a:p>
          <a:p>
            <a:r>
              <a:rPr lang="en-US" altLang="zh-CN" dirty="0"/>
              <a:t>        </a:t>
            </a:r>
            <a:r>
              <a:rPr lang="en-US" altLang="zh-CN" dirty="0" err="1"/>
              <a:t>currentGear</a:t>
            </a:r>
            <a:r>
              <a:rPr lang="en-US" altLang="zh-CN" dirty="0"/>
              <a:t>++;</a:t>
            </a:r>
          </a:p>
          <a:p>
            <a:r>
              <a:rPr lang="en-US" altLang="zh-CN" dirty="0"/>
              <a:t>    else if (</a:t>
            </a:r>
            <a:r>
              <a:rPr lang="en-US" altLang="zh-CN" dirty="0" err="1"/>
              <a:t>Input.GetKeyDown</a:t>
            </a:r>
            <a:r>
              <a:rPr lang="en-US" altLang="zh-CN" dirty="0"/>
              <a:t>("l"))</a:t>
            </a:r>
          </a:p>
          <a:p>
            <a:r>
              <a:rPr lang="en-US" altLang="zh-CN" dirty="0"/>
              <a:t>        </a:t>
            </a:r>
            <a:r>
              <a:rPr lang="en-US" altLang="zh-CN" dirty="0" err="1"/>
              <a:t>currentGear</a:t>
            </a:r>
            <a:r>
              <a:rPr lang="en-US" altLang="zh-CN" dirty="0"/>
              <a:t>--;</a:t>
            </a:r>
          </a:p>
          <a:p>
            <a:r>
              <a:rPr lang="en-US" altLang="zh-CN" dirty="0"/>
              <a:t>    </a:t>
            </a:r>
          </a:p>
          <a:p>
            <a:r>
              <a:rPr lang="en-US" altLang="zh-CN" dirty="0"/>
              <a:t>    return </a:t>
            </a:r>
            <a:r>
              <a:rPr lang="en-US" altLang="zh-CN" dirty="0" err="1"/>
              <a:t>currentGear</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90943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One advantage of wrapping the API calls in a class like this is that they are all concentrated in a single source file and are consequently easy to locate and </a:t>
            </a:r>
            <a:r>
              <a:rPr lang="en-US" altLang="zh-CN" dirty="0" smtClean="0"/>
              <a:t>replace</a:t>
            </a:r>
          </a:p>
          <a:p>
            <a:r>
              <a:rPr lang="en-US" altLang="zh-CN" dirty="0" smtClean="0"/>
              <a:t>However</a:t>
            </a:r>
            <a:r>
              <a:rPr lang="en-US" altLang="zh-CN" dirty="0"/>
              <a:t>, the more important idea is that you should design your input functions according to the logical meaning of the inputs in your </a:t>
            </a:r>
            <a:r>
              <a:rPr lang="en-US" altLang="zh-CN" dirty="0" smtClean="0"/>
              <a:t>game</a:t>
            </a:r>
          </a:p>
          <a:p>
            <a:r>
              <a:rPr lang="en-US" altLang="zh-CN" dirty="0" smtClean="0"/>
              <a:t>This </a:t>
            </a:r>
            <a:r>
              <a:rPr lang="en-US" altLang="zh-CN" dirty="0"/>
              <a:t>will help to isolate the rest of the game code from the specific method of input used with a particular </a:t>
            </a:r>
            <a:r>
              <a:rPr lang="en-US" altLang="zh-CN" dirty="0" smtClean="0"/>
              <a:t>platform.</a:t>
            </a:r>
            <a:endParaRPr lang="zh-CN" altLang="en-US" dirty="0"/>
          </a:p>
        </p:txBody>
      </p:sp>
    </p:spTree>
    <p:extLst>
      <p:ext uri="{BB962C8B-B14F-4D97-AF65-F5344CB8AC3E}">
        <p14:creationId xmlns:p14="http://schemas.microsoft.com/office/powerpoint/2010/main" val="365396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smtClean="0"/>
              <a:t>For </a:t>
            </a:r>
            <a:r>
              <a:rPr lang="en-US" altLang="zh-CN" dirty="0"/>
              <a:t>example, the Gears function above could be modified so that the actual input comes from touches on the screen of a mobile </a:t>
            </a:r>
            <a:r>
              <a:rPr lang="en-US" altLang="zh-CN" dirty="0" smtClean="0"/>
              <a:t>device</a:t>
            </a:r>
          </a:p>
          <a:p>
            <a:r>
              <a:rPr lang="en-US" altLang="zh-CN" dirty="0" smtClean="0"/>
              <a:t>Using </a:t>
            </a:r>
            <a:r>
              <a:rPr lang="en-US" altLang="zh-CN" dirty="0"/>
              <a:t>an integer to represent the chosen gear works fine for all platforms, but mixing the platform-specific API calls with the rest of the code would cause </a:t>
            </a:r>
            <a:r>
              <a:rPr lang="en-US" altLang="zh-CN" dirty="0" smtClean="0"/>
              <a:t>problems</a:t>
            </a:r>
          </a:p>
          <a:p>
            <a:r>
              <a:rPr lang="en-US" altLang="zh-CN" dirty="0" smtClean="0"/>
              <a:t>You </a:t>
            </a:r>
            <a:r>
              <a:rPr lang="en-US" altLang="zh-CN" dirty="0"/>
              <a:t>may find it convenient to use platform dependent compilation to combine the different implementation of the input functions in the same source file and avoid manual swaps</a:t>
            </a:r>
            <a:endParaRPr lang="zh-CN" altLang="en-US" dirty="0"/>
          </a:p>
        </p:txBody>
      </p:sp>
    </p:spTree>
    <p:extLst>
      <p:ext uri="{BB962C8B-B14F-4D97-AF65-F5344CB8AC3E}">
        <p14:creationId xmlns:p14="http://schemas.microsoft.com/office/powerpoint/2010/main" val="330542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Touches and clicks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The </a:t>
            </a:r>
            <a:r>
              <a:rPr lang="en-US" altLang="zh-CN" dirty="0" err="1"/>
              <a:t>Input.GetMouseButtonXXX</a:t>
            </a:r>
            <a:r>
              <a:rPr lang="en-US" altLang="zh-CN" dirty="0"/>
              <a:t> functions are designed so that they have a reasonably obvious interpretation on mobile devices even though there is no “mouse” as </a:t>
            </a:r>
            <a:r>
              <a:rPr lang="en-US" altLang="zh-CN" dirty="0" smtClean="0"/>
              <a:t>such</a:t>
            </a:r>
          </a:p>
          <a:p>
            <a:r>
              <a:rPr lang="en-US" altLang="zh-CN" dirty="0" smtClean="0"/>
              <a:t>A </a:t>
            </a:r>
            <a:r>
              <a:rPr lang="en-US" altLang="zh-CN" dirty="0"/>
              <a:t>single touch on the screen is reported as a left click and the </a:t>
            </a:r>
            <a:r>
              <a:rPr lang="en-US" altLang="zh-CN" dirty="0" err="1"/>
              <a:t>Input.mousePosition</a:t>
            </a:r>
            <a:r>
              <a:rPr lang="en-US" altLang="zh-CN" dirty="0"/>
              <a:t> property gives the position of the touch as long as the finger is touching the </a:t>
            </a:r>
            <a:r>
              <a:rPr lang="en-US" altLang="zh-CN" dirty="0" smtClean="0"/>
              <a:t>screen</a:t>
            </a:r>
          </a:p>
          <a:p>
            <a:r>
              <a:rPr lang="en-US" altLang="zh-CN" dirty="0" smtClean="0"/>
              <a:t>This </a:t>
            </a:r>
            <a:r>
              <a:rPr lang="en-US" altLang="zh-CN" dirty="0"/>
              <a:t>means that games with simple mouse interaction can often work transparently between the desktop and mobile </a:t>
            </a:r>
            <a:r>
              <a:rPr lang="en-US" altLang="zh-CN" dirty="0" smtClean="0"/>
              <a:t>platforms</a:t>
            </a:r>
          </a:p>
          <a:p>
            <a:r>
              <a:rPr lang="en-US" altLang="zh-CN" dirty="0" smtClean="0"/>
              <a:t>Naturally</a:t>
            </a:r>
            <a:r>
              <a:rPr lang="en-US" altLang="zh-CN" dirty="0"/>
              <a:t>, though, the conversion is often much less straightforward than this. A desktop game can make use of more than one mouse button and a mobile game can detect multiple touches on the screen at a time.</a:t>
            </a:r>
            <a:endParaRPr lang="zh-CN" altLang="en-US" dirty="0"/>
          </a:p>
        </p:txBody>
      </p:sp>
    </p:spTree>
    <p:extLst>
      <p:ext uri="{BB962C8B-B14F-4D97-AF65-F5344CB8AC3E}">
        <p14:creationId xmlns:p14="http://schemas.microsoft.com/office/powerpoint/2010/main" val="97021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As with API calls, the problem can be managed partly by representing input with logical values that are then used by the rest of the game </a:t>
            </a:r>
            <a:r>
              <a:rPr lang="en-US" altLang="zh-CN" dirty="0" smtClean="0"/>
              <a:t>code</a:t>
            </a:r>
          </a:p>
          <a:p>
            <a:pPr lvl="1"/>
            <a:r>
              <a:rPr lang="en-US" altLang="zh-CN" dirty="0" smtClean="0"/>
              <a:t>For </a:t>
            </a:r>
            <a:r>
              <a:rPr lang="en-US" altLang="zh-CN" dirty="0"/>
              <a:t>example, a pinch gesture to zoom on a mobile device might be replaced by a plus/minus keystroke on the </a:t>
            </a:r>
            <a:r>
              <a:rPr lang="en-US" altLang="zh-CN" dirty="0" smtClean="0"/>
              <a:t>desktop</a:t>
            </a:r>
          </a:p>
          <a:p>
            <a:pPr lvl="1"/>
            <a:r>
              <a:rPr lang="en-US" altLang="zh-CN" dirty="0" smtClean="0"/>
              <a:t>the </a:t>
            </a:r>
            <a:r>
              <a:rPr lang="en-US" altLang="zh-CN" dirty="0"/>
              <a:t>input function could simply return a float value specifying the zoom </a:t>
            </a:r>
            <a:r>
              <a:rPr lang="en-US" altLang="zh-CN" dirty="0" smtClean="0"/>
              <a:t>factor</a:t>
            </a:r>
          </a:p>
          <a:p>
            <a:pPr lvl="1"/>
            <a:r>
              <a:rPr lang="en-US" altLang="zh-CN" dirty="0" smtClean="0"/>
              <a:t>Likewise</a:t>
            </a:r>
            <a:r>
              <a:rPr lang="en-US" altLang="zh-CN" dirty="0"/>
              <a:t>, it might be possible to use a two-finger tap on a mobile to replace a right button click on the </a:t>
            </a:r>
            <a:r>
              <a:rPr lang="en-US" altLang="zh-CN" dirty="0" smtClean="0"/>
              <a:t>desktop</a:t>
            </a:r>
          </a:p>
          <a:p>
            <a:pPr lvl="1"/>
            <a:r>
              <a:rPr lang="en-US" altLang="zh-CN" dirty="0" smtClean="0"/>
              <a:t>However</a:t>
            </a:r>
            <a:r>
              <a:rPr lang="en-US" altLang="zh-CN" dirty="0"/>
              <a:t>, if the properties of the input device are an integral part of the game then it may not be possible to remodel them on a different </a:t>
            </a:r>
            <a:r>
              <a:rPr lang="en-US" altLang="zh-CN" dirty="0" smtClean="0"/>
              <a:t>platform</a:t>
            </a:r>
          </a:p>
          <a:p>
            <a:pPr lvl="1"/>
            <a:r>
              <a:rPr lang="en-US" altLang="zh-CN" dirty="0" smtClean="0"/>
              <a:t>This </a:t>
            </a:r>
            <a:r>
              <a:rPr lang="en-US" altLang="zh-CN" dirty="0"/>
              <a:t>may mean that game cannot be ported at all or that the input and/or gameplay need to be modified extensively.</a:t>
            </a:r>
            <a:endParaRPr lang="zh-CN" altLang="en-US" dirty="0"/>
          </a:p>
        </p:txBody>
      </p:sp>
    </p:spTree>
    <p:extLst>
      <p:ext uri="{BB962C8B-B14F-4D97-AF65-F5344CB8AC3E}">
        <p14:creationId xmlns:p14="http://schemas.microsoft.com/office/powerpoint/2010/main" val="5351874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1029</Words>
  <Application>Microsoft Office PowerPoint</Application>
  <PresentationFormat>全屏显示(4:3)</PresentationFormat>
  <Paragraphs>62</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Overview</vt:lpstr>
      <vt:lpstr>PowerPoint 演示文稿</vt:lpstr>
      <vt:lpstr>Porting a Project Between Platforms</vt:lpstr>
      <vt:lpstr>Keyboard and joypad</vt:lpstr>
      <vt:lpstr>PowerPoint 演示文稿</vt:lpstr>
      <vt:lpstr>PowerPoint 演示文稿</vt:lpstr>
      <vt:lpstr>PowerPoint 演示文稿</vt:lpstr>
      <vt:lpstr>Touches and clicks</vt:lpstr>
      <vt:lpstr>PowerPoint 演示文稿</vt:lpstr>
      <vt:lpstr>Accelerometer, compass, gyroscope and GPS</vt:lpstr>
      <vt:lpstr>Memory, storage and CPU performance</vt:lpstr>
      <vt:lpstr>Movie playback</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HL H</dc:creator>
  <cp:lastModifiedBy>HL H</cp:lastModifiedBy>
  <cp:revision>19</cp:revision>
  <dcterms:created xsi:type="dcterms:W3CDTF">2015-12-01T02:38:57Z</dcterms:created>
  <dcterms:modified xsi:type="dcterms:W3CDTF">2015-12-01T05:55:55Z</dcterms:modified>
</cp:coreProperties>
</file>