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r>
              <a:rPr lang="zh-CN" altLang="en-US" dirty="0"/>
              <a:t>渲染技术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9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固定</a:t>
            </a:r>
            <a:r>
              <a:rPr lang="zh-CN" altLang="zh-CN" dirty="0"/>
              <a:t>渲染管线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绘制语言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着色器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逐像素光照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凹凸映射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卡通渲染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环境映射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水面效果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地形渲染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大气渲染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毛发渲染</a:t>
            </a:r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95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三维渲染技术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三维渲染技术</dc:title>
  <dc:creator>HL H</dc:creator>
  <cp:lastModifiedBy>HL H</cp:lastModifiedBy>
  <cp:revision>3</cp:revision>
  <dcterms:created xsi:type="dcterms:W3CDTF">2018-01-30T09:09:23Z</dcterms:created>
  <dcterms:modified xsi:type="dcterms:W3CDTF">2018-01-30T09:10:39Z</dcterms:modified>
</cp:coreProperties>
</file>