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360" y="-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物理</a:t>
            </a:r>
            <a:r>
              <a:rPr lang="zh-CN" altLang="en-US" dirty="0"/>
              <a:t>引擎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韩红雷</a:t>
            </a:r>
            <a:endParaRPr lang="en-US" altLang="zh-CN" dirty="0" smtClean="0"/>
          </a:p>
          <a:p>
            <a:r>
              <a:rPr lang="zh-CN" altLang="en-US" dirty="0"/>
              <a:t>中国传媒</a:t>
            </a:r>
            <a:r>
              <a:rPr lang="zh-CN" altLang="en-US" dirty="0" smtClean="0"/>
              <a:t>大学 游戏设计系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7669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dirty="0" smtClean="0"/>
              <a:t>常见</a:t>
            </a:r>
            <a:r>
              <a:rPr lang="zh-CN" altLang="zh-CN" dirty="0"/>
              <a:t>物理引擎简介</a:t>
            </a:r>
            <a:r>
              <a:rPr lang="en-US" altLang="zh-CN" dirty="0"/>
              <a:t>	</a:t>
            </a:r>
            <a:endParaRPr lang="zh-CN" altLang="zh-CN" dirty="0"/>
          </a:p>
          <a:p>
            <a:pPr lvl="1"/>
            <a:r>
              <a:rPr lang="en-US" altLang="zh-CN" dirty="0"/>
              <a:t>PhysX	</a:t>
            </a:r>
            <a:endParaRPr lang="zh-CN" altLang="zh-CN" dirty="0"/>
          </a:p>
          <a:p>
            <a:pPr lvl="1"/>
            <a:r>
              <a:rPr lang="en-US" altLang="zh-CN" dirty="0" err="1"/>
              <a:t>Havok</a:t>
            </a:r>
            <a:r>
              <a:rPr lang="en-US" altLang="zh-CN" dirty="0"/>
              <a:t>	</a:t>
            </a:r>
            <a:endParaRPr lang="zh-CN" altLang="zh-CN" dirty="0"/>
          </a:p>
          <a:p>
            <a:pPr lvl="1"/>
            <a:r>
              <a:rPr lang="en-US" altLang="zh-CN" dirty="0"/>
              <a:t>Bullet	</a:t>
            </a:r>
            <a:endParaRPr lang="zh-CN" altLang="zh-CN" dirty="0"/>
          </a:p>
          <a:p>
            <a:pPr lvl="1"/>
            <a:r>
              <a:rPr lang="en-US" altLang="zh-CN" dirty="0"/>
              <a:t>ODE	</a:t>
            </a:r>
            <a:endParaRPr lang="zh-CN" altLang="zh-CN" dirty="0"/>
          </a:p>
          <a:p>
            <a:pPr lvl="1"/>
            <a:r>
              <a:rPr lang="en-US" altLang="zh-CN" dirty="0"/>
              <a:t>Newton	</a:t>
            </a:r>
            <a:endParaRPr lang="zh-CN" altLang="zh-CN" dirty="0"/>
          </a:p>
          <a:p>
            <a:r>
              <a:rPr lang="zh-CN" altLang="zh-CN" dirty="0"/>
              <a:t>物理引擎比较</a:t>
            </a:r>
            <a:r>
              <a:rPr lang="en-US" altLang="zh-CN" dirty="0"/>
              <a:t>	</a:t>
            </a:r>
            <a:endParaRPr lang="zh-CN" altLang="zh-CN" dirty="0"/>
          </a:p>
          <a:p>
            <a:r>
              <a:rPr lang="zh-CN" altLang="zh-CN" dirty="0"/>
              <a:t>物理</a:t>
            </a:r>
            <a:r>
              <a:rPr lang="zh-CN" altLang="zh-CN"/>
              <a:t>引擎</a:t>
            </a:r>
            <a:r>
              <a:rPr lang="zh-CN" altLang="zh-CN" smtClean="0"/>
              <a:t>设计</a:t>
            </a:r>
            <a:r>
              <a:rPr lang="en-US" altLang="zh-CN" dirty="0"/>
              <a:t> 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0058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全屏显示(16:9)</PresentationFormat>
  <Paragraphs>12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物理引擎</vt:lpstr>
      <vt:lpstr>大纲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物理引擎</dc:title>
  <dc:creator>HL H</dc:creator>
  <cp:lastModifiedBy>HL H</cp:lastModifiedBy>
  <cp:revision>2</cp:revision>
  <dcterms:created xsi:type="dcterms:W3CDTF">2018-01-30T09:10:53Z</dcterms:created>
  <dcterms:modified xsi:type="dcterms:W3CDTF">2018-01-30T09:12:13Z</dcterms:modified>
</cp:coreProperties>
</file>