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人工智能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韩红雷</a:t>
            </a:r>
            <a:endParaRPr lang="en-US" altLang="zh-CN" dirty="0" smtClean="0"/>
          </a:p>
          <a:p>
            <a:r>
              <a:rPr lang="zh-CN" altLang="en-US" dirty="0"/>
              <a:t>中国传媒</a:t>
            </a:r>
            <a:r>
              <a:rPr lang="zh-CN" altLang="en-US" dirty="0" smtClean="0"/>
              <a:t>大学 游戏设计系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44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人工智能控制的对象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确定性</a:t>
            </a:r>
            <a:r>
              <a:rPr lang="en-US" altLang="zh-CN" dirty="0"/>
              <a:t>AI</a:t>
            </a:r>
            <a:r>
              <a:rPr lang="zh-CN" altLang="zh-CN" dirty="0"/>
              <a:t>算法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有限状态机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规则系统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路径搜索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smtClean="0"/>
              <a:t>模糊逻辑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39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全屏显示(16:9)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人工智能</vt:lpstr>
      <vt:lpstr>大纲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</dc:title>
  <dc:creator>HL H</dc:creator>
  <cp:lastModifiedBy>HL H</cp:lastModifiedBy>
  <cp:revision>3</cp:revision>
  <dcterms:created xsi:type="dcterms:W3CDTF">2018-01-30T09:12:31Z</dcterms:created>
  <dcterms:modified xsi:type="dcterms:W3CDTF">2018-01-30T09:13:38Z</dcterms:modified>
</cp:coreProperties>
</file>