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360" y="-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数学基础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韩红雷</a:t>
            </a:r>
            <a:endParaRPr lang="en-US" altLang="zh-CN" dirty="0" smtClean="0"/>
          </a:p>
          <a:p>
            <a:r>
              <a:rPr lang="zh-CN" altLang="en-US" dirty="0"/>
              <a:t>中国传媒</a:t>
            </a:r>
            <a:r>
              <a:rPr lang="zh-CN" altLang="en-US" dirty="0" smtClean="0"/>
              <a:t>大学 游戏设计系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8097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zh-CN" altLang="zh-CN" dirty="0" smtClean="0"/>
              <a:t>线性代数</a:t>
            </a:r>
            <a:r>
              <a:rPr lang="en-US" altLang="zh-CN" dirty="0"/>
              <a:t>	</a:t>
            </a:r>
            <a:endParaRPr lang="zh-CN" altLang="zh-CN" dirty="0"/>
          </a:p>
          <a:p>
            <a:pPr lvl="1"/>
            <a:r>
              <a:rPr lang="zh-CN" altLang="zh-CN" dirty="0"/>
              <a:t>向量</a:t>
            </a:r>
            <a:r>
              <a:rPr lang="en-US" altLang="zh-CN" dirty="0"/>
              <a:t>	</a:t>
            </a:r>
            <a:endParaRPr lang="zh-CN" altLang="zh-CN" dirty="0"/>
          </a:p>
          <a:p>
            <a:pPr lvl="1"/>
            <a:r>
              <a:rPr lang="zh-CN" altLang="zh-CN" dirty="0"/>
              <a:t>矩阵</a:t>
            </a:r>
            <a:r>
              <a:rPr lang="en-US" altLang="zh-CN" dirty="0"/>
              <a:t>	</a:t>
            </a:r>
            <a:endParaRPr lang="zh-CN" altLang="zh-CN" dirty="0"/>
          </a:p>
          <a:p>
            <a:pPr lvl="1"/>
            <a:r>
              <a:rPr lang="zh-CN" altLang="zh-CN" dirty="0"/>
              <a:t>矩阵和向量在游戏引擎中的应用</a:t>
            </a:r>
            <a:r>
              <a:rPr lang="en-US" altLang="zh-CN" dirty="0"/>
              <a:t>	</a:t>
            </a:r>
            <a:endParaRPr lang="zh-CN" altLang="zh-CN" dirty="0"/>
          </a:p>
          <a:p>
            <a:pPr lvl="1"/>
            <a:r>
              <a:rPr lang="zh-CN" altLang="zh-CN" dirty="0"/>
              <a:t>欧拉角</a:t>
            </a:r>
            <a:r>
              <a:rPr lang="en-US" altLang="zh-CN" dirty="0"/>
              <a:t>	</a:t>
            </a:r>
            <a:endParaRPr lang="zh-CN" altLang="zh-CN" dirty="0"/>
          </a:p>
          <a:p>
            <a:pPr lvl="1"/>
            <a:r>
              <a:rPr lang="zh-CN" altLang="zh-CN" dirty="0"/>
              <a:t>四元数</a:t>
            </a:r>
            <a:r>
              <a:rPr lang="en-US" altLang="zh-CN" dirty="0"/>
              <a:t>	</a:t>
            </a:r>
            <a:endParaRPr lang="zh-CN" altLang="zh-CN" dirty="0"/>
          </a:p>
          <a:p>
            <a:pPr lvl="1"/>
            <a:r>
              <a:rPr lang="zh-CN" altLang="zh-CN" dirty="0"/>
              <a:t>旋转矩阵、欧拉角和四元数比较</a:t>
            </a:r>
            <a:r>
              <a:rPr lang="en-US" altLang="zh-CN" dirty="0"/>
              <a:t>	</a:t>
            </a:r>
            <a:endParaRPr lang="zh-CN" altLang="zh-CN" dirty="0"/>
          </a:p>
          <a:p>
            <a:r>
              <a:rPr lang="zh-CN" altLang="zh-CN" dirty="0"/>
              <a:t>几何</a:t>
            </a:r>
            <a:r>
              <a:rPr lang="en-US" altLang="zh-CN" dirty="0"/>
              <a:t>	</a:t>
            </a:r>
            <a:endParaRPr lang="zh-CN" altLang="zh-CN" dirty="0"/>
          </a:p>
          <a:p>
            <a:pPr lvl="1"/>
            <a:r>
              <a:rPr lang="zh-CN" altLang="zh-CN" dirty="0"/>
              <a:t>直线方程</a:t>
            </a:r>
            <a:r>
              <a:rPr lang="en-US" altLang="zh-CN" dirty="0"/>
              <a:t>	</a:t>
            </a:r>
            <a:endParaRPr lang="zh-CN" altLang="zh-CN" dirty="0"/>
          </a:p>
          <a:p>
            <a:pPr lvl="1"/>
            <a:r>
              <a:rPr lang="zh-CN" altLang="zh-CN" dirty="0"/>
              <a:t>平面方程</a:t>
            </a:r>
            <a:r>
              <a:rPr lang="en-US" altLang="zh-CN" dirty="0"/>
              <a:t>	</a:t>
            </a:r>
            <a:endParaRPr lang="zh-CN" altLang="zh-CN" dirty="0"/>
          </a:p>
          <a:p>
            <a:pPr lvl="1"/>
            <a:r>
              <a:rPr lang="zh-CN" altLang="zh-CN" dirty="0"/>
              <a:t>点在三角形内部的判断</a:t>
            </a:r>
            <a:r>
              <a:rPr lang="en-US" altLang="zh-CN" dirty="0"/>
              <a:t>	</a:t>
            </a:r>
            <a:endParaRPr lang="zh-CN" altLang="zh-CN" dirty="0"/>
          </a:p>
          <a:p>
            <a:pPr lvl="1"/>
            <a:r>
              <a:rPr lang="zh-CN" altLang="zh-CN" dirty="0"/>
              <a:t>直线与三角形相交检测</a:t>
            </a:r>
            <a:r>
              <a:rPr lang="en-US" altLang="zh-CN" dirty="0"/>
              <a:t>	</a:t>
            </a:r>
            <a:endParaRPr lang="zh-CN" altLang="zh-CN" dirty="0"/>
          </a:p>
          <a:p>
            <a:pPr lvl="1"/>
            <a:r>
              <a:rPr lang="zh-CN" altLang="zh-CN" dirty="0"/>
              <a:t>曲线</a:t>
            </a:r>
            <a:r>
              <a:rPr lang="en-US" altLang="zh-CN" dirty="0"/>
              <a:t>	</a:t>
            </a:r>
            <a:endParaRPr lang="zh-CN" altLang="zh-CN" dirty="0"/>
          </a:p>
          <a:p>
            <a:r>
              <a:rPr lang="zh-CN" altLang="zh-CN" dirty="0"/>
              <a:t>数学在游戏引擎中的高级应用</a:t>
            </a:r>
            <a:r>
              <a:rPr lang="en-US" altLang="zh-CN" dirty="0"/>
              <a:t>	</a:t>
            </a:r>
            <a:endParaRPr lang="zh-CN" altLang="zh-CN" dirty="0"/>
          </a:p>
          <a:p>
            <a:pPr lvl="1"/>
            <a:r>
              <a:rPr lang="zh-CN" altLang="zh-CN" dirty="0"/>
              <a:t>速度的积分运算</a:t>
            </a:r>
            <a:r>
              <a:rPr lang="en-US" altLang="zh-CN" dirty="0"/>
              <a:t>	</a:t>
            </a:r>
            <a:endParaRPr lang="zh-CN" altLang="zh-CN" dirty="0"/>
          </a:p>
          <a:p>
            <a:pPr lvl="1"/>
            <a:r>
              <a:rPr lang="zh-CN" altLang="zh-CN" dirty="0"/>
              <a:t>差分的应用</a:t>
            </a:r>
            <a:r>
              <a:rPr lang="en-US" altLang="zh-CN" dirty="0"/>
              <a:t>	</a:t>
            </a:r>
            <a:endParaRPr lang="zh-CN" altLang="zh-CN" dirty="0"/>
          </a:p>
          <a:p>
            <a:pPr lvl="1"/>
            <a:r>
              <a:rPr lang="zh-CN" altLang="zh-CN" dirty="0"/>
              <a:t>流体方程</a:t>
            </a:r>
            <a:r>
              <a:rPr lang="en-US" altLang="zh-CN" dirty="0"/>
              <a:t>	</a:t>
            </a:r>
            <a:endParaRPr lang="zh-CN" altLang="zh-CN" dirty="0"/>
          </a:p>
          <a:p>
            <a:pPr lvl="1"/>
            <a:r>
              <a:rPr lang="zh-CN" altLang="zh-CN" dirty="0"/>
              <a:t>有限元变形计算</a:t>
            </a:r>
            <a:r>
              <a:rPr lang="en-US" altLang="zh-CN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5623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09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Office PowerPoint</Application>
  <PresentationFormat>全屏显示(16:9)</PresentationFormat>
  <Paragraphs>22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数学基础</vt:lpstr>
      <vt:lpstr>大纲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数学基础</dc:title>
  <dc:creator>HL H</dc:creator>
  <cp:lastModifiedBy>HL H</cp:lastModifiedBy>
  <cp:revision>2</cp:revision>
  <dcterms:created xsi:type="dcterms:W3CDTF">2018-01-30T08:44:45Z</dcterms:created>
  <dcterms:modified xsi:type="dcterms:W3CDTF">2018-01-30T08:46:30Z</dcterms:modified>
</cp:coreProperties>
</file>