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r>
              <a:rPr lang="zh-CN" altLang="en-US" dirty="0"/>
              <a:t>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4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zh-CN" dirty="0" smtClean="0"/>
              <a:t>网格</a:t>
            </a:r>
            <a:r>
              <a:rPr lang="zh-CN" altLang="zh-CN" dirty="0"/>
              <a:t>动画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网格动画插值方法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动画标签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骨骼动画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骨架结构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正向运动学</a:t>
            </a:r>
            <a:r>
              <a:rPr lang="en-US" altLang="zh-CN" dirty="0"/>
              <a:t>Forward Kinematics	</a:t>
            </a:r>
            <a:endParaRPr lang="zh-CN" altLang="zh-CN" dirty="0"/>
          </a:p>
          <a:p>
            <a:pPr lvl="1"/>
            <a:r>
              <a:rPr lang="zh-CN" altLang="zh-CN" dirty="0"/>
              <a:t>骨骼蒙皮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运动捕捉技术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运动捕捉动画的应用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光学运动捕捉系统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电磁运动捕捉系统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机械运动捕捉系统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逆向运动学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求解</a:t>
            </a:r>
            <a:r>
              <a:rPr lang="en-US" altLang="zh-CN" dirty="0"/>
              <a:t>IK</a:t>
            </a:r>
            <a:r>
              <a:rPr lang="zh-CN" altLang="zh-CN" dirty="0"/>
              <a:t>问题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“看”动作求解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“拾取物品”动作求解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布娃娃系统</a:t>
            </a:r>
            <a:r>
              <a:rPr lang="en-US" altLang="zh-CN" dirty="0"/>
              <a:t>	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8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全屏显示(16:9)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角色动画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角色动画</dc:title>
  <dc:creator>HL H</dc:creator>
  <cp:lastModifiedBy>HL H</cp:lastModifiedBy>
  <cp:revision>3</cp:revision>
  <dcterms:created xsi:type="dcterms:W3CDTF">2018-01-30T08:47:18Z</dcterms:created>
  <dcterms:modified xsi:type="dcterms:W3CDTF">2018-01-30T08:49:33Z</dcterms:modified>
</cp:coreProperties>
</file>