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光照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</a:t>
            </a:r>
            <a:r>
              <a:rPr lang="zh-CN" altLang="en-US" dirty="0" smtClean="0"/>
              <a:t>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86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zh-CN" dirty="0" smtClean="0"/>
              <a:t>光源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点光源</a:t>
            </a:r>
          </a:p>
          <a:p>
            <a:pPr lvl="1"/>
            <a:r>
              <a:rPr lang="zh-CN" altLang="zh-CN" dirty="0"/>
              <a:t>聚光灯</a:t>
            </a:r>
          </a:p>
          <a:p>
            <a:pPr lvl="1"/>
            <a:r>
              <a:rPr lang="zh-CN" altLang="zh-CN" dirty="0"/>
              <a:t>平行光</a:t>
            </a:r>
          </a:p>
          <a:p>
            <a:pPr lvl="1"/>
            <a:r>
              <a:rPr lang="zh-CN" altLang="zh-CN" dirty="0"/>
              <a:t>面光源</a:t>
            </a:r>
          </a:p>
          <a:p>
            <a:r>
              <a:rPr lang="zh-CN" altLang="zh-CN" dirty="0"/>
              <a:t>局部光照明模型</a:t>
            </a:r>
          </a:p>
          <a:p>
            <a:pPr lvl="1"/>
            <a:r>
              <a:rPr lang="zh-CN" altLang="zh-CN" dirty="0"/>
              <a:t>环境光</a:t>
            </a:r>
          </a:p>
          <a:p>
            <a:pPr lvl="1"/>
            <a:r>
              <a:rPr lang="zh-CN" altLang="zh-CN" dirty="0"/>
              <a:t>漫反射光</a:t>
            </a:r>
          </a:p>
          <a:p>
            <a:pPr lvl="1"/>
            <a:r>
              <a:rPr lang="zh-CN" altLang="zh-CN" dirty="0"/>
              <a:t>镜面高光</a:t>
            </a:r>
          </a:p>
          <a:p>
            <a:pPr lvl="1"/>
            <a:r>
              <a:rPr lang="zh-CN" altLang="zh-CN" dirty="0"/>
              <a:t>发射光</a:t>
            </a:r>
          </a:p>
          <a:p>
            <a:pPr lvl="1"/>
            <a:r>
              <a:rPr lang="zh-CN" altLang="zh-CN" dirty="0"/>
              <a:t>局部光照明合成算法</a:t>
            </a:r>
          </a:p>
          <a:p>
            <a:pPr lvl="1"/>
            <a:r>
              <a:rPr lang="zh-CN" altLang="zh-CN" dirty="0"/>
              <a:t>其它光照明模型</a:t>
            </a:r>
          </a:p>
          <a:p>
            <a:r>
              <a:rPr lang="zh-CN" altLang="zh-CN" dirty="0"/>
              <a:t>全局光照明模型</a:t>
            </a:r>
          </a:p>
          <a:p>
            <a:pPr lvl="1"/>
            <a:r>
              <a:rPr lang="en-US" altLang="zh-CN" dirty="0" err="1"/>
              <a:t>Whitted</a:t>
            </a:r>
            <a:r>
              <a:rPr lang="zh-CN" altLang="zh-CN" dirty="0"/>
              <a:t>全局光照明模型</a:t>
            </a:r>
          </a:p>
          <a:p>
            <a:pPr lvl="1"/>
            <a:r>
              <a:rPr lang="zh-CN" altLang="zh-CN" dirty="0"/>
              <a:t>渲染方程</a:t>
            </a:r>
          </a:p>
          <a:p>
            <a:pPr lvl="1"/>
            <a:r>
              <a:rPr lang="zh-CN" altLang="zh-CN" dirty="0"/>
              <a:t>环境遮挡</a:t>
            </a:r>
          </a:p>
          <a:p>
            <a:r>
              <a:rPr lang="zh-CN" altLang="zh-CN" dirty="0"/>
              <a:t>纹理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纹理映射的原理</a:t>
            </a:r>
          </a:p>
          <a:p>
            <a:pPr lvl="1"/>
            <a:r>
              <a:rPr lang="zh-CN" altLang="zh-CN" dirty="0"/>
              <a:t>光照贴图</a:t>
            </a:r>
            <a:r>
              <a:rPr lang="en-US" altLang="zh-CN" dirty="0"/>
              <a:t>	</a:t>
            </a:r>
            <a:endParaRPr lang="zh-CN" altLang="zh-CN" dirty="0"/>
          </a:p>
          <a:p>
            <a:pPr lvl="1"/>
            <a:r>
              <a:rPr lang="zh-CN" altLang="zh-CN" dirty="0"/>
              <a:t>纹理的其他应用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73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全屏显示(16:9)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光照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光照</dc:title>
  <dc:creator>HL H</dc:creator>
  <cp:lastModifiedBy>HL H</cp:lastModifiedBy>
  <cp:revision>2</cp:revision>
  <dcterms:created xsi:type="dcterms:W3CDTF">2018-01-30T08:50:10Z</dcterms:created>
  <dcterms:modified xsi:type="dcterms:W3CDTF">2018-01-30T08:51:55Z</dcterms:modified>
</cp:coreProperties>
</file>