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实时</a:t>
            </a:r>
            <a:r>
              <a:rPr lang="zh-CN" altLang="en-US" dirty="0"/>
              <a:t>阴影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4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阴影</a:t>
            </a:r>
            <a:r>
              <a:rPr lang="zh-CN" altLang="zh-CN" dirty="0"/>
              <a:t>效果的必要性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本影和半影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布告板方式的阴影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平面阴影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阴影映射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阴影体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阴影体的建立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en-US" altLang="zh-CN" dirty="0"/>
              <a:t>z-pass</a:t>
            </a:r>
            <a:r>
              <a:rPr lang="zh-CN" altLang="zh-CN" dirty="0"/>
              <a:t>算法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en-US" altLang="zh-CN" dirty="0"/>
              <a:t>z-fail</a:t>
            </a:r>
            <a:r>
              <a:rPr lang="zh-CN" altLang="zh-CN" dirty="0"/>
              <a:t>算法</a:t>
            </a:r>
            <a:r>
              <a:rPr lang="en-US" altLang="zh-CN"/>
              <a:t>	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72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全屏显示(16:9)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实时阴影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实时阴影</dc:title>
  <dc:creator>HL H</dc:creator>
  <cp:lastModifiedBy>HL H</cp:lastModifiedBy>
  <cp:revision>2</cp:revision>
  <dcterms:created xsi:type="dcterms:W3CDTF">2018-01-30T08:52:16Z</dcterms:created>
  <dcterms:modified xsi:type="dcterms:W3CDTF">2018-01-30T08:54:10Z</dcterms:modified>
</cp:coreProperties>
</file>