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游戏</a:t>
            </a:r>
            <a:r>
              <a:rPr lang="zh-CN" altLang="en-US" dirty="0"/>
              <a:t>界面与交互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韩红雷</a:t>
            </a:r>
            <a:endParaRPr lang="en-US" altLang="zh-CN" dirty="0" smtClean="0"/>
          </a:p>
          <a:p>
            <a:r>
              <a:rPr lang="zh-CN" altLang="en-US" dirty="0"/>
              <a:t>中国传媒</a:t>
            </a:r>
            <a:r>
              <a:rPr lang="zh-CN" altLang="en-US" dirty="0" smtClean="0"/>
              <a:t>大学 游戏设计系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55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用户</a:t>
            </a:r>
            <a:r>
              <a:rPr lang="zh-CN" altLang="en-US" dirty="0"/>
              <a:t>界面	</a:t>
            </a:r>
          </a:p>
          <a:p>
            <a:pPr lvl="1"/>
            <a:r>
              <a:rPr lang="en-US" altLang="zh-CN" dirty="0"/>
              <a:t>WIMP	</a:t>
            </a:r>
          </a:p>
          <a:p>
            <a:pPr lvl="1"/>
            <a:r>
              <a:rPr lang="zh-CN" altLang="en-US" dirty="0"/>
              <a:t>游戏中的图形界面元件	</a:t>
            </a:r>
          </a:p>
          <a:p>
            <a:pPr lvl="1"/>
            <a:r>
              <a:rPr lang="en-US" altLang="zh-CN" dirty="0"/>
              <a:t>HUD	</a:t>
            </a:r>
          </a:p>
          <a:p>
            <a:pPr lvl="1"/>
            <a:r>
              <a:rPr lang="zh-CN" altLang="en-US" dirty="0"/>
              <a:t>游戏界面设计原则	</a:t>
            </a:r>
          </a:p>
          <a:p>
            <a:r>
              <a:rPr lang="zh-CN" altLang="en-US" dirty="0"/>
              <a:t>用户交互	</a:t>
            </a:r>
          </a:p>
          <a:p>
            <a:pPr lvl="1"/>
            <a:r>
              <a:rPr lang="zh-CN" altLang="en-US" dirty="0"/>
              <a:t>交互模式设计	</a:t>
            </a:r>
          </a:p>
          <a:p>
            <a:pPr lvl="1"/>
            <a:r>
              <a:rPr lang="zh-CN" altLang="en-US" dirty="0"/>
              <a:t>游戏操作设计	</a:t>
            </a:r>
          </a:p>
          <a:p>
            <a:pPr lvl="1"/>
            <a:r>
              <a:rPr lang="zh-CN" altLang="en-US" dirty="0"/>
              <a:t>交互硬件简介	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66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全屏显示(16:9)</PresentationFormat>
  <Paragraphs>13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游戏界面与交互</vt:lpstr>
      <vt:lpstr>大纲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游戏界面与交互</dc:title>
  <dc:creator>HL H</dc:creator>
  <cp:lastModifiedBy>HL H</cp:lastModifiedBy>
  <cp:revision>3</cp:revision>
  <dcterms:created xsi:type="dcterms:W3CDTF">2018-01-30T08:54:29Z</dcterms:created>
  <dcterms:modified xsi:type="dcterms:W3CDTF">2018-01-30T08:56:14Z</dcterms:modified>
</cp:coreProperties>
</file>