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60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摄像机</a:t>
            </a:r>
            <a:r>
              <a:rPr lang="zh-CN" altLang="en-US" dirty="0"/>
              <a:t>操作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韩红雷</a:t>
            </a:r>
            <a:endParaRPr lang="en-US" altLang="zh-CN" dirty="0" smtClean="0"/>
          </a:p>
          <a:p>
            <a:r>
              <a:rPr lang="zh-CN" altLang="en-US" dirty="0"/>
              <a:t>中国传媒</a:t>
            </a:r>
            <a:r>
              <a:rPr lang="zh-CN" altLang="en-US" dirty="0" smtClean="0"/>
              <a:t>大学 游戏设计系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20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/>
              <a:t>基本摄像机控制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第一人称视角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考虑惯性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飞行模拟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第三人称摄像机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电影模式摄像机</a:t>
            </a:r>
            <a:r>
              <a:rPr lang="en-US" altLang="zh-CN" dirty="0"/>
              <a:t>	</a:t>
            </a:r>
            <a:endParaRPr lang="zh-CN" altLang="zh-CN" dirty="0"/>
          </a:p>
          <a:p>
            <a:pPr lvl="1"/>
            <a:r>
              <a:rPr lang="zh-CN" altLang="zh-CN" dirty="0"/>
              <a:t>摄像机类型</a:t>
            </a:r>
            <a:r>
              <a:rPr lang="en-US" altLang="zh-CN" dirty="0"/>
              <a:t>	</a:t>
            </a:r>
            <a:endParaRPr lang="zh-CN" altLang="zh-CN" dirty="0"/>
          </a:p>
          <a:p>
            <a:pPr lvl="1"/>
            <a:r>
              <a:rPr lang="zh-CN" altLang="zh-CN" dirty="0"/>
              <a:t>摄像机控制方法</a:t>
            </a:r>
            <a:r>
              <a:rPr lang="en-US" altLang="zh-CN" dirty="0"/>
              <a:t>	</a:t>
            </a:r>
            <a:endParaRPr lang="zh-CN" altLang="zh-CN" dirty="0"/>
          </a:p>
          <a:p>
            <a:pPr lvl="1"/>
            <a:r>
              <a:rPr lang="zh-CN" altLang="zh-CN" dirty="0"/>
              <a:t>人工智能方法</a:t>
            </a:r>
            <a:r>
              <a:rPr lang="en-US" altLang="zh-CN" dirty="0"/>
              <a:t>	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644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Office PowerPoint</Application>
  <PresentationFormat>全屏显示(16:9)</PresentationFormat>
  <Paragraphs>13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摄像机操作</vt:lpstr>
      <vt:lpstr>大纲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摄像机操作</dc:title>
  <dc:creator>HL H</dc:creator>
  <cp:lastModifiedBy>HL H</cp:lastModifiedBy>
  <cp:revision>3</cp:revision>
  <dcterms:created xsi:type="dcterms:W3CDTF">2018-01-30T08:56:38Z</dcterms:created>
  <dcterms:modified xsi:type="dcterms:W3CDTF">2018-01-30T08:59:28Z</dcterms:modified>
</cp:coreProperties>
</file>