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zh-CN" altLang="en-US" dirty="0"/>
              <a:t>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2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层次结构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层次包围体</a:t>
            </a:r>
          </a:p>
          <a:p>
            <a:r>
              <a:rPr lang="zh-CN" altLang="zh-CN" dirty="0"/>
              <a:t>八叉树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BSP</a:t>
            </a:r>
            <a:r>
              <a:rPr lang="zh-CN" altLang="zh-CN" dirty="0"/>
              <a:t>树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K-D</a:t>
            </a:r>
            <a:r>
              <a:rPr lang="zh-CN" altLang="zh-CN" dirty="0"/>
              <a:t>树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视景剔除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背向面剔除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LOD</a:t>
            </a:r>
            <a:r>
              <a:rPr lang="zh-CN" altLang="zh-CN" dirty="0"/>
              <a:t>技术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smtClean="0"/>
              <a:t>分页技术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0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全屏显示(16:9)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场景管理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场景管理</dc:title>
  <dc:creator>HL H</dc:creator>
  <cp:lastModifiedBy>HL H</cp:lastModifiedBy>
  <cp:revision>2</cp:revision>
  <dcterms:created xsi:type="dcterms:W3CDTF">2018-01-30T09:01:00Z</dcterms:created>
  <dcterms:modified xsi:type="dcterms:W3CDTF">2018-01-30T09:02:10Z</dcterms:modified>
</cp:coreProperties>
</file>