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45" y="-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2" y="3911212"/>
            <a:ext cx="1472173" cy="1232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10817"/>
            <a:ext cx="7772400" cy="1102519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069686"/>
            <a:ext cx="6100534" cy="1305742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5133"/>
            <a:ext cx="8229600" cy="353618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05979"/>
            <a:ext cx="1400156" cy="4455333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758006" cy="445533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07527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982387"/>
            <a:ext cx="7772400" cy="1125140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1768073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6" y="4018370"/>
            <a:ext cx="8226225" cy="576021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321453"/>
            <a:ext cx="5111750" cy="36433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7" y="1017973"/>
            <a:ext cx="3008313" cy="29468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160718"/>
            <a:ext cx="7448602" cy="585789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750081"/>
            <a:ext cx="7452360" cy="3911231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1" y="4682725"/>
            <a:ext cx="3180375" cy="460775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4869659"/>
            <a:ext cx="1676384" cy="273844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4869657"/>
            <a:ext cx="2643206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4010254"/>
            <a:ext cx="871200" cy="6534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776000" cy="85725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建立物理仿真工程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40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59632" y="863590"/>
            <a:ext cx="59584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PxShape</a:t>
            </a:r>
            <a:r>
              <a:rPr lang="en-US" altLang="zh-CN" dirty="0"/>
              <a:t>* shape = </a:t>
            </a:r>
            <a:r>
              <a:rPr lang="en-US" altLang="zh-CN" dirty="0" err="1"/>
              <a:t>gPhysics</a:t>
            </a:r>
            <a:r>
              <a:rPr lang="en-US" altLang="zh-CN" dirty="0"/>
              <a:t>-&gt;</a:t>
            </a:r>
            <a:r>
              <a:rPr lang="en-US" altLang="zh-CN" dirty="0" err="1"/>
              <a:t>createShape</a:t>
            </a:r>
            <a:r>
              <a:rPr lang="en-US" altLang="zh-CN" dirty="0"/>
              <a:t>(</a:t>
            </a:r>
            <a:r>
              <a:rPr lang="en-US" altLang="zh-CN" dirty="0" err="1"/>
              <a:t>PxBoxGeometry</a:t>
            </a:r>
            <a:r>
              <a:rPr lang="en-US" altLang="zh-CN" dirty="0"/>
              <a:t>(1.0f, 1.0f, 1.0f), *</a:t>
            </a:r>
            <a:r>
              <a:rPr lang="en-US" altLang="zh-CN" dirty="0" err="1"/>
              <a:t>gMaterial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PxTransform</a:t>
            </a:r>
            <a:r>
              <a:rPr lang="en-US" altLang="zh-CN" dirty="0"/>
              <a:t> </a:t>
            </a:r>
            <a:r>
              <a:rPr lang="en-US" altLang="zh-CN" dirty="0" err="1"/>
              <a:t>localTm</a:t>
            </a:r>
            <a:r>
              <a:rPr lang="en-US" altLang="zh-CN" dirty="0"/>
              <a:t>(PxVec3(-3.0f, 5.0f, 0.f));</a:t>
            </a:r>
          </a:p>
          <a:p>
            <a:r>
              <a:rPr lang="en-US" altLang="zh-CN" dirty="0" err="1"/>
              <a:t>PxRigidDynamic</a:t>
            </a:r>
            <a:r>
              <a:rPr lang="en-US" altLang="zh-CN" dirty="0"/>
              <a:t>* body = </a:t>
            </a:r>
            <a:r>
              <a:rPr lang="en-US" altLang="zh-CN" dirty="0" err="1"/>
              <a:t>gPhysics</a:t>
            </a:r>
            <a:r>
              <a:rPr lang="en-US" altLang="zh-CN" dirty="0"/>
              <a:t>-&gt;</a:t>
            </a:r>
            <a:r>
              <a:rPr lang="en-US" altLang="zh-CN" dirty="0" err="1"/>
              <a:t>createRigidDynamic</a:t>
            </a:r>
            <a:r>
              <a:rPr lang="en-US" altLang="zh-CN" dirty="0"/>
              <a:t>(</a:t>
            </a:r>
            <a:r>
              <a:rPr lang="en-US" altLang="zh-CN" dirty="0" err="1"/>
              <a:t>localTm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body-&gt;</a:t>
            </a:r>
            <a:r>
              <a:rPr lang="en-US" altLang="zh-CN" dirty="0" err="1"/>
              <a:t>attachShape</a:t>
            </a:r>
            <a:r>
              <a:rPr lang="en-US" altLang="zh-CN" dirty="0"/>
              <a:t>(*shape);</a:t>
            </a:r>
          </a:p>
          <a:p>
            <a:r>
              <a:rPr lang="en-US" altLang="zh-CN" dirty="0" err="1"/>
              <a:t>PxRigidBodyExt</a:t>
            </a:r>
            <a:r>
              <a:rPr lang="en-US" altLang="zh-CN" dirty="0"/>
              <a:t>::</a:t>
            </a:r>
            <a:r>
              <a:rPr lang="en-US" altLang="zh-CN" dirty="0" err="1"/>
              <a:t>updateMassAndInertia</a:t>
            </a:r>
            <a:r>
              <a:rPr lang="en-US" altLang="zh-CN" dirty="0"/>
              <a:t>(*body, 10.0f);</a:t>
            </a:r>
          </a:p>
          <a:p>
            <a:r>
              <a:rPr lang="en-US" altLang="zh-CN" dirty="0" err="1"/>
              <a:t>gScene</a:t>
            </a:r>
            <a:r>
              <a:rPr lang="en-US" altLang="zh-CN" dirty="0"/>
              <a:t>-&gt;</a:t>
            </a:r>
            <a:r>
              <a:rPr lang="en-US" altLang="zh-CN" dirty="0" err="1"/>
              <a:t>addActor</a:t>
            </a:r>
            <a:r>
              <a:rPr lang="en-US" altLang="zh-CN" dirty="0"/>
              <a:t>(*body);</a:t>
            </a:r>
          </a:p>
          <a:p>
            <a:endParaRPr lang="zh-CN" altLang="en-US" dirty="0"/>
          </a:p>
          <a:p>
            <a:r>
              <a:rPr lang="en-US" altLang="zh-CN" dirty="0"/>
              <a:t>shape-&gt;release();</a:t>
            </a:r>
          </a:p>
        </p:txBody>
      </p:sp>
    </p:spTree>
    <p:extLst>
      <p:ext uri="{BB962C8B-B14F-4D97-AF65-F5344CB8AC3E}">
        <p14:creationId xmlns:p14="http://schemas.microsoft.com/office/powerpoint/2010/main" val="4199492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Kinematic triangle meshes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It is possible to create a kinematic </a:t>
            </a:r>
            <a:r>
              <a:rPr lang="en-US" altLang="zh-CN" dirty="0" err="1"/>
              <a:t>PxRigidDynamic</a:t>
            </a:r>
            <a:r>
              <a:rPr lang="en-US" altLang="zh-CN" dirty="0"/>
              <a:t> which can have a triangle mesh (plane, </a:t>
            </a:r>
            <a:r>
              <a:rPr lang="en-US" altLang="zh-CN" dirty="0" err="1"/>
              <a:t>heighfield</a:t>
            </a:r>
            <a:r>
              <a:rPr lang="en-US" altLang="zh-CN" dirty="0"/>
              <a:t>) </a:t>
            </a:r>
            <a:r>
              <a:rPr lang="en-US" altLang="zh-CN" dirty="0" smtClean="0"/>
              <a:t>shape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If this shape has a simulation shape flag, this actor must stay kinematic. If you change the flag to not simulated, you can switch even the kinematic flag.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50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891904"/>
            <a:ext cx="6623050" cy="1359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496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Geometries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PxGeometry</a:t>
            </a:r>
            <a:r>
              <a:rPr lang="en-US" altLang="zh-CN" dirty="0"/>
              <a:t> class defines a volume or surface with a fixed position and orientation. </a:t>
            </a:r>
            <a:endParaRPr lang="en-US" altLang="zh-CN" dirty="0" smtClean="0"/>
          </a:p>
          <a:p>
            <a:r>
              <a:rPr lang="en-US" altLang="zh-CN" dirty="0" smtClean="0"/>
              <a:t>For </a:t>
            </a:r>
            <a:r>
              <a:rPr lang="en-US" altLang="zh-CN" dirty="0"/>
              <a:t>bulk objects, such as a convex mesh, triangle mesh or height field, PhysX allows multiple </a:t>
            </a:r>
            <a:r>
              <a:rPr lang="en-US" altLang="zh-CN" dirty="0" err="1"/>
              <a:t>PxGeometry</a:t>
            </a:r>
            <a:r>
              <a:rPr lang="en-US" altLang="zh-CN" dirty="0"/>
              <a:t> objects to refer to a single mesh or height field, and supports per-instance scaling.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35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1470"/>
            <a:ext cx="7776000" cy="857250"/>
          </a:xfrm>
        </p:spPr>
        <p:txBody>
          <a:bodyPr/>
          <a:lstStyle/>
          <a:p>
            <a:r>
              <a:rPr lang="en-US" altLang="zh-CN" b="1" dirty="0"/>
              <a:t>Detaching Shapes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600734"/>
            <a:ext cx="8229600" cy="3394472"/>
          </a:xfrm>
        </p:spPr>
        <p:txBody>
          <a:bodyPr/>
          <a:lstStyle/>
          <a:p>
            <a:r>
              <a:rPr lang="en-US" altLang="zh-CN" dirty="0" smtClean="0"/>
              <a:t>Since </a:t>
            </a:r>
            <a:r>
              <a:rPr lang="en-US" altLang="zh-CN" dirty="0"/>
              <a:t>a </a:t>
            </a:r>
            <a:r>
              <a:rPr lang="en-US" altLang="zh-CN" dirty="0" err="1"/>
              <a:t>PxShape</a:t>
            </a:r>
            <a:r>
              <a:rPr lang="en-US" altLang="zh-CN" dirty="0"/>
              <a:t> must belong to a </a:t>
            </a:r>
            <a:r>
              <a:rPr lang="en-US" altLang="zh-CN" dirty="0" err="1"/>
              <a:t>PxActor</a:t>
            </a:r>
            <a:r>
              <a:rPr lang="en-US" altLang="zh-CN" dirty="0"/>
              <a:t>, </a:t>
            </a:r>
            <a:r>
              <a:rPr lang="en-US" altLang="zh-CN" dirty="0" smtClean="0"/>
              <a:t>need </a:t>
            </a:r>
            <a:r>
              <a:rPr lang="en-US" altLang="zh-CN" dirty="0"/>
              <a:t>creates a new actor, whose global pose is that of the original shape. The geometry and material for the new shape are retrieved from the original shape: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2841044"/>
            <a:ext cx="81369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PxShape</a:t>
            </a:r>
            <a:r>
              <a:rPr lang="en-US" altLang="zh-CN" dirty="0"/>
              <a:t>* shape = </a:t>
            </a:r>
            <a:r>
              <a:rPr lang="en-US" altLang="zh-CN" dirty="0" err="1"/>
              <a:t>gPhysics</a:t>
            </a:r>
            <a:r>
              <a:rPr lang="en-US" altLang="zh-CN" dirty="0"/>
              <a:t>-&gt;</a:t>
            </a:r>
            <a:r>
              <a:rPr lang="en-US" altLang="zh-CN" dirty="0" err="1"/>
              <a:t>createShape</a:t>
            </a:r>
            <a:r>
              <a:rPr lang="en-US" altLang="zh-CN" dirty="0"/>
              <a:t>(</a:t>
            </a:r>
            <a:r>
              <a:rPr lang="en-US" altLang="zh-CN" dirty="0" err="1"/>
              <a:t>PxBoxGeometry</a:t>
            </a:r>
            <a:r>
              <a:rPr lang="en-US" altLang="zh-CN" dirty="0"/>
              <a:t>(1.0f, 1.0f, 1.0f), *</a:t>
            </a:r>
            <a:r>
              <a:rPr lang="en-US" altLang="zh-CN" dirty="0" err="1"/>
              <a:t>gMaterial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PxTransform</a:t>
            </a:r>
            <a:r>
              <a:rPr lang="en-US" altLang="zh-CN" dirty="0"/>
              <a:t> </a:t>
            </a:r>
            <a:r>
              <a:rPr lang="en-US" altLang="zh-CN" dirty="0" err="1"/>
              <a:t>localTm</a:t>
            </a:r>
            <a:r>
              <a:rPr lang="en-US" altLang="zh-CN" dirty="0"/>
              <a:t>(PxVec3(-3.0f, 5.0f, 0.f));</a:t>
            </a:r>
          </a:p>
          <a:p>
            <a:r>
              <a:rPr lang="en-US" altLang="zh-CN" dirty="0" err="1"/>
              <a:t>PxRigidDynamic</a:t>
            </a:r>
            <a:r>
              <a:rPr lang="en-US" altLang="zh-CN" dirty="0"/>
              <a:t>* body = </a:t>
            </a:r>
            <a:r>
              <a:rPr lang="en-US" altLang="zh-CN" dirty="0" err="1"/>
              <a:t>gPhysics</a:t>
            </a:r>
            <a:r>
              <a:rPr lang="en-US" altLang="zh-CN" dirty="0"/>
              <a:t>-&gt;</a:t>
            </a:r>
            <a:r>
              <a:rPr lang="en-US" altLang="zh-CN" dirty="0" err="1"/>
              <a:t>createRigidDynamic</a:t>
            </a:r>
            <a:r>
              <a:rPr lang="en-US" altLang="zh-CN" dirty="0"/>
              <a:t>(</a:t>
            </a:r>
            <a:r>
              <a:rPr lang="en-US" altLang="zh-CN" dirty="0" err="1"/>
              <a:t>localTm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body-&gt;</a:t>
            </a:r>
            <a:r>
              <a:rPr lang="en-US" altLang="zh-CN" dirty="0" err="1"/>
              <a:t>attachShape</a:t>
            </a:r>
            <a:r>
              <a:rPr lang="en-US" altLang="zh-CN" dirty="0"/>
              <a:t>(*shape);</a:t>
            </a:r>
          </a:p>
          <a:p>
            <a:r>
              <a:rPr lang="en-US" altLang="zh-CN" dirty="0" err="1"/>
              <a:t>PxRigidBodyExt</a:t>
            </a:r>
            <a:r>
              <a:rPr lang="en-US" altLang="zh-CN" dirty="0"/>
              <a:t>::</a:t>
            </a:r>
            <a:r>
              <a:rPr lang="en-US" altLang="zh-CN" dirty="0" err="1"/>
              <a:t>updateMassAndInertia</a:t>
            </a:r>
            <a:r>
              <a:rPr lang="en-US" altLang="zh-CN" dirty="0"/>
              <a:t>(*body, 10.0f);</a:t>
            </a:r>
          </a:p>
          <a:p>
            <a:r>
              <a:rPr lang="en-US" altLang="zh-CN" dirty="0" err="1"/>
              <a:t>gScene</a:t>
            </a:r>
            <a:r>
              <a:rPr lang="en-US" altLang="zh-CN" dirty="0"/>
              <a:t>-&gt;</a:t>
            </a:r>
            <a:r>
              <a:rPr lang="en-US" altLang="zh-CN" dirty="0" err="1"/>
              <a:t>addActor</a:t>
            </a:r>
            <a:r>
              <a:rPr lang="en-US" altLang="zh-CN" dirty="0"/>
              <a:t>(*body);</a:t>
            </a:r>
          </a:p>
          <a:p>
            <a:endParaRPr lang="zh-CN" altLang="en-US" dirty="0"/>
          </a:p>
          <a:p>
            <a:r>
              <a:rPr lang="en-US" altLang="zh-CN" dirty="0"/>
              <a:t>shape-&gt;release();</a:t>
            </a:r>
          </a:p>
        </p:txBody>
      </p:sp>
    </p:spTree>
    <p:extLst>
      <p:ext uri="{BB962C8B-B14F-4D97-AF65-F5344CB8AC3E}">
        <p14:creationId xmlns:p14="http://schemas.microsoft.com/office/powerpoint/2010/main" val="216788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Convex Meshes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convex mesh contains an array of vertices, an array of faces, and an index buffer which concatenates the vertex indices for each face. To unpack a convex mesh, the first step is to extract the shared convex mesh: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1" y="3400314"/>
            <a:ext cx="4100513" cy="359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86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9" y="1599642"/>
            <a:ext cx="3986213" cy="559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968" y="2409733"/>
            <a:ext cx="5905500" cy="2594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190874" y="1167594"/>
            <a:ext cx="497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obtain references to the vertex and index buffers: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85696" y="2167358"/>
            <a:ext cx="519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iterate over the array of faces to triangulate them: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29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Triangle Meshes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Triangle meshes contain arrays of vertices and index triplets which define the triangles by indexing into the vertex buffer. The arrays can be accessed directly from the shared triangle mesh:</a:t>
            </a:r>
          </a:p>
          <a:p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9" y="3273438"/>
            <a:ext cx="4046537" cy="702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111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Height Fields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The storage of height field data is platform-dependent, and therefore direct access to the height field samples is not provided. Instead, calls are provided to render the samples to a user-supplied buffer.</a:t>
            </a:r>
          </a:p>
          <a:p>
            <a:r>
              <a:rPr lang="en-US" altLang="zh-CN" dirty="0"/>
              <a:t>Again, the first step is to retrieve the geometry for the height field:</a:t>
            </a:r>
          </a:p>
          <a:p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515966"/>
            <a:ext cx="4305300" cy="291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419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520" y="483518"/>
            <a:ext cx="8393644" cy="72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The height field has three scaling parameters: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const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PxReal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geometry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rowScale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; const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PxReal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hs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geometry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heightScale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; const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PxReal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geometry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columnScale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;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5057" y="1323957"/>
            <a:ext cx="8999580" cy="72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And a shared data structure, which stores the row and column count: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PxHeightField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*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hf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geometry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heightField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; const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PxU32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nbCols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hf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-&gt;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getNbColumns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(); const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PxU32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nbRows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hf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-&gt;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getNbRows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();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1520" y="2053387"/>
            <a:ext cx="6519798" cy="1449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To render the height field, first extract the samples to an array: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const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PxU32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nbVerts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nbRows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*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nbCols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;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PxHeightFieldSample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*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sampleBuffer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PxHeightFieldSample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nbVerts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];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hf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-&gt;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saveCells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sampleBuffer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nbVerts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*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 sizeof(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PxHeightFieldSample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  <a:cs typeface="宋体" pitchFamily="2" charset="-122"/>
              </a:rPr>
              <a:t>));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1898" y="3651870"/>
            <a:ext cx="799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samples are stored in row-major order; that is, row0 is stored first, followed by row1, then row2, and so on. Thus the sample corresponding to the </a:t>
            </a:r>
            <a:r>
              <a:rPr lang="en-US" altLang="zh-CN" dirty="0" err="1"/>
              <a:t>ith</a:t>
            </a:r>
            <a:r>
              <a:rPr lang="en-US" altLang="zh-CN" dirty="0"/>
              <a:t> row and the </a:t>
            </a:r>
            <a:r>
              <a:rPr lang="en-US" altLang="zh-CN" dirty="0" err="1"/>
              <a:t>jth</a:t>
            </a:r>
            <a:r>
              <a:rPr lang="en-US" altLang="zh-CN" dirty="0"/>
              <a:t> column is </a:t>
            </a:r>
            <a:r>
              <a:rPr lang="en-US" altLang="zh-CN" dirty="0" err="1"/>
              <a:t>i</a:t>
            </a:r>
            <a:r>
              <a:rPr lang="en-US" altLang="zh-CN" dirty="0"/>
              <a:t>*</a:t>
            </a:r>
            <a:r>
              <a:rPr lang="en-US" altLang="zh-CN" dirty="0" err="1"/>
              <a:t>nbCols</a:t>
            </a:r>
            <a:r>
              <a:rPr lang="en-US" altLang="zh-CN" dirty="0"/>
              <a:t> + 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650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PhysX</a:t>
            </a:r>
            <a:r>
              <a:rPr lang="zh-CN" altLang="en-US" dirty="0" smtClean="0"/>
              <a:t>基本元素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The most important PhysX objects are </a:t>
            </a:r>
            <a:r>
              <a:rPr lang="en-US" altLang="zh-CN" i="1" dirty="0"/>
              <a:t>scenes</a:t>
            </a:r>
            <a:r>
              <a:rPr lang="en-US" altLang="zh-CN" dirty="0"/>
              <a:t> and </a:t>
            </a:r>
            <a:r>
              <a:rPr lang="en-US" altLang="zh-CN" i="1" dirty="0" smtClean="0"/>
              <a:t>actors</a:t>
            </a:r>
          </a:p>
          <a:p>
            <a:r>
              <a:rPr lang="en-US" altLang="zh-CN" dirty="0" smtClean="0"/>
              <a:t>A </a:t>
            </a:r>
            <a:r>
              <a:rPr lang="en-US" altLang="zh-CN" dirty="0"/>
              <a:t>scene is PhysX' representation of the world, and actors are the individual elements of that </a:t>
            </a:r>
            <a:r>
              <a:rPr lang="en-US" altLang="zh-CN" dirty="0" smtClean="0"/>
              <a:t>world</a:t>
            </a:r>
          </a:p>
          <a:p>
            <a:r>
              <a:rPr lang="en-US" altLang="zh-CN" dirty="0" smtClean="0"/>
              <a:t>A </a:t>
            </a:r>
            <a:r>
              <a:rPr lang="en-US" altLang="zh-CN" dirty="0"/>
              <a:t>scene also supports geometric queries, such as </a:t>
            </a:r>
            <a:r>
              <a:rPr lang="en-US" altLang="zh-CN" dirty="0" err="1"/>
              <a:t>raycasts</a:t>
            </a:r>
            <a:r>
              <a:rPr lang="en-US" altLang="zh-CN" dirty="0"/>
              <a:t> and volume overlap checks, against the actors it </a:t>
            </a:r>
            <a:r>
              <a:rPr lang="en-US" altLang="zh-CN" dirty="0" smtClean="0"/>
              <a:t>contains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66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scene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PxScene</a:t>
            </a:r>
            <a:r>
              <a:rPr lang="en-US" altLang="zh-CN" dirty="0"/>
              <a:t> object is the representation of the world in PhysX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Creating the scene requires a number of immutable parameters to be specified in the </a:t>
            </a:r>
            <a:r>
              <a:rPr lang="en-US" altLang="zh-CN" dirty="0" err="1"/>
              <a:t>PxSceneDesc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051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86000" y="1279089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PxSceneDesc</a:t>
            </a:r>
            <a:r>
              <a:rPr lang="en-US" altLang="zh-CN" dirty="0"/>
              <a:t> </a:t>
            </a:r>
            <a:r>
              <a:rPr lang="en-US" altLang="zh-CN" dirty="0" err="1"/>
              <a:t>sceneDesc</a:t>
            </a:r>
            <a:r>
              <a:rPr lang="en-US" altLang="zh-CN" dirty="0"/>
              <a:t>(</a:t>
            </a:r>
            <a:r>
              <a:rPr lang="en-US" altLang="zh-CN" dirty="0" err="1"/>
              <a:t>gPhysics</a:t>
            </a:r>
            <a:r>
              <a:rPr lang="en-US" altLang="zh-CN" dirty="0"/>
              <a:t>-&gt;</a:t>
            </a:r>
            <a:r>
              <a:rPr lang="en-US" altLang="zh-CN" dirty="0" err="1"/>
              <a:t>getTolerancesScale</a:t>
            </a:r>
            <a:r>
              <a:rPr lang="en-US" altLang="zh-CN" dirty="0"/>
              <a:t>());</a:t>
            </a:r>
          </a:p>
          <a:p>
            <a:r>
              <a:rPr lang="en-US" altLang="zh-CN" dirty="0" err="1"/>
              <a:t>sceneDesc.gravity</a:t>
            </a:r>
            <a:r>
              <a:rPr lang="en-US" altLang="zh-CN" dirty="0"/>
              <a:t> = PxVec3(0.0f, -9.81f, 0.0f);</a:t>
            </a:r>
          </a:p>
          <a:p>
            <a:r>
              <a:rPr lang="en-US" altLang="zh-CN" dirty="0" err="1"/>
              <a:t>gDispatcher</a:t>
            </a:r>
            <a:r>
              <a:rPr lang="en-US" altLang="zh-CN" dirty="0"/>
              <a:t> = </a:t>
            </a:r>
            <a:r>
              <a:rPr lang="en-US" altLang="zh-CN" dirty="0" err="1"/>
              <a:t>PxDefaultCpuDispatcherCreate</a:t>
            </a:r>
            <a:r>
              <a:rPr lang="en-US" altLang="zh-CN" dirty="0"/>
              <a:t>(2);</a:t>
            </a:r>
          </a:p>
          <a:p>
            <a:r>
              <a:rPr lang="en-US" altLang="zh-CN" dirty="0" err="1"/>
              <a:t>sceneDesc.cpuDispatcher</a:t>
            </a:r>
            <a:r>
              <a:rPr lang="en-US" altLang="zh-CN" dirty="0"/>
              <a:t> = </a:t>
            </a:r>
            <a:r>
              <a:rPr lang="en-US" altLang="zh-CN" dirty="0" err="1"/>
              <a:t>gDispatcher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sceneDesc.filterShader</a:t>
            </a:r>
            <a:r>
              <a:rPr lang="en-US" altLang="zh-CN" dirty="0"/>
              <a:t> = </a:t>
            </a:r>
            <a:r>
              <a:rPr lang="en-US" altLang="zh-CN" dirty="0" err="1"/>
              <a:t>PxDefaultSimulationFilterShader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gScene</a:t>
            </a:r>
            <a:r>
              <a:rPr lang="en-US" altLang="zh-CN" dirty="0"/>
              <a:t> = </a:t>
            </a:r>
            <a:r>
              <a:rPr lang="en-US" altLang="zh-CN" dirty="0" err="1"/>
              <a:t>gPhysics</a:t>
            </a:r>
            <a:r>
              <a:rPr lang="en-US" altLang="zh-CN" dirty="0"/>
              <a:t>-&gt;</a:t>
            </a:r>
            <a:r>
              <a:rPr lang="en-US" altLang="zh-CN" dirty="0" err="1"/>
              <a:t>createScene</a:t>
            </a:r>
            <a:r>
              <a:rPr lang="en-US" altLang="zh-CN" dirty="0"/>
              <a:t>(</a:t>
            </a:r>
            <a:r>
              <a:rPr lang="en-US" altLang="zh-CN" dirty="0" err="1"/>
              <a:t>sceneDesc</a:t>
            </a:r>
            <a:r>
              <a:rPr lang="en-US" altLang="zh-C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8347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The Simulation </a:t>
            </a:r>
            <a:r>
              <a:rPr lang="en-US" altLang="zh-CN" b="1" dirty="0" smtClean="0"/>
              <a:t>Loop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86000" y="141758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// update PhysX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stepPhysics</a:t>
            </a:r>
            <a:r>
              <a:rPr lang="en-US" altLang="zh-CN" dirty="0"/>
              <a:t>(</a:t>
            </a:r>
            <a:r>
              <a:rPr lang="en-US" altLang="zh-CN" dirty="0" err="1"/>
              <a:t>PxReal</a:t>
            </a:r>
            <a:r>
              <a:rPr lang="en-US" altLang="zh-CN" dirty="0"/>
              <a:t> </a:t>
            </a:r>
            <a:r>
              <a:rPr lang="en-US" altLang="zh-CN" dirty="0" err="1"/>
              <a:t>timeStep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if (</a:t>
            </a:r>
            <a:r>
              <a:rPr lang="en-US" altLang="zh-CN" dirty="0" err="1"/>
              <a:t>timeStep</a:t>
            </a:r>
            <a:r>
              <a:rPr lang="en-US" altLang="zh-CN" dirty="0"/>
              <a:t> &lt;= 0)</a:t>
            </a:r>
          </a:p>
          <a:p>
            <a:r>
              <a:rPr lang="en-US" altLang="zh-CN" dirty="0"/>
              <a:t>return;</a:t>
            </a:r>
          </a:p>
          <a:p>
            <a:r>
              <a:rPr lang="en-US" altLang="zh-CN" dirty="0" err="1"/>
              <a:t>gScene</a:t>
            </a:r>
            <a:r>
              <a:rPr lang="en-US" altLang="zh-CN" dirty="0"/>
              <a:t>-&gt;simulate(</a:t>
            </a:r>
            <a:r>
              <a:rPr lang="en-US" altLang="zh-CN" dirty="0" err="1"/>
              <a:t>timeStep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gScene</a:t>
            </a:r>
            <a:r>
              <a:rPr lang="en-US" altLang="zh-CN" dirty="0"/>
              <a:t>-&gt;</a:t>
            </a:r>
            <a:r>
              <a:rPr lang="en-US" altLang="zh-CN" dirty="0" err="1"/>
              <a:t>fetchResults</a:t>
            </a:r>
            <a:r>
              <a:rPr lang="en-US" altLang="zh-CN" dirty="0"/>
              <a:t>(true);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144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Materials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All physical objects have at least one material, which defines the friction and restitution properties used to resolve a collision with the objects. To create a material, call </a:t>
            </a:r>
            <a:r>
              <a:rPr lang="en-US" altLang="zh-CN" dirty="0" err="1"/>
              <a:t>PxPhysics</a:t>
            </a:r>
            <a:r>
              <a:rPr lang="en-US" altLang="zh-CN" dirty="0"/>
              <a:t>::</a:t>
            </a:r>
            <a:r>
              <a:rPr lang="en-US" altLang="zh-CN" dirty="0" err="1"/>
              <a:t>createMaterial</a:t>
            </a:r>
            <a:r>
              <a:rPr lang="en-US" altLang="zh-CN" dirty="0"/>
              <a:t>():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4011910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gMaterial</a:t>
            </a:r>
            <a:r>
              <a:rPr lang="en-US" altLang="zh-CN" dirty="0"/>
              <a:t> = </a:t>
            </a:r>
            <a:r>
              <a:rPr lang="en-US" altLang="zh-CN" dirty="0" err="1"/>
              <a:t>gPhysics</a:t>
            </a:r>
            <a:r>
              <a:rPr lang="en-US" altLang="zh-CN" dirty="0"/>
              <a:t>-&gt;</a:t>
            </a:r>
            <a:r>
              <a:rPr lang="en-US" altLang="zh-CN" dirty="0" err="1"/>
              <a:t>createMaterial</a:t>
            </a:r>
            <a:r>
              <a:rPr lang="en-US" altLang="zh-CN" dirty="0"/>
              <a:t>(0.5f, 0.5f, 0.6f);</a:t>
            </a:r>
          </a:p>
        </p:txBody>
      </p:sp>
    </p:spTree>
    <p:extLst>
      <p:ext uri="{BB962C8B-B14F-4D97-AF65-F5344CB8AC3E}">
        <p14:creationId xmlns:p14="http://schemas.microsoft.com/office/powerpoint/2010/main" val="83075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Rigid Actors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Rigid actors are of two principal kinds: </a:t>
            </a:r>
            <a:r>
              <a:rPr lang="en-US" altLang="zh-CN" i="1" dirty="0"/>
              <a:t>static</a:t>
            </a:r>
            <a:r>
              <a:rPr lang="en-US" altLang="zh-CN" dirty="0"/>
              <a:t> and </a:t>
            </a:r>
            <a:r>
              <a:rPr lang="en-US" altLang="zh-CN" i="1" dirty="0"/>
              <a:t>dynamic</a:t>
            </a:r>
            <a:r>
              <a:rPr lang="en-US" altLang="zh-CN" dirty="0"/>
              <a:t>, corresponding to the PhysX classes </a:t>
            </a:r>
            <a:r>
              <a:rPr lang="en-US" altLang="zh-CN" dirty="0" err="1"/>
              <a:t>PxRigidStatic</a:t>
            </a:r>
            <a:r>
              <a:rPr lang="en-US" altLang="zh-CN" dirty="0"/>
              <a:t> and </a:t>
            </a:r>
            <a:r>
              <a:rPr lang="en-US" altLang="zh-CN" dirty="0" err="1" smtClean="0"/>
              <a:t>PxRigidDynamic</a:t>
            </a:r>
            <a:endParaRPr lang="en-US" altLang="zh-CN" dirty="0" smtClean="0"/>
          </a:p>
          <a:p>
            <a:r>
              <a:rPr lang="en-US" altLang="zh-CN" dirty="0" smtClean="0"/>
              <a:t>Static </a:t>
            </a:r>
            <a:r>
              <a:rPr lang="en-US" altLang="zh-CN" dirty="0"/>
              <a:t>actors are immovable by the simulation, whereas dynamic actors have their positions updated by the simulation when simulate() is </a:t>
            </a:r>
            <a:r>
              <a:rPr lang="en-US" altLang="zh-CN" dirty="0" smtClean="0"/>
              <a:t>called</a:t>
            </a:r>
          </a:p>
          <a:p>
            <a:r>
              <a:rPr lang="en-US" altLang="zh-CN" dirty="0" smtClean="0"/>
              <a:t>Dynamic </a:t>
            </a:r>
            <a:r>
              <a:rPr lang="en-US" altLang="zh-CN" dirty="0"/>
              <a:t>actors may be controlled either directly by the application updating their position on a frame-by-frame basis (such actors are called </a:t>
            </a:r>
            <a:r>
              <a:rPr lang="en-US" altLang="zh-CN" i="1" dirty="0"/>
              <a:t>kinematic</a:t>
            </a:r>
            <a:r>
              <a:rPr lang="en-US" altLang="zh-CN" dirty="0"/>
              <a:t>), or by the simulation engine according to Newton's Laws of Motion.</a:t>
            </a:r>
          </a:p>
          <a:p>
            <a:r>
              <a:rPr lang="en-US" altLang="zh-CN" dirty="0"/>
              <a:t>PhysX provides helper methods in </a:t>
            </a:r>
            <a:r>
              <a:rPr lang="en-US" altLang="zh-CN" dirty="0" err="1"/>
              <a:t>PxSimpleFactory.h</a:t>
            </a:r>
            <a:r>
              <a:rPr lang="en-US" altLang="zh-CN" dirty="0"/>
              <a:t> to quickly create simple </a:t>
            </a:r>
            <a:r>
              <a:rPr lang="en-US" altLang="zh-CN" dirty="0" smtClean="0"/>
              <a:t>actors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75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To procedurally create and simulate more complex actors, follow these 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create a </a:t>
            </a:r>
            <a:r>
              <a:rPr lang="en-US" altLang="zh-CN" dirty="0" err="1"/>
              <a:t>PxRigidStatic</a:t>
            </a:r>
            <a:r>
              <a:rPr lang="en-US" altLang="zh-CN" dirty="0"/>
              <a:t> or </a:t>
            </a:r>
            <a:r>
              <a:rPr lang="en-US" altLang="zh-CN" dirty="0" err="1"/>
              <a:t>PxRigidDynamic</a:t>
            </a:r>
            <a:r>
              <a:rPr lang="en-US" altLang="zh-CN" dirty="0"/>
              <a:t> object through the </a:t>
            </a:r>
            <a:r>
              <a:rPr lang="en-US" altLang="zh-CN" dirty="0" err="1"/>
              <a:t>PxPhysics</a:t>
            </a:r>
            <a:r>
              <a:rPr lang="en-US" altLang="zh-CN" dirty="0"/>
              <a:t> object, specifying its pose (orientation and position) in the world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create one or more </a:t>
            </a:r>
            <a:r>
              <a:rPr lang="en-US" altLang="zh-CN" dirty="0" err="1"/>
              <a:t>PxShapes</a:t>
            </a:r>
            <a:r>
              <a:rPr lang="en-US" altLang="zh-CN" dirty="0"/>
              <a:t> to define the collision geometry of the actor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for dynamics, update the mass and inertia properties of the actor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customize the properties of the actor and shapes as necessary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add the actor to the scene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52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Shapes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Shapes describe the spatial extent and collision properties of </a:t>
            </a:r>
            <a:r>
              <a:rPr lang="en-US" altLang="zh-CN" dirty="0" smtClean="0"/>
              <a:t>actors</a:t>
            </a:r>
          </a:p>
          <a:p>
            <a:r>
              <a:rPr lang="en-US" altLang="zh-CN" dirty="0" smtClean="0"/>
              <a:t>Each </a:t>
            </a:r>
            <a:r>
              <a:rPr lang="en-US" altLang="zh-CN" dirty="0"/>
              <a:t>shape contains a </a:t>
            </a:r>
            <a:r>
              <a:rPr lang="en-US" altLang="zh-CN" dirty="0" err="1"/>
              <a:t>PxGeometry</a:t>
            </a:r>
            <a:r>
              <a:rPr lang="en-US" altLang="zh-CN" dirty="0"/>
              <a:t> object and a reference to a </a:t>
            </a:r>
            <a:r>
              <a:rPr lang="en-US" altLang="zh-CN" dirty="0" err="1" smtClean="0"/>
              <a:t>PxMaterial</a:t>
            </a:r>
            <a:endParaRPr lang="en-US" altLang="zh-CN" dirty="0" smtClean="0"/>
          </a:p>
          <a:p>
            <a:r>
              <a:rPr lang="en-US" altLang="zh-CN" dirty="0" smtClean="0"/>
              <a:t>A </a:t>
            </a:r>
            <a:r>
              <a:rPr lang="en-US" altLang="zh-CN" dirty="0"/>
              <a:t>shape may also have a transform relative to its parent </a:t>
            </a:r>
            <a:r>
              <a:rPr lang="en-US" altLang="zh-CN" dirty="0" smtClean="0"/>
              <a:t>actor</a:t>
            </a:r>
          </a:p>
          <a:p>
            <a:pPr lvl="1"/>
            <a:r>
              <a:rPr lang="en-US" altLang="zh-CN" dirty="0" smtClean="0"/>
              <a:t>To </a:t>
            </a:r>
            <a:r>
              <a:rPr lang="en-US" altLang="zh-CN" dirty="0"/>
              <a:t>create an actor with several shapes (sometimes referred to as a </a:t>
            </a:r>
            <a:r>
              <a:rPr lang="en-US" altLang="zh-CN" i="1" dirty="0"/>
              <a:t>compound</a:t>
            </a:r>
            <a:r>
              <a:rPr lang="en-US" altLang="zh-CN" dirty="0"/>
              <a:t>), just call </a:t>
            </a:r>
            <a:r>
              <a:rPr lang="en-US" altLang="zh-CN" dirty="0" err="1"/>
              <a:t>PxRigidActor</a:t>
            </a:r>
            <a:r>
              <a:rPr lang="en-US" altLang="zh-CN" dirty="0"/>
              <a:t>::</a:t>
            </a:r>
            <a:r>
              <a:rPr lang="en-US" altLang="zh-CN" dirty="0" err="1"/>
              <a:t>createShape</a:t>
            </a:r>
            <a:r>
              <a:rPr lang="en-US" altLang="zh-CN" dirty="0"/>
              <a:t>() several </a:t>
            </a:r>
            <a:r>
              <a:rPr lang="en-US" altLang="zh-CN" dirty="0" smtClean="0"/>
              <a:t>times</a:t>
            </a:r>
          </a:p>
          <a:p>
            <a:r>
              <a:rPr lang="en-US" altLang="zh-CN" dirty="0" smtClean="0"/>
              <a:t>There </a:t>
            </a:r>
            <a:r>
              <a:rPr lang="en-US" altLang="zh-CN" dirty="0"/>
              <a:t>are no persistence requirements on the </a:t>
            </a:r>
            <a:r>
              <a:rPr lang="en-US" altLang="zh-CN" dirty="0" err="1"/>
              <a:t>PxGeometry</a:t>
            </a:r>
            <a:r>
              <a:rPr lang="en-US" altLang="zh-CN" dirty="0"/>
              <a:t> instance that is passed as a function argument in </a:t>
            </a:r>
            <a:r>
              <a:rPr lang="en-US" altLang="zh-CN" dirty="0" err="1"/>
              <a:t>PxRigidActor</a:t>
            </a:r>
            <a:r>
              <a:rPr lang="en-US" altLang="zh-CN" dirty="0"/>
              <a:t>::</a:t>
            </a:r>
            <a:r>
              <a:rPr lang="en-US" altLang="zh-CN" dirty="0" err="1"/>
              <a:t>createShape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PhysX SDK takes a copy of the </a:t>
            </a:r>
            <a:r>
              <a:rPr lang="en-US" altLang="zh-CN" dirty="0" err="1"/>
              <a:t>PxGeometry</a:t>
            </a:r>
            <a:r>
              <a:rPr lang="en-US" altLang="zh-CN" dirty="0"/>
              <a:t> object rather than maintaining a reference to it.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604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61</TotalTime>
  <Words>1033</Words>
  <Application>Microsoft Office PowerPoint</Application>
  <PresentationFormat>全屏显示(16:9)</PresentationFormat>
  <Paragraphs>86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凤舞九天</vt:lpstr>
      <vt:lpstr>建立物理仿真工程</vt:lpstr>
      <vt:lpstr>PhysX基本元素</vt:lpstr>
      <vt:lpstr>scene</vt:lpstr>
      <vt:lpstr>PowerPoint 演示文稿</vt:lpstr>
      <vt:lpstr>The Simulation Loop</vt:lpstr>
      <vt:lpstr>Materials</vt:lpstr>
      <vt:lpstr>Rigid Actors</vt:lpstr>
      <vt:lpstr>PowerPoint 演示文稿</vt:lpstr>
      <vt:lpstr>Shapes</vt:lpstr>
      <vt:lpstr>PowerPoint 演示文稿</vt:lpstr>
      <vt:lpstr>Kinematic triangle meshes</vt:lpstr>
      <vt:lpstr>PowerPoint 演示文稿</vt:lpstr>
      <vt:lpstr>Geometries</vt:lpstr>
      <vt:lpstr>Detaching Shapes</vt:lpstr>
      <vt:lpstr>Convex Meshes</vt:lpstr>
      <vt:lpstr>PowerPoint 演示文稿</vt:lpstr>
      <vt:lpstr>Triangle Meshes</vt:lpstr>
      <vt:lpstr>Height Fields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</dc:creator>
  <cp:lastModifiedBy>HL H</cp:lastModifiedBy>
  <cp:revision>25</cp:revision>
  <dcterms:created xsi:type="dcterms:W3CDTF">2012-10-12T03:23:49Z</dcterms:created>
  <dcterms:modified xsi:type="dcterms:W3CDTF">2017-09-28T05:28:06Z</dcterms:modified>
</cp:coreProperties>
</file>