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45"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2017/11/14</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2017/11/14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k:@MSITStore:C:\_Hanhonglei\Projects\_WorkSpace\PhysX-3.4\PhysX_3.4\Documentation\PhysXGuide.chm::/Manual/SceneQueries.html#batched-queri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ssetstore.unity3d.com/en/#!/content/8366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Vehicle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6389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As an illustration of the usage of these functions, SnippetVehicle4W has the following initialization code:</a:t>
            </a:r>
          </a:p>
          <a:p>
            <a:endParaRPr lang="zh-CN" altLang="en-US" dirty="0"/>
          </a:p>
        </p:txBody>
      </p:sp>
      <p:sp>
        <p:nvSpPr>
          <p:cNvPr id="4" name="矩形 3"/>
          <p:cNvSpPr/>
          <p:nvPr/>
        </p:nvSpPr>
        <p:spPr>
          <a:xfrm>
            <a:off x="971600" y="2787774"/>
            <a:ext cx="7704856" cy="923330"/>
          </a:xfrm>
          <a:prstGeom prst="rect">
            <a:avLst/>
          </a:prstGeom>
        </p:spPr>
        <p:txBody>
          <a:bodyPr wrap="square">
            <a:spAutoFit/>
          </a:bodyPr>
          <a:lstStyle/>
          <a:p>
            <a:r>
              <a:rPr lang="en-US" altLang="zh-CN" dirty="0" err="1"/>
              <a:t>PxInitVehicleSDK</a:t>
            </a:r>
            <a:r>
              <a:rPr lang="en-US" altLang="zh-CN" dirty="0"/>
              <a:t>(*</a:t>
            </a:r>
            <a:r>
              <a:rPr lang="en-US" altLang="zh-CN" dirty="0" err="1"/>
              <a:t>gPhysics</a:t>
            </a:r>
            <a:r>
              <a:rPr lang="en-US" altLang="zh-CN" dirty="0"/>
              <a:t>); </a:t>
            </a:r>
            <a:endParaRPr lang="en-US" altLang="zh-CN" dirty="0" smtClean="0"/>
          </a:p>
          <a:p>
            <a:r>
              <a:rPr lang="en-US" altLang="zh-CN" dirty="0" err="1" smtClean="0"/>
              <a:t>PxVehicleSetBasisVectors</a:t>
            </a:r>
            <a:r>
              <a:rPr lang="en-US" altLang="zh-CN" dirty="0" smtClean="0"/>
              <a:t>(PxVec3(0,1,0</a:t>
            </a:r>
            <a:r>
              <a:rPr lang="en-US" altLang="zh-CN" dirty="0"/>
              <a:t>), PxVec3(0,0,1)); </a:t>
            </a:r>
            <a:r>
              <a:rPr lang="en-US" altLang="zh-CN" dirty="0" err="1"/>
              <a:t>PxVehicleSetUpdateMode</a:t>
            </a:r>
            <a:r>
              <a:rPr lang="en-US" altLang="zh-CN" dirty="0"/>
              <a:t>(</a:t>
            </a:r>
            <a:r>
              <a:rPr lang="en-US" altLang="zh-CN" dirty="0" err="1"/>
              <a:t>PxVehicleUpdateMode</a:t>
            </a:r>
            <a:r>
              <a:rPr lang="en-US" altLang="zh-CN" dirty="0"/>
              <a:t>::</a:t>
            </a:r>
            <a:r>
              <a:rPr lang="en-US" altLang="zh-CN" dirty="0" err="1"/>
              <a:t>eVELOCITY_CHANGE</a:t>
            </a:r>
            <a:r>
              <a:rPr lang="en-US" altLang="zh-CN" dirty="0"/>
              <a:t>); </a:t>
            </a:r>
            <a:endParaRPr lang="zh-CN" altLang="en-US" dirty="0"/>
          </a:p>
        </p:txBody>
      </p:sp>
    </p:spTree>
    <p:extLst>
      <p:ext uri="{BB962C8B-B14F-4D97-AF65-F5344CB8AC3E}">
        <p14:creationId xmlns:p14="http://schemas.microsoft.com/office/powerpoint/2010/main" val="268459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Introduction To Vehicle Creation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51520" y="896183"/>
            <a:ext cx="9217024" cy="4247317"/>
          </a:xfrm>
          <a:prstGeom prst="rect">
            <a:avLst/>
          </a:prstGeom>
        </p:spPr>
        <p:txBody>
          <a:bodyPr wrap="square">
            <a:spAutoFit/>
          </a:bodyPr>
          <a:lstStyle/>
          <a:p>
            <a:r>
              <a:rPr lang="en-US" altLang="zh-CN" dirty="0" err="1"/>
              <a:t>const</a:t>
            </a:r>
            <a:r>
              <a:rPr lang="en-US" altLang="zh-CN" dirty="0"/>
              <a:t> PxU32 </a:t>
            </a:r>
            <a:r>
              <a:rPr lang="en-US" altLang="zh-CN" dirty="0" err="1"/>
              <a:t>numWheels</a:t>
            </a:r>
            <a:r>
              <a:rPr lang="en-US" altLang="zh-CN" dirty="0"/>
              <a:t> = 4;</a:t>
            </a:r>
          </a:p>
          <a:p>
            <a:endParaRPr lang="en-US" altLang="zh-CN" dirty="0"/>
          </a:p>
          <a:p>
            <a:r>
              <a:rPr lang="en-US" altLang="zh-CN" dirty="0" err="1"/>
              <a:t>PxVehicleWheelsSimData</a:t>
            </a:r>
            <a:r>
              <a:rPr lang="en-US" altLang="zh-CN" dirty="0"/>
              <a:t>* </a:t>
            </a:r>
            <a:r>
              <a:rPr lang="en-US" altLang="zh-CN" dirty="0" err="1"/>
              <a:t>wheelsSimData</a:t>
            </a:r>
            <a:r>
              <a:rPr lang="en-US" altLang="zh-CN" dirty="0"/>
              <a:t> = </a:t>
            </a:r>
            <a:r>
              <a:rPr lang="en-US" altLang="zh-CN" dirty="0" err="1"/>
              <a:t>PxVehicleWheelsSimData</a:t>
            </a:r>
            <a:r>
              <a:rPr lang="en-US" altLang="zh-CN" dirty="0"/>
              <a:t>::allocate(</a:t>
            </a:r>
            <a:r>
              <a:rPr lang="en-US" altLang="zh-CN" dirty="0" err="1"/>
              <a:t>numWheels</a:t>
            </a:r>
            <a:r>
              <a:rPr lang="en-US" altLang="zh-CN" dirty="0"/>
              <a:t>);</a:t>
            </a:r>
          </a:p>
          <a:p>
            <a:r>
              <a:rPr lang="en-US" altLang="zh-CN" dirty="0" err="1"/>
              <a:t>setupWheelsSimulationData</a:t>
            </a:r>
            <a:r>
              <a:rPr lang="en-US" altLang="zh-CN" dirty="0"/>
              <a:t>(</a:t>
            </a:r>
            <a:r>
              <a:rPr lang="en-US" altLang="zh-CN" dirty="0" err="1"/>
              <a:t>wheelsSimData</a:t>
            </a:r>
            <a:r>
              <a:rPr lang="en-US" altLang="zh-CN" dirty="0"/>
              <a:t>);</a:t>
            </a:r>
          </a:p>
          <a:p>
            <a:endParaRPr lang="en-US" altLang="zh-CN" dirty="0"/>
          </a:p>
          <a:p>
            <a:r>
              <a:rPr lang="en-US" altLang="zh-CN" dirty="0"/>
              <a:t>PxVehicleDriveSimData4W </a:t>
            </a:r>
            <a:r>
              <a:rPr lang="en-US" altLang="zh-CN" dirty="0" err="1"/>
              <a:t>driveSimData</a:t>
            </a:r>
            <a:r>
              <a:rPr lang="en-US" altLang="zh-CN" dirty="0"/>
              <a:t>;</a:t>
            </a:r>
          </a:p>
          <a:p>
            <a:r>
              <a:rPr lang="en-US" altLang="zh-CN" dirty="0" err="1"/>
              <a:t>setupDriveSimData</a:t>
            </a:r>
            <a:r>
              <a:rPr lang="en-US" altLang="zh-CN" dirty="0"/>
              <a:t>(</a:t>
            </a:r>
            <a:r>
              <a:rPr lang="en-US" altLang="zh-CN" dirty="0" err="1"/>
              <a:t>driveSimData</a:t>
            </a:r>
            <a:r>
              <a:rPr lang="en-US" altLang="zh-CN" dirty="0"/>
              <a:t>);</a:t>
            </a:r>
          </a:p>
          <a:p>
            <a:endParaRPr lang="en-US" altLang="zh-CN" dirty="0"/>
          </a:p>
          <a:p>
            <a:r>
              <a:rPr lang="en-US" altLang="zh-CN" dirty="0" err="1"/>
              <a:t>PxRigidDynamic</a:t>
            </a:r>
            <a:r>
              <a:rPr lang="en-US" altLang="zh-CN" dirty="0"/>
              <a:t>* </a:t>
            </a:r>
            <a:r>
              <a:rPr lang="en-US" altLang="zh-CN" dirty="0" err="1"/>
              <a:t>vehActor</a:t>
            </a:r>
            <a:r>
              <a:rPr lang="en-US" altLang="zh-CN" dirty="0"/>
              <a:t> = </a:t>
            </a:r>
            <a:r>
              <a:rPr lang="en-US" altLang="zh-CN" dirty="0" err="1"/>
              <a:t>myPhysics.createRigidDynamic</a:t>
            </a:r>
            <a:r>
              <a:rPr lang="en-US" altLang="zh-CN" dirty="0"/>
              <a:t>(</a:t>
            </a:r>
            <a:r>
              <a:rPr lang="en-US" altLang="zh-CN" dirty="0" err="1"/>
              <a:t>startPose</a:t>
            </a:r>
            <a:r>
              <a:rPr lang="en-US" altLang="zh-CN" dirty="0"/>
              <a:t>);</a:t>
            </a:r>
          </a:p>
          <a:p>
            <a:r>
              <a:rPr lang="en-US" altLang="zh-CN" dirty="0" err="1"/>
              <a:t>setupVehicleActor</a:t>
            </a:r>
            <a:r>
              <a:rPr lang="en-US" altLang="zh-CN" dirty="0"/>
              <a:t>(</a:t>
            </a:r>
            <a:r>
              <a:rPr lang="en-US" altLang="zh-CN" dirty="0" err="1"/>
              <a:t>vehActor</a:t>
            </a:r>
            <a:r>
              <a:rPr lang="en-US" altLang="zh-CN" dirty="0"/>
              <a:t>);</a:t>
            </a:r>
          </a:p>
          <a:p>
            <a:r>
              <a:rPr lang="en-US" altLang="zh-CN" dirty="0" err="1"/>
              <a:t>myScene.addActor</a:t>
            </a:r>
            <a:r>
              <a:rPr lang="en-US" altLang="zh-CN" dirty="0"/>
              <a:t>(*</a:t>
            </a:r>
            <a:r>
              <a:rPr lang="en-US" altLang="zh-CN" dirty="0" err="1"/>
              <a:t>vehActor</a:t>
            </a:r>
            <a:r>
              <a:rPr lang="en-US" altLang="zh-CN" dirty="0"/>
              <a:t>);</a:t>
            </a:r>
          </a:p>
          <a:p>
            <a:endParaRPr lang="en-US" altLang="zh-CN" dirty="0"/>
          </a:p>
          <a:p>
            <a:r>
              <a:rPr lang="en-US" altLang="zh-CN" dirty="0"/>
              <a:t>PxVehicleDrive4W* vehDrive4W = PxVehicleDrive4W::allocate(</a:t>
            </a:r>
            <a:r>
              <a:rPr lang="en-US" altLang="zh-CN" dirty="0" err="1"/>
              <a:t>numWheels</a:t>
            </a:r>
            <a:r>
              <a:rPr lang="en-US" altLang="zh-CN" dirty="0"/>
              <a:t>);</a:t>
            </a:r>
          </a:p>
          <a:p>
            <a:r>
              <a:rPr lang="en-US" altLang="zh-CN" dirty="0"/>
              <a:t>vehDrive4W-&gt;setup(physics, veh4WActor, *</a:t>
            </a:r>
            <a:r>
              <a:rPr lang="en-US" altLang="zh-CN" dirty="0" err="1"/>
              <a:t>wheelsSimData</a:t>
            </a:r>
            <a:r>
              <a:rPr lang="en-US" altLang="zh-CN" dirty="0"/>
              <a:t>, </a:t>
            </a:r>
            <a:r>
              <a:rPr lang="en-US" altLang="zh-CN" dirty="0" err="1"/>
              <a:t>driveSimData</a:t>
            </a:r>
            <a:r>
              <a:rPr lang="en-US" altLang="zh-CN" dirty="0"/>
              <a:t>, </a:t>
            </a:r>
            <a:r>
              <a:rPr lang="en-US" altLang="zh-CN" dirty="0" err="1"/>
              <a:t>numWheels</a:t>
            </a:r>
            <a:r>
              <a:rPr lang="en-US" altLang="zh-CN" dirty="0"/>
              <a:t> - 4);</a:t>
            </a:r>
          </a:p>
          <a:p>
            <a:r>
              <a:rPr lang="en-US" altLang="zh-CN" dirty="0" err="1"/>
              <a:t>wheelsSimData</a:t>
            </a:r>
            <a:r>
              <a:rPr lang="en-US" altLang="zh-CN" dirty="0"/>
              <a:t>-&gt;free();</a:t>
            </a:r>
          </a:p>
        </p:txBody>
      </p:sp>
    </p:spTree>
    <p:extLst>
      <p:ext uri="{BB962C8B-B14F-4D97-AF65-F5344CB8AC3E}">
        <p14:creationId xmlns:p14="http://schemas.microsoft.com/office/powerpoint/2010/main" val="2024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Introduction To Vehicle Update</a:t>
            </a:r>
            <a:endParaRPr lang="zh-CN" altLang="en-US" dirty="0"/>
          </a:p>
        </p:txBody>
      </p:sp>
      <p:sp>
        <p:nvSpPr>
          <p:cNvPr id="3" name="内容占位符 2"/>
          <p:cNvSpPr>
            <a:spLocks noGrp="1"/>
          </p:cNvSpPr>
          <p:nvPr>
            <p:ph idx="1"/>
          </p:nvPr>
        </p:nvSpPr>
        <p:spPr/>
        <p:txBody>
          <a:bodyPr>
            <a:normAutofit fontScale="92500"/>
          </a:bodyPr>
          <a:lstStyle/>
          <a:p>
            <a:r>
              <a:rPr lang="en-US" altLang="zh-CN" dirty="0"/>
              <a:t>The PhysX Vehicles SDK utilizes batched scene queries to query the geometry under each tire. A more detailed discussion of PhysX batched scene queries can be found in Section </a:t>
            </a:r>
            <a:r>
              <a:rPr lang="en-US" altLang="zh-CN" i="1" dirty="0">
                <a:hlinkClick r:id="rId2" action="ppaction://hlinkfile"/>
              </a:rPr>
              <a:t>Batched queries</a:t>
            </a:r>
            <a:r>
              <a:rPr lang="en-US" altLang="zh-CN" dirty="0" smtClean="0"/>
              <a:t>.</a:t>
            </a:r>
          </a:p>
          <a:p>
            <a:r>
              <a:rPr lang="en-US" altLang="zh-CN" dirty="0"/>
              <a:t>The following pseudo-code initializes a batched scene query with buffers large enough for a single vehicle with four wheels:</a:t>
            </a:r>
          </a:p>
          <a:p>
            <a:endParaRPr lang="en-US" altLang="zh-CN" dirty="0"/>
          </a:p>
          <a:p>
            <a:endParaRPr lang="zh-CN" altLang="en-US" dirty="0"/>
          </a:p>
        </p:txBody>
      </p:sp>
    </p:spTree>
    <p:extLst>
      <p:ext uri="{BB962C8B-B14F-4D97-AF65-F5344CB8AC3E}">
        <p14:creationId xmlns:p14="http://schemas.microsoft.com/office/powerpoint/2010/main" val="141141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683568" y="1203598"/>
            <a:ext cx="8928992" cy="2308324"/>
          </a:xfrm>
          <a:prstGeom prst="rect">
            <a:avLst/>
          </a:prstGeom>
        </p:spPr>
        <p:txBody>
          <a:bodyPr wrap="square">
            <a:spAutoFit/>
          </a:bodyPr>
          <a:lstStyle/>
          <a:p>
            <a:r>
              <a:rPr lang="en-US" altLang="zh-CN" dirty="0" err="1"/>
              <a:t>PxRaycastQueryResult</a:t>
            </a:r>
            <a:r>
              <a:rPr lang="en-US" altLang="zh-CN" dirty="0"/>
              <a:t> </a:t>
            </a:r>
            <a:r>
              <a:rPr lang="en-US" altLang="zh-CN" dirty="0" err="1"/>
              <a:t>sqResults</a:t>
            </a:r>
            <a:r>
              <a:rPr lang="en-US" altLang="zh-CN" dirty="0"/>
              <a:t>[4];</a:t>
            </a:r>
          </a:p>
          <a:p>
            <a:r>
              <a:rPr lang="en-US" altLang="zh-CN" dirty="0" err="1"/>
              <a:t>PxRaycastHit</a:t>
            </a:r>
            <a:r>
              <a:rPr lang="en-US" altLang="zh-CN" dirty="0"/>
              <a:t> </a:t>
            </a:r>
            <a:r>
              <a:rPr lang="en-US" altLang="zh-CN" dirty="0" err="1"/>
              <a:t>sqHitBuffer</a:t>
            </a:r>
            <a:r>
              <a:rPr lang="en-US" altLang="zh-CN" dirty="0"/>
              <a:t>[4];</a:t>
            </a:r>
          </a:p>
          <a:p>
            <a:r>
              <a:rPr lang="en-US" altLang="zh-CN" dirty="0" err="1"/>
              <a:t>PxBatchQueryDesc</a:t>
            </a:r>
            <a:r>
              <a:rPr lang="en-US" altLang="zh-CN" dirty="0"/>
              <a:t> </a:t>
            </a:r>
            <a:r>
              <a:rPr lang="en-US" altLang="zh-CN" dirty="0" err="1"/>
              <a:t>sqDesc</a:t>
            </a:r>
            <a:r>
              <a:rPr lang="en-US" altLang="zh-CN" dirty="0"/>
              <a:t>(4, 0, 0);</a:t>
            </a:r>
          </a:p>
          <a:p>
            <a:r>
              <a:rPr lang="en-US" altLang="zh-CN" dirty="0" err="1"/>
              <a:t>sqDesc.queryMemory.userRaycastResultBuffer</a:t>
            </a:r>
            <a:r>
              <a:rPr lang="en-US" altLang="zh-CN" dirty="0"/>
              <a:t> = </a:t>
            </a:r>
            <a:r>
              <a:rPr lang="en-US" altLang="zh-CN" dirty="0" err="1"/>
              <a:t>sqResults</a:t>
            </a:r>
            <a:r>
              <a:rPr lang="en-US" altLang="zh-CN" dirty="0"/>
              <a:t>;</a:t>
            </a:r>
          </a:p>
          <a:p>
            <a:r>
              <a:rPr lang="en-US" altLang="zh-CN" dirty="0" err="1"/>
              <a:t>sqDesc.queryMemory.userRaycastTouchBuffer</a:t>
            </a:r>
            <a:r>
              <a:rPr lang="en-US" altLang="zh-CN" dirty="0"/>
              <a:t> = </a:t>
            </a:r>
            <a:r>
              <a:rPr lang="en-US" altLang="zh-CN" dirty="0" err="1"/>
              <a:t>sqHitBuffer</a:t>
            </a:r>
            <a:r>
              <a:rPr lang="en-US" altLang="zh-CN" dirty="0"/>
              <a:t>;</a:t>
            </a:r>
          </a:p>
          <a:p>
            <a:r>
              <a:rPr lang="en-US" altLang="zh-CN" dirty="0" err="1"/>
              <a:t>sqDesc.queryMemory.raycastTouchBufferSize</a:t>
            </a:r>
            <a:r>
              <a:rPr lang="en-US" altLang="zh-CN" dirty="0"/>
              <a:t> = 4;</a:t>
            </a:r>
          </a:p>
          <a:p>
            <a:r>
              <a:rPr lang="en-US" altLang="zh-CN" dirty="0" err="1"/>
              <a:t>sqDesc.preFilterShader</a:t>
            </a:r>
            <a:r>
              <a:rPr lang="en-US" altLang="zh-CN" dirty="0"/>
              <a:t> = </a:t>
            </a:r>
            <a:r>
              <a:rPr lang="en-US" altLang="zh-CN" dirty="0" err="1"/>
              <a:t>myFilterShader</a:t>
            </a:r>
            <a:r>
              <a:rPr lang="en-US" altLang="zh-CN" dirty="0"/>
              <a:t>;</a:t>
            </a:r>
          </a:p>
          <a:p>
            <a:r>
              <a:rPr lang="en-US" altLang="zh-CN" dirty="0" err="1"/>
              <a:t>PxBatchQuery</a:t>
            </a:r>
            <a:r>
              <a:rPr lang="en-US" altLang="zh-CN" dirty="0"/>
              <a:t>* </a:t>
            </a:r>
            <a:r>
              <a:rPr lang="en-US" altLang="zh-CN" dirty="0" err="1"/>
              <a:t>batchQuery</a:t>
            </a:r>
            <a:r>
              <a:rPr lang="en-US" altLang="zh-CN" dirty="0"/>
              <a:t> = scene-&gt;</a:t>
            </a:r>
            <a:r>
              <a:rPr lang="en-US" altLang="zh-CN" dirty="0" err="1"/>
              <a:t>createBatchQuery</a:t>
            </a:r>
            <a:r>
              <a:rPr lang="en-US" altLang="zh-CN" dirty="0"/>
              <a:t>(</a:t>
            </a:r>
            <a:r>
              <a:rPr lang="en-US" altLang="zh-CN" dirty="0" err="1"/>
              <a:t>sqDesc</a:t>
            </a:r>
            <a:r>
              <a:rPr lang="en-US" altLang="zh-CN" dirty="0"/>
              <a:t>);</a:t>
            </a:r>
          </a:p>
        </p:txBody>
      </p:sp>
    </p:spTree>
    <p:extLst>
      <p:ext uri="{BB962C8B-B14F-4D97-AF65-F5344CB8AC3E}">
        <p14:creationId xmlns:p14="http://schemas.microsoft.com/office/powerpoint/2010/main" val="123807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PhysX vehicles make use of scene query filter </a:t>
            </a:r>
            <a:r>
              <a:rPr lang="en-US" altLang="zh-CN" dirty="0" err="1"/>
              <a:t>shaders</a:t>
            </a:r>
            <a:r>
              <a:rPr lang="en-US" altLang="zh-CN" dirty="0"/>
              <a:t> to eliminate intersections with the vehicle issuing the </a:t>
            </a:r>
            <a:r>
              <a:rPr lang="en-US" altLang="zh-CN" dirty="0" err="1"/>
              <a:t>raycast</a:t>
            </a:r>
            <a:r>
              <a:rPr lang="en-US" altLang="zh-CN" dirty="0"/>
              <a:t> and with any geometry that is not to be considered as a drivable </a:t>
            </a:r>
            <a:r>
              <a:rPr lang="en-US" altLang="zh-CN" dirty="0" smtClean="0"/>
              <a:t>surface</a:t>
            </a:r>
            <a:endParaRPr lang="zh-CN" altLang="en-US" dirty="0"/>
          </a:p>
        </p:txBody>
      </p:sp>
    </p:spTree>
    <p:extLst>
      <p:ext uri="{BB962C8B-B14F-4D97-AF65-F5344CB8AC3E}">
        <p14:creationId xmlns:p14="http://schemas.microsoft.com/office/powerpoint/2010/main" val="246298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For a batch containing just a single 4-wheeled vehicle the suspension </a:t>
            </a:r>
            <a:r>
              <a:rPr lang="en-US" altLang="zh-CN" dirty="0" err="1"/>
              <a:t>raycasts</a:t>
            </a:r>
            <a:r>
              <a:rPr lang="en-US" altLang="zh-CN" dirty="0"/>
              <a:t> can be performed with the following pseudo-code:</a:t>
            </a:r>
          </a:p>
          <a:p>
            <a:endParaRPr lang="zh-CN" altLang="en-US" dirty="0"/>
          </a:p>
        </p:txBody>
      </p:sp>
      <p:sp>
        <p:nvSpPr>
          <p:cNvPr id="4" name="矩形 3"/>
          <p:cNvSpPr/>
          <p:nvPr/>
        </p:nvSpPr>
        <p:spPr>
          <a:xfrm>
            <a:off x="1187624" y="3219822"/>
            <a:ext cx="6750496" cy="646331"/>
          </a:xfrm>
          <a:prstGeom prst="rect">
            <a:avLst/>
          </a:prstGeom>
        </p:spPr>
        <p:txBody>
          <a:bodyPr wrap="square">
            <a:spAutoFit/>
          </a:bodyPr>
          <a:lstStyle/>
          <a:p>
            <a:r>
              <a:rPr lang="en-US" altLang="zh-CN" dirty="0" err="1"/>
              <a:t>PxVehicleWheels</a:t>
            </a:r>
            <a:r>
              <a:rPr lang="en-US" altLang="zh-CN" dirty="0"/>
              <a:t>* vehicles[1] = {</a:t>
            </a:r>
            <a:r>
              <a:rPr lang="en-US" altLang="zh-CN" dirty="0" err="1"/>
              <a:t>myVehicle</a:t>
            </a:r>
            <a:r>
              <a:rPr lang="en-US" altLang="zh-CN" dirty="0"/>
              <a:t>};</a:t>
            </a:r>
          </a:p>
          <a:p>
            <a:r>
              <a:rPr lang="en-US" altLang="zh-CN" dirty="0" err="1"/>
              <a:t>PxVehicleSuspensionRaycasts</a:t>
            </a:r>
            <a:r>
              <a:rPr lang="en-US" altLang="zh-CN" dirty="0"/>
              <a:t>(</a:t>
            </a:r>
            <a:r>
              <a:rPr lang="en-US" altLang="zh-CN" dirty="0" err="1"/>
              <a:t>batchQuery</a:t>
            </a:r>
            <a:r>
              <a:rPr lang="en-US" altLang="zh-CN" dirty="0"/>
              <a:t>, 1, vehicles, 4, </a:t>
            </a:r>
            <a:r>
              <a:rPr lang="en-US" altLang="zh-CN" dirty="0" err="1"/>
              <a:t>sqResults</a:t>
            </a:r>
            <a:r>
              <a:rPr lang="en-US" altLang="zh-CN" dirty="0"/>
              <a:t>);</a:t>
            </a:r>
          </a:p>
        </p:txBody>
      </p:sp>
    </p:spTree>
    <p:extLst>
      <p:ext uri="{BB962C8B-B14F-4D97-AF65-F5344CB8AC3E}">
        <p14:creationId xmlns:p14="http://schemas.microsoft.com/office/powerpoint/2010/main" val="577787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92500" lnSpcReduction="20000"/>
          </a:bodyPr>
          <a:lstStyle/>
          <a:p>
            <a:r>
              <a:rPr lang="en-US" altLang="zh-CN" dirty="0"/>
              <a:t>The vehicles are updated with the following function call</a:t>
            </a:r>
            <a:r>
              <a:rPr lang="en-US" altLang="zh-CN" dirty="0" smtClean="0"/>
              <a:t>:</a:t>
            </a:r>
          </a:p>
          <a:p>
            <a:endParaRPr lang="en-US" altLang="zh-CN" dirty="0"/>
          </a:p>
          <a:p>
            <a:r>
              <a:rPr lang="en-US" altLang="zh-CN" dirty="0"/>
              <a:t>The function </a:t>
            </a:r>
            <a:r>
              <a:rPr lang="en-US" altLang="zh-CN" dirty="0" err="1"/>
              <a:t>PxVehicleUpdates</a:t>
            </a:r>
            <a:r>
              <a:rPr lang="en-US" altLang="zh-CN" dirty="0"/>
              <a:t> updates the internal dynamics of each vehicle, poses the wheel shapes of the vehicle's actor and applies either velocity or acceleration changes to the actor, depending on the update mode chosen with </a:t>
            </a:r>
            <a:r>
              <a:rPr lang="en-US" altLang="zh-CN" dirty="0" err="1"/>
              <a:t>PxVehicleSetUpdateMode</a:t>
            </a:r>
            <a:endParaRPr lang="zh-CN" altLang="en-US" dirty="0"/>
          </a:p>
        </p:txBody>
      </p:sp>
      <p:sp>
        <p:nvSpPr>
          <p:cNvPr id="5" name="矩形 4"/>
          <p:cNvSpPr/>
          <p:nvPr/>
        </p:nvSpPr>
        <p:spPr>
          <a:xfrm>
            <a:off x="971600" y="1995686"/>
            <a:ext cx="6462464" cy="369332"/>
          </a:xfrm>
          <a:prstGeom prst="rect">
            <a:avLst/>
          </a:prstGeom>
        </p:spPr>
        <p:txBody>
          <a:bodyPr wrap="square">
            <a:spAutoFit/>
          </a:bodyPr>
          <a:lstStyle/>
          <a:p>
            <a:r>
              <a:rPr lang="en-US" altLang="zh-CN" dirty="0" err="1"/>
              <a:t>PxVehicleUpdates</a:t>
            </a:r>
            <a:r>
              <a:rPr lang="en-US" altLang="zh-CN" dirty="0"/>
              <a:t>(</a:t>
            </a:r>
            <a:r>
              <a:rPr lang="en-US" altLang="zh-CN" dirty="0" err="1"/>
              <a:t>timestep</a:t>
            </a:r>
            <a:r>
              <a:rPr lang="en-US" altLang="zh-CN" dirty="0"/>
              <a:t>, gravity, </a:t>
            </a:r>
            <a:r>
              <a:rPr lang="en-US" altLang="zh-CN" dirty="0" err="1"/>
              <a:t>frictionPairs</a:t>
            </a:r>
            <a:r>
              <a:rPr lang="en-US" altLang="zh-CN" dirty="0"/>
              <a:t>, 1, vehicles, NULL);</a:t>
            </a:r>
          </a:p>
        </p:txBody>
      </p:sp>
    </p:spTree>
    <p:extLst>
      <p:ext uri="{BB962C8B-B14F-4D97-AF65-F5344CB8AC3E}">
        <p14:creationId xmlns:p14="http://schemas.microsoft.com/office/powerpoint/2010/main" val="203273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Vehicle in Unity</a:t>
            </a:r>
            <a:endParaRPr lang="zh-CN" altLang="en-US" dirty="0"/>
          </a:p>
        </p:txBody>
      </p:sp>
      <p:sp>
        <p:nvSpPr>
          <p:cNvPr id="3" name="内容占位符 2"/>
          <p:cNvSpPr>
            <a:spLocks noGrp="1"/>
          </p:cNvSpPr>
          <p:nvPr>
            <p:ph idx="1"/>
          </p:nvPr>
        </p:nvSpPr>
        <p:spPr/>
        <p:txBody>
          <a:bodyPr/>
          <a:lstStyle/>
          <a:p>
            <a:r>
              <a:rPr lang="en-US" altLang="zh-CN" dirty="0">
                <a:hlinkClick r:id="rId2"/>
              </a:rPr>
              <a:t>https://www.assetstore.unity3d.com/en/#!/</a:t>
            </a:r>
            <a:r>
              <a:rPr lang="en-US" altLang="zh-CN" dirty="0" smtClean="0">
                <a:hlinkClick r:id="rId2"/>
              </a:rPr>
              <a:t>content/83660</a:t>
            </a:r>
            <a:endParaRPr lang="en-US" altLang="zh-CN" dirty="0" smtClean="0"/>
          </a:p>
          <a:p>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2355726"/>
            <a:ext cx="3656436" cy="267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82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The PhysX Vehicle SDK models vehicles as collections of sprung </a:t>
            </a:r>
            <a:r>
              <a:rPr lang="en-US" altLang="zh-CN" dirty="0" smtClean="0"/>
              <a:t>masses</a:t>
            </a:r>
          </a:p>
          <a:p>
            <a:pPr lvl="1"/>
            <a:r>
              <a:rPr lang="en-US" altLang="zh-CN" dirty="0" smtClean="0"/>
              <a:t>where </a:t>
            </a:r>
            <a:r>
              <a:rPr lang="en-US" altLang="zh-CN" dirty="0"/>
              <a:t>each sprung mass represents a suspension line with associated wheel and tire </a:t>
            </a:r>
            <a:r>
              <a:rPr lang="en-US" altLang="zh-CN" dirty="0" smtClean="0"/>
              <a:t>data</a:t>
            </a:r>
          </a:p>
          <a:p>
            <a:r>
              <a:rPr lang="en-US" altLang="zh-CN" dirty="0" smtClean="0"/>
              <a:t>These </a:t>
            </a:r>
            <a:r>
              <a:rPr lang="en-US" altLang="zh-CN" dirty="0"/>
              <a:t>collections of sprung masses have a complementary representation as a rigid body actor whose mass, center of mass, and moment of inertia matches exactly the masses and coordinates of the sprung </a:t>
            </a:r>
            <a:r>
              <a:rPr lang="en-US" altLang="zh-CN" dirty="0" smtClean="0"/>
              <a:t>masses</a:t>
            </a:r>
            <a:endParaRPr lang="zh-CN" altLang="en-US" dirty="0"/>
          </a:p>
        </p:txBody>
      </p:sp>
    </p:spTree>
    <p:extLst>
      <p:ext uri="{BB962C8B-B14F-4D97-AF65-F5344CB8AC3E}">
        <p14:creationId xmlns:p14="http://schemas.microsoft.com/office/powerpoint/2010/main" val="421278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286000" y="3435846"/>
            <a:ext cx="4572000" cy="1200329"/>
          </a:xfrm>
          <a:prstGeom prst="rect">
            <a:avLst/>
          </a:prstGeom>
        </p:spPr>
        <p:txBody>
          <a:bodyPr>
            <a:spAutoFit/>
          </a:bodyPr>
          <a:lstStyle/>
          <a:p>
            <a:r>
              <a:rPr lang="en-US" altLang="zh-CN" dirty="0"/>
              <a:t>Vehicle representation as a rigid body actor with shapes for the chassis and wheels. Note that the wheel rest offsets are specified relative to the center of mass.</a:t>
            </a:r>
            <a:endParaRPr lang="zh-CN" alt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411510"/>
            <a:ext cx="4708252" cy="309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900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980" y="483518"/>
            <a:ext cx="7429500" cy="2776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11760" y="3435846"/>
            <a:ext cx="4572000" cy="646331"/>
          </a:xfrm>
          <a:prstGeom prst="rect">
            <a:avLst/>
          </a:prstGeom>
        </p:spPr>
        <p:txBody>
          <a:bodyPr>
            <a:spAutoFit/>
          </a:bodyPr>
          <a:lstStyle/>
          <a:p>
            <a:r>
              <a:rPr lang="en-US" altLang="zh-CN" dirty="0"/>
              <a:t>Vehicle representation as a collection of sprung masses of mass M1 and M2.</a:t>
            </a:r>
            <a:endParaRPr lang="zh-CN" altLang="en-US" dirty="0"/>
          </a:p>
        </p:txBody>
      </p:sp>
    </p:spTree>
    <p:extLst>
      <p:ext uri="{BB962C8B-B14F-4D97-AF65-F5344CB8AC3E}">
        <p14:creationId xmlns:p14="http://schemas.microsoft.com/office/powerpoint/2010/main" val="378144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341" y="195486"/>
            <a:ext cx="5614392" cy="274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187624" y="3147814"/>
            <a:ext cx="7344816" cy="1200329"/>
          </a:xfrm>
          <a:prstGeom prst="rect">
            <a:avLst/>
          </a:prstGeom>
        </p:spPr>
        <p:txBody>
          <a:bodyPr wrap="square">
            <a:spAutoFit/>
          </a:bodyPr>
          <a:lstStyle/>
          <a:p>
            <a:r>
              <a:rPr lang="en-US" altLang="zh-CN" dirty="0"/>
              <a:t>The update of each vehicle begins with a </a:t>
            </a:r>
            <a:r>
              <a:rPr lang="en-US" altLang="zh-CN" dirty="0" err="1"/>
              <a:t>raycast</a:t>
            </a:r>
            <a:r>
              <a:rPr lang="en-US" altLang="zh-CN" dirty="0"/>
              <a:t> for each suspension line. The </a:t>
            </a:r>
            <a:r>
              <a:rPr lang="en-US" altLang="zh-CN" dirty="0" err="1"/>
              <a:t>raycast</a:t>
            </a:r>
            <a:r>
              <a:rPr lang="en-US" altLang="zh-CN" dirty="0"/>
              <a:t> starts just above the </a:t>
            </a:r>
            <a:r>
              <a:rPr lang="en-US" altLang="zh-CN" dirty="0" err="1"/>
              <a:t>the</a:t>
            </a:r>
            <a:r>
              <a:rPr lang="en-US" altLang="zh-CN" dirty="0"/>
              <a:t> top of the tire at maximum compression and casts downwards along the direction of suspension travel to a position just below the bottom of the tire at maximum </a:t>
            </a:r>
            <a:r>
              <a:rPr lang="en-US" altLang="zh-CN" dirty="0" smtClean="0"/>
              <a:t>droop</a:t>
            </a:r>
            <a:endParaRPr lang="zh-CN" altLang="en-US" dirty="0"/>
          </a:p>
        </p:txBody>
      </p:sp>
    </p:spTree>
    <p:extLst>
      <p:ext uri="{BB962C8B-B14F-4D97-AF65-F5344CB8AC3E}">
        <p14:creationId xmlns:p14="http://schemas.microsoft.com/office/powerpoint/2010/main" val="375693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Vehicle SDK Initialization</a:t>
            </a:r>
            <a:endParaRPr lang="zh-CN" altLang="en-US" dirty="0"/>
          </a:p>
        </p:txBody>
      </p:sp>
      <p:sp>
        <p:nvSpPr>
          <p:cNvPr id="3" name="内容占位符 2"/>
          <p:cNvSpPr>
            <a:spLocks noGrp="1"/>
          </p:cNvSpPr>
          <p:nvPr>
            <p:ph idx="1"/>
          </p:nvPr>
        </p:nvSpPr>
        <p:spPr/>
        <p:txBody>
          <a:bodyPr/>
          <a:lstStyle/>
          <a:p>
            <a:r>
              <a:rPr lang="en-US" altLang="zh-CN" dirty="0"/>
              <a:t>Before using the vehicle SDK it must first be initialized in order to set up a number of threshold values from various tolerance scales. This is as straightforward as calling the following function:</a:t>
            </a:r>
            <a:endParaRPr lang="zh-CN" altLang="en-US" dirty="0"/>
          </a:p>
        </p:txBody>
      </p:sp>
      <p:sp>
        <p:nvSpPr>
          <p:cNvPr id="4" name="矩形 3"/>
          <p:cNvSpPr/>
          <p:nvPr/>
        </p:nvSpPr>
        <p:spPr>
          <a:xfrm>
            <a:off x="611560" y="3867894"/>
            <a:ext cx="6894512" cy="646331"/>
          </a:xfrm>
          <a:prstGeom prst="rect">
            <a:avLst/>
          </a:prstGeom>
        </p:spPr>
        <p:txBody>
          <a:bodyPr wrap="square">
            <a:spAutoFit/>
          </a:bodyPr>
          <a:lstStyle/>
          <a:p>
            <a:r>
              <a:rPr lang="en-US" altLang="zh-CN" dirty="0"/>
              <a:t>PX_C_EXPORT bool PX_CALL_CONV </a:t>
            </a:r>
            <a:r>
              <a:rPr lang="en-US" altLang="zh-CN" dirty="0" err="1"/>
              <a:t>PxInitVehicleSDK</a:t>
            </a:r>
            <a:r>
              <a:rPr lang="en-US" altLang="zh-CN" dirty="0"/>
              <a:t> (</a:t>
            </a:r>
            <a:r>
              <a:rPr lang="en-US" altLang="zh-CN" dirty="0" err="1"/>
              <a:t>PxPhysics</a:t>
            </a:r>
            <a:r>
              <a:rPr lang="en-US" altLang="zh-CN" dirty="0"/>
              <a:t>&amp; physics, </a:t>
            </a:r>
            <a:r>
              <a:rPr lang="en-US" altLang="zh-CN" dirty="0" err="1"/>
              <a:t>PxSerializationRegistry</a:t>
            </a:r>
            <a:r>
              <a:rPr lang="en-US" altLang="zh-CN" dirty="0"/>
              <a:t>* </a:t>
            </a:r>
            <a:r>
              <a:rPr lang="en-US" altLang="zh-CN" dirty="0" err="1"/>
              <a:t>serializationRegistry</a:t>
            </a:r>
            <a:r>
              <a:rPr lang="en-US" altLang="zh-CN" dirty="0"/>
              <a:t> = NULL); </a:t>
            </a:r>
            <a:endParaRPr lang="zh-CN" altLang="en-US" dirty="0"/>
          </a:p>
        </p:txBody>
      </p:sp>
    </p:spTree>
    <p:extLst>
      <p:ext uri="{BB962C8B-B14F-4D97-AF65-F5344CB8AC3E}">
        <p14:creationId xmlns:p14="http://schemas.microsoft.com/office/powerpoint/2010/main" val="396745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basis vectors of the vehicle simulation must also be configured so that </a:t>
            </a:r>
            <a:r>
              <a:rPr lang="en-US" altLang="zh-CN" dirty="0" smtClean="0"/>
              <a:t>longitudinal </a:t>
            </a:r>
            <a:r>
              <a:rPr lang="en-US" altLang="zh-CN" dirty="0"/>
              <a:t>and lateral tire slips may be unambiguously computed:</a:t>
            </a:r>
          </a:p>
          <a:p>
            <a:endParaRPr lang="zh-CN" altLang="en-US" dirty="0"/>
          </a:p>
        </p:txBody>
      </p:sp>
      <p:sp>
        <p:nvSpPr>
          <p:cNvPr id="4" name="矩形 3"/>
          <p:cNvSpPr/>
          <p:nvPr/>
        </p:nvSpPr>
        <p:spPr>
          <a:xfrm>
            <a:off x="1631975" y="3507854"/>
            <a:ext cx="4572000" cy="646331"/>
          </a:xfrm>
          <a:prstGeom prst="rect">
            <a:avLst/>
          </a:prstGeom>
        </p:spPr>
        <p:txBody>
          <a:bodyPr>
            <a:spAutoFit/>
          </a:bodyPr>
          <a:lstStyle/>
          <a:p>
            <a:r>
              <a:rPr lang="en-US" altLang="zh-CN" dirty="0"/>
              <a:t>void </a:t>
            </a:r>
            <a:r>
              <a:rPr lang="en-US" altLang="zh-CN" dirty="0" err="1"/>
              <a:t>PxVehicleSetBasisVectors</a:t>
            </a:r>
            <a:r>
              <a:rPr lang="en-US" altLang="zh-CN" dirty="0"/>
              <a:t>(</a:t>
            </a:r>
            <a:r>
              <a:rPr lang="en-US" altLang="zh-CN" dirty="0" err="1"/>
              <a:t>const</a:t>
            </a:r>
            <a:r>
              <a:rPr lang="en-US" altLang="zh-CN" dirty="0"/>
              <a:t> PxVec3&amp; up, </a:t>
            </a:r>
            <a:r>
              <a:rPr lang="en-US" altLang="zh-CN" dirty="0" err="1"/>
              <a:t>const</a:t>
            </a:r>
            <a:r>
              <a:rPr lang="en-US" altLang="zh-CN" dirty="0"/>
              <a:t> PxVec3&amp; forward); </a:t>
            </a:r>
            <a:endParaRPr lang="zh-CN" altLang="en-US" dirty="0"/>
          </a:p>
        </p:txBody>
      </p:sp>
    </p:spTree>
    <p:extLst>
      <p:ext uri="{BB962C8B-B14F-4D97-AF65-F5344CB8AC3E}">
        <p14:creationId xmlns:p14="http://schemas.microsoft.com/office/powerpoint/2010/main" val="420498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rigid body actors associated with vehicles can be updated either immediately with velocity modifications or updated with an acceleration that is applied in the next PhysX SDK simulate call. The following function can be used to select the required update mode:</a:t>
            </a:r>
          </a:p>
          <a:p>
            <a:endParaRPr lang="zh-CN" altLang="en-US" dirty="0"/>
          </a:p>
        </p:txBody>
      </p:sp>
      <p:sp>
        <p:nvSpPr>
          <p:cNvPr id="4" name="矩形 3"/>
          <p:cNvSpPr/>
          <p:nvPr/>
        </p:nvSpPr>
        <p:spPr>
          <a:xfrm>
            <a:off x="1403648" y="4227934"/>
            <a:ext cx="6822504" cy="646331"/>
          </a:xfrm>
          <a:prstGeom prst="rect">
            <a:avLst/>
          </a:prstGeom>
        </p:spPr>
        <p:txBody>
          <a:bodyPr wrap="square">
            <a:spAutoFit/>
          </a:bodyPr>
          <a:lstStyle/>
          <a:p>
            <a:r>
              <a:rPr lang="en-US" altLang="zh-CN" dirty="0"/>
              <a:t>void </a:t>
            </a:r>
            <a:r>
              <a:rPr lang="en-US" altLang="zh-CN" dirty="0" err="1"/>
              <a:t>PxVehicleSetUpdateMode</a:t>
            </a:r>
            <a:r>
              <a:rPr lang="en-US" altLang="zh-CN" dirty="0"/>
              <a:t>(</a:t>
            </a:r>
            <a:r>
              <a:rPr lang="en-US" altLang="zh-CN" dirty="0" err="1"/>
              <a:t>PxVehicleUpdateMode</a:t>
            </a:r>
            <a:r>
              <a:rPr lang="en-US" altLang="zh-CN" dirty="0"/>
              <a:t>::</a:t>
            </a:r>
            <a:r>
              <a:rPr lang="en-US" altLang="zh-CN" dirty="0" err="1"/>
              <a:t>Enum</a:t>
            </a:r>
            <a:r>
              <a:rPr lang="en-US" altLang="zh-CN" dirty="0"/>
              <a:t> </a:t>
            </a:r>
            <a:r>
              <a:rPr lang="en-US" altLang="zh-CN" dirty="0" err="1"/>
              <a:t>vehicleUpdateMode</a:t>
            </a:r>
            <a:r>
              <a:rPr lang="en-US" altLang="zh-CN" dirty="0"/>
              <a:t>); </a:t>
            </a:r>
            <a:endParaRPr lang="zh-CN" altLang="en-US" dirty="0"/>
          </a:p>
        </p:txBody>
      </p:sp>
    </p:spTree>
    <p:extLst>
      <p:ext uri="{BB962C8B-B14F-4D97-AF65-F5344CB8AC3E}">
        <p14:creationId xmlns:p14="http://schemas.microsoft.com/office/powerpoint/2010/main" val="133076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the vehicle SDK also has a shutdown process which needs to be invoked:</a:t>
            </a:r>
            <a:endParaRPr lang="zh-CN" altLang="en-US" dirty="0"/>
          </a:p>
        </p:txBody>
      </p:sp>
      <p:sp>
        <p:nvSpPr>
          <p:cNvPr id="4" name="矩形 3"/>
          <p:cNvSpPr/>
          <p:nvPr/>
        </p:nvSpPr>
        <p:spPr>
          <a:xfrm>
            <a:off x="1115616" y="2715766"/>
            <a:ext cx="6372200" cy="646331"/>
          </a:xfrm>
          <a:prstGeom prst="rect">
            <a:avLst/>
          </a:prstGeom>
        </p:spPr>
        <p:txBody>
          <a:bodyPr wrap="square">
            <a:spAutoFit/>
          </a:bodyPr>
          <a:lstStyle/>
          <a:p>
            <a:r>
              <a:rPr lang="en-US" altLang="zh-CN" dirty="0"/>
              <a:t>PX_C_EXPORT void PX_CALL_CONV </a:t>
            </a:r>
            <a:r>
              <a:rPr lang="en-US" altLang="zh-CN" dirty="0" err="1"/>
              <a:t>PxCloseVehicleSDK</a:t>
            </a:r>
            <a:r>
              <a:rPr lang="en-US" altLang="zh-CN" dirty="0"/>
              <a:t> (</a:t>
            </a:r>
            <a:r>
              <a:rPr lang="en-US" altLang="zh-CN" dirty="0" err="1"/>
              <a:t>PxSerializationRegistry</a:t>
            </a:r>
            <a:r>
              <a:rPr lang="en-US" altLang="zh-CN" dirty="0"/>
              <a:t>* </a:t>
            </a:r>
            <a:r>
              <a:rPr lang="en-US" altLang="zh-CN" dirty="0" err="1"/>
              <a:t>serializationRegistry</a:t>
            </a:r>
            <a:r>
              <a:rPr lang="en-US" altLang="zh-CN" dirty="0"/>
              <a:t> = NULL); </a:t>
            </a:r>
            <a:endParaRPr lang="zh-CN" altLang="en-US" dirty="0"/>
          </a:p>
        </p:txBody>
      </p:sp>
    </p:spTree>
    <p:extLst>
      <p:ext uri="{BB962C8B-B14F-4D97-AF65-F5344CB8AC3E}">
        <p14:creationId xmlns:p14="http://schemas.microsoft.com/office/powerpoint/2010/main" val="1210835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2582</TotalTime>
  <Words>643</Words>
  <Application>Microsoft Office PowerPoint</Application>
  <PresentationFormat>全屏显示(16:9)</PresentationFormat>
  <Paragraphs>57</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凤舞九天</vt:lpstr>
      <vt:lpstr>Vehicle</vt:lpstr>
      <vt:lpstr>Introduction</vt:lpstr>
      <vt:lpstr>PowerPoint 演示文稿</vt:lpstr>
      <vt:lpstr>PowerPoint 演示文稿</vt:lpstr>
      <vt:lpstr>PowerPoint 演示文稿</vt:lpstr>
      <vt:lpstr>Vehicle SDK Initialization</vt:lpstr>
      <vt:lpstr>PowerPoint 演示文稿</vt:lpstr>
      <vt:lpstr>PowerPoint 演示文稿</vt:lpstr>
      <vt:lpstr>PowerPoint 演示文稿</vt:lpstr>
      <vt:lpstr>PowerPoint 演示文稿</vt:lpstr>
      <vt:lpstr>Introduction To Vehicle Creation</vt:lpstr>
      <vt:lpstr>Introduction To Vehicle Update</vt:lpstr>
      <vt:lpstr>PowerPoint 演示文稿</vt:lpstr>
      <vt:lpstr>PowerPoint 演示文稿</vt:lpstr>
      <vt:lpstr>PowerPoint 演示文稿</vt:lpstr>
      <vt:lpstr>PowerPoint 演示文稿</vt:lpstr>
      <vt:lpstr>Vehicle in Unity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 H</dc:creator>
  <cp:lastModifiedBy>HL H</cp:lastModifiedBy>
  <cp:revision>30</cp:revision>
  <dcterms:created xsi:type="dcterms:W3CDTF">2017-11-14T07:49:57Z</dcterms:created>
  <dcterms:modified xsi:type="dcterms:W3CDTF">2017-11-16T02:52:50Z</dcterms:modified>
</cp:coreProperties>
</file>