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建立物理仿真工程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Rigid Actors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Rigid actors are of two principal kinds: </a:t>
            </a:r>
            <a:r>
              <a:rPr lang="en-US" altLang="zh-CN" i="1" dirty="0"/>
              <a:t>static</a:t>
            </a:r>
            <a:r>
              <a:rPr lang="en-US" altLang="zh-CN" dirty="0"/>
              <a:t> and </a:t>
            </a:r>
            <a:r>
              <a:rPr lang="en-US" altLang="zh-CN" i="1" dirty="0"/>
              <a:t>dynamic</a:t>
            </a:r>
            <a:r>
              <a:rPr lang="en-US" altLang="zh-CN" dirty="0"/>
              <a:t>, corresponding to the PhysX classes </a:t>
            </a:r>
            <a:r>
              <a:rPr lang="en-US" altLang="zh-CN" dirty="0" err="1"/>
              <a:t>PxRigidStatic</a:t>
            </a:r>
            <a:r>
              <a:rPr lang="en-US" altLang="zh-CN" dirty="0"/>
              <a:t> and </a:t>
            </a:r>
            <a:r>
              <a:rPr lang="en-US" altLang="zh-CN" dirty="0" err="1" smtClean="0"/>
              <a:t>PxRigidDynamic</a:t>
            </a:r>
            <a:endParaRPr lang="en-US" altLang="zh-CN" dirty="0" smtClean="0"/>
          </a:p>
          <a:p>
            <a:r>
              <a:rPr lang="en-US" altLang="zh-CN" dirty="0" smtClean="0"/>
              <a:t>Static </a:t>
            </a:r>
            <a:r>
              <a:rPr lang="en-US" altLang="zh-CN" dirty="0"/>
              <a:t>actors are immovable by the simulation, whereas dynamic actors have their positions updated by the simulation when simulate() is </a:t>
            </a:r>
            <a:r>
              <a:rPr lang="en-US" altLang="zh-CN" dirty="0" smtClean="0"/>
              <a:t>called</a:t>
            </a:r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actors may be controlled either directly by the application updating their position on a frame-by-frame basis (such actors are called </a:t>
            </a:r>
            <a:r>
              <a:rPr lang="en-US" altLang="zh-CN" i="1" dirty="0"/>
              <a:t>kinematic</a:t>
            </a:r>
            <a:r>
              <a:rPr lang="en-US" altLang="zh-CN" dirty="0"/>
              <a:t>), or by the simulation engine according to Newton's Laws of Motion.</a:t>
            </a:r>
          </a:p>
          <a:p>
            <a:r>
              <a:rPr lang="en-US" altLang="zh-CN" dirty="0"/>
              <a:t>PhysX provides helper methods in </a:t>
            </a:r>
            <a:r>
              <a:rPr lang="en-US" altLang="zh-CN" dirty="0" err="1"/>
              <a:t>PxSimpleFactory.h</a:t>
            </a:r>
            <a:r>
              <a:rPr lang="en-US" altLang="zh-CN" dirty="0"/>
              <a:t> to quickly create simple </a:t>
            </a:r>
            <a:r>
              <a:rPr lang="en-US" altLang="zh-CN" dirty="0" smtClean="0"/>
              <a:t>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To procedurally create and simulate more complex actors, follow these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</a:t>
            </a:r>
            <a:r>
              <a:rPr lang="en-US" altLang="zh-CN" dirty="0" err="1"/>
              <a:t>PxRigidStatic</a:t>
            </a:r>
            <a:r>
              <a:rPr lang="en-US" altLang="zh-CN" dirty="0"/>
              <a:t> or </a:t>
            </a:r>
            <a:r>
              <a:rPr lang="en-US" altLang="zh-CN" dirty="0" err="1"/>
              <a:t>PxRigidDynamic</a:t>
            </a:r>
            <a:r>
              <a:rPr lang="en-US" altLang="zh-CN" dirty="0"/>
              <a:t> object through the </a:t>
            </a:r>
            <a:r>
              <a:rPr lang="en-US" altLang="zh-CN" dirty="0" err="1"/>
              <a:t>PxPhysics</a:t>
            </a:r>
            <a:r>
              <a:rPr lang="en-US" altLang="zh-CN" dirty="0"/>
              <a:t> object, specifying its pose (orientation and position) in the world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one or more </a:t>
            </a:r>
            <a:r>
              <a:rPr lang="en-US" altLang="zh-CN" dirty="0" err="1"/>
              <a:t>PxShapes</a:t>
            </a:r>
            <a:r>
              <a:rPr lang="en-US" altLang="zh-CN" dirty="0"/>
              <a:t> to define the collision geometry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 dynamics, update the mass and inertia properties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customize the properties of the actor and shapes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 the actor to the scene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Shapes describe the spatial extent and collision properties of </a:t>
            </a:r>
            <a:r>
              <a:rPr lang="en-US" altLang="zh-CN" dirty="0" smtClean="0"/>
              <a:t>actors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shape contains a </a:t>
            </a:r>
            <a:r>
              <a:rPr lang="en-US" altLang="zh-CN" dirty="0" err="1"/>
              <a:t>PxGeometry</a:t>
            </a:r>
            <a:r>
              <a:rPr lang="en-US" altLang="zh-CN" dirty="0"/>
              <a:t> object and a reference to a </a:t>
            </a:r>
            <a:r>
              <a:rPr lang="en-US" altLang="zh-CN" dirty="0" err="1" smtClean="0"/>
              <a:t>PxMaterial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shape may also have a transform relative to its parent </a:t>
            </a:r>
            <a:r>
              <a:rPr lang="en-US" altLang="zh-CN" dirty="0" smtClean="0"/>
              <a:t>actor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create an actor with several shapes (sometimes referred to as a </a:t>
            </a:r>
            <a:r>
              <a:rPr lang="en-US" altLang="zh-CN" i="1" dirty="0"/>
              <a:t>compound</a:t>
            </a:r>
            <a:r>
              <a:rPr lang="en-US" altLang="zh-CN" dirty="0"/>
              <a:t>), just call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/>
              <a:t>() several </a:t>
            </a:r>
            <a:r>
              <a:rPr lang="en-US" altLang="zh-CN" dirty="0" smtClean="0"/>
              <a:t>times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no persistence requirements on the </a:t>
            </a:r>
            <a:r>
              <a:rPr lang="en-US" altLang="zh-CN" dirty="0" err="1"/>
              <a:t>PxGeometry</a:t>
            </a:r>
            <a:r>
              <a:rPr lang="en-US" altLang="zh-CN" dirty="0"/>
              <a:t> instance that is passed as a function argument in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PhysX SDK takes a copy of the </a:t>
            </a:r>
            <a:r>
              <a:rPr lang="en-US" altLang="zh-CN" dirty="0" err="1"/>
              <a:t>PxGeometry</a:t>
            </a:r>
            <a:r>
              <a:rPr lang="en-US" altLang="zh-CN" dirty="0"/>
              <a:t> object rather than maintaining a reference to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863590"/>
            <a:ext cx="5958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419949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Kinematic 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It is possible to create a kinematic </a:t>
            </a:r>
            <a:r>
              <a:rPr lang="en-US" altLang="zh-CN" dirty="0" err="1"/>
              <a:t>PxRigidDynamic</a:t>
            </a:r>
            <a:r>
              <a:rPr lang="en-US" altLang="zh-CN" dirty="0"/>
              <a:t> which can have a triangle mesh (plane, </a:t>
            </a:r>
            <a:r>
              <a:rPr lang="en-US" altLang="zh-CN" dirty="0" err="1"/>
              <a:t>heighfield</a:t>
            </a:r>
            <a:r>
              <a:rPr lang="en-US" altLang="zh-CN" dirty="0"/>
              <a:t>) </a:t>
            </a:r>
            <a:r>
              <a:rPr lang="en-US" altLang="zh-CN" dirty="0" smtClean="0"/>
              <a:t>shape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If this shape has a simulation shape flag, this actor must stay kinematic. If you change the flag to not simulated, you can switch even the kinematic flag.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91904"/>
            <a:ext cx="6623050" cy="135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Geometries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PxGeometry</a:t>
            </a:r>
            <a:r>
              <a:rPr lang="en-US" altLang="zh-CN" dirty="0"/>
              <a:t> class defines a volume or surface with a fixed position and orientation.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bulk objects, such as a convex mesh, triangle mesh or height field, PhysX allows multiple </a:t>
            </a:r>
            <a:r>
              <a:rPr lang="en-US" altLang="zh-CN" dirty="0" err="1"/>
              <a:t>PxGeometry</a:t>
            </a:r>
            <a:r>
              <a:rPr lang="en-US" altLang="zh-CN" dirty="0"/>
              <a:t> objects to refer to a single mesh or height field, and supports per-instance scaling.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3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7776000" cy="857250"/>
          </a:xfrm>
        </p:spPr>
        <p:txBody>
          <a:bodyPr/>
          <a:lstStyle/>
          <a:p>
            <a:r>
              <a:rPr lang="en-US" altLang="zh-CN" b="1" dirty="0"/>
              <a:t>Detaching 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00734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Since </a:t>
            </a:r>
            <a:r>
              <a:rPr lang="en-US" altLang="zh-CN" dirty="0"/>
              <a:t>a </a:t>
            </a:r>
            <a:r>
              <a:rPr lang="en-US" altLang="zh-CN" dirty="0" err="1"/>
              <a:t>PxShape</a:t>
            </a:r>
            <a:r>
              <a:rPr lang="en-US" altLang="zh-CN" dirty="0"/>
              <a:t> must belong to a </a:t>
            </a:r>
            <a:r>
              <a:rPr lang="en-US" altLang="zh-CN" dirty="0" err="1"/>
              <a:t>PxActor</a:t>
            </a:r>
            <a:r>
              <a:rPr lang="en-US" altLang="zh-CN" dirty="0"/>
              <a:t>, </a:t>
            </a:r>
            <a:r>
              <a:rPr lang="en-US" altLang="zh-CN" dirty="0" smtClean="0"/>
              <a:t>need </a:t>
            </a:r>
            <a:r>
              <a:rPr lang="en-US" altLang="zh-CN" dirty="0"/>
              <a:t>creates a new actor, whose global pose is that of the original shape. The geometry and material for the new shape are retrieved from the original shape: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84104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21678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Convex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convex mesh contains an array of vertices, an array of faces, and an index buffer which concatenates the vertex indices for each face. To unpack a convex mesh, the first step is to extract the shared convex mesh: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3400314"/>
            <a:ext cx="4100513" cy="3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6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1599642"/>
            <a:ext cx="3986213" cy="5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68" y="2409733"/>
            <a:ext cx="5905500" cy="259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90874" y="1167594"/>
            <a:ext cx="497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obtain references to the vertex and index buffers: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5696" y="2167358"/>
            <a:ext cx="519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iterate over the array of faces to triangulate them: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开发者账户，并通过</a:t>
            </a:r>
            <a:r>
              <a:rPr lang="en-US" altLang="zh-CN" dirty="0" smtClean="0"/>
              <a:t>PhysX</a:t>
            </a:r>
            <a:r>
              <a:rPr lang="zh-CN" altLang="en-US" dirty="0" smtClean="0"/>
              <a:t>开发者申请认证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PhysX</a:t>
            </a:r>
            <a:r>
              <a:rPr lang="zh-CN" altLang="en-US" dirty="0" smtClean="0"/>
              <a:t>源代码工程</a:t>
            </a:r>
            <a:endParaRPr lang="en-US" altLang="zh-CN" dirty="0" smtClean="0"/>
          </a:p>
          <a:p>
            <a:r>
              <a:rPr lang="zh-CN" altLang="en-US" dirty="0" smtClean="0"/>
              <a:t>使用对应版本的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来编译工程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27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Triangle meshes contain arrays of vertices and index triplets which define the triangles by indexing into the vertex buffer. The arrays can be accessed directly from the shared triangle mesh: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3273438"/>
            <a:ext cx="4046537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Height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storage of height field data is platform-dependent, and therefore direct access to the height field samples is not provided. Instead, calls are provided to render the samples to a user-supplied buffer.</a:t>
            </a:r>
          </a:p>
          <a:p>
            <a:r>
              <a:rPr lang="en-US" altLang="zh-CN" dirty="0"/>
              <a:t>Again, the first step is to retrieve the geometry for the height field: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15966"/>
            <a:ext cx="4305300" cy="29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483518"/>
            <a:ext cx="8393644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The height field has three scaling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rowScale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columnScale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5057" y="1323957"/>
            <a:ext cx="899958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And a shared data structure, which stores the row and column count: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heightField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getNbColumns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053387"/>
            <a:ext cx="651979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To render the height field, first extract the samples to an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];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saveCells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sizeof(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898" y="365187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samples are stored in row-major order; that is, row0 is stored first, followed by row1, then row2, and so on. Thus the sample corresponding to the </a:t>
            </a:r>
            <a:r>
              <a:rPr lang="en-US" altLang="zh-CN" dirty="0" err="1"/>
              <a:t>ith</a:t>
            </a:r>
            <a:r>
              <a:rPr lang="en-US" altLang="zh-CN" dirty="0"/>
              <a:t> row and the </a:t>
            </a:r>
            <a:r>
              <a:rPr lang="en-US" altLang="zh-CN" dirty="0" err="1"/>
              <a:t>jth</a:t>
            </a:r>
            <a:r>
              <a:rPr lang="en-US" altLang="zh-CN" dirty="0"/>
              <a:t> column is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nbCols</a:t>
            </a:r>
            <a:r>
              <a:rPr lang="en-US" altLang="zh-CN" dirty="0"/>
              <a:t> + 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动态添加物理体</a:t>
            </a:r>
            <a:endParaRPr lang="en-US" altLang="zh-CN" dirty="0" smtClean="0"/>
          </a:p>
          <a:p>
            <a:r>
              <a:rPr lang="zh-CN" altLang="en-US" dirty="0" smtClean="0"/>
              <a:t>生成新的形状的物理体（比如</a:t>
            </a:r>
            <a:r>
              <a:rPr lang="en-US" altLang="zh-CN" dirty="0" smtClean="0"/>
              <a:t>capsule</a:t>
            </a:r>
            <a:r>
              <a:rPr lang="zh-CN" altLang="en-US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26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新建工程准备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/>
              <a:t>\PhysX-3.4\PhysX_3.4\Include</a:t>
            </a:r>
            <a:r>
              <a:rPr lang="zh-CN" altLang="en-US" dirty="0" smtClean="0"/>
              <a:t>和</a:t>
            </a:r>
            <a:r>
              <a:rPr lang="en-US" altLang="zh-CN" dirty="0"/>
              <a:t>\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\include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/>
              <a:t>\</a:t>
            </a:r>
            <a:r>
              <a:rPr lang="en-US" altLang="zh-CN" dirty="0" smtClean="0"/>
              <a:t>PhysX-3.4\PhysX_3.4\Lib</a:t>
            </a:r>
            <a:r>
              <a:rPr lang="zh-CN" altLang="en-US" dirty="0" smtClean="0"/>
              <a:t>和</a:t>
            </a:r>
            <a:r>
              <a:rPr lang="en-US" altLang="zh-CN" dirty="0"/>
              <a:t>\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\lib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PhysX-3.4\PhysX_3.4\Bin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PhysX-3.4\</a:t>
            </a:r>
            <a:r>
              <a:rPr lang="en-US" altLang="zh-CN" dirty="0" err="1" smtClean="0"/>
              <a:t>PxShared</a:t>
            </a:r>
            <a:r>
              <a:rPr lang="en-US" altLang="zh-CN" dirty="0" smtClean="0"/>
              <a:t>\bin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Debugging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参数中设置为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9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Glut</a:t>
            </a:r>
            <a:r>
              <a:rPr lang="zh-CN" altLang="en-US" dirty="0"/>
              <a:t>为</a:t>
            </a:r>
            <a:r>
              <a:rPr lang="zh-CN" altLang="en-US" dirty="0" smtClean="0"/>
              <a:t>例从头开始新建工程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75606"/>
            <a:ext cx="629380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PhysX</a:t>
            </a:r>
            <a:r>
              <a:rPr lang="zh-CN" altLang="en-US" dirty="0" smtClean="0"/>
              <a:t>基本元素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most important PhysX objects are </a:t>
            </a:r>
            <a:r>
              <a:rPr lang="en-US" altLang="zh-CN" i="1" dirty="0"/>
              <a:t>scenes</a:t>
            </a:r>
            <a:r>
              <a:rPr lang="en-US" altLang="zh-CN" dirty="0"/>
              <a:t> and </a:t>
            </a:r>
            <a:r>
              <a:rPr lang="en-US" altLang="zh-CN" i="1" dirty="0" smtClean="0"/>
              <a:t>actors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is PhysX' representation of the world, and actors are the individual elements of that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also supports geometric queries, such as </a:t>
            </a:r>
            <a:r>
              <a:rPr lang="en-US" altLang="zh-CN" dirty="0" err="1"/>
              <a:t>raycasts</a:t>
            </a:r>
            <a:r>
              <a:rPr lang="en-US" altLang="zh-CN" dirty="0"/>
              <a:t> and volume overlap checks, against the actors it </a:t>
            </a:r>
            <a:r>
              <a:rPr lang="en-US" altLang="zh-CN" dirty="0" smtClean="0"/>
              <a:t>contains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PxScene</a:t>
            </a:r>
            <a:r>
              <a:rPr lang="en-US" altLang="zh-CN" dirty="0"/>
              <a:t> object is the representation of the world in PhysX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Creating the scene requires a number of immutable parameters to be specified in the </a:t>
            </a:r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2790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sceneDesc</a:t>
            </a:r>
            <a:r>
              <a:rPr lang="en-US" altLang="zh-CN" dirty="0"/>
              <a:t>(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getTolerancesScale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sceneDesc.gravity</a:t>
            </a:r>
            <a:r>
              <a:rPr lang="en-US" altLang="zh-CN" dirty="0"/>
              <a:t> = PxVec3(0.0f, -9.81f, 0.0f);</a:t>
            </a:r>
          </a:p>
          <a:p>
            <a:r>
              <a:rPr lang="en-US" altLang="zh-CN" dirty="0" err="1"/>
              <a:t>gDispatcher</a:t>
            </a:r>
            <a:r>
              <a:rPr lang="en-US" altLang="zh-CN" dirty="0"/>
              <a:t> = </a:t>
            </a:r>
            <a:r>
              <a:rPr lang="en-US" altLang="zh-CN" dirty="0" err="1"/>
              <a:t>PxDefaultCpuDispatcherCreate</a:t>
            </a:r>
            <a:r>
              <a:rPr lang="en-US" altLang="zh-CN" dirty="0"/>
              <a:t>(2);</a:t>
            </a:r>
          </a:p>
          <a:p>
            <a:r>
              <a:rPr lang="en-US" altLang="zh-CN" dirty="0" err="1"/>
              <a:t>sceneDesc.cpuDispatcher</a:t>
            </a:r>
            <a:r>
              <a:rPr lang="en-US" altLang="zh-CN" dirty="0"/>
              <a:t> = </a:t>
            </a:r>
            <a:r>
              <a:rPr lang="en-US" altLang="zh-CN" dirty="0" err="1"/>
              <a:t>gDispatcher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sceneDesc.filterShader</a:t>
            </a:r>
            <a:r>
              <a:rPr lang="en-US" altLang="zh-CN" dirty="0"/>
              <a:t> = </a:t>
            </a:r>
            <a:r>
              <a:rPr lang="en-US" altLang="zh-CN" dirty="0" err="1"/>
              <a:t>PxDefaultSimulationFilterShader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createScene</a:t>
            </a:r>
            <a:r>
              <a:rPr lang="en-US" altLang="zh-CN" dirty="0"/>
              <a:t>(</a:t>
            </a:r>
            <a:r>
              <a:rPr lang="en-US" altLang="zh-CN" dirty="0" err="1"/>
              <a:t>sceneDesc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34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Simulation </a:t>
            </a:r>
            <a:r>
              <a:rPr lang="en-US" altLang="zh-CN" b="1" dirty="0" smtClean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4175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update PhysX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stepPhysics</a:t>
            </a:r>
            <a:r>
              <a:rPr lang="en-US" altLang="zh-CN" dirty="0"/>
              <a:t>(</a:t>
            </a:r>
            <a:r>
              <a:rPr lang="en-US" altLang="zh-CN" dirty="0" err="1"/>
              <a:t>PxReal</a:t>
            </a:r>
            <a:r>
              <a:rPr lang="en-US" altLang="zh-CN" dirty="0"/>
              <a:t> </a:t>
            </a:r>
            <a:r>
              <a:rPr lang="en-US" altLang="zh-CN" dirty="0" err="1"/>
              <a:t>timeStep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timeStep</a:t>
            </a:r>
            <a:r>
              <a:rPr lang="en-US" altLang="zh-CN" dirty="0"/>
              <a:t> &lt;= 0)</a:t>
            </a:r>
          </a:p>
          <a:p>
            <a:r>
              <a:rPr lang="en-US" altLang="zh-CN" dirty="0"/>
              <a:t>return;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-&gt;simulate(</a:t>
            </a:r>
            <a:r>
              <a:rPr lang="en-US" altLang="zh-CN" dirty="0" err="1"/>
              <a:t>timeStep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fetchResults</a:t>
            </a:r>
            <a:r>
              <a:rPr lang="en-US" altLang="zh-CN" dirty="0"/>
              <a:t>(true);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4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physical objects have at least one material, which defines the friction and restitution properties used to resolve a collision with the objects. To create a material, call </a:t>
            </a:r>
            <a:r>
              <a:rPr lang="en-US" altLang="zh-CN" dirty="0" err="1"/>
              <a:t>PxPhysics</a:t>
            </a:r>
            <a:r>
              <a:rPr lang="en-US" altLang="zh-CN" dirty="0"/>
              <a:t>::</a:t>
            </a:r>
            <a:r>
              <a:rPr lang="en-US" altLang="zh-CN" dirty="0" err="1"/>
              <a:t>createMaterial</a:t>
            </a:r>
            <a:r>
              <a:rPr lang="en-US" altLang="zh-CN" dirty="0"/>
              <a:t>():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401191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gMaterial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createMaterial</a:t>
            </a:r>
            <a:r>
              <a:rPr lang="en-US" altLang="zh-CN" dirty="0"/>
              <a:t>(0.5f, 0.5f, 0.6f);</a:t>
            </a:r>
          </a:p>
        </p:txBody>
      </p:sp>
    </p:spTree>
    <p:extLst>
      <p:ext uri="{BB962C8B-B14F-4D97-AF65-F5344CB8AC3E}">
        <p14:creationId xmlns:p14="http://schemas.microsoft.com/office/powerpoint/2010/main" val="8307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254</TotalTime>
  <Words>1121</Words>
  <Application>Microsoft Office PowerPoint</Application>
  <PresentationFormat>全屏显示(16:9)</PresentationFormat>
  <Paragraphs>98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凤舞九天</vt:lpstr>
      <vt:lpstr>建立物理仿真工程</vt:lpstr>
      <vt:lpstr>准备工作</vt:lpstr>
      <vt:lpstr>新建工程准备</vt:lpstr>
      <vt:lpstr>以Glut为例从头开始新建工程</vt:lpstr>
      <vt:lpstr>PhysX基本元素</vt:lpstr>
      <vt:lpstr>scene</vt:lpstr>
      <vt:lpstr>PowerPoint 演示文稿</vt:lpstr>
      <vt:lpstr>The Simulation Loop</vt:lpstr>
      <vt:lpstr>Materials</vt:lpstr>
      <vt:lpstr>Rigid Actors</vt:lpstr>
      <vt:lpstr>PowerPoint 演示文稿</vt:lpstr>
      <vt:lpstr>Shapes</vt:lpstr>
      <vt:lpstr>PowerPoint 演示文稿</vt:lpstr>
      <vt:lpstr>Kinematic triangle meshes</vt:lpstr>
      <vt:lpstr>PowerPoint 演示文稿</vt:lpstr>
      <vt:lpstr>Geometries</vt:lpstr>
      <vt:lpstr>Detaching Shapes</vt:lpstr>
      <vt:lpstr>Convex Meshes</vt:lpstr>
      <vt:lpstr>PowerPoint 演示文稿</vt:lpstr>
      <vt:lpstr>Triangle Meshes</vt:lpstr>
      <vt:lpstr>Height Fields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ForWork</cp:lastModifiedBy>
  <cp:revision>36</cp:revision>
  <dcterms:created xsi:type="dcterms:W3CDTF">2012-10-12T03:23:49Z</dcterms:created>
  <dcterms:modified xsi:type="dcterms:W3CDTF">2018-10-11T00:45:59Z</dcterms:modified>
</cp:coreProperties>
</file>