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90" y="-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gameworks-source-github" TargetMode="External"/><Relationship Id="rId2" Type="http://schemas.openxmlformats.org/officeDocument/2006/relationships/hyperlink" Target="https://developer.nvidia.com/bla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nvidia-flow" TargetMode="External"/><Relationship Id="rId4" Type="http://schemas.openxmlformats.org/officeDocument/2006/relationships/hyperlink" Target="https://developer.nvidia.com/fle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GameWorks/Blast" TargetMode="External"/><Relationship Id="rId2" Type="http://schemas.openxmlformats.org/officeDocument/2006/relationships/hyperlink" Target="https://github.com/NVIDIAGameWorks/NvClo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VIDIAGameWorks/Flow" TargetMode="External"/><Relationship Id="rId4" Type="http://schemas.openxmlformats.org/officeDocument/2006/relationships/hyperlink" Target="https://github.com/NVIDIAGameWorks/Fle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egistered-developer-programs" TargetMode="External"/><Relationship Id="rId2" Type="http://schemas.openxmlformats.org/officeDocument/2006/relationships/hyperlink" Target="https://github.com/NVIDIAGameW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content/apply-access-nvidia-physx-source-co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azygames.com/t/phy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7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err="1"/>
              <a:t>GameWorks</a:t>
            </a:r>
            <a:r>
              <a:rPr lang="en-US" altLang="zh-CN" b="1" dirty="0"/>
              <a:t> PhysX Overview</a:t>
            </a:r>
          </a:p>
          <a:p>
            <a:r>
              <a:rPr lang="en-US" altLang="zh-CN" dirty="0"/>
              <a:t>PhysX is a scalable multi-platform game physics solution supporting a wide range of devices, from smartphones to high-end multicore CPUs and GPUs. PhysX is already integrated into some of the most popular game engines, including Unreal Engine (versions 3 and 4), Unity3D, and Stingray.</a:t>
            </a:r>
          </a:p>
          <a:p>
            <a:r>
              <a:rPr lang="en-US" altLang="zh-CN" b="1" dirty="0"/>
              <a:t>New!</a:t>
            </a:r>
            <a:r>
              <a:rPr lang="en-US" altLang="zh-CN" dirty="0"/>
              <a:t> PhysX GPU Rigid Bodies (PhysX-GRB) available in PhysX 3.4.</a:t>
            </a:r>
          </a:p>
          <a:p>
            <a:r>
              <a:rPr lang="en-US" altLang="zh-CN" b="1" dirty="0"/>
              <a:t>Please note</a:t>
            </a:r>
            <a:r>
              <a:rPr lang="en-US" altLang="zh-CN" dirty="0"/>
              <a:t>: We no longer provide precompiled binaries for PhysX. Please use </a:t>
            </a:r>
            <a:r>
              <a:rPr lang="en-US" altLang="zh-CN" dirty="0" err="1"/>
              <a:t>Github</a:t>
            </a:r>
            <a:r>
              <a:rPr lang="en-US" altLang="zh-CN" dirty="0"/>
              <a:t> to download and build the libraries</a:t>
            </a:r>
          </a:p>
          <a:p>
            <a:r>
              <a:rPr lang="en-US" altLang="zh-CN" b="1" dirty="0"/>
              <a:t>PhysX Destruction, PhysX Clothing and PhysX Particles have been deprecated. Please consider the following libraries instead:</a:t>
            </a:r>
            <a:endParaRPr lang="en-US" altLang="zh-CN" dirty="0"/>
          </a:p>
          <a:p>
            <a:r>
              <a:rPr lang="en-US" altLang="zh-CN" dirty="0"/>
              <a:t>PhysX Destruction: </a:t>
            </a:r>
            <a:r>
              <a:rPr lang="en-US" altLang="zh-CN" dirty="0">
                <a:hlinkClick r:id="rId2"/>
              </a:rPr>
              <a:t>NVIDIA Blast.</a:t>
            </a:r>
            <a:endParaRPr lang="en-US" altLang="zh-CN" dirty="0"/>
          </a:p>
          <a:p>
            <a:r>
              <a:rPr lang="en-US" altLang="zh-CN" dirty="0"/>
              <a:t>PhysX Clothing: </a:t>
            </a:r>
            <a:r>
              <a:rPr lang="en-US" altLang="zh-CN" dirty="0">
                <a:hlinkClick r:id="rId3"/>
              </a:rPr>
              <a:t>NVIDIA Cloth.</a:t>
            </a:r>
            <a:endParaRPr lang="en-US" altLang="zh-CN" dirty="0"/>
          </a:p>
          <a:p>
            <a:r>
              <a:rPr lang="en-US" altLang="zh-CN" dirty="0"/>
              <a:t>PhysX Particles: </a:t>
            </a:r>
            <a:r>
              <a:rPr lang="en-US" altLang="zh-CN" dirty="0">
                <a:hlinkClick r:id="rId4"/>
              </a:rPr>
              <a:t>NVIDIA </a:t>
            </a:r>
            <a:r>
              <a:rPr lang="en-US" altLang="zh-CN" dirty="0" err="1">
                <a:hlinkClick r:id="rId4"/>
              </a:rPr>
              <a:t>FleX</a:t>
            </a:r>
            <a:r>
              <a:rPr lang="en-US" altLang="zh-CN" dirty="0"/>
              <a:t> and </a:t>
            </a:r>
            <a:r>
              <a:rPr lang="en-US" altLang="zh-CN" dirty="0">
                <a:hlinkClick r:id="rId5"/>
              </a:rPr>
              <a:t>NVIDIA Flow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NOTE: APEX SDK has been deprecated. We recommend the following libraries as replacements:</a:t>
            </a:r>
          </a:p>
          <a:p>
            <a:r>
              <a:rPr lang="en-US" altLang="zh-CN" dirty="0"/>
              <a:t>For APEX Clothing: </a:t>
            </a:r>
            <a:r>
              <a:rPr lang="en-US" altLang="zh-CN" dirty="0" err="1"/>
              <a:t>NvCloth</a:t>
            </a:r>
            <a:r>
              <a:rPr lang="en-US" altLang="zh-CN" dirty="0"/>
              <a:t> - </a:t>
            </a:r>
            <a:r>
              <a:rPr lang="en-US" altLang="zh-CN" dirty="0">
                <a:hlinkClick r:id="rId2"/>
              </a:rPr>
              <a:t>https://github.com/NVIDIAGameWorks/NvCloth</a:t>
            </a:r>
            <a:endParaRPr lang="en-US" altLang="zh-CN" dirty="0"/>
          </a:p>
          <a:p>
            <a:r>
              <a:rPr lang="en-US" altLang="zh-CN" dirty="0"/>
              <a:t>For APEX Destruction: Blast - </a:t>
            </a:r>
            <a:r>
              <a:rPr lang="en-US" altLang="zh-CN" dirty="0">
                <a:hlinkClick r:id="rId3"/>
              </a:rPr>
              <a:t>https://github.com/NVIDIAGameWorks/Blast</a:t>
            </a:r>
            <a:endParaRPr lang="en-US" altLang="zh-CN" dirty="0"/>
          </a:p>
          <a:p>
            <a:r>
              <a:rPr lang="en-US" altLang="zh-CN" dirty="0"/>
              <a:t>For APEX Particles: Flex - </a:t>
            </a:r>
            <a:r>
              <a:rPr lang="en-US" altLang="zh-CN" dirty="0">
                <a:hlinkClick r:id="rId4"/>
              </a:rPr>
              <a:t>https://github.com/NVIDIAGameWorks/FleX</a:t>
            </a:r>
            <a:endParaRPr lang="en-US" altLang="zh-CN" dirty="0"/>
          </a:p>
          <a:p>
            <a:r>
              <a:rPr lang="en-US" altLang="zh-CN" dirty="0"/>
              <a:t>For APEX Turbulence: Flow - </a:t>
            </a:r>
            <a:r>
              <a:rPr lang="en-US" altLang="zh-CN" dirty="0">
                <a:hlinkClick r:id="rId5"/>
              </a:rPr>
              <a:t>https://github.com/NVIDIAGameWorks/Flow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How to access PhysX Source on </a:t>
            </a:r>
            <a:r>
              <a:rPr lang="en-US" altLang="zh-CN" b="1" dirty="0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github.com/NVIDIAGameWorks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you don't have an account on developer.nvidia.com click on the following link to register: </a:t>
            </a:r>
            <a:r>
              <a:rPr lang="en-US" altLang="zh-CN" dirty="0">
                <a:hlinkClick r:id="rId3"/>
              </a:rPr>
              <a:t>Register</a:t>
            </a:r>
            <a:endParaRPr lang="en-US" altLang="zh-CN" dirty="0"/>
          </a:p>
          <a:p>
            <a:r>
              <a:rPr lang="en-US" altLang="zh-CN" dirty="0"/>
              <a:t>If you are logged in, accept the EULA and enter your </a:t>
            </a:r>
            <a:r>
              <a:rPr lang="en-US" altLang="zh-CN" b="1" dirty="0"/>
              <a:t>GitHub</a:t>
            </a:r>
            <a:r>
              <a:rPr lang="en-US" altLang="zh-CN" dirty="0"/>
              <a:t> username at the bottom of the form: </a:t>
            </a:r>
            <a:r>
              <a:rPr lang="en-US" altLang="zh-CN" dirty="0">
                <a:hlinkClick r:id="rId4"/>
              </a:rPr>
              <a:t>Accept EULA</a:t>
            </a:r>
            <a:endParaRPr lang="en-US" altLang="zh-CN" dirty="0"/>
          </a:p>
          <a:p>
            <a:r>
              <a:rPr lang="en-US" altLang="zh-CN" dirty="0"/>
              <a:t>You should receive an invitation within an hour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77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物理仿真类游戏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www.crazygames.com/t/physics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110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How to access PhysX Source on GitHub</vt:lpstr>
      <vt:lpstr>物理仿真类游戏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HL H</cp:lastModifiedBy>
  <cp:revision>7</cp:revision>
  <dcterms:created xsi:type="dcterms:W3CDTF">2018-08-13T07:15:28Z</dcterms:created>
  <dcterms:modified xsi:type="dcterms:W3CDTF">2018-09-12T02:23:45Z</dcterms:modified>
</cp:coreProperties>
</file>