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45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2" y="3911212"/>
            <a:ext cx="1472173" cy="123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10817"/>
            <a:ext cx="7772400" cy="1102519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069686"/>
            <a:ext cx="6100534" cy="1305742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133"/>
            <a:ext cx="8229600" cy="353618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05979"/>
            <a:ext cx="1400156" cy="4455333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758006" cy="445533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07527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982387"/>
            <a:ext cx="7772400" cy="1125140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176807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6" y="4018370"/>
            <a:ext cx="8226225" cy="576021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321453"/>
            <a:ext cx="5111750" cy="36433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7" y="1017973"/>
            <a:ext cx="3008313" cy="29468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51435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160718"/>
            <a:ext cx="7448602" cy="585789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750081"/>
            <a:ext cx="7452360" cy="3911231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1" y="4682725"/>
            <a:ext cx="3180375" cy="460775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4869659"/>
            <a:ext cx="1676384" cy="273844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4869657"/>
            <a:ext cx="264320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4010254"/>
            <a:ext cx="871200" cy="6534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8" y="0"/>
            <a:ext cx="1008093" cy="107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776000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Vehicle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9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The PhysX Vehicle SDK models vehicles as collections of sprung </a:t>
            </a:r>
            <a:r>
              <a:rPr lang="en-US" altLang="zh-CN" dirty="0" smtClean="0"/>
              <a:t>masses</a:t>
            </a:r>
          </a:p>
          <a:p>
            <a:pPr lvl="1"/>
            <a:r>
              <a:rPr lang="en-US" altLang="zh-CN" dirty="0" smtClean="0"/>
              <a:t>where </a:t>
            </a:r>
            <a:r>
              <a:rPr lang="en-US" altLang="zh-CN" dirty="0"/>
              <a:t>each sprung mass represents a suspension line with associated wheel and tire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These </a:t>
            </a:r>
            <a:r>
              <a:rPr lang="en-US" altLang="zh-CN" dirty="0"/>
              <a:t>collections of sprung masses have a complementary representation as a rigid body actor whose mass, center of mass, and moment of inertia matches exactly the masses and coordinates of the sprung </a:t>
            </a:r>
            <a:r>
              <a:rPr lang="en-US" altLang="zh-CN" dirty="0" smtClean="0"/>
              <a:t>masses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78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6000" y="34358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Vehicle representation as a rigid body actor with shapes for the chassis and wheels. Note that the wheel rest offsets are specified relative to the center of mass.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1510"/>
            <a:ext cx="4708252" cy="309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00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80" y="483518"/>
            <a:ext cx="7429500" cy="277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411760" y="34358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Vehicle representation as a collection of sprung masses of mass M1 and M2.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44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41" y="195486"/>
            <a:ext cx="5614392" cy="274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87624" y="3147814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update of each vehicle begins with a </a:t>
            </a:r>
            <a:r>
              <a:rPr lang="en-US" altLang="zh-CN" dirty="0" err="1"/>
              <a:t>raycast</a:t>
            </a:r>
            <a:r>
              <a:rPr lang="en-US" altLang="zh-CN" dirty="0"/>
              <a:t> for each suspension line. The </a:t>
            </a:r>
            <a:r>
              <a:rPr lang="en-US" altLang="zh-CN" dirty="0" err="1"/>
              <a:t>raycast</a:t>
            </a:r>
            <a:r>
              <a:rPr lang="en-US" altLang="zh-CN" dirty="0"/>
              <a:t> starts just above the </a:t>
            </a:r>
            <a:r>
              <a:rPr lang="en-US" altLang="zh-CN" dirty="0" err="1"/>
              <a:t>the</a:t>
            </a:r>
            <a:r>
              <a:rPr lang="en-US" altLang="zh-CN" dirty="0"/>
              <a:t> top of the tire at maximum compression and casts downwards along the direction of suspension travel to a position just below the bottom of the tire at </a:t>
            </a:r>
            <a:r>
              <a:rPr lang="en-US" altLang="zh-CN"/>
              <a:t>maximum </a:t>
            </a:r>
            <a:r>
              <a:rPr lang="en-US" altLang="zh-CN" smtClean="0"/>
              <a:t>droop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93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51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36</TotalTime>
  <Words>156</Words>
  <Application>Microsoft Office PowerPoint</Application>
  <PresentationFormat>全屏显示(16:9)</PresentationFormat>
  <Paragraphs>8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凤舞九天</vt:lpstr>
      <vt:lpstr>Vehicle</vt:lpstr>
      <vt:lpstr>Introduction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 H</dc:creator>
  <cp:lastModifiedBy>HL H</cp:lastModifiedBy>
  <cp:revision>12</cp:revision>
  <dcterms:created xsi:type="dcterms:W3CDTF">2017-11-14T07:49:57Z</dcterms:created>
  <dcterms:modified xsi:type="dcterms:W3CDTF">2017-11-14T08:27:05Z</dcterms:modified>
</cp:coreProperties>
</file>