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45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83F24-0C0C-4BAD-BF24-FFEBD06DD8B9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F0121-CAB2-4F34-9417-847A94657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4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Shapes with a </a:t>
            </a:r>
            <a:r>
              <a:rPr lang="en-US" altLang="zh-CN" dirty="0" err="1" smtClean="0"/>
              <a:t>PxPlaneGeometry</a:t>
            </a:r>
            <a:r>
              <a:rPr lang="en-US" altLang="zh-CN" dirty="0" smtClean="0"/>
              <a:t> may only be created for static actors.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F0121-CAB2-4F34-9417-847A94657B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9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 shape is convex if, given any two points within the shape, the shape contains the line between them. A </a:t>
            </a:r>
            <a:r>
              <a:rPr lang="en-US" altLang="zh-CN" dirty="0" err="1" smtClean="0"/>
              <a:t>PxConvexMesh</a:t>
            </a:r>
            <a:r>
              <a:rPr lang="en-US" altLang="zh-CN" dirty="0" smtClean="0"/>
              <a:t> is a convex polyhedron represented as a set of vertices and polygonal faces. The number of vertices and faces of a convex mesh in PhysX is limited to 255.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F0121-CAB2-4F34-9417-847A94657B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3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Rigid Body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478"/>
            <a:ext cx="8856984" cy="496855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First, define the vertices of the convex object:</a:t>
            </a:r>
          </a:p>
          <a:p>
            <a:pPr marL="0" indent="0">
              <a:buNone/>
            </a:pPr>
            <a:r>
              <a:rPr lang="en-US" altLang="zh-CN" dirty="0"/>
              <a:t>static </a:t>
            </a:r>
            <a:r>
              <a:rPr lang="en-US" altLang="zh-CN" dirty="0" err="1"/>
              <a:t>const</a:t>
            </a:r>
            <a:r>
              <a:rPr lang="en-US" altLang="zh-CN" dirty="0"/>
              <a:t> PxVec3 </a:t>
            </a:r>
            <a:r>
              <a:rPr lang="en-US" altLang="zh-CN" dirty="0" err="1"/>
              <a:t>convexVerts</a:t>
            </a:r>
            <a:r>
              <a:rPr lang="en-US" altLang="zh-CN" dirty="0"/>
              <a:t>[] = {PxVec3(0,1,0),PxVec3(1,0,0),PxVec3(-1,0,0),PxVec3(0,0,1), PxVec3(0,0,-1)}; </a:t>
            </a:r>
          </a:p>
          <a:p>
            <a:r>
              <a:rPr lang="en-US" altLang="zh-CN" dirty="0"/>
              <a:t>Then construct a description of the convex data layout:</a:t>
            </a:r>
          </a:p>
          <a:p>
            <a:pPr marL="0" indent="0">
              <a:buNone/>
            </a:pPr>
            <a:r>
              <a:rPr lang="en-US" altLang="zh-CN" dirty="0" err="1"/>
              <a:t>PxConvexMeshDesc</a:t>
            </a:r>
            <a:r>
              <a:rPr lang="en-US" altLang="zh-CN" dirty="0"/>
              <a:t> </a:t>
            </a:r>
            <a:r>
              <a:rPr lang="en-US" altLang="zh-CN" dirty="0" err="1"/>
              <a:t>convexDesc</a:t>
            </a:r>
            <a:r>
              <a:rPr lang="en-US" altLang="zh-CN" dirty="0"/>
              <a:t>; </a:t>
            </a:r>
            <a:r>
              <a:rPr lang="en-US" altLang="zh-CN" dirty="0" err="1"/>
              <a:t>convexDesc.points.count</a:t>
            </a:r>
            <a:r>
              <a:rPr lang="en-US" altLang="zh-CN" dirty="0"/>
              <a:t> = 5; </a:t>
            </a:r>
            <a:r>
              <a:rPr lang="en-US" altLang="zh-CN" dirty="0" err="1"/>
              <a:t>convexDesc.points.stride</a:t>
            </a:r>
            <a:r>
              <a:rPr lang="en-US" altLang="zh-CN" dirty="0"/>
              <a:t> = </a:t>
            </a:r>
            <a:r>
              <a:rPr lang="en-US" altLang="zh-CN" dirty="0" err="1"/>
              <a:t>sizeof</a:t>
            </a:r>
            <a:r>
              <a:rPr lang="en-US" altLang="zh-CN" dirty="0"/>
              <a:t>(PxVec3);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convexDesc.points.data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convexVerts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convexDesc.flags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PxConvexFlag</a:t>
            </a:r>
            <a:r>
              <a:rPr lang="en-US" altLang="zh-CN" dirty="0"/>
              <a:t>::</a:t>
            </a:r>
            <a:r>
              <a:rPr lang="en-US" altLang="zh-CN" dirty="0" err="1"/>
              <a:t>eCOMPUTE_CONVEX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Now use the cooking library to construct a </a:t>
            </a:r>
            <a:r>
              <a:rPr lang="en-US" altLang="zh-CN" dirty="0" err="1"/>
              <a:t>PxConvexMesh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err="1"/>
              <a:t>PxDefaultMemoryOutputStream</a:t>
            </a:r>
            <a:r>
              <a:rPr lang="en-US" altLang="zh-CN" dirty="0"/>
              <a:t> </a:t>
            </a:r>
            <a:r>
              <a:rPr lang="en-US" altLang="zh-CN" dirty="0" err="1"/>
              <a:t>buf</a:t>
            </a:r>
            <a:r>
              <a:rPr lang="en-US" altLang="zh-CN" dirty="0"/>
              <a:t>; </a:t>
            </a:r>
            <a:r>
              <a:rPr lang="en-US" altLang="zh-CN" dirty="0" err="1"/>
              <a:t>PxConvexMeshCookingResult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result; if(!</a:t>
            </a:r>
            <a:r>
              <a:rPr lang="en-US" altLang="zh-CN" dirty="0" err="1"/>
              <a:t>cooking.cookConvexMesh</a:t>
            </a:r>
            <a:r>
              <a:rPr lang="en-US" altLang="zh-CN" dirty="0"/>
              <a:t>(</a:t>
            </a:r>
            <a:r>
              <a:rPr lang="en-US" altLang="zh-CN" dirty="0" err="1"/>
              <a:t>convexDesc</a:t>
            </a:r>
            <a:r>
              <a:rPr lang="en-US" altLang="zh-CN" dirty="0"/>
              <a:t>, </a:t>
            </a:r>
            <a:r>
              <a:rPr lang="en-US" altLang="zh-CN" dirty="0" err="1"/>
              <a:t>buf</a:t>
            </a:r>
            <a:r>
              <a:rPr lang="en-US" altLang="zh-CN" dirty="0"/>
              <a:t>, &amp;result)) return NULL; </a:t>
            </a:r>
            <a:r>
              <a:rPr lang="en-US" altLang="zh-CN" dirty="0" err="1"/>
              <a:t>PxDefaultMemoryInputData</a:t>
            </a:r>
            <a:r>
              <a:rPr lang="en-US" altLang="zh-CN" dirty="0"/>
              <a:t> input(</a:t>
            </a:r>
            <a:r>
              <a:rPr lang="en-US" altLang="zh-CN" dirty="0" err="1"/>
              <a:t>buf.getData</a:t>
            </a:r>
            <a:r>
              <a:rPr lang="en-US" altLang="zh-CN" dirty="0"/>
              <a:t>(), </a:t>
            </a:r>
            <a:r>
              <a:rPr lang="en-US" altLang="zh-CN" dirty="0" err="1"/>
              <a:t>buf.getSize</a:t>
            </a:r>
            <a:r>
              <a:rPr lang="en-US" altLang="zh-CN" dirty="0"/>
              <a:t>());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PxConvexMesh</a:t>
            </a:r>
            <a:r>
              <a:rPr lang="en-US" altLang="zh-CN" dirty="0"/>
              <a:t>* </a:t>
            </a:r>
            <a:r>
              <a:rPr lang="en-US" altLang="zh-CN" dirty="0" err="1"/>
              <a:t>convexMesh</a:t>
            </a:r>
            <a:r>
              <a:rPr lang="en-US" altLang="zh-CN" dirty="0"/>
              <a:t> = physics-&gt;</a:t>
            </a:r>
            <a:r>
              <a:rPr lang="en-US" altLang="zh-CN" dirty="0" err="1"/>
              <a:t>createConvexMesh</a:t>
            </a:r>
            <a:r>
              <a:rPr lang="en-US" altLang="zh-CN" dirty="0"/>
              <a:t>(input); </a:t>
            </a:r>
          </a:p>
          <a:p>
            <a:r>
              <a:rPr lang="en-US" altLang="zh-CN" dirty="0"/>
              <a:t>Finally, create a shape using a </a:t>
            </a:r>
            <a:r>
              <a:rPr lang="en-US" altLang="zh-CN" dirty="0" err="1"/>
              <a:t>PxConvexMeshGeometry</a:t>
            </a:r>
            <a:r>
              <a:rPr lang="en-US" altLang="zh-CN" dirty="0"/>
              <a:t> which instances the mesh:</a:t>
            </a:r>
          </a:p>
          <a:p>
            <a:pPr marL="0" indent="0">
              <a:buNone/>
            </a:pPr>
            <a:r>
              <a:rPr lang="en-US" altLang="zh-CN" dirty="0" err="1"/>
              <a:t>PxShape</a:t>
            </a:r>
            <a:r>
              <a:rPr lang="en-US" altLang="zh-CN" dirty="0"/>
              <a:t>* </a:t>
            </a:r>
            <a:r>
              <a:rPr lang="en-US" altLang="zh-CN" dirty="0" err="1"/>
              <a:t>aConvexShape</a:t>
            </a:r>
            <a:r>
              <a:rPr lang="en-US" altLang="zh-CN" dirty="0"/>
              <a:t> = </a:t>
            </a:r>
            <a:r>
              <a:rPr lang="en-US" altLang="zh-CN" dirty="0" err="1"/>
              <a:t>PxRigidActorExt</a:t>
            </a:r>
            <a:r>
              <a:rPr lang="en-US" altLang="zh-CN" dirty="0"/>
              <a:t>::</a:t>
            </a:r>
            <a:r>
              <a:rPr lang="en-US" altLang="zh-CN" dirty="0" err="1"/>
              <a:t>createExclusiveShape</a:t>
            </a:r>
            <a:r>
              <a:rPr lang="en-US" altLang="zh-CN" dirty="0"/>
              <a:t>(*</a:t>
            </a:r>
            <a:r>
              <a:rPr lang="en-US" altLang="zh-CN" dirty="0" err="1"/>
              <a:t>aConvexActor</a:t>
            </a:r>
            <a:r>
              <a:rPr lang="en-US" altLang="zh-CN" dirty="0"/>
              <a:t>, </a:t>
            </a:r>
            <a:r>
              <a:rPr lang="en-US" altLang="zh-CN" dirty="0" err="1"/>
              <a:t>PxConvexMeshGeometry</a:t>
            </a:r>
            <a:r>
              <a:rPr lang="en-US" altLang="zh-CN" dirty="0"/>
              <a:t>(</a:t>
            </a:r>
            <a:r>
              <a:rPr lang="en-US" altLang="zh-CN" dirty="0" err="1"/>
              <a:t>convexMesh</a:t>
            </a:r>
            <a:r>
              <a:rPr lang="en-US" altLang="zh-CN" dirty="0"/>
              <a:t>), </a:t>
            </a:r>
            <a:r>
              <a:rPr lang="en-US" altLang="zh-CN" dirty="0" err="1"/>
              <a:t>aMaterial</a:t>
            </a:r>
            <a:r>
              <a:rPr lang="en-US" altLang="zh-CN" dirty="0"/>
              <a:t>);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06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Triangle Meshes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99542"/>
            <a:ext cx="4133850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97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Like graphical triangle meshes, a collision triangle mesh consists of a collection of vertices and the triangle indices. Triangle mesh creation requires use of the cooking library. It is assumed here that the cooking library has already been initialized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55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51470"/>
            <a:ext cx="9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PxTriangleMeshDesc</a:t>
            </a:r>
            <a:r>
              <a:rPr lang="en-US" altLang="zh-CN" dirty="0"/>
              <a:t> </a:t>
            </a:r>
            <a:r>
              <a:rPr lang="en-US" altLang="zh-CN" dirty="0" err="1"/>
              <a:t>meshDesc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meshDesc.points.count</a:t>
            </a:r>
            <a:r>
              <a:rPr lang="en-US" altLang="zh-CN" dirty="0"/>
              <a:t>           = </a:t>
            </a:r>
            <a:r>
              <a:rPr lang="en-US" altLang="zh-CN" dirty="0" err="1"/>
              <a:t>nbVerts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meshDesc.points.stride</a:t>
            </a:r>
            <a:r>
              <a:rPr lang="en-US" altLang="zh-CN" dirty="0"/>
              <a:t>          = </a:t>
            </a:r>
            <a:r>
              <a:rPr lang="en-US" altLang="zh-CN" dirty="0" err="1"/>
              <a:t>sizeof</a:t>
            </a:r>
            <a:r>
              <a:rPr lang="en-US" altLang="zh-CN" dirty="0"/>
              <a:t>(PxVec3);</a:t>
            </a:r>
          </a:p>
          <a:p>
            <a:r>
              <a:rPr lang="en-US" altLang="zh-CN" dirty="0" err="1"/>
              <a:t>meshDesc.points.data</a:t>
            </a:r>
            <a:r>
              <a:rPr lang="en-US" altLang="zh-CN" dirty="0"/>
              <a:t>            = verts;</a:t>
            </a:r>
          </a:p>
          <a:p>
            <a:endParaRPr lang="en-US" altLang="zh-CN" dirty="0"/>
          </a:p>
          <a:p>
            <a:r>
              <a:rPr lang="en-US" altLang="zh-CN" dirty="0" err="1"/>
              <a:t>meshDesc.triangles.count</a:t>
            </a:r>
            <a:r>
              <a:rPr lang="en-US" altLang="zh-CN" dirty="0"/>
              <a:t>        = </a:t>
            </a:r>
            <a:r>
              <a:rPr lang="en-US" altLang="zh-CN" dirty="0" err="1"/>
              <a:t>triCount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meshDesc.triangles.stride</a:t>
            </a:r>
            <a:r>
              <a:rPr lang="en-US" altLang="zh-CN" dirty="0"/>
              <a:t>       = 3*</a:t>
            </a:r>
            <a:r>
              <a:rPr lang="en-US" altLang="zh-CN" dirty="0" err="1"/>
              <a:t>sizeof</a:t>
            </a:r>
            <a:r>
              <a:rPr lang="en-US" altLang="zh-CN" dirty="0"/>
              <a:t>(PxU32);</a:t>
            </a:r>
          </a:p>
          <a:p>
            <a:r>
              <a:rPr lang="en-US" altLang="zh-CN" dirty="0" err="1"/>
              <a:t>meshDesc.triangles.data</a:t>
            </a:r>
            <a:r>
              <a:rPr lang="en-US" altLang="zh-CN" dirty="0"/>
              <a:t>         = indices32;</a:t>
            </a:r>
          </a:p>
          <a:p>
            <a:endParaRPr lang="en-US" altLang="zh-CN" dirty="0"/>
          </a:p>
          <a:p>
            <a:r>
              <a:rPr lang="en-US" altLang="zh-CN" dirty="0" err="1"/>
              <a:t>PxDefaultMemoryOutputStream</a:t>
            </a:r>
            <a:r>
              <a:rPr lang="en-US" altLang="zh-CN" dirty="0"/>
              <a:t> </a:t>
            </a:r>
            <a:r>
              <a:rPr lang="en-US" altLang="zh-CN" dirty="0" err="1"/>
              <a:t>writeBuffer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PxTriangleMeshCookingResult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result;</a:t>
            </a:r>
          </a:p>
          <a:p>
            <a:r>
              <a:rPr lang="en-US" altLang="zh-CN" dirty="0"/>
              <a:t>bool status = </a:t>
            </a:r>
            <a:r>
              <a:rPr lang="en-US" altLang="zh-CN" dirty="0" err="1"/>
              <a:t>cooking.cookTriangleMesh</a:t>
            </a:r>
            <a:r>
              <a:rPr lang="en-US" altLang="zh-CN" dirty="0"/>
              <a:t>(</a:t>
            </a:r>
            <a:r>
              <a:rPr lang="en-US" altLang="zh-CN" dirty="0" err="1"/>
              <a:t>meshDesc</a:t>
            </a:r>
            <a:r>
              <a:rPr lang="en-US" altLang="zh-CN" dirty="0"/>
              <a:t>, </a:t>
            </a:r>
            <a:r>
              <a:rPr lang="en-US" altLang="zh-CN" dirty="0" err="1"/>
              <a:t>writeBuffer,result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if(!status)</a:t>
            </a:r>
          </a:p>
          <a:p>
            <a:r>
              <a:rPr lang="en-US" altLang="zh-CN" dirty="0"/>
              <a:t>    return NULL;</a:t>
            </a:r>
          </a:p>
          <a:p>
            <a:endParaRPr lang="en-US" altLang="zh-CN" dirty="0"/>
          </a:p>
          <a:p>
            <a:r>
              <a:rPr lang="en-US" altLang="zh-CN" dirty="0" err="1"/>
              <a:t>PxDefaultMemoryInputData</a:t>
            </a:r>
            <a:r>
              <a:rPr lang="en-US" altLang="zh-CN" dirty="0"/>
              <a:t> </a:t>
            </a:r>
            <a:r>
              <a:rPr lang="en-US" altLang="zh-CN" dirty="0" err="1"/>
              <a:t>readBuffer</a:t>
            </a:r>
            <a:r>
              <a:rPr lang="en-US" altLang="zh-CN" dirty="0"/>
              <a:t>(</a:t>
            </a:r>
            <a:r>
              <a:rPr lang="en-US" altLang="zh-CN" dirty="0" err="1"/>
              <a:t>writeBuffer.getData</a:t>
            </a:r>
            <a:r>
              <a:rPr lang="en-US" altLang="zh-CN" dirty="0"/>
              <a:t>(), </a:t>
            </a:r>
            <a:r>
              <a:rPr lang="en-US" altLang="zh-CN" dirty="0" err="1"/>
              <a:t>writeBuffer.getSize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physics.createTriangleMesh</a:t>
            </a:r>
            <a:r>
              <a:rPr lang="en-US" altLang="zh-CN" dirty="0"/>
              <a:t>(</a:t>
            </a:r>
            <a:r>
              <a:rPr lang="en-US" altLang="zh-CN" dirty="0" err="1"/>
              <a:t>readBuffer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15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Alternatively </a:t>
            </a:r>
            <a:r>
              <a:rPr lang="en-US" altLang="zh-CN" i="1" dirty="0" err="1"/>
              <a:t>PxTriangleMesh</a:t>
            </a:r>
            <a:r>
              <a:rPr lang="en-US" altLang="zh-CN" dirty="0"/>
              <a:t> can be cooked and directly inserted into </a:t>
            </a:r>
            <a:r>
              <a:rPr lang="en-US" altLang="zh-CN" i="1" dirty="0" err="1"/>
              <a:t>PxPhysics</a:t>
            </a:r>
            <a:r>
              <a:rPr lang="en-US" altLang="zh-CN" dirty="0"/>
              <a:t> without stream serialization. This is useful if real-time cooking is required. It is strongly recommended to use offline cooking and streams. Example how to improve cooking speed if needed: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7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267494"/>
            <a:ext cx="8964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/>
              <a:t>PxTolerancesScale</a:t>
            </a:r>
            <a:r>
              <a:rPr lang="en-US" altLang="zh-CN" sz="1050" dirty="0"/>
              <a:t> scale;</a:t>
            </a:r>
          </a:p>
          <a:p>
            <a:r>
              <a:rPr lang="en-US" altLang="zh-CN" sz="1050" dirty="0" err="1"/>
              <a:t>PxCookingParams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params</a:t>
            </a:r>
            <a:r>
              <a:rPr lang="en-US" altLang="zh-CN" sz="1050" dirty="0"/>
              <a:t>(scale);</a:t>
            </a:r>
          </a:p>
          <a:p>
            <a:r>
              <a:rPr lang="en-US" altLang="zh-CN" sz="1050" dirty="0"/>
              <a:t>// disable mesh cleaning - perform mesh validation on development configurations</a:t>
            </a:r>
          </a:p>
          <a:p>
            <a:r>
              <a:rPr lang="en-US" altLang="zh-CN" sz="1050" dirty="0" err="1"/>
              <a:t>params.meshPreprocessParams</a:t>
            </a:r>
            <a:r>
              <a:rPr lang="en-US" altLang="zh-CN" sz="1050" dirty="0"/>
              <a:t> |= </a:t>
            </a:r>
            <a:r>
              <a:rPr lang="en-US" altLang="zh-CN" sz="1050" dirty="0" err="1"/>
              <a:t>PxMeshPreprocessingFlag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eDISABLE_CLEAN_MESH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// disable edge precompute, edges are set for each triangle, slows contact generation</a:t>
            </a:r>
          </a:p>
          <a:p>
            <a:r>
              <a:rPr lang="en-US" altLang="zh-CN" sz="1050" dirty="0" err="1"/>
              <a:t>params.meshPreprocessParams</a:t>
            </a:r>
            <a:r>
              <a:rPr lang="en-US" altLang="zh-CN" sz="1050" dirty="0"/>
              <a:t> |= </a:t>
            </a:r>
            <a:r>
              <a:rPr lang="en-US" altLang="zh-CN" sz="1050" dirty="0" err="1"/>
              <a:t>PxMeshPreprocessingFlag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eDISABLE_ACTIVE_EDGES_PRECOMPUTE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// lower hierarchy for internal mesh</a:t>
            </a:r>
          </a:p>
          <a:p>
            <a:r>
              <a:rPr lang="en-US" altLang="zh-CN" sz="1050" dirty="0" err="1"/>
              <a:t>params.meshCookingHint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PxMeshCookingHint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eCOOKING_PERFORMANCE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 err="1"/>
              <a:t>theCooking</a:t>
            </a:r>
            <a:r>
              <a:rPr lang="en-US" altLang="zh-CN" sz="1050" dirty="0"/>
              <a:t>-&gt;</a:t>
            </a:r>
            <a:r>
              <a:rPr lang="en-US" altLang="zh-CN" sz="1050" dirty="0" err="1"/>
              <a:t>setParams</a:t>
            </a:r>
            <a:r>
              <a:rPr lang="en-US" altLang="zh-CN" sz="1050" dirty="0"/>
              <a:t>(</a:t>
            </a:r>
            <a:r>
              <a:rPr lang="en-US" altLang="zh-CN" sz="1050" dirty="0" err="1"/>
              <a:t>params</a:t>
            </a:r>
            <a:r>
              <a:rPr lang="en-US" altLang="zh-CN" sz="1050" dirty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 err="1"/>
              <a:t>PxTriangleMeshDesc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meshDesc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 err="1"/>
              <a:t>meshDesc.points.count</a:t>
            </a:r>
            <a:r>
              <a:rPr lang="en-US" altLang="zh-CN" sz="1050" dirty="0"/>
              <a:t>           = </a:t>
            </a:r>
            <a:r>
              <a:rPr lang="en-US" altLang="zh-CN" sz="1050" dirty="0" err="1"/>
              <a:t>nbVerts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 err="1"/>
              <a:t>meshDesc.points.stride</a:t>
            </a:r>
            <a:r>
              <a:rPr lang="en-US" altLang="zh-CN" sz="1050" dirty="0"/>
              <a:t>          = </a:t>
            </a:r>
            <a:r>
              <a:rPr lang="en-US" altLang="zh-CN" sz="1050" dirty="0" err="1"/>
              <a:t>sizeof</a:t>
            </a:r>
            <a:r>
              <a:rPr lang="en-US" altLang="zh-CN" sz="1050" dirty="0"/>
              <a:t>(PxVec3);</a:t>
            </a:r>
          </a:p>
          <a:p>
            <a:r>
              <a:rPr lang="en-US" altLang="zh-CN" sz="1050" dirty="0" err="1"/>
              <a:t>meshDesc.points.data</a:t>
            </a:r>
            <a:r>
              <a:rPr lang="en-US" altLang="zh-CN" sz="1050" dirty="0"/>
              <a:t>            = verts;</a:t>
            </a:r>
          </a:p>
          <a:p>
            <a:endParaRPr lang="en-US" altLang="zh-CN" sz="1050" dirty="0"/>
          </a:p>
          <a:p>
            <a:r>
              <a:rPr lang="en-US" altLang="zh-CN" sz="1050" dirty="0" err="1"/>
              <a:t>meshDesc.triangles.count</a:t>
            </a:r>
            <a:r>
              <a:rPr lang="en-US" altLang="zh-CN" sz="1050" dirty="0"/>
              <a:t>        = </a:t>
            </a:r>
            <a:r>
              <a:rPr lang="en-US" altLang="zh-CN" sz="1050" dirty="0" err="1"/>
              <a:t>triCount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 err="1"/>
              <a:t>meshDesc.triangles.stride</a:t>
            </a:r>
            <a:r>
              <a:rPr lang="en-US" altLang="zh-CN" sz="1050" dirty="0"/>
              <a:t>       = 3*</a:t>
            </a:r>
            <a:r>
              <a:rPr lang="en-US" altLang="zh-CN" sz="1050" dirty="0" err="1"/>
              <a:t>sizeof</a:t>
            </a:r>
            <a:r>
              <a:rPr lang="en-US" altLang="zh-CN" sz="1050" dirty="0"/>
              <a:t>(PxU32);</a:t>
            </a:r>
          </a:p>
          <a:p>
            <a:r>
              <a:rPr lang="en-US" altLang="zh-CN" sz="1050" dirty="0" err="1"/>
              <a:t>meshDesc.triangles.data</a:t>
            </a:r>
            <a:r>
              <a:rPr lang="en-US" altLang="zh-CN" sz="1050" dirty="0"/>
              <a:t>         = indices32;</a:t>
            </a:r>
          </a:p>
          <a:p>
            <a:endParaRPr lang="en-US" altLang="zh-CN" sz="1050" dirty="0"/>
          </a:p>
          <a:p>
            <a:r>
              <a:rPr lang="en-US" altLang="zh-CN" sz="1050" dirty="0"/>
              <a:t>#</a:t>
            </a:r>
            <a:r>
              <a:rPr lang="en-US" altLang="zh-CN" sz="1050" dirty="0" err="1"/>
              <a:t>ifdef</a:t>
            </a:r>
            <a:r>
              <a:rPr lang="en-US" altLang="zh-CN" sz="1050" dirty="0"/>
              <a:t> _DEBUG</a:t>
            </a:r>
          </a:p>
          <a:p>
            <a:r>
              <a:rPr lang="en-US" altLang="zh-CN" sz="1050" dirty="0"/>
              <a:t>    // mesh should be validated before cooked without the mesh cleaning</a:t>
            </a:r>
          </a:p>
          <a:p>
            <a:r>
              <a:rPr lang="en-US" altLang="zh-CN" sz="1050" dirty="0"/>
              <a:t>    bool res = </a:t>
            </a:r>
            <a:r>
              <a:rPr lang="en-US" altLang="zh-CN" sz="1050" dirty="0" err="1"/>
              <a:t>theCooking</a:t>
            </a:r>
            <a:r>
              <a:rPr lang="en-US" altLang="zh-CN" sz="1050" dirty="0"/>
              <a:t>-&gt;</a:t>
            </a:r>
            <a:r>
              <a:rPr lang="en-US" altLang="zh-CN" sz="1050" dirty="0" err="1"/>
              <a:t>validateTriangleMesh</a:t>
            </a:r>
            <a:r>
              <a:rPr lang="en-US" altLang="zh-CN" sz="1050" dirty="0"/>
              <a:t>(</a:t>
            </a:r>
            <a:r>
              <a:rPr lang="en-US" altLang="zh-CN" sz="1050" dirty="0" err="1"/>
              <a:t>meshDesc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/>
              <a:t>    PX_ASSERT(res);</a:t>
            </a:r>
          </a:p>
          <a:p>
            <a:r>
              <a:rPr lang="en-US" altLang="zh-CN" sz="1050" dirty="0"/>
              <a:t>#</a:t>
            </a:r>
            <a:r>
              <a:rPr lang="en-US" altLang="zh-CN" sz="1050" dirty="0" err="1"/>
              <a:t>endif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err="1"/>
              <a:t>PxTriangleMesh</a:t>
            </a:r>
            <a:r>
              <a:rPr lang="en-US" altLang="zh-CN" sz="1050" dirty="0"/>
              <a:t>* </a:t>
            </a:r>
            <a:r>
              <a:rPr lang="en-US" altLang="zh-CN" sz="1050" dirty="0" err="1"/>
              <a:t>aTriangleMesh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theCooking</a:t>
            </a:r>
            <a:r>
              <a:rPr lang="en-US" altLang="zh-CN" sz="1050" dirty="0"/>
              <a:t>-&gt;</a:t>
            </a:r>
            <a:r>
              <a:rPr lang="en-US" altLang="zh-CN" sz="1050" dirty="0" err="1"/>
              <a:t>createTriangleMesh</a:t>
            </a:r>
            <a:r>
              <a:rPr lang="en-US" altLang="zh-CN" sz="1050" dirty="0"/>
              <a:t>(</a:t>
            </a:r>
            <a:r>
              <a:rPr lang="en-US" altLang="zh-CN" sz="1050" dirty="0" err="1"/>
              <a:t>meshDesc</a:t>
            </a:r>
            <a:r>
              <a:rPr lang="en-US" altLang="zh-CN" sz="1050" dirty="0"/>
              <a:t>,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thePhysics</a:t>
            </a:r>
            <a:r>
              <a:rPr lang="en-US" altLang="zh-CN" sz="1050" dirty="0"/>
              <a:t>-&gt;</a:t>
            </a:r>
            <a:r>
              <a:rPr lang="en-US" altLang="zh-CN" sz="1050" dirty="0" err="1"/>
              <a:t>getPhysicsInsertionCallback</a:t>
            </a:r>
            <a:r>
              <a:rPr lang="en-US" altLang="zh-CN" sz="105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6524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Height Fields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03598"/>
            <a:ext cx="58293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6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Rigid Body Object </a:t>
            </a:r>
            <a:r>
              <a:rPr lang="en-US" altLang="zh-CN" b="1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9582"/>
            <a:ext cx="4645162" cy="389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Shapes describe the spatial extent and collision properties of actors. </a:t>
            </a:r>
            <a:endParaRPr lang="en-US" altLang="zh-CN" dirty="0" smtClean="0"/>
          </a:p>
          <a:p>
            <a:r>
              <a:rPr lang="en-US" altLang="zh-CN" dirty="0" smtClean="0"/>
              <a:t>They </a:t>
            </a:r>
            <a:r>
              <a:rPr lang="en-US" altLang="zh-CN" dirty="0"/>
              <a:t>are used for three purposes within PhysX: intersection tests that determine the contacting features of rigid objects, scene query tests such as </a:t>
            </a:r>
            <a:r>
              <a:rPr lang="en-US" altLang="zh-CN" dirty="0" err="1"/>
              <a:t>raycasts</a:t>
            </a:r>
            <a:r>
              <a:rPr lang="en-US" altLang="zh-CN" dirty="0"/>
              <a:t>, and defining trigger volumes that generate notifications when other shapes intersect with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0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shape contains a </a:t>
            </a:r>
            <a:r>
              <a:rPr lang="en-US" altLang="zh-CN" dirty="0" err="1"/>
              <a:t>PxGeometry</a:t>
            </a:r>
            <a:r>
              <a:rPr lang="en-US" altLang="zh-CN" dirty="0"/>
              <a:t> object and a reference to a </a:t>
            </a:r>
            <a:r>
              <a:rPr lang="en-US" altLang="zh-CN" dirty="0" err="1"/>
              <a:t>PxMaterial</a:t>
            </a:r>
            <a:r>
              <a:rPr lang="en-US" altLang="zh-CN" dirty="0"/>
              <a:t>, which must both be specified upon creation. The following code creates a shape with a sphere geometry and a specific material: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372387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physics.createShape</a:t>
            </a:r>
            <a:r>
              <a:rPr lang="en-US" altLang="zh-CN" dirty="0"/>
              <a:t>(</a:t>
            </a:r>
            <a:r>
              <a:rPr lang="en-US" altLang="zh-CN" dirty="0" err="1"/>
              <a:t>PxSphereGeometry</a:t>
            </a:r>
            <a:r>
              <a:rPr lang="en-US" altLang="zh-CN" dirty="0"/>
              <a:t>(1.0f), </a:t>
            </a:r>
            <a:r>
              <a:rPr lang="en-US" altLang="zh-CN" dirty="0" err="1"/>
              <a:t>myMaterial</a:t>
            </a:r>
            <a:r>
              <a:rPr lang="en-US" altLang="zh-CN" dirty="0"/>
              <a:t>, true);</a:t>
            </a:r>
          </a:p>
          <a:p>
            <a:r>
              <a:rPr lang="en-US" altLang="zh-CN" dirty="0" err="1"/>
              <a:t>myActor.attachShape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1312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primitives (</a:t>
            </a:r>
            <a:r>
              <a:rPr lang="en-US" altLang="zh-CN" dirty="0" err="1"/>
              <a:t>PxBoxGeometry</a:t>
            </a:r>
            <a:r>
              <a:rPr lang="en-US" altLang="zh-CN" dirty="0"/>
              <a:t>, </a:t>
            </a:r>
            <a:r>
              <a:rPr lang="en-US" altLang="zh-CN" dirty="0" err="1"/>
              <a:t>PxSphereGeometry</a:t>
            </a:r>
            <a:r>
              <a:rPr lang="en-US" altLang="zh-CN" dirty="0"/>
              <a:t>, </a:t>
            </a:r>
            <a:r>
              <a:rPr lang="en-US" altLang="zh-CN" dirty="0" err="1"/>
              <a:t>PxCapsuleGeometry</a:t>
            </a:r>
            <a:r>
              <a:rPr lang="en-US" altLang="zh-CN" dirty="0"/>
              <a:t>, </a:t>
            </a:r>
            <a:r>
              <a:rPr lang="en-US" altLang="zh-CN" dirty="0" err="1"/>
              <a:t>PxPlaneGeometry</a:t>
            </a:r>
            <a:r>
              <a:rPr lang="en-US" altLang="zh-CN" dirty="0"/>
              <a:t>) where the geometry object contains all of the data </a:t>
            </a:r>
          </a:p>
          <a:p>
            <a:r>
              <a:rPr lang="en-US" altLang="zh-CN" dirty="0"/>
              <a:t>meshes or height fields (</a:t>
            </a:r>
            <a:r>
              <a:rPr lang="en-US" altLang="zh-CN" dirty="0" err="1"/>
              <a:t>PxConvexMeshGeometry</a:t>
            </a:r>
            <a:r>
              <a:rPr lang="en-US" altLang="zh-CN" dirty="0"/>
              <a:t>, </a:t>
            </a:r>
            <a:r>
              <a:rPr lang="en-US" altLang="zh-CN" dirty="0" err="1"/>
              <a:t>PxTriangleMeshGeometry</a:t>
            </a:r>
            <a:r>
              <a:rPr lang="en-US" altLang="zh-CN" dirty="0"/>
              <a:t>, </a:t>
            </a:r>
            <a:r>
              <a:rPr lang="en-US" altLang="zh-CN" dirty="0" err="1"/>
              <a:t>PxHeightFieldGeometry</a:t>
            </a:r>
            <a:r>
              <a:rPr lang="en-US" altLang="zh-CN" dirty="0"/>
              <a:t>), where the geometry object contains a pointer to a much larger object (</a:t>
            </a:r>
            <a:r>
              <a:rPr lang="en-US" altLang="zh-CN" dirty="0" err="1"/>
              <a:t>PxConvexMesh</a:t>
            </a:r>
            <a:r>
              <a:rPr lang="en-US" altLang="zh-CN" dirty="0"/>
              <a:t>, </a:t>
            </a:r>
            <a:r>
              <a:rPr lang="en-US" altLang="zh-CN" dirty="0" err="1"/>
              <a:t>PxTriangleMesh</a:t>
            </a:r>
            <a:r>
              <a:rPr lang="en-US" altLang="zh-CN" dirty="0"/>
              <a:t>, </a:t>
            </a:r>
            <a:r>
              <a:rPr lang="en-US" altLang="zh-CN" dirty="0" err="1"/>
              <a:t>PxHeightField</a:t>
            </a:r>
            <a:r>
              <a:rPr lang="en-US" altLang="zh-CN" dirty="0"/>
              <a:t> respectively)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can use these objects with different scales in each </a:t>
            </a:r>
            <a:r>
              <a:rPr lang="en-US" altLang="zh-CN" dirty="0" err="1"/>
              <a:t>PxGeometry</a:t>
            </a:r>
            <a:r>
              <a:rPr lang="en-US" altLang="zh-CN" dirty="0"/>
              <a:t> type which references </a:t>
            </a:r>
            <a:r>
              <a:rPr lang="en-US" altLang="zh-CN" dirty="0" smtClean="0"/>
              <a:t>them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larger objects must be created using a </a:t>
            </a:r>
            <a:r>
              <a:rPr lang="en-US" altLang="zh-CN" i="1" dirty="0"/>
              <a:t>cooking</a:t>
            </a:r>
            <a:r>
              <a:rPr lang="en-US" altLang="zh-CN" dirty="0"/>
              <a:t> process, described for each type below.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b="1" dirty="0"/>
              <a:t>Kinematic Triangle Meshes (Planes, </a:t>
            </a:r>
            <a:r>
              <a:rPr lang="en-US" altLang="zh-CN" sz="3100" b="1" dirty="0" err="1"/>
              <a:t>Heighfields</a:t>
            </a:r>
            <a:r>
              <a:rPr lang="en-US" altLang="zh-CN" sz="3100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8202" y="1347614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PxRigidDynamic</a:t>
            </a:r>
            <a:r>
              <a:rPr lang="en-US" altLang="zh-CN" dirty="0"/>
              <a:t>* </a:t>
            </a:r>
            <a:r>
              <a:rPr lang="en-US" altLang="zh-CN" dirty="0" err="1"/>
              <a:t>meshActor</a:t>
            </a:r>
            <a:r>
              <a:rPr lang="en-US" altLang="zh-CN" dirty="0"/>
              <a:t> = </a:t>
            </a:r>
            <a:r>
              <a:rPr lang="en-US" altLang="zh-CN" dirty="0" err="1"/>
              <a:t>getPhysics</a:t>
            </a:r>
            <a:r>
              <a:rPr lang="en-US" altLang="zh-CN" dirty="0"/>
              <a:t>().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PxTransform</a:t>
            </a:r>
            <a:r>
              <a:rPr lang="en-US" altLang="zh-CN" dirty="0"/>
              <a:t>(1.0f));</a:t>
            </a:r>
          </a:p>
          <a:p>
            <a:r>
              <a:rPr lang="en-US" altLang="zh-CN" dirty="0" err="1"/>
              <a:t>PxShape</a:t>
            </a:r>
            <a:r>
              <a:rPr lang="en-US" altLang="zh-CN" dirty="0"/>
              <a:t>* </a:t>
            </a:r>
            <a:r>
              <a:rPr lang="en-US" altLang="zh-CN" dirty="0" err="1"/>
              <a:t>meshShape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meshActor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meshActor</a:t>
            </a:r>
            <a:r>
              <a:rPr lang="en-US" altLang="zh-CN" dirty="0"/>
              <a:t>-&gt;</a:t>
            </a:r>
            <a:r>
              <a:rPr lang="en-US" altLang="zh-CN" dirty="0" err="1"/>
              <a:t>setRigidDynamicFlag</a:t>
            </a:r>
            <a:r>
              <a:rPr lang="en-US" altLang="zh-CN" dirty="0"/>
              <a:t>(</a:t>
            </a:r>
            <a:r>
              <a:rPr lang="en-US" altLang="zh-CN" dirty="0" err="1"/>
              <a:t>PxRigidDynamicFlag</a:t>
            </a:r>
            <a:r>
              <a:rPr lang="en-US" altLang="zh-CN" dirty="0"/>
              <a:t>::</a:t>
            </a:r>
            <a:r>
              <a:rPr lang="en-US" altLang="zh-CN" dirty="0" err="1"/>
              <a:t>eKINEMATIC</a:t>
            </a:r>
            <a:r>
              <a:rPr lang="en-US" altLang="zh-CN" dirty="0"/>
              <a:t>, true);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PxTriangleMeshGeometry</a:t>
            </a:r>
            <a:r>
              <a:rPr lang="en-US" altLang="zh-CN" dirty="0"/>
              <a:t> </a:t>
            </a:r>
            <a:r>
              <a:rPr lang="en-US" altLang="zh-CN" dirty="0" err="1"/>
              <a:t>triGeom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triGeom.triangleMesh</a:t>
            </a:r>
            <a:r>
              <a:rPr lang="en-US" altLang="zh-CN" dirty="0"/>
              <a:t> = </a:t>
            </a:r>
            <a:r>
              <a:rPr lang="en-US" altLang="zh-CN" dirty="0" err="1"/>
              <a:t>triangleMesh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meshShape</a:t>
            </a:r>
            <a:r>
              <a:rPr lang="en-US" altLang="zh-CN" dirty="0"/>
              <a:t> = </a:t>
            </a:r>
            <a:r>
              <a:rPr lang="en-US" altLang="zh-CN" dirty="0" err="1"/>
              <a:t>PxRigidActorExt</a:t>
            </a:r>
            <a:r>
              <a:rPr lang="en-US" altLang="zh-CN" dirty="0"/>
              <a:t>::</a:t>
            </a:r>
            <a:r>
              <a:rPr lang="en-US" altLang="zh-CN" dirty="0" err="1"/>
              <a:t>createExclusiveShape</a:t>
            </a:r>
            <a:r>
              <a:rPr lang="en-US" altLang="zh-CN" dirty="0"/>
              <a:t>(*</a:t>
            </a:r>
            <a:r>
              <a:rPr lang="en-US" altLang="zh-CN" dirty="0" err="1"/>
              <a:t>meshActor,triGeom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defaultMaterial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getScene</a:t>
            </a:r>
            <a:r>
              <a:rPr lang="en-US" altLang="zh-CN" dirty="0"/>
              <a:t>().</a:t>
            </a:r>
            <a:r>
              <a:rPr lang="en-US" altLang="zh-CN" dirty="0" err="1"/>
              <a:t>addActor</a:t>
            </a:r>
            <a:r>
              <a:rPr lang="en-US" altLang="zh-CN" dirty="0"/>
              <a:t>(*</a:t>
            </a:r>
            <a:r>
              <a:rPr lang="en-US" altLang="zh-CN" dirty="0" err="1"/>
              <a:t>meshActor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To switch a kinematic triangle mesh actor to a dynamic actor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987574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PxRigidDynamic</a:t>
            </a:r>
            <a:r>
              <a:rPr lang="en-US" altLang="zh-CN" dirty="0"/>
              <a:t>* </a:t>
            </a:r>
            <a:r>
              <a:rPr lang="en-US" altLang="zh-CN" dirty="0" err="1"/>
              <a:t>meshActor</a:t>
            </a:r>
            <a:r>
              <a:rPr lang="en-US" altLang="zh-CN" dirty="0"/>
              <a:t> = </a:t>
            </a:r>
            <a:r>
              <a:rPr lang="en-US" altLang="zh-CN" dirty="0" err="1"/>
              <a:t>getPhysics</a:t>
            </a:r>
            <a:r>
              <a:rPr lang="en-US" altLang="zh-CN" dirty="0"/>
              <a:t>().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PxTransform</a:t>
            </a:r>
            <a:r>
              <a:rPr lang="en-US" altLang="zh-CN" dirty="0"/>
              <a:t>(1.0f));</a:t>
            </a:r>
          </a:p>
          <a:p>
            <a:r>
              <a:rPr lang="en-US" altLang="zh-CN" dirty="0" err="1"/>
              <a:t>PxShape</a:t>
            </a:r>
            <a:r>
              <a:rPr lang="en-US" altLang="zh-CN" dirty="0"/>
              <a:t>* </a:t>
            </a:r>
            <a:r>
              <a:rPr lang="en-US" altLang="zh-CN" dirty="0" err="1"/>
              <a:t>meshShape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meshActor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meshActor</a:t>
            </a:r>
            <a:r>
              <a:rPr lang="en-US" altLang="zh-CN" dirty="0"/>
              <a:t>-&gt;</a:t>
            </a:r>
            <a:r>
              <a:rPr lang="en-US" altLang="zh-CN" dirty="0" err="1"/>
              <a:t>setRigidDynamicFlag</a:t>
            </a:r>
            <a:r>
              <a:rPr lang="en-US" altLang="zh-CN" dirty="0"/>
              <a:t>(</a:t>
            </a:r>
            <a:r>
              <a:rPr lang="en-US" altLang="zh-CN" dirty="0" err="1"/>
              <a:t>PxRigidDynamicFlag</a:t>
            </a:r>
            <a:r>
              <a:rPr lang="en-US" altLang="zh-CN" dirty="0"/>
              <a:t>::</a:t>
            </a:r>
            <a:r>
              <a:rPr lang="en-US" altLang="zh-CN" dirty="0" err="1"/>
              <a:t>eKINEMATIC</a:t>
            </a:r>
            <a:r>
              <a:rPr lang="en-US" altLang="zh-CN" dirty="0"/>
              <a:t>, true);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PxTriangleMeshGeometry</a:t>
            </a:r>
            <a:r>
              <a:rPr lang="en-US" altLang="zh-CN" dirty="0"/>
              <a:t> </a:t>
            </a:r>
            <a:r>
              <a:rPr lang="en-US" altLang="zh-CN" dirty="0" err="1"/>
              <a:t>triGeom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triGeom.triangleMesh</a:t>
            </a:r>
            <a:r>
              <a:rPr lang="en-US" altLang="zh-CN" dirty="0"/>
              <a:t> = </a:t>
            </a:r>
            <a:r>
              <a:rPr lang="en-US" altLang="zh-CN" dirty="0" err="1"/>
              <a:t>triangleMesh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meshShape</a:t>
            </a:r>
            <a:r>
              <a:rPr lang="en-US" altLang="zh-CN" dirty="0"/>
              <a:t> = </a:t>
            </a:r>
            <a:r>
              <a:rPr lang="en-US" altLang="zh-CN" dirty="0" err="1"/>
              <a:t>PxRigidActorExt</a:t>
            </a:r>
            <a:r>
              <a:rPr lang="en-US" altLang="zh-CN" dirty="0"/>
              <a:t>::</a:t>
            </a:r>
            <a:r>
              <a:rPr lang="en-US" altLang="zh-CN" dirty="0" err="1"/>
              <a:t>createExclusiveShape</a:t>
            </a:r>
            <a:r>
              <a:rPr lang="en-US" altLang="zh-CN" dirty="0"/>
              <a:t>(*</a:t>
            </a:r>
            <a:r>
              <a:rPr lang="en-US" altLang="zh-CN" dirty="0" err="1"/>
              <a:t>meshActor</a:t>
            </a:r>
            <a:r>
              <a:rPr lang="en-US" altLang="zh-CN" dirty="0"/>
              <a:t>, </a:t>
            </a:r>
            <a:r>
              <a:rPr lang="en-US" altLang="zh-CN" dirty="0" err="1"/>
              <a:t>triGeom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defaultMaterial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getScene</a:t>
            </a:r>
            <a:r>
              <a:rPr lang="en-US" altLang="zh-CN" dirty="0"/>
              <a:t>().</a:t>
            </a:r>
            <a:r>
              <a:rPr lang="en-US" altLang="zh-CN" dirty="0" err="1"/>
              <a:t>addActor</a:t>
            </a:r>
            <a:r>
              <a:rPr lang="en-US" altLang="zh-CN" dirty="0"/>
              <a:t>(*</a:t>
            </a:r>
            <a:r>
              <a:rPr lang="en-US" altLang="zh-CN" dirty="0" err="1"/>
              <a:t>meshActor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PxConvexMeshGeometry</a:t>
            </a:r>
            <a:r>
              <a:rPr lang="en-US" altLang="zh-CN" dirty="0"/>
              <a:t> </a:t>
            </a:r>
            <a:r>
              <a:rPr lang="en-US" altLang="zh-CN" dirty="0" err="1"/>
              <a:t>convexGeom</a:t>
            </a:r>
            <a:r>
              <a:rPr lang="en-US" altLang="zh-CN" dirty="0"/>
              <a:t> = </a:t>
            </a:r>
            <a:r>
              <a:rPr lang="en-US" altLang="zh-CN" dirty="0" err="1"/>
              <a:t>PxConvexMeshGeometry</a:t>
            </a:r>
            <a:r>
              <a:rPr lang="en-US" altLang="zh-CN" dirty="0"/>
              <a:t>(</a:t>
            </a:r>
            <a:r>
              <a:rPr lang="en-US" altLang="zh-CN" dirty="0" err="1"/>
              <a:t>convexBox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convexShape</a:t>
            </a:r>
            <a:r>
              <a:rPr lang="en-US" altLang="zh-CN" dirty="0"/>
              <a:t> = </a:t>
            </a:r>
            <a:r>
              <a:rPr lang="en-US" altLang="zh-CN" dirty="0" err="1"/>
              <a:t>PxRigidActorExt</a:t>
            </a:r>
            <a:r>
              <a:rPr lang="en-US" altLang="zh-CN" dirty="0"/>
              <a:t>::</a:t>
            </a:r>
            <a:r>
              <a:rPr lang="en-US" altLang="zh-CN" dirty="0" err="1"/>
              <a:t>createExclusiveShape</a:t>
            </a:r>
            <a:r>
              <a:rPr lang="en-US" altLang="zh-CN" dirty="0"/>
              <a:t>(*</a:t>
            </a:r>
            <a:r>
              <a:rPr lang="en-US" altLang="zh-CN" dirty="0" err="1"/>
              <a:t>meshActor</a:t>
            </a:r>
            <a:r>
              <a:rPr lang="en-US" altLang="zh-CN" dirty="0"/>
              <a:t>, </a:t>
            </a:r>
            <a:r>
              <a:rPr lang="en-US" altLang="zh-CN" dirty="0" err="1"/>
              <a:t>convexGeom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defaultMaterial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66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Rigid Body Dynamics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Velocity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92367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body's linear and angular velocities can be read using the following methods:</a:t>
            </a:r>
          </a:p>
          <a:p>
            <a:endParaRPr lang="en-US" altLang="zh-CN" dirty="0"/>
          </a:p>
          <a:p>
            <a:r>
              <a:rPr lang="en-US" altLang="zh-CN" dirty="0"/>
              <a:t>PxVec3 </a:t>
            </a:r>
            <a:r>
              <a:rPr lang="en-US" altLang="zh-CN" dirty="0" err="1"/>
              <a:t>PxRigidBody</a:t>
            </a:r>
            <a:r>
              <a:rPr lang="en-US" altLang="zh-CN" dirty="0"/>
              <a:t>::</a:t>
            </a:r>
            <a:r>
              <a:rPr lang="en-US" altLang="zh-CN" dirty="0" err="1"/>
              <a:t>getLinearVelocity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PxVec3 </a:t>
            </a:r>
            <a:r>
              <a:rPr lang="en-US" altLang="zh-CN" dirty="0" err="1"/>
              <a:t>PxRigidBody</a:t>
            </a:r>
            <a:r>
              <a:rPr lang="en-US" altLang="zh-CN" dirty="0"/>
              <a:t>::</a:t>
            </a:r>
            <a:r>
              <a:rPr lang="en-US" altLang="zh-CN" dirty="0" err="1"/>
              <a:t>getAngularVelocity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A body's linear and angular velocities can be set using the following methods: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</a:t>
            </a:r>
            <a:r>
              <a:rPr lang="en-US" altLang="zh-CN" dirty="0"/>
              <a:t>::</a:t>
            </a:r>
            <a:r>
              <a:rPr lang="en-US" altLang="zh-CN" dirty="0" err="1"/>
              <a:t>setLinearVelocity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PxVec3&amp; </a:t>
            </a:r>
            <a:r>
              <a:rPr lang="en-US" altLang="zh-CN" dirty="0" err="1"/>
              <a:t>linVel</a:t>
            </a:r>
            <a:r>
              <a:rPr lang="en-US" altLang="zh-CN" dirty="0"/>
              <a:t>, bool </a:t>
            </a:r>
            <a:r>
              <a:rPr lang="en-US" altLang="zh-CN" dirty="0" err="1"/>
              <a:t>autowake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</a:t>
            </a:r>
            <a:r>
              <a:rPr lang="en-US" altLang="zh-CN" dirty="0"/>
              <a:t>::</a:t>
            </a:r>
            <a:r>
              <a:rPr lang="en-US" altLang="zh-CN" dirty="0" err="1"/>
              <a:t>setAngularVelocity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PxVec3&amp; </a:t>
            </a:r>
            <a:r>
              <a:rPr lang="en-US" altLang="zh-CN" dirty="0" err="1"/>
              <a:t>angVel</a:t>
            </a:r>
            <a:r>
              <a:rPr lang="en-US" altLang="zh-CN" dirty="0"/>
              <a:t>, bool </a:t>
            </a:r>
            <a:r>
              <a:rPr lang="en-US" altLang="zh-CN" dirty="0" err="1"/>
              <a:t>autowake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3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Applying Forces and Torques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635646"/>
            <a:ext cx="9252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PxRigidBody</a:t>
            </a:r>
            <a:r>
              <a:rPr lang="en-US" altLang="zh-CN" dirty="0"/>
              <a:t>::</a:t>
            </a:r>
            <a:r>
              <a:rPr lang="en-US" altLang="zh-CN" dirty="0" err="1"/>
              <a:t>addForce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PxVec3&amp; force, </a:t>
            </a:r>
            <a:r>
              <a:rPr lang="en-US" altLang="zh-CN" dirty="0" err="1"/>
              <a:t>PxForceMode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mode, bool </a:t>
            </a:r>
            <a:r>
              <a:rPr lang="en-US" altLang="zh-CN" dirty="0" err="1"/>
              <a:t>autowake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</a:t>
            </a:r>
            <a:r>
              <a:rPr lang="en-US" altLang="zh-CN" dirty="0"/>
              <a:t>::</a:t>
            </a:r>
            <a:r>
              <a:rPr lang="en-US" altLang="zh-CN" dirty="0" err="1"/>
              <a:t>addTorque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PxVec3&amp; torque, </a:t>
            </a:r>
            <a:r>
              <a:rPr lang="en-US" altLang="zh-CN" dirty="0" err="1"/>
              <a:t>PxForceMode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mode, bool </a:t>
            </a:r>
            <a:r>
              <a:rPr lang="en-US" altLang="zh-CN" dirty="0" err="1"/>
              <a:t>autowake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addForceAtPos</a:t>
            </a:r>
            <a:r>
              <a:rPr lang="en-US" altLang="zh-CN" dirty="0"/>
              <a:t>(</a:t>
            </a:r>
            <a:r>
              <a:rPr lang="en-US" altLang="zh-CN" dirty="0" err="1"/>
              <a:t>PxRigidBody</a:t>
            </a:r>
            <a:r>
              <a:rPr lang="en-US" altLang="zh-CN" dirty="0"/>
              <a:t>&amp; body, </a:t>
            </a:r>
            <a:r>
              <a:rPr lang="en-US" altLang="zh-CN" dirty="0" err="1"/>
              <a:t>const</a:t>
            </a:r>
            <a:r>
              <a:rPr lang="en-US" altLang="zh-CN" dirty="0"/>
              <a:t> PxVec3&amp; force,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PxVec3&amp;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PxForceMode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mode, bool wakeup);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addForceAtLocalPos</a:t>
            </a:r>
            <a:r>
              <a:rPr lang="en-US" altLang="zh-CN" dirty="0"/>
              <a:t>(</a:t>
            </a:r>
            <a:r>
              <a:rPr lang="en-US" altLang="zh-CN" dirty="0" err="1"/>
              <a:t>PxRigidBody</a:t>
            </a:r>
            <a:r>
              <a:rPr lang="en-US" altLang="zh-CN" dirty="0"/>
              <a:t>&amp; body, </a:t>
            </a:r>
            <a:r>
              <a:rPr lang="en-US" altLang="zh-CN" dirty="0" err="1"/>
              <a:t>const</a:t>
            </a:r>
            <a:r>
              <a:rPr lang="en-US" altLang="zh-CN" dirty="0"/>
              <a:t> PxVec3&amp; force,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PxVec3&amp;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PxForceMode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mode, bool wakeup);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addLocalForceAtPos</a:t>
            </a:r>
            <a:r>
              <a:rPr lang="en-US" altLang="zh-CN" dirty="0"/>
              <a:t>(</a:t>
            </a:r>
            <a:r>
              <a:rPr lang="en-US" altLang="zh-CN" dirty="0" err="1"/>
              <a:t>PxRigidBody</a:t>
            </a:r>
            <a:r>
              <a:rPr lang="en-US" altLang="zh-CN" dirty="0"/>
              <a:t>&amp; body, </a:t>
            </a:r>
            <a:r>
              <a:rPr lang="en-US" altLang="zh-CN" dirty="0" err="1"/>
              <a:t>const</a:t>
            </a:r>
            <a:r>
              <a:rPr lang="en-US" altLang="zh-CN" dirty="0"/>
              <a:t> PxVec3&amp; force,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PxVec3&amp;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PxForceMode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mode, bool wakeup);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addLocalForceAtLocalPos</a:t>
            </a:r>
            <a:r>
              <a:rPr lang="en-US" altLang="zh-CN" dirty="0"/>
              <a:t>(</a:t>
            </a:r>
            <a:r>
              <a:rPr lang="en-US" altLang="zh-CN" dirty="0" err="1"/>
              <a:t>PxRigidBody</a:t>
            </a:r>
            <a:r>
              <a:rPr lang="en-US" altLang="zh-CN" dirty="0"/>
              <a:t>&amp; body, </a:t>
            </a:r>
            <a:r>
              <a:rPr lang="en-US" altLang="zh-CN" dirty="0" err="1"/>
              <a:t>const</a:t>
            </a:r>
            <a:r>
              <a:rPr lang="en-US" altLang="zh-CN" dirty="0"/>
              <a:t> PxVec3&amp; force,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PxVec3&amp;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PxForceMode</a:t>
            </a:r>
            <a:r>
              <a:rPr lang="en-US" altLang="zh-CN" dirty="0"/>
              <a:t>::</a:t>
            </a:r>
            <a:r>
              <a:rPr lang="en-US" altLang="zh-CN" dirty="0" err="1"/>
              <a:t>Enum</a:t>
            </a:r>
            <a:r>
              <a:rPr lang="en-US" altLang="zh-CN" dirty="0"/>
              <a:t> mode, bool wakeup);</a:t>
            </a:r>
          </a:p>
        </p:txBody>
      </p:sp>
    </p:spTree>
    <p:extLst>
      <p:ext uri="{BB962C8B-B14F-4D97-AF65-F5344CB8AC3E}">
        <p14:creationId xmlns:p14="http://schemas.microsoft.com/office/powerpoint/2010/main" val="3449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Gravity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2218" y="1995686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PxActor</a:t>
            </a:r>
            <a:r>
              <a:rPr lang="en-US" altLang="zh-CN" dirty="0"/>
              <a:t>::</a:t>
            </a:r>
            <a:r>
              <a:rPr lang="en-US" altLang="zh-CN" dirty="0" err="1"/>
              <a:t>setActorFlag</a:t>
            </a:r>
            <a:r>
              <a:rPr lang="en-US" altLang="zh-CN" dirty="0"/>
              <a:t>(</a:t>
            </a:r>
            <a:r>
              <a:rPr lang="en-US" altLang="zh-CN" dirty="0" err="1"/>
              <a:t>PxActorFlag</a:t>
            </a:r>
            <a:r>
              <a:rPr lang="en-US" altLang="zh-CN" dirty="0"/>
              <a:t>::</a:t>
            </a:r>
            <a:r>
              <a:rPr lang="en-US" altLang="zh-CN" dirty="0" err="1"/>
              <a:t>eDISABLE_GRAVITY</a:t>
            </a:r>
            <a:r>
              <a:rPr lang="en-US" altLang="zh-CN" dirty="0"/>
              <a:t>, true);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9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Friction and Restitution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727180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All physical objects have at least one material, which defines the friction and restitution properties used to resolve a collision with the objects.</a:t>
            </a:r>
          </a:p>
          <a:p>
            <a:endParaRPr lang="en-US" altLang="zh-CN" dirty="0"/>
          </a:p>
          <a:p>
            <a:r>
              <a:rPr lang="en-US" altLang="zh-CN" dirty="0"/>
              <a:t>To create a material, call </a:t>
            </a:r>
            <a:r>
              <a:rPr lang="en-US" altLang="zh-CN" dirty="0" err="1"/>
              <a:t>PxPhysics</a:t>
            </a:r>
            <a:r>
              <a:rPr lang="en-US" altLang="zh-CN" dirty="0"/>
              <a:t>::</a:t>
            </a:r>
            <a:r>
              <a:rPr lang="en-US" altLang="zh-CN" dirty="0" err="1"/>
              <a:t>createMaterial</a:t>
            </a:r>
            <a:r>
              <a:rPr lang="en-US" altLang="zh-CN" dirty="0"/>
              <a:t>():</a:t>
            </a:r>
          </a:p>
          <a:p>
            <a:endParaRPr lang="en-US" altLang="zh-CN" dirty="0"/>
          </a:p>
          <a:p>
            <a:r>
              <a:rPr lang="en-US" altLang="zh-CN" dirty="0" err="1"/>
              <a:t>PxMaterial</a:t>
            </a:r>
            <a:r>
              <a:rPr lang="en-US" altLang="zh-CN" dirty="0"/>
              <a:t>* </a:t>
            </a:r>
            <a:r>
              <a:rPr lang="en-US" altLang="zh-CN" dirty="0" err="1"/>
              <a:t>mMaterial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mMaterial</a:t>
            </a:r>
            <a:r>
              <a:rPr lang="en-US" altLang="zh-CN" dirty="0"/>
              <a:t> = </a:t>
            </a:r>
            <a:r>
              <a:rPr lang="en-US" altLang="zh-CN" dirty="0" err="1"/>
              <a:t>mPhysics</a:t>
            </a:r>
            <a:r>
              <a:rPr lang="en-US" altLang="zh-CN" dirty="0"/>
              <a:t>-&gt;</a:t>
            </a:r>
            <a:r>
              <a:rPr lang="en-US" altLang="zh-CN" dirty="0" err="1"/>
              <a:t>createMaterial</a:t>
            </a:r>
            <a:r>
              <a:rPr lang="en-US" altLang="zh-CN" dirty="0"/>
              <a:t>(0.5f, 0.5f, 0.1f); // static friction, dynamic friction,</a:t>
            </a:r>
          </a:p>
          <a:p>
            <a:r>
              <a:rPr lang="en-US" altLang="zh-CN" dirty="0"/>
              <a:t>                                                        // restitution</a:t>
            </a:r>
          </a:p>
          <a:p>
            <a:r>
              <a:rPr lang="en-US" altLang="zh-CN" dirty="0"/>
              <a:t>if(!</a:t>
            </a:r>
            <a:r>
              <a:rPr lang="en-US" altLang="zh-CN" dirty="0" err="1"/>
              <a:t>mMaterial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fatalError</a:t>
            </a:r>
            <a:r>
              <a:rPr lang="en-US" altLang="zh-CN" dirty="0"/>
              <a:t>("</a:t>
            </a:r>
            <a:r>
              <a:rPr lang="en-US" altLang="zh-CN" dirty="0" err="1"/>
              <a:t>createMaterial</a:t>
            </a:r>
            <a:r>
              <a:rPr lang="en-US" altLang="zh-CN" dirty="0"/>
              <a:t> failed!");</a:t>
            </a:r>
          </a:p>
        </p:txBody>
      </p:sp>
    </p:spTree>
    <p:extLst>
      <p:ext uri="{BB962C8B-B14F-4D97-AF65-F5344CB8AC3E}">
        <p14:creationId xmlns:p14="http://schemas.microsoft.com/office/powerpoint/2010/main" val="24501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添加受力以及力矩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尽量鼠标交互的方式</a:t>
            </a:r>
            <a:endParaRPr lang="en-US" altLang="zh-CN" dirty="0" smtClean="0"/>
          </a:p>
          <a:p>
            <a:r>
              <a:rPr lang="zh-CN" altLang="en-US" dirty="0" smtClean="0"/>
              <a:t>物理材质</a:t>
            </a:r>
            <a:endParaRPr lang="en-US" altLang="zh-CN" dirty="0" smtClean="0"/>
          </a:p>
          <a:p>
            <a:r>
              <a:rPr lang="zh-CN" altLang="en-US" dirty="0" smtClean="0"/>
              <a:t>重力加速度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可以使用鼠标点选来取消或者添加重力加速度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探索一下，碰撞或者触发的进一步处理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比如子弹击中物体的得分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Geometry </a:t>
            </a:r>
            <a:r>
              <a:rPr lang="en-US" altLang="zh-CN" b="1" dirty="0" smtClean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Spheres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557338"/>
            <a:ext cx="30337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Capsules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830263"/>
            <a:ext cx="3843337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9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100209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PxRigidDynamic</a:t>
            </a:r>
            <a:r>
              <a:rPr lang="en-US" altLang="zh-CN" dirty="0"/>
              <a:t>* </a:t>
            </a:r>
            <a:r>
              <a:rPr lang="en-US" altLang="zh-CN" dirty="0" err="1"/>
              <a:t>aCapsuleActor</a:t>
            </a:r>
            <a:r>
              <a:rPr lang="en-US" altLang="zh-CN" dirty="0"/>
              <a:t> = </a:t>
            </a:r>
            <a:r>
              <a:rPr lang="en-US" altLang="zh-CN" dirty="0" err="1"/>
              <a:t>thePhysics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PxTransform</a:t>
            </a:r>
            <a:r>
              <a:rPr lang="en-US" altLang="zh-CN" dirty="0"/>
              <a:t>(position)); </a:t>
            </a:r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relativePose</a:t>
            </a:r>
            <a:r>
              <a:rPr lang="en-US" altLang="zh-CN" dirty="0"/>
              <a:t>(</a:t>
            </a:r>
            <a:r>
              <a:rPr lang="en-US" altLang="zh-CN" dirty="0" err="1"/>
              <a:t>PxQuat</a:t>
            </a:r>
            <a:r>
              <a:rPr lang="en-US" altLang="zh-CN" dirty="0"/>
              <a:t>(</a:t>
            </a:r>
            <a:r>
              <a:rPr lang="en-US" altLang="zh-CN" dirty="0" err="1"/>
              <a:t>PxHalfPi</a:t>
            </a:r>
            <a:r>
              <a:rPr lang="en-US" altLang="zh-CN" dirty="0"/>
              <a:t>, </a:t>
            </a:r>
            <a:r>
              <a:rPr lang="en-US" altLang="zh-CN" dirty="0" err="1"/>
              <a:t>PxVec</a:t>
            </a:r>
            <a:r>
              <a:rPr lang="en-US" altLang="zh-CN" dirty="0"/>
              <a:t>(0,0,1))); </a:t>
            </a:r>
            <a:r>
              <a:rPr lang="en-US" altLang="zh-CN" dirty="0" err="1"/>
              <a:t>PxShape</a:t>
            </a:r>
            <a:r>
              <a:rPr lang="en-US" altLang="zh-CN" dirty="0"/>
              <a:t>* </a:t>
            </a:r>
            <a:r>
              <a:rPr lang="en-US" altLang="zh-CN" dirty="0" err="1"/>
              <a:t>aCapsuleShape</a:t>
            </a:r>
            <a:r>
              <a:rPr lang="en-US" altLang="zh-CN" dirty="0"/>
              <a:t> = </a:t>
            </a:r>
            <a:r>
              <a:rPr lang="en-US" altLang="zh-CN" dirty="0" err="1"/>
              <a:t>PxRigidActorExt</a:t>
            </a:r>
            <a:r>
              <a:rPr lang="en-US" altLang="zh-CN" dirty="0"/>
              <a:t>::</a:t>
            </a:r>
            <a:r>
              <a:rPr lang="en-US" altLang="zh-CN" dirty="0" err="1"/>
              <a:t>createExclusiveShape</a:t>
            </a:r>
            <a:r>
              <a:rPr lang="en-US" altLang="zh-CN" dirty="0"/>
              <a:t>(*</a:t>
            </a:r>
            <a:r>
              <a:rPr lang="en-US" altLang="zh-CN" dirty="0" err="1"/>
              <a:t>aCapsuleActor</a:t>
            </a:r>
            <a:r>
              <a:rPr lang="en-US" altLang="zh-CN" dirty="0"/>
              <a:t>, </a:t>
            </a:r>
            <a:r>
              <a:rPr lang="en-US" altLang="zh-CN" dirty="0" err="1"/>
              <a:t>PxCapsuleGeometry</a:t>
            </a:r>
            <a:r>
              <a:rPr lang="en-US" altLang="zh-CN" dirty="0"/>
              <a:t>(radius, </a:t>
            </a:r>
            <a:r>
              <a:rPr lang="en-US" altLang="zh-CN" dirty="0" err="1"/>
              <a:t>halfHeight</a:t>
            </a:r>
            <a:r>
              <a:rPr lang="en-US" altLang="zh-CN" dirty="0"/>
              <a:t>), </a:t>
            </a:r>
            <a:r>
              <a:rPr lang="en-US" altLang="zh-CN" dirty="0" err="1"/>
              <a:t>aMaterial</a:t>
            </a:r>
            <a:r>
              <a:rPr lang="en-US" altLang="zh-CN" dirty="0"/>
              <a:t>); </a:t>
            </a:r>
            <a:r>
              <a:rPr lang="en-US" altLang="zh-CN" dirty="0" err="1"/>
              <a:t>aCapsuleShape</a:t>
            </a:r>
            <a:r>
              <a:rPr lang="en-US" altLang="zh-CN" dirty="0"/>
              <a:t>-&gt;</a:t>
            </a:r>
            <a:r>
              <a:rPr lang="en-US" altLang="zh-CN" dirty="0" err="1"/>
              <a:t>setLocalPose</a:t>
            </a:r>
            <a:r>
              <a:rPr lang="en-US" altLang="zh-CN" dirty="0"/>
              <a:t>(</a:t>
            </a:r>
            <a:r>
              <a:rPr lang="en-US" altLang="zh-CN" dirty="0" err="1"/>
              <a:t>relativePose</a:t>
            </a:r>
            <a:r>
              <a:rPr lang="en-US" altLang="zh-CN" dirty="0"/>
              <a:t>); </a:t>
            </a:r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</a:t>
            </a:r>
            <a:r>
              <a:rPr lang="en-US" altLang="zh-CN" dirty="0" err="1"/>
              <a:t>aCapsuleActor</a:t>
            </a:r>
            <a:r>
              <a:rPr lang="en-US" altLang="zh-CN" dirty="0"/>
              <a:t>, </a:t>
            </a:r>
            <a:r>
              <a:rPr lang="en-US" altLang="zh-CN" dirty="0" err="1"/>
              <a:t>capsuleDensity</a:t>
            </a:r>
            <a:r>
              <a:rPr lang="en-US" altLang="zh-CN" dirty="0"/>
              <a:t>); </a:t>
            </a:r>
            <a:r>
              <a:rPr lang="en-US" altLang="zh-CN" dirty="0" err="1"/>
              <a:t>aScene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</a:t>
            </a:r>
            <a:r>
              <a:rPr lang="en-US" altLang="zh-CN" dirty="0" err="1"/>
              <a:t>aCapsuleActor</a:t>
            </a:r>
            <a:r>
              <a:rPr lang="en-US" altLang="zh-CN" dirty="0"/>
              <a:t>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50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Boxes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720725"/>
            <a:ext cx="485775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Planes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863600"/>
            <a:ext cx="38481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3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Convex Meshes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03598"/>
            <a:ext cx="3443287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86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a </a:t>
            </a:r>
            <a:r>
              <a:rPr lang="en-US" altLang="zh-CN" dirty="0" err="1"/>
              <a:t>PxConvexMesh</a:t>
            </a:r>
            <a:r>
              <a:rPr lang="en-US" altLang="zh-CN" dirty="0"/>
              <a:t> requires cooking. It is assumed here that the cooking library has already been initialized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following steps explain how to create a simple square pyramid.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51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112</TotalTime>
  <Words>1227</Words>
  <Application>Microsoft Office PowerPoint</Application>
  <PresentationFormat>全屏显示(16:9)</PresentationFormat>
  <Paragraphs>161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凤舞九天</vt:lpstr>
      <vt:lpstr>Rigid Body</vt:lpstr>
      <vt:lpstr>Geometry</vt:lpstr>
      <vt:lpstr>Geometry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Rigid Body Object Model</vt:lpstr>
      <vt:lpstr>Shapes</vt:lpstr>
      <vt:lpstr>PowerPoint 演示文稿</vt:lpstr>
      <vt:lpstr>Kinematic Triangle Meshes (Planes, Heighfields)</vt:lpstr>
      <vt:lpstr>To switch a kinematic triangle mesh actor to a dynamic actor:</vt:lpstr>
      <vt:lpstr>Rigid Body Dynamics</vt:lpstr>
      <vt:lpstr>PowerPoint 演示文稿</vt:lpstr>
      <vt:lpstr>PowerPoint 演示文稿</vt:lpstr>
      <vt:lpstr>PowerPoint 演示文稿</vt:lpstr>
      <vt:lpstr>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Body</dc:title>
  <dc:creator>HL H</dc:creator>
  <cp:lastModifiedBy>HL H</cp:lastModifiedBy>
  <cp:revision>43</cp:revision>
  <dcterms:created xsi:type="dcterms:W3CDTF">2017-09-30T02:42:38Z</dcterms:created>
  <dcterms:modified xsi:type="dcterms:W3CDTF">2017-09-30T08:31:38Z</dcterms:modified>
</cp:coreProperties>
</file>