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44" autoAdjust="0"/>
  </p:normalViewPr>
  <p:slideViewPr>
    <p:cSldViewPr>
      <p:cViewPr varScale="1">
        <p:scale>
          <a:sx n="93" d="100"/>
          <a:sy n="93" d="100"/>
        </p:scale>
        <p:origin x="-1290" y="-45"/>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3CDE7-109F-41BA-B14D-6DDC81C77547}" type="datetimeFigureOut">
              <a:rPr lang="zh-CN" altLang="en-US" smtClean="0"/>
              <a:t>2017/9/17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92149-018D-499F-8EEA-2644778D64CA}" type="slidenum">
              <a:rPr lang="zh-CN" altLang="en-US" smtClean="0"/>
              <a:t>‹#›</a:t>
            </a:fld>
            <a:endParaRPr lang="zh-CN" altLang="en-US"/>
          </a:p>
        </p:txBody>
      </p:sp>
    </p:spTree>
    <p:extLst>
      <p:ext uri="{BB962C8B-B14F-4D97-AF65-F5344CB8AC3E}">
        <p14:creationId xmlns:p14="http://schemas.microsoft.com/office/powerpoint/2010/main" val="332541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9F5B2-EAA5-4CAA-B4A6-CB6F536177E6}" type="slidenum">
              <a:rPr lang="en-US" altLang="zh-CN"/>
              <a:pPr/>
              <a:t>1</a:t>
            </a:fld>
            <a:endParaRPr lang="en-US" altLang="zh-CN"/>
          </a:p>
        </p:txBody>
      </p:sp>
      <p:sp>
        <p:nvSpPr>
          <p:cNvPr id="301058" name="Rectangle 2"/>
          <p:cNvSpPr>
            <a:spLocks noGrp="1" noRot="1" noChangeAspect="1" noChangeArrowheads="1" noTextEdit="1"/>
          </p:cNvSpPr>
          <p:nvPr>
            <p:ph type="sldImg"/>
          </p:nvPr>
        </p:nvSpPr>
        <p:spPr>
          <a:xfrm>
            <a:off x="381000" y="685800"/>
            <a:ext cx="6096000" cy="3429000"/>
          </a:xfrm>
          <a:ln/>
        </p:spPr>
      </p:sp>
      <p:sp>
        <p:nvSpPr>
          <p:cNvPr id="301059" name="Rectangle 3"/>
          <p:cNvSpPr>
            <a:spLocks noGrp="1" noChangeArrowheads="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2 .1 </a:t>
            </a:r>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本章内容是程序设计的基础</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学习目标是掌握</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语言的基本概念和基本语</a:t>
            </a:r>
          </a:p>
          <a:p>
            <a:r>
              <a:rPr lang="zh-CN" altLang="en-US" sz="1200" b="0" i="0" u="none" strike="noStrike" kern="1200" baseline="0" dirty="0" smtClean="0">
                <a:solidFill>
                  <a:schemeClr val="tx1"/>
                </a:solidFill>
                <a:latin typeface="+mn-lt"/>
                <a:ea typeface="+mn-ea"/>
                <a:cs typeface="+mn-cs"/>
              </a:rPr>
              <a:t>句</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并能够编写简单的程序段。这是初学者遇到的第</a:t>
            </a:r>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个难点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即将解决问题的步骤</a:t>
            </a:r>
          </a:p>
          <a:p>
            <a:r>
              <a:rPr lang="zh-CN" altLang="en-US" sz="1200" b="0" i="0" u="none" strike="noStrike" kern="1200" baseline="0" dirty="0" smtClean="0">
                <a:solidFill>
                  <a:schemeClr val="tx1"/>
                </a:solidFill>
                <a:latin typeface="+mn-lt"/>
                <a:ea typeface="+mn-ea"/>
                <a:cs typeface="+mn-cs"/>
              </a:rPr>
              <a:t>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语言描述清楚。讲授本章时要避免纠缠于语法细节</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应该始终明确一点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计</a:t>
            </a:r>
          </a:p>
          <a:p>
            <a:r>
              <a:rPr lang="zh-CN" altLang="en-US" sz="1200" b="0" i="0" u="none" strike="noStrike" kern="1200" baseline="0" dirty="0" smtClean="0">
                <a:solidFill>
                  <a:schemeClr val="tx1"/>
                </a:solidFill>
                <a:latin typeface="+mn-lt"/>
                <a:ea typeface="+mn-ea"/>
                <a:cs typeface="+mn-cs"/>
              </a:rPr>
              <a:t>算机语言是用来描述需要解决的问题和问题的解决方法的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任何语法规定都是为这</a:t>
            </a:r>
          </a:p>
          <a:p>
            <a:r>
              <a:rPr lang="zh-CN" altLang="en-US" sz="1200" b="0" i="0" u="none" strike="noStrike" kern="1200" baseline="0" dirty="0" smtClean="0">
                <a:solidFill>
                  <a:schemeClr val="tx1"/>
                </a:solidFill>
                <a:latin typeface="+mn-lt"/>
                <a:ea typeface="+mn-ea"/>
                <a:cs typeface="+mn-cs"/>
              </a:rPr>
              <a:t>个目的服务的。因此</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按照“提出问题</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分析问题</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程序描述问题与解</a:t>
            </a:r>
          </a:p>
          <a:p>
            <a:r>
              <a:rPr lang="zh-CN" altLang="en-US" sz="1200" b="0" i="0" u="none" strike="noStrike" kern="1200" baseline="0" dirty="0" smtClean="0">
                <a:solidFill>
                  <a:schemeClr val="tx1"/>
                </a:solidFill>
                <a:latin typeface="+mn-lt"/>
                <a:ea typeface="+mn-ea"/>
                <a:cs typeface="+mn-cs"/>
              </a:rPr>
              <a:t>决问题的方法</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分析程序中的语法现象”的路径来讲授</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有利于培养学生分析问题</a:t>
            </a:r>
          </a:p>
          <a:p>
            <a:r>
              <a:rPr lang="zh-CN" altLang="en-US" sz="1200" b="0" i="0" u="none" strike="noStrike" kern="1200" baseline="0" dirty="0" smtClean="0">
                <a:solidFill>
                  <a:schemeClr val="tx1"/>
                </a:solidFill>
                <a:latin typeface="+mn-lt"/>
                <a:ea typeface="+mn-ea"/>
                <a:cs typeface="+mn-cs"/>
              </a:rPr>
              <a:t>与解决问题的能力</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也使得对语法的理解更为容易。</a:t>
            </a:r>
          </a:p>
          <a:p>
            <a:r>
              <a:rPr lang="zh-CN" altLang="en-US" sz="1200" b="0" i="0" u="none" strike="noStrike" kern="1200" baseline="0" dirty="0" smtClean="0">
                <a:solidFill>
                  <a:schemeClr val="tx1"/>
                </a:solidFill>
                <a:latin typeface="+mn-lt"/>
                <a:ea typeface="+mn-ea"/>
                <a:cs typeface="+mn-cs"/>
              </a:rPr>
              <a:t>本章的例题都是一些比较简单的问题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但是这些简单例题给出了一些常见问题</a:t>
            </a:r>
          </a:p>
          <a:p>
            <a:r>
              <a:rPr lang="zh-CN" altLang="en-US" sz="1200" b="0" i="0" u="none" strike="noStrike" kern="1200" baseline="0" dirty="0" smtClean="0">
                <a:solidFill>
                  <a:schemeClr val="tx1"/>
                </a:solidFill>
                <a:latin typeface="+mn-lt"/>
                <a:ea typeface="+mn-ea"/>
                <a:cs typeface="+mn-cs"/>
              </a:rPr>
              <a:t>的典型解决方法。这些例题是做软件开发必须掌握的基本功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也是各种考试中经常</a:t>
            </a:r>
          </a:p>
          <a:p>
            <a:r>
              <a:rPr lang="zh-CN" altLang="en-US" sz="1200" b="0" i="0" u="none" strike="noStrike" kern="1200" baseline="0" dirty="0" smtClean="0">
                <a:solidFill>
                  <a:schemeClr val="tx1"/>
                </a:solidFill>
                <a:latin typeface="+mn-lt"/>
                <a:ea typeface="+mn-ea"/>
                <a:cs typeface="+mn-cs"/>
              </a:rPr>
              <a:t>出现的题目</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应该注意启发学生举一反三。例如</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2_3 </a:t>
            </a:r>
            <a:r>
              <a:rPr lang="zh-CN" altLang="en-US" sz="1200" b="0" i="0" u="none" strike="noStrike" kern="1200" baseline="0" dirty="0" smtClean="0">
                <a:solidFill>
                  <a:schemeClr val="tx1"/>
                </a:solidFill>
                <a:latin typeface="+mn-lt"/>
                <a:ea typeface="+mn-ea"/>
                <a:cs typeface="+mn-cs"/>
              </a:rPr>
              <a:t>是典型的比较问题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2_4</a:t>
            </a:r>
          </a:p>
          <a:p>
            <a:r>
              <a:rPr lang="zh-CN" altLang="en-US" sz="1200" b="0" i="0" u="none" strike="noStrike" kern="1200" baseline="0" dirty="0" smtClean="0">
                <a:solidFill>
                  <a:schemeClr val="tx1"/>
                </a:solidFill>
                <a:latin typeface="+mn-lt"/>
                <a:ea typeface="+mn-ea"/>
                <a:cs typeface="+mn-cs"/>
              </a:rPr>
              <a:t>是情况分支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2_5 </a:t>
            </a:r>
            <a:r>
              <a:rPr lang="zh-CN" altLang="en-US" sz="1200" b="0" i="0" u="none" strike="noStrike" kern="1200" baseline="0" dirty="0" smtClean="0">
                <a:solidFill>
                  <a:schemeClr val="tx1"/>
                </a:solidFill>
                <a:latin typeface="+mn-lt"/>
                <a:ea typeface="+mn-ea"/>
                <a:cs typeface="+mn-cs"/>
              </a:rPr>
              <a:t>是累加问题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也可以用</a:t>
            </a:r>
            <a:r>
              <a:rPr lang="en-US" altLang="zh-CN" sz="1200" b="0" i="0" u="none" strike="noStrike" kern="1200" baseline="0" dirty="0" smtClean="0">
                <a:solidFill>
                  <a:schemeClr val="tx1"/>
                </a:solidFill>
                <a:latin typeface="+mn-lt"/>
                <a:ea typeface="+mn-ea"/>
                <a:cs typeface="+mn-cs"/>
              </a:rPr>
              <a:t>for </a:t>
            </a:r>
            <a:r>
              <a:rPr lang="zh-CN" altLang="en-US" sz="1200" b="0" i="0" u="none" strike="noStrike" kern="1200" baseline="0" dirty="0" smtClean="0">
                <a:solidFill>
                  <a:schemeClr val="tx1"/>
                </a:solidFill>
                <a:latin typeface="+mn-lt"/>
                <a:ea typeface="+mn-ea"/>
                <a:cs typeface="+mn-cs"/>
              </a:rPr>
              <a:t>语句实现</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要注意累加和的初始值一</a:t>
            </a:r>
          </a:p>
          <a:p>
            <a:r>
              <a:rPr lang="zh-CN" altLang="en-US" sz="1200" b="0" i="0" u="none" strike="noStrike" kern="1200" baseline="0" dirty="0" smtClean="0">
                <a:solidFill>
                  <a:schemeClr val="tx1"/>
                </a:solidFill>
                <a:latin typeface="+mn-lt"/>
                <a:ea typeface="+mn-ea"/>
                <a:cs typeface="+mn-cs"/>
              </a:rPr>
              <a:t>般是</a:t>
            </a:r>
            <a:r>
              <a:rPr lang="en-US" altLang="zh-CN" sz="1200" b="0" i="0" u="none" strike="noStrike" kern="1200" baseline="0" dirty="0" smtClean="0">
                <a:solidFill>
                  <a:schemeClr val="tx1"/>
                </a:solidFill>
                <a:latin typeface="+mn-lt"/>
                <a:ea typeface="+mn-ea"/>
                <a:cs typeface="+mn-cs"/>
              </a:rPr>
              <a:t>0; </a:t>
            </a:r>
            <a:r>
              <a:rPr lang="zh-CN" altLang="en-US" sz="1200" b="0" i="0" u="none" strike="noStrike" kern="1200" baseline="0" dirty="0" smtClean="0">
                <a:solidFill>
                  <a:schemeClr val="tx1"/>
                </a:solidFill>
                <a:latin typeface="+mn-lt"/>
                <a:ea typeface="+mn-ea"/>
                <a:cs typeface="+mn-cs"/>
              </a:rPr>
              <a:t>例</a:t>
            </a:r>
            <a:r>
              <a:rPr lang="en-US" altLang="zh-CN" sz="1200" b="0" i="0" u="none" strike="noStrike" kern="1200" baseline="0" dirty="0" smtClean="0">
                <a:solidFill>
                  <a:schemeClr val="tx1"/>
                </a:solidFill>
                <a:latin typeface="+mn-lt"/>
                <a:ea typeface="+mn-ea"/>
                <a:cs typeface="+mn-cs"/>
              </a:rPr>
              <a:t>2_10 </a:t>
            </a:r>
            <a:r>
              <a:rPr lang="zh-CN" altLang="en-US" sz="1200" b="0" i="0" u="none" strike="noStrike" kern="1200" baseline="0" dirty="0" smtClean="0">
                <a:solidFill>
                  <a:schemeClr val="tx1"/>
                </a:solidFill>
                <a:latin typeface="+mn-lt"/>
                <a:ea typeface="+mn-ea"/>
                <a:cs typeface="+mn-cs"/>
              </a:rPr>
              <a:t>是简单的统计问题。</a:t>
            </a:r>
          </a:p>
          <a:p>
            <a:r>
              <a:rPr lang="zh-CN" altLang="en-US" sz="1200" b="0" i="0" u="none" strike="noStrike" kern="1200" baseline="0" dirty="0" smtClean="0">
                <a:solidFill>
                  <a:schemeClr val="tx1"/>
                </a:solidFill>
                <a:latin typeface="+mn-lt"/>
                <a:ea typeface="+mn-ea"/>
                <a:cs typeface="+mn-cs"/>
              </a:rPr>
              <a:t>通过本章的学习和实践</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要使学生初步掌握编译环境的使用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理解编译错误信</a:t>
            </a:r>
          </a:p>
          <a:p>
            <a:r>
              <a:rPr lang="zh-CN" altLang="en-US" sz="1200" b="0" i="0" u="none" strike="noStrike" kern="1200" baseline="0" dirty="0" smtClean="0">
                <a:solidFill>
                  <a:schemeClr val="tx1"/>
                </a:solidFill>
                <a:latin typeface="+mn-lt"/>
                <a:ea typeface="+mn-ea"/>
                <a:cs typeface="+mn-cs"/>
              </a:rPr>
              <a:t>息</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还要通过实验二学会使用</a:t>
            </a:r>
            <a:r>
              <a:rPr lang="en-US" altLang="zh-CN" sz="1200" b="0" i="0" u="none" strike="noStrike" kern="1200" baseline="0" dirty="0" smtClean="0">
                <a:solidFill>
                  <a:schemeClr val="tx1"/>
                </a:solidFill>
                <a:latin typeface="+mn-lt"/>
                <a:ea typeface="+mn-ea"/>
                <a:cs typeface="+mn-cs"/>
              </a:rPr>
              <a:t>VC ++ 6 .0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debug </a:t>
            </a:r>
            <a:r>
              <a:rPr lang="zh-CN" altLang="en-US" sz="1200" b="0" i="0" u="none" strike="noStrike" kern="1200" baseline="0" dirty="0" smtClean="0">
                <a:solidFill>
                  <a:schemeClr val="tx1"/>
                </a:solidFill>
                <a:latin typeface="+mn-lt"/>
                <a:ea typeface="+mn-ea"/>
                <a:cs typeface="+mn-cs"/>
              </a:rPr>
              <a:t>功能。</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3</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4 </a:t>
            </a:r>
            <a:r>
              <a:rPr lang="zh-CN" altLang="en-US" sz="1200" b="0" i="0" u="none" strike="noStrike" kern="1200" baseline="0" dirty="0" smtClean="0">
                <a:solidFill>
                  <a:schemeClr val="tx1"/>
                </a:solidFill>
                <a:latin typeface="+mn-lt"/>
                <a:ea typeface="+mn-ea"/>
                <a:cs typeface="+mn-cs"/>
              </a:rPr>
              <a:t>学时。</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C921069-94DB-4290-B141-7503077BDBC0}" type="slidenum">
              <a:rPr lang="en-US" altLang="zh-CN"/>
              <a:pPr/>
              <a:t>10</a:t>
            </a:fld>
            <a:endParaRPr lang="en-US" altLang="zh-CN"/>
          </a:p>
        </p:txBody>
      </p:sp>
      <p:sp>
        <p:nvSpPr>
          <p:cNvPr id="88066" name="Rectangle 2"/>
          <p:cNvSpPr>
            <a:spLocks noChangeArrowheads="1"/>
          </p:cNvSpPr>
          <p:nvPr/>
        </p:nvSpPr>
        <p:spPr bwMode="auto">
          <a:xfrm>
            <a:off x="3885996" y="5673"/>
            <a:ext cx="2972004" cy="43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408" tIns="42204" rIns="84408" bIns="42204" anchor="ctr"/>
          <a:lstStyle/>
          <a:p>
            <a:endParaRPr lang="zh-CN" altLang="en-US"/>
          </a:p>
        </p:txBody>
      </p:sp>
      <p:sp>
        <p:nvSpPr>
          <p:cNvPr id="88067" name="Rectangle 3"/>
          <p:cNvSpPr>
            <a:spLocks noChangeArrowheads="1"/>
          </p:cNvSpPr>
          <p:nvPr/>
        </p:nvSpPr>
        <p:spPr bwMode="auto">
          <a:xfrm>
            <a:off x="3885996" y="8705734"/>
            <a:ext cx="2972004" cy="42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8" tIns="0" rIns="19048" bIns="0" anchor="b"/>
          <a:lstStyle>
            <a:lvl1pPr defTabSz="825500">
              <a:defRPr kumimoji="1" sz="2400">
                <a:solidFill>
                  <a:schemeClr val="tx1"/>
                </a:solidFill>
                <a:latin typeface="Times New Roman" pitchFamily="18" charset="0"/>
                <a:ea typeface="宋体" pitchFamily="2" charset="-122"/>
              </a:defRPr>
            </a:lvl1pPr>
            <a:lvl2pPr marL="619125" defTabSz="825500">
              <a:defRPr kumimoji="1" sz="2400">
                <a:solidFill>
                  <a:schemeClr val="tx1"/>
                </a:solidFill>
                <a:latin typeface="Times New Roman" pitchFamily="18" charset="0"/>
                <a:ea typeface="宋体" pitchFamily="2" charset="-122"/>
              </a:defRPr>
            </a:lvl2pPr>
            <a:lvl3pPr marL="1238250" defTabSz="825500">
              <a:defRPr kumimoji="1" sz="2400">
                <a:solidFill>
                  <a:schemeClr val="tx1"/>
                </a:solidFill>
                <a:latin typeface="Times New Roman" pitchFamily="18" charset="0"/>
                <a:ea typeface="宋体" pitchFamily="2" charset="-122"/>
              </a:defRPr>
            </a:lvl3pPr>
            <a:lvl4pPr marL="1857375" defTabSz="825500">
              <a:defRPr kumimoji="1" sz="2400">
                <a:solidFill>
                  <a:schemeClr val="tx1"/>
                </a:solidFill>
                <a:latin typeface="Times New Roman" pitchFamily="18" charset="0"/>
                <a:ea typeface="宋体" pitchFamily="2" charset="-122"/>
              </a:defRPr>
            </a:lvl4pPr>
            <a:lvl5pPr marL="2476500" defTabSz="825500">
              <a:defRPr kumimoji="1" sz="2400">
                <a:solidFill>
                  <a:schemeClr val="tx1"/>
                </a:solidFill>
                <a:latin typeface="Times New Roman" pitchFamily="18" charset="0"/>
                <a:ea typeface="宋体" pitchFamily="2" charset="-122"/>
              </a:defRPr>
            </a:lvl5pPr>
            <a:lvl6pPr marL="2933700" defTabSz="825500" fontAlgn="base">
              <a:spcBef>
                <a:spcPct val="0"/>
              </a:spcBef>
              <a:spcAft>
                <a:spcPct val="0"/>
              </a:spcAft>
              <a:defRPr kumimoji="1" sz="2400">
                <a:solidFill>
                  <a:schemeClr val="tx1"/>
                </a:solidFill>
                <a:latin typeface="Times New Roman" pitchFamily="18" charset="0"/>
                <a:ea typeface="宋体" pitchFamily="2" charset="-122"/>
              </a:defRPr>
            </a:lvl6pPr>
            <a:lvl7pPr marL="3390900" defTabSz="825500" fontAlgn="base">
              <a:spcBef>
                <a:spcPct val="0"/>
              </a:spcBef>
              <a:spcAft>
                <a:spcPct val="0"/>
              </a:spcAft>
              <a:defRPr kumimoji="1" sz="2400">
                <a:solidFill>
                  <a:schemeClr val="tx1"/>
                </a:solidFill>
                <a:latin typeface="Times New Roman" pitchFamily="18" charset="0"/>
                <a:ea typeface="宋体" pitchFamily="2" charset="-122"/>
              </a:defRPr>
            </a:lvl7pPr>
            <a:lvl8pPr marL="3848100" defTabSz="825500" fontAlgn="base">
              <a:spcBef>
                <a:spcPct val="0"/>
              </a:spcBef>
              <a:spcAft>
                <a:spcPct val="0"/>
              </a:spcAft>
              <a:defRPr kumimoji="1" sz="2400">
                <a:solidFill>
                  <a:schemeClr val="tx1"/>
                </a:solidFill>
                <a:latin typeface="Times New Roman" pitchFamily="18" charset="0"/>
                <a:ea typeface="宋体" pitchFamily="2" charset="-122"/>
              </a:defRPr>
            </a:lvl8pPr>
            <a:lvl9pPr marL="4305300" defTabSz="8255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000" i="1"/>
              <a:t>5</a:t>
            </a:r>
          </a:p>
        </p:txBody>
      </p:sp>
      <p:sp>
        <p:nvSpPr>
          <p:cNvPr id="88068" name="Rectangle 4"/>
          <p:cNvSpPr>
            <a:spLocks noChangeArrowheads="1"/>
          </p:cNvSpPr>
          <p:nvPr/>
        </p:nvSpPr>
        <p:spPr bwMode="auto">
          <a:xfrm>
            <a:off x="-1533" y="8705734"/>
            <a:ext cx="2973538" cy="42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408" tIns="42204" rIns="84408" bIns="42204" anchor="ctr"/>
          <a:lstStyle/>
          <a:p>
            <a:endParaRPr lang="zh-CN" altLang="en-US"/>
          </a:p>
        </p:txBody>
      </p:sp>
      <p:sp>
        <p:nvSpPr>
          <p:cNvPr id="88069" name="Rectangle 5"/>
          <p:cNvSpPr>
            <a:spLocks noChangeArrowheads="1"/>
          </p:cNvSpPr>
          <p:nvPr/>
        </p:nvSpPr>
        <p:spPr bwMode="auto">
          <a:xfrm>
            <a:off x="-1533" y="5673"/>
            <a:ext cx="2973538" cy="43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408" tIns="42204" rIns="84408" bIns="42204" anchor="ctr"/>
          <a:lstStyle/>
          <a:p>
            <a:endParaRPr lang="zh-CN" altLang="en-US"/>
          </a:p>
        </p:txBody>
      </p:sp>
      <p:sp>
        <p:nvSpPr>
          <p:cNvPr id="88072" name="Rectangle 8"/>
          <p:cNvSpPr>
            <a:spLocks noGrp="1" noRot="1" noChangeAspect="1" noChangeArrowheads="1" noTextEdit="1"/>
          </p:cNvSpPr>
          <p:nvPr>
            <p:ph type="sldImg"/>
          </p:nvPr>
        </p:nvSpPr>
        <p:spPr>
          <a:xfrm>
            <a:off x="381000" y="685800"/>
            <a:ext cx="6096000" cy="3429000"/>
          </a:xfrm>
          <a:ln/>
        </p:spPr>
      </p:sp>
      <p:sp>
        <p:nvSpPr>
          <p:cNvPr id="88074" name="Rectangle 10"/>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ACFFDD-2265-4084-8276-18BB838A9B5C}" type="slidenum">
              <a:rPr lang="en-US" altLang="zh-CN"/>
              <a:pPr/>
              <a:t>11</a:t>
            </a:fld>
            <a:endParaRPr lang="en-US" altLang="zh-CN"/>
          </a:p>
        </p:txBody>
      </p:sp>
      <p:sp>
        <p:nvSpPr>
          <p:cNvPr id="90116" name="Rectangle 4"/>
          <p:cNvSpPr>
            <a:spLocks noGrp="1" noRot="1" noChangeAspect="1" noChangeArrowheads="1" noTextEdit="1"/>
          </p:cNvSpPr>
          <p:nvPr>
            <p:ph type="sldImg"/>
          </p:nvPr>
        </p:nvSpPr>
        <p:spPr>
          <a:xfrm>
            <a:off x="381000" y="685800"/>
            <a:ext cx="6096000" cy="3429000"/>
          </a:xfrm>
          <a:ln/>
        </p:spPr>
      </p:sp>
      <p:sp>
        <p:nvSpPr>
          <p:cNvPr id="90118"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1A687-0F5A-4349-BEAB-E302FF1CCA52}" type="slidenum">
              <a:rPr lang="en-US" altLang="zh-CN"/>
              <a:pPr/>
              <a:t>12</a:t>
            </a:fld>
            <a:endParaRPr lang="en-US" altLang="zh-CN"/>
          </a:p>
        </p:txBody>
      </p:sp>
      <p:sp>
        <p:nvSpPr>
          <p:cNvPr id="92164" name="Rectangle 4"/>
          <p:cNvSpPr>
            <a:spLocks noGrp="1" noRot="1" noChangeAspect="1" noChangeArrowheads="1" noTextEdit="1"/>
          </p:cNvSpPr>
          <p:nvPr>
            <p:ph type="sldImg"/>
          </p:nvPr>
        </p:nvSpPr>
        <p:spPr>
          <a:xfrm>
            <a:off x="381000" y="685800"/>
            <a:ext cx="6096000" cy="3429000"/>
          </a:xfrm>
          <a:ln/>
        </p:spPr>
      </p:sp>
      <p:sp>
        <p:nvSpPr>
          <p:cNvPr id="92166"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228B9-39D2-4BE1-8157-FF13ED4891B5}" type="slidenum">
              <a:rPr lang="en-US" altLang="zh-CN"/>
              <a:pPr/>
              <a:t>13</a:t>
            </a:fld>
            <a:endParaRPr lang="en-US" altLang="zh-CN"/>
          </a:p>
        </p:txBody>
      </p:sp>
      <p:sp>
        <p:nvSpPr>
          <p:cNvPr id="94212" name="Rectangle 4"/>
          <p:cNvSpPr>
            <a:spLocks noGrp="1" noRot="1" noChangeAspect="1" noChangeArrowheads="1" noTextEdit="1"/>
          </p:cNvSpPr>
          <p:nvPr>
            <p:ph type="sldImg"/>
          </p:nvPr>
        </p:nvSpPr>
        <p:spPr>
          <a:xfrm>
            <a:off x="381000" y="685800"/>
            <a:ext cx="6096000" cy="3429000"/>
          </a:xfrm>
          <a:ln/>
        </p:spPr>
      </p:sp>
      <p:sp>
        <p:nvSpPr>
          <p:cNvPr id="94214" name="Rectangle 6"/>
          <p:cNvSpPr>
            <a:spLocks noGrp="1" noChangeArrowheads="1"/>
          </p:cNvSpPr>
          <p:nvPr>
            <p:ph type="body" idx="1"/>
          </p:nvPr>
        </p:nvSpPr>
        <p:spPr/>
        <p:txBody>
          <a:bodyPr/>
          <a:lstStyle/>
          <a:p>
            <a:r>
              <a:rPr lang="zh-CN" altLang="en-US" dirty="0" smtClean="0"/>
              <a:t>计算机存储器在存储</a:t>
            </a:r>
            <a:r>
              <a:rPr lang="en-US" altLang="zh-CN" dirty="0" smtClean="0"/>
              <a:t>ASCII</a:t>
            </a:r>
            <a:r>
              <a:rPr lang="zh-CN" altLang="en-US" dirty="0" smtClean="0"/>
              <a:t>码的时候，占用一个字节。只占用</a:t>
            </a:r>
            <a:r>
              <a:rPr lang="en-US" altLang="zh-CN" dirty="0" smtClean="0"/>
              <a:t>1</a:t>
            </a:r>
            <a:r>
              <a:rPr lang="zh-CN" altLang="en-US" dirty="0" smtClean="0"/>
              <a:t>个字节的右边</a:t>
            </a:r>
            <a:r>
              <a:rPr lang="en-US" altLang="zh-CN" dirty="0" smtClean="0"/>
              <a:t>7</a:t>
            </a:r>
            <a:r>
              <a:rPr lang="zh-CN" altLang="en-US" dirty="0" smtClean="0"/>
              <a:t>位，最左位补</a:t>
            </a:r>
            <a:r>
              <a:rPr lang="en-US" altLang="zh-CN" dirty="0" smtClean="0"/>
              <a:t>0.</a:t>
            </a: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2E242-45DA-4E36-9D90-9B25115C2069}" type="slidenum">
              <a:rPr lang="en-US" altLang="zh-CN"/>
              <a:pPr/>
              <a:t>14</a:t>
            </a:fld>
            <a:endParaRPr lang="en-US" altLang="zh-CN"/>
          </a:p>
        </p:txBody>
      </p:sp>
      <p:sp>
        <p:nvSpPr>
          <p:cNvPr id="96260" name="Rectangle 4"/>
          <p:cNvSpPr>
            <a:spLocks noGrp="1" noRot="1" noChangeAspect="1" noChangeArrowheads="1" noTextEdit="1"/>
          </p:cNvSpPr>
          <p:nvPr>
            <p:ph type="sldImg"/>
          </p:nvPr>
        </p:nvSpPr>
        <p:spPr>
          <a:xfrm>
            <a:off x="381000" y="685800"/>
            <a:ext cx="6096000" cy="3429000"/>
          </a:xfrm>
          <a:ln/>
        </p:spPr>
      </p:sp>
      <p:sp>
        <p:nvSpPr>
          <p:cNvPr id="96262"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2CA53-7A26-4FF8-A7F7-50C1E2FE2DED}" type="slidenum">
              <a:rPr lang="en-US" altLang="zh-CN"/>
              <a:pPr/>
              <a:t>15</a:t>
            </a:fld>
            <a:endParaRPr lang="en-US" altLang="zh-CN"/>
          </a:p>
        </p:txBody>
      </p:sp>
      <p:sp>
        <p:nvSpPr>
          <p:cNvPr id="241666" name="Rectangle 2"/>
          <p:cNvSpPr>
            <a:spLocks noGrp="1" noRot="1" noChangeAspect="1" noChangeArrowheads="1" noTextEdit="1"/>
          </p:cNvSpPr>
          <p:nvPr>
            <p:ph type="sldImg"/>
          </p:nvPr>
        </p:nvSpPr>
        <p:spPr>
          <a:xfrm>
            <a:off x="381000" y="685800"/>
            <a:ext cx="6096000" cy="3429000"/>
          </a:xfrm>
          <a:ln/>
        </p:spPr>
      </p:sp>
      <p:sp>
        <p:nvSpPr>
          <p:cNvPr id="2416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E5412-25AE-486E-AADE-0288EA157891}" type="slidenum">
              <a:rPr lang="en-US" altLang="zh-CN"/>
              <a:pPr/>
              <a:t>16</a:t>
            </a:fld>
            <a:endParaRPr lang="en-US" altLang="zh-CN"/>
          </a:p>
        </p:txBody>
      </p:sp>
      <p:sp>
        <p:nvSpPr>
          <p:cNvPr id="99332" name="Rectangle 4"/>
          <p:cNvSpPr>
            <a:spLocks noGrp="1" noRot="1" noChangeAspect="1" noChangeArrowheads="1" noTextEdit="1"/>
          </p:cNvSpPr>
          <p:nvPr>
            <p:ph type="sldImg"/>
          </p:nvPr>
        </p:nvSpPr>
        <p:spPr>
          <a:xfrm>
            <a:off x="381000" y="685800"/>
            <a:ext cx="6096000" cy="3429000"/>
          </a:xfrm>
          <a:ln/>
        </p:spPr>
      </p:sp>
      <p:sp>
        <p:nvSpPr>
          <p:cNvPr id="99334"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E70E93-38D5-4775-A0C5-D8DDA67E94F9}" type="slidenum">
              <a:rPr lang="en-US" altLang="zh-CN"/>
              <a:pPr/>
              <a:t>17</a:t>
            </a:fld>
            <a:endParaRPr lang="en-US" altLang="zh-CN"/>
          </a:p>
        </p:txBody>
      </p:sp>
      <p:sp>
        <p:nvSpPr>
          <p:cNvPr id="101380" name="Rectangle 4"/>
          <p:cNvSpPr>
            <a:spLocks noGrp="1" noRot="1" noChangeAspect="1" noChangeArrowheads="1" noTextEdit="1"/>
          </p:cNvSpPr>
          <p:nvPr>
            <p:ph type="sldImg"/>
          </p:nvPr>
        </p:nvSpPr>
        <p:spPr>
          <a:xfrm>
            <a:off x="381000" y="685800"/>
            <a:ext cx="6096000" cy="3429000"/>
          </a:xfrm>
          <a:ln/>
        </p:spPr>
      </p:sp>
      <p:sp>
        <p:nvSpPr>
          <p:cNvPr id="101382"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2F859B-6513-4270-824C-72AF44AA36DA}" type="slidenum">
              <a:rPr lang="en-US" altLang="zh-CN"/>
              <a:pPr/>
              <a:t>18</a:t>
            </a:fld>
            <a:endParaRPr lang="en-US" altLang="zh-CN"/>
          </a:p>
        </p:txBody>
      </p:sp>
      <p:sp>
        <p:nvSpPr>
          <p:cNvPr id="242690" name="Rectangle 2"/>
          <p:cNvSpPr>
            <a:spLocks noGrp="1" noRot="1" noChangeAspect="1" noChangeArrowheads="1" noTextEdit="1"/>
          </p:cNvSpPr>
          <p:nvPr>
            <p:ph type="sldImg"/>
          </p:nvPr>
        </p:nvSpPr>
        <p:spPr>
          <a:xfrm>
            <a:off x="381000" y="685800"/>
            <a:ext cx="6096000" cy="3429000"/>
          </a:xfrm>
          <a:ln/>
        </p:spPr>
      </p:sp>
      <p:sp>
        <p:nvSpPr>
          <p:cNvPr id="2426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E1BE8B-C57C-45F4-AFC1-316F44884BB4}" type="slidenum">
              <a:rPr lang="en-US" altLang="zh-CN"/>
              <a:pPr/>
              <a:t>19</a:t>
            </a:fld>
            <a:endParaRPr lang="en-US" altLang="zh-CN"/>
          </a:p>
        </p:txBody>
      </p:sp>
      <p:sp>
        <p:nvSpPr>
          <p:cNvPr id="103428" name="Rectangle 4"/>
          <p:cNvSpPr>
            <a:spLocks noGrp="1" noRot="1" noChangeAspect="1" noChangeArrowheads="1" noTextEdit="1"/>
          </p:cNvSpPr>
          <p:nvPr>
            <p:ph type="sldImg"/>
          </p:nvPr>
        </p:nvSpPr>
        <p:spPr>
          <a:xfrm>
            <a:off x="381000" y="685800"/>
            <a:ext cx="6096000" cy="3429000"/>
          </a:xfrm>
          <a:ln/>
        </p:spPr>
      </p:sp>
      <p:sp>
        <p:nvSpPr>
          <p:cNvPr id="103430"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33EC9-AB0F-4415-A27A-F8B0D5EED723}" type="slidenum">
              <a:rPr lang="en-US" altLang="zh-CN"/>
              <a:pPr/>
              <a:t>2</a:t>
            </a:fld>
            <a:endParaRPr lang="en-US" altLang="zh-CN"/>
          </a:p>
        </p:txBody>
      </p:sp>
      <p:sp>
        <p:nvSpPr>
          <p:cNvPr id="234498" name="Rectangle 2"/>
          <p:cNvSpPr>
            <a:spLocks noGrp="1" noRot="1" noChangeAspect="1" noChangeArrowheads="1" noTextEdit="1"/>
          </p:cNvSpPr>
          <p:nvPr>
            <p:ph type="sldImg"/>
          </p:nvPr>
        </p:nvSpPr>
        <p:spPr>
          <a:xfrm>
            <a:off x="381000" y="685800"/>
            <a:ext cx="6096000" cy="3429000"/>
          </a:xfrm>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8869804-1D3C-4310-B8C0-5AA7378349C8}" type="slidenum">
              <a:rPr lang="en-US" altLang="zh-CN"/>
              <a:pPr/>
              <a:t>20</a:t>
            </a:fld>
            <a:endParaRPr lang="en-US" altLang="zh-CN"/>
          </a:p>
        </p:txBody>
      </p:sp>
      <p:sp>
        <p:nvSpPr>
          <p:cNvPr id="105476" name="Rectangle 4"/>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3D3EB44-D50D-4695-949B-284909360DC5}" type="slidenum">
              <a:rPr lang="en-US" altLang="zh-CN"/>
              <a:pPr/>
              <a:t>21</a:t>
            </a:fld>
            <a:endParaRPr lang="en-US" altLang="zh-CN"/>
          </a:p>
        </p:txBody>
      </p:sp>
      <p:sp>
        <p:nvSpPr>
          <p:cNvPr id="107524" name="Rectangle 4"/>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48EA7EB-6E5F-42D7-91BF-912B6A3C5761}" type="slidenum">
              <a:rPr lang="en-US" altLang="zh-CN"/>
              <a:pPr/>
              <a:t>22</a:t>
            </a:fld>
            <a:endParaRPr lang="en-US" altLang="zh-CN"/>
          </a:p>
        </p:txBody>
      </p:sp>
      <p:sp>
        <p:nvSpPr>
          <p:cNvPr id="109572" name="Rectangle 4"/>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8CEB233-2994-489B-BAE2-66C22D360949}" type="slidenum">
              <a:rPr lang="en-US" altLang="zh-CN"/>
              <a:pPr/>
              <a:t>23</a:t>
            </a:fld>
            <a:endParaRPr lang="en-US" altLang="zh-CN"/>
          </a:p>
        </p:txBody>
      </p:sp>
      <p:sp>
        <p:nvSpPr>
          <p:cNvPr id="111620" name="Rectangle 4"/>
          <p:cNvSpPr>
            <a:spLocks noGrp="1" noRot="1" noChangeAspect="1" noChangeArrowheads="1" noTextEdit="1"/>
          </p:cNvSpPr>
          <p:nvPr>
            <p:ph type="sldImg"/>
          </p:nvPr>
        </p:nvSpPr>
        <p:spPr>
          <a:xfrm>
            <a:off x="381000" y="685800"/>
            <a:ext cx="6096000" cy="34290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38125D-AB84-4827-9086-937893739D02}" type="slidenum">
              <a:rPr lang="en-US" altLang="zh-CN"/>
              <a:pPr/>
              <a:t>24</a:t>
            </a:fld>
            <a:endParaRPr lang="en-US" altLang="zh-CN"/>
          </a:p>
        </p:txBody>
      </p:sp>
      <p:sp>
        <p:nvSpPr>
          <p:cNvPr id="113668" name="Rectangle 4"/>
          <p:cNvSpPr>
            <a:spLocks noGrp="1" noRot="1" noChangeAspect="1" noChangeArrowheads="1" noTextEdit="1"/>
          </p:cNvSpPr>
          <p:nvPr>
            <p:ph type="sldImg"/>
          </p:nvPr>
        </p:nvSpPr>
        <p:spPr>
          <a:xfrm>
            <a:off x="381000" y="685800"/>
            <a:ext cx="6096000" cy="3429000"/>
          </a:xfrm>
          <a:ln/>
        </p:spPr>
      </p:sp>
      <p:sp>
        <p:nvSpPr>
          <p:cNvPr id="113670"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7640B-1D1F-48E3-8E1E-5527BF29F7C9}" type="slidenum">
              <a:rPr lang="en-US" altLang="zh-CN"/>
              <a:pPr/>
              <a:t>25</a:t>
            </a:fld>
            <a:endParaRPr lang="en-US" altLang="zh-CN"/>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41DF3-A9EB-48F7-BF92-10A55D9E62CB}" type="slidenum">
              <a:rPr lang="en-US" altLang="zh-CN"/>
              <a:pPr/>
              <a:t>26</a:t>
            </a:fld>
            <a:endParaRPr lang="en-US" altLang="zh-CN"/>
          </a:p>
        </p:txBody>
      </p:sp>
      <p:sp>
        <p:nvSpPr>
          <p:cNvPr id="115715"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15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B4769-66D3-41E6-A575-BA2E2947498E}" type="slidenum">
              <a:rPr lang="en-US" altLang="zh-CN"/>
              <a:pPr/>
              <a:t>27</a:t>
            </a:fld>
            <a:endParaRPr lang="en-US" altLang="zh-CN"/>
          </a:p>
        </p:txBody>
      </p:sp>
      <p:sp>
        <p:nvSpPr>
          <p:cNvPr id="244738" name="Rectangle 2"/>
          <p:cNvSpPr>
            <a:spLocks noGrp="1" noRot="1" noChangeAspect="1" noChangeArrowheads="1" noTextEdit="1"/>
          </p:cNvSpPr>
          <p:nvPr>
            <p:ph type="sldImg"/>
          </p:nvPr>
        </p:nvSpPr>
        <p:spPr>
          <a:xfrm>
            <a:off x="381000" y="685800"/>
            <a:ext cx="6096000" cy="3429000"/>
          </a:xfrm>
          <a:ln/>
        </p:spPr>
      </p:sp>
      <p:sp>
        <p:nvSpPr>
          <p:cNvPr id="2447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4647E1-144B-486C-9F83-CF35C0268B3B}" type="slidenum">
              <a:rPr lang="en-US" altLang="zh-CN"/>
              <a:pPr/>
              <a:t>28</a:t>
            </a:fld>
            <a:endParaRPr lang="en-US" altLang="zh-CN"/>
          </a:p>
        </p:txBody>
      </p:sp>
      <p:sp>
        <p:nvSpPr>
          <p:cNvPr id="245762" name="Rectangle 2"/>
          <p:cNvSpPr>
            <a:spLocks noGrp="1" noRot="1" noChangeAspect="1" noChangeArrowheads="1" noTextEdit="1"/>
          </p:cNvSpPr>
          <p:nvPr>
            <p:ph type="sldImg"/>
          </p:nvPr>
        </p:nvSpPr>
        <p:spPr>
          <a:xfrm>
            <a:off x="381000" y="685800"/>
            <a:ext cx="6096000" cy="3429000"/>
          </a:xfrm>
          <a:ln/>
        </p:spPr>
      </p:sp>
      <p:sp>
        <p:nvSpPr>
          <p:cNvPr id="2457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6F532-748E-4F12-BA7C-CCFE1CB13821}" type="slidenum">
              <a:rPr lang="en-US" altLang="zh-CN"/>
              <a:pPr/>
              <a:t>29</a:t>
            </a:fld>
            <a:endParaRPr lang="en-US" altLang="zh-CN"/>
          </a:p>
        </p:txBody>
      </p:sp>
      <p:sp>
        <p:nvSpPr>
          <p:cNvPr id="118788" name="Rectangle 4"/>
          <p:cNvSpPr>
            <a:spLocks noGrp="1" noRot="1" noChangeAspect="1" noChangeArrowheads="1" noTextEdit="1"/>
          </p:cNvSpPr>
          <p:nvPr>
            <p:ph type="sldImg"/>
          </p:nvPr>
        </p:nvSpPr>
        <p:spPr>
          <a:xfrm>
            <a:off x="381000" y="685800"/>
            <a:ext cx="6096000" cy="3429000"/>
          </a:xfrm>
          <a:ln/>
        </p:spPr>
      </p:sp>
      <p:sp>
        <p:nvSpPr>
          <p:cNvPr id="118790"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DB55F-20AD-4DC0-8146-DC60E20AF5D3}" type="slidenum">
              <a:rPr lang="en-US" altLang="zh-CN"/>
              <a:pPr/>
              <a:t>3</a:t>
            </a:fld>
            <a:endParaRPr lang="en-US" altLang="zh-CN"/>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4B1141-F4A3-4C50-886C-DC75B8662166}" type="slidenum">
              <a:rPr lang="en-US" altLang="zh-CN"/>
              <a:pPr/>
              <a:t>30</a:t>
            </a:fld>
            <a:endParaRPr lang="en-US" altLang="zh-CN"/>
          </a:p>
        </p:txBody>
      </p:sp>
      <p:sp>
        <p:nvSpPr>
          <p:cNvPr id="120836" name="Rectangle 4"/>
          <p:cNvSpPr>
            <a:spLocks noGrp="1" noRot="1" noChangeAspect="1" noChangeArrowheads="1" noTextEdit="1"/>
          </p:cNvSpPr>
          <p:nvPr>
            <p:ph type="sldImg"/>
          </p:nvPr>
        </p:nvSpPr>
        <p:spPr>
          <a:xfrm>
            <a:off x="381000" y="685800"/>
            <a:ext cx="6096000" cy="3429000"/>
          </a:xfrm>
          <a:ln/>
        </p:spPr>
      </p:sp>
      <p:sp>
        <p:nvSpPr>
          <p:cNvPr id="120838"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37F8A-507B-40D5-8DB2-6527A58D5A6D}" type="slidenum">
              <a:rPr lang="en-US" altLang="zh-CN"/>
              <a:pPr/>
              <a:t>31</a:t>
            </a:fld>
            <a:endParaRPr lang="en-US" altLang="zh-CN"/>
          </a:p>
        </p:txBody>
      </p:sp>
      <p:sp>
        <p:nvSpPr>
          <p:cNvPr id="122884" name="Rectangle 4"/>
          <p:cNvSpPr>
            <a:spLocks noGrp="1" noRot="1" noChangeAspect="1" noChangeArrowheads="1" noTextEdit="1"/>
          </p:cNvSpPr>
          <p:nvPr>
            <p:ph type="sldImg"/>
          </p:nvPr>
        </p:nvSpPr>
        <p:spPr>
          <a:xfrm>
            <a:off x="381000" y="685800"/>
            <a:ext cx="6096000" cy="3429000"/>
          </a:xfrm>
          <a:ln/>
        </p:spPr>
      </p:sp>
      <p:sp>
        <p:nvSpPr>
          <p:cNvPr id="122886"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152DA-A626-4223-B3D9-B1AD6F3F4A46}" type="slidenum">
              <a:rPr lang="en-US" altLang="zh-CN"/>
              <a:pPr/>
              <a:t>32</a:t>
            </a:fld>
            <a:endParaRPr lang="en-US" altLang="zh-CN"/>
          </a:p>
        </p:txBody>
      </p:sp>
      <p:sp>
        <p:nvSpPr>
          <p:cNvPr id="246786" name="Rectangle 2"/>
          <p:cNvSpPr>
            <a:spLocks noGrp="1" noRot="1" noChangeAspect="1" noChangeArrowheads="1" noTextEdit="1"/>
          </p:cNvSpPr>
          <p:nvPr>
            <p:ph type="sldImg"/>
          </p:nvPr>
        </p:nvSpPr>
        <p:spPr>
          <a:xfrm>
            <a:off x="381000" y="685800"/>
            <a:ext cx="6096000" cy="3429000"/>
          </a:xfrm>
          <a:ln/>
        </p:spPr>
      </p:sp>
      <p:sp>
        <p:nvSpPr>
          <p:cNvPr id="2467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243C7-91DD-44B2-B7DD-ACA398DAD8C4}" type="slidenum">
              <a:rPr lang="en-US" altLang="zh-CN"/>
              <a:pPr/>
              <a:t>33</a:t>
            </a:fld>
            <a:endParaRPr lang="en-US" altLang="zh-CN"/>
          </a:p>
        </p:txBody>
      </p:sp>
      <p:sp>
        <p:nvSpPr>
          <p:cNvPr id="124932" name="Rectangle 4"/>
          <p:cNvSpPr>
            <a:spLocks noGrp="1" noRot="1" noChangeAspect="1" noChangeArrowheads="1" noTextEdit="1"/>
          </p:cNvSpPr>
          <p:nvPr>
            <p:ph type="sldImg"/>
          </p:nvPr>
        </p:nvSpPr>
        <p:spPr>
          <a:xfrm>
            <a:off x="381000" y="685800"/>
            <a:ext cx="6096000" cy="3429000"/>
          </a:xfrm>
          <a:ln/>
        </p:spPr>
      </p:sp>
      <p:sp>
        <p:nvSpPr>
          <p:cNvPr id="124934"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B181C-4C34-4E4E-B620-8C9A03F5A9DB}" type="slidenum">
              <a:rPr lang="en-US" altLang="zh-CN"/>
              <a:pPr/>
              <a:t>34</a:t>
            </a:fld>
            <a:endParaRPr lang="en-US" altLang="zh-CN"/>
          </a:p>
        </p:txBody>
      </p:sp>
      <p:sp>
        <p:nvSpPr>
          <p:cNvPr id="126980" name="Rectangle 4"/>
          <p:cNvSpPr>
            <a:spLocks noGrp="1" noRot="1" noChangeAspect="1" noChangeArrowheads="1" noTextEdit="1"/>
          </p:cNvSpPr>
          <p:nvPr>
            <p:ph type="sldImg"/>
          </p:nvPr>
        </p:nvSpPr>
        <p:spPr>
          <a:xfrm>
            <a:off x="381000" y="685800"/>
            <a:ext cx="6096000" cy="3429000"/>
          </a:xfrm>
          <a:ln/>
        </p:spPr>
      </p:sp>
      <p:sp>
        <p:nvSpPr>
          <p:cNvPr id="126982" name="Rectangle 6"/>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E9F1E8-13AA-4D73-91DE-353F89167B8F}" type="slidenum">
              <a:rPr lang="en-US" altLang="zh-CN"/>
              <a:pPr/>
              <a:t>35</a:t>
            </a:fld>
            <a:endParaRPr lang="en-US" altLang="zh-CN"/>
          </a:p>
        </p:txBody>
      </p:sp>
      <p:sp>
        <p:nvSpPr>
          <p:cNvPr id="129026" name="Rectangle 2"/>
          <p:cNvSpPr>
            <a:spLocks noGrp="1" noRot="1" noChangeAspect="1" noChangeArrowheads="1" noTextEdit="1"/>
          </p:cNvSpPr>
          <p:nvPr>
            <p:ph type="sldImg"/>
          </p:nvPr>
        </p:nvSpPr>
        <p:spPr>
          <a:xfrm>
            <a:off x="381000" y="685800"/>
            <a:ext cx="6096000" cy="3429000"/>
          </a:xfrm>
          <a:ln/>
        </p:spPr>
      </p:sp>
      <p:sp>
        <p:nvSpPr>
          <p:cNvPr id="1290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652CA-613A-4B71-90D3-4B908A0E1BBF}" type="slidenum">
              <a:rPr lang="en-US" altLang="zh-CN"/>
              <a:pPr/>
              <a:t>36</a:t>
            </a:fld>
            <a:endParaRPr lang="en-US" altLang="zh-CN"/>
          </a:p>
        </p:txBody>
      </p:sp>
      <p:sp>
        <p:nvSpPr>
          <p:cNvPr id="247810" name="Rectangle 2"/>
          <p:cNvSpPr>
            <a:spLocks noGrp="1" noRot="1" noChangeAspect="1" noChangeArrowheads="1" noTextEdit="1"/>
          </p:cNvSpPr>
          <p:nvPr>
            <p:ph type="sldImg"/>
          </p:nvPr>
        </p:nvSpPr>
        <p:spPr>
          <a:xfrm>
            <a:off x="381000" y="685800"/>
            <a:ext cx="6096000" cy="3429000"/>
          </a:xfrm>
          <a:ln/>
        </p:spPr>
      </p:sp>
      <p:sp>
        <p:nvSpPr>
          <p:cNvPr id="2478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E2D07-CD70-479F-B3BE-F313AA30FB82}" type="slidenum">
              <a:rPr lang="en-US" altLang="zh-CN"/>
              <a:pPr/>
              <a:t>37</a:t>
            </a:fld>
            <a:endParaRPr lang="en-US" altLang="zh-CN"/>
          </a:p>
        </p:txBody>
      </p:sp>
      <p:sp>
        <p:nvSpPr>
          <p:cNvPr id="248834" name="Rectangle 2"/>
          <p:cNvSpPr>
            <a:spLocks noGrp="1" noRot="1" noChangeAspect="1" noChangeArrowheads="1" noTextEdit="1"/>
          </p:cNvSpPr>
          <p:nvPr>
            <p:ph type="sldImg"/>
          </p:nvPr>
        </p:nvSpPr>
        <p:spPr>
          <a:xfrm>
            <a:off x="381000" y="685800"/>
            <a:ext cx="6096000" cy="3429000"/>
          </a:xfrm>
          <a:ln/>
        </p:spPr>
      </p:sp>
      <p:sp>
        <p:nvSpPr>
          <p:cNvPr id="2488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46B88-F26A-4C37-B593-2933ED64E6B0}" type="slidenum">
              <a:rPr lang="en-US" altLang="zh-CN"/>
              <a:pPr/>
              <a:t>38</a:t>
            </a:fld>
            <a:endParaRPr lang="en-US" altLang="zh-CN"/>
          </a:p>
        </p:txBody>
      </p:sp>
      <p:sp>
        <p:nvSpPr>
          <p:cNvPr id="249858" name="Rectangle 2"/>
          <p:cNvSpPr>
            <a:spLocks noGrp="1" noRot="1" noChangeAspect="1" noChangeArrowheads="1" noTextEdit="1"/>
          </p:cNvSpPr>
          <p:nvPr>
            <p:ph type="sldImg"/>
          </p:nvPr>
        </p:nvSpPr>
        <p:spPr>
          <a:xfrm>
            <a:off x="381000" y="685800"/>
            <a:ext cx="6096000" cy="3429000"/>
          </a:xfrm>
          <a:ln/>
        </p:spPr>
      </p:sp>
      <p:sp>
        <p:nvSpPr>
          <p:cNvPr id="2498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7158A-328E-4A7B-85A6-B93D966C89AD}" type="slidenum">
              <a:rPr lang="en-US" altLang="zh-CN"/>
              <a:pPr/>
              <a:t>39</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C0A69-0EF2-46B4-9368-B1CA0100FD0A}" type="slidenum">
              <a:rPr lang="en-US" altLang="zh-CN"/>
              <a:pPr/>
              <a:t>4</a:t>
            </a:fld>
            <a:endParaRPr lang="en-US" altLang="zh-CN"/>
          </a:p>
        </p:txBody>
      </p:sp>
      <p:sp>
        <p:nvSpPr>
          <p:cNvPr id="236548" name="Rectangle 4"/>
          <p:cNvSpPr>
            <a:spLocks noGrp="1" noRot="1" noChangeAspect="1" noChangeArrowheads="1" noTextEdit="1"/>
          </p:cNvSpPr>
          <p:nvPr>
            <p:ph type="sldImg"/>
          </p:nvPr>
        </p:nvSpPr>
        <p:spPr>
          <a:xfrm>
            <a:off x="381000" y="685800"/>
            <a:ext cx="6096000" cy="3429000"/>
          </a:xfrm>
          <a:ln/>
        </p:spPr>
      </p:sp>
      <p:sp>
        <p:nvSpPr>
          <p:cNvPr id="236549" name="Rectangle 5"/>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EE590-0B82-4264-A33E-74AF944CAD97}" type="slidenum">
              <a:rPr lang="en-US" altLang="zh-CN"/>
              <a:pPr/>
              <a:t>40</a:t>
            </a:fld>
            <a:endParaRPr lang="en-US" altLang="zh-CN"/>
          </a:p>
        </p:txBody>
      </p:sp>
      <p:sp>
        <p:nvSpPr>
          <p:cNvPr id="251906" name="Rectangle 2"/>
          <p:cNvSpPr>
            <a:spLocks noGrp="1" noRot="1" noChangeAspect="1" noChangeArrowheads="1" noTextEdit="1"/>
          </p:cNvSpPr>
          <p:nvPr>
            <p:ph type="sldImg"/>
          </p:nvPr>
        </p:nvSpPr>
        <p:spPr>
          <a:xfrm>
            <a:off x="381000" y="685800"/>
            <a:ext cx="6096000" cy="3429000"/>
          </a:xfrm>
          <a:ln/>
        </p:spPr>
      </p:sp>
      <p:sp>
        <p:nvSpPr>
          <p:cNvPr id="251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BBBA2-329F-423D-90C0-ACB8BE673BF4}" type="slidenum">
              <a:rPr lang="en-US" altLang="zh-CN"/>
              <a:pPr/>
              <a:t>41</a:t>
            </a:fld>
            <a:endParaRPr lang="en-US" altLang="zh-CN"/>
          </a:p>
        </p:txBody>
      </p:sp>
      <p:sp>
        <p:nvSpPr>
          <p:cNvPr id="252930" name="Rectangle 2"/>
          <p:cNvSpPr>
            <a:spLocks noGrp="1" noRot="1" noChangeAspect="1" noChangeArrowheads="1" noTextEdit="1"/>
          </p:cNvSpPr>
          <p:nvPr>
            <p:ph type="sldImg"/>
          </p:nvPr>
        </p:nvSpPr>
        <p:spPr>
          <a:xfrm>
            <a:off x="381000" y="685800"/>
            <a:ext cx="6096000" cy="3429000"/>
          </a:xfrm>
          <a:ln/>
        </p:spPr>
      </p:sp>
      <p:sp>
        <p:nvSpPr>
          <p:cNvPr id="2529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D79E0-6B2A-4786-9F7D-E0A9E510B0E0}" type="slidenum">
              <a:rPr lang="en-US" altLang="zh-CN"/>
              <a:pPr/>
              <a:t>42</a:t>
            </a:fld>
            <a:endParaRPr lang="en-US" altLang="zh-CN"/>
          </a:p>
        </p:txBody>
      </p:sp>
      <p:sp>
        <p:nvSpPr>
          <p:cNvPr id="253954" name="Rectangle 2"/>
          <p:cNvSpPr>
            <a:spLocks noGrp="1" noRot="1" noChangeAspect="1" noChangeArrowheads="1" noTextEdit="1"/>
          </p:cNvSpPr>
          <p:nvPr>
            <p:ph type="sldImg"/>
          </p:nvPr>
        </p:nvSpPr>
        <p:spPr>
          <a:xfrm>
            <a:off x="381000" y="685800"/>
            <a:ext cx="6096000" cy="3429000"/>
          </a:xfrm>
          <a:ln/>
        </p:spPr>
      </p:sp>
      <p:sp>
        <p:nvSpPr>
          <p:cNvPr id="2539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31B9C-FF0C-4131-B6C8-B159A5A5D674}" type="slidenum">
              <a:rPr lang="en-US" altLang="zh-CN"/>
              <a:pPr/>
              <a:t>43</a:t>
            </a:fld>
            <a:endParaRPr lang="en-US" altLang="zh-CN"/>
          </a:p>
        </p:txBody>
      </p:sp>
      <p:sp>
        <p:nvSpPr>
          <p:cNvPr id="135171"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351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27F2C-9367-4D27-BB64-0B2609C631CB}" type="slidenum">
              <a:rPr lang="en-US" altLang="zh-CN"/>
              <a:pPr/>
              <a:t>44</a:t>
            </a:fld>
            <a:endParaRPr lang="en-US" altLang="zh-CN"/>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C9EC6-CDE8-486D-8B90-11D370A52119}" type="slidenum">
              <a:rPr lang="en-US" altLang="zh-CN"/>
              <a:pPr/>
              <a:t>45</a:t>
            </a:fld>
            <a:endParaRPr lang="en-US" altLang="zh-CN"/>
          </a:p>
        </p:txBody>
      </p:sp>
      <p:sp>
        <p:nvSpPr>
          <p:cNvPr id="256002" name="Rectangle 2"/>
          <p:cNvSpPr>
            <a:spLocks noGrp="1" noRot="1" noChangeAspect="1" noChangeArrowheads="1" noTextEdit="1"/>
          </p:cNvSpPr>
          <p:nvPr>
            <p:ph type="sldImg"/>
          </p:nvPr>
        </p:nvSpPr>
        <p:spPr>
          <a:xfrm>
            <a:off x="381000" y="685800"/>
            <a:ext cx="6096000" cy="3429000"/>
          </a:xfrm>
          <a:ln/>
        </p:spPr>
      </p:sp>
      <p:sp>
        <p:nvSpPr>
          <p:cNvPr id="2560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BCBCA-7BE2-40F4-968F-8D2A4AB957D2}" type="slidenum">
              <a:rPr lang="en-US" altLang="zh-CN"/>
              <a:pPr/>
              <a:t>46</a:t>
            </a:fld>
            <a:endParaRPr lang="en-US" altLang="zh-CN"/>
          </a:p>
        </p:txBody>
      </p:sp>
      <p:sp>
        <p:nvSpPr>
          <p:cNvPr id="257026" name="Rectangle 1026"/>
          <p:cNvSpPr>
            <a:spLocks noGrp="1" noRot="1" noChangeAspect="1" noChangeArrowheads="1" noTextEdit="1"/>
          </p:cNvSpPr>
          <p:nvPr>
            <p:ph type="sldImg"/>
          </p:nvPr>
        </p:nvSpPr>
        <p:spPr>
          <a:xfrm>
            <a:off x="381000" y="685800"/>
            <a:ext cx="6096000" cy="3429000"/>
          </a:xfrm>
          <a:ln/>
        </p:spPr>
      </p:sp>
      <p:sp>
        <p:nvSpPr>
          <p:cNvPr id="25702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64479-1BEC-4B3E-BD02-95BFEB49F1EE}" type="slidenum">
              <a:rPr lang="en-US" altLang="zh-CN"/>
              <a:pPr/>
              <a:t>47</a:t>
            </a:fld>
            <a:endParaRPr lang="en-US" altLang="zh-CN"/>
          </a:p>
        </p:txBody>
      </p:sp>
      <p:sp>
        <p:nvSpPr>
          <p:cNvPr id="137219"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372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BCCCF-0EB0-4EF5-8ACD-5FCA7B8F256A}" type="slidenum">
              <a:rPr lang="en-US" altLang="zh-CN"/>
              <a:pPr/>
              <a:t>48</a:t>
            </a:fld>
            <a:endParaRPr lang="en-US" altLang="zh-CN"/>
          </a:p>
        </p:txBody>
      </p:sp>
      <p:sp>
        <p:nvSpPr>
          <p:cNvPr id="259074" name="Rectangle 2"/>
          <p:cNvSpPr>
            <a:spLocks noGrp="1" noRot="1" noChangeAspect="1" noChangeArrowheads="1" noTextEdit="1"/>
          </p:cNvSpPr>
          <p:nvPr>
            <p:ph type="sldImg"/>
          </p:nvPr>
        </p:nvSpPr>
        <p:spPr>
          <a:xfrm>
            <a:off x="381000" y="685800"/>
            <a:ext cx="6096000" cy="3429000"/>
          </a:xfrm>
          <a:ln/>
        </p:spPr>
      </p:sp>
      <p:sp>
        <p:nvSpPr>
          <p:cNvPr id="2590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BF5B5-27EC-47EF-9C6B-BA300A6538BE}" type="slidenum">
              <a:rPr lang="en-US" altLang="zh-CN"/>
              <a:pPr/>
              <a:t>49</a:t>
            </a:fld>
            <a:endParaRPr lang="en-US" altLang="zh-CN"/>
          </a:p>
        </p:txBody>
      </p:sp>
      <p:sp>
        <p:nvSpPr>
          <p:cNvPr id="260098" name="Rectangle 2"/>
          <p:cNvSpPr>
            <a:spLocks noGrp="1" noRot="1" noChangeAspect="1" noChangeArrowheads="1" noTextEdit="1"/>
          </p:cNvSpPr>
          <p:nvPr>
            <p:ph type="sldImg"/>
          </p:nvPr>
        </p:nvSpPr>
        <p:spPr>
          <a:xfrm>
            <a:off x="381000" y="685800"/>
            <a:ext cx="6096000" cy="3429000"/>
          </a:xfrm>
          <a:ln/>
        </p:spPr>
      </p:sp>
      <p:sp>
        <p:nvSpPr>
          <p:cNvPr id="2601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EDC93-D83C-4554-A80F-2B59B2119C8B}" type="slidenum">
              <a:rPr lang="en-US" altLang="zh-CN"/>
              <a:pPr/>
              <a:t>5</a:t>
            </a:fld>
            <a:endParaRPr lang="en-US" altLang="zh-CN"/>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6C5DB0-6028-4EFC-ACFA-99DE79CD6D10}" type="slidenum">
              <a:rPr lang="en-US" altLang="zh-CN"/>
              <a:pPr/>
              <a:t>50</a:t>
            </a:fld>
            <a:endParaRPr lang="en-US" altLang="zh-CN"/>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94EAF-DF2E-4BF4-AE93-4A8CBCD5A432}" type="slidenum">
              <a:rPr lang="en-US" altLang="zh-CN"/>
              <a:pPr/>
              <a:t>51</a:t>
            </a:fld>
            <a:endParaRPr lang="en-US" altLang="zh-CN"/>
          </a:p>
        </p:txBody>
      </p:sp>
      <p:sp>
        <p:nvSpPr>
          <p:cNvPr id="142339"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42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78C03-AEA7-4F0E-BDFC-B9A23EE0879E}" type="slidenum">
              <a:rPr lang="en-US" altLang="zh-CN"/>
              <a:pPr/>
              <a:t>52</a:t>
            </a:fld>
            <a:endParaRPr lang="en-US" altLang="zh-CN"/>
          </a:p>
        </p:txBody>
      </p:sp>
      <p:sp>
        <p:nvSpPr>
          <p:cNvPr id="262146" name="Rectangle 1026"/>
          <p:cNvSpPr>
            <a:spLocks noGrp="1" noRot="1" noChangeAspect="1" noChangeArrowheads="1" noTextEdit="1"/>
          </p:cNvSpPr>
          <p:nvPr>
            <p:ph type="sldImg"/>
          </p:nvPr>
        </p:nvSpPr>
        <p:spPr>
          <a:xfrm>
            <a:off x="381000" y="685800"/>
            <a:ext cx="6096000" cy="3429000"/>
          </a:xfrm>
          <a:ln/>
        </p:spPr>
      </p:sp>
      <p:sp>
        <p:nvSpPr>
          <p:cNvPr id="26214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AC1D4-AA7E-497C-AE74-82BF82912550}" type="slidenum">
              <a:rPr lang="en-US" altLang="zh-CN"/>
              <a:pPr/>
              <a:t>53</a:t>
            </a:fld>
            <a:endParaRPr lang="en-US" altLang="zh-CN"/>
          </a:p>
        </p:txBody>
      </p:sp>
      <p:sp>
        <p:nvSpPr>
          <p:cNvPr id="295938" name="Rectangle 2"/>
          <p:cNvSpPr>
            <a:spLocks noGrp="1" noRot="1" noChangeAspect="1" noChangeArrowheads="1" noTextEdit="1"/>
          </p:cNvSpPr>
          <p:nvPr>
            <p:ph type="sldImg"/>
          </p:nvPr>
        </p:nvSpPr>
        <p:spPr>
          <a:xfrm>
            <a:off x="381000" y="685800"/>
            <a:ext cx="6096000" cy="3429000"/>
          </a:xfrm>
          <a:ln/>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78FEE-8FAC-4012-98E3-5A9498F919C6}" type="slidenum">
              <a:rPr lang="en-US" altLang="zh-CN"/>
              <a:pPr/>
              <a:t>54</a:t>
            </a:fld>
            <a:endParaRPr lang="en-US" altLang="zh-CN"/>
          </a:p>
        </p:txBody>
      </p:sp>
      <p:sp>
        <p:nvSpPr>
          <p:cNvPr id="144387"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44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92801-A953-40E9-9FE2-02C1F31FA8A5}" type="slidenum">
              <a:rPr lang="en-US" altLang="zh-CN"/>
              <a:pPr/>
              <a:t>55</a:t>
            </a:fld>
            <a:endParaRPr lang="en-US" altLang="zh-CN"/>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53CFC-D1FE-44E6-9026-00E768008E51}" type="slidenum">
              <a:rPr lang="en-US" altLang="zh-CN"/>
              <a:pPr/>
              <a:t>56</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CC196-E2CC-4288-8683-9A3585ED5760}" type="slidenum">
              <a:rPr lang="en-US" altLang="zh-CN"/>
              <a:pPr/>
              <a:t>57</a:t>
            </a:fld>
            <a:endParaRPr lang="en-US" altLang="zh-CN"/>
          </a:p>
        </p:txBody>
      </p:sp>
      <p:sp>
        <p:nvSpPr>
          <p:cNvPr id="267266" name="Rectangle 2"/>
          <p:cNvSpPr>
            <a:spLocks noGrp="1" noRot="1" noChangeAspect="1" noChangeArrowheads="1" noTextEdit="1"/>
          </p:cNvSpPr>
          <p:nvPr>
            <p:ph type="sldImg"/>
          </p:nvPr>
        </p:nvSpPr>
        <p:spPr>
          <a:xfrm>
            <a:off x="381000" y="685800"/>
            <a:ext cx="6096000" cy="3429000"/>
          </a:xfrm>
          <a:ln/>
        </p:spPr>
      </p:sp>
      <p:sp>
        <p:nvSpPr>
          <p:cNvPr id="2672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C2143-17E6-4021-821F-873545902185}" type="slidenum">
              <a:rPr lang="en-US" altLang="zh-CN"/>
              <a:pPr/>
              <a:t>58</a:t>
            </a:fld>
            <a:endParaRPr lang="en-US" altLang="zh-CN"/>
          </a:p>
        </p:txBody>
      </p:sp>
      <p:sp>
        <p:nvSpPr>
          <p:cNvPr id="150531"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505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57AD7-E162-4DC4-842E-1EDFFDB740F5}" type="slidenum">
              <a:rPr lang="en-US" altLang="zh-CN"/>
              <a:pPr/>
              <a:t>59</a:t>
            </a:fld>
            <a:endParaRPr lang="en-US" altLang="zh-CN"/>
          </a:p>
        </p:txBody>
      </p:sp>
      <p:sp>
        <p:nvSpPr>
          <p:cNvPr id="268290" name="Rectangle 2"/>
          <p:cNvSpPr>
            <a:spLocks noGrp="1" noRot="1" noChangeAspect="1" noChangeArrowheads="1" noTextEdit="1"/>
          </p:cNvSpPr>
          <p:nvPr>
            <p:ph type="sldImg"/>
          </p:nvPr>
        </p:nvSpPr>
        <p:spPr>
          <a:xfrm>
            <a:off x="381000" y="685800"/>
            <a:ext cx="6096000" cy="3429000"/>
          </a:xfrm>
          <a:ln/>
        </p:spPr>
      </p:sp>
      <p:sp>
        <p:nvSpPr>
          <p:cNvPr id="268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2DB7A-7F0F-4C32-A52B-70C11A055D6F}" type="slidenum">
              <a:rPr lang="en-US" altLang="zh-CN"/>
              <a:pPr/>
              <a:t>6</a:t>
            </a:fld>
            <a:endParaRPr lang="en-US" altLang="zh-CN"/>
          </a:p>
        </p:txBody>
      </p:sp>
      <p:sp>
        <p:nvSpPr>
          <p:cNvPr id="238594" name="Rectangle 1026"/>
          <p:cNvSpPr>
            <a:spLocks noGrp="1" noRot="1" noChangeAspect="1" noChangeArrowheads="1" noTextEdit="1"/>
          </p:cNvSpPr>
          <p:nvPr>
            <p:ph type="sldImg"/>
          </p:nvPr>
        </p:nvSpPr>
        <p:spPr>
          <a:xfrm>
            <a:off x="381000" y="685800"/>
            <a:ext cx="6096000" cy="3429000"/>
          </a:xfrm>
          <a:ln/>
        </p:spPr>
      </p:sp>
      <p:sp>
        <p:nvSpPr>
          <p:cNvPr id="23859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D1B0A-E972-45DD-AAB3-4D53B978D859}" type="slidenum">
              <a:rPr lang="en-US" altLang="zh-CN"/>
              <a:pPr/>
              <a:t>60</a:t>
            </a:fld>
            <a:endParaRPr lang="en-US" altLang="zh-CN"/>
          </a:p>
        </p:txBody>
      </p:sp>
      <p:sp>
        <p:nvSpPr>
          <p:cNvPr id="269314" name="Rectangle 2"/>
          <p:cNvSpPr>
            <a:spLocks noGrp="1" noRot="1" noChangeAspect="1" noChangeArrowheads="1" noTextEdit="1"/>
          </p:cNvSpPr>
          <p:nvPr>
            <p:ph type="sldImg"/>
          </p:nvPr>
        </p:nvSpPr>
        <p:spPr>
          <a:xfrm>
            <a:off x="381000" y="685800"/>
            <a:ext cx="6096000" cy="3429000"/>
          </a:xfrm>
          <a:ln/>
        </p:spPr>
      </p:sp>
      <p:sp>
        <p:nvSpPr>
          <p:cNvPr id="2693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596EF-DBD1-4963-8A56-C20F619805F0}" type="slidenum">
              <a:rPr lang="en-US" altLang="zh-CN"/>
              <a:pPr/>
              <a:t>61</a:t>
            </a:fld>
            <a:endParaRPr lang="en-US" altLang="zh-CN"/>
          </a:p>
        </p:txBody>
      </p:sp>
      <p:sp>
        <p:nvSpPr>
          <p:cNvPr id="270338" name="Rectangle 2"/>
          <p:cNvSpPr>
            <a:spLocks noGrp="1" noRot="1" noChangeAspect="1" noChangeArrowheads="1" noTextEdit="1"/>
          </p:cNvSpPr>
          <p:nvPr>
            <p:ph type="sldImg"/>
          </p:nvPr>
        </p:nvSpPr>
        <p:spPr>
          <a:xfrm>
            <a:off x="381000" y="685800"/>
            <a:ext cx="6096000" cy="3429000"/>
          </a:xfrm>
          <a:ln/>
        </p:spPr>
      </p:sp>
      <p:sp>
        <p:nvSpPr>
          <p:cNvPr id="270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F91FD-58F5-4561-801F-11B516E9C003}" type="slidenum">
              <a:rPr lang="en-US" altLang="zh-CN"/>
              <a:pPr/>
              <a:t>62</a:t>
            </a:fld>
            <a:endParaRPr lang="en-US" altLang="zh-CN"/>
          </a:p>
        </p:txBody>
      </p:sp>
      <p:sp>
        <p:nvSpPr>
          <p:cNvPr id="152579"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525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CAEB7-68B4-4727-8E64-1DD1740DA781}" type="slidenum">
              <a:rPr lang="en-US" altLang="zh-CN"/>
              <a:pPr/>
              <a:t>63</a:t>
            </a:fld>
            <a:endParaRPr lang="en-US" altLang="zh-CN"/>
          </a:p>
        </p:txBody>
      </p:sp>
      <p:sp>
        <p:nvSpPr>
          <p:cNvPr id="214018" name="Rectangle 2"/>
          <p:cNvSpPr>
            <a:spLocks noGrp="1" noRot="1" noChangeAspect="1" noChangeArrowheads="1" noTextEdit="1"/>
          </p:cNvSpPr>
          <p:nvPr>
            <p:ph type="sldImg"/>
          </p:nvPr>
        </p:nvSpPr>
        <p:spPr>
          <a:xfrm>
            <a:off x="381000" y="685800"/>
            <a:ext cx="6096000" cy="3429000"/>
          </a:xfrm>
          <a:ln/>
        </p:spPr>
      </p:sp>
      <p:sp>
        <p:nvSpPr>
          <p:cNvPr id="2140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38C0E-E082-4DE8-A7B9-936B9BB0CDDD}" type="slidenum">
              <a:rPr lang="en-US" altLang="zh-CN"/>
              <a:pPr/>
              <a:t>64</a:t>
            </a:fld>
            <a:endParaRPr lang="en-US" altLang="zh-CN"/>
          </a:p>
        </p:txBody>
      </p:sp>
      <p:sp>
        <p:nvSpPr>
          <p:cNvPr id="157699" name="Rectangle 3"/>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577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E0A98-3992-4B93-8FD1-7D3C43286B26}" type="slidenum">
              <a:rPr lang="en-US" altLang="zh-CN"/>
              <a:pPr/>
              <a:t>65</a:t>
            </a:fld>
            <a:endParaRPr lang="en-US" altLang="zh-CN"/>
          </a:p>
        </p:txBody>
      </p:sp>
      <p:sp>
        <p:nvSpPr>
          <p:cNvPr id="271362" name="Rectangle 2"/>
          <p:cNvSpPr>
            <a:spLocks noGrp="1" noRot="1" noChangeAspect="1" noChangeArrowheads="1" noTextEdit="1"/>
          </p:cNvSpPr>
          <p:nvPr>
            <p:ph type="sldImg"/>
          </p:nvPr>
        </p:nvSpPr>
        <p:spPr>
          <a:xfrm>
            <a:off x="381000" y="685800"/>
            <a:ext cx="6096000" cy="3429000"/>
          </a:xfrm>
          <a:ln/>
        </p:spPr>
      </p:sp>
      <p:sp>
        <p:nvSpPr>
          <p:cNvPr id="2713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90D79-F7A1-4BCF-8495-F8789B0FFF3C}" type="slidenum">
              <a:rPr lang="en-US" altLang="zh-CN"/>
              <a:pPr/>
              <a:t>66</a:t>
            </a:fld>
            <a:endParaRPr lang="en-US" altLang="zh-CN"/>
          </a:p>
        </p:txBody>
      </p:sp>
      <p:sp>
        <p:nvSpPr>
          <p:cNvPr id="272386" name="Rectangle 2"/>
          <p:cNvSpPr>
            <a:spLocks noGrp="1" noRot="1" noChangeAspect="1" noChangeArrowheads="1" noTextEdit="1"/>
          </p:cNvSpPr>
          <p:nvPr>
            <p:ph type="sldImg"/>
          </p:nvPr>
        </p:nvSpPr>
        <p:spPr>
          <a:xfrm>
            <a:off x="381000" y="685800"/>
            <a:ext cx="6096000" cy="3429000"/>
          </a:xfrm>
          <a:ln/>
        </p:spPr>
      </p:sp>
      <p:sp>
        <p:nvSpPr>
          <p:cNvPr id="272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6632B-E4F9-4297-84B8-DF63279C0044}" type="slidenum">
              <a:rPr lang="en-US" altLang="zh-CN"/>
              <a:pPr/>
              <a:t>67</a:t>
            </a:fld>
            <a:endParaRPr lang="en-US" altLang="zh-CN"/>
          </a:p>
        </p:txBody>
      </p:sp>
      <p:sp>
        <p:nvSpPr>
          <p:cNvPr id="273410" name="Rectangle 2"/>
          <p:cNvSpPr>
            <a:spLocks noGrp="1" noRot="1" noChangeAspect="1" noChangeArrowheads="1" noTextEdit="1"/>
          </p:cNvSpPr>
          <p:nvPr>
            <p:ph type="sldImg"/>
          </p:nvPr>
        </p:nvSpPr>
        <p:spPr>
          <a:xfrm>
            <a:off x="381000" y="685800"/>
            <a:ext cx="6096000" cy="3429000"/>
          </a:xfrm>
          <a:ln/>
        </p:spPr>
      </p:sp>
      <p:sp>
        <p:nvSpPr>
          <p:cNvPr id="273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99711-E086-4562-90FA-B4842B3575BB}" type="slidenum">
              <a:rPr lang="en-US" altLang="zh-CN"/>
              <a:pPr/>
              <a:t>68</a:t>
            </a:fld>
            <a:endParaRPr lang="en-US" altLang="zh-CN"/>
          </a:p>
        </p:txBody>
      </p:sp>
      <p:sp>
        <p:nvSpPr>
          <p:cNvPr id="275458" name="Rectangle 2"/>
          <p:cNvSpPr>
            <a:spLocks noGrp="1" noRot="1" noChangeAspect="1" noChangeArrowheads="1" noTextEdit="1"/>
          </p:cNvSpPr>
          <p:nvPr>
            <p:ph type="sldImg"/>
          </p:nvPr>
        </p:nvSpPr>
        <p:spPr>
          <a:xfrm>
            <a:off x="381000" y="685800"/>
            <a:ext cx="6096000" cy="3429000"/>
          </a:xfrm>
          <a:ln/>
        </p:spPr>
      </p:sp>
      <p:sp>
        <p:nvSpPr>
          <p:cNvPr id="2754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8FEFB-B4AE-4C81-B00E-82007CA0FA2B}" type="slidenum">
              <a:rPr lang="en-US" altLang="zh-CN"/>
              <a:pPr/>
              <a:t>69</a:t>
            </a:fld>
            <a:endParaRPr lang="en-US" altLang="zh-CN"/>
          </a:p>
        </p:txBody>
      </p:sp>
      <p:sp>
        <p:nvSpPr>
          <p:cNvPr id="276482" name="Rectangle 2"/>
          <p:cNvSpPr>
            <a:spLocks noGrp="1" noRot="1" noChangeAspect="1" noChangeArrowheads="1" noTextEdit="1"/>
          </p:cNvSpPr>
          <p:nvPr>
            <p:ph type="sldImg"/>
          </p:nvPr>
        </p:nvSpPr>
        <p:spPr>
          <a:xfrm>
            <a:off x="381000" y="685800"/>
            <a:ext cx="6096000" cy="3429000"/>
          </a:xfrm>
          <a:ln/>
        </p:spPr>
      </p:sp>
      <p:sp>
        <p:nvSpPr>
          <p:cNvPr id="2764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5BB15-06A3-4B4B-B617-0A4A9CCD2A69}" type="slidenum">
              <a:rPr lang="en-US" altLang="zh-CN"/>
              <a:pPr/>
              <a:t>7</a:t>
            </a:fld>
            <a:endParaRPr lang="en-US" altLang="zh-CN"/>
          </a:p>
        </p:txBody>
      </p:sp>
      <p:sp>
        <p:nvSpPr>
          <p:cNvPr id="239618" name="Rectangle 2"/>
          <p:cNvSpPr>
            <a:spLocks noGrp="1" noRot="1" noChangeAspect="1" noChangeArrowheads="1" noTextEdit="1"/>
          </p:cNvSpPr>
          <p:nvPr>
            <p:ph type="sldImg"/>
          </p:nvPr>
        </p:nvSpPr>
        <p:spPr>
          <a:xfrm>
            <a:off x="381000" y="685800"/>
            <a:ext cx="6096000" cy="3429000"/>
          </a:xfrm>
          <a:ln/>
        </p:spPr>
      </p:sp>
      <p:sp>
        <p:nvSpPr>
          <p:cNvPr id="2396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CD319-C18A-41C9-AA1E-870324C17356}" type="slidenum">
              <a:rPr lang="en-US" altLang="zh-CN"/>
              <a:pPr/>
              <a:t>70</a:t>
            </a:fld>
            <a:endParaRPr lang="en-US" altLang="zh-CN"/>
          </a:p>
        </p:txBody>
      </p:sp>
      <p:sp>
        <p:nvSpPr>
          <p:cNvPr id="277506" name="Rectangle 2"/>
          <p:cNvSpPr>
            <a:spLocks noGrp="1" noRot="1" noChangeAspect="1" noChangeArrowheads="1" noTextEdit="1"/>
          </p:cNvSpPr>
          <p:nvPr>
            <p:ph type="sldImg"/>
          </p:nvPr>
        </p:nvSpPr>
        <p:spPr>
          <a:xfrm>
            <a:off x="381000" y="685800"/>
            <a:ext cx="6096000" cy="3429000"/>
          </a:xfrm>
          <a:ln/>
        </p:spPr>
      </p:sp>
      <p:sp>
        <p:nvSpPr>
          <p:cNvPr id="2775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2DA9C-E471-4D44-AD2A-EBD31D60215B}" type="slidenum">
              <a:rPr lang="en-US" altLang="zh-CN"/>
              <a:pPr/>
              <a:t>71</a:t>
            </a:fld>
            <a:endParaRPr lang="en-US" altLang="zh-CN"/>
          </a:p>
        </p:txBody>
      </p:sp>
      <p:sp>
        <p:nvSpPr>
          <p:cNvPr id="278530" name="Rectangle 2"/>
          <p:cNvSpPr>
            <a:spLocks noGrp="1" noRot="1" noChangeAspect="1" noChangeArrowheads="1" noTextEdit="1"/>
          </p:cNvSpPr>
          <p:nvPr>
            <p:ph type="sldImg"/>
          </p:nvPr>
        </p:nvSpPr>
        <p:spPr>
          <a:xfrm>
            <a:off x="381000" y="685800"/>
            <a:ext cx="6096000" cy="3429000"/>
          </a:xfrm>
          <a:ln/>
        </p:spPr>
      </p:sp>
      <p:sp>
        <p:nvSpPr>
          <p:cNvPr id="2785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BF3CF3-20E3-456F-8032-86D0CC9E0752}" type="slidenum">
              <a:rPr lang="en-US" altLang="zh-CN"/>
              <a:pPr/>
              <a:t>72</a:t>
            </a:fld>
            <a:endParaRPr lang="en-US" altLang="zh-CN"/>
          </a:p>
        </p:txBody>
      </p:sp>
      <p:sp>
        <p:nvSpPr>
          <p:cNvPr id="279554" name="Rectangle 2"/>
          <p:cNvSpPr>
            <a:spLocks noGrp="1" noRot="1" noChangeAspect="1" noChangeArrowheads="1" noTextEdit="1"/>
          </p:cNvSpPr>
          <p:nvPr>
            <p:ph type="sldImg"/>
          </p:nvPr>
        </p:nvSpPr>
        <p:spPr>
          <a:xfrm>
            <a:off x="381000" y="685800"/>
            <a:ext cx="6096000" cy="3429000"/>
          </a:xfrm>
          <a:ln/>
        </p:spPr>
      </p:sp>
      <p:sp>
        <p:nvSpPr>
          <p:cNvPr id="2795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187169-1499-4BB7-B8EA-5AA60A37B7DB}" type="slidenum">
              <a:rPr lang="en-US" altLang="zh-CN"/>
              <a:pPr/>
              <a:t>73</a:t>
            </a:fld>
            <a:endParaRPr lang="en-US" altLang="zh-CN"/>
          </a:p>
        </p:txBody>
      </p:sp>
      <p:sp>
        <p:nvSpPr>
          <p:cNvPr id="280578" name="Rectangle 2"/>
          <p:cNvSpPr>
            <a:spLocks noGrp="1" noRot="1" noChangeAspect="1" noChangeArrowheads="1" noTextEdit="1"/>
          </p:cNvSpPr>
          <p:nvPr>
            <p:ph type="sldImg"/>
          </p:nvPr>
        </p:nvSpPr>
        <p:spPr>
          <a:xfrm>
            <a:off x="381000" y="685800"/>
            <a:ext cx="6096000" cy="3429000"/>
          </a:xfrm>
          <a:ln/>
        </p:spPr>
      </p:sp>
      <p:sp>
        <p:nvSpPr>
          <p:cNvPr id="2805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5B347-F49F-4FAD-B531-A3D93C764535}" type="slidenum">
              <a:rPr lang="en-US" altLang="zh-CN"/>
              <a:pPr/>
              <a:t>74</a:t>
            </a:fld>
            <a:endParaRPr lang="en-US" altLang="zh-CN"/>
          </a:p>
        </p:txBody>
      </p:sp>
      <p:sp>
        <p:nvSpPr>
          <p:cNvPr id="161794" name="Rectangle 2"/>
          <p:cNvSpPr>
            <a:spLocks noGrp="1" noRot="1" noChangeAspect="1" noChangeArrowheads="1" noTextEdit="1"/>
          </p:cNvSpPr>
          <p:nvPr>
            <p:ph type="sldImg"/>
          </p:nvPr>
        </p:nvSpPr>
        <p:spPr>
          <a:xfrm>
            <a:off x="393700" y="692150"/>
            <a:ext cx="6070600" cy="3416300"/>
          </a:xfrm>
          <a:ln w="12699" cap="flat">
            <a:solidFill>
              <a:schemeClr val="tx1"/>
            </a:solidFill>
          </a:ln>
          <a:extLst>
            <a:ext uri="{909E8E84-426E-40DD-AFC4-6F175D3DCCD1}">
              <a14:hiddenFill xmlns:a14="http://schemas.microsoft.com/office/drawing/2010/main">
                <a:noFill/>
              </a14:hiddenFill>
            </a:ext>
          </a:extLst>
        </p:spPr>
      </p:sp>
      <p:sp>
        <p:nvSpPr>
          <p:cNvPr id="1617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9F763-77C2-42FF-907E-386240819214}" type="slidenum">
              <a:rPr lang="en-US" altLang="zh-CN"/>
              <a:pPr/>
              <a:t>75</a:t>
            </a:fld>
            <a:endParaRPr lang="en-US" altLang="zh-CN"/>
          </a:p>
        </p:txBody>
      </p:sp>
      <p:sp>
        <p:nvSpPr>
          <p:cNvPr id="281602" name="Rectangle 2"/>
          <p:cNvSpPr>
            <a:spLocks noGrp="1" noRot="1" noChangeAspect="1" noChangeArrowheads="1" noTextEdit="1"/>
          </p:cNvSpPr>
          <p:nvPr>
            <p:ph type="sldImg"/>
          </p:nvPr>
        </p:nvSpPr>
        <p:spPr>
          <a:xfrm>
            <a:off x="381000" y="685800"/>
            <a:ext cx="6096000" cy="3429000"/>
          </a:xfrm>
          <a:ln/>
        </p:spPr>
      </p:sp>
      <p:sp>
        <p:nvSpPr>
          <p:cNvPr id="2816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63E-09BF-4B6D-B4CC-0F54EDAF3A6C}" type="slidenum">
              <a:rPr lang="en-US" altLang="zh-CN"/>
              <a:pPr/>
              <a:t>76</a:t>
            </a:fld>
            <a:endParaRPr lang="en-US" altLang="zh-CN"/>
          </a:p>
        </p:txBody>
      </p:sp>
      <p:sp>
        <p:nvSpPr>
          <p:cNvPr id="229378" name="Rectangle 2"/>
          <p:cNvSpPr>
            <a:spLocks noGrp="1" noRot="1" noChangeAspect="1" noChangeArrowheads="1" noTextEdit="1"/>
          </p:cNvSpPr>
          <p:nvPr>
            <p:ph type="sldImg"/>
          </p:nvPr>
        </p:nvSpPr>
        <p:spPr>
          <a:xfrm>
            <a:off x="381000" y="685800"/>
            <a:ext cx="6096000" cy="3429000"/>
          </a:xfrm>
          <a:ln/>
        </p:spPr>
      </p:sp>
      <p:sp>
        <p:nvSpPr>
          <p:cNvPr id="2293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99FE0-732B-4D5E-A6A7-D4FAABEEE713}" type="slidenum">
              <a:rPr lang="en-US" altLang="zh-CN"/>
              <a:pPr/>
              <a:t>77</a:t>
            </a:fld>
            <a:endParaRPr lang="en-US" altLang="zh-CN"/>
          </a:p>
        </p:txBody>
      </p:sp>
      <p:sp>
        <p:nvSpPr>
          <p:cNvPr id="282626" name="Rectangle 2"/>
          <p:cNvSpPr>
            <a:spLocks noGrp="1" noRot="1" noChangeAspect="1" noChangeArrowheads="1" noTextEdit="1"/>
          </p:cNvSpPr>
          <p:nvPr>
            <p:ph type="sldImg"/>
          </p:nvPr>
        </p:nvSpPr>
        <p:spPr>
          <a:xfrm>
            <a:off x="381000" y="685800"/>
            <a:ext cx="6096000" cy="3429000"/>
          </a:xfrm>
          <a:ln/>
        </p:spPr>
      </p:sp>
      <p:sp>
        <p:nvSpPr>
          <p:cNvPr id="2826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FBD21-2708-4C17-A77A-72315B138FF4}" type="slidenum">
              <a:rPr lang="en-US" altLang="zh-CN"/>
              <a:pPr/>
              <a:t>78</a:t>
            </a:fld>
            <a:endParaRPr lang="en-US" altLang="zh-CN"/>
          </a:p>
        </p:txBody>
      </p:sp>
      <p:sp>
        <p:nvSpPr>
          <p:cNvPr id="283650" name="Rectangle 2"/>
          <p:cNvSpPr>
            <a:spLocks noGrp="1" noRot="1" noChangeAspect="1" noChangeArrowheads="1" noTextEdit="1"/>
          </p:cNvSpPr>
          <p:nvPr>
            <p:ph type="sldImg"/>
          </p:nvPr>
        </p:nvSpPr>
        <p:spPr>
          <a:xfrm>
            <a:off x="381000" y="685800"/>
            <a:ext cx="6096000" cy="3429000"/>
          </a:xfrm>
          <a:ln/>
        </p:spPr>
      </p:sp>
      <p:sp>
        <p:nvSpPr>
          <p:cNvPr id="2836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FB9A1-E63E-462C-844E-C15A09C8274A}" type="slidenum">
              <a:rPr lang="en-US" altLang="zh-CN"/>
              <a:pPr/>
              <a:t>79</a:t>
            </a:fld>
            <a:endParaRPr lang="en-US" altLang="zh-CN"/>
          </a:p>
        </p:txBody>
      </p:sp>
      <p:sp>
        <p:nvSpPr>
          <p:cNvPr id="297986" name="Rectangle 2"/>
          <p:cNvSpPr>
            <a:spLocks noGrp="1" noRot="1" noChangeAspect="1" noChangeArrowheads="1" noTextEdit="1"/>
          </p:cNvSpPr>
          <p:nvPr>
            <p:ph type="sldImg"/>
          </p:nvPr>
        </p:nvSpPr>
        <p:spPr>
          <a:xfrm>
            <a:off x="381000" y="685800"/>
            <a:ext cx="6096000" cy="3429000"/>
          </a:xfrm>
          <a:ln/>
        </p:spPr>
      </p:sp>
      <p:sp>
        <p:nvSpPr>
          <p:cNvPr id="2979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2A655-002E-49FD-A5C4-FEA6E0D5533E}" type="slidenum">
              <a:rPr lang="en-US" altLang="zh-CN"/>
              <a:pPr/>
              <a:t>8</a:t>
            </a:fld>
            <a:endParaRPr lang="en-US" altLang="zh-CN"/>
          </a:p>
        </p:txBody>
      </p:sp>
      <p:sp>
        <p:nvSpPr>
          <p:cNvPr id="240642" name="Rectangle 2"/>
          <p:cNvSpPr>
            <a:spLocks noGrp="1" noRot="1" noChangeAspect="1" noChangeArrowheads="1" noTextEdit="1"/>
          </p:cNvSpPr>
          <p:nvPr>
            <p:ph type="sldImg"/>
          </p:nvPr>
        </p:nvSpPr>
        <p:spPr>
          <a:xfrm>
            <a:off x="381000" y="685800"/>
            <a:ext cx="6096000" cy="3429000"/>
          </a:xfrm>
          <a:ln/>
        </p:spPr>
      </p:sp>
      <p:sp>
        <p:nvSpPr>
          <p:cNvPr id="2406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B385D-E81B-4E61-84C2-7A04EF7E90C4}" type="slidenum">
              <a:rPr lang="en-US" altLang="zh-CN"/>
              <a:pPr/>
              <a:t>80</a:t>
            </a:fld>
            <a:endParaRPr lang="en-US" altLang="zh-CN"/>
          </a:p>
        </p:txBody>
      </p:sp>
      <p:sp>
        <p:nvSpPr>
          <p:cNvPr id="286722" name="Rectangle 2"/>
          <p:cNvSpPr>
            <a:spLocks noGrp="1" noRot="1" noChangeAspect="1" noChangeArrowheads="1" noTextEdit="1"/>
          </p:cNvSpPr>
          <p:nvPr>
            <p:ph type="sldImg"/>
          </p:nvPr>
        </p:nvSpPr>
        <p:spPr>
          <a:xfrm>
            <a:off x="381000" y="685800"/>
            <a:ext cx="6096000" cy="3429000"/>
          </a:xfrm>
          <a:ln/>
        </p:spPr>
      </p:sp>
      <p:sp>
        <p:nvSpPr>
          <p:cNvPr id="2867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610C3-698A-4782-89F1-336EFA0F4EB9}" type="slidenum">
              <a:rPr lang="en-US" altLang="zh-CN"/>
              <a:pPr/>
              <a:t>81</a:t>
            </a:fld>
            <a:endParaRPr lang="en-US" altLang="zh-CN"/>
          </a:p>
        </p:txBody>
      </p:sp>
      <p:sp>
        <p:nvSpPr>
          <p:cNvPr id="186370" name="Rectangle 2"/>
          <p:cNvSpPr>
            <a:spLocks noGrp="1" noRot="1" noChangeAspect="1" noChangeArrowheads="1" noTextEdit="1"/>
          </p:cNvSpPr>
          <p:nvPr>
            <p:ph type="sldImg"/>
          </p:nvPr>
        </p:nvSpPr>
        <p:spPr>
          <a:xfrm>
            <a:off x="381000" y="685800"/>
            <a:ext cx="6096000" cy="3429000"/>
          </a:xfrm>
          <a:ln/>
        </p:spPr>
      </p:sp>
      <p:sp>
        <p:nvSpPr>
          <p:cNvPr id="1863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A6A88-D86E-46EF-BFD0-E5110444361D}" type="slidenum">
              <a:rPr lang="en-US" altLang="zh-CN"/>
              <a:pPr/>
              <a:t>82</a:t>
            </a:fld>
            <a:endParaRPr lang="en-US" altLang="zh-CN"/>
          </a:p>
        </p:txBody>
      </p:sp>
      <p:sp>
        <p:nvSpPr>
          <p:cNvPr id="288770" name="Rectangle 2"/>
          <p:cNvSpPr>
            <a:spLocks noGrp="1" noRot="1" noChangeAspect="1" noChangeArrowheads="1" noTextEdit="1"/>
          </p:cNvSpPr>
          <p:nvPr>
            <p:ph type="sldImg"/>
          </p:nvPr>
        </p:nvSpPr>
        <p:spPr>
          <a:xfrm>
            <a:off x="381000" y="685800"/>
            <a:ext cx="6096000" cy="3429000"/>
          </a:xfrm>
          <a:ln/>
        </p:spPr>
      </p:sp>
      <p:sp>
        <p:nvSpPr>
          <p:cNvPr id="2887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9A5D2-EC9D-4AC8-80CD-517B35404EA7}" type="slidenum">
              <a:rPr lang="en-US" altLang="zh-CN"/>
              <a:pPr/>
              <a:t>83</a:t>
            </a:fld>
            <a:endParaRPr lang="en-US" altLang="zh-CN"/>
          </a:p>
        </p:txBody>
      </p:sp>
      <p:sp>
        <p:nvSpPr>
          <p:cNvPr id="188418" name="Rectangle 2"/>
          <p:cNvSpPr>
            <a:spLocks noGrp="1" noRot="1" noChangeAspect="1" noChangeArrowheads="1" noTextEdit="1"/>
          </p:cNvSpPr>
          <p:nvPr>
            <p:ph type="sldImg"/>
          </p:nvPr>
        </p:nvSpPr>
        <p:spPr>
          <a:xfrm>
            <a:off x="381000" y="685800"/>
            <a:ext cx="6096000" cy="3429000"/>
          </a:xfrm>
          <a:ln/>
        </p:spPr>
      </p:sp>
      <p:sp>
        <p:nvSpPr>
          <p:cNvPr id="1884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6578F-CB54-46E2-B3C6-13DC174AF626}" type="slidenum">
              <a:rPr lang="en-US" altLang="zh-CN"/>
              <a:pPr/>
              <a:t>84</a:t>
            </a:fld>
            <a:endParaRPr lang="en-US" altLang="zh-CN"/>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0D451-D566-499C-999B-F17D106EB90B}" type="slidenum">
              <a:rPr lang="en-US" altLang="zh-CN"/>
              <a:pPr/>
              <a:t>85</a:t>
            </a:fld>
            <a:endParaRPr lang="en-US" altLang="zh-CN"/>
          </a:p>
        </p:txBody>
      </p:sp>
      <p:sp>
        <p:nvSpPr>
          <p:cNvPr id="300034" name="Rectangle 2"/>
          <p:cNvSpPr>
            <a:spLocks noGrp="1" noRot="1" noChangeAspect="1" noChangeArrowheads="1" noTextEdit="1"/>
          </p:cNvSpPr>
          <p:nvPr>
            <p:ph type="sldImg"/>
          </p:nvPr>
        </p:nvSpPr>
        <p:spPr>
          <a:xfrm>
            <a:off x="381000" y="685800"/>
            <a:ext cx="6096000" cy="3429000"/>
          </a:xfrm>
          <a:ln/>
        </p:spPr>
      </p:sp>
      <p:sp>
        <p:nvSpPr>
          <p:cNvPr id="3000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C0BEA-C8B6-4AC2-B9BB-F66F0AD9751E}" type="slidenum">
              <a:rPr lang="en-US" altLang="zh-CN"/>
              <a:pPr/>
              <a:t>86</a:t>
            </a:fld>
            <a:endParaRPr lang="en-US" altLang="zh-CN"/>
          </a:p>
        </p:txBody>
      </p:sp>
      <p:sp>
        <p:nvSpPr>
          <p:cNvPr id="198658" name="Rectangle 2"/>
          <p:cNvSpPr>
            <a:spLocks noGrp="1" noRot="1" noChangeAspect="1" noChangeArrowheads="1" noTextEdit="1"/>
          </p:cNvSpPr>
          <p:nvPr>
            <p:ph type="sldImg"/>
          </p:nvPr>
        </p:nvSpPr>
        <p:spPr>
          <a:xfrm>
            <a:off x="381000" y="685800"/>
            <a:ext cx="6096000" cy="3429000"/>
          </a:xfrm>
          <a:ln/>
        </p:spPr>
      </p:sp>
      <p:sp>
        <p:nvSpPr>
          <p:cNvPr id="1986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E4DD4-59C4-4641-BE68-5ACF9BF3866C}" type="slidenum">
              <a:rPr lang="en-US" altLang="zh-CN"/>
              <a:pPr/>
              <a:t>87</a:t>
            </a:fld>
            <a:endParaRPr lang="en-US" altLang="zh-CN"/>
          </a:p>
        </p:txBody>
      </p:sp>
      <p:sp>
        <p:nvSpPr>
          <p:cNvPr id="200706" name="Rectangle 2"/>
          <p:cNvSpPr>
            <a:spLocks noGrp="1" noRot="1" noChangeAspect="1" noChangeArrowheads="1" noTextEdit="1"/>
          </p:cNvSpPr>
          <p:nvPr>
            <p:ph type="sldImg"/>
          </p:nvPr>
        </p:nvSpPr>
        <p:spPr>
          <a:xfrm>
            <a:off x="381000" y="685800"/>
            <a:ext cx="6096000" cy="3429000"/>
          </a:xfrm>
          <a:ln/>
        </p:spPr>
      </p:sp>
      <p:sp>
        <p:nvSpPr>
          <p:cNvPr id="2007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38D414-6C99-4A97-ACCA-515E9710BFC7}" type="slidenum">
              <a:rPr lang="en-US" altLang="zh-CN"/>
              <a:pPr/>
              <a:t>88</a:t>
            </a:fld>
            <a:endParaRPr lang="en-US" altLang="zh-CN"/>
          </a:p>
        </p:txBody>
      </p:sp>
      <p:sp>
        <p:nvSpPr>
          <p:cNvPr id="202754" name="Rectangle 2"/>
          <p:cNvSpPr>
            <a:spLocks noGrp="1" noRot="1" noChangeAspect="1" noChangeArrowheads="1" noTextEdit="1"/>
          </p:cNvSpPr>
          <p:nvPr>
            <p:ph type="sldImg"/>
          </p:nvPr>
        </p:nvSpPr>
        <p:spPr>
          <a:xfrm>
            <a:off x="381000" y="685800"/>
            <a:ext cx="6096000" cy="3429000"/>
          </a:xfrm>
          <a:ln/>
        </p:spPr>
      </p:sp>
      <p:sp>
        <p:nvSpPr>
          <p:cNvPr id="2027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03F8A7A6-6554-4E14-B214-45F8446DA7A4}" type="slidenum">
              <a:rPr lang="en-US" altLang="zh-CN"/>
              <a:pPr/>
              <a:t>9</a:t>
            </a:fld>
            <a:endParaRPr lang="en-US" altLang="zh-CN"/>
          </a:p>
        </p:txBody>
      </p:sp>
      <p:sp>
        <p:nvSpPr>
          <p:cNvPr id="86018" name="Rectangle 2"/>
          <p:cNvSpPr>
            <a:spLocks noChangeArrowheads="1"/>
          </p:cNvSpPr>
          <p:nvPr/>
        </p:nvSpPr>
        <p:spPr bwMode="auto">
          <a:xfrm>
            <a:off x="3885996" y="5673"/>
            <a:ext cx="2972004" cy="43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408" tIns="42204" rIns="84408" bIns="42204" anchor="ctr"/>
          <a:lstStyle/>
          <a:p>
            <a:endParaRPr lang="zh-CN" altLang="en-US"/>
          </a:p>
        </p:txBody>
      </p:sp>
      <p:sp>
        <p:nvSpPr>
          <p:cNvPr id="86019" name="Rectangle 3"/>
          <p:cNvSpPr>
            <a:spLocks noChangeArrowheads="1"/>
          </p:cNvSpPr>
          <p:nvPr/>
        </p:nvSpPr>
        <p:spPr bwMode="auto">
          <a:xfrm>
            <a:off x="3885996" y="8705734"/>
            <a:ext cx="2972004" cy="42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48" tIns="0" rIns="19048" bIns="0" anchor="b"/>
          <a:lstStyle>
            <a:lvl1pPr defTabSz="825500">
              <a:defRPr kumimoji="1" sz="2400">
                <a:solidFill>
                  <a:schemeClr val="tx1"/>
                </a:solidFill>
                <a:latin typeface="Times New Roman" pitchFamily="18" charset="0"/>
                <a:ea typeface="宋体" pitchFamily="2" charset="-122"/>
              </a:defRPr>
            </a:lvl1pPr>
            <a:lvl2pPr marL="619125" defTabSz="825500">
              <a:defRPr kumimoji="1" sz="2400">
                <a:solidFill>
                  <a:schemeClr val="tx1"/>
                </a:solidFill>
                <a:latin typeface="Times New Roman" pitchFamily="18" charset="0"/>
                <a:ea typeface="宋体" pitchFamily="2" charset="-122"/>
              </a:defRPr>
            </a:lvl2pPr>
            <a:lvl3pPr marL="1238250" defTabSz="825500">
              <a:defRPr kumimoji="1" sz="2400">
                <a:solidFill>
                  <a:schemeClr val="tx1"/>
                </a:solidFill>
                <a:latin typeface="Times New Roman" pitchFamily="18" charset="0"/>
                <a:ea typeface="宋体" pitchFamily="2" charset="-122"/>
              </a:defRPr>
            </a:lvl3pPr>
            <a:lvl4pPr marL="1857375" defTabSz="825500">
              <a:defRPr kumimoji="1" sz="2400">
                <a:solidFill>
                  <a:schemeClr val="tx1"/>
                </a:solidFill>
                <a:latin typeface="Times New Roman" pitchFamily="18" charset="0"/>
                <a:ea typeface="宋体" pitchFamily="2" charset="-122"/>
              </a:defRPr>
            </a:lvl4pPr>
            <a:lvl5pPr marL="2476500" defTabSz="825500">
              <a:defRPr kumimoji="1" sz="2400">
                <a:solidFill>
                  <a:schemeClr val="tx1"/>
                </a:solidFill>
                <a:latin typeface="Times New Roman" pitchFamily="18" charset="0"/>
                <a:ea typeface="宋体" pitchFamily="2" charset="-122"/>
              </a:defRPr>
            </a:lvl5pPr>
            <a:lvl6pPr marL="2933700" defTabSz="825500" fontAlgn="base">
              <a:spcBef>
                <a:spcPct val="0"/>
              </a:spcBef>
              <a:spcAft>
                <a:spcPct val="0"/>
              </a:spcAft>
              <a:defRPr kumimoji="1" sz="2400">
                <a:solidFill>
                  <a:schemeClr val="tx1"/>
                </a:solidFill>
                <a:latin typeface="Times New Roman" pitchFamily="18" charset="0"/>
                <a:ea typeface="宋体" pitchFamily="2" charset="-122"/>
              </a:defRPr>
            </a:lvl6pPr>
            <a:lvl7pPr marL="3390900" defTabSz="825500" fontAlgn="base">
              <a:spcBef>
                <a:spcPct val="0"/>
              </a:spcBef>
              <a:spcAft>
                <a:spcPct val="0"/>
              </a:spcAft>
              <a:defRPr kumimoji="1" sz="2400">
                <a:solidFill>
                  <a:schemeClr val="tx1"/>
                </a:solidFill>
                <a:latin typeface="Times New Roman" pitchFamily="18" charset="0"/>
                <a:ea typeface="宋体" pitchFamily="2" charset="-122"/>
              </a:defRPr>
            </a:lvl7pPr>
            <a:lvl8pPr marL="3848100" defTabSz="825500" fontAlgn="base">
              <a:spcBef>
                <a:spcPct val="0"/>
              </a:spcBef>
              <a:spcAft>
                <a:spcPct val="0"/>
              </a:spcAft>
              <a:defRPr kumimoji="1" sz="2400">
                <a:solidFill>
                  <a:schemeClr val="tx1"/>
                </a:solidFill>
                <a:latin typeface="Times New Roman" pitchFamily="18" charset="0"/>
                <a:ea typeface="宋体" pitchFamily="2" charset="-122"/>
              </a:defRPr>
            </a:lvl8pPr>
            <a:lvl9pPr marL="4305300" defTabSz="8255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000" i="1"/>
              <a:t>4</a:t>
            </a:r>
          </a:p>
        </p:txBody>
      </p:sp>
      <p:sp>
        <p:nvSpPr>
          <p:cNvPr id="86020" name="Rectangle 4"/>
          <p:cNvSpPr>
            <a:spLocks noChangeArrowheads="1"/>
          </p:cNvSpPr>
          <p:nvPr/>
        </p:nvSpPr>
        <p:spPr bwMode="auto">
          <a:xfrm>
            <a:off x="-1533" y="8705734"/>
            <a:ext cx="2973538" cy="42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408" tIns="42204" rIns="84408" bIns="42204" anchor="ctr"/>
          <a:lstStyle/>
          <a:p>
            <a:endParaRPr lang="zh-CN" altLang="en-US"/>
          </a:p>
        </p:txBody>
      </p:sp>
      <p:sp>
        <p:nvSpPr>
          <p:cNvPr id="86021" name="Rectangle 5"/>
          <p:cNvSpPr>
            <a:spLocks noChangeArrowheads="1"/>
          </p:cNvSpPr>
          <p:nvPr/>
        </p:nvSpPr>
        <p:spPr bwMode="auto">
          <a:xfrm>
            <a:off x="-1533" y="5673"/>
            <a:ext cx="2973538" cy="43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408" tIns="42204" rIns="84408" bIns="42204" anchor="ctr"/>
          <a:lstStyle/>
          <a:p>
            <a:endParaRPr lang="zh-CN" altLang="en-US"/>
          </a:p>
        </p:txBody>
      </p:sp>
      <p:sp>
        <p:nvSpPr>
          <p:cNvPr id="86024" name="Rectangle 8"/>
          <p:cNvSpPr>
            <a:spLocks noGrp="1" noRot="1" noChangeAspect="1" noChangeArrowheads="1" noTextEdit="1"/>
          </p:cNvSpPr>
          <p:nvPr>
            <p:ph type="sldImg"/>
          </p:nvPr>
        </p:nvSpPr>
        <p:spPr>
          <a:xfrm>
            <a:off x="381000" y="685800"/>
            <a:ext cx="6096000" cy="3429000"/>
          </a:xfrm>
          <a:ln/>
        </p:spPr>
      </p:sp>
      <p:sp>
        <p:nvSpPr>
          <p:cNvPr id="86026" name="Rectangle 10"/>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2017/9/17</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2017/9/17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taff.ustc.edu.cn/~yuzhang/ds/doc/rule/highquality.doc" TargetMode="External"/><Relationship Id="rId2" Type="http://schemas.openxmlformats.org/officeDocument/2006/relationships/hyperlink" Target="https://github.com/hanhonglei/Objective-C-Coding-Style" TargetMode="External"/><Relationship Id="rId1" Type="http://schemas.openxmlformats.org/officeDocument/2006/relationships/slideLayout" Target="../slideLayouts/slideLayout2.xml"/><Relationship Id="rId4" Type="http://schemas.openxmlformats.org/officeDocument/2006/relationships/hyperlink" Target="https://github.com/NapleC/Coding-Developer-Book/blob/master/C%E8%AF%AD%E8%A8%80/%E6%9E%97%E9%94%90%C2%B7%E9%AB%98%E8%B4%A8%E9%87%8FC%20%20%E7%BC%96%E7%A8%8B%E6%8C%87%E5%8D%97.pdf"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product.dangdang.com/23951820.html" TargetMode="External"/><Relationship Id="rId2" Type="http://schemas.openxmlformats.org/officeDocument/2006/relationships/hyperlink" Target="https://github.com/hanhonglei/Course_OOPGam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943100"/>
            <a:ext cx="9144000" cy="1028700"/>
          </a:xfrm>
        </p:spPr>
        <p:txBody>
          <a:bodyPr/>
          <a:lstStyle/>
          <a:p>
            <a:r>
              <a:rPr lang="zh-CN" altLang="zh-CN" sz="5600">
                <a:latin typeface="隶书" pitchFamily="49" charset="-122"/>
              </a:rPr>
              <a:t>第二章 </a:t>
            </a:r>
            <a:r>
              <a:rPr lang="en-US" altLang="zh-CN" sz="5600">
                <a:latin typeface="隶书" pitchFamily="49" charset="-122"/>
              </a:rPr>
              <a:t>C++</a:t>
            </a:r>
            <a:r>
              <a:rPr lang="zh-CN" altLang="en-US" sz="5600">
                <a:latin typeface="隶书" pitchFamily="49" charset="-122"/>
              </a:rPr>
              <a:t>简单程序设计</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0315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xfrm>
            <a:off x="685800" y="228600"/>
            <a:ext cx="7772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70000"/>
              </a:lnSpc>
            </a:pPr>
            <a:r>
              <a:rPr lang="en-US" altLang="zh-CN">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整型数据</a:t>
            </a:r>
            <a:endParaRPr lang="zh-CN" altLang="en-US">
              <a:effectLst>
                <a:outerShdw blurRad="38100" dist="38100" dir="2700000" algn="tl">
                  <a:srgbClr val="000000"/>
                </a:outerShdw>
              </a:effectLst>
              <a:latin typeface="隶书" pitchFamily="49" charset="-122"/>
            </a:endParaRPr>
          </a:p>
        </p:txBody>
      </p:sp>
      <p:sp>
        <p:nvSpPr>
          <p:cNvPr id="87052" name="Rectangle 12"/>
          <p:cNvSpPr>
            <a:spLocks noGrp="1" noChangeArrowheads="1"/>
          </p:cNvSpPr>
          <p:nvPr>
            <p:ph idx="1"/>
          </p:nvPr>
        </p:nvSpPr>
        <p:spPr>
          <a:xfrm>
            <a:off x="3540125" y="1200150"/>
            <a:ext cx="4648200" cy="38862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20000"/>
          </a:bodyPr>
          <a:lstStyle/>
          <a:p>
            <a:pPr>
              <a:lnSpc>
                <a:spcPct val="80000"/>
              </a:lnSpc>
              <a:spcBef>
                <a:spcPct val="10000"/>
              </a:spcBef>
              <a:buFont typeface="Wingdings" pitchFamily="2" charset="2"/>
              <a:buNone/>
            </a:pPr>
            <a:r>
              <a:rPr lang="en-US" altLang="zh-CN" sz="2500"/>
              <a:t>#include &lt;iostream&gt;</a:t>
            </a:r>
          </a:p>
          <a:p>
            <a:pPr>
              <a:lnSpc>
                <a:spcPct val="80000"/>
              </a:lnSpc>
              <a:spcBef>
                <a:spcPct val="10000"/>
              </a:spcBef>
              <a:buFont typeface="Wingdings" pitchFamily="2" charset="2"/>
              <a:buNone/>
            </a:pPr>
            <a:r>
              <a:rPr lang="en-US" altLang="zh-CN" sz="2500"/>
              <a:t>using namespace std;</a:t>
            </a:r>
          </a:p>
          <a:p>
            <a:pPr>
              <a:lnSpc>
                <a:spcPct val="80000"/>
              </a:lnSpc>
              <a:spcBef>
                <a:spcPct val="10000"/>
              </a:spcBef>
              <a:buFont typeface="Wingdings" pitchFamily="2" charset="2"/>
              <a:buNone/>
            </a:pPr>
            <a:r>
              <a:rPr lang="en-US" altLang="zh-CN" sz="2500"/>
              <a:t>int main(void)</a:t>
            </a:r>
          </a:p>
          <a:p>
            <a:pPr>
              <a:lnSpc>
                <a:spcPct val="60000"/>
              </a:lnSpc>
              <a:spcBef>
                <a:spcPct val="10000"/>
              </a:spcBef>
              <a:buFont typeface="Wingdings" pitchFamily="2" charset="2"/>
              <a:buNone/>
            </a:pPr>
            <a:r>
              <a:rPr lang="en-US" altLang="zh-CN" sz="2500"/>
              <a:t>{</a:t>
            </a:r>
          </a:p>
          <a:p>
            <a:pPr>
              <a:lnSpc>
                <a:spcPct val="80000"/>
              </a:lnSpc>
              <a:spcBef>
                <a:spcPct val="10000"/>
              </a:spcBef>
              <a:buFont typeface="Wingdings" pitchFamily="2" charset="2"/>
              <a:buNone/>
            </a:pPr>
            <a:r>
              <a:rPr lang="en-US" altLang="zh-CN" sz="2500"/>
              <a:t>     const int PRICE=30;</a:t>
            </a:r>
          </a:p>
          <a:p>
            <a:pPr>
              <a:lnSpc>
                <a:spcPct val="80000"/>
              </a:lnSpc>
              <a:spcBef>
                <a:spcPct val="10000"/>
              </a:spcBef>
              <a:buFont typeface="Wingdings" pitchFamily="2" charset="2"/>
              <a:buNone/>
            </a:pPr>
            <a:r>
              <a:rPr lang="en-US" altLang="zh-CN" sz="2500"/>
              <a:t>     int num,total;</a:t>
            </a:r>
          </a:p>
          <a:p>
            <a:pPr>
              <a:lnSpc>
                <a:spcPct val="80000"/>
              </a:lnSpc>
              <a:spcBef>
                <a:spcPct val="10000"/>
              </a:spcBef>
              <a:buFont typeface="Wingdings" pitchFamily="2" charset="2"/>
              <a:buNone/>
            </a:pPr>
            <a:r>
              <a:rPr lang="en-US" altLang="zh-CN" sz="2500"/>
              <a:t>     float v ,r,h;</a:t>
            </a:r>
          </a:p>
          <a:p>
            <a:pPr>
              <a:lnSpc>
                <a:spcPct val="80000"/>
              </a:lnSpc>
              <a:spcBef>
                <a:spcPct val="10000"/>
              </a:spcBef>
              <a:buFont typeface="Wingdings" pitchFamily="2" charset="2"/>
              <a:buNone/>
            </a:pPr>
            <a:r>
              <a:rPr lang="en-US" altLang="zh-CN" sz="2500"/>
              <a:t>     num=10;</a:t>
            </a:r>
          </a:p>
          <a:p>
            <a:pPr>
              <a:lnSpc>
                <a:spcPct val="80000"/>
              </a:lnSpc>
              <a:spcBef>
                <a:spcPct val="10000"/>
              </a:spcBef>
              <a:buFont typeface="Wingdings" pitchFamily="2" charset="2"/>
              <a:buNone/>
            </a:pPr>
            <a:r>
              <a:rPr lang="en-US" altLang="zh-CN" sz="2500"/>
              <a:t>     total=num*PRICE;</a:t>
            </a:r>
          </a:p>
          <a:p>
            <a:pPr>
              <a:lnSpc>
                <a:spcPct val="80000"/>
              </a:lnSpc>
              <a:spcBef>
                <a:spcPct val="10000"/>
              </a:spcBef>
              <a:buFont typeface="Wingdings" pitchFamily="2" charset="2"/>
              <a:buNone/>
            </a:pPr>
            <a:r>
              <a:rPr lang="en-US" altLang="zh-CN" sz="2500"/>
              <a:t>     cout&lt;&lt;total &lt;&lt;endl;</a:t>
            </a:r>
          </a:p>
          <a:p>
            <a:pPr>
              <a:lnSpc>
                <a:spcPct val="80000"/>
              </a:lnSpc>
              <a:spcBef>
                <a:spcPct val="10000"/>
              </a:spcBef>
              <a:buFont typeface="Wingdings" pitchFamily="2" charset="2"/>
              <a:buNone/>
            </a:pPr>
            <a:r>
              <a:rPr lang="en-US" altLang="zh-CN" sz="2500"/>
              <a:t>     r=2.5;</a:t>
            </a:r>
          </a:p>
          <a:p>
            <a:pPr>
              <a:lnSpc>
                <a:spcPct val="80000"/>
              </a:lnSpc>
              <a:spcBef>
                <a:spcPct val="10000"/>
              </a:spcBef>
              <a:buFont typeface="Wingdings" pitchFamily="2" charset="2"/>
              <a:buNone/>
            </a:pPr>
            <a:r>
              <a:rPr lang="en-US" altLang="zh-CN" sz="2500"/>
              <a:t>     h=3.2;</a:t>
            </a:r>
          </a:p>
          <a:p>
            <a:pPr>
              <a:lnSpc>
                <a:spcPct val="80000"/>
              </a:lnSpc>
              <a:spcBef>
                <a:spcPct val="10000"/>
              </a:spcBef>
              <a:buFont typeface="Wingdings" pitchFamily="2" charset="2"/>
              <a:buNone/>
            </a:pPr>
            <a:r>
              <a:rPr lang="en-US" altLang="zh-CN" sz="2500"/>
              <a:t>     v=3.14159*r*r*h;</a:t>
            </a:r>
          </a:p>
          <a:p>
            <a:pPr>
              <a:lnSpc>
                <a:spcPct val="80000"/>
              </a:lnSpc>
              <a:spcBef>
                <a:spcPct val="10000"/>
              </a:spcBef>
              <a:buFont typeface="Wingdings" pitchFamily="2" charset="2"/>
              <a:buNone/>
            </a:pPr>
            <a:r>
              <a:rPr lang="en-US" altLang="zh-CN" sz="2500"/>
              <a:t>     cout&lt;&lt;v &lt;&lt;endl;</a:t>
            </a:r>
          </a:p>
          <a:p>
            <a:pPr>
              <a:lnSpc>
                <a:spcPct val="70000"/>
              </a:lnSpc>
              <a:spcBef>
                <a:spcPct val="10000"/>
              </a:spcBef>
              <a:buFont typeface="Wingdings" pitchFamily="2" charset="2"/>
              <a:buNone/>
            </a:pPr>
            <a:r>
              <a:rPr lang="en-US" altLang="zh-CN" sz="2500"/>
              <a:t>}</a:t>
            </a:r>
          </a:p>
        </p:txBody>
      </p:sp>
      <p:sp>
        <p:nvSpPr>
          <p:cNvPr id="17" name="灯片编号占位符 5"/>
          <p:cNvSpPr>
            <a:spLocks noGrp="1"/>
          </p:cNvSpPr>
          <p:nvPr>
            <p:ph type="sldNum" sz="quarter" idx="12"/>
          </p:nvPr>
        </p:nvSpPr>
        <p:spPr/>
        <p:txBody>
          <a:bodyPr/>
          <a:lstStyle/>
          <a:p>
            <a:fld id="{1A1D1A89-2ACB-41E2-8461-39DCAC13447D}" type="slidenum">
              <a:rPr lang="en-US" altLang="zh-CN"/>
              <a:pPr/>
              <a:t>10</a:t>
            </a:fld>
            <a:endParaRPr lang="en-US" altLang="zh-CN"/>
          </a:p>
        </p:txBody>
      </p:sp>
      <p:sp>
        <p:nvSpPr>
          <p:cNvPr id="87042" name="Rectangle 2"/>
          <p:cNvSpPr>
            <a:spLocks noChangeArrowheads="1"/>
          </p:cNvSpPr>
          <p:nvPr/>
        </p:nvSpPr>
        <p:spPr bwMode="auto">
          <a:xfrm>
            <a:off x="41148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4" name="Line 4"/>
          <p:cNvSpPr>
            <a:spLocks noChangeShapeType="1"/>
          </p:cNvSpPr>
          <p:nvPr/>
        </p:nvSpPr>
        <p:spPr bwMode="auto">
          <a:xfrm>
            <a:off x="5341938" y="3090863"/>
            <a:ext cx="1217612" cy="0"/>
          </a:xfrm>
          <a:prstGeom prst="line">
            <a:avLst/>
          </a:prstGeom>
          <a:noFill/>
          <a:ln w="12700">
            <a:solidFill>
              <a:srgbClr val="FFE1C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5" name="Oval 5"/>
          <p:cNvSpPr>
            <a:spLocks noChangeArrowheads="1"/>
          </p:cNvSpPr>
          <p:nvPr/>
        </p:nvSpPr>
        <p:spPr bwMode="auto">
          <a:xfrm>
            <a:off x="6565900" y="2867025"/>
            <a:ext cx="1511300" cy="390525"/>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整型常量</a:t>
            </a:r>
          </a:p>
        </p:txBody>
      </p:sp>
      <p:sp>
        <p:nvSpPr>
          <p:cNvPr id="87046" name="Rectangle 6"/>
          <p:cNvSpPr>
            <a:spLocks noChangeArrowheads="1"/>
          </p:cNvSpPr>
          <p:nvPr/>
        </p:nvSpPr>
        <p:spPr bwMode="auto">
          <a:xfrm>
            <a:off x="1149350" y="2805113"/>
            <a:ext cx="2349500" cy="2276475"/>
          </a:xfrm>
          <a:prstGeom prst="rect">
            <a:avLst/>
          </a:prstGeom>
          <a:solidFill>
            <a:srgbClr val="99CC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a:solidFill>
                  <a:schemeClr val="bg2"/>
                </a:solidFill>
              </a:rPr>
              <a:t>short</a:t>
            </a:r>
          </a:p>
          <a:p>
            <a:pPr eaLnBrk="0" hangingPunct="0"/>
            <a:r>
              <a:rPr lang="en-US" altLang="zh-CN">
                <a:solidFill>
                  <a:schemeClr val="bg2"/>
                </a:solidFill>
              </a:rPr>
              <a:t>unsigned short</a:t>
            </a:r>
          </a:p>
          <a:p>
            <a:pPr eaLnBrk="0" hangingPunct="0"/>
            <a:r>
              <a:rPr lang="en-US" altLang="zh-CN">
                <a:solidFill>
                  <a:schemeClr val="bg2"/>
                </a:solidFill>
              </a:rPr>
              <a:t>                  2</a:t>
            </a:r>
            <a:r>
              <a:rPr lang="zh-CN" altLang="en-US">
                <a:solidFill>
                  <a:schemeClr val="bg2"/>
                </a:solidFill>
              </a:rPr>
              <a:t>字节</a:t>
            </a:r>
          </a:p>
          <a:p>
            <a:pPr eaLnBrk="0" hangingPunct="0"/>
            <a:r>
              <a:rPr lang="en-US" altLang="zh-CN">
                <a:solidFill>
                  <a:schemeClr val="bg2"/>
                </a:solidFill>
              </a:rPr>
              <a:t>int</a:t>
            </a:r>
            <a:r>
              <a:rPr lang="zh-CN" altLang="en-US">
                <a:solidFill>
                  <a:schemeClr val="bg2"/>
                </a:solidFill>
              </a:rPr>
              <a:t>、</a:t>
            </a:r>
            <a:r>
              <a:rPr lang="en-US" altLang="zh-CN">
                <a:solidFill>
                  <a:schemeClr val="bg2"/>
                </a:solidFill>
              </a:rPr>
              <a:t>unsigned int</a:t>
            </a:r>
            <a:br>
              <a:rPr lang="en-US" altLang="zh-CN">
                <a:solidFill>
                  <a:schemeClr val="bg2"/>
                </a:solidFill>
              </a:rPr>
            </a:br>
            <a:r>
              <a:rPr lang="en-US" altLang="zh-CN">
                <a:solidFill>
                  <a:schemeClr val="bg2"/>
                </a:solidFill>
              </a:rPr>
              <a:t>                  4</a:t>
            </a:r>
            <a:r>
              <a:rPr lang="zh-CN" altLang="en-US">
                <a:solidFill>
                  <a:schemeClr val="bg2"/>
                </a:solidFill>
              </a:rPr>
              <a:t>字节</a:t>
            </a:r>
          </a:p>
          <a:p>
            <a:pPr eaLnBrk="0" hangingPunct="0"/>
            <a:r>
              <a:rPr lang="en-US" altLang="zh-CN">
                <a:solidFill>
                  <a:schemeClr val="bg2"/>
                </a:solidFill>
              </a:rPr>
              <a:t>long</a:t>
            </a:r>
          </a:p>
          <a:p>
            <a:pPr eaLnBrk="0" hangingPunct="0"/>
            <a:r>
              <a:rPr lang="en-US" altLang="zh-CN">
                <a:solidFill>
                  <a:schemeClr val="bg2"/>
                </a:solidFill>
              </a:rPr>
              <a:t>unsigned long</a:t>
            </a:r>
          </a:p>
          <a:p>
            <a:pPr eaLnBrk="0" hangingPunct="0"/>
            <a:r>
              <a:rPr lang="en-US" altLang="zh-CN">
                <a:solidFill>
                  <a:schemeClr val="bg2"/>
                </a:solidFill>
              </a:rPr>
              <a:t>                 4</a:t>
            </a:r>
            <a:r>
              <a:rPr lang="zh-CN" altLang="en-US">
                <a:solidFill>
                  <a:schemeClr val="bg2"/>
                </a:solidFill>
              </a:rPr>
              <a:t>字节</a:t>
            </a:r>
          </a:p>
        </p:txBody>
      </p:sp>
      <p:sp>
        <p:nvSpPr>
          <p:cNvPr id="87047" name="Oval 7"/>
          <p:cNvSpPr>
            <a:spLocks noChangeArrowheads="1"/>
          </p:cNvSpPr>
          <p:nvPr/>
        </p:nvSpPr>
        <p:spPr bwMode="auto">
          <a:xfrm>
            <a:off x="1371600" y="2343150"/>
            <a:ext cx="1511300" cy="447675"/>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整型变量</a:t>
            </a:r>
          </a:p>
        </p:txBody>
      </p:sp>
      <p:sp>
        <p:nvSpPr>
          <p:cNvPr id="87048" name="Line 8"/>
          <p:cNvSpPr>
            <a:spLocks noChangeShapeType="1"/>
          </p:cNvSpPr>
          <p:nvPr/>
        </p:nvSpPr>
        <p:spPr bwMode="auto">
          <a:xfrm flipH="1" flipV="1">
            <a:off x="2890838" y="2568179"/>
            <a:ext cx="1141412" cy="456009"/>
          </a:xfrm>
          <a:prstGeom prst="line">
            <a:avLst/>
          </a:prstGeom>
          <a:noFill/>
          <a:ln w="12700">
            <a:solidFill>
              <a:srgbClr val="FFE1C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7049" name="Group 9"/>
          <p:cNvGrpSpPr>
            <a:grpSpLocks/>
          </p:cNvGrpSpPr>
          <p:nvPr/>
        </p:nvGrpSpPr>
        <p:grpSpPr bwMode="auto">
          <a:xfrm>
            <a:off x="1600200" y="1604962"/>
            <a:ext cx="2432050" cy="909638"/>
            <a:chOff x="244" y="1060"/>
            <a:chExt cx="1532" cy="764"/>
          </a:xfrm>
        </p:grpSpPr>
        <p:sp>
          <p:nvSpPr>
            <p:cNvPr id="87050" name="Rectangle 10"/>
            <p:cNvSpPr>
              <a:spLocks noChangeArrowheads="1"/>
            </p:cNvSpPr>
            <p:nvPr/>
          </p:nvSpPr>
          <p:spPr bwMode="auto">
            <a:xfrm>
              <a:off x="244" y="1060"/>
              <a:ext cx="1240" cy="328"/>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整型变量声明</a:t>
              </a:r>
            </a:p>
          </p:txBody>
        </p:sp>
        <p:sp>
          <p:nvSpPr>
            <p:cNvPr id="87051" name="Line 11"/>
            <p:cNvSpPr>
              <a:spLocks noChangeShapeType="1"/>
            </p:cNvSpPr>
            <p:nvPr/>
          </p:nvSpPr>
          <p:spPr bwMode="auto">
            <a:xfrm>
              <a:off x="1105" y="1441"/>
              <a:ext cx="671" cy="383"/>
            </a:xfrm>
            <a:prstGeom prst="line">
              <a:avLst/>
            </a:prstGeom>
            <a:noFill/>
            <a:ln w="12700">
              <a:solidFill>
                <a:srgbClr val="FFE1C3"/>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53" name="Line 13"/>
          <p:cNvSpPr>
            <a:spLocks noChangeShapeType="1"/>
          </p:cNvSpPr>
          <p:nvPr/>
        </p:nvSpPr>
        <p:spPr bwMode="auto">
          <a:xfrm flipV="1">
            <a:off x="6178550" y="2400300"/>
            <a:ext cx="0" cy="690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Text Box 1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24932937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3400" y="285750"/>
            <a:ext cx="8534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0000"/>
              </a:lnSpc>
            </a:pPr>
            <a:r>
              <a:rPr lang="zh-CN" altLang="en-US">
                <a:effectLst>
                  <a:outerShdw blurRad="38100" dist="38100" dir="2700000" algn="tl">
                    <a:srgbClr val="000000"/>
                  </a:outerShdw>
                </a:effectLst>
                <a:latin typeface="隶书" pitchFamily="49" charset="-122"/>
              </a:rPr>
              <a:t>数据类型</a:t>
            </a:r>
            <a:br>
              <a:rPr lang="zh-CN" altLang="en-US">
                <a:effectLst>
                  <a:outerShdw blurRad="38100" dist="38100" dir="2700000" algn="tl">
                    <a:srgbClr val="000000"/>
                  </a:outerShdw>
                </a:effectLst>
                <a:latin typeface="隶书" pitchFamily="49" charset="-122"/>
              </a:rPr>
            </a:br>
            <a:r>
              <a:rPr lang="zh-CN" altLang="en-US">
                <a:effectLst>
                  <a:outerShdw blurRad="38100" dist="38100" dir="2700000" algn="tl">
                    <a:srgbClr val="000000"/>
                  </a:outerShdw>
                </a:effectLst>
                <a:latin typeface="隶书" pitchFamily="49" charset="-122"/>
              </a:rPr>
              <a:t>    </a:t>
            </a:r>
            <a:r>
              <a:rPr lang="en-US" altLang="zh-CN">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整型数据及取值范围</a:t>
            </a:r>
            <a:endParaRPr lang="zh-CN" altLang="en-US">
              <a:effectLst>
                <a:outerShdw blurRad="38100" dist="38100" dir="2700000" algn="tl">
                  <a:srgbClr val="000000"/>
                </a:outerShdw>
              </a:effectLst>
              <a:latin typeface="隶书" pitchFamily="49" charset="-122"/>
            </a:endParaRPr>
          </a:p>
        </p:txBody>
      </p:sp>
      <p:sp>
        <p:nvSpPr>
          <p:cNvPr id="89091" name="Rectangle 3"/>
          <p:cNvSpPr>
            <a:spLocks noGrp="1" noChangeArrowheads="1"/>
          </p:cNvSpPr>
          <p:nvPr>
            <p:ph idx="1"/>
          </p:nvPr>
        </p:nvSpPr>
        <p:spPr>
          <a:xfrm>
            <a:off x="1143001" y="1487091"/>
            <a:ext cx="7999413" cy="3518297"/>
          </a:xfrm>
          <a:noFill/>
          <a:ln/>
        </p:spPr>
        <p:txBody>
          <a:bodyPr>
            <a:normAutofit lnSpcReduction="10000"/>
          </a:bodyPr>
          <a:lstStyle/>
          <a:p>
            <a:pPr marL="400050">
              <a:lnSpc>
                <a:spcPct val="90000"/>
              </a:lnSpc>
              <a:buFont typeface="Wingdings" pitchFamily="2" charset="2"/>
              <a:buNone/>
              <a:tabLst>
                <a:tab pos="2114550" algn="l"/>
                <a:tab pos="3886200" algn="l"/>
                <a:tab pos="5086350" algn="l"/>
              </a:tabLst>
            </a:pPr>
            <a:r>
              <a:rPr lang="zh-CN" altLang="en-US" sz="3000" u="sng">
                <a:effectLst>
                  <a:outerShdw blurRad="38100" dist="38100" dir="2700000" algn="tl">
                    <a:srgbClr val="000000"/>
                  </a:outerShdw>
                </a:effectLst>
                <a:latin typeface="宋体" pitchFamily="2" charset="-122"/>
              </a:rPr>
              <a:t>类型	说明符 	位数	数值范围	</a:t>
            </a:r>
            <a:endParaRPr lang="zh-CN" altLang="en-US" sz="3000" b="0" u="sng">
              <a:effectLst>
                <a:outerShdw blurRad="38100" dist="38100" dir="2700000" algn="tl">
                  <a:srgbClr val="000000"/>
                </a:outerShdw>
              </a:effectLst>
              <a:latin typeface="宋体" pitchFamily="2" charset="-122"/>
            </a:endParaRPr>
          </a:p>
          <a:p>
            <a:pPr marL="400050">
              <a:lnSpc>
                <a:spcPct val="90000"/>
              </a:lnSpc>
              <a:buFont typeface="Wingdings" pitchFamily="2" charset="2"/>
              <a:buNone/>
              <a:tabLst>
                <a:tab pos="2114550" algn="l"/>
                <a:tab pos="3886200" algn="l"/>
                <a:tab pos="5086350" algn="l"/>
              </a:tabLst>
            </a:pPr>
            <a:r>
              <a:rPr lang="zh-CN" altLang="en-US" sz="3000" b="0">
                <a:effectLst>
                  <a:outerShdw blurRad="38100" dist="38100" dir="2700000" algn="tl">
                    <a:srgbClr val="000000"/>
                  </a:outerShdw>
                </a:effectLst>
                <a:latin typeface="宋体" pitchFamily="2" charset="-122"/>
              </a:rPr>
              <a:t>短整	</a:t>
            </a:r>
            <a:r>
              <a:rPr lang="en-US" altLang="zh-CN" sz="3000" b="0">
                <a:effectLst>
                  <a:outerShdw blurRad="38100" dist="38100" dir="2700000" algn="tl">
                    <a:srgbClr val="000000"/>
                  </a:outerShdw>
                </a:effectLst>
                <a:latin typeface="宋体" pitchFamily="2" charset="-122"/>
              </a:rPr>
              <a:t>short	16	-32768</a:t>
            </a:r>
            <a:r>
              <a:rPr lang="zh-CN" altLang="en-US" sz="3000" b="0">
                <a:effectLst>
                  <a:outerShdw blurRad="38100" dist="38100" dir="2700000" algn="tl">
                    <a:srgbClr val="000000"/>
                  </a:outerShdw>
                </a:effectLst>
                <a:latin typeface="宋体" pitchFamily="2" charset="-122"/>
              </a:rPr>
              <a:t>～</a:t>
            </a:r>
            <a:r>
              <a:rPr lang="en-US" altLang="zh-CN" sz="3000" b="0">
                <a:effectLst>
                  <a:outerShdw blurRad="38100" dist="38100" dir="2700000" algn="tl">
                    <a:srgbClr val="000000"/>
                  </a:outerShdw>
                </a:effectLst>
                <a:latin typeface="宋体" pitchFamily="2" charset="-122"/>
              </a:rPr>
              <a:t>32767</a:t>
            </a:r>
          </a:p>
          <a:p>
            <a:pPr marL="400050">
              <a:lnSpc>
                <a:spcPct val="90000"/>
              </a:lnSpc>
              <a:buFont typeface="Wingdings" pitchFamily="2" charset="2"/>
              <a:buNone/>
              <a:tabLst>
                <a:tab pos="2114550" algn="l"/>
                <a:tab pos="3886200" algn="l"/>
                <a:tab pos="5086350" algn="l"/>
              </a:tabLst>
            </a:pPr>
            <a:r>
              <a:rPr lang="zh-CN" altLang="en-US" sz="3000" b="0">
                <a:effectLst>
                  <a:outerShdw blurRad="38100" dist="38100" dir="2700000" algn="tl">
                    <a:srgbClr val="000000"/>
                  </a:outerShdw>
                </a:effectLst>
                <a:latin typeface="宋体" pitchFamily="2" charset="-122"/>
              </a:rPr>
              <a:t>基本 	 </a:t>
            </a:r>
            <a:r>
              <a:rPr lang="en-US" altLang="zh-CN" sz="3000" b="0">
                <a:effectLst>
                  <a:outerShdw blurRad="38100" dist="38100" dir="2700000" algn="tl">
                    <a:srgbClr val="000000"/>
                  </a:outerShdw>
                </a:effectLst>
                <a:latin typeface="宋体" pitchFamily="2" charset="-122"/>
              </a:rPr>
              <a:t>int	32  	-2</a:t>
            </a:r>
            <a:r>
              <a:rPr lang="en-US" altLang="zh-CN" sz="3000" b="0" baseline="30000">
                <a:effectLst>
                  <a:outerShdw blurRad="38100" dist="38100" dir="2700000" algn="tl">
                    <a:srgbClr val="000000"/>
                  </a:outerShdw>
                </a:effectLst>
                <a:latin typeface="宋体" pitchFamily="2" charset="-122"/>
              </a:rPr>
              <a:t>31</a:t>
            </a:r>
            <a:r>
              <a:rPr lang="zh-CN" altLang="en-US" sz="3000" b="0">
                <a:effectLst>
                  <a:outerShdw blurRad="38100" dist="38100" dir="2700000" algn="tl">
                    <a:srgbClr val="000000"/>
                  </a:outerShdw>
                </a:effectLst>
                <a:latin typeface="宋体" pitchFamily="2" charset="-122"/>
              </a:rPr>
              <a:t>～</a:t>
            </a:r>
            <a:r>
              <a:rPr lang="en-US" altLang="zh-CN" sz="3000" b="0">
                <a:effectLst>
                  <a:outerShdw blurRad="38100" dist="38100" dir="2700000" algn="tl">
                    <a:srgbClr val="000000"/>
                  </a:outerShdw>
                </a:effectLst>
                <a:latin typeface="宋体" pitchFamily="2" charset="-122"/>
              </a:rPr>
              <a:t>(2</a:t>
            </a:r>
            <a:r>
              <a:rPr lang="en-US" altLang="zh-CN" sz="3000" b="0" baseline="30000">
                <a:effectLst>
                  <a:outerShdw blurRad="38100" dist="38100" dir="2700000" algn="tl">
                    <a:srgbClr val="000000"/>
                  </a:outerShdw>
                </a:effectLst>
                <a:latin typeface="宋体" pitchFamily="2" charset="-122"/>
              </a:rPr>
              <a:t>31</a:t>
            </a:r>
            <a:r>
              <a:rPr lang="en-US" altLang="zh-CN" sz="3000" b="0">
                <a:effectLst>
                  <a:outerShdw blurRad="38100" dist="38100" dir="2700000" algn="tl">
                    <a:srgbClr val="000000"/>
                  </a:outerShdw>
                </a:effectLst>
                <a:latin typeface="宋体" pitchFamily="2" charset="-122"/>
              </a:rPr>
              <a:t>-1)</a:t>
            </a:r>
          </a:p>
          <a:p>
            <a:pPr marL="400050">
              <a:lnSpc>
                <a:spcPct val="90000"/>
              </a:lnSpc>
              <a:buFont typeface="Wingdings" pitchFamily="2" charset="2"/>
              <a:buNone/>
              <a:tabLst>
                <a:tab pos="2114550" algn="l"/>
                <a:tab pos="3886200" algn="l"/>
                <a:tab pos="5086350" algn="l"/>
              </a:tabLst>
            </a:pPr>
            <a:r>
              <a:rPr lang="zh-CN" altLang="en-US" sz="3000" b="0">
                <a:effectLst>
                  <a:outerShdw blurRad="38100" dist="38100" dir="2700000" algn="tl">
                    <a:srgbClr val="000000"/>
                  </a:outerShdw>
                </a:effectLst>
                <a:latin typeface="宋体" pitchFamily="2" charset="-122"/>
              </a:rPr>
              <a:t>长整	</a:t>
            </a:r>
            <a:r>
              <a:rPr lang="en-US" altLang="zh-CN" sz="3000" b="0">
                <a:effectLst>
                  <a:outerShdw blurRad="38100" dist="38100" dir="2700000" algn="tl">
                    <a:srgbClr val="000000"/>
                  </a:outerShdw>
                </a:effectLst>
                <a:latin typeface="宋体" pitchFamily="2" charset="-122"/>
              </a:rPr>
              <a:t>long	32	-2</a:t>
            </a:r>
            <a:r>
              <a:rPr lang="en-US" altLang="zh-CN" sz="3000" b="0" baseline="30000">
                <a:effectLst>
                  <a:outerShdw blurRad="38100" dist="38100" dir="2700000" algn="tl">
                    <a:srgbClr val="000000"/>
                  </a:outerShdw>
                </a:effectLst>
                <a:latin typeface="宋体" pitchFamily="2" charset="-122"/>
              </a:rPr>
              <a:t>31</a:t>
            </a:r>
            <a:r>
              <a:rPr lang="zh-CN" altLang="en-US" sz="3000" b="0">
                <a:effectLst>
                  <a:outerShdw blurRad="38100" dist="38100" dir="2700000" algn="tl">
                    <a:srgbClr val="000000"/>
                  </a:outerShdw>
                </a:effectLst>
                <a:latin typeface="宋体" pitchFamily="2" charset="-122"/>
              </a:rPr>
              <a:t>～</a:t>
            </a:r>
            <a:r>
              <a:rPr lang="en-US" altLang="zh-CN" sz="3000" b="0">
                <a:effectLst>
                  <a:outerShdw blurRad="38100" dist="38100" dir="2700000" algn="tl">
                    <a:srgbClr val="000000"/>
                  </a:outerShdw>
                </a:effectLst>
                <a:latin typeface="宋体" pitchFamily="2" charset="-122"/>
              </a:rPr>
              <a:t>(2</a:t>
            </a:r>
            <a:r>
              <a:rPr lang="en-US" altLang="zh-CN" sz="3000" b="0" baseline="30000">
                <a:effectLst>
                  <a:outerShdw blurRad="38100" dist="38100" dir="2700000" algn="tl">
                    <a:srgbClr val="000000"/>
                  </a:outerShdw>
                </a:effectLst>
                <a:latin typeface="宋体" pitchFamily="2" charset="-122"/>
              </a:rPr>
              <a:t>31</a:t>
            </a:r>
            <a:r>
              <a:rPr lang="en-US" altLang="zh-CN" sz="3000" b="0">
                <a:effectLst>
                  <a:outerShdw blurRad="38100" dist="38100" dir="2700000" algn="tl">
                    <a:srgbClr val="000000"/>
                  </a:outerShdw>
                </a:effectLst>
                <a:latin typeface="宋体" pitchFamily="2" charset="-122"/>
              </a:rPr>
              <a:t>-1)</a:t>
            </a:r>
          </a:p>
          <a:p>
            <a:pPr marL="400050">
              <a:lnSpc>
                <a:spcPct val="90000"/>
              </a:lnSpc>
              <a:buFont typeface="Wingdings" pitchFamily="2" charset="2"/>
              <a:buNone/>
              <a:tabLst>
                <a:tab pos="2114550" algn="l"/>
                <a:tab pos="3886200" algn="l"/>
                <a:tab pos="5086350" algn="l"/>
              </a:tabLst>
            </a:pPr>
            <a:r>
              <a:rPr lang="zh-CN" altLang="en-US" sz="3000" b="0">
                <a:effectLst>
                  <a:outerShdw blurRad="38100" dist="38100" dir="2700000" algn="tl">
                    <a:srgbClr val="000000"/>
                  </a:outerShdw>
                </a:effectLst>
                <a:latin typeface="宋体" pitchFamily="2" charset="-122"/>
              </a:rPr>
              <a:t>无符号</a:t>
            </a:r>
            <a:br>
              <a:rPr lang="zh-CN" altLang="en-US" sz="3000" b="0">
                <a:effectLst>
                  <a:outerShdw blurRad="38100" dist="38100" dir="2700000" algn="tl">
                    <a:srgbClr val="000000"/>
                  </a:outerShdw>
                </a:effectLst>
                <a:latin typeface="宋体" pitchFamily="2" charset="-122"/>
              </a:rPr>
            </a:br>
            <a:r>
              <a:rPr lang="en-US" altLang="zh-CN" sz="3000" b="0">
                <a:effectLst>
                  <a:outerShdw blurRad="38100" dist="38100" dir="2700000" algn="tl">
                    <a:srgbClr val="000000"/>
                  </a:outerShdw>
                </a:effectLst>
                <a:latin typeface="宋体" pitchFamily="2" charset="-122"/>
              </a:rPr>
              <a:t>unsigned short	16	0</a:t>
            </a:r>
            <a:r>
              <a:rPr lang="zh-CN" altLang="en-US" sz="3000" b="0">
                <a:effectLst>
                  <a:outerShdw blurRad="38100" dist="38100" dir="2700000" algn="tl">
                    <a:srgbClr val="000000"/>
                  </a:outerShdw>
                </a:effectLst>
                <a:latin typeface="宋体" pitchFamily="2" charset="-122"/>
              </a:rPr>
              <a:t>～</a:t>
            </a:r>
            <a:r>
              <a:rPr lang="en-US" altLang="zh-CN" sz="3000" b="0">
                <a:effectLst>
                  <a:outerShdw blurRad="38100" dist="38100" dir="2700000" algn="tl">
                    <a:srgbClr val="000000"/>
                  </a:outerShdw>
                </a:effectLst>
                <a:latin typeface="宋体" pitchFamily="2" charset="-122"/>
              </a:rPr>
              <a:t>65535 </a:t>
            </a:r>
            <a:br>
              <a:rPr lang="en-US" altLang="zh-CN" sz="3000" b="0">
                <a:effectLst>
                  <a:outerShdw blurRad="38100" dist="38100" dir="2700000" algn="tl">
                    <a:srgbClr val="000000"/>
                  </a:outerShdw>
                </a:effectLst>
                <a:latin typeface="宋体" pitchFamily="2" charset="-122"/>
              </a:rPr>
            </a:br>
            <a:r>
              <a:rPr lang="en-US" altLang="zh-CN" sz="3000" b="0">
                <a:effectLst>
                  <a:outerShdw blurRad="38100" dist="38100" dir="2700000" algn="tl">
                    <a:srgbClr val="000000"/>
                  </a:outerShdw>
                </a:effectLst>
                <a:latin typeface="宋体" pitchFamily="2" charset="-122"/>
              </a:rPr>
              <a:t>unsigned [int]	32	0</a:t>
            </a:r>
            <a:r>
              <a:rPr lang="zh-CN" altLang="en-US" sz="3000" b="0">
                <a:effectLst>
                  <a:outerShdw blurRad="38100" dist="38100" dir="2700000" algn="tl">
                    <a:srgbClr val="000000"/>
                  </a:outerShdw>
                </a:effectLst>
                <a:latin typeface="宋体" pitchFamily="2" charset="-122"/>
              </a:rPr>
              <a:t>～</a:t>
            </a:r>
            <a:r>
              <a:rPr lang="en-US" altLang="zh-CN" sz="3000" b="0">
                <a:effectLst>
                  <a:outerShdw blurRad="38100" dist="38100" dir="2700000" algn="tl">
                    <a:srgbClr val="000000"/>
                  </a:outerShdw>
                </a:effectLst>
                <a:latin typeface="宋体" pitchFamily="2" charset="-122"/>
              </a:rPr>
              <a:t>(2</a:t>
            </a:r>
            <a:r>
              <a:rPr lang="en-US" altLang="zh-CN" sz="3000" b="0" baseline="30000">
                <a:effectLst>
                  <a:outerShdw blurRad="38100" dist="38100" dir="2700000" algn="tl">
                    <a:srgbClr val="000000"/>
                  </a:outerShdw>
                </a:effectLst>
                <a:latin typeface="宋体" pitchFamily="2" charset="-122"/>
              </a:rPr>
              <a:t>32</a:t>
            </a:r>
            <a:r>
              <a:rPr lang="en-US" altLang="zh-CN" sz="3000" b="0">
                <a:effectLst>
                  <a:outerShdw blurRad="38100" dist="38100" dir="2700000" algn="tl">
                    <a:srgbClr val="000000"/>
                  </a:outerShdw>
                </a:effectLst>
                <a:latin typeface="宋体" pitchFamily="2" charset="-122"/>
              </a:rPr>
              <a:t>-1)</a:t>
            </a:r>
            <a:br>
              <a:rPr lang="en-US" altLang="zh-CN" sz="3000" b="0">
                <a:effectLst>
                  <a:outerShdw blurRad="38100" dist="38100" dir="2700000" algn="tl">
                    <a:srgbClr val="000000"/>
                  </a:outerShdw>
                </a:effectLst>
                <a:latin typeface="宋体" pitchFamily="2" charset="-122"/>
              </a:rPr>
            </a:br>
            <a:r>
              <a:rPr lang="en-US" altLang="zh-CN" sz="3000" b="0">
                <a:effectLst>
                  <a:outerShdw blurRad="38100" dist="38100" dir="2700000" algn="tl">
                    <a:srgbClr val="000000"/>
                  </a:outerShdw>
                </a:effectLst>
                <a:latin typeface="宋体" pitchFamily="2" charset="-122"/>
              </a:rPr>
              <a:t>unsigned long	32	0</a:t>
            </a:r>
            <a:r>
              <a:rPr lang="zh-CN" altLang="en-US" sz="3000" b="0">
                <a:effectLst>
                  <a:outerShdw blurRad="38100" dist="38100" dir="2700000" algn="tl">
                    <a:srgbClr val="000000"/>
                  </a:outerShdw>
                </a:effectLst>
                <a:latin typeface="宋体" pitchFamily="2" charset="-122"/>
              </a:rPr>
              <a:t>～</a:t>
            </a:r>
            <a:r>
              <a:rPr lang="en-US" altLang="zh-CN" sz="3000" b="0">
                <a:effectLst>
                  <a:outerShdw blurRad="38100" dist="38100" dir="2700000" algn="tl">
                    <a:srgbClr val="000000"/>
                  </a:outerShdw>
                </a:effectLst>
                <a:latin typeface="宋体" pitchFamily="2" charset="-122"/>
              </a:rPr>
              <a:t>(2</a:t>
            </a:r>
            <a:r>
              <a:rPr lang="en-US" altLang="zh-CN" sz="3000" b="0" baseline="30000">
                <a:effectLst>
                  <a:outerShdw blurRad="38100" dist="38100" dir="2700000" algn="tl">
                    <a:srgbClr val="000000"/>
                  </a:outerShdw>
                </a:effectLst>
                <a:latin typeface="宋体" pitchFamily="2" charset="-122"/>
              </a:rPr>
              <a:t>32</a:t>
            </a:r>
            <a:r>
              <a:rPr lang="en-US" altLang="zh-CN" sz="3000" b="0">
                <a:effectLst>
                  <a:outerShdw blurRad="38100" dist="38100" dir="2700000" algn="tl">
                    <a:srgbClr val="000000"/>
                  </a:outerShdw>
                </a:effectLst>
                <a:latin typeface="宋体" pitchFamily="2" charset="-122"/>
              </a:rPr>
              <a:t>-1)	</a:t>
            </a:r>
          </a:p>
        </p:txBody>
      </p:sp>
      <p:sp>
        <p:nvSpPr>
          <p:cNvPr id="7" name="灯片编号占位符 5"/>
          <p:cNvSpPr>
            <a:spLocks noGrp="1"/>
          </p:cNvSpPr>
          <p:nvPr>
            <p:ph type="sldNum" sz="quarter" idx="12"/>
          </p:nvPr>
        </p:nvSpPr>
        <p:spPr/>
        <p:txBody>
          <a:bodyPr/>
          <a:lstStyle/>
          <a:p>
            <a:fld id="{526E60D7-4093-4B05-8117-92A9C73FEE14}" type="slidenum">
              <a:rPr lang="en-US" altLang="zh-CN"/>
              <a:pPr/>
              <a:t>11</a:t>
            </a:fld>
            <a:endParaRPr lang="en-US" altLang="zh-CN"/>
          </a:p>
        </p:txBody>
      </p:sp>
      <p:sp>
        <p:nvSpPr>
          <p:cNvPr id="8909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71036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285750"/>
            <a:ext cx="7772400" cy="7429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55000"/>
              </a:lnSpc>
            </a:pPr>
            <a:r>
              <a:rPr lang="en-US" altLang="zh-CN" sz="4400">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sz="4000">
                <a:effectLst>
                  <a:outerShdw blurRad="38100" dist="38100" dir="2700000" algn="tl">
                    <a:srgbClr val="000000"/>
                  </a:outerShdw>
                </a:effectLst>
                <a:latin typeface="隶书" pitchFamily="49" charset="-122"/>
              </a:rPr>
              <a:t>实型数据</a:t>
            </a:r>
            <a:endParaRPr lang="zh-CN" altLang="en-US" sz="4400">
              <a:effectLst>
                <a:outerShdw blurRad="38100" dist="38100" dir="2700000" algn="tl">
                  <a:srgbClr val="000000"/>
                </a:outerShdw>
              </a:effectLst>
              <a:latin typeface="隶书" pitchFamily="49" charset="-122"/>
            </a:endParaRPr>
          </a:p>
        </p:txBody>
      </p:sp>
      <p:sp>
        <p:nvSpPr>
          <p:cNvPr id="91148" name="Rectangle 12"/>
          <p:cNvSpPr>
            <a:spLocks noGrp="1" noChangeArrowheads="1"/>
          </p:cNvSpPr>
          <p:nvPr>
            <p:ph idx="1"/>
          </p:nvPr>
        </p:nvSpPr>
        <p:spPr>
          <a:xfrm>
            <a:off x="3430588" y="1200150"/>
            <a:ext cx="4648200" cy="38862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20000"/>
          </a:bodyPr>
          <a:lstStyle/>
          <a:p>
            <a:pPr>
              <a:lnSpc>
                <a:spcPct val="80000"/>
              </a:lnSpc>
              <a:spcBef>
                <a:spcPct val="10000"/>
              </a:spcBef>
              <a:buFont typeface="Wingdings" pitchFamily="2" charset="2"/>
              <a:buNone/>
            </a:pPr>
            <a:r>
              <a:rPr lang="en-US" altLang="zh-CN" sz="2500"/>
              <a:t>#include &lt;iostream&gt;</a:t>
            </a:r>
          </a:p>
          <a:p>
            <a:pPr>
              <a:lnSpc>
                <a:spcPct val="80000"/>
              </a:lnSpc>
              <a:spcBef>
                <a:spcPct val="10000"/>
              </a:spcBef>
              <a:buFont typeface="Wingdings" pitchFamily="2" charset="2"/>
              <a:buNone/>
            </a:pPr>
            <a:r>
              <a:rPr lang="en-US" altLang="zh-CN" sz="2500"/>
              <a:t>using namespace std;</a:t>
            </a:r>
          </a:p>
          <a:p>
            <a:pPr>
              <a:lnSpc>
                <a:spcPct val="80000"/>
              </a:lnSpc>
              <a:spcBef>
                <a:spcPct val="10000"/>
              </a:spcBef>
              <a:buFont typeface="Wingdings" pitchFamily="2" charset="2"/>
              <a:buNone/>
            </a:pPr>
            <a:r>
              <a:rPr lang="en-US" altLang="zh-CN" sz="2500"/>
              <a:t>int main(void)</a:t>
            </a:r>
          </a:p>
          <a:p>
            <a:pPr>
              <a:lnSpc>
                <a:spcPct val="60000"/>
              </a:lnSpc>
              <a:spcBef>
                <a:spcPct val="10000"/>
              </a:spcBef>
              <a:buFont typeface="Wingdings" pitchFamily="2" charset="2"/>
              <a:buNone/>
            </a:pPr>
            <a:r>
              <a:rPr lang="en-US" altLang="zh-CN" sz="2500"/>
              <a:t>{</a:t>
            </a:r>
          </a:p>
          <a:p>
            <a:pPr>
              <a:lnSpc>
                <a:spcPct val="80000"/>
              </a:lnSpc>
              <a:spcBef>
                <a:spcPct val="10000"/>
              </a:spcBef>
              <a:buFont typeface="Wingdings" pitchFamily="2" charset="2"/>
              <a:buNone/>
            </a:pPr>
            <a:r>
              <a:rPr lang="en-US" altLang="zh-CN" sz="2500"/>
              <a:t>  const int PRICE=30;</a:t>
            </a:r>
          </a:p>
          <a:p>
            <a:pPr>
              <a:lnSpc>
                <a:spcPct val="80000"/>
              </a:lnSpc>
              <a:spcBef>
                <a:spcPct val="10000"/>
              </a:spcBef>
              <a:buFont typeface="Wingdings" pitchFamily="2" charset="2"/>
              <a:buNone/>
            </a:pPr>
            <a:r>
              <a:rPr lang="en-US" altLang="zh-CN" sz="2500"/>
              <a:t>  int num,total;</a:t>
            </a:r>
          </a:p>
          <a:p>
            <a:pPr>
              <a:lnSpc>
                <a:spcPct val="80000"/>
              </a:lnSpc>
              <a:spcBef>
                <a:spcPct val="10000"/>
              </a:spcBef>
              <a:buFont typeface="Wingdings" pitchFamily="2" charset="2"/>
              <a:buNone/>
            </a:pPr>
            <a:r>
              <a:rPr lang="en-US" altLang="zh-CN" sz="2500"/>
              <a:t>  float v ,r,h;</a:t>
            </a:r>
          </a:p>
          <a:p>
            <a:pPr>
              <a:lnSpc>
                <a:spcPct val="80000"/>
              </a:lnSpc>
              <a:spcBef>
                <a:spcPct val="10000"/>
              </a:spcBef>
              <a:buFont typeface="Wingdings" pitchFamily="2" charset="2"/>
              <a:buNone/>
            </a:pPr>
            <a:r>
              <a:rPr lang="en-US" altLang="zh-CN" sz="2500"/>
              <a:t>  num=10;</a:t>
            </a:r>
          </a:p>
          <a:p>
            <a:pPr>
              <a:lnSpc>
                <a:spcPct val="80000"/>
              </a:lnSpc>
              <a:spcBef>
                <a:spcPct val="10000"/>
              </a:spcBef>
              <a:buFont typeface="Wingdings" pitchFamily="2" charset="2"/>
              <a:buNone/>
            </a:pPr>
            <a:r>
              <a:rPr lang="en-US" altLang="zh-CN" sz="2500"/>
              <a:t>  total=num*PRICE;</a:t>
            </a:r>
          </a:p>
          <a:p>
            <a:pPr>
              <a:lnSpc>
                <a:spcPct val="80000"/>
              </a:lnSpc>
              <a:spcBef>
                <a:spcPct val="10000"/>
              </a:spcBef>
              <a:buFont typeface="Wingdings" pitchFamily="2" charset="2"/>
              <a:buNone/>
            </a:pPr>
            <a:r>
              <a:rPr lang="en-US" altLang="zh-CN" sz="2500"/>
              <a:t>  cout&lt;&lt;total&lt;&lt;endl;</a:t>
            </a:r>
          </a:p>
          <a:p>
            <a:pPr>
              <a:lnSpc>
                <a:spcPct val="80000"/>
              </a:lnSpc>
              <a:spcBef>
                <a:spcPct val="10000"/>
              </a:spcBef>
              <a:buFont typeface="Wingdings" pitchFamily="2" charset="2"/>
              <a:buNone/>
            </a:pPr>
            <a:r>
              <a:rPr lang="en-US" altLang="zh-CN" sz="2500"/>
              <a:t>  r=2.5;</a:t>
            </a:r>
          </a:p>
          <a:p>
            <a:pPr>
              <a:lnSpc>
                <a:spcPct val="80000"/>
              </a:lnSpc>
              <a:spcBef>
                <a:spcPct val="10000"/>
              </a:spcBef>
              <a:buFont typeface="Wingdings" pitchFamily="2" charset="2"/>
              <a:buNone/>
            </a:pPr>
            <a:r>
              <a:rPr lang="en-US" altLang="zh-CN" sz="2500"/>
              <a:t>  h=3.2;</a:t>
            </a:r>
          </a:p>
          <a:p>
            <a:pPr>
              <a:lnSpc>
                <a:spcPct val="80000"/>
              </a:lnSpc>
              <a:spcBef>
                <a:spcPct val="10000"/>
              </a:spcBef>
              <a:buFont typeface="Wingdings" pitchFamily="2" charset="2"/>
              <a:buNone/>
            </a:pPr>
            <a:r>
              <a:rPr lang="en-US" altLang="zh-CN" sz="2500"/>
              <a:t>  v=3.14159*r*r*h;</a:t>
            </a:r>
          </a:p>
          <a:p>
            <a:pPr>
              <a:lnSpc>
                <a:spcPct val="80000"/>
              </a:lnSpc>
              <a:spcBef>
                <a:spcPct val="10000"/>
              </a:spcBef>
              <a:buFont typeface="Wingdings" pitchFamily="2" charset="2"/>
              <a:buNone/>
            </a:pPr>
            <a:r>
              <a:rPr lang="en-US" altLang="zh-CN" sz="2500"/>
              <a:t>  cout&lt;&lt;v&lt;&lt;endl;</a:t>
            </a:r>
          </a:p>
          <a:p>
            <a:pPr>
              <a:lnSpc>
                <a:spcPct val="50000"/>
              </a:lnSpc>
              <a:spcBef>
                <a:spcPct val="10000"/>
              </a:spcBef>
              <a:buFont typeface="Wingdings" pitchFamily="2" charset="2"/>
              <a:buNone/>
            </a:pPr>
            <a:r>
              <a:rPr lang="en-US" altLang="zh-CN" sz="2500"/>
              <a:t>}</a:t>
            </a:r>
          </a:p>
        </p:txBody>
      </p:sp>
      <p:sp>
        <p:nvSpPr>
          <p:cNvPr id="17" name="灯片编号占位符 5"/>
          <p:cNvSpPr>
            <a:spLocks noGrp="1"/>
          </p:cNvSpPr>
          <p:nvPr>
            <p:ph type="sldNum" sz="quarter" idx="12"/>
          </p:nvPr>
        </p:nvSpPr>
        <p:spPr/>
        <p:txBody>
          <a:bodyPr/>
          <a:lstStyle/>
          <a:p>
            <a:fld id="{7D719DE6-BB2C-4921-89E4-81221FEC6331}" type="slidenum">
              <a:rPr lang="en-US" altLang="zh-CN"/>
              <a:pPr/>
              <a:t>12</a:t>
            </a:fld>
            <a:endParaRPr lang="en-US" altLang="zh-CN"/>
          </a:p>
        </p:txBody>
      </p:sp>
      <p:sp>
        <p:nvSpPr>
          <p:cNvPr id="91139" name="Oval 3"/>
          <p:cNvSpPr>
            <a:spLocks noChangeArrowheads="1"/>
          </p:cNvSpPr>
          <p:nvPr/>
        </p:nvSpPr>
        <p:spPr bwMode="auto">
          <a:xfrm>
            <a:off x="6407150" y="3890963"/>
            <a:ext cx="1587500" cy="561975"/>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实型常量</a:t>
            </a:r>
          </a:p>
        </p:txBody>
      </p:sp>
      <p:sp>
        <p:nvSpPr>
          <p:cNvPr id="91140" name="Line 4"/>
          <p:cNvSpPr>
            <a:spLocks noChangeShapeType="1"/>
          </p:cNvSpPr>
          <p:nvPr/>
        </p:nvSpPr>
        <p:spPr bwMode="auto">
          <a:xfrm>
            <a:off x="4497388" y="3887391"/>
            <a:ext cx="1979612" cy="170259"/>
          </a:xfrm>
          <a:prstGeom prst="line">
            <a:avLst/>
          </a:prstGeom>
          <a:noFill/>
          <a:ln w="12700">
            <a:solidFill>
              <a:srgbClr val="FFFFD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1" name="Line 5"/>
          <p:cNvSpPr>
            <a:spLocks noChangeShapeType="1"/>
          </p:cNvSpPr>
          <p:nvPr/>
        </p:nvSpPr>
        <p:spPr bwMode="auto">
          <a:xfrm>
            <a:off x="4497388" y="4057650"/>
            <a:ext cx="1903412" cy="0"/>
          </a:xfrm>
          <a:prstGeom prst="line">
            <a:avLst/>
          </a:prstGeom>
          <a:noFill/>
          <a:ln w="12700">
            <a:solidFill>
              <a:srgbClr val="FFFFD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2" name="Line 6"/>
          <p:cNvSpPr>
            <a:spLocks noChangeShapeType="1"/>
          </p:cNvSpPr>
          <p:nvPr/>
        </p:nvSpPr>
        <p:spPr bwMode="auto">
          <a:xfrm flipV="1">
            <a:off x="5029200" y="4058841"/>
            <a:ext cx="1371600" cy="227409"/>
          </a:xfrm>
          <a:prstGeom prst="line">
            <a:avLst/>
          </a:prstGeom>
          <a:noFill/>
          <a:ln w="12700">
            <a:solidFill>
              <a:srgbClr val="FFFFD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3" name="Rectangle 7"/>
          <p:cNvSpPr>
            <a:spLocks noChangeArrowheads="1"/>
          </p:cNvSpPr>
          <p:nvPr/>
        </p:nvSpPr>
        <p:spPr bwMode="auto">
          <a:xfrm>
            <a:off x="1068388" y="2343150"/>
            <a:ext cx="2286000" cy="2800350"/>
          </a:xfrm>
          <a:prstGeom prst="rect">
            <a:avLst/>
          </a:prstGeom>
          <a:solidFill>
            <a:srgbClr val="99CC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b="1">
                <a:solidFill>
                  <a:schemeClr val="bg2"/>
                </a:solidFill>
                <a:latin typeface="宋体" pitchFamily="2" charset="-122"/>
              </a:rPr>
              <a:t>float  4</a:t>
            </a:r>
            <a:r>
              <a:rPr lang="zh-CN" altLang="en-US" b="1">
                <a:solidFill>
                  <a:schemeClr val="bg2"/>
                </a:solidFill>
                <a:latin typeface="宋体" pitchFamily="2" charset="-122"/>
              </a:rPr>
              <a:t>字节</a:t>
            </a:r>
          </a:p>
          <a:p>
            <a:pPr eaLnBrk="0" hangingPunct="0"/>
            <a:r>
              <a:rPr lang="zh-CN" altLang="en-US" sz="2200">
                <a:solidFill>
                  <a:schemeClr val="bg2"/>
                </a:solidFill>
                <a:latin typeface="宋体" pitchFamily="2" charset="-122"/>
              </a:rPr>
              <a:t>   </a:t>
            </a:r>
            <a:r>
              <a:rPr lang="en-US" altLang="zh-CN" sz="2200">
                <a:solidFill>
                  <a:schemeClr val="bg2"/>
                </a:solidFill>
                <a:latin typeface="宋体" pitchFamily="2" charset="-122"/>
              </a:rPr>
              <a:t>3.4×10</a:t>
            </a:r>
            <a:r>
              <a:rPr lang="en-US" altLang="zh-CN" sz="2200" baseline="30000">
                <a:solidFill>
                  <a:schemeClr val="bg2"/>
                </a:solidFill>
                <a:latin typeface="宋体" pitchFamily="2" charset="-122"/>
              </a:rPr>
              <a:t>±38</a:t>
            </a:r>
          </a:p>
          <a:p>
            <a:pPr eaLnBrk="0" hangingPunct="0"/>
            <a:r>
              <a:rPr lang="en-US" altLang="zh-CN" sz="2200">
                <a:solidFill>
                  <a:schemeClr val="bg2"/>
                </a:solidFill>
                <a:latin typeface="宋体" pitchFamily="2" charset="-122"/>
              </a:rPr>
              <a:t>   7</a:t>
            </a:r>
            <a:r>
              <a:rPr lang="zh-CN" altLang="en-US" sz="2200">
                <a:solidFill>
                  <a:schemeClr val="bg2"/>
                </a:solidFill>
                <a:latin typeface="宋体" pitchFamily="2" charset="-122"/>
              </a:rPr>
              <a:t>位有效数字</a:t>
            </a:r>
          </a:p>
          <a:p>
            <a:pPr eaLnBrk="0" hangingPunct="0"/>
            <a:r>
              <a:rPr lang="en-US" altLang="zh-CN" b="1">
                <a:solidFill>
                  <a:schemeClr val="bg2"/>
                </a:solidFill>
                <a:latin typeface="宋体" pitchFamily="2" charset="-122"/>
              </a:rPr>
              <a:t>double 8</a:t>
            </a:r>
            <a:r>
              <a:rPr lang="zh-CN" altLang="en-US" b="1">
                <a:solidFill>
                  <a:schemeClr val="bg2"/>
                </a:solidFill>
                <a:latin typeface="宋体" pitchFamily="2" charset="-122"/>
              </a:rPr>
              <a:t>字节</a:t>
            </a:r>
          </a:p>
          <a:p>
            <a:pPr eaLnBrk="0" hangingPunct="0"/>
            <a:r>
              <a:rPr lang="zh-CN" altLang="en-US" sz="2200">
                <a:solidFill>
                  <a:schemeClr val="bg2"/>
                </a:solidFill>
                <a:latin typeface="宋体" pitchFamily="2" charset="-122"/>
              </a:rPr>
              <a:t>   </a:t>
            </a:r>
            <a:r>
              <a:rPr lang="en-US" altLang="zh-CN" sz="2200">
                <a:solidFill>
                  <a:schemeClr val="bg2"/>
                </a:solidFill>
                <a:latin typeface="宋体" pitchFamily="2" charset="-122"/>
              </a:rPr>
              <a:t>1.7×10</a:t>
            </a:r>
            <a:r>
              <a:rPr lang="en-US" altLang="zh-CN" sz="2200" baseline="30000">
                <a:solidFill>
                  <a:schemeClr val="bg2"/>
                </a:solidFill>
                <a:latin typeface="宋体" pitchFamily="2" charset="-122"/>
              </a:rPr>
              <a:t>±308</a:t>
            </a:r>
          </a:p>
          <a:p>
            <a:pPr eaLnBrk="0" hangingPunct="0"/>
            <a:r>
              <a:rPr lang="en-US" altLang="zh-CN" sz="2200">
                <a:solidFill>
                  <a:schemeClr val="bg2"/>
                </a:solidFill>
                <a:latin typeface="宋体" pitchFamily="2" charset="-122"/>
              </a:rPr>
              <a:t>   15</a:t>
            </a:r>
            <a:r>
              <a:rPr lang="zh-CN" altLang="en-US" sz="2200">
                <a:solidFill>
                  <a:schemeClr val="bg2"/>
                </a:solidFill>
                <a:latin typeface="宋体" pitchFamily="2" charset="-122"/>
              </a:rPr>
              <a:t>位有效数字</a:t>
            </a:r>
          </a:p>
          <a:p>
            <a:pPr eaLnBrk="0" hangingPunct="0"/>
            <a:r>
              <a:rPr lang="en-US" altLang="zh-CN" b="1">
                <a:solidFill>
                  <a:schemeClr val="bg2"/>
                </a:solidFill>
              </a:rPr>
              <a:t>long double </a:t>
            </a:r>
          </a:p>
          <a:p>
            <a:pPr eaLnBrk="0" hangingPunct="0"/>
            <a:r>
              <a:rPr lang="en-US" altLang="zh-CN" b="1">
                <a:solidFill>
                  <a:schemeClr val="bg2"/>
                </a:solidFill>
              </a:rPr>
              <a:t>             </a:t>
            </a:r>
            <a:r>
              <a:rPr lang="en-US" altLang="zh-CN" b="1">
                <a:solidFill>
                  <a:schemeClr val="bg2"/>
                </a:solidFill>
                <a:latin typeface="宋体" pitchFamily="2" charset="-122"/>
              </a:rPr>
              <a:t>8</a:t>
            </a:r>
            <a:r>
              <a:rPr lang="zh-CN" altLang="en-US" b="1">
                <a:solidFill>
                  <a:schemeClr val="bg2"/>
                </a:solidFill>
                <a:latin typeface="宋体" pitchFamily="2" charset="-122"/>
              </a:rPr>
              <a:t>字节</a:t>
            </a:r>
            <a:endParaRPr lang="zh-CN" altLang="en-US">
              <a:solidFill>
                <a:schemeClr val="bg2"/>
              </a:solidFill>
            </a:endParaRPr>
          </a:p>
          <a:p>
            <a:pPr eaLnBrk="0" hangingPunct="0"/>
            <a:r>
              <a:rPr lang="zh-CN" altLang="en-US">
                <a:solidFill>
                  <a:schemeClr val="bg2"/>
                </a:solidFill>
              </a:rPr>
              <a:t>     </a:t>
            </a:r>
            <a:r>
              <a:rPr lang="en-US" altLang="zh-CN" sz="2200">
                <a:solidFill>
                  <a:schemeClr val="bg2"/>
                </a:solidFill>
                <a:latin typeface="宋体" pitchFamily="2" charset="-122"/>
              </a:rPr>
              <a:t>1.7×10</a:t>
            </a:r>
            <a:r>
              <a:rPr lang="en-US" altLang="zh-CN" sz="2200" baseline="30000">
                <a:solidFill>
                  <a:schemeClr val="bg2"/>
                </a:solidFill>
                <a:latin typeface="宋体" pitchFamily="2" charset="-122"/>
              </a:rPr>
              <a:t>±308</a:t>
            </a:r>
          </a:p>
          <a:p>
            <a:pPr eaLnBrk="0" hangingPunct="0"/>
            <a:r>
              <a:rPr lang="en-US" altLang="zh-CN" sz="2200">
                <a:solidFill>
                  <a:schemeClr val="bg2"/>
                </a:solidFill>
                <a:latin typeface="宋体" pitchFamily="2" charset="-122"/>
              </a:rPr>
              <a:t>   15</a:t>
            </a:r>
            <a:r>
              <a:rPr lang="zh-CN" altLang="en-US" sz="2200">
                <a:solidFill>
                  <a:schemeClr val="bg2"/>
                </a:solidFill>
                <a:latin typeface="宋体" pitchFamily="2" charset="-122"/>
              </a:rPr>
              <a:t>位有效数字</a:t>
            </a:r>
            <a:endParaRPr lang="zh-CN" altLang="en-US" sz="2200" baseline="30000">
              <a:solidFill>
                <a:schemeClr val="bg2"/>
              </a:solidFill>
              <a:latin typeface="宋体" pitchFamily="2" charset="-122"/>
            </a:endParaRPr>
          </a:p>
          <a:p>
            <a:pPr eaLnBrk="0" hangingPunct="0"/>
            <a:endParaRPr lang="en-US" altLang="zh-CN" sz="2200" baseline="30000">
              <a:solidFill>
                <a:schemeClr val="bg2"/>
              </a:solidFill>
              <a:latin typeface="宋体" pitchFamily="2" charset="-122"/>
            </a:endParaRPr>
          </a:p>
        </p:txBody>
      </p:sp>
      <p:sp>
        <p:nvSpPr>
          <p:cNvPr id="91144" name="Oval 8"/>
          <p:cNvSpPr>
            <a:spLocks noChangeArrowheads="1"/>
          </p:cNvSpPr>
          <p:nvPr/>
        </p:nvSpPr>
        <p:spPr bwMode="auto">
          <a:xfrm>
            <a:off x="1296988" y="1714500"/>
            <a:ext cx="2279650" cy="628650"/>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实型变量</a:t>
            </a:r>
          </a:p>
        </p:txBody>
      </p:sp>
      <p:sp>
        <p:nvSpPr>
          <p:cNvPr id="91145" name="Line 9"/>
          <p:cNvSpPr>
            <a:spLocks noChangeShapeType="1"/>
          </p:cNvSpPr>
          <p:nvPr/>
        </p:nvSpPr>
        <p:spPr bwMode="auto">
          <a:xfrm flipH="1" flipV="1">
            <a:off x="2974976" y="3030141"/>
            <a:ext cx="684213" cy="856059"/>
          </a:xfrm>
          <a:prstGeom prst="line">
            <a:avLst/>
          </a:prstGeom>
          <a:noFill/>
          <a:ln w="12700">
            <a:solidFill>
              <a:srgbClr val="FFFFD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6" name="Line 10"/>
          <p:cNvSpPr>
            <a:spLocks noChangeShapeType="1"/>
          </p:cNvSpPr>
          <p:nvPr/>
        </p:nvSpPr>
        <p:spPr bwMode="auto">
          <a:xfrm flipH="1" flipV="1">
            <a:off x="2971800" y="3028950"/>
            <a:ext cx="687388" cy="1143000"/>
          </a:xfrm>
          <a:prstGeom prst="line">
            <a:avLst/>
          </a:prstGeom>
          <a:noFill/>
          <a:ln w="12700">
            <a:solidFill>
              <a:srgbClr val="FFFFD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7" name="Line 11"/>
          <p:cNvSpPr>
            <a:spLocks noChangeShapeType="1"/>
          </p:cNvSpPr>
          <p:nvPr/>
        </p:nvSpPr>
        <p:spPr bwMode="auto">
          <a:xfrm flipH="1" flipV="1">
            <a:off x="2974976" y="3030141"/>
            <a:ext cx="684213" cy="1427559"/>
          </a:xfrm>
          <a:prstGeom prst="line">
            <a:avLst/>
          </a:prstGeom>
          <a:noFill/>
          <a:ln w="12700">
            <a:solidFill>
              <a:srgbClr val="FFFFD7"/>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49" name="Rectangle 13"/>
          <p:cNvSpPr>
            <a:spLocks noChangeArrowheads="1"/>
          </p:cNvSpPr>
          <p:nvPr/>
        </p:nvSpPr>
        <p:spPr bwMode="auto">
          <a:xfrm>
            <a:off x="6629400" y="1943100"/>
            <a:ext cx="2286000" cy="2000250"/>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36000" tIns="46038" rIns="93600" bIns="46038"/>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FontTx/>
              <a:buChar char="•"/>
            </a:pPr>
            <a:r>
              <a:rPr lang="zh-CN" altLang="en-US">
                <a:solidFill>
                  <a:schemeClr val="bg2"/>
                </a:solidFill>
                <a:latin typeface="宋体" pitchFamily="2" charset="-122"/>
              </a:rPr>
              <a:t>缺省为</a:t>
            </a:r>
            <a:r>
              <a:rPr lang="en-US" altLang="zh-CN">
                <a:solidFill>
                  <a:schemeClr val="bg2"/>
                </a:solidFill>
                <a:latin typeface="宋体" pitchFamily="2" charset="-122"/>
              </a:rPr>
              <a:t>double</a:t>
            </a:r>
            <a:r>
              <a:rPr lang="zh-CN" altLang="en-US">
                <a:solidFill>
                  <a:schemeClr val="bg2"/>
                </a:solidFill>
                <a:latin typeface="宋体" pitchFamily="2" charset="-122"/>
              </a:rPr>
              <a:t>型</a:t>
            </a:r>
          </a:p>
          <a:p>
            <a:pPr eaLnBrk="0" hangingPunct="0">
              <a:buFontTx/>
              <a:buChar char="•"/>
            </a:pPr>
            <a:r>
              <a:rPr lang="zh-CN" altLang="en-US">
                <a:solidFill>
                  <a:schemeClr val="bg2"/>
                </a:solidFill>
                <a:latin typeface="宋体" pitchFamily="2" charset="-122"/>
              </a:rPr>
              <a:t>后缀 </a:t>
            </a:r>
            <a:r>
              <a:rPr lang="en-US" altLang="zh-CN">
                <a:solidFill>
                  <a:schemeClr val="bg2"/>
                </a:solidFill>
                <a:latin typeface="宋体" pitchFamily="2" charset="-122"/>
              </a:rPr>
              <a:t>F</a:t>
            </a:r>
            <a:r>
              <a:rPr lang="zh-CN" altLang="en-US">
                <a:solidFill>
                  <a:schemeClr val="bg2"/>
                </a:solidFill>
                <a:latin typeface="宋体" pitchFamily="2" charset="-122"/>
              </a:rPr>
              <a:t>（或 </a:t>
            </a:r>
            <a:r>
              <a:rPr lang="en-US" altLang="zh-CN">
                <a:solidFill>
                  <a:schemeClr val="bg2"/>
                </a:solidFill>
                <a:latin typeface="宋体" pitchFamily="2" charset="-122"/>
              </a:rPr>
              <a:t>f</a:t>
            </a:r>
            <a:r>
              <a:rPr lang="zh-CN" altLang="en-US">
                <a:solidFill>
                  <a:schemeClr val="bg2"/>
                </a:solidFill>
                <a:latin typeface="宋体" pitchFamily="2" charset="-122"/>
              </a:rPr>
              <a:t>）</a:t>
            </a:r>
            <a:br>
              <a:rPr lang="zh-CN" altLang="en-US">
                <a:solidFill>
                  <a:schemeClr val="bg2"/>
                </a:solidFill>
                <a:latin typeface="宋体" pitchFamily="2" charset="-122"/>
              </a:rPr>
            </a:br>
            <a:r>
              <a:rPr lang="zh-CN" altLang="en-US">
                <a:solidFill>
                  <a:schemeClr val="bg2"/>
                </a:solidFill>
                <a:latin typeface="宋体" pitchFamily="2" charset="-122"/>
              </a:rPr>
              <a:t>为 </a:t>
            </a:r>
            <a:r>
              <a:rPr lang="en-US" altLang="zh-CN">
                <a:solidFill>
                  <a:schemeClr val="bg2"/>
                </a:solidFill>
                <a:latin typeface="宋体" pitchFamily="2" charset="-122"/>
              </a:rPr>
              <a:t>float</a:t>
            </a:r>
            <a:r>
              <a:rPr lang="zh-CN" altLang="en-US">
                <a:solidFill>
                  <a:schemeClr val="bg2"/>
                </a:solidFill>
                <a:latin typeface="宋体" pitchFamily="2" charset="-122"/>
              </a:rPr>
              <a:t>型</a:t>
            </a:r>
            <a:endParaRPr lang="zh-CN" altLang="en-US" b="1">
              <a:solidFill>
                <a:schemeClr val="bg2"/>
              </a:solidFill>
              <a:latin typeface="宋体" pitchFamily="2" charset="-122"/>
            </a:endParaRPr>
          </a:p>
          <a:p>
            <a:pPr eaLnBrk="0" hangingPunct="0">
              <a:buFontTx/>
              <a:buChar char="•"/>
            </a:pPr>
            <a:r>
              <a:rPr lang="zh-CN" altLang="en-US">
                <a:solidFill>
                  <a:schemeClr val="bg2"/>
                </a:solidFill>
                <a:latin typeface="宋体" pitchFamily="2" charset="-122"/>
              </a:rPr>
              <a:t>后缀 </a:t>
            </a:r>
            <a:r>
              <a:rPr lang="en-US" altLang="zh-CN">
                <a:solidFill>
                  <a:schemeClr val="bg2"/>
                </a:solidFill>
                <a:latin typeface="宋体" pitchFamily="2" charset="-122"/>
              </a:rPr>
              <a:t>L</a:t>
            </a:r>
            <a:r>
              <a:rPr lang="zh-CN" altLang="en-US">
                <a:solidFill>
                  <a:schemeClr val="bg2"/>
                </a:solidFill>
                <a:latin typeface="宋体" pitchFamily="2" charset="-122"/>
              </a:rPr>
              <a:t>（或 </a:t>
            </a:r>
            <a:r>
              <a:rPr lang="en-US" altLang="zh-CN">
                <a:solidFill>
                  <a:schemeClr val="bg2"/>
                </a:solidFill>
                <a:latin typeface="宋体" pitchFamily="2" charset="-122"/>
              </a:rPr>
              <a:t>l</a:t>
            </a:r>
            <a:r>
              <a:rPr lang="zh-CN" altLang="en-US">
                <a:solidFill>
                  <a:schemeClr val="bg2"/>
                </a:solidFill>
                <a:latin typeface="宋体" pitchFamily="2" charset="-122"/>
              </a:rPr>
              <a:t>）</a:t>
            </a:r>
            <a:br>
              <a:rPr lang="zh-CN" altLang="en-US">
                <a:solidFill>
                  <a:schemeClr val="bg2"/>
                </a:solidFill>
                <a:latin typeface="宋体" pitchFamily="2" charset="-122"/>
              </a:rPr>
            </a:br>
            <a:r>
              <a:rPr lang="zh-CN" altLang="en-US">
                <a:solidFill>
                  <a:schemeClr val="bg2"/>
                </a:solidFill>
                <a:latin typeface="宋体" pitchFamily="2" charset="-122"/>
              </a:rPr>
              <a:t>为 </a:t>
            </a:r>
            <a:r>
              <a:rPr lang="en-US" altLang="zh-CN">
                <a:solidFill>
                  <a:schemeClr val="bg2"/>
                </a:solidFill>
                <a:latin typeface="宋体" pitchFamily="2" charset="-122"/>
              </a:rPr>
              <a:t>long double</a:t>
            </a:r>
            <a:br>
              <a:rPr lang="en-US" altLang="zh-CN">
                <a:solidFill>
                  <a:schemeClr val="bg2"/>
                </a:solidFill>
                <a:latin typeface="宋体" pitchFamily="2" charset="-122"/>
              </a:rPr>
            </a:br>
            <a:r>
              <a:rPr lang="zh-CN" altLang="en-US">
                <a:solidFill>
                  <a:schemeClr val="bg2"/>
                </a:solidFill>
                <a:latin typeface="宋体" pitchFamily="2" charset="-122"/>
              </a:rPr>
              <a:t>型</a:t>
            </a:r>
            <a:endParaRPr lang="zh-CN" altLang="en-US" sz="2200" baseline="30000">
              <a:solidFill>
                <a:schemeClr val="bg2"/>
              </a:solidFill>
              <a:latin typeface="宋体" pitchFamily="2" charset="-122"/>
            </a:endParaRPr>
          </a:p>
          <a:p>
            <a:pPr eaLnBrk="0" hangingPunct="0">
              <a:buFontTx/>
              <a:buChar char="•"/>
            </a:pPr>
            <a:endParaRPr lang="en-US" altLang="zh-CN" sz="2200" baseline="30000">
              <a:solidFill>
                <a:schemeClr val="bg2"/>
              </a:solidFill>
              <a:latin typeface="宋体" pitchFamily="2" charset="-122"/>
            </a:endParaRPr>
          </a:p>
        </p:txBody>
      </p:sp>
      <p:sp>
        <p:nvSpPr>
          <p:cNvPr id="91150" name="Text Box 1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30050449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04839" y="314325"/>
            <a:ext cx="8143875"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5000"/>
              </a:lnSpc>
            </a:pPr>
            <a:r>
              <a:rPr lang="en-US" altLang="zh-CN" sz="4400">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字符型数据（一）</a:t>
            </a:r>
          </a:p>
        </p:txBody>
      </p:sp>
      <p:sp>
        <p:nvSpPr>
          <p:cNvPr id="93187" name="Rectangle 3"/>
          <p:cNvSpPr>
            <a:spLocks noGrp="1" noChangeArrowheads="1"/>
          </p:cNvSpPr>
          <p:nvPr>
            <p:ph idx="1"/>
          </p:nvPr>
        </p:nvSpPr>
        <p:spPr>
          <a:xfrm>
            <a:off x="914400" y="1371600"/>
            <a:ext cx="8229600" cy="3429000"/>
          </a:xfrm>
          <a:noFill/>
          <a:ln/>
        </p:spPr>
        <p:txBody>
          <a:bodyPr>
            <a:normAutofit fontScale="92500" lnSpcReduction="20000"/>
          </a:bodyPr>
          <a:lstStyle/>
          <a:p>
            <a:pPr>
              <a:lnSpc>
                <a:spcPct val="95000"/>
              </a:lnSpc>
            </a:pPr>
            <a:r>
              <a:rPr lang="zh-CN" altLang="en-US" dirty="0"/>
              <a:t>字符常量</a:t>
            </a:r>
          </a:p>
          <a:p>
            <a:pPr lvl="1">
              <a:lnSpc>
                <a:spcPct val="95000"/>
              </a:lnSpc>
            </a:pPr>
            <a:r>
              <a:rPr lang="zh-CN" altLang="en-US" dirty="0"/>
              <a:t>单引号括起来的一个字符，如：</a:t>
            </a:r>
            <a:r>
              <a:rPr lang="en-US" altLang="zh-CN" dirty="0"/>
              <a:t>'a', 'D', '?', '$'</a:t>
            </a:r>
          </a:p>
          <a:p>
            <a:pPr>
              <a:lnSpc>
                <a:spcPct val="95000"/>
              </a:lnSpc>
            </a:pPr>
            <a:r>
              <a:rPr lang="zh-CN" altLang="en-US" dirty="0"/>
              <a:t>字符变量</a:t>
            </a:r>
          </a:p>
          <a:p>
            <a:pPr lvl="1">
              <a:lnSpc>
                <a:spcPct val="95000"/>
              </a:lnSpc>
            </a:pPr>
            <a:r>
              <a:rPr lang="zh-CN" altLang="en-US" dirty="0"/>
              <a:t>用来存放字符常量</a:t>
            </a:r>
            <a:br>
              <a:rPr lang="zh-CN" altLang="en-US" dirty="0"/>
            </a:br>
            <a:r>
              <a:rPr lang="zh-CN" altLang="en-US" dirty="0"/>
              <a:t>例：</a:t>
            </a:r>
            <a:r>
              <a:rPr lang="en-US" altLang="zh-CN" dirty="0"/>
              <a:t>char c1,c2;</a:t>
            </a:r>
            <a:br>
              <a:rPr lang="en-US" altLang="zh-CN" dirty="0"/>
            </a:br>
            <a:r>
              <a:rPr lang="en-US" altLang="zh-CN" dirty="0"/>
              <a:t>    c1='a';</a:t>
            </a:r>
            <a:br>
              <a:rPr lang="en-US" altLang="zh-CN" dirty="0"/>
            </a:br>
            <a:r>
              <a:rPr lang="en-US" altLang="zh-CN" dirty="0"/>
              <a:t>    c2='A';</a:t>
            </a:r>
          </a:p>
          <a:p>
            <a:pPr>
              <a:lnSpc>
                <a:spcPct val="95000"/>
              </a:lnSpc>
            </a:pPr>
            <a:r>
              <a:rPr lang="zh-CN" altLang="en-US" dirty="0"/>
              <a:t>字符数据在内存中的存储形式</a:t>
            </a:r>
          </a:p>
          <a:p>
            <a:pPr lvl="1">
              <a:lnSpc>
                <a:spcPct val="95000"/>
              </a:lnSpc>
            </a:pPr>
            <a:r>
              <a:rPr lang="zh-CN" altLang="en-US" dirty="0"/>
              <a:t>以</a:t>
            </a:r>
            <a:r>
              <a:rPr lang="en-US" altLang="zh-CN" dirty="0"/>
              <a:t>ASCII</a:t>
            </a:r>
            <a:r>
              <a:rPr lang="zh-CN" altLang="en-US" dirty="0"/>
              <a:t>码存储，占</a:t>
            </a:r>
            <a:r>
              <a:rPr lang="en-US" altLang="zh-CN" dirty="0"/>
              <a:t>1</a:t>
            </a:r>
            <a:r>
              <a:rPr lang="zh-CN" altLang="en-US" dirty="0"/>
              <a:t>字节，用</a:t>
            </a:r>
            <a:r>
              <a:rPr lang="en-US" altLang="zh-CN" dirty="0"/>
              <a:t>7</a:t>
            </a:r>
            <a:r>
              <a:rPr lang="zh-CN" altLang="en-US" dirty="0"/>
              <a:t>个二进制位</a:t>
            </a:r>
          </a:p>
        </p:txBody>
      </p:sp>
      <p:sp>
        <p:nvSpPr>
          <p:cNvPr id="8" name="灯片编号占位符 5"/>
          <p:cNvSpPr>
            <a:spLocks noGrp="1"/>
          </p:cNvSpPr>
          <p:nvPr>
            <p:ph type="sldNum" sz="quarter" idx="12"/>
          </p:nvPr>
        </p:nvSpPr>
        <p:spPr/>
        <p:txBody>
          <a:bodyPr/>
          <a:lstStyle/>
          <a:p>
            <a:fld id="{21B1559E-9147-42A7-8A41-CD818BDD25FF}" type="slidenum">
              <a:rPr lang="en-US" altLang="zh-CN"/>
              <a:pPr/>
              <a:t>13</a:t>
            </a:fld>
            <a:endParaRPr lang="en-US" altLang="zh-CN"/>
          </a:p>
        </p:txBody>
      </p:sp>
      <p:sp>
        <p:nvSpPr>
          <p:cNvPr id="93188" name="Rectangle 4"/>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CDFA337B-06CB-482C-A8FD-915A0446EB30}" type="slidenum">
              <a:rPr lang="en-US" altLang="zh-CN" sz="1400">
                <a:solidFill>
                  <a:schemeClr val="bg1"/>
                </a:solidFill>
              </a:rPr>
              <a:pPr algn="r" eaLnBrk="0" hangingPunct="0"/>
              <a:t>13</a:t>
            </a:fld>
            <a:endParaRPr lang="en-US" altLang="zh-CN" sz="1400">
              <a:solidFill>
                <a:schemeClr val="bg1"/>
              </a:solidFill>
            </a:endParaRPr>
          </a:p>
        </p:txBody>
      </p:sp>
      <p:sp>
        <p:nvSpPr>
          <p:cNvPr id="93189" name="Text Box 5"/>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23068152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0" name="Rectangle 18"/>
          <p:cNvSpPr>
            <a:spLocks noGrp="1" noChangeArrowheads="1"/>
          </p:cNvSpPr>
          <p:nvPr>
            <p:ph type="title"/>
          </p:nvPr>
        </p:nvSpPr>
        <p:spPr>
          <a:xfrm>
            <a:off x="604838" y="314325"/>
            <a:ext cx="8215312"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5000"/>
              </a:lnSpc>
            </a:pPr>
            <a:r>
              <a:rPr lang="en-US" altLang="zh-CN" sz="4400">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字符型数据（二）</a:t>
            </a:r>
          </a:p>
        </p:txBody>
      </p:sp>
      <p:sp>
        <p:nvSpPr>
          <p:cNvPr id="95234" name="Rectangle 2"/>
          <p:cNvSpPr>
            <a:spLocks noGrp="1" noChangeArrowheads="1"/>
          </p:cNvSpPr>
          <p:nvPr>
            <p:ph idx="1"/>
          </p:nvPr>
        </p:nvSpPr>
        <p:spPr>
          <a:xfrm>
            <a:off x="1143000" y="1150144"/>
            <a:ext cx="7315200" cy="3620691"/>
          </a:xfrm>
          <a:noFill/>
          <a:ln/>
        </p:spPr>
        <p:txBody>
          <a:bodyPr>
            <a:normAutofit fontScale="85000" lnSpcReduction="20000"/>
          </a:bodyPr>
          <a:lstStyle/>
          <a:p>
            <a:pPr>
              <a:lnSpc>
                <a:spcPct val="110000"/>
              </a:lnSpc>
            </a:pPr>
            <a:r>
              <a:rPr lang="zh-CN" altLang="en-US"/>
              <a:t>字符数据的使用方法</a:t>
            </a:r>
          </a:p>
          <a:p>
            <a:pPr lvl="1">
              <a:lnSpc>
                <a:spcPct val="110000"/>
              </a:lnSpc>
            </a:pPr>
            <a:r>
              <a:rPr lang="zh-CN" altLang="en-US"/>
              <a:t>字符数据和整型数据之间可以运算。</a:t>
            </a:r>
          </a:p>
          <a:p>
            <a:pPr lvl="1">
              <a:lnSpc>
                <a:spcPct val="110000"/>
              </a:lnSpc>
            </a:pPr>
            <a:r>
              <a:rPr lang="zh-CN" altLang="en-US"/>
              <a:t>字符数据与整型数据可以互相赋值。</a:t>
            </a:r>
          </a:p>
          <a:p>
            <a:pPr>
              <a:lnSpc>
                <a:spcPct val="110000"/>
              </a:lnSpc>
            </a:pPr>
            <a:r>
              <a:rPr lang="zh-CN" altLang="en-US"/>
              <a:t>字符串常量</a:t>
            </a:r>
          </a:p>
          <a:p>
            <a:pPr lvl="1">
              <a:lnSpc>
                <a:spcPct val="110000"/>
              </a:lnSpc>
              <a:buFontTx/>
              <a:buNone/>
            </a:pPr>
            <a:r>
              <a:rPr lang="zh-CN" altLang="en-US"/>
              <a:t>例</a:t>
            </a:r>
            <a:r>
              <a:rPr lang="en-US" altLang="zh-CN"/>
              <a:t>:"CHINA"</a:t>
            </a:r>
            <a:br>
              <a:rPr lang="en-US" altLang="zh-CN"/>
            </a:br>
            <a:r>
              <a:rPr lang="en-US" altLang="zh-CN"/>
              <a:t>     "a"</a:t>
            </a:r>
            <a:br>
              <a:rPr lang="en-US" altLang="zh-CN"/>
            </a:br>
            <a:r>
              <a:rPr lang="en-US" altLang="zh-CN"/>
              <a:t>     'a'</a:t>
            </a:r>
          </a:p>
          <a:p>
            <a:pPr lvl="1">
              <a:lnSpc>
                <a:spcPct val="110000"/>
              </a:lnSpc>
              <a:buFontTx/>
              <a:buNone/>
            </a:pPr>
            <a:r>
              <a:rPr lang="zh-CN" altLang="en-US"/>
              <a:t>所以：</a:t>
            </a:r>
            <a:r>
              <a:rPr lang="en-US" altLang="zh-CN"/>
              <a:t>char  c;</a:t>
            </a:r>
            <a:br>
              <a:rPr lang="en-US" altLang="zh-CN"/>
            </a:br>
            <a:r>
              <a:rPr lang="en-US" altLang="zh-CN"/>
              <a:t>      c="a";</a:t>
            </a:r>
          </a:p>
        </p:txBody>
      </p:sp>
      <p:sp>
        <p:nvSpPr>
          <p:cNvPr id="22" name="灯片编号占位符 5"/>
          <p:cNvSpPr>
            <a:spLocks noGrp="1"/>
          </p:cNvSpPr>
          <p:nvPr>
            <p:ph type="sldNum" sz="quarter" idx="12"/>
          </p:nvPr>
        </p:nvSpPr>
        <p:spPr/>
        <p:txBody>
          <a:bodyPr/>
          <a:lstStyle/>
          <a:p>
            <a:fld id="{2BA239FC-C96A-4A4C-890D-767180739E02}" type="slidenum">
              <a:rPr lang="en-US" altLang="zh-CN"/>
              <a:pPr/>
              <a:t>14</a:t>
            </a:fld>
            <a:endParaRPr lang="en-US" altLang="zh-CN"/>
          </a:p>
        </p:txBody>
      </p:sp>
      <p:grpSp>
        <p:nvGrpSpPr>
          <p:cNvPr id="95235" name="Group 3"/>
          <p:cNvGrpSpPr>
            <a:grpSpLocks/>
          </p:cNvGrpSpPr>
          <p:nvPr/>
        </p:nvGrpSpPr>
        <p:grpSpPr bwMode="auto">
          <a:xfrm>
            <a:off x="3816350" y="2896791"/>
            <a:ext cx="2120900" cy="1037034"/>
            <a:chOff x="2116" y="2433"/>
            <a:chExt cx="1336" cy="871"/>
          </a:xfrm>
        </p:grpSpPr>
        <p:grpSp>
          <p:nvGrpSpPr>
            <p:cNvPr id="95236" name="Group 4"/>
            <p:cNvGrpSpPr>
              <a:grpSpLocks/>
            </p:cNvGrpSpPr>
            <p:nvPr/>
          </p:nvGrpSpPr>
          <p:grpSpPr bwMode="auto">
            <a:xfrm>
              <a:off x="2116" y="2433"/>
              <a:ext cx="1336" cy="247"/>
              <a:chOff x="2116" y="2433"/>
              <a:chExt cx="1336" cy="247"/>
            </a:xfrm>
          </p:grpSpPr>
          <p:sp>
            <p:nvSpPr>
              <p:cNvPr id="95237" name="Rectangle 5"/>
              <p:cNvSpPr>
                <a:spLocks noChangeArrowheads="1"/>
              </p:cNvSpPr>
              <p:nvPr/>
            </p:nvSpPr>
            <p:spPr bwMode="auto">
              <a:xfrm>
                <a:off x="2116" y="2436"/>
                <a:ext cx="1336" cy="232"/>
              </a:xfrm>
              <a:prstGeom prst="rect">
                <a:avLst/>
              </a:prstGeom>
              <a:solidFill>
                <a:srgbClr val="FFFF66"/>
              </a:solidFill>
              <a:ln w="12700">
                <a:solidFill>
                  <a:schemeClr val="bg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en-US" altLang="zh-CN" sz="2800">
                    <a:solidFill>
                      <a:schemeClr val="bg2"/>
                    </a:solidFill>
                  </a:rPr>
                  <a:t> C H  I  N A  \0</a:t>
                </a:r>
              </a:p>
            </p:txBody>
          </p:sp>
          <p:sp>
            <p:nvSpPr>
              <p:cNvPr id="95238" name="Line 6"/>
              <p:cNvSpPr>
                <a:spLocks noChangeShapeType="1"/>
              </p:cNvSpPr>
              <p:nvPr/>
            </p:nvSpPr>
            <p:spPr bwMode="auto">
              <a:xfrm>
                <a:off x="2784" y="2433"/>
                <a:ext cx="0" cy="239"/>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39" name="Line 7"/>
              <p:cNvSpPr>
                <a:spLocks noChangeShapeType="1"/>
              </p:cNvSpPr>
              <p:nvPr/>
            </p:nvSpPr>
            <p:spPr bwMode="auto">
              <a:xfrm>
                <a:off x="3012" y="2433"/>
                <a:ext cx="0" cy="239"/>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0" name="Line 8"/>
              <p:cNvSpPr>
                <a:spLocks noChangeShapeType="1"/>
              </p:cNvSpPr>
              <p:nvPr/>
            </p:nvSpPr>
            <p:spPr bwMode="auto">
              <a:xfrm>
                <a:off x="3240" y="2433"/>
                <a:ext cx="0" cy="239"/>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1" name="Line 9"/>
              <p:cNvSpPr>
                <a:spLocks noChangeShapeType="1"/>
              </p:cNvSpPr>
              <p:nvPr/>
            </p:nvSpPr>
            <p:spPr bwMode="auto">
              <a:xfrm>
                <a:off x="2561" y="2447"/>
                <a:ext cx="0" cy="233"/>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2" name="Line 10"/>
              <p:cNvSpPr>
                <a:spLocks noChangeShapeType="1"/>
              </p:cNvSpPr>
              <p:nvPr/>
            </p:nvSpPr>
            <p:spPr bwMode="auto">
              <a:xfrm>
                <a:off x="2338" y="2447"/>
                <a:ext cx="0" cy="233"/>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5243" name="Rectangle 11"/>
            <p:cNvSpPr>
              <a:spLocks noChangeArrowheads="1"/>
            </p:cNvSpPr>
            <p:nvPr/>
          </p:nvSpPr>
          <p:spPr bwMode="auto">
            <a:xfrm>
              <a:off x="2116" y="2755"/>
              <a:ext cx="452" cy="242"/>
            </a:xfrm>
            <a:prstGeom prst="rect">
              <a:avLst/>
            </a:prstGeom>
            <a:solidFill>
              <a:srgbClr val="FFFF66"/>
            </a:solidFill>
            <a:ln w="12700">
              <a:solidFill>
                <a:schemeClr val="bg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sz="2800">
                  <a:solidFill>
                    <a:schemeClr val="bg2"/>
                  </a:solidFill>
                  <a:latin typeface="宋体" pitchFamily="2" charset="-122"/>
                </a:rPr>
                <a:t>a</a:t>
              </a:r>
              <a:r>
                <a:rPr lang="en-US" altLang="zh-CN" sz="1400">
                  <a:solidFill>
                    <a:schemeClr val="bg2"/>
                  </a:solidFill>
                  <a:latin typeface="宋体" pitchFamily="2" charset="-122"/>
                </a:rPr>
                <a:t> </a:t>
              </a:r>
              <a:r>
                <a:rPr lang="en-US" altLang="zh-CN" sz="2800">
                  <a:solidFill>
                    <a:schemeClr val="bg2"/>
                  </a:solidFill>
                  <a:latin typeface="宋体" pitchFamily="2" charset="-122"/>
                </a:rPr>
                <a:t>\0</a:t>
              </a:r>
            </a:p>
          </p:txBody>
        </p:sp>
        <p:sp>
          <p:nvSpPr>
            <p:cNvPr id="95244" name="Line 12"/>
            <p:cNvSpPr>
              <a:spLocks noChangeShapeType="1"/>
            </p:cNvSpPr>
            <p:nvPr/>
          </p:nvSpPr>
          <p:spPr bwMode="auto">
            <a:xfrm>
              <a:off x="2338" y="2754"/>
              <a:ext cx="0" cy="233"/>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5" name="Rectangle 13"/>
            <p:cNvSpPr>
              <a:spLocks noChangeArrowheads="1"/>
            </p:cNvSpPr>
            <p:nvPr/>
          </p:nvSpPr>
          <p:spPr bwMode="auto">
            <a:xfrm>
              <a:off x="2116" y="3052"/>
              <a:ext cx="206" cy="252"/>
            </a:xfrm>
            <a:prstGeom prst="rect">
              <a:avLst/>
            </a:prstGeom>
            <a:solidFill>
              <a:srgbClr val="FFFF66"/>
            </a:solidFill>
            <a:ln w="12700">
              <a:solidFill>
                <a:schemeClr val="bg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en-US" altLang="zh-CN" sz="2800">
                  <a:solidFill>
                    <a:schemeClr val="bg2"/>
                  </a:solidFill>
                  <a:latin typeface="宋体" pitchFamily="2" charset="-122"/>
                </a:rPr>
                <a:t>a</a:t>
              </a:r>
            </a:p>
          </p:txBody>
        </p:sp>
      </p:grpSp>
      <p:grpSp>
        <p:nvGrpSpPr>
          <p:cNvPr id="95246" name="Group 14"/>
          <p:cNvGrpSpPr>
            <a:grpSpLocks/>
          </p:cNvGrpSpPr>
          <p:nvPr/>
        </p:nvGrpSpPr>
        <p:grpSpPr bwMode="auto">
          <a:xfrm>
            <a:off x="4221164" y="4237435"/>
            <a:ext cx="466725" cy="467915"/>
            <a:chOff x="2371" y="3559"/>
            <a:chExt cx="294" cy="393"/>
          </a:xfrm>
        </p:grpSpPr>
        <p:sp>
          <p:nvSpPr>
            <p:cNvPr id="95247" name="Line 15"/>
            <p:cNvSpPr>
              <a:spLocks noChangeShapeType="1"/>
            </p:cNvSpPr>
            <p:nvPr/>
          </p:nvSpPr>
          <p:spPr bwMode="auto">
            <a:xfrm flipH="1">
              <a:off x="2382" y="3571"/>
              <a:ext cx="282" cy="381"/>
            </a:xfrm>
            <a:prstGeom prst="line">
              <a:avLst/>
            </a:prstGeom>
            <a:noFill/>
            <a:ln w="508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8" name="Line 16"/>
            <p:cNvSpPr>
              <a:spLocks noChangeShapeType="1"/>
            </p:cNvSpPr>
            <p:nvPr/>
          </p:nvSpPr>
          <p:spPr bwMode="auto">
            <a:xfrm>
              <a:off x="2371" y="3559"/>
              <a:ext cx="294" cy="381"/>
            </a:xfrm>
            <a:prstGeom prst="line">
              <a:avLst/>
            </a:prstGeom>
            <a:noFill/>
            <a:ln w="508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5249" name="Rectangle 17"/>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CD6BA565-A338-4EA4-B160-A384BE4793EC}" type="slidenum">
              <a:rPr lang="en-US" altLang="zh-CN" sz="1400">
                <a:solidFill>
                  <a:schemeClr val="bg1"/>
                </a:solidFill>
              </a:rPr>
              <a:pPr algn="r" eaLnBrk="0" hangingPunct="0"/>
              <a:t>14</a:t>
            </a:fld>
            <a:endParaRPr lang="en-US" altLang="zh-CN" sz="1400">
              <a:solidFill>
                <a:schemeClr val="bg1"/>
              </a:solidFill>
            </a:endParaRPr>
          </a:p>
        </p:txBody>
      </p:sp>
      <p:sp>
        <p:nvSpPr>
          <p:cNvPr id="95251" name="Text Box 19"/>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9742155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114300"/>
            <a:ext cx="7772400" cy="1085850"/>
          </a:xfrm>
        </p:spPr>
        <p:txBody>
          <a:bodyPr>
            <a:normAutofit fontScale="90000"/>
          </a:bodyPr>
          <a:lstStyle/>
          <a:p>
            <a:pPr>
              <a:lnSpc>
                <a:spcPct val="80000"/>
              </a:lnSpc>
            </a:pPr>
            <a:r>
              <a:rPr lang="en-US" altLang="zh-CN">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a:t>布尔型数据</a:t>
            </a:r>
          </a:p>
        </p:txBody>
      </p:sp>
      <p:sp>
        <p:nvSpPr>
          <p:cNvPr id="97283" name="Rectangle 3"/>
          <p:cNvSpPr>
            <a:spLocks noGrp="1" noChangeArrowheads="1"/>
          </p:cNvSpPr>
          <p:nvPr>
            <p:ph idx="1"/>
          </p:nvPr>
        </p:nvSpPr>
        <p:spPr>
          <a:xfrm>
            <a:off x="1508125" y="1670448"/>
            <a:ext cx="6813550" cy="2844403"/>
          </a:xfrm>
        </p:spPr>
        <p:txBody>
          <a:bodyPr>
            <a:normAutofit lnSpcReduction="10000"/>
          </a:bodyPr>
          <a:lstStyle/>
          <a:p>
            <a:pPr marL="630238">
              <a:lnSpc>
                <a:spcPct val="140000"/>
              </a:lnSpc>
            </a:pPr>
            <a:r>
              <a:rPr lang="zh-CN" altLang="en-US"/>
              <a:t>布尔型变量的说明：</a:t>
            </a:r>
            <a:br>
              <a:rPr lang="zh-CN" altLang="en-US"/>
            </a:br>
            <a:r>
              <a:rPr lang="zh-CN" altLang="en-US"/>
              <a:t>例：</a:t>
            </a:r>
            <a:r>
              <a:rPr lang="en-US" altLang="zh-CN">
                <a:solidFill>
                  <a:srgbClr val="FFFF66"/>
                </a:solidFill>
              </a:rPr>
              <a:t>bool   flag</a:t>
            </a:r>
            <a:r>
              <a:rPr lang="en-US" altLang="zh-CN"/>
              <a:t>;</a:t>
            </a:r>
          </a:p>
          <a:p>
            <a:pPr marL="630238">
              <a:lnSpc>
                <a:spcPct val="140000"/>
              </a:lnSpc>
            </a:pPr>
            <a:r>
              <a:rPr lang="zh-CN" altLang="en-US"/>
              <a:t>布尔型数据的取值：</a:t>
            </a:r>
            <a:br>
              <a:rPr lang="zh-CN" altLang="en-US"/>
            </a:br>
            <a:r>
              <a:rPr lang="zh-CN" altLang="en-US"/>
              <a:t>只有 </a:t>
            </a:r>
            <a:r>
              <a:rPr lang="en-US" altLang="zh-CN">
                <a:solidFill>
                  <a:srgbClr val="FFFF66"/>
                </a:solidFill>
              </a:rPr>
              <a:t>false</a:t>
            </a:r>
            <a:r>
              <a:rPr lang="en-US" altLang="zh-CN"/>
              <a:t> </a:t>
            </a:r>
            <a:r>
              <a:rPr lang="zh-CN" altLang="en-US"/>
              <a:t>和 </a:t>
            </a:r>
            <a:r>
              <a:rPr lang="en-US" altLang="zh-CN">
                <a:solidFill>
                  <a:srgbClr val="FFFF66"/>
                </a:solidFill>
              </a:rPr>
              <a:t>true</a:t>
            </a:r>
            <a:r>
              <a:rPr lang="en-US" altLang="zh-CN"/>
              <a:t> </a:t>
            </a:r>
            <a:r>
              <a:rPr lang="zh-CN" altLang="en-US"/>
              <a:t>两个值</a:t>
            </a:r>
          </a:p>
        </p:txBody>
      </p:sp>
      <p:sp>
        <p:nvSpPr>
          <p:cNvPr id="7" name="灯片编号占位符 5"/>
          <p:cNvSpPr>
            <a:spLocks noGrp="1"/>
          </p:cNvSpPr>
          <p:nvPr>
            <p:ph type="sldNum" sz="quarter" idx="12"/>
          </p:nvPr>
        </p:nvSpPr>
        <p:spPr/>
        <p:txBody>
          <a:bodyPr/>
          <a:lstStyle/>
          <a:p>
            <a:fld id="{7B2E1D0E-86DE-4BE2-8E5E-38C36B43D90D}" type="slidenum">
              <a:rPr lang="en-US" altLang="zh-CN"/>
              <a:pPr/>
              <a:t>15</a:t>
            </a:fld>
            <a:endParaRPr lang="en-US" altLang="zh-CN"/>
          </a:p>
        </p:txBody>
      </p:sp>
      <p:sp>
        <p:nvSpPr>
          <p:cNvPr id="97284"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400127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85750"/>
            <a:ext cx="7772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5000"/>
              </a:lnSpc>
            </a:pPr>
            <a:r>
              <a:rPr lang="en-US" altLang="zh-CN">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000">
                <a:effectLst>
                  <a:outerShdw blurRad="38100" dist="38100" dir="2700000" algn="tl">
                    <a:srgbClr val="000000"/>
                  </a:outerShdw>
                </a:effectLst>
                <a:latin typeface="Arial"/>
              </a:rPr>
              <a:t>——</a:t>
            </a:r>
            <a:r>
              <a:rPr lang="zh-CN" altLang="en-US" sz="4000">
                <a:effectLst>
                  <a:outerShdw blurRad="38100" dist="38100" dir="2700000" algn="tl">
                    <a:srgbClr val="000000"/>
                  </a:outerShdw>
                </a:effectLst>
                <a:latin typeface="隶书" pitchFamily="49" charset="-122"/>
              </a:rPr>
              <a:t>变量初始化</a:t>
            </a:r>
          </a:p>
        </p:txBody>
      </p:sp>
      <p:sp>
        <p:nvSpPr>
          <p:cNvPr id="98307" name="Rectangle 3"/>
          <p:cNvSpPr>
            <a:spLocks noGrp="1" noChangeArrowheads="1"/>
          </p:cNvSpPr>
          <p:nvPr>
            <p:ph idx="1"/>
          </p:nvPr>
        </p:nvSpPr>
        <p:spPr>
          <a:xfrm>
            <a:off x="1295400" y="1876425"/>
            <a:ext cx="7239000" cy="2638425"/>
          </a:xfrm>
          <a:noFill/>
          <a:ln/>
        </p:spPr>
        <p:txBody>
          <a:bodyPr>
            <a:normAutofit fontScale="92500" lnSpcReduction="10000"/>
          </a:bodyPr>
          <a:lstStyle/>
          <a:p>
            <a:pPr marL="1598613">
              <a:buFont typeface="Wingdings" pitchFamily="2" charset="2"/>
              <a:buNone/>
            </a:pPr>
            <a:r>
              <a:rPr lang="zh-CN" altLang="en-US" sz="4000">
                <a:latin typeface="宋体" pitchFamily="2" charset="-122"/>
              </a:rPr>
              <a:t>例：</a:t>
            </a:r>
            <a:br>
              <a:rPr lang="zh-CN" altLang="en-US" sz="4000">
                <a:latin typeface="宋体" pitchFamily="2" charset="-122"/>
              </a:rPr>
            </a:br>
            <a:r>
              <a:rPr lang="zh-CN" altLang="en-US" sz="4000">
                <a:latin typeface="宋体" pitchFamily="2" charset="-122"/>
              </a:rPr>
              <a:t> </a:t>
            </a:r>
            <a:r>
              <a:rPr lang="en-US" altLang="zh-CN" sz="4000"/>
              <a:t>int a=3;</a:t>
            </a:r>
            <a:br>
              <a:rPr lang="en-US" altLang="zh-CN" sz="4000"/>
            </a:br>
            <a:r>
              <a:rPr lang="en-US" altLang="zh-CN" sz="4000"/>
              <a:t>  double f=3.56;</a:t>
            </a:r>
            <a:br>
              <a:rPr lang="en-US" altLang="zh-CN" sz="4000"/>
            </a:br>
            <a:r>
              <a:rPr lang="en-US" altLang="zh-CN" sz="4000"/>
              <a:t>  char c='a';</a:t>
            </a:r>
            <a:br>
              <a:rPr lang="en-US" altLang="zh-CN" sz="4000"/>
            </a:br>
            <a:r>
              <a:rPr lang="en-US" altLang="zh-CN" sz="4000"/>
              <a:t>  int c(5);</a:t>
            </a:r>
            <a:endParaRPr lang="en-US" altLang="zh-CN" sz="4000">
              <a:latin typeface="宋体" pitchFamily="2" charset="-122"/>
            </a:endParaRPr>
          </a:p>
        </p:txBody>
      </p:sp>
      <p:sp>
        <p:nvSpPr>
          <p:cNvPr id="8" name="灯片编号占位符 5"/>
          <p:cNvSpPr>
            <a:spLocks noGrp="1"/>
          </p:cNvSpPr>
          <p:nvPr>
            <p:ph type="sldNum" sz="quarter" idx="12"/>
          </p:nvPr>
        </p:nvSpPr>
        <p:spPr/>
        <p:txBody>
          <a:bodyPr/>
          <a:lstStyle/>
          <a:p>
            <a:fld id="{6469A1F7-D845-46A5-8666-4C5612CBE7E3}" type="slidenum">
              <a:rPr lang="en-US" altLang="zh-CN"/>
              <a:pPr/>
              <a:t>16</a:t>
            </a:fld>
            <a:endParaRPr lang="en-US" altLang="zh-CN"/>
          </a:p>
        </p:txBody>
      </p:sp>
      <p:sp>
        <p:nvSpPr>
          <p:cNvPr id="98308" name="Rectangle 4"/>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45C394CD-A379-47A8-9F8A-4504FEADFDA1}" type="slidenum">
              <a:rPr lang="en-US" altLang="zh-CN" sz="1400">
                <a:solidFill>
                  <a:schemeClr val="bg1"/>
                </a:solidFill>
              </a:rPr>
              <a:pPr algn="r" eaLnBrk="0" hangingPunct="0"/>
              <a:t>16</a:t>
            </a:fld>
            <a:endParaRPr lang="en-US" altLang="zh-CN" sz="1400">
              <a:solidFill>
                <a:schemeClr val="bg1"/>
              </a:solidFill>
            </a:endParaRPr>
          </a:p>
        </p:txBody>
      </p:sp>
      <p:sp>
        <p:nvSpPr>
          <p:cNvPr id="98309" name="Text Box 5"/>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5234497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219200" y="400050"/>
            <a:ext cx="7391400" cy="692944"/>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a:lnSpc>
                <a:spcPct val="65000"/>
              </a:lnSpc>
            </a:pPr>
            <a:r>
              <a:rPr lang="zh-CN" altLang="en-US">
                <a:effectLst>
                  <a:outerShdw blurRad="38100" dist="38100" dir="2700000" algn="tl">
                    <a:srgbClr val="000000"/>
                  </a:outerShdw>
                </a:effectLst>
                <a:latin typeface="隶书" pitchFamily="49" charset="-122"/>
              </a:rPr>
              <a:t>数据类型</a:t>
            </a:r>
            <a:br>
              <a:rPr lang="zh-CN" altLang="en-US">
                <a:effectLst>
                  <a:outerShdw blurRad="38100" dist="38100" dir="2700000" algn="tl">
                    <a:srgbClr val="000000"/>
                  </a:outerShdw>
                </a:effectLst>
                <a:latin typeface="隶书" pitchFamily="49" charset="-122"/>
              </a:rPr>
            </a:br>
            <a:r>
              <a:rPr lang="zh-CN" altLang="en-US">
                <a:effectLst>
                  <a:outerShdw blurRad="38100" dist="38100" dir="2700000" algn="tl">
                    <a:srgbClr val="000000"/>
                  </a:outerShdw>
                </a:effectLst>
                <a:latin typeface="隶书" pitchFamily="49" charset="-122"/>
              </a:rPr>
              <a:t>    </a:t>
            </a:r>
            <a:r>
              <a:rPr lang="en-US" altLang="zh-CN">
                <a:effectLst>
                  <a:outerShdw blurRad="38100" dist="38100" dir="2700000" algn="tl">
                    <a:srgbClr val="000000"/>
                  </a:outerShdw>
                </a:effectLst>
                <a:latin typeface="Arial"/>
              </a:rPr>
              <a:t>—</a:t>
            </a:r>
            <a:r>
              <a:rPr lang="zh-CN" altLang="en-US" sz="4000">
                <a:effectLst>
                  <a:outerShdw blurRad="38100" dist="38100" dir="2700000" algn="tl">
                    <a:srgbClr val="000000"/>
                  </a:outerShdw>
                </a:effectLst>
                <a:latin typeface="隶书" pitchFamily="49" charset="-122"/>
              </a:rPr>
              <a:t>混合运算时的类型转换</a:t>
            </a:r>
            <a:endParaRPr lang="zh-CN" altLang="en-US" sz="4400">
              <a:effectLst>
                <a:outerShdw blurRad="38100" dist="38100" dir="2700000" algn="tl">
                  <a:srgbClr val="000000"/>
                </a:outerShdw>
              </a:effectLst>
              <a:latin typeface="隶书" pitchFamily="49" charset="-122"/>
            </a:endParaRPr>
          </a:p>
        </p:txBody>
      </p:sp>
      <p:sp>
        <p:nvSpPr>
          <p:cNvPr id="100355" name="Rectangle 3"/>
          <p:cNvSpPr>
            <a:spLocks noGrp="1" noChangeArrowheads="1"/>
          </p:cNvSpPr>
          <p:nvPr>
            <p:ph idx="1"/>
          </p:nvPr>
        </p:nvSpPr>
        <p:spPr>
          <a:xfrm>
            <a:off x="914400" y="1257300"/>
            <a:ext cx="8077200" cy="3543300"/>
          </a:xfrm>
          <a:noFill/>
          <a:ln/>
        </p:spPr>
        <p:txBody>
          <a:bodyPr>
            <a:normAutofit fontScale="92500" lnSpcReduction="20000"/>
          </a:bodyPr>
          <a:lstStyle/>
          <a:p>
            <a:r>
              <a:rPr lang="zh-CN" altLang="en-US"/>
              <a:t>不同类型数据进行混合运算时，</a:t>
            </a:r>
            <a:r>
              <a:rPr lang="en-US" altLang="zh-CN"/>
              <a:t>C++</a:t>
            </a:r>
            <a:r>
              <a:rPr lang="zh-CN" altLang="en-US"/>
              <a:t>编译器会自动进行类型转换。</a:t>
            </a:r>
          </a:p>
          <a:p>
            <a:r>
              <a:rPr lang="zh-CN" altLang="en-US"/>
              <a:t>为了避免不同的数据类型在运算中出现类型问题，应尽量使用同种类型数据。</a:t>
            </a:r>
          </a:p>
          <a:p>
            <a:r>
              <a:rPr lang="zh-CN" altLang="en-US"/>
              <a:t>可以采用强制类型转换：</a:t>
            </a:r>
          </a:p>
          <a:p>
            <a:pPr marL="571500" lvl="1" indent="0">
              <a:buFontTx/>
              <a:buNone/>
            </a:pPr>
            <a:r>
              <a:rPr lang="zh-CN" altLang="en-US">
                <a:solidFill>
                  <a:srgbClr val="CCFFFF"/>
                </a:solidFill>
              </a:rPr>
              <a:t>例如：</a:t>
            </a:r>
            <a:br>
              <a:rPr lang="zh-CN" altLang="en-US">
                <a:solidFill>
                  <a:srgbClr val="CCFFFF"/>
                </a:solidFill>
              </a:rPr>
            </a:br>
            <a:r>
              <a:rPr lang="en-US" altLang="zh-CN">
                <a:solidFill>
                  <a:srgbClr val="CCFFFF"/>
                </a:solidFill>
              </a:rPr>
              <a:t>float c;</a:t>
            </a:r>
            <a:br>
              <a:rPr lang="en-US" altLang="zh-CN">
                <a:solidFill>
                  <a:srgbClr val="CCFFFF"/>
                </a:solidFill>
              </a:rPr>
            </a:br>
            <a:r>
              <a:rPr lang="en-US" altLang="zh-CN">
                <a:solidFill>
                  <a:srgbClr val="CCFFFF"/>
                </a:solidFill>
              </a:rPr>
              <a:t>int a,b;</a:t>
            </a:r>
            <a:br>
              <a:rPr lang="en-US" altLang="zh-CN">
                <a:solidFill>
                  <a:srgbClr val="CCFFFF"/>
                </a:solidFill>
              </a:rPr>
            </a:br>
            <a:r>
              <a:rPr lang="en-US" altLang="zh-CN">
                <a:solidFill>
                  <a:srgbClr val="CCFFFF"/>
                </a:solidFill>
              </a:rPr>
              <a:t>c=float(a)/float(b); </a:t>
            </a:r>
            <a:r>
              <a:rPr lang="zh-CN" altLang="en-US">
                <a:solidFill>
                  <a:srgbClr val="CCFFFF"/>
                </a:solidFill>
              </a:rPr>
              <a:t>或 </a:t>
            </a:r>
            <a:r>
              <a:rPr lang="en-US" altLang="zh-CN">
                <a:solidFill>
                  <a:srgbClr val="CCFFFF"/>
                </a:solidFill>
              </a:rPr>
              <a:t>c= (float)a/(float)b;</a:t>
            </a:r>
            <a:r>
              <a:rPr lang="en-US" altLang="zh-CN"/>
              <a:t> </a:t>
            </a:r>
          </a:p>
        </p:txBody>
      </p:sp>
      <p:sp>
        <p:nvSpPr>
          <p:cNvPr id="8" name="灯片编号占位符 5"/>
          <p:cNvSpPr>
            <a:spLocks noGrp="1"/>
          </p:cNvSpPr>
          <p:nvPr>
            <p:ph type="sldNum" sz="quarter" idx="12"/>
          </p:nvPr>
        </p:nvSpPr>
        <p:spPr/>
        <p:txBody>
          <a:bodyPr/>
          <a:lstStyle/>
          <a:p>
            <a:fld id="{07D24E5A-2A9D-439D-9A27-A57983B6484E}" type="slidenum">
              <a:rPr lang="en-US" altLang="zh-CN"/>
              <a:pPr/>
              <a:t>17</a:t>
            </a:fld>
            <a:endParaRPr lang="en-US" altLang="zh-CN"/>
          </a:p>
        </p:txBody>
      </p:sp>
      <p:sp>
        <p:nvSpPr>
          <p:cNvPr id="100356"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20258051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变量的存储类型</a:t>
            </a:r>
          </a:p>
        </p:txBody>
      </p:sp>
      <p:sp>
        <p:nvSpPr>
          <p:cNvPr id="82947" name="Rectangle 3"/>
          <p:cNvSpPr>
            <a:spLocks noGrp="1" noChangeArrowheads="1"/>
          </p:cNvSpPr>
          <p:nvPr>
            <p:ph idx="1"/>
          </p:nvPr>
        </p:nvSpPr>
        <p:spPr>
          <a:xfrm>
            <a:off x="1066800" y="1428750"/>
            <a:ext cx="7239000" cy="3086100"/>
          </a:xfrm>
        </p:spPr>
        <p:txBody>
          <a:bodyPr>
            <a:normAutofit fontScale="92500" lnSpcReduction="20000"/>
          </a:bodyPr>
          <a:lstStyle/>
          <a:p>
            <a:pPr>
              <a:lnSpc>
                <a:spcPct val="75000"/>
              </a:lnSpc>
            </a:pPr>
            <a:r>
              <a:rPr lang="en-US" altLang="zh-CN"/>
              <a:t>auto</a:t>
            </a:r>
          </a:p>
          <a:p>
            <a:pPr lvl="1">
              <a:lnSpc>
                <a:spcPct val="75000"/>
              </a:lnSpc>
            </a:pPr>
            <a:r>
              <a:rPr lang="zh-CN" altLang="en-US"/>
              <a:t>属于一时性存储，其存储空间可以被若干变量多次覆盖使用。</a:t>
            </a:r>
          </a:p>
          <a:p>
            <a:pPr>
              <a:lnSpc>
                <a:spcPct val="75000"/>
              </a:lnSpc>
            </a:pPr>
            <a:r>
              <a:rPr lang="en-US" altLang="zh-CN"/>
              <a:t>register</a:t>
            </a:r>
          </a:p>
          <a:p>
            <a:pPr lvl="1">
              <a:lnSpc>
                <a:spcPct val="75000"/>
              </a:lnSpc>
            </a:pPr>
            <a:r>
              <a:rPr lang="zh-CN" altLang="en-US"/>
              <a:t>存放在通用寄存器中。</a:t>
            </a:r>
          </a:p>
          <a:p>
            <a:pPr>
              <a:lnSpc>
                <a:spcPct val="75000"/>
              </a:lnSpc>
            </a:pPr>
            <a:r>
              <a:rPr lang="en-US" altLang="zh-CN"/>
              <a:t>extern</a:t>
            </a:r>
          </a:p>
          <a:p>
            <a:pPr lvl="1">
              <a:lnSpc>
                <a:spcPct val="75000"/>
              </a:lnSpc>
            </a:pPr>
            <a:r>
              <a:rPr lang="zh-CN" altLang="en-US"/>
              <a:t>在所有函数和程序段中都可引用。</a:t>
            </a:r>
          </a:p>
          <a:p>
            <a:pPr>
              <a:lnSpc>
                <a:spcPct val="75000"/>
              </a:lnSpc>
            </a:pPr>
            <a:r>
              <a:rPr lang="en-US" altLang="zh-CN"/>
              <a:t>static</a:t>
            </a:r>
          </a:p>
          <a:p>
            <a:pPr lvl="1">
              <a:lnSpc>
                <a:spcPct val="75000"/>
              </a:lnSpc>
            </a:pPr>
            <a:r>
              <a:rPr lang="zh-CN" altLang="en-US"/>
              <a:t>在内存中是以固定地址存放的，在整个程序运行期间都有效。</a:t>
            </a:r>
          </a:p>
        </p:txBody>
      </p:sp>
      <p:sp>
        <p:nvSpPr>
          <p:cNvPr id="7" name="灯片编号占位符 5"/>
          <p:cNvSpPr>
            <a:spLocks noGrp="1"/>
          </p:cNvSpPr>
          <p:nvPr>
            <p:ph type="sldNum" sz="quarter" idx="12"/>
          </p:nvPr>
        </p:nvSpPr>
        <p:spPr/>
        <p:txBody>
          <a:bodyPr/>
          <a:lstStyle/>
          <a:p>
            <a:fld id="{CCFF0719-CC31-47AF-AEF9-B25BE22D6700}" type="slidenum">
              <a:rPr lang="en-US" altLang="zh-CN"/>
              <a:pPr/>
              <a:t>18</a:t>
            </a:fld>
            <a:endParaRPr lang="en-US" altLang="zh-CN"/>
          </a:p>
        </p:txBody>
      </p:sp>
      <p:sp>
        <p:nvSpPr>
          <p:cNvPr id="82949" name="Text Box 5"/>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73802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90600" y="457200"/>
            <a:ext cx="7772400" cy="748904"/>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marL="581025">
              <a:lnSpc>
                <a:spcPct val="65000"/>
              </a:lnSpc>
            </a:pPr>
            <a:r>
              <a:rPr lang="zh-CN" altLang="en-US">
                <a:effectLst>
                  <a:outerShdw blurRad="38100" dist="38100" dir="2700000" algn="tl">
                    <a:srgbClr val="000000"/>
                  </a:outerShdw>
                </a:effectLst>
                <a:latin typeface="隶书" pitchFamily="49" charset="-122"/>
              </a:rPr>
              <a:t>算术运算符与算术表达式</a:t>
            </a:r>
            <a:endParaRPr lang="zh-CN" altLang="en-US" sz="4000">
              <a:effectLst>
                <a:outerShdw blurRad="38100" dist="38100" dir="2700000" algn="tl">
                  <a:srgbClr val="000000"/>
                </a:outerShdw>
              </a:effectLst>
              <a:latin typeface="隶书" pitchFamily="49" charset="-122"/>
            </a:endParaRPr>
          </a:p>
        </p:txBody>
      </p:sp>
      <p:sp>
        <p:nvSpPr>
          <p:cNvPr id="102403" name="Rectangle 3"/>
          <p:cNvSpPr>
            <a:spLocks noGrp="1" noChangeArrowheads="1"/>
          </p:cNvSpPr>
          <p:nvPr>
            <p:ph idx="1"/>
          </p:nvPr>
        </p:nvSpPr>
        <p:spPr>
          <a:xfrm>
            <a:off x="1143001" y="1428750"/>
            <a:ext cx="7878763" cy="3399235"/>
          </a:xfrm>
          <a:noFill/>
          <a:ln/>
        </p:spPr>
        <p:txBody>
          <a:bodyPr>
            <a:normAutofit fontScale="85000" lnSpcReduction="20000"/>
          </a:bodyPr>
          <a:lstStyle/>
          <a:p>
            <a:pPr>
              <a:lnSpc>
                <a:spcPct val="120000"/>
              </a:lnSpc>
            </a:pPr>
            <a:r>
              <a:rPr lang="zh-CN" altLang="en-US"/>
              <a:t>基本算术运算符</a:t>
            </a:r>
          </a:p>
          <a:p>
            <a:pPr lvl="1">
              <a:lnSpc>
                <a:spcPct val="120000"/>
              </a:lnSpc>
              <a:buFontTx/>
              <a:buNone/>
            </a:pPr>
            <a:r>
              <a:rPr lang="zh-CN" altLang="en-US"/>
              <a:t>  </a:t>
            </a:r>
            <a:r>
              <a:rPr lang="en-US" altLang="zh-CN"/>
              <a:t>+       -       *       /  </a:t>
            </a:r>
            <a:r>
              <a:rPr lang="en-US" altLang="zh-CN" sz="2400">
                <a:solidFill>
                  <a:schemeClr val="tx1"/>
                </a:solidFill>
              </a:rPr>
              <a:t>(</a:t>
            </a:r>
            <a:r>
              <a:rPr lang="zh-CN" altLang="en-US" sz="2400">
                <a:solidFill>
                  <a:schemeClr val="tx1"/>
                </a:solidFill>
              </a:rPr>
              <a:t>若整数相除，结果取整</a:t>
            </a:r>
            <a:r>
              <a:rPr lang="en-US" altLang="zh-CN" sz="2400">
                <a:solidFill>
                  <a:schemeClr val="tx1"/>
                </a:solidFill>
              </a:rPr>
              <a:t>)</a:t>
            </a:r>
          </a:p>
          <a:p>
            <a:pPr lvl="1">
              <a:lnSpc>
                <a:spcPct val="120000"/>
              </a:lnSpc>
              <a:buFontTx/>
              <a:buNone/>
            </a:pPr>
            <a:r>
              <a:rPr lang="en-US" altLang="zh-CN"/>
              <a:t>  %</a:t>
            </a:r>
            <a:r>
              <a:rPr lang="zh-CN" altLang="en-US" sz="2400">
                <a:solidFill>
                  <a:schemeClr val="tx1"/>
                </a:solidFill>
              </a:rPr>
              <a:t>（取余，操作数为整数）</a:t>
            </a:r>
            <a:endParaRPr lang="zh-CN" altLang="en-US">
              <a:solidFill>
                <a:schemeClr val="tx1"/>
              </a:solidFill>
            </a:endParaRPr>
          </a:p>
          <a:p>
            <a:pPr>
              <a:lnSpc>
                <a:spcPct val="120000"/>
              </a:lnSpc>
            </a:pPr>
            <a:r>
              <a:rPr lang="zh-CN" altLang="en-US"/>
              <a:t>优先级与结合性</a:t>
            </a:r>
          </a:p>
          <a:p>
            <a:pPr lvl="1">
              <a:lnSpc>
                <a:spcPct val="120000"/>
              </a:lnSpc>
              <a:buFontTx/>
              <a:buNone/>
            </a:pPr>
            <a:r>
              <a:rPr lang="zh-CN" altLang="en-US"/>
              <a:t>先乘除，后加减，同级自左至右</a:t>
            </a:r>
          </a:p>
          <a:p>
            <a:pPr>
              <a:lnSpc>
                <a:spcPct val="120000"/>
              </a:lnSpc>
            </a:pPr>
            <a:r>
              <a:rPr lang="en-US" altLang="zh-CN"/>
              <a:t>++, --</a:t>
            </a:r>
            <a:r>
              <a:rPr lang="zh-CN" altLang="en-US"/>
              <a:t>（自增、自减）</a:t>
            </a:r>
          </a:p>
          <a:p>
            <a:pPr lvl="1">
              <a:lnSpc>
                <a:spcPct val="120000"/>
              </a:lnSpc>
              <a:buFontTx/>
              <a:buNone/>
            </a:pPr>
            <a:r>
              <a:rPr lang="zh-CN" altLang="en-US"/>
              <a:t>例：</a:t>
            </a:r>
            <a:r>
              <a:rPr lang="en-US" altLang="zh-CN"/>
              <a:t>i++;    -- j;</a:t>
            </a:r>
          </a:p>
        </p:txBody>
      </p:sp>
      <p:sp>
        <p:nvSpPr>
          <p:cNvPr id="8" name="灯片编号占位符 5"/>
          <p:cNvSpPr>
            <a:spLocks noGrp="1"/>
          </p:cNvSpPr>
          <p:nvPr>
            <p:ph type="sldNum" sz="quarter" idx="12"/>
          </p:nvPr>
        </p:nvSpPr>
        <p:spPr/>
        <p:txBody>
          <a:bodyPr/>
          <a:lstStyle/>
          <a:p>
            <a:fld id="{CECAE555-4BCB-4C82-BAF9-A5A7E10E7900}" type="slidenum">
              <a:rPr lang="en-US" altLang="zh-CN"/>
              <a:pPr/>
              <a:t>19</a:t>
            </a:fld>
            <a:endParaRPr lang="en-US" altLang="zh-CN"/>
          </a:p>
        </p:txBody>
      </p:sp>
      <p:sp>
        <p:nvSpPr>
          <p:cNvPr id="102405" name="Rectangle 5"/>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10A2D65A-111F-4124-B945-FDCD48EBE275}" type="slidenum">
              <a:rPr lang="en-US" altLang="zh-CN" sz="1400">
                <a:solidFill>
                  <a:schemeClr val="bg1"/>
                </a:solidFill>
              </a:rPr>
              <a:pPr algn="r" eaLnBrk="0" hangingPunct="0"/>
              <a:t>19</a:t>
            </a:fld>
            <a:endParaRPr lang="en-US" altLang="zh-CN" sz="1400">
              <a:solidFill>
                <a:schemeClr val="bg1"/>
              </a:solidFill>
            </a:endParaRPr>
          </a:p>
        </p:txBody>
      </p:sp>
      <p:sp>
        <p:nvSpPr>
          <p:cNvPr id="102406" name="Text Box 6"/>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33238745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zh-CN" altLang="en-US"/>
              <a:t>本章主要内容</a:t>
            </a:r>
          </a:p>
        </p:txBody>
      </p:sp>
      <p:sp>
        <p:nvSpPr>
          <p:cNvPr id="5125" name="Rectangle 5"/>
          <p:cNvSpPr>
            <a:spLocks noGrp="1" noChangeArrowheads="1"/>
          </p:cNvSpPr>
          <p:nvPr>
            <p:ph idx="1"/>
          </p:nvPr>
        </p:nvSpPr>
        <p:spPr>
          <a:xfrm>
            <a:off x="1219200" y="1543050"/>
            <a:ext cx="7467600" cy="3086100"/>
          </a:xfrm>
        </p:spPr>
        <p:txBody>
          <a:bodyPr/>
          <a:lstStyle/>
          <a:p>
            <a:pPr>
              <a:lnSpc>
                <a:spcPct val="130000"/>
              </a:lnSpc>
            </a:pPr>
            <a:r>
              <a:rPr lang="en-US" altLang="zh-CN" dirty="0"/>
              <a:t>C++</a:t>
            </a:r>
            <a:r>
              <a:rPr lang="zh-CN" altLang="en-US" dirty="0"/>
              <a:t>语言概述</a:t>
            </a:r>
          </a:p>
          <a:p>
            <a:pPr>
              <a:lnSpc>
                <a:spcPct val="130000"/>
              </a:lnSpc>
            </a:pPr>
            <a:r>
              <a:rPr lang="zh-CN" altLang="en-US" dirty="0"/>
              <a:t>基本数据类型和表达式</a:t>
            </a:r>
          </a:p>
          <a:p>
            <a:pPr>
              <a:lnSpc>
                <a:spcPct val="130000"/>
              </a:lnSpc>
            </a:pPr>
            <a:r>
              <a:rPr lang="zh-CN" altLang="en-US" dirty="0"/>
              <a:t>数据的输入与输出</a:t>
            </a:r>
          </a:p>
          <a:p>
            <a:pPr>
              <a:lnSpc>
                <a:spcPct val="130000"/>
              </a:lnSpc>
            </a:pPr>
            <a:r>
              <a:rPr lang="zh-CN" altLang="en-US" dirty="0"/>
              <a:t>算法的基本控制结构</a:t>
            </a:r>
          </a:p>
          <a:p>
            <a:pPr>
              <a:lnSpc>
                <a:spcPct val="130000"/>
              </a:lnSpc>
            </a:pPr>
            <a:r>
              <a:rPr lang="zh-CN" altLang="en-US" dirty="0"/>
              <a:t>自定义数据类型</a:t>
            </a:r>
          </a:p>
        </p:txBody>
      </p:sp>
      <p:sp>
        <p:nvSpPr>
          <p:cNvPr id="6" name="灯片编号占位符 5"/>
          <p:cNvSpPr>
            <a:spLocks noGrp="1"/>
          </p:cNvSpPr>
          <p:nvPr>
            <p:ph type="sldNum" sz="quarter" idx="12"/>
          </p:nvPr>
        </p:nvSpPr>
        <p:spPr/>
        <p:txBody>
          <a:bodyPr/>
          <a:lstStyle/>
          <a:p>
            <a:fld id="{541BE9AA-BEF8-4864-B288-1FDE80C2B4BA}" type="slidenum">
              <a:rPr lang="en-US" altLang="zh-CN"/>
              <a:pPr/>
              <a:t>2</a:t>
            </a:fld>
            <a:endParaRPr lang="en-US" altLang="zh-CN"/>
          </a:p>
        </p:txBody>
      </p:sp>
    </p:spTree>
    <p:extLst>
      <p:ext uri="{BB962C8B-B14F-4D97-AF65-F5344CB8AC3E}">
        <p14:creationId xmlns:p14="http://schemas.microsoft.com/office/powerpoint/2010/main" val="195363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990600" y="228600"/>
            <a:ext cx="7772400" cy="91440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5000"/>
              </a:lnSpc>
            </a:pPr>
            <a:r>
              <a:rPr lang="zh-CN" altLang="en-US">
                <a:effectLst>
                  <a:outerShdw blurRad="38100" dist="38100" dir="2700000" algn="tl">
                    <a:srgbClr val="000000"/>
                  </a:outerShdw>
                </a:effectLst>
                <a:latin typeface="隶书" pitchFamily="49" charset="-122"/>
              </a:rPr>
              <a:t>赋值运算符和赋值表达式</a:t>
            </a:r>
            <a:br>
              <a:rPr lang="zh-CN" altLang="en-US">
                <a:effectLst>
                  <a:outerShdw blurRad="38100" dist="38100" dir="2700000" algn="tl">
                    <a:srgbClr val="000000"/>
                  </a:outerShdw>
                </a:effectLst>
                <a:latin typeface="隶书" pitchFamily="49" charset="-122"/>
              </a:rPr>
            </a:br>
            <a:r>
              <a:rPr lang="zh-CN" altLang="en-US">
                <a:effectLst>
                  <a:outerShdw blurRad="38100" dist="38100" dir="2700000" algn="tl">
                    <a:srgbClr val="000000"/>
                  </a:outerShdw>
                </a:effectLst>
                <a:latin typeface="隶书" pitchFamily="49" charset="-122"/>
              </a:rPr>
              <a:t>     </a:t>
            </a:r>
            <a:r>
              <a:rPr lang="zh-CN" altLang="en-US" sz="4000">
                <a:effectLst>
                  <a:outerShdw blurRad="38100" dist="38100" dir="2700000" algn="tl">
                    <a:srgbClr val="000000"/>
                  </a:outerShdw>
                </a:effectLst>
                <a:latin typeface="隶书" pitchFamily="49" charset="-122"/>
              </a:rPr>
              <a:t>简单的赋值运算符</a:t>
            </a:r>
            <a:r>
              <a:rPr lang="en-US" altLang="zh-CN" sz="4000">
                <a:effectLst>
                  <a:outerShdw blurRad="38100" dist="38100" dir="2700000" algn="tl">
                    <a:srgbClr val="000000"/>
                  </a:outerShdw>
                </a:effectLst>
                <a:latin typeface="隶书" pitchFamily="49" charset="-122"/>
              </a:rPr>
              <a:t>"="</a:t>
            </a:r>
            <a:endParaRPr lang="en-US" altLang="zh-CN">
              <a:effectLst>
                <a:outerShdw blurRad="38100" dist="38100" dir="2700000" algn="tl">
                  <a:srgbClr val="000000"/>
                </a:outerShdw>
              </a:effectLst>
              <a:latin typeface="隶书" pitchFamily="49" charset="-122"/>
            </a:endParaRPr>
          </a:p>
        </p:txBody>
      </p:sp>
      <p:sp>
        <p:nvSpPr>
          <p:cNvPr id="104451" name="Rectangle 3"/>
          <p:cNvSpPr>
            <a:spLocks noGrp="1" noChangeArrowheads="1"/>
          </p:cNvSpPr>
          <p:nvPr>
            <p:ph idx="1"/>
          </p:nvPr>
        </p:nvSpPr>
        <p:spPr>
          <a:xfrm>
            <a:off x="1371600" y="1428750"/>
            <a:ext cx="7162800" cy="3100388"/>
          </a:xfrm>
          <a:noFill/>
          <a:ln/>
        </p:spPr>
        <p:txBody>
          <a:bodyPr>
            <a:normAutofit fontScale="92500" lnSpcReduction="20000"/>
          </a:bodyPr>
          <a:lstStyle/>
          <a:p>
            <a:pPr marL="671513">
              <a:lnSpc>
                <a:spcPct val="120000"/>
              </a:lnSpc>
            </a:pPr>
            <a:r>
              <a:rPr lang="zh-CN" altLang="en-US" sz="3100"/>
              <a:t>举例</a:t>
            </a:r>
            <a:br>
              <a:rPr lang="zh-CN" altLang="en-US" sz="3100"/>
            </a:br>
            <a:r>
              <a:rPr lang="en-US" altLang="zh-CN" sz="3100">
                <a:solidFill>
                  <a:srgbClr val="CCFFFF"/>
                </a:solidFill>
              </a:rPr>
              <a:t>n=n+5</a:t>
            </a:r>
          </a:p>
          <a:p>
            <a:pPr marL="671513">
              <a:lnSpc>
                <a:spcPct val="120000"/>
              </a:lnSpc>
            </a:pPr>
            <a:r>
              <a:rPr lang="zh-CN" altLang="en-US" sz="3100"/>
              <a:t>表达式的类型</a:t>
            </a:r>
            <a:br>
              <a:rPr lang="zh-CN" altLang="en-US" sz="3100"/>
            </a:br>
            <a:r>
              <a:rPr lang="zh-CN" altLang="en-US" sz="3100">
                <a:solidFill>
                  <a:srgbClr val="CCFFFF"/>
                </a:solidFill>
              </a:rPr>
              <a:t>等号左边对象的类型</a:t>
            </a:r>
          </a:p>
          <a:p>
            <a:pPr marL="671513">
              <a:lnSpc>
                <a:spcPct val="120000"/>
              </a:lnSpc>
            </a:pPr>
            <a:r>
              <a:rPr lang="zh-CN" altLang="en-US" sz="3100"/>
              <a:t>表达式的值</a:t>
            </a:r>
            <a:br>
              <a:rPr lang="zh-CN" altLang="en-US" sz="3100"/>
            </a:br>
            <a:r>
              <a:rPr lang="zh-CN" altLang="en-US" sz="3100">
                <a:solidFill>
                  <a:srgbClr val="CCFFFF"/>
                </a:solidFill>
              </a:rPr>
              <a:t>等号左边对象被赋值后的值</a:t>
            </a:r>
          </a:p>
        </p:txBody>
      </p:sp>
      <p:sp>
        <p:nvSpPr>
          <p:cNvPr id="8" name="灯片编号占位符 5"/>
          <p:cNvSpPr>
            <a:spLocks noGrp="1"/>
          </p:cNvSpPr>
          <p:nvPr>
            <p:ph type="sldNum" sz="quarter" idx="12"/>
          </p:nvPr>
        </p:nvSpPr>
        <p:spPr/>
        <p:txBody>
          <a:bodyPr/>
          <a:lstStyle/>
          <a:p>
            <a:fld id="{0CA5335C-5EBA-4923-BF57-467CB4E70DA3}" type="slidenum">
              <a:rPr lang="en-US" altLang="zh-CN"/>
              <a:pPr/>
              <a:t>20</a:t>
            </a:fld>
            <a:endParaRPr lang="en-US" altLang="zh-CN"/>
          </a:p>
        </p:txBody>
      </p:sp>
      <p:sp>
        <p:nvSpPr>
          <p:cNvPr id="104453" name="Text Box 5"/>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31944060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228600"/>
            <a:ext cx="7772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5000"/>
              </a:lnSpc>
            </a:pPr>
            <a:r>
              <a:rPr lang="zh-CN" altLang="en-US">
                <a:effectLst>
                  <a:outerShdw blurRad="38100" dist="38100" dir="2700000" algn="tl">
                    <a:srgbClr val="000000"/>
                  </a:outerShdw>
                </a:effectLst>
                <a:latin typeface="隶书" pitchFamily="49" charset="-122"/>
              </a:rPr>
              <a:t>赋值运算符和赋值表达式</a:t>
            </a:r>
            <a:br>
              <a:rPr lang="zh-CN" altLang="en-US">
                <a:effectLst>
                  <a:outerShdw blurRad="38100" dist="38100" dir="2700000" algn="tl">
                    <a:srgbClr val="000000"/>
                  </a:outerShdw>
                </a:effectLst>
                <a:latin typeface="隶书" pitchFamily="49" charset="-122"/>
              </a:rPr>
            </a:br>
            <a:r>
              <a:rPr lang="zh-CN" altLang="en-US">
                <a:effectLst>
                  <a:outerShdw blurRad="38100" dist="38100" dir="2700000" algn="tl">
                    <a:srgbClr val="000000"/>
                  </a:outerShdw>
                </a:effectLst>
                <a:latin typeface="隶书" pitchFamily="49" charset="-122"/>
              </a:rPr>
              <a:t>        </a:t>
            </a:r>
            <a:r>
              <a:rPr lang="zh-CN" altLang="en-US" sz="4000">
                <a:effectLst>
                  <a:outerShdw blurRad="38100" dist="38100" dir="2700000" algn="tl">
                    <a:srgbClr val="000000"/>
                  </a:outerShdw>
                </a:effectLst>
                <a:latin typeface="隶书" pitchFamily="49" charset="-122"/>
              </a:rPr>
              <a:t>复合的赋值运算符</a:t>
            </a:r>
            <a:endParaRPr lang="zh-CN" altLang="en-US">
              <a:effectLst>
                <a:outerShdw blurRad="38100" dist="38100" dir="2700000" algn="tl">
                  <a:srgbClr val="000000"/>
                </a:outerShdw>
              </a:effectLst>
              <a:latin typeface="隶书" pitchFamily="49" charset="-122"/>
            </a:endParaRPr>
          </a:p>
        </p:txBody>
      </p:sp>
      <p:sp>
        <p:nvSpPr>
          <p:cNvPr id="106499" name="Rectangle 3"/>
          <p:cNvSpPr>
            <a:spLocks noGrp="1" noChangeArrowheads="1"/>
          </p:cNvSpPr>
          <p:nvPr>
            <p:ph idx="1"/>
          </p:nvPr>
        </p:nvSpPr>
        <p:spPr>
          <a:xfrm>
            <a:off x="1219200" y="1314450"/>
            <a:ext cx="7239000" cy="3371850"/>
          </a:xfrm>
          <a:noFill/>
          <a:ln/>
        </p:spPr>
        <p:txBody>
          <a:bodyPr>
            <a:normAutofit fontScale="85000" lnSpcReduction="20000"/>
          </a:bodyPr>
          <a:lstStyle/>
          <a:p>
            <a:pPr>
              <a:lnSpc>
                <a:spcPct val="120000"/>
              </a:lnSpc>
            </a:pPr>
            <a:r>
              <a:rPr lang="zh-CN" altLang="en-US" sz="3800"/>
              <a:t>有</a:t>
            </a:r>
            <a:r>
              <a:rPr lang="en-US" altLang="zh-CN" sz="3800"/>
              <a:t>10</a:t>
            </a:r>
            <a:r>
              <a:rPr lang="zh-CN" altLang="en-US" sz="3800"/>
              <a:t>种复合运算符：</a:t>
            </a:r>
            <a:br>
              <a:rPr lang="zh-CN" altLang="en-US" sz="3800"/>
            </a:br>
            <a:r>
              <a:rPr lang="en-US" altLang="zh-CN" sz="3800">
                <a:solidFill>
                  <a:srgbClr val="CCFFFF"/>
                </a:solidFill>
              </a:rPr>
              <a:t>+=, -=, *=, /=, %=,</a:t>
            </a:r>
            <a:br>
              <a:rPr lang="en-US" altLang="zh-CN" sz="3800">
                <a:solidFill>
                  <a:srgbClr val="CCFFFF"/>
                </a:solidFill>
              </a:rPr>
            </a:br>
            <a:r>
              <a:rPr lang="en-US" altLang="zh-CN" sz="3800">
                <a:solidFill>
                  <a:srgbClr val="CCFFFF"/>
                </a:solidFill>
              </a:rPr>
              <a:t>&lt;&lt;=,&gt;&gt;=,&amp;=,^=,|= </a:t>
            </a:r>
          </a:p>
          <a:p>
            <a:pPr>
              <a:lnSpc>
                <a:spcPct val="120000"/>
              </a:lnSpc>
            </a:pPr>
            <a:r>
              <a:rPr lang="zh-CN" altLang="en-US" sz="3800"/>
              <a:t>例</a:t>
            </a:r>
            <a:br>
              <a:rPr lang="zh-CN" altLang="en-US" sz="3800"/>
            </a:br>
            <a:r>
              <a:rPr lang="en-US" altLang="zh-CN" sz="3800">
                <a:solidFill>
                  <a:srgbClr val="CCFFFF"/>
                </a:solidFill>
              </a:rPr>
              <a:t>a</a:t>
            </a:r>
            <a:r>
              <a:rPr lang="en-US" altLang="zh-CN" sz="3800">
                <a:solidFill>
                  <a:srgbClr val="FFFF66"/>
                </a:solidFill>
              </a:rPr>
              <a:t>+</a:t>
            </a:r>
            <a:r>
              <a:rPr lang="en-US" altLang="zh-CN" sz="3800">
                <a:solidFill>
                  <a:srgbClr val="CCFFFF"/>
                </a:solidFill>
              </a:rPr>
              <a:t>=</a:t>
            </a:r>
            <a:r>
              <a:rPr lang="en-US" altLang="zh-CN" sz="3800">
                <a:solidFill>
                  <a:srgbClr val="FFFF66"/>
                </a:solidFill>
              </a:rPr>
              <a:t>3</a:t>
            </a:r>
            <a:r>
              <a:rPr lang="en-US" altLang="zh-CN" sz="3800"/>
              <a:t>   </a:t>
            </a:r>
            <a:r>
              <a:rPr lang="zh-CN" altLang="en-US" sz="3800"/>
              <a:t>等价于   </a:t>
            </a:r>
            <a:r>
              <a:rPr lang="en-US" altLang="zh-CN" sz="3800">
                <a:solidFill>
                  <a:srgbClr val="CCFFFF"/>
                </a:solidFill>
              </a:rPr>
              <a:t>a=</a:t>
            </a:r>
            <a:r>
              <a:rPr lang="en-US" altLang="zh-CN" sz="3800">
                <a:solidFill>
                  <a:srgbClr val="FFC1C1"/>
                </a:solidFill>
              </a:rPr>
              <a:t>a</a:t>
            </a:r>
            <a:r>
              <a:rPr lang="en-US" altLang="zh-CN" sz="3800">
                <a:solidFill>
                  <a:srgbClr val="FFFF66"/>
                </a:solidFill>
              </a:rPr>
              <a:t>+3</a:t>
            </a:r>
            <a:r>
              <a:rPr lang="en-US" altLang="zh-CN" sz="3800"/>
              <a:t/>
            </a:r>
            <a:br>
              <a:rPr lang="en-US" altLang="zh-CN" sz="3800"/>
            </a:br>
            <a:r>
              <a:rPr lang="en-US" altLang="zh-CN" sz="3800">
                <a:solidFill>
                  <a:srgbClr val="CCFFFF"/>
                </a:solidFill>
              </a:rPr>
              <a:t>x</a:t>
            </a:r>
            <a:r>
              <a:rPr lang="en-US" altLang="zh-CN" sz="3800">
                <a:solidFill>
                  <a:srgbClr val="FFFF66"/>
                </a:solidFill>
              </a:rPr>
              <a:t>*</a:t>
            </a:r>
            <a:r>
              <a:rPr lang="en-US" altLang="zh-CN" sz="3800">
                <a:solidFill>
                  <a:srgbClr val="CCFFFF"/>
                </a:solidFill>
              </a:rPr>
              <a:t>=</a:t>
            </a:r>
            <a:r>
              <a:rPr lang="en-US" altLang="zh-CN" sz="3800">
                <a:solidFill>
                  <a:srgbClr val="FFFF66"/>
                </a:solidFill>
              </a:rPr>
              <a:t>y+8</a:t>
            </a:r>
            <a:r>
              <a:rPr lang="en-US" altLang="zh-CN" sz="3800"/>
              <a:t>   </a:t>
            </a:r>
            <a:r>
              <a:rPr lang="zh-CN" altLang="en-US" sz="3800"/>
              <a:t>等价于   </a:t>
            </a:r>
            <a:r>
              <a:rPr lang="en-US" altLang="zh-CN" sz="3800">
                <a:solidFill>
                  <a:srgbClr val="CCFFFF"/>
                </a:solidFill>
              </a:rPr>
              <a:t>x=</a:t>
            </a:r>
            <a:r>
              <a:rPr lang="en-US" altLang="zh-CN" sz="3800">
                <a:solidFill>
                  <a:srgbClr val="FFC1C1"/>
                </a:solidFill>
              </a:rPr>
              <a:t>x</a:t>
            </a:r>
            <a:r>
              <a:rPr lang="en-US" altLang="zh-CN" sz="3800">
                <a:solidFill>
                  <a:srgbClr val="FFFF66"/>
                </a:solidFill>
              </a:rPr>
              <a:t>*(y+8)</a:t>
            </a:r>
          </a:p>
        </p:txBody>
      </p:sp>
      <p:sp>
        <p:nvSpPr>
          <p:cNvPr id="7" name="灯片编号占位符 5"/>
          <p:cNvSpPr>
            <a:spLocks noGrp="1"/>
          </p:cNvSpPr>
          <p:nvPr>
            <p:ph type="sldNum" sz="quarter" idx="12"/>
          </p:nvPr>
        </p:nvSpPr>
        <p:spPr/>
        <p:txBody>
          <a:bodyPr/>
          <a:lstStyle/>
          <a:p>
            <a:fld id="{C40B61C5-2B8B-4B74-9049-03AD4CE6F8D0}" type="slidenum">
              <a:rPr lang="en-US" altLang="zh-CN"/>
              <a:pPr/>
              <a:t>21</a:t>
            </a:fld>
            <a:endParaRPr lang="en-US" altLang="zh-CN"/>
          </a:p>
        </p:txBody>
      </p:sp>
      <p:sp>
        <p:nvSpPr>
          <p:cNvPr id="106500"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2083507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295400" y="171450"/>
            <a:ext cx="78486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5000"/>
              </a:lnSpc>
            </a:pPr>
            <a:r>
              <a:rPr lang="zh-CN" altLang="en-US">
                <a:effectLst>
                  <a:outerShdw blurRad="38100" dist="38100" dir="2700000" algn="tl">
                    <a:srgbClr val="000000"/>
                  </a:outerShdw>
                </a:effectLst>
                <a:latin typeface="隶书" pitchFamily="49" charset="-122"/>
              </a:rPr>
              <a:t>赋值运算符和赋值表达式</a:t>
            </a:r>
            <a:br>
              <a:rPr lang="zh-CN" altLang="en-US">
                <a:effectLst>
                  <a:outerShdw blurRad="38100" dist="38100" dir="2700000" algn="tl">
                    <a:srgbClr val="000000"/>
                  </a:outerShdw>
                </a:effectLst>
                <a:latin typeface="隶书" pitchFamily="49" charset="-122"/>
              </a:rPr>
            </a:br>
            <a:r>
              <a:rPr lang="zh-CN" altLang="en-US" sz="4000">
                <a:effectLst>
                  <a:outerShdw blurRad="38100" dist="38100" dir="2700000" algn="tl">
                    <a:srgbClr val="000000"/>
                  </a:outerShdw>
                </a:effectLst>
                <a:latin typeface="隶书" pitchFamily="49" charset="-122"/>
              </a:rPr>
              <a:t>       </a:t>
            </a:r>
            <a:r>
              <a:rPr lang="en-US" altLang="zh-CN" sz="4000">
                <a:effectLst>
                  <a:outerShdw blurRad="38100" dist="38100" dir="2700000" algn="tl">
                    <a:srgbClr val="000000"/>
                  </a:outerShdw>
                </a:effectLst>
                <a:latin typeface="Arial"/>
              </a:rPr>
              <a:t>——</a:t>
            </a:r>
            <a:r>
              <a:rPr lang="zh-CN" altLang="en-US" sz="4000">
                <a:effectLst>
                  <a:outerShdw blurRad="38100" dist="38100" dir="2700000" algn="tl">
                    <a:srgbClr val="000000"/>
                  </a:outerShdw>
                </a:effectLst>
                <a:latin typeface="隶书" pitchFamily="49" charset="-122"/>
              </a:rPr>
              <a:t>赋值表达式举例</a:t>
            </a:r>
            <a:endParaRPr lang="zh-CN" altLang="en-US">
              <a:effectLst>
                <a:outerShdw blurRad="38100" dist="38100" dir="2700000" algn="tl">
                  <a:srgbClr val="000000"/>
                </a:outerShdw>
              </a:effectLst>
              <a:latin typeface="隶书" pitchFamily="49" charset="-122"/>
            </a:endParaRPr>
          </a:p>
        </p:txBody>
      </p:sp>
      <p:sp>
        <p:nvSpPr>
          <p:cNvPr id="108547" name="Rectangle 3"/>
          <p:cNvSpPr>
            <a:spLocks noGrp="1" noChangeArrowheads="1"/>
          </p:cNvSpPr>
          <p:nvPr>
            <p:ph idx="1"/>
          </p:nvPr>
        </p:nvSpPr>
        <p:spPr>
          <a:xfrm>
            <a:off x="1219200" y="1314450"/>
            <a:ext cx="7924800" cy="3486150"/>
          </a:xfrm>
          <a:noFill/>
          <a:ln/>
        </p:spPr>
        <p:txBody>
          <a:bodyPr>
            <a:normAutofit fontScale="92500" lnSpcReduction="20000"/>
          </a:bodyPr>
          <a:lstStyle/>
          <a:p>
            <a:pPr marL="400050" lvl="1">
              <a:lnSpc>
                <a:spcPct val="90000"/>
              </a:lnSpc>
              <a:buFontTx/>
              <a:buNone/>
              <a:tabLst>
                <a:tab pos="2171700" algn="l"/>
              </a:tabLst>
            </a:pPr>
            <a:r>
              <a:rPr lang="en-US" altLang="zh-CN" sz="3200"/>
              <a:t>a=5	</a:t>
            </a:r>
            <a:r>
              <a:rPr lang="zh-CN" altLang="en-US">
                <a:solidFill>
                  <a:schemeClr val="tx1"/>
                </a:solidFill>
              </a:rPr>
              <a:t>表达式值为</a:t>
            </a:r>
            <a:r>
              <a:rPr lang="en-US" altLang="zh-CN">
                <a:solidFill>
                  <a:schemeClr val="tx1"/>
                </a:solidFill>
              </a:rPr>
              <a:t>5</a:t>
            </a:r>
          </a:p>
          <a:p>
            <a:pPr marL="400050" lvl="1">
              <a:lnSpc>
                <a:spcPct val="90000"/>
              </a:lnSpc>
              <a:buFontTx/>
              <a:buNone/>
              <a:tabLst>
                <a:tab pos="2171700" algn="l"/>
              </a:tabLst>
            </a:pPr>
            <a:r>
              <a:rPr lang="en-US" altLang="zh-CN" sz="3200"/>
              <a:t>a=</a:t>
            </a:r>
            <a:r>
              <a:rPr lang="en-US" altLang="zh-CN" sz="3200">
                <a:solidFill>
                  <a:srgbClr val="FFFF66"/>
                </a:solidFill>
              </a:rPr>
              <a:t>b=</a:t>
            </a:r>
            <a:r>
              <a:rPr lang="en-US" altLang="zh-CN" sz="3200">
                <a:solidFill>
                  <a:srgbClr val="FFC1C1"/>
                </a:solidFill>
              </a:rPr>
              <a:t>c=5</a:t>
            </a:r>
            <a:r>
              <a:rPr lang="en-US" altLang="zh-CN" sz="3200"/>
              <a:t>	</a:t>
            </a:r>
            <a:r>
              <a:rPr lang="zh-CN" altLang="en-US">
                <a:solidFill>
                  <a:schemeClr val="tx1"/>
                </a:solidFill>
              </a:rPr>
              <a:t>表达式值为</a:t>
            </a:r>
            <a:r>
              <a:rPr lang="en-US" altLang="zh-CN">
                <a:solidFill>
                  <a:schemeClr val="tx1"/>
                </a:solidFill>
              </a:rPr>
              <a:t>5</a:t>
            </a:r>
            <a:r>
              <a:rPr lang="zh-CN" altLang="en-US">
                <a:solidFill>
                  <a:schemeClr val="tx1"/>
                </a:solidFill>
              </a:rPr>
              <a:t>，</a:t>
            </a:r>
            <a:r>
              <a:rPr lang="en-US" altLang="zh-CN">
                <a:solidFill>
                  <a:schemeClr val="tx1"/>
                </a:solidFill>
              </a:rPr>
              <a:t>a,b,c</a:t>
            </a:r>
            <a:r>
              <a:rPr lang="zh-CN" altLang="en-US">
                <a:solidFill>
                  <a:schemeClr val="tx1"/>
                </a:solidFill>
              </a:rPr>
              <a:t>均为</a:t>
            </a:r>
            <a:r>
              <a:rPr lang="en-US" altLang="zh-CN">
                <a:solidFill>
                  <a:schemeClr val="tx1"/>
                </a:solidFill>
              </a:rPr>
              <a:t>5</a:t>
            </a:r>
          </a:p>
          <a:p>
            <a:pPr marL="400050" lvl="1">
              <a:lnSpc>
                <a:spcPct val="90000"/>
              </a:lnSpc>
              <a:buFontTx/>
              <a:buNone/>
              <a:tabLst>
                <a:tab pos="2171700" algn="l"/>
              </a:tabLst>
            </a:pPr>
            <a:r>
              <a:rPr lang="en-US" altLang="zh-CN" sz="3200"/>
              <a:t>a=</a:t>
            </a:r>
            <a:r>
              <a:rPr lang="en-US" altLang="zh-CN" sz="3200">
                <a:solidFill>
                  <a:srgbClr val="FFFF66"/>
                </a:solidFill>
              </a:rPr>
              <a:t>5+</a:t>
            </a:r>
            <a:r>
              <a:rPr lang="en-US" altLang="zh-CN" sz="3200">
                <a:solidFill>
                  <a:srgbClr val="FFC1C1"/>
                </a:solidFill>
              </a:rPr>
              <a:t>(c=6)</a:t>
            </a:r>
            <a:r>
              <a:rPr lang="en-US" altLang="zh-CN" sz="3200"/>
              <a:t>	</a:t>
            </a:r>
            <a:r>
              <a:rPr lang="zh-CN" altLang="en-US">
                <a:solidFill>
                  <a:schemeClr val="tx1"/>
                </a:solidFill>
              </a:rPr>
              <a:t>表达式值为</a:t>
            </a:r>
            <a:r>
              <a:rPr lang="en-US" altLang="zh-CN">
                <a:solidFill>
                  <a:schemeClr val="tx1"/>
                </a:solidFill>
              </a:rPr>
              <a:t>11</a:t>
            </a:r>
            <a:r>
              <a:rPr lang="zh-CN" altLang="en-US">
                <a:solidFill>
                  <a:schemeClr val="tx1"/>
                </a:solidFill>
              </a:rPr>
              <a:t>，</a:t>
            </a:r>
            <a:r>
              <a:rPr lang="en-US" altLang="zh-CN">
                <a:solidFill>
                  <a:schemeClr val="tx1"/>
                </a:solidFill>
              </a:rPr>
              <a:t>a</a:t>
            </a:r>
            <a:r>
              <a:rPr lang="zh-CN" altLang="en-US">
                <a:solidFill>
                  <a:schemeClr val="tx1"/>
                </a:solidFill>
              </a:rPr>
              <a:t>为</a:t>
            </a:r>
            <a:r>
              <a:rPr lang="en-US" altLang="zh-CN">
                <a:solidFill>
                  <a:schemeClr val="tx1"/>
                </a:solidFill>
              </a:rPr>
              <a:t>11</a:t>
            </a:r>
            <a:r>
              <a:rPr lang="zh-CN" altLang="en-US">
                <a:solidFill>
                  <a:schemeClr val="tx1"/>
                </a:solidFill>
              </a:rPr>
              <a:t>，</a:t>
            </a:r>
            <a:r>
              <a:rPr lang="en-US" altLang="zh-CN">
                <a:solidFill>
                  <a:schemeClr val="tx1"/>
                </a:solidFill>
              </a:rPr>
              <a:t>c</a:t>
            </a:r>
            <a:r>
              <a:rPr lang="zh-CN" altLang="en-US">
                <a:solidFill>
                  <a:schemeClr val="tx1"/>
                </a:solidFill>
              </a:rPr>
              <a:t>为</a:t>
            </a:r>
            <a:r>
              <a:rPr lang="en-US" altLang="zh-CN">
                <a:solidFill>
                  <a:schemeClr val="tx1"/>
                </a:solidFill>
              </a:rPr>
              <a:t>6</a:t>
            </a:r>
          </a:p>
          <a:p>
            <a:pPr marL="400050" lvl="1">
              <a:lnSpc>
                <a:spcPct val="90000"/>
              </a:lnSpc>
              <a:buFontTx/>
              <a:buNone/>
              <a:tabLst>
                <a:tab pos="2171700" algn="l"/>
              </a:tabLst>
            </a:pPr>
            <a:r>
              <a:rPr lang="en-US" altLang="zh-CN" sz="3200"/>
              <a:t>a=</a:t>
            </a:r>
            <a:r>
              <a:rPr lang="en-US" altLang="zh-CN" sz="3200">
                <a:solidFill>
                  <a:srgbClr val="FFC1C1"/>
                </a:solidFill>
              </a:rPr>
              <a:t>(b=4)</a:t>
            </a:r>
            <a:r>
              <a:rPr lang="en-US" altLang="zh-CN" sz="3200">
                <a:solidFill>
                  <a:srgbClr val="FFFF66"/>
                </a:solidFill>
              </a:rPr>
              <a:t>+</a:t>
            </a:r>
            <a:r>
              <a:rPr lang="en-US" altLang="zh-CN" sz="3200">
                <a:solidFill>
                  <a:srgbClr val="FFC1C1"/>
                </a:solidFill>
              </a:rPr>
              <a:t>(c=6)</a:t>
            </a:r>
          </a:p>
          <a:p>
            <a:pPr marL="400050" lvl="1">
              <a:lnSpc>
                <a:spcPct val="90000"/>
              </a:lnSpc>
              <a:buFontTx/>
              <a:buNone/>
              <a:tabLst>
                <a:tab pos="2171700" algn="l"/>
              </a:tabLst>
            </a:pPr>
            <a:r>
              <a:rPr lang="en-US" altLang="zh-CN" sz="3200"/>
              <a:t>	                 </a:t>
            </a:r>
            <a:r>
              <a:rPr lang="zh-CN" altLang="en-US">
                <a:solidFill>
                  <a:schemeClr val="tx1"/>
                </a:solidFill>
              </a:rPr>
              <a:t>表达式值为</a:t>
            </a:r>
            <a:r>
              <a:rPr lang="en-US" altLang="zh-CN">
                <a:solidFill>
                  <a:schemeClr val="tx1"/>
                </a:solidFill>
              </a:rPr>
              <a:t>10</a:t>
            </a:r>
            <a:r>
              <a:rPr lang="zh-CN" altLang="en-US">
                <a:solidFill>
                  <a:schemeClr val="tx1"/>
                </a:solidFill>
              </a:rPr>
              <a:t>，</a:t>
            </a:r>
            <a:r>
              <a:rPr lang="en-US" altLang="zh-CN">
                <a:solidFill>
                  <a:schemeClr val="tx1"/>
                </a:solidFill>
              </a:rPr>
              <a:t>a</a:t>
            </a:r>
            <a:r>
              <a:rPr lang="zh-CN" altLang="en-US">
                <a:solidFill>
                  <a:schemeClr val="tx1"/>
                </a:solidFill>
              </a:rPr>
              <a:t>为</a:t>
            </a:r>
            <a:r>
              <a:rPr lang="en-US" altLang="zh-CN">
                <a:solidFill>
                  <a:schemeClr val="tx1"/>
                </a:solidFill>
              </a:rPr>
              <a:t>10</a:t>
            </a:r>
            <a:r>
              <a:rPr lang="zh-CN" altLang="en-US">
                <a:solidFill>
                  <a:schemeClr val="tx1"/>
                </a:solidFill>
              </a:rPr>
              <a:t>，</a:t>
            </a:r>
            <a:r>
              <a:rPr lang="en-US" altLang="zh-CN">
                <a:solidFill>
                  <a:schemeClr val="tx1"/>
                </a:solidFill>
              </a:rPr>
              <a:t>b</a:t>
            </a:r>
            <a:r>
              <a:rPr lang="zh-CN" altLang="en-US">
                <a:solidFill>
                  <a:schemeClr val="tx1"/>
                </a:solidFill>
              </a:rPr>
              <a:t>为</a:t>
            </a:r>
            <a:r>
              <a:rPr lang="en-US" altLang="zh-CN">
                <a:solidFill>
                  <a:schemeClr val="tx1"/>
                </a:solidFill>
              </a:rPr>
              <a:t>4</a:t>
            </a:r>
            <a:r>
              <a:rPr lang="zh-CN" altLang="en-US">
                <a:solidFill>
                  <a:schemeClr val="tx1"/>
                </a:solidFill>
              </a:rPr>
              <a:t>，</a:t>
            </a:r>
            <a:r>
              <a:rPr lang="en-US" altLang="zh-CN">
                <a:solidFill>
                  <a:schemeClr val="tx1"/>
                </a:solidFill>
              </a:rPr>
              <a:t>c</a:t>
            </a:r>
            <a:r>
              <a:rPr lang="zh-CN" altLang="en-US">
                <a:solidFill>
                  <a:schemeClr val="tx1"/>
                </a:solidFill>
              </a:rPr>
              <a:t>为</a:t>
            </a:r>
            <a:r>
              <a:rPr lang="en-US" altLang="zh-CN">
                <a:solidFill>
                  <a:schemeClr val="tx1"/>
                </a:solidFill>
              </a:rPr>
              <a:t>6</a:t>
            </a:r>
          </a:p>
          <a:p>
            <a:pPr marL="400050" lvl="1">
              <a:lnSpc>
                <a:spcPct val="90000"/>
              </a:lnSpc>
              <a:buFontTx/>
              <a:buNone/>
              <a:tabLst>
                <a:tab pos="2171700" algn="l"/>
              </a:tabLst>
            </a:pPr>
            <a:r>
              <a:rPr lang="en-US" altLang="zh-CN" sz="3200"/>
              <a:t>a=</a:t>
            </a:r>
            <a:r>
              <a:rPr lang="en-US" altLang="zh-CN" sz="3200">
                <a:solidFill>
                  <a:srgbClr val="FFC1C1"/>
                </a:solidFill>
              </a:rPr>
              <a:t>(b=10)</a:t>
            </a:r>
            <a:r>
              <a:rPr lang="en-US" altLang="zh-CN" sz="3200">
                <a:solidFill>
                  <a:srgbClr val="FFFF66"/>
                </a:solidFill>
              </a:rPr>
              <a:t>/</a:t>
            </a:r>
            <a:r>
              <a:rPr lang="en-US" altLang="zh-CN" sz="3200">
                <a:solidFill>
                  <a:srgbClr val="FFC1C1"/>
                </a:solidFill>
              </a:rPr>
              <a:t>(c=2)</a:t>
            </a:r>
            <a:r>
              <a:rPr lang="en-US" altLang="zh-CN" sz="3200"/>
              <a:t>	</a:t>
            </a:r>
          </a:p>
          <a:p>
            <a:pPr marL="400050" lvl="1">
              <a:lnSpc>
                <a:spcPct val="90000"/>
              </a:lnSpc>
              <a:buFontTx/>
              <a:buNone/>
              <a:tabLst>
                <a:tab pos="2171700" algn="l"/>
              </a:tabLst>
            </a:pPr>
            <a:r>
              <a:rPr lang="en-US" altLang="zh-CN" sz="3200"/>
              <a:t>	                 </a:t>
            </a:r>
            <a:r>
              <a:rPr lang="zh-CN" altLang="en-US">
                <a:solidFill>
                  <a:schemeClr val="tx1"/>
                </a:solidFill>
              </a:rPr>
              <a:t>表达式值为</a:t>
            </a:r>
            <a:r>
              <a:rPr lang="en-US" altLang="zh-CN">
                <a:solidFill>
                  <a:schemeClr val="tx1"/>
                </a:solidFill>
              </a:rPr>
              <a:t>5</a:t>
            </a:r>
            <a:r>
              <a:rPr lang="zh-CN" altLang="en-US">
                <a:solidFill>
                  <a:schemeClr val="tx1"/>
                </a:solidFill>
              </a:rPr>
              <a:t>，</a:t>
            </a:r>
            <a:r>
              <a:rPr lang="en-US" altLang="zh-CN">
                <a:solidFill>
                  <a:schemeClr val="tx1"/>
                </a:solidFill>
              </a:rPr>
              <a:t>a</a:t>
            </a:r>
            <a:r>
              <a:rPr lang="zh-CN" altLang="en-US">
                <a:solidFill>
                  <a:schemeClr val="tx1"/>
                </a:solidFill>
              </a:rPr>
              <a:t>为</a:t>
            </a:r>
            <a:r>
              <a:rPr lang="en-US" altLang="zh-CN">
                <a:solidFill>
                  <a:schemeClr val="tx1"/>
                </a:solidFill>
              </a:rPr>
              <a:t>5</a:t>
            </a:r>
            <a:r>
              <a:rPr lang="zh-CN" altLang="en-US">
                <a:solidFill>
                  <a:schemeClr val="tx1"/>
                </a:solidFill>
              </a:rPr>
              <a:t>，</a:t>
            </a:r>
            <a:r>
              <a:rPr lang="en-US" altLang="zh-CN">
                <a:solidFill>
                  <a:schemeClr val="tx1"/>
                </a:solidFill>
              </a:rPr>
              <a:t>b</a:t>
            </a:r>
            <a:r>
              <a:rPr lang="zh-CN" altLang="en-US">
                <a:solidFill>
                  <a:schemeClr val="tx1"/>
                </a:solidFill>
              </a:rPr>
              <a:t>为</a:t>
            </a:r>
            <a:r>
              <a:rPr lang="en-US" altLang="zh-CN">
                <a:solidFill>
                  <a:schemeClr val="tx1"/>
                </a:solidFill>
              </a:rPr>
              <a:t>10</a:t>
            </a:r>
            <a:r>
              <a:rPr lang="zh-CN" altLang="en-US">
                <a:solidFill>
                  <a:schemeClr val="tx1"/>
                </a:solidFill>
              </a:rPr>
              <a:t>，</a:t>
            </a:r>
            <a:r>
              <a:rPr lang="en-US" altLang="zh-CN">
                <a:solidFill>
                  <a:schemeClr val="tx1"/>
                </a:solidFill>
              </a:rPr>
              <a:t>c</a:t>
            </a:r>
            <a:r>
              <a:rPr lang="zh-CN" altLang="en-US">
                <a:solidFill>
                  <a:schemeClr val="tx1"/>
                </a:solidFill>
              </a:rPr>
              <a:t>为</a:t>
            </a:r>
            <a:r>
              <a:rPr lang="en-US" altLang="zh-CN">
                <a:solidFill>
                  <a:schemeClr val="tx1"/>
                </a:solidFill>
              </a:rPr>
              <a:t>2</a:t>
            </a:r>
          </a:p>
          <a:p>
            <a:pPr marL="400050" lvl="1">
              <a:lnSpc>
                <a:spcPct val="90000"/>
              </a:lnSpc>
              <a:buFontTx/>
              <a:buNone/>
              <a:tabLst>
                <a:tab pos="2171700" algn="l"/>
              </a:tabLst>
            </a:pPr>
            <a:r>
              <a:rPr lang="en-US" altLang="zh-CN" sz="3200"/>
              <a:t>a+=a-=a*a  </a:t>
            </a:r>
            <a:r>
              <a:rPr lang="zh-CN" altLang="en-US">
                <a:solidFill>
                  <a:schemeClr val="tx1"/>
                </a:solidFill>
              </a:rPr>
              <a:t>相当于</a:t>
            </a:r>
            <a:r>
              <a:rPr lang="zh-CN" altLang="en-US" sz="3200">
                <a:solidFill>
                  <a:schemeClr val="tx1"/>
                </a:solidFill>
              </a:rPr>
              <a:t> </a:t>
            </a:r>
            <a:r>
              <a:rPr lang="zh-CN" altLang="en-US" sz="3200">
                <a:solidFill>
                  <a:schemeClr val="accent1"/>
                </a:solidFill>
              </a:rPr>
              <a:t> </a:t>
            </a:r>
            <a:r>
              <a:rPr lang="en-US" altLang="zh-CN" sz="3200"/>
              <a:t>a=a+(a=a-a*a)</a:t>
            </a:r>
          </a:p>
        </p:txBody>
      </p:sp>
      <p:sp>
        <p:nvSpPr>
          <p:cNvPr id="8" name="灯片编号占位符 5"/>
          <p:cNvSpPr>
            <a:spLocks noGrp="1"/>
          </p:cNvSpPr>
          <p:nvPr>
            <p:ph type="sldNum" sz="quarter" idx="12"/>
          </p:nvPr>
        </p:nvSpPr>
        <p:spPr/>
        <p:txBody>
          <a:bodyPr/>
          <a:lstStyle/>
          <a:p>
            <a:fld id="{25222E65-1CB6-4D54-BB1D-12A22241004B}" type="slidenum">
              <a:rPr lang="en-US" altLang="zh-CN"/>
              <a:pPr/>
              <a:t>22</a:t>
            </a:fld>
            <a:endParaRPr lang="en-US" altLang="zh-CN"/>
          </a:p>
        </p:txBody>
      </p:sp>
      <p:sp>
        <p:nvSpPr>
          <p:cNvPr id="108548" name="Rectangle 4"/>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1FBD4954-D939-4FC7-A288-6E4F5CCA4CC9}" type="slidenum">
              <a:rPr lang="en-US" altLang="zh-CN" sz="1400">
                <a:solidFill>
                  <a:schemeClr val="bg1"/>
                </a:solidFill>
              </a:rPr>
              <a:pPr algn="r" eaLnBrk="0" hangingPunct="0"/>
              <a:t>22</a:t>
            </a:fld>
            <a:endParaRPr lang="en-US" altLang="zh-CN" sz="1400">
              <a:solidFill>
                <a:schemeClr val="bg1"/>
              </a:solidFill>
            </a:endParaRPr>
          </a:p>
        </p:txBody>
      </p:sp>
      <p:sp>
        <p:nvSpPr>
          <p:cNvPr id="108549" name="Text Box 5"/>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4284699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295400" y="400050"/>
            <a:ext cx="7162800" cy="6286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65000"/>
              </a:lnSpc>
            </a:pPr>
            <a:r>
              <a:rPr lang="zh-CN" altLang="en-US">
                <a:effectLst>
                  <a:outerShdw blurRad="38100" dist="38100" dir="2700000" algn="tl">
                    <a:srgbClr val="000000"/>
                  </a:outerShdw>
                </a:effectLst>
                <a:latin typeface="隶书" pitchFamily="49" charset="-122"/>
              </a:rPr>
              <a:t>逗号运算和逗号表达式</a:t>
            </a:r>
          </a:p>
        </p:txBody>
      </p:sp>
      <p:sp>
        <p:nvSpPr>
          <p:cNvPr id="110595" name="Rectangle 3"/>
          <p:cNvSpPr>
            <a:spLocks noGrp="1" noChangeArrowheads="1"/>
          </p:cNvSpPr>
          <p:nvPr>
            <p:ph idx="1"/>
          </p:nvPr>
        </p:nvSpPr>
        <p:spPr>
          <a:xfrm>
            <a:off x="1295400" y="1485900"/>
            <a:ext cx="7315200" cy="3086100"/>
          </a:xfrm>
          <a:noFill/>
          <a:ln/>
        </p:spPr>
        <p:txBody>
          <a:bodyPr>
            <a:normAutofit fontScale="85000" lnSpcReduction="20000"/>
          </a:bodyPr>
          <a:lstStyle/>
          <a:p>
            <a:r>
              <a:rPr lang="zh-CN" altLang="en-US"/>
              <a:t>格式</a:t>
            </a:r>
          </a:p>
          <a:p>
            <a:pPr marL="571500" lvl="1" indent="0">
              <a:buFontTx/>
              <a:buNone/>
            </a:pPr>
            <a:r>
              <a:rPr lang="zh-CN" altLang="en-US" sz="3200" u="sng"/>
              <a:t>表达式</a:t>
            </a:r>
            <a:r>
              <a:rPr lang="en-US" altLang="zh-CN" sz="3200" u="sng"/>
              <a:t>1</a:t>
            </a:r>
            <a:r>
              <a:rPr lang="zh-CN" altLang="en-US" sz="3200" u="sng"/>
              <a:t>，表达式</a:t>
            </a:r>
            <a:r>
              <a:rPr lang="en-US" altLang="zh-CN" sz="3200" u="sng"/>
              <a:t>2</a:t>
            </a:r>
            <a:endParaRPr lang="en-US" altLang="zh-CN" sz="3600" u="sng"/>
          </a:p>
          <a:p>
            <a:r>
              <a:rPr lang="zh-CN" altLang="en-US"/>
              <a:t>求解顺序及结果</a:t>
            </a:r>
          </a:p>
          <a:p>
            <a:pPr marL="571500" lvl="1" indent="0">
              <a:buFontTx/>
              <a:buNone/>
            </a:pPr>
            <a:r>
              <a:rPr lang="zh-CN" altLang="en-US" sz="3200"/>
              <a:t>先求解</a:t>
            </a:r>
            <a:r>
              <a:rPr lang="en-US" altLang="zh-CN" sz="3200"/>
              <a:t>1</a:t>
            </a:r>
            <a:r>
              <a:rPr lang="zh-CN" altLang="en-US" sz="3200"/>
              <a:t>，再求解</a:t>
            </a:r>
            <a:r>
              <a:rPr lang="en-US" altLang="zh-CN" sz="3200"/>
              <a:t>2</a:t>
            </a:r>
            <a:r>
              <a:rPr lang="zh-CN" altLang="en-US" sz="3200"/>
              <a:t>，最终结果为表达式</a:t>
            </a:r>
            <a:r>
              <a:rPr lang="en-US" altLang="zh-CN" sz="3200"/>
              <a:t>2</a:t>
            </a:r>
            <a:r>
              <a:rPr lang="zh-CN" altLang="en-US" sz="3200"/>
              <a:t>的值</a:t>
            </a:r>
            <a:endParaRPr lang="zh-CN" altLang="en-US" sz="3600"/>
          </a:p>
          <a:p>
            <a:r>
              <a:rPr lang="zh-CN" altLang="en-US"/>
              <a:t>例</a:t>
            </a:r>
          </a:p>
          <a:p>
            <a:pPr marL="571500" lvl="1" indent="0">
              <a:buFontTx/>
              <a:buNone/>
            </a:pPr>
            <a:r>
              <a:rPr lang="en-US" altLang="zh-CN" sz="3200" u="sng"/>
              <a:t>a=3*5</a:t>
            </a:r>
            <a:r>
              <a:rPr lang="en-US" altLang="zh-CN" sz="3200"/>
              <a:t> , </a:t>
            </a:r>
            <a:r>
              <a:rPr lang="en-US" altLang="zh-CN" sz="3200" u="sng"/>
              <a:t>a*4</a:t>
            </a:r>
            <a:r>
              <a:rPr lang="en-US" altLang="zh-CN" sz="3200"/>
              <a:t>    </a:t>
            </a:r>
            <a:r>
              <a:rPr lang="zh-CN" altLang="en-US" sz="3200"/>
              <a:t>最终结果为</a:t>
            </a:r>
            <a:r>
              <a:rPr lang="en-US" altLang="zh-CN" sz="3200"/>
              <a:t>60</a:t>
            </a:r>
            <a:endParaRPr lang="en-US" altLang="zh-CN" sz="3600"/>
          </a:p>
        </p:txBody>
      </p:sp>
      <p:sp>
        <p:nvSpPr>
          <p:cNvPr id="8" name="灯片编号占位符 5"/>
          <p:cNvSpPr>
            <a:spLocks noGrp="1"/>
          </p:cNvSpPr>
          <p:nvPr>
            <p:ph type="sldNum" sz="quarter" idx="12"/>
          </p:nvPr>
        </p:nvSpPr>
        <p:spPr/>
        <p:txBody>
          <a:bodyPr/>
          <a:lstStyle/>
          <a:p>
            <a:fld id="{8BACF1FD-D6F7-4C70-9CA9-A33B434770D7}" type="slidenum">
              <a:rPr lang="en-US" altLang="zh-CN"/>
              <a:pPr/>
              <a:t>23</a:t>
            </a:fld>
            <a:endParaRPr lang="en-US" altLang="zh-CN"/>
          </a:p>
        </p:txBody>
      </p:sp>
      <p:sp>
        <p:nvSpPr>
          <p:cNvPr id="110596" name="Rectangle 4"/>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EB9628C2-90C2-4B52-BD49-C865B4A7CCED}" type="slidenum">
              <a:rPr lang="en-US" altLang="zh-CN" sz="1400">
                <a:solidFill>
                  <a:schemeClr val="bg1"/>
                </a:solidFill>
              </a:rPr>
              <a:pPr algn="r" eaLnBrk="0" hangingPunct="0"/>
              <a:t>23</a:t>
            </a:fld>
            <a:endParaRPr lang="en-US" altLang="zh-CN" sz="1400">
              <a:solidFill>
                <a:schemeClr val="bg1"/>
              </a:solidFill>
            </a:endParaRPr>
          </a:p>
        </p:txBody>
      </p:sp>
      <p:sp>
        <p:nvSpPr>
          <p:cNvPr id="110597" name="Text Box 5"/>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27445129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371600" y="457200"/>
            <a:ext cx="7239000" cy="6286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65000"/>
              </a:lnSpc>
            </a:pPr>
            <a:r>
              <a:rPr lang="zh-CN" altLang="en-US"/>
              <a:t>关系运算与关系表达式</a:t>
            </a:r>
          </a:p>
        </p:txBody>
      </p:sp>
      <p:sp>
        <p:nvSpPr>
          <p:cNvPr id="112643" name="Rectangle 3"/>
          <p:cNvSpPr>
            <a:spLocks noGrp="1" noChangeArrowheads="1"/>
          </p:cNvSpPr>
          <p:nvPr>
            <p:ph idx="1"/>
          </p:nvPr>
        </p:nvSpPr>
        <p:spPr>
          <a:xfrm>
            <a:off x="1066800" y="1314450"/>
            <a:ext cx="7620000" cy="3257550"/>
          </a:xfrm>
          <a:noFill/>
          <a:ln/>
        </p:spPr>
        <p:txBody>
          <a:bodyPr>
            <a:normAutofit fontScale="92500" lnSpcReduction="20000"/>
          </a:bodyPr>
          <a:lstStyle/>
          <a:p>
            <a:pPr>
              <a:lnSpc>
                <a:spcPct val="120000"/>
              </a:lnSpc>
            </a:pPr>
            <a:r>
              <a:rPr lang="zh-CN" altLang="en-US"/>
              <a:t>关系运算是比较简单的一种逻辑运算，优先次序为：</a:t>
            </a:r>
            <a:br>
              <a:rPr lang="zh-CN" altLang="en-US"/>
            </a:br>
            <a:r>
              <a:rPr lang="zh-CN" altLang="en-US"/>
              <a:t> </a:t>
            </a:r>
            <a:r>
              <a:rPr lang="en-US" altLang="zh-CN">
                <a:solidFill>
                  <a:srgbClr val="FFFF66"/>
                </a:solidFill>
              </a:rPr>
              <a:t>&lt;      &lt;=        &gt;       &gt;=        ==        !=</a:t>
            </a:r>
          </a:p>
          <a:p>
            <a:pPr>
              <a:lnSpc>
                <a:spcPct val="110000"/>
              </a:lnSpc>
              <a:buFont typeface="Wingdings" pitchFamily="2" charset="2"/>
              <a:buNone/>
            </a:pPr>
            <a:r>
              <a:rPr lang="en-US" altLang="zh-CN" sz="2000"/>
              <a:t>               </a:t>
            </a:r>
            <a:r>
              <a:rPr lang="zh-CN" altLang="en-US" sz="1800">
                <a:latin typeface="宋体" pitchFamily="2" charset="-122"/>
              </a:rPr>
              <a:t>优先级相同（高）                优先级相同（低）</a:t>
            </a:r>
            <a:endParaRPr lang="zh-CN" altLang="en-US" sz="2000"/>
          </a:p>
          <a:p>
            <a:pPr>
              <a:lnSpc>
                <a:spcPct val="110000"/>
              </a:lnSpc>
            </a:pPr>
            <a:r>
              <a:rPr lang="zh-CN" altLang="en-US"/>
              <a:t> 关系表达式是一种最简单的逻辑表达式</a:t>
            </a:r>
          </a:p>
          <a:p>
            <a:pPr marL="458788" lvl="1" indent="-1588">
              <a:lnSpc>
                <a:spcPct val="110000"/>
              </a:lnSpc>
              <a:buFontTx/>
              <a:buNone/>
            </a:pPr>
            <a:r>
              <a:rPr lang="zh-CN" altLang="en-US"/>
              <a:t>其结果类型为 </a:t>
            </a:r>
            <a:r>
              <a:rPr lang="en-US" altLang="zh-CN">
                <a:solidFill>
                  <a:srgbClr val="FFFF66"/>
                </a:solidFill>
              </a:rPr>
              <a:t>bool</a:t>
            </a:r>
            <a:r>
              <a:rPr lang="zh-CN" altLang="en-US"/>
              <a:t>，值只能为 </a:t>
            </a:r>
            <a:r>
              <a:rPr lang="en-US" altLang="zh-CN">
                <a:solidFill>
                  <a:srgbClr val="FFFF66"/>
                </a:solidFill>
              </a:rPr>
              <a:t>true</a:t>
            </a:r>
            <a:r>
              <a:rPr lang="en-US" altLang="zh-CN"/>
              <a:t> </a:t>
            </a:r>
            <a:r>
              <a:rPr lang="zh-CN" altLang="en-US"/>
              <a:t>或 </a:t>
            </a:r>
            <a:r>
              <a:rPr lang="en-US" altLang="zh-CN">
                <a:solidFill>
                  <a:srgbClr val="FFFF66"/>
                </a:solidFill>
              </a:rPr>
              <a:t>false</a:t>
            </a:r>
            <a:r>
              <a:rPr lang="zh-CN" altLang="en-US"/>
              <a:t>。</a:t>
            </a:r>
          </a:p>
          <a:p>
            <a:pPr>
              <a:lnSpc>
                <a:spcPct val="110000"/>
              </a:lnSpc>
            </a:pPr>
            <a:r>
              <a:rPr lang="zh-CN" altLang="en-US"/>
              <a:t>例如：</a:t>
            </a:r>
            <a:r>
              <a:rPr lang="en-US" altLang="zh-CN"/>
              <a:t>a</a:t>
            </a:r>
            <a:r>
              <a:rPr lang="en-US" altLang="zh-CN">
                <a:solidFill>
                  <a:srgbClr val="FFFF66"/>
                </a:solidFill>
              </a:rPr>
              <a:t>&gt;</a:t>
            </a:r>
            <a:r>
              <a:rPr lang="en-US" altLang="zh-CN"/>
              <a:t>b</a:t>
            </a:r>
            <a:r>
              <a:rPr lang="zh-CN" altLang="en-US"/>
              <a:t>，</a:t>
            </a:r>
            <a:r>
              <a:rPr lang="en-US" altLang="zh-CN"/>
              <a:t>c</a:t>
            </a:r>
            <a:r>
              <a:rPr lang="en-US" altLang="zh-CN">
                <a:solidFill>
                  <a:srgbClr val="FFFF66"/>
                </a:solidFill>
              </a:rPr>
              <a:t>&lt;=</a:t>
            </a:r>
            <a:r>
              <a:rPr lang="en-US" altLang="zh-CN"/>
              <a:t>a+b</a:t>
            </a:r>
            <a:r>
              <a:rPr lang="zh-CN" altLang="en-US"/>
              <a:t>，</a:t>
            </a:r>
            <a:r>
              <a:rPr lang="en-US" altLang="zh-CN"/>
              <a:t>x+y</a:t>
            </a:r>
            <a:r>
              <a:rPr lang="en-US" altLang="zh-CN">
                <a:solidFill>
                  <a:srgbClr val="FFFF66"/>
                </a:solidFill>
              </a:rPr>
              <a:t>==</a:t>
            </a:r>
            <a:r>
              <a:rPr lang="en-US" altLang="zh-CN"/>
              <a:t>3</a:t>
            </a:r>
          </a:p>
        </p:txBody>
      </p:sp>
      <p:sp>
        <p:nvSpPr>
          <p:cNvPr id="9" name="灯片编号占位符 5"/>
          <p:cNvSpPr>
            <a:spLocks noGrp="1"/>
          </p:cNvSpPr>
          <p:nvPr>
            <p:ph type="sldNum" sz="quarter" idx="12"/>
          </p:nvPr>
        </p:nvSpPr>
        <p:spPr/>
        <p:txBody>
          <a:bodyPr/>
          <a:lstStyle/>
          <a:p>
            <a:fld id="{ADF2D95C-B8BD-4C2C-A7E5-126DE3DB1334}" type="slidenum">
              <a:rPr lang="en-US" altLang="zh-CN"/>
              <a:pPr/>
              <a:t>24</a:t>
            </a:fld>
            <a:endParaRPr lang="en-US" altLang="zh-CN"/>
          </a:p>
        </p:txBody>
      </p:sp>
      <p:sp>
        <p:nvSpPr>
          <p:cNvPr id="112644"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
        <p:nvSpPr>
          <p:cNvPr id="112645" name="AutoShape 5"/>
          <p:cNvSpPr>
            <a:spLocks/>
          </p:cNvSpPr>
          <p:nvPr/>
        </p:nvSpPr>
        <p:spPr bwMode="auto">
          <a:xfrm rot="5400000">
            <a:off x="3333750" y="838200"/>
            <a:ext cx="114300" cy="3581400"/>
          </a:xfrm>
          <a:prstGeom prst="rightBrace">
            <a:avLst>
              <a:gd name="adj1" fmla="val 1958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6" name="AutoShape 6"/>
          <p:cNvSpPr>
            <a:spLocks/>
          </p:cNvSpPr>
          <p:nvPr/>
        </p:nvSpPr>
        <p:spPr bwMode="auto">
          <a:xfrm rot="5400000">
            <a:off x="6702425" y="1790700"/>
            <a:ext cx="114300" cy="1676400"/>
          </a:xfrm>
          <a:prstGeom prst="rightBrace">
            <a:avLst>
              <a:gd name="adj1" fmla="val 91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598347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effectLst>
                  <a:outerShdw blurRad="38100" dist="38100" dir="2700000" algn="tl">
                    <a:srgbClr val="000000"/>
                  </a:outerShdw>
                </a:effectLst>
                <a:latin typeface="隶书" pitchFamily="49" charset="-122"/>
              </a:rPr>
              <a:t>逻辑运算与逻辑表达式</a:t>
            </a:r>
          </a:p>
        </p:txBody>
      </p:sp>
      <p:sp>
        <p:nvSpPr>
          <p:cNvPr id="130051" name="Rectangle 3"/>
          <p:cNvSpPr>
            <a:spLocks noGrp="1" noChangeArrowheads="1"/>
          </p:cNvSpPr>
          <p:nvPr>
            <p:ph idx="1"/>
          </p:nvPr>
        </p:nvSpPr>
        <p:spPr>
          <a:xfrm>
            <a:off x="1295400" y="1257300"/>
            <a:ext cx="7239000" cy="3257550"/>
          </a:xfrm>
        </p:spPr>
        <p:txBody>
          <a:bodyPr>
            <a:normAutofit fontScale="92500" lnSpcReduction="20000"/>
          </a:bodyPr>
          <a:lstStyle/>
          <a:p>
            <a:pPr>
              <a:lnSpc>
                <a:spcPct val="110000"/>
              </a:lnSpc>
              <a:spcBef>
                <a:spcPct val="40000"/>
              </a:spcBef>
            </a:pPr>
            <a:r>
              <a:rPr lang="zh-CN" altLang="en-US"/>
              <a:t>逻辑运算符</a:t>
            </a:r>
            <a:br>
              <a:rPr lang="zh-CN" altLang="en-US"/>
            </a:br>
            <a:r>
              <a:rPr lang="zh-CN" altLang="en-US"/>
              <a:t>                </a:t>
            </a:r>
            <a:r>
              <a:rPr lang="en-US" altLang="zh-CN">
                <a:solidFill>
                  <a:srgbClr val="FFFF66"/>
                </a:solidFill>
              </a:rPr>
              <a:t>!</a:t>
            </a:r>
            <a:r>
              <a:rPr lang="en-US" altLang="zh-CN" sz="2800"/>
              <a:t>(</a:t>
            </a:r>
            <a:r>
              <a:rPr lang="zh-CN" altLang="en-US" sz="2800"/>
              <a:t>非</a:t>
            </a:r>
            <a:r>
              <a:rPr lang="en-US" altLang="zh-CN" sz="2800"/>
              <a:t>)   </a:t>
            </a:r>
            <a:r>
              <a:rPr lang="en-US" altLang="zh-CN">
                <a:solidFill>
                  <a:srgbClr val="FFFF66"/>
                </a:solidFill>
              </a:rPr>
              <a:t>&amp;&amp;</a:t>
            </a:r>
            <a:r>
              <a:rPr lang="en-US" altLang="zh-CN" sz="2800"/>
              <a:t>(</a:t>
            </a:r>
            <a:r>
              <a:rPr lang="zh-CN" altLang="en-US" sz="2800"/>
              <a:t>与</a:t>
            </a:r>
            <a:r>
              <a:rPr lang="en-US" altLang="zh-CN" sz="2800"/>
              <a:t>)   </a:t>
            </a:r>
            <a:r>
              <a:rPr lang="en-US" altLang="zh-CN">
                <a:solidFill>
                  <a:srgbClr val="FFFF66"/>
                </a:solidFill>
              </a:rPr>
              <a:t>||</a:t>
            </a:r>
            <a:r>
              <a:rPr lang="en-US" altLang="zh-CN" sz="2800"/>
              <a:t>(</a:t>
            </a:r>
            <a:r>
              <a:rPr lang="zh-CN" altLang="en-US" sz="2800"/>
              <a:t>或</a:t>
            </a:r>
            <a:r>
              <a:rPr lang="en-US" altLang="zh-CN" sz="2800"/>
              <a:t>)</a:t>
            </a:r>
            <a:r>
              <a:rPr lang="en-US" altLang="zh-CN"/>
              <a:t/>
            </a:r>
            <a:br>
              <a:rPr lang="en-US" altLang="zh-CN"/>
            </a:br>
            <a:r>
              <a:rPr lang="zh-CN" altLang="en-US" sz="2400">
                <a:solidFill>
                  <a:srgbClr val="66FFCC"/>
                </a:solidFill>
              </a:rPr>
              <a:t>优先次序：   高              →              低</a:t>
            </a:r>
            <a:endParaRPr lang="zh-CN" altLang="en-US">
              <a:solidFill>
                <a:srgbClr val="66FFCC"/>
              </a:solidFill>
            </a:endParaRPr>
          </a:p>
          <a:p>
            <a:pPr>
              <a:lnSpc>
                <a:spcPct val="110000"/>
              </a:lnSpc>
            </a:pPr>
            <a:r>
              <a:rPr lang="zh-CN" altLang="en-US"/>
              <a:t> 逻辑表达式</a:t>
            </a:r>
            <a:br>
              <a:rPr lang="zh-CN" altLang="en-US"/>
            </a:br>
            <a:r>
              <a:rPr lang="zh-CN" altLang="en-US"/>
              <a:t>           例如：</a:t>
            </a:r>
            <a:r>
              <a:rPr lang="en-US" altLang="zh-CN"/>
              <a:t>(a</a:t>
            </a:r>
            <a:r>
              <a:rPr lang="en-US" altLang="zh-CN">
                <a:solidFill>
                  <a:srgbClr val="FFFF66"/>
                </a:solidFill>
              </a:rPr>
              <a:t>&gt;</a:t>
            </a:r>
            <a:r>
              <a:rPr lang="en-US" altLang="zh-CN"/>
              <a:t>b)</a:t>
            </a:r>
            <a:r>
              <a:rPr lang="en-US" altLang="zh-CN">
                <a:solidFill>
                  <a:srgbClr val="FFFF66"/>
                </a:solidFill>
              </a:rPr>
              <a:t>&amp;&amp;</a:t>
            </a:r>
            <a:r>
              <a:rPr lang="en-US" altLang="zh-CN"/>
              <a:t>(x</a:t>
            </a:r>
            <a:r>
              <a:rPr lang="en-US" altLang="zh-CN">
                <a:solidFill>
                  <a:srgbClr val="FFFF66"/>
                </a:solidFill>
              </a:rPr>
              <a:t>&gt;</a:t>
            </a:r>
            <a:r>
              <a:rPr lang="en-US" altLang="zh-CN"/>
              <a:t>y)</a:t>
            </a:r>
            <a:br>
              <a:rPr lang="en-US" altLang="zh-CN"/>
            </a:br>
            <a:r>
              <a:rPr lang="en-US" altLang="zh-CN"/>
              <a:t> </a:t>
            </a:r>
            <a:r>
              <a:rPr lang="zh-CN" altLang="en-US"/>
              <a:t>其结果类型为 </a:t>
            </a:r>
            <a:r>
              <a:rPr lang="en-US" altLang="zh-CN">
                <a:solidFill>
                  <a:srgbClr val="FFFF66"/>
                </a:solidFill>
              </a:rPr>
              <a:t>bool</a:t>
            </a:r>
            <a:r>
              <a:rPr lang="zh-CN" altLang="en-US"/>
              <a:t>，值只能为 </a:t>
            </a:r>
            <a:r>
              <a:rPr lang="en-US" altLang="zh-CN">
                <a:solidFill>
                  <a:srgbClr val="FFFF66"/>
                </a:solidFill>
              </a:rPr>
              <a:t>true</a:t>
            </a:r>
            <a:r>
              <a:rPr lang="en-US" altLang="zh-CN"/>
              <a:t> </a:t>
            </a:r>
            <a:r>
              <a:rPr lang="zh-CN" altLang="en-US"/>
              <a:t>或 </a:t>
            </a:r>
            <a:r>
              <a:rPr lang="en-US" altLang="zh-CN">
                <a:solidFill>
                  <a:srgbClr val="FFFF66"/>
                </a:solidFill>
              </a:rPr>
              <a:t>false</a:t>
            </a:r>
            <a:endParaRPr lang="en-US" altLang="zh-CN"/>
          </a:p>
        </p:txBody>
      </p:sp>
      <p:sp>
        <p:nvSpPr>
          <p:cNvPr id="7" name="灯片编号占位符 5"/>
          <p:cNvSpPr>
            <a:spLocks noGrp="1"/>
          </p:cNvSpPr>
          <p:nvPr>
            <p:ph type="sldNum" sz="quarter" idx="12"/>
          </p:nvPr>
        </p:nvSpPr>
        <p:spPr/>
        <p:txBody>
          <a:bodyPr/>
          <a:lstStyle/>
          <a:p>
            <a:fld id="{59120428-F3D8-4B7C-884C-8A220AFC3591}" type="slidenum">
              <a:rPr lang="en-US" altLang="zh-CN"/>
              <a:pPr/>
              <a:t>25</a:t>
            </a:fld>
            <a:endParaRPr lang="en-US" altLang="zh-CN"/>
          </a:p>
        </p:txBody>
      </p:sp>
      <p:sp>
        <p:nvSpPr>
          <p:cNvPr id="13005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748999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0" y="228600"/>
            <a:ext cx="7162800" cy="7429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zh-CN" altLang="en-US">
                <a:effectLst>
                  <a:outerShdw blurRad="38100" dist="38100" dir="2700000" algn="tl">
                    <a:srgbClr val="000000"/>
                  </a:outerShdw>
                </a:effectLst>
                <a:latin typeface="隶书" pitchFamily="49" charset="-122"/>
              </a:rPr>
              <a:t>条件运算符与条件表达式</a:t>
            </a:r>
          </a:p>
        </p:txBody>
      </p:sp>
      <p:sp>
        <p:nvSpPr>
          <p:cNvPr id="114691" name="Rectangle 3"/>
          <p:cNvSpPr>
            <a:spLocks noGrp="1" noChangeArrowheads="1"/>
          </p:cNvSpPr>
          <p:nvPr>
            <p:ph idx="1"/>
          </p:nvPr>
        </p:nvSpPr>
        <p:spPr>
          <a:xfrm>
            <a:off x="1143000" y="1200150"/>
            <a:ext cx="7315200" cy="3771900"/>
          </a:xfrm>
          <a:noFill/>
          <a:ln/>
        </p:spPr>
        <p:txBody>
          <a:bodyPr>
            <a:normAutofit fontScale="92500" lnSpcReduction="20000"/>
          </a:bodyPr>
          <a:lstStyle/>
          <a:p>
            <a:pPr>
              <a:lnSpc>
                <a:spcPct val="90000"/>
              </a:lnSpc>
            </a:pPr>
            <a:r>
              <a:rPr lang="zh-CN" altLang="en-US"/>
              <a:t>一般形式</a:t>
            </a:r>
            <a:endParaRPr lang="zh-CN" altLang="en-US">
              <a:latin typeface="宋体" pitchFamily="2" charset="-122"/>
            </a:endParaRPr>
          </a:p>
          <a:p>
            <a:pPr lvl="1">
              <a:lnSpc>
                <a:spcPct val="90000"/>
              </a:lnSpc>
              <a:buClr>
                <a:schemeClr val="tx1"/>
              </a:buClr>
              <a:buFontTx/>
              <a:buNone/>
            </a:pPr>
            <a:r>
              <a:rPr lang="zh-CN" altLang="en-US">
                <a:latin typeface="宋体" pitchFamily="2" charset="-122"/>
              </a:rPr>
              <a:t>表达式</a:t>
            </a:r>
            <a:r>
              <a:rPr lang="en-US" altLang="zh-CN">
                <a:latin typeface="宋体" pitchFamily="2" charset="-122"/>
              </a:rPr>
              <a:t>1</a:t>
            </a:r>
            <a:r>
              <a:rPr lang="zh-CN" altLang="en-US">
                <a:latin typeface="宋体" pitchFamily="2" charset="-122"/>
              </a:rPr>
              <a:t>？表达式</a:t>
            </a:r>
            <a:r>
              <a:rPr lang="en-US" altLang="zh-CN">
                <a:latin typeface="宋体" pitchFamily="2" charset="-122"/>
              </a:rPr>
              <a:t>2</a:t>
            </a:r>
            <a:r>
              <a:rPr lang="zh-CN" altLang="en-US">
                <a:latin typeface="宋体" pitchFamily="2" charset="-122"/>
              </a:rPr>
              <a:t>：表达式</a:t>
            </a:r>
            <a:r>
              <a:rPr lang="en-US" altLang="zh-CN">
                <a:latin typeface="宋体" pitchFamily="2" charset="-122"/>
              </a:rPr>
              <a:t>3</a:t>
            </a:r>
          </a:p>
          <a:p>
            <a:pPr lvl="2">
              <a:lnSpc>
                <a:spcPct val="90000"/>
              </a:lnSpc>
              <a:buClr>
                <a:schemeClr val="tx1"/>
              </a:buClr>
              <a:buFontTx/>
              <a:buNone/>
            </a:pPr>
            <a:r>
              <a:rPr lang="zh-CN" altLang="en-US">
                <a:latin typeface="宋体" pitchFamily="2" charset="-122"/>
              </a:rPr>
              <a:t>表达式</a:t>
            </a:r>
            <a:r>
              <a:rPr lang="en-US" altLang="zh-CN">
                <a:latin typeface="宋体" pitchFamily="2" charset="-122"/>
              </a:rPr>
              <a:t>1 </a:t>
            </a:r>
            <a:r>
              <a:rPr lang="zh-CN" altLang="en-US">
                <a:latin typeface="宋体" pitchFamily="2" charset="-122"/>
              </a:rPr>
              <a:t>必须是 </a:t>
            </a:r>
            <a:r>
              <a:rPr lang="en-US" altLang="zh-CN">
                <a:latin typeface="宋体" pitchFamily="2" charset="-122"/>
              </a:rPr>
              <a:t>bool </a:t>
            </a:r>
            <a:r>
              <a:rPr lang="zh-CN" altLang="en-US">
                <a:latin typeface="宋体" pitchFamily="2" charset="-122"/>
              </a:rPr>
              <a:t>类型</a:t>
            </a:r>
          </a:p>
          <a:p>
            <a:pPr>
              <a:lnSpc>
                <a:spcPct val="90000"/>
              </a:lnSpc>
            </a:pPr>
            <a:r>
              <a:rPr lang="zh-CN" altLang="en-US">
                <a:latin typeface="宋体" pitchFamily="2" charset="-122"/>
              </a:rPr>
              <a:t>执行顺序</a:t>
            </a:r>
          </a:p>
          <a:p>
            <a:pPr lvl="1">
              <a:lnSpc>
                <a:spcPct val="90000"/>
              </a:lnSpc>
              <a:buClr>
                <a:schemeClr val="tx1"/>
              </a:buClr>
            </a:pPr>
            <a:r>
              <a:rPr lang="zh-CN" altLang="en-US">
                <a:latin typeface="宋体" pitchFamily="2" charset="-122"/>
              </a:rPr>
              <a:t>先求解</a:t>
            </a:r>
            <a:r>
              <a:rPr lang="zh-CN" altLang="en-US">
                <a:solidFill>
                  <a:schemeClr val="tx1"/>
                </a:solidFill>
                <a:latin typeface="宋体" pitchFamily="2" charset="-122"/>
              </a:rPr>
              <a:t>表达式</a:t>
            </a:r>
            <a:r>
              <a:rPr lang="en-US" altLang="zh-CN">
                <a:solidFill>
                  <a:schemeClr val="tx1"/>
                </a:solidFill>
                <a:latin typeface="宋体" pitchFamily="2" charset="-122"/>
              </a:rPr>
              <a:t>1</a:t>
            </a:r>
            <a:r>
              <a:rPr lang="zh-CN" altLang="en-US">
                <a:latin typeface="宋体" pitchFamily="2" charset="-122"/>
              </a:rPr>
              <a:t>，</a:t>
            </a:r>
          </a:p>
          <a:p>
            <a:pPr lvl="1">
              <a:lnSpc>
                <a:spcPct val="90000"/>
              </a:lnSpc>
              <a:buClr>
                <a:schemeClr val="tx1"/>
              </a:buClr>
            </a:pPr>
            <a:r>
              <a:rPr lang="zh-CN" altLang="en-US">
                <a:latin typeface="宋体" pitchFamily="2" charset="-122"/>
              </a:rPr>
              <a:t>若表达式</a:t>
            </a:r>
            <a:r>
              <a:rPr lang="en-US" altLang="zh-CN">
                <a:latin typeface="宋体" pitchFamily="2" charset="-122"/>
              </a:rPr>
              <a:t>1</a:t>
            </a:r>
            <a:r>
              <a:rPr lang="zh-CN" altLang="en-US">
                <a:latin typeface="宋体" pitchFamily="2" charset="-122"/>
              </a:rPr>
              <a:t>的值为</a:t>
            </a:r>
            <a:r>
              <a:rPr lang="en-US" altLang="zh-CN">
                <a:solidFill>
                  <a:schemeClr val="tx1"/>
                </a:solidFill>
                <a:latin typeface="宋体" pitchFamily="2" charset="-122"/>
              </a:rPr>
              <a:t>true</a:t>
            </a:r>
            <a:r>
              <a:rPr lang="zh-CN" altLang="en-US">
                <a:latin typeface="宋体" pitchFamily="2" charset="-122"/>
              </a:rPr>
              <a:t>，则求解</a:t>
            </a:r>
            <a:r>
              <a:rPr lang="zh-CN" altLang="en-US">
                <a:solidFill>
                  <a:schemeClr val="tx1"/>
                </a:solidFill>
                <a:latin typeface="宋体" pitchFamily="2" charset="-122"/>
              </a:rPr>
              <a:t>表达式</a:t>
            </a:r>
            <a:r>
              <a:rPr lang="en-US" altLang="zh-CN">
                <a:solidFill>
                  <a:schemeClr val="tx1"/>
                </a:solidFill>
                <a:latin typeface="宋体" pitchFamily="2" charset="-122"/>
              </a:rPr>
              <a:t>2</a:t>
            </a:r>
            <a:r>
              <a:rPr lang="zh-CN" altLang="en-US">
                <a:latin typeface="宋体" pitchFamily="2" charset="-122"/>
              </a:rPr>
              <a:t>，表达式</a:t>
            </a:r>
            <a:r>
              <a:rPr lang="en-US" altLang="zh-CN">
                <a:latin typeface="宋体" pitchFamily="2" charset="-122"/>
              </a:rPr>
              <a:t>2</a:t>
            </a:r>
            <a:r>
              <a:rPr lang="zh-CN" altLang="en-US">
                <a:latin typeface="宋体" pitchFamily="2" charset="-122"/>
              </a:rPr>
              <a:t>的值为最终结果</a:t>
            </a:r>
          </a:p>
          <a:p>
            <a:pPr lvl="1">
              <a:lnSpc>
                <a:spcPct val="90000"/>
              </a:lnSpc>
              <a:buClr>
                <a:schemeClr val="tx1"/>
              </a:buClr>
            </a:pPr>
            <a:r>
              <a:rPr lang="zh-CN" altLang="en-US">
                <a:latin typeface="宋体" pitchFamily="2" charset="-122"/>
              </a:rPr>
              <a:t>若表达式</a:t>
            </a:r>
            <a:r>
              <a:rPr lang="en-US" altLang="zh-CN">
                <a:latin typeface="宋体" pitchFamily="2" charset="-122"/>
              </a:rPr>
              <a:t>1</a:t>
            </a:r>
            <a:r>
              <a:rPr lang="zh-CN" altLang="en-US">
                <a:latin typeface="宋体" pitchFamily="2" charset="-122"/>
              </a:rPr>
              <a:t>的值为</a:t>
            </a:r>
            <a:r>
              <a:rPr lang="en-US" altLang="zh-CN">
                <a:solidFill>
                  <a:schemeClr val="tx1"/>
                </a:solidFill>
                <a:latin typeface="宋体" pitchFamily="2" charset="-122"/>
              </a:rPr>
              <a:t>false</a:t>
            </a:r>
            <a:r>
              <a:rPr lang="zh-CN" altLang="en-US">
                <a:latin typeface="宋体" pitchFamily="2" charset="-122"/>
              </a:rPr>
              <a:t>，则求解</a:t>
            </a:r>
            <a:r>
              <a:rPr lang="zh-CN" altLang="en-US">
                <a:solidFill>
                  <a:schemeClr val="tx1"/>
                </a:solidFill>
                <a:latin typeface="宋体" pitchFamily="2" charset="-122"/>
              </a:rPr>
              <a:t>表达式</a:t>
            </a:r>
            <a:r>
              <a:rPr lang="en-US" altLang="zh-CN">
                <a:solidFill>
                  <a:schemeClr val="tx1"/>
                </a:solidFill>
                <a:latin typeface="宋体" pitchFamily="2" charset="-122"/>
              </a:rPr>
              <a:t>3</a:t>
            </a:r>
            <a:r>
              <a:rPr lang="zh-CN" altLang="en-US">
                <a:latin typeface="宋体" pitchFamily="2" charset="-122"/>
              </a:rPr>
              <a:t>，表达式</a:t>
            </a:r>
            <a:r>
              <a:rPr lang="en-US" altLang="zh-CN">
                <a:latin typeface="宋体" pitchFamily="2" charset="-122"/>
              </a:rPr>
              <a:t>3</a:t>
            </a:r>
            <a:r>
              <a:rPr lang="zh-CN" altLang="en-US">
                <a:latin typeface="宋体" pitchFamily="2" charset="-122"/>
              </a:rPr>
              <a:t>的值为最终结果</a:t>
            </a:r>
          </a:p>
          <a:p>
            <a:pPr>
              <a:lnSpc>
                <a:spcPct val="90000"/>
              </a:lnSpc>
              <a:buClr>
                <a:schemeClr val="tx1"/>
              </a:buClr>
            </a:pPr>
            <a:r>
              <a:rPr lang="zh-CN" altLang="en-US">
                <a:latin typeface="宋体" pitchFamily="2" charset="-122"/>
              </a:rPr>
              <a:t>例： </a:t>
            </a:r>
            <a:r>
              <a:rPr lang="en-US" altLang="zh-CN">
                <a:latin typeface="宋体" pitchFamily="2" charset="-122"/>
              </a:rPr>
              <a:t>x=a&gt;b? a:b;</a:t>
            </a:r>
          </a:p>
        </p:txBody>
      </p:sp>
      <p:sp>
        <p:nvSpPr>
          <p:cNvPr id="7" name="灯片编号占位符 5"/>
          <p:cNvSpPr>
            <a:spLocks noGrp="1"/>
          </p:cNvSpPr>
          <p:nvPr>
            <p:ph type="sldNum" sz="quarter" idx="12"/>
          </p:nvPr>
        </p:nvSpPr>
        <p:spPr/>
        <p:txBody>
          <a:bodyPr/>
          <a:lstStyle/>
          <a:p>
            <a:fld id="{757D311A-AED2-4EED-89CF-54D1DC21661D}" type="slidenum">
              <a:rPr lang="en-US" altLang="zh-CN"/>
              <a:pPr/>
              <a:t>26</a:t>
            </a:fld>
            <a:endParaRPr lang="en-US" altLang="zh-CN"/>
          </a:p>
        </p:txBody>
      </p:sp>
      <p:sp>
        <p:nvSpPr>
          <p:cNvPr id="11469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7955532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zh-CN" altLang="en-US">
                <a:effectLst>
                  <a:outerShdw blurRad="38100" dist="38100" dir="2700000" algn="tl">
                    <a:srgbClr val="000000"/>
                  </a:outerShdw>
                </a:effectLst>
                <a:latin typeface="隶书" pitchFamily="49" charset="-122"/>
              </a:rPr>
              <a:t>条件运算符与条件表达式</a:t>
            </a:r>
          </a:p>
        </p:txBody>
      </p:sp>
      <p:sp>
        <p:nvSpPr>
          <p:cNvPr id="215043" name="Rectangle 1027"/>
          <p:cNvSpPr>
            <a:spLocks noGrp="1" noChangeArrowheads="1"/>
          </p:cNvSpPr>
          <p:nvPr>
            <p:ph idx="1"/>
          </p:nvPr>
        </p:nvSpPr>
        <p:spPr/>
        <p:txBody>
          <a:bodyPr/>
          <a:lstStyle/>
          <a:p>
            <a:r>
              <a:rPr lang="zh-CN" altLang="en-US">
                <a:latin typeface="宋体" pitchFamily="2" charset="-122"/>
              </a:rPr>
              <a:t>注意：</a:t>
            </a:r>
          </a:p>
          <a:p>
            <a:pPr lvl="1">
              <a:buClr>
                <a:schemeClr val="tx1"/>
              </a:buClr>
            </a:pPr>
            <a:r>
              <a:rPr lang="zh-CN" altLang="en-US">
                <a:solidFill>
                  <a:srgbClr val="FFFF66"/>
                </a:solidFill>
                <a:latin typeface="宋体" pitchFamily="2" charset="-122"/>
              </a:rPr>
              <a:t>条件</a:t>
            </a:r>
            <a:r>
              <a:rPr lang="zh-CN" altLang="en-US">
                <a:latin typeface="宋体" pitchFamily="2" charset="-122"/>
              </a:rPr>
              <a:t>运算符优级</a:t>
            </a:r>
            <a:r>
              <a:rPr lang="zh-CN" altLang="en-US">
                <a:solidFill>
                  <a:schemeClr val="tx1"/>
                </a:solidFill>
                <a:latin typeface="宋体" pitchFamily="2" charset="-122"/>
              </a:rPr>
              <a:t>高于</a:t>
            </a:r>
            <a:r>
              <a:rPr lang="zh-CN" altLang="en-US">
                <a:solidFill>
                  <a:srgbClr val="FFFF66"/>
                </a:solidFill>
                <a:latin typeface="宋体" pitchFamily="2" charset="-122"/>
              </a:rPr>
              <a:t>赋值</a:t>
            </a:r>
            <a:r>
              <a:rPr lang="zh-CN" altLang="en-US">
                <a:latin typeface="宋体" pitchFamily="2" charset="-122"/>
              </a:rPr>
              <a:t>运算符，</a:t>
            </a:r>
            <a:r>
              <a:rPr lang="zh-CN" altLang="en-US">
                <a:solidFill>
                  <a:schemeClr val="tx1"/>
                </a:solidFill>
                <a:latin typeface="宋体" pitchFamily="2" charset="-122"/>
              </a:rPr>
              <a:t>低于</a:t>
            </a:r>
            <a:r>
              <a:rPr lang="zh-CN" altLang="en-US">
                <a:solidFill>
                  <a:srgbClr val="FFFF66"/>
                </a:solidFill>
                <a:latin typeface="宋体" pitchFamily="2" charset="-122"/>
              </a:rPr>
              <a:t>逻辑</a:t>
            </a:r>
            <a:r>
              <a:rPr lang="zh-CN" altLang="en-US">
                <a:latin typeface="宋体" pitchFamily="2" charset="-122"/>
              </a:rPr>
              <a:t>运算符</a:t>
            </a:r>
          </a:p>
          <a:p>
            <a:pPr lvl="1">
              <a:buClr>
                <a:schemeClr val="tx1"/>
              </a:buClr>
            </a:pPr>
            <a:r>
              <a:rPr lang="zh-CN" altLang="en-US">
                <a:latin typeface="宋体" pitchFamily="2" charset="-122"/>
              </a:rPr>
              <a:t>表达式</a:t>
            </a:r>
            <a:r>
              <a:rPr lang="en-US" altLang="zh-CN">
                <a:latin typeface="宋体" pitchFamily="2" charset="-122"/>
              </a:rPr>
              <a:t>2</a:t>
            </a:r>
            <a:r>
              <a:rPr lang="zh-CN" altLang="en-US">
                <a:latin typeface="宋体" pitchFamily="2" charset="-122"/>
              </a:rPr>
              <a:t>、</a:t>
            </a:r>
            <a:r>
              <a:rPr lang="en-US" altLang="zh-CN">
                <a:latin typeface="宋体" pitchFamily="2" charset="-122"/>
              </a:rPr>
              <a:t>3</a:t>
            </a:r>
            <a:r>
              <a:rPr lang="zh-CN" altLang="en-US">
                <a:latin typeface="宋体" pitchFamily="2" charset="-122"/>
              </a:rPr>
              <a:t>的类型可以不同，条件表达式的最终类型为 </a:t>
            </a:r>
            <a:r>
              <a:rPr lang="en-US" altLang="zh-CN">
                <a:latin typeface="宋体" pitchFamily="2" charset="-122"/>
              </a:rPr>
              <a:t>2 </a:t>
            </a:r>
            <a:r>
              <a:rPr lang="zh-CN" altLang="en-US">
                <a:latin typeface="宋体" pitchFamily="2" charset="-122"/>
              </a:rPr>
              <a:t>和 </a:t>
            </a:r>
            <a:r>
              <a:rPr lang="en-US" altLang="zh-CN">
                <a:latin typeface="宋体" pitchFamily="2" charset="-122"/>
              </a:rPr>
              <a:t>3 </a:t>
            </a:r>
            <a:r>
              <a:rPr lang="zh-CN" altLang="en-US">
                <a:latin typeface="宋体" pitchFamily="2" charset="-122"/>
              </a:rPr>
              <a:t>中较高的类型。</a:t>
            </a:r>
          </a:p>
          <a:p>
            <a:r>
              <a:rPr lang="zh-CN" altLang="en-US">
                <a:latin typeface="宋体" pitchFamily="2" charset="-122"/>
              </a:rPr>
              <a:t>例： </a:t>
            </a:r>
            <a:r>
              <a:rPr lang="en-US" altLang="zh-CN">
                <a:latin typeface="宋体" pitchFamily="2" charset="-122"/>
              </a:rPr>
              <a:t>x</a:t>
            </a:r>
            <a:r>
              <a:rPr lang="en-US" altLang="zh-CN">
                <a:solidFill>
                  <a:srgbClr val="FFC1C1"/>
                </a:solidFill>
                <a:latin typeface="宋体" pitchFamily="2" charset="-122"/>
              </a:rPr>
              <a:t>=</a:t>
            </a:r>
            <a:r>
              <a:rPr lang="en-US" altLang="zh-CN">
                <a:latin typeface="宋体" pitchFamily="2" charset="-122"/>
              </a:rPr>
              <a:t>a</a:t>
            </a:r>
            <a:r>
              <a:rPr lang="en-US" altLang="zh-CN">
                <a:solidFill>
                  <a:srgbClr val="FFFF66"/>
                </a:solidFill>
                <a:latin typeface="宋体" pitchFamily="2" charset="-122"/>
              </a:rPr>
              <a:t>&gt;</a:t>
            </a:r>
            <a:r>
              <a:rPr lang="en-US" altLang="zh-CN">
                <a:latin typeface="宋体" pitchFamily="2" charset="-122"/>
              </a:rPr>
              <a:t>b</a:t>
            </a:r>
            <a:r>
              <a:rPr lang="en-US" altLang="zh-CN">
                <a:solidFill>
                  <a:srgbClr val="CCFFFF"/>
                </a:solidFill>
                <a:latin typeface="宋体" pitchFamily="2" charset="-122"/>
              </a:rPr>
              <a:t>?</a:t>
            </a:r>
            <a:r>
              <a:rPr lang="en-US" altLang="zh-CN">
                <a:latin typeface="宋体" pitchFamily="2" charset="-122"/>
              </a:rPr>
              <a:t> a</a:t>
            </a:r>
            <a:r>
              <a:rPr lang="en-US" altLang="zh-CN">
                <a:solidFill>
                  <a:srgbClr val="CCFFFF"/>
                </a:solidFill>
                <a:latin typeface="宋体" pitchFamily="2" charset="-122"/>
              </a:rPr>
              <a:t>:</a:t>
            </a:r>
            <a:r>
              <a:rPr lang="en-US" altLang="zh-CN">
                <a:latin typeface="宋体" pitchFamily="2" charset="-122"/>
              </a:rPr>
              <a:t>b;</a:t>
            </a:r>
          </a:p>
        </p:txBody>
      </p:sp>
      <p:sp>
        <p:nvSpPr>
          <p:cNvPr id="11" name="灯片编号占位符 5"/>
          <p:cNvSpPr>
            <a:spLocks noGrp="1"/>
          </p:cNvSpPr>
          <p:nvPr>
            <p:ph type="sldNum" sz="quarter" idx="12"/>
          </p:nvPr>
        </p:nvSpPr>
        <p:spPr/>
        <p:txBody>
          <a:bodyPr/>
          <a:lstStyle/>
          <a:p>
            <a:fld id="{DA4BE9BA-C8CA-4F5A-915C-0E39C9E4258C}" type="slidenum">
              <a:rPr lang="en-US" altLang="zh-CN"/>
              <a:pPr/>
              <a:t>27</a:t>
            </a:fld>
            <a:endParaRPr lang="en-US" altLang="zh-CN"/>
          </a:p>
        </p:txBody>
      </p:sp>
      <p:sp>
        <p:nvSpPr>
          <p:cNvPr id="215044" name="Text Box 1028"/>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
        <p:nvSpPr>
          <p:cNvPr id="215045" name="AutoShape 1029"/>
          <p:cNvSpPr>
            <a:spLocks/>
          </p:cNvSpPr>
          <p:nvPr/>
        </p:nvSpPr>
        <p:spPr bwMode="auto">
          <a:xfrm rot="5400000">
            <a:off x="3971925" y="2943225"/>
            <a:ext cx="57150" cy="1600200"/>
          </a:xfrm>
          <a:prstGeom prst="rightBrace">
            <a:avLst>
              <a:gd name="adj1" fmla="val 1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6" name="Text Box 1030"/>
          <p:cNvSpPr txBox="1">
            <a:spLocks noChangeArrowheads="1"/>
          </p:cNvSpPr>
          <p:nvPr/>
        </p:nvSpPr>
        <p:spPr bwMode="auto">
          <a:xfrm>
            <a:off x="3829050" y="3743325"/>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①</a:t>
            </a:r>
          </a:p>
        </p:txBody>
      </p:sp>
      <p:sp>
        <p:nvSpPr>
          <p:cNvPr id="215047" name="AutoShape 1031"/>
          <p:cNvSpPr>
            <a:spLocks/>
          </p:cNvSpPr>
          <p:nvPr/>
        </p:nvSpPr>
        <p:spPr bwMode="auto">
          <a:xfrm rot="5400000">
            <a:off x="3362325" y="3436144"/>
            <a:ext cx="57150" cy="1143000"/>
          </a:xfrm>
          <a:prstGeom prst="rightBrace">
            <a:avLst>
              <a:gd name="adj1" fmla="val 12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8" name="Text Box 1032"/>
          <p:cNvSpPr txBox="1">
            <a:spLocks noChangeArrowheads="1"/>
          </p:cNvSpPr>
          <p:nvPr/>
        </p:nvSpPr>
        <p:spPr bwMode="auto">
          <a:xfrm>
            <a:off x="3190875" y="4000500"/>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t>②</a:t>
            </a:r>
          </a:p>
        </p:txBody>
      </p:sp>
    </p:spTree>
    <p:extLst>
      <p:ext uri="{BB962C8B-B14F-4D97-AF65-F5344CB8AC3E}">
        <p14:creationId xmlns:p14="http://schemas.microsoft.com/office/powerpoint/2010/main" val="43766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r>
              <a:rPr lang="en-US" altLang="zh-CN"/>
              <a:t>sizeof </a:t>
            </a:r>
            <a:r>
              <a:rPr lang="zh-CN" altLang="en-US"/>
              <a:t>运算符</a:t>
            </a:r>
          </a:p>
        </p:txBody>
      </p:sp>
      <p:sp>
        <p:nvSpPr>
          <p:cNvPr id="116739" name="Rectangle 1027"/>
          <p:cNvSpPr>
            <a:spLocks noGrp="1" noChangeArrowheads="1"/>
          </p:cNvSpPr>
          <p:nvPr>
            <p:ph idx="1"/>
          </p:nvPr>
        </p:nvSpPr>
        <p:spPr>
          <a:xfrm>
            <a:off x="1295400" y="1428750"/>
            <a:ext cx="7239000" cy="3314700"/>
          </a:xfrm>
        </p:spPr>
        <p:txBody>
          <a:bodyPr>
            <a:normAutofit fontScale="85000" lnSpcReduction="20000"/>
          </a:bodyPr>
          <a:lstStyle/>
          <a:p>
            <a:pPr>
              <a:lnSpc>
                <a:spcPct val="110000"/>
              </a:lnSpc>
            </a:pPr>
            <a:r>
              <a:rPr lang="zh-CN" altLang="en-US" sz="2600"/>
              <a:t>语法形式</a:t>
            </a:r>
            <a:br>
              <a:rPr lang="zh-CN" altLang="en-US" sz="2600"/>
            </a:br>
            <a:r>
              <a:rPr lang="en-US" altLang="zh-CN" sz="2600">
                <a:solidFill>
                  <a:srgbClr val="FFFF66"/>
                </a:solidFill>
              </a:rPr>
              <a:t>sizeof (</a:t>
            </a:r>
            <a:r>
              <a:rPr lang="zh-CN" altLang="en-US" sz="2600"/>
              <a:t>类型名</a:t>
            </a:r>
            <a:r>
              <a:rPr lang="en-US" altLang="zh-CN" sz="2600">
                <a:solidFill>
                  <a:srgbClr val="FFFF66"/>
                </a:solidFill>
              </a:rPr>
              <a:t>)</a:t>
            </a:r>
            <a:r>
              <a:rPr lang="en-US" altLang="zh-CN" sz="2600"/>
              <a:t/>
            </a:r>
            <a:br>
              <a:rPr lang="en-US" altLang="zh-CN" sz="2600"/>
            </a:br>
            <a:r>
              <a:rPr lang="zh-CN" altLang="en-US" sz="2600"/>
              <a:t>或 </a:t>
            </a:r>
            <a:r>
              <a:rPr lang="en-US" altLang="zh-CN" sz="2600">
                <a:solidFill>
                  <a:srgbClr val="FFFF66"/>
                </a:solidFill>
              </a:rPr>
              <a:t>sizeof (</a:t>
            </a:r>
            <a:r>
              <a:rPr lang="zh-CN" altLang="en-US" sz="2600"/>
              <a:t>表达式</a:t>
            </a:r>
            <a:r>
              <a:rPr lang="en-US" altLang="zh-CN" sz="2600">
                <a:solidFill>
                  <a:srgbClr val="FFFF66"/>
                </a:solidFill>
              </a:rPr>
              <a:t>)</a:t>
            </a:r>
          </a:p>
          <a:p>
            <a:pPr>
              <a:lnSpc>
                <a:spcPct val="110000"/>
              </a:lnSpc>
            </a:pPr>
            <a:r>
              <a:rPr lang="zh-CN" altLang="en-US" sz="2600"/>
              <a:t>结果值：</a:t>
            </a:r>
            <a:br>
              <a:rPr lang="zh-CN" altLang="en-US" sz="2600"/>
            </a:br>
            <a:r>
              <a:rPr lang="zh-CN" altLang="en-US" sz="2600"/>
              <a:t>“类型名”所指定的类型或“表达式”的结果类型所占的字节数。</a:t>
            </a:r>
          </a:p>
          <a:p>
            <a:pPr>
              <a:lnSpc>
                <a:spcPct val="110000"/>
              </a:lnSpc>
            </a:pPr>
            <a:r>
              <a:rPr lang="zh-CN" altLang="en-US" sz="2600"/>
              <a:t>例：</a:t>
            </a:r>
          </a:p>
          <a:p>
            <a:pPr marL="1133475" lvl="1">
              <a:lnSpc>
                <a:spcPct val="110000"/>
              </a:lnSpc>
              <a:buFontTx/>
              <a:buNone/>
            </a:pPr>
            <a:r>
              <a:rPr lang="en-US" altLang="zh-CN" sz="2600">
                <a:solidFill>
                  <a:srgbClr val="FFFF66"/>
                </a:solidFill>
              </a:rPr>
              <a:t>sizeof(</a:t>
            </a:r>
            <a:r>
              <a:rPr lang="en-US" altLang="zh-CN" sz="2600"/>
              <a:t>short</a:t>
            </a:r>
            <a:r>
              <a:rPr lang="en-US" altLang="zh-CN" sz="2600">
                <a:solidFill>
                  <a:srgbClr val="FFFF66"/>
                </a:solidFill>
              </a:rPr>
              <a:t>)</a:t>
            </a:r>
          </a:p>
          <a:p>
            <a:pPr marL="1133475" lvl="1">
              <a:lnSpc>
                <a:spcPct val="110000"/>
              </a:lnSpc>
              <a:buFontTx/>
              <a:buNone/>
            </a:pPr>
            <a:r>
              <a:rPr lang="en-US" altLang="zh-CN" sz="2600">
                <a:solidFill>
                  <a:srgbClr val="FFFF66"/>
                </a:solidFill>
              </a:rPr>
              <a:t>sizeof(</a:t>
            </a:r>
            <a:r>
              <a:rPr lang="en-US" altLang="zh-CN" sz="2600"/>
              <a:t>x</a:t>
            </a:r>
            <a:r>
              <a:rPr lang="en-US" altLang="zh-CN" sz="2600">
                <a:solidFill>
                  <a:srgbClr val="FFFF66"/>
                </a:solidFill>
              </a:rPr>
              <a:t>)</a:t>
            </a:r>
          </a:p>
        </p:txBody>
      </p:sp>
      <p:sp>
        <p:nvSpPr>
          <p:cNvPr id="7" name="灯片编号占位符 5"/>
          <p:cNvSpPr>
            <a:spLocks noGrp="1"/>
          </p:cNvSpPr>
          <p:nvPr>
            <p:ph type="sldNum" sz="quarter" idx="12"/>
          </p:nvPr>
        </p:nvSpPr>
        <p:spPr/>
        <p:txBody>
          <a:bodyPr/>
          <a:lstStyle/>
          <a:p>
            <a:fld id="{AAA08E86-1D9A-4B56-8A21-97414BF1BDE4}" type="slidenum">
              <a:rPr lang="en-US" altLang="zh-CN"/>
              <a:pPr/>
              <a:t>28</a:t>
            </a:fld>
            <a:endParaRPr lang="en-US" altLang="zh-CN"/>
          </a:p>
        </p:txBody>
      </p:sp>
      <p:sp>
        <p:nvSpPr>
          <p:cNvPr id="116740" name="Text Box 1028"/>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377493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066800" y="285750"/>
            <a:ext cx="7391400" cy="7429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76263"/>
            <a:r>
              <a:rPr lang="zh-CN" altLang="en-US">
                <a:effectLst>
                  <a:outerShdw blurRad="38100" dist="38100" dir="2700000" algn="tl">
                    <a:srgbClr val="000000"/>
                  </a:outerShdw>
                </a:effectLst>
                <a:latin typeface="隶书" pitchFamily="49" charset="-122"/>
              </a:rPr>
              <a:t>位运算</a:t>
            </a:r>
            <a:r>
              <a:rPr lang="en-US" altLang="zh-CN">
                <a:effectLst>
                  <a:outerShdw blurRad="38100" dist="38100" dir="2700000" algn="tl">
                    <a:srgbClr val="000000"/>
                  </a:outerShdw>
                </a:effectLst>
                <a:latin typeface="Arial"/>
              </a:rPr>
              <a:t>——</a:t>
            </a:r>
            <a:r>
              <a:rPr lang="zh-CN" altLang="en-US">
                <a:effectLst>
                  <a:outerShdw blurRad="38100" dist="38100" dir="2700000" algn="tl">
                    <a:srgbClr val="000000"/>
                  </a:outerShdw>
                </a:effectLst>
                <a:latin typeface="隶书" pitchFamily="49" charset="-122"/>
              </a:rPr>
              <a:t>按位与（</a:t>
            </a:r>
            <a:r>
              <a:rPr lang="en-US" altLang="zh-CN">
                <a:effectLst>
                  <a:outerShdw blurRad="38100" dist="38100" dir="2700000" algn="tl">
                    <a:srgbClr val="000000"/>
                  </a:outerShdw>
                </a:effectLst>
                <a:latin typeface="隶书" pitchFamily="49" charset="-122"/>
              </a:rPr>
              <a:t>&amp;</a:t>
            </a:r>
            <a:r>
              <a:rPr lang="zh-CN" altLang="en-US">
                <a:effectLst>
                  <a:outerShdw blurRad="38100" dist="38100" dir="2700000" algn="tl">
                    <a:srgbClr val="000000"/>
                  </a:outerShdw>
                </a:effectLst>
                <a:latin typeface="隶书" pitchFamily="49" charset="-122"/>
              </a:rPr>
              <a:t>）</a:t>
            </a:r>
          </a:p>
        </p:txBody>
      </p:sp>
      <p:sp>
        <p:nvSpPr>
          <p:cNvPr id="117763" name="Rectangle 3"/>
          <p:cNvSpPr>
            <a:spLocks noGrp="1" noChangeArrowheads="1"/>
          </p:cNvSpPr>
          <p:nvPr>
            <p:ph idx="1"/>
          </p:nvPr>
        </p:nvSpPr>
        <p:spPr>
          <a:xfrm>
            <a:off x="1143000" y="1200150"/>
            <a:ext cx="7848600" cy="3943350"/>
          </a:xfrm>
          <a:noFill/>
          <a:ln/>
        </p:spPr>
        <p:txBody>
          <a:bodyPr>
            <a:normAutofit fontScale="92500" lnSpcReduction="20000"/>
          </a:bodyPr>
          <a:lstStyle/>
          <a:p>
            <a:pPr defTabSz="762000">
              <a:lnSpc>
                <a:spcPct val="70000"/>
              </a:lnSpc>
            </a:pPr>
            <a:r>
              <a:rPr lang="zh-CN" altLang="en-US"/>
              <a:t>运算规则</a:t>
            </a:r>
          </a:p>
          <a:p>
            <a:pPr lvl="1" defTabSz="762000">
              <a:lnSpc>
                <a:spcPct val="70000"/>
              </a:lnSpc>
            </a:pPr>
            <a:r>
              <a:rPr lang="zh-CN" altLang="en-US"/>
              <a:t>将两个运算量的每一个位进行逻辑</a:t>
            </a:r>
            <a:r>
              <a:rPr lang="zh-CN" altLang="en-US">
                <a:solidFill>
                  <a:srgbClr val="FFFF66"/>
                </a:solidFill>
              </a:rPr>
              <a:t>与</a:t>
            </a:r>
            <a:r>
              <a:rPr lang="zh-CN" altLang="en-US"/>
              <a:t>操作</a:t>
            </a:r>
          </a:p>
          <a:p>
            <a:pPr defTabSz="762000">
              <a:lnSpc>
                <a:spcPct val="70000"/>
              </a:lnSpc>
            </a:pPr>
            <a:r>
              <a:rPr lang="zh-CN" altLang="en-US">
                <a:latin typeface="宋体" pitchFamily="2" charset="-122"/>
              </a:rPr>
              <a:t>举例：计算 </a:t>
            </a:r>
            <a:r>
              <a:rPr lang="en-US" altLang="zh-CN">
                <a:latin typeface="宋体" pitchFamily="2" charset="-122"/>
              </a:rPr>
              <a:t>3 &amp; 5</a:t>
            </a:r>
          </a:p>
          <a:p>
            <a:pPr lvl="1" defTabSz="762000">
              <a:lnSpc>
                <a:spcPct val="70000"/>
              </a:lnSpc>
              <a:buFontTx/>
              <a:buNone/>
            </a:pPr>
            <a:r>
              <a:rPr lang="en-US" altLang="zh-CN">
                <a:latin typeface="宋体" pitchFamily="2" charset="-122"/>
              </a:rPr>
              <a:t>    3</a:t>
            </a:r>
            <a:r>
              <a:rPr lang="zh-CN" altLang="en-US">
                <a:latin typeface="宋体" pitchFamily="2" charset="-122"/>
              </a:rPr>
              <a:t>：    </a:t>
            </a:r>
            <a:r>
              <a:rPr lang="en-US" altLang="zh-CN">
                <a:latin typeface="宋体" pitchFamily="2" charset="-122"/>
              </a:rPr>
              <a:t>0 0 0 0 0 0 1 1</a:t>
            </a:r>
          </a:p>
          <a:p>
            <a:pPr lvl="1" defTabSz="762000">
              <a:lnSpc>
                <a:spcPct val="70000"/>
              </a:lnSpc>
              <a:buFontTx/>
              <a:buNone/>
            </a:pPr>
            <a:r>
              <a:rPr lang="en-US" altLang="zh-CN">
                <a:latin typeface="宋体" pitchFamily="2" charset="-122"/>
              </a:rPr>
              <a:t>    5</a:t>
            </a:r>
            <a:r>
              <a:rPr lang="zh-CN" altLang="en-US">
                <a:latin typeface="宋体" pitchFamily="2" charset="-122"/>
              </a:rPr>
              <a:t>：</a:t>
            </a:r>
            <a:r>
              <a:rPr lang="en-US" altLang="zh-CN" u="sng">
                <a:latin typeface="宋体" pitchFamily="2" charset="-122"/>
              </a:rPr>
              <a:t>(&amp;) 0 0 0 0 0 1 0 1</a:t>
            </a:r>
          </a:p>
          <a:p>
            <a:pPr lvl="1" defTabSz="762000">
              <a:lnSpc>
                <a:spcPct val="70000"/>
              </a:lnSpc>
              <a:buFontTx/>
              <a:buNone/>
            </a:pPr>
            <a:r>
              <a:rPr lang="en-US" altLang="zh-CN">
                <a:latin typeface="宋体" pitchFamily="2" charset="-122"/>
              </a:rPr>
              <a:t>3 &amp; 5:     0 0 0 0 0 0 0 1</a:t>
            </a:r>
          </a:p>
          <a:p>
            <a:pPr defTabSz="762000">
              <a:lnSpc>
                <a:spcPct val="70000"/>
              </a:lnSpc>
            </a:pPr>
            <a:r>
              <a:rPr lang="zh-CN" altLang="en-US"/>
              <a:t>用途：</a:t>
            </a:r>
          </a:p>
          <a:p>
            <a:pPr lvl="1" defTabSz="762000">
              <a:lnSpc>
                <a:spcPct val="85000"/>
              </a:lnSpc>
            </a:pPr>
            <a:r>
              <a:rPr lang="zh-CN" altLang="en-US"/>
              <a:t>将某一位置</a:t>
            </a:r>
            <a:r>
              <a:rPr lang="en-US" altLang="zh-CN"/>
              <a:t>0</a:t>
            </a:r>
            <a:r>
              <a:rPr lang="zh-CN" altLang="en-US"/>
              <a:t>，其它位不变。例如：</a:t>
            </a:r>
            <a:br>
              <a:rPr lang="zh-CN" altLang="en-US"/>
            </a:br>
            <a:r>
              <a:rPr lang="zh-CN" altLang="en-US"/>
              <a:t>将 </a:t>
            </a:r>
            <a:r>
              <a:rPr lang="en-US" altLang="zh-CN">
                <a:solidFill>
                  <a:srgbClr val="FFFF66"/>
                </a:solidFill>
              </a:rPr>
              <a:t>char</a:t>
            </a:r>
            <a:r>
              <a:rPr lang="en-US" altLang="zh-CN"/>
              <a:t> </a:t>
            </a:r>
            <a:r>
              <a:rPr lang="zh-CN" altLang="en-US"/>
              <a:t>型变量 </a:t>
            </a:r>
            <a:r>
              <a:rPr lang="en-US" altLang="zh-CN">
                <a:solidFill>
                  <a:srgbClr val="FFFF66"/>
                </a:solidFill>
              </a:rPr>
              <a:t>a</a:t>
            </a:r>
            <a:r>
              <a:rPr lang="en-US" altLang="zh-CN"/>
              <a:t> </a:t>
            </a:r>
            <a:r>
              <a:rPr lang="zh-CN" altLang="en-US"/>
              <a:t>的最低位置</a:t>
            </a:r>
            <a:r>
              <a:rPr lang="zh-CN" altLang="en-US">
                <a:solidFill>
                  <a:srgbClr val="FFFF66"/>
                </a:solidFill>
              </a:rPr>
              <a:t> </a:t>
            </a:r>
            <a:r>
              <a:rPr lang="en-US" altLang="zh-CN">
                <a:solidFill>
                  <a:srgbClr val="FFFF66"/>
                </a:solidFill>
              </a:rPr>
              <a:t>0:</a:t>
            </a:r>
            <a:r>
              <a:rPr lang="en-US" altLang="zh-CN"/>
              <a:t> </a:t>
            </a:r>
            <a:r>
              <a:rPr lang="en-US" altLang="zh-CN">
                <a:solidFill>
                  <a:srgbClr val="FFFF66"/>
                </a:solidFill>
              </a:rPr>
              <a:t>a = a &amp; 0376</a:t>
            </a:r>
            <a:r>
              <a:rPr lang="en-US" altLang="zh-CN"/>
              <a:t>;</a:t>
            </a:r>
          </a:p>
          <a:p>
            <a:pPr lvl="1" defTabSz="762000">
              <a:lnSpc>
                <a:spcPct val="85000"/>
              </a:lnSpc>
            </a:pPr>
            <a:r>
              <a:rPr lang="zh-CN" altLang="en-US"/>
              <a:t>取指定位。</a:t>
            </a:r>
            <a:br>
              <a:rPr lang="zh-CN" altLang="en-US"/>
            </a:br>
            <a:r>
              <a:rPr lang="zh-CN" altLang="en-US"/>
              <a:t>例如：有 </a:t>
            </a:r>
            <a:r>
              <a:rPr lang="en-US" altLang="zh-CN">
                <a:solidFill>
                  <a:srgbClr val="FFFF66"/>
                </a:solidFill>
              </a:rPr>
              <a:t>char c; int a; </a:t>
            </a:r>
            <a:br>
              <a:rPr lang="en-US" altLang="zh-CN">
                <a:solidFill>
                  <a:srgbClr val="FFFF66"/>
                </a:solidFill>
              </a:rPr>
            </a:br>
            <a:r>
              <a:rPr lang="zh-CN" altLang="en-US"/>
              <a:t>取出 </a:t>
            </a:r>
            <a:r>
              <a:rPr lang="en-US" altLang="zh-CN">
                <a:solidFill>
                  <a:srgbClr val="FFFF66"/>
                </a:solidFill>
              </a:rPr>
              <a:t>a </a:t>
            </a:r>
            <a:r>
              <a:rPr lang="zh-CN" altLang="en-US"/>
              <a:t>的低字节，置于</a:t>
            </a:r>
            <a:r>
              <a:rPr lang="zh-CN" altLang="en-US">
                <a:solidFill>
                  <a:srgbClr val="FFFF66"/>
                </a:solidFill>
              </a:rPr>
              <a:t> </a:t>
            </a:r>
            <a:r>
              <a:rPr lang="en-US" altLang="zh-CN">
                <a:solidFill>
                  <a:srgbClr val="FFFF66"/>
                </a:solidFill>
              </a:rPr>
              <a:t>c </a:t>
            </a:r>
            <a:r>
              <a:rPr lang="zh-CN" altLang="en-US"/>
              <a:t>中：</a:t>
            </a:r>
            <a:r>
              <a:rPr lang="en-US" altLang="zh-CN">
                <a:solidFill>
                  <a:srgbClr val="FFFF66"/>
                </a:solidFill>
              </a:rPr>
              <a:t>c = a &amp; 0377;</a:t>
            </a:r>
          </a:p>
        </p:txBody>
      </p:sp>
      <p:sp>
        <p:nvSpPr>
          <p:cNvPr id="8" name="灯片编号占位符 5"/>
          <p:cNvSpPr>
            <a:spLocks noGrp="1"/>
          </p:cNvSpPr>
          <p:nvPr>
            <p:ph type="sldNum" sz="quarter" idx="12"/>
          </p:nvPr>
        </p:nvSpPr>
        <p:spPr/>
        <p:txBody>
          <a:bodyPr/>
          <a:lstStyle/>
          <a:p>
            <a:fld id="{326E3F29-276F-493D-834F-75382B2A0051}" type="slidenum">
              <a:rPr lang="en-US" altLang="zh-CN"/>
              <a:pPr/>
              <a:t>29</a:t>
            </a:fld>
            <a:endParaRPr lang="en-US" altLang="zh-CN"/>
          </a:p>
        </p:txBody>
      </p:sp>
      <p:sp>
        <p:nvSpPr>
          <p:cNvPr id="117764"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421716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76400" y="171450"/>
            <a:ext cx="6781800" cy="800100"/>
          </a:xfrm>
        </p:spPr>
        <p:txBody>
          <a:bodyPr/>
          <a:lstStyle/>
          <a:p>
            <a:r>
              <a:rPr lang="en-US" altLang="zh-CN"/>
              <a:t>C++</a:t>
            </a:r>
            <a:r>
              <a:rPr lang="zh-CN" altLang="en-US"/>
              <a:t>语言的产生</a:t>
            </a:r>
          </a:p>
        </p:txBody>
      </p:sp>
      <p:sp>
        <p:nvSpPr>
          <p:cNvPr id="24579" name="Rectangle 3"/>
          <p:cNvSpPr>
            <a:spLocks noGrp="1" noChangeArrowheads="1"/>
          </p:cNvSpPr>
          <p:nvPr>
            <p:ph idx="1"/>
          </p:nvPr>
        </p:nvSpPr>
        <p:spPr>
          <a:xfrm>
            <a:off x="1219200" y="1428750"/>
            <a:ext cx="7467600" cy="3200400"/>
          </a:xfrm>
        </p:spPr>
        <p:txBody>
          <a:bodyPr>
            <a:normAutofit fontScale="92500" lnSpcReduction="10000"/>
          </a:bodyPr>
          <a:lstStyle/>
          <a:p>
            <a:pPr>
              <a:lnSpc>
                <a:spcPct val="90000"/>
              </a:lnSpc>
            </a:pPr>
            <a:r>
              <a:rPr lang="en-US" altLang="zh-CN" sz="2800"/>
              <a:t>C++</a:t>
            </a:r>
            <a:r>
              <a:rPr lang="zh-CN" altLang="en-US" sz="2800"/>
              <a:t>是从</a:t>
            </a:r>
            <a:r>
              <a:rPr lang="en-US" altLang="zh-CN" sz="2800"/>
              <a:t>C</a:t>
            </a:r>
            <a:r>
              <a:rPr lang="zh-CN" altLang="en-US" sz="2800"/>
              <a:t>语言发展演变而来的，首先是一个更好的</a:t>
            </a:r>
            <a:r>
              <a:rPr lang="en-US" altLang="zh-CN" sz="2800"/>
              <a:t>C</a:t>
            </a:r>
          </a:p>
          <a:p>
            <a:pPr>
              <a:lnSpc>
                <a:spcPct val="90000"/>
              </a:lnSpc>
            </a:pPr>
            <a:r>
              <a:rPr lang="zh-CN" altLang="en-US" sz="2800"/>
              <a:t>引入了类的机制，最初的</a:t>
            </a:r>
            <a:r>
              <a:rPr lang="en-US" altLang="zh-CN" sz="2800"/>
              <a:t>C++</a:t>
            </a:r>
            <a:r>
              <a:rPr lang="zh-CN" altLang="en-US" sz="2800"/>
              <a:t>被称为“带类的</a:t>
            </a:r>
            <a:r>
              <a:rPr lang="en-US" altLang="zh-CN" sz="2800"/>
              <a:t>C”</a:t>
            </a:r>
          </a:p>
          <a:p>
            <a:pPr>
              <a:lnSpc>
                <a:spcPct val="90000"/>
              </a:lnSpc>
            </a:pPr>
            <a:r>
              <a:rPr lang="en-US" altLang="zh-CN" sz="2800"/>
              <a:t>1983</a:t>
            </a:r>
            <a:r>
              <a:rPr lang="zh-CN" altLang="en-US" sz="2800"/>
              <a:t>年正式取名为</a:t>
            </a:r>
            <a:r>
              <a:rPr lang="en-US" altLang="zh-CN" sz="2800"/>
              <a:t>C++</a:t>
            </a:r>
          </a:p>
          <a:p>
            <a:pPr>
              <a:lnSpc>
                <a:spcPct val="90000"/>
              </a:lnSpc>
            </a:pPr>
            <a:r>
              <a:rPr lang="zh-CN" altLang="en-US" sz="2800"/>
              <a:t>从</a:t>
            </a:r>
            <a:r>
              <a:rPr lang="en-US" altLang="zh-CN" sz="2800"/>
              <a:t>1989</a:t>
            </a:r>
            <a:r>
              <a:rPr lang="zh-CN" altLang="en-US" sz="2800"/>
              <a:t>年开始</a:t>
            </a:r>
            <a:r>
              <a:rPr lang="en-US" altLang="zh-CN" sz="2800"/>
              <a:t>C++</a:t>
            </a:r>
            <a:r>
              <a:rPr lang="zh-CN" altLang="en-US" sz="2800"/>
              <a:t>语言的标准化工作</a:t>
            </a:r>
          </a:p>
          <a:p>
            <a:pPr>
              <a:lnSpc>
                <a:spcPct val="90000"/>
              </a:lnSpc>
            </a:pPr>
            <a:r>
              <a:rPr lang="zh-CN" altLang="en-US" sz="2800"/>
              <a:t>于</a:t>
            </a:r>
            <a:r>
              <a:rPr lang="en-US" altLang="zh-CN" sz="2800"/>
              <a:t>1994</a:t>
            </a:r>
            <a:r>
              <a:rPr lang="zh-CN" altLang="en-US" sz="2800"/>
              <a:t>年制定了</a:t>
            </a:r>
            <a:r>
              <a:rPr lang="en-US" altLang="zh-CN" sz="2800"/>
              <a:t>ANSI C++</a:t>
            </a:r>
            <a:r>
              <a:rPr lang="zh-CN" altLang="en-US" sz="2800"/>
              <a:t>标准草案</a:t>
            </a:r>
          </a:p>
          <a:p>
            <a:pPr>
              <a:lnSpc>
                <a:spcPct val="90000"/>
              </a:lnSpc>
            </a:pPr>
            <a:r>
              <a:rPr lang="zh-CN" altLang="en-US" sz="2800"/>
              <a:t>于</a:t>
            </a:r>
            <a:r>
              <a:rPr lang="en-US" altLang="zh-CN" sz="2800"/>
              <a:t>1998</a:t>
            </a:r>
            <a:r>
              <a:rPr lang="zh-CN" altLang="en-US" sz="2800"/>
              <a:t>年</a:t>
            </a:r>
            <a:r>
              <a:rPr lang="en-US" altLang="zh-CN" sz="2800"/>
              <a:t>11</a:t>
            </a:r>
            <a:r>
              <a:rPr lang="zh-CN" altLang="en-US" sz="2800"/>
              <a:t>月被国际标准化组织（</a:t>
            </a:r>
            <a:r>
              <a:rPr lang="en-US" altLang="zh-CN" sz="2800"/>
              <a:t>ISO</a:t>
            </a:r>
            <a:r>
              <a:rPr lang="zh-CN" altLang="en-US" sz="2800"/>
              <a:t>）批准为国际标准，成为目前的</a:t>
            </a:r>
            <a:r>
              <a:rPr lang="en-US" altLang="zh-CN" sz="2800"/>
              <a:t>C++</a:t>
            </a:r>
          </a:p>
        </p:txBody>
      </p:sp>
      <p:sp>
        <p:nvSpPr>
          <p:cNvPr id="7" name="灯片编号占位符 5"/>
          <p:cNvSpPr>
            <a:spLocks noGrp="1"/>
          </p:cNvSpPr>
          <p:nvPr>
            <p:ph type="sldNum" sz="quarter" idx="12"/>
          </p:nvPr>
        </p:nvSpPr>
        <p:spPr/>
        <p:txBody>
          <a:bodyPr/>
          <a:lstStyle/>
          <a:p>
            <a:fld id="{AE47FAAA-49B1-48A0-96D2-F69AED30EDAB}" type="slidenum">
              <a:rPr lang="en-US" altLang="zh-CN"/>
              <a:pPr/>
              <a:t>3</a:t>
            </a:fld>
            <a:endParaRPr lang="en-US" altLang="zh-CN"/>
          </a:p>
        </p:txBody>
      </p:sp>
      <p:sp>
        <p:nvSpPr>
          <p:cNvPr id="24583" name="Text Box 7"/>
          <p:cNvSpPr txBox="1">
            <a:spLocks noChangeArrowheads="1"/>
          </p:cNvSpPr>
          <p:nvPr/>
        </p:nvSpPr>
        <p:spPr bwMode="auto">
          <a:xfrm>
            <a:off x="266581" y="685800"/>
            <a:ext cx="800219"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zh-CN" sz="4000">
                <a:solidFill>
                  <a:srgbClr val="FFB5B5"/>
                </a:solidFill>
                <a:latin typeface="隶书" pitchFamily="49" charset="-122"/>
              </a:rPr>
              <a:t>C++</a:t>
            </a:r>
            <a:r>
              <a:rPr lang="zh-CN" altLang="en-US" sz="4000">
                <a:solidFill>
                  <a:srgbClr val="FFB5B5"/>
                </a:solidFill>
                <a:latin typeface="隶书" pitchFamily="49" charset="-122"/>
              </a:rPr>
              <a:t>语言概述</a:t>
            </a:r>
          </a:p>
        </p:txBody>
      </p:sp>
    </p:spTree>
    <p:extLst>
      <p:ext uri="{BB962C8B-B14F-4D97-AF65-F5344CB8AC3E}">
        <p14:creationId xmlns:p14="http://schemas.microsoft.com/office/powerpoint/2010/main" val="3257399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342900"/>
            <a:ext cx="7772400" cy="57150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957263"/>
            <a:r>
              <a:rPr lang="zh-CN" altLang="en-US">
                <a:effectLst>
                  <a:outerShdw blurRad="38100" dist="38100" dir="2700000" algn="tl">
                    <a:srgbClr val="000000"/>
                  </a:outerShdw>
                </a:effectLst>
                <a:latin typeface="隶书" pitchFamily="49" charset="-122"/>
              </a:rPr>
              <a:t>位运算</a:t>
            </a:r>
            <a:r>
              <a:rPr lang="en-US" altLang="zh-CN">
                <a:effectLst>
                  <a:outerShdw blurRad="38100" dist="38100" dir="2700000" algn="tl">
                    <a:srgbClr val="000000"/>
                  </a:outerShdw>
                </a:effectLst>
                <a:latin typeface="Arial"/>
              </a:rPr>
              <a:t>——</a:t>
            </a:r>
            <a:r>
              <a:rPr lang="zh-CN" altLang="en-US">
                <a:effectLst>
                  <a:outerShdw blurRad="38100" dist="38100" dir="2700000" algn="tl">
                    <a:srgbClr val="000000"/>
                  </a:outerShdw>
                </a:effectLst>
                <a:latin typeface="隶书" pitchFamily="49" charset="-122"/>
              </a:rPr>
              <a:t>按位或（</a:t>
            </a:r>
            <a:r>
              <a:rPr lang="en-US" altLang="zh-CN">
                <a:effectLst>
                  <a:outerShdw blurRad="38100" dist="38100" dir="2700000" algn="tl">
                    <a:srgbClr val="000000"/>
                  </a:outerShdw>
                </a:effectLst>
                <a:latin typeface="隶书" pitchFamily="49" charset="-122"/>
              </a:rPr>
              <a:t>|</a:t>
            </a:r>
            <a:r>
              <a:rPr lang="zh-CN" altLang="en-US">
                <a:effectLst>
                  <a:outerShdw blurRad="38100" dist="38100" dir="2700000" algn="tl">
                    <a:srgbClr val="000000"/>
                  </a:outerShdw>
                </a:effectLst>
                <a:latin typeface="隶书" pitchFamily="49" charset="-122"/>
              </a:rPr>
              <a:t>）</a:t>
            </a:r>
          </a:p>
        </p:txBody>
      </p:sp>
      <p:sp>
        <p:nvSpPr>
          <p:cNvPr id="119811" name="Rectangle 3"/>
          <p:cNvSpPr>
            <a:spLocks noGrp="1" noChangeArrowheads="1"/>
          </p:cNvSpPr>
          <p:nvPr>
            <p:ph idx="1"/>
          </p:nvPr>
        </p:nvSpPr>
        <p:spPr>
          <a:xfrm>
            <a:off x="1143000" y="1085850"/>
            <a:ext cx="7848600" cy="3771900"/>
          </a:xfrm>
          <a:noFill/>
          <a:ln/>
        </p:spPr>
        <p:txBody>
          <a:bodyPr>
            <a:normAutofit fontScale="85000" lnSpcReduction="20000"/>
          </a:bodyPr>
          <a:lstStyle/>
          <a:p>
            <a:r>
              <a:rPr lang="zh-CN" altLang="en-US"/>
              <a:t>运算规则</a:t>
            </a:r>
          </a:p>
          <a:p>
            <a:pPr lvl="1"/>
            <a:r>
              <a:rPr lang="zh-CN" altLang="en-US"/>
              <a:t>将两个运算量的每一个位进行逻辑</a:t>
            </a:r>
            <a:r>
              <a:rPr lang="zh-CN" altLang="en-US">
                <a:solidFill>
                  <a:srgbClr val="FFFF66"/>
                </a:solidFill>
              </a:rPr>
              <a:t>或</a:t>
            </a:r>
            <a:r>
              <a:rPr lang="zh-CN" altLang="en-US"/>
              <a:t>操作</a:t>
            </a:r>
          </a:p>
          <a:p>
            <a:r>
              <a:rPr lang="zh-CN" altLang="en-US">
                <a:latin typeface="宋体" pitchFamily="2" charset="-122"/>
              </a:rPr>
              <a:t>举例：计算 </a:t>
            </a:r>
            <a:r>
              <a:rPr lang="en-US" altLang="zh-CN">
                <a:latin typeface="宋体" pitchFamily="2" charset="-122"/>
              </a:rPr>
              <a:t>3 | 5</a:t>
            </a:r>
          </a:p>
          <a:p>
            <a:pPr lvl="1">
              <a:buFontTx/>
              <a:buNone/>
            </a:pPr>
            <a:r>
              <a:rPr lang="en-US" altLang="zh-CN">
                <a:latin typeface="宋体" pitchFamily="2" charset="-122"/>
              </a:rPr>
              <a:t>    3</a:t>
            </a:r>
            <a:r>
              <a:rPr lang="zh-CN" altLang="en-US">
                <a:latin typeface="宋体" pitchFamily="2" charset="-122"/>
              </a:rPr>
              <a:t>：    </a:t>
            </a:r>
            <a:r>
              <a:rPr lang="en-US" altLang="zh-CN">
                <a:latin typeface="宋体" pitchFamily="2" charset="-122"/>
              </a:rPr>
              <a:t>0 0 0 0 0 0 1 1</a:t>
            </a:r>
          </a:p>
          <a:p>
            <a:pPr lvl="1">
              <a:buFontTx/>
              <a:buNone/>
            </a:pPr>
            <a:r>
              <a:rPr lang="en-US" altLang="zh-CN">
                <a:latin typeface="宋体" pitchFamily="2" charset="-122"/>
              </a:rPr>
              <a:t>    5</a:t>
            </a:r>
            <a:r>
              <a:rPr lang="zh-CN" altLang="en-US">
                <a:latin typeface="宋体" pitchFamily="2" charset="-122"/>
              </a:rPr>
              <a:t>：</a:t>
            </a:r>
            <a:r>
              <a:rPr lang="en-US" altLang="zh-CN" u="sng">
                <a:latin typeface="宋体" pitchFamily="2" charset="-122"/>
              </a:rPr>
              <a:t>(|) 0 0 0 0 0 1 0 1</a:t>
            </a:r>
          </a:p>
          <a:p>
            <a:pPr lvl="1">
              <a:buFontTx/>
              <a:buNone/>
            </a:pPr>
            <a:r>
              <a:rPr lang="en-US" altLang="zh-CN">
                <a:latin typeface="宋体" pitchFamily="2" charset="-122"/>
              </a:rPr>
              <a:t>3 | 5:     0 0 0 0 0 1 1 1</a:t>
            </a:r>
          </a:p>
          <a:p>
            <a:r>
              <a:rPr lang="zh-CN" altLang="en-US"/>
              <a:t>用途：</a:t>
            </a:r>
          </a:p>
          <a:p>
            <a:pPr lvl="1">
              <a:lnSpc>
                <a:spcPct val="90000"/>
              </a:lnSpc>
            </a:pPr>
            <a:r>
              <a:rPr lang="zh-CN" altLang="en-US"/>
              <a:t>将某些位置</a:t>
            </a:r>
            <a:r>
              <a:rPr lang="en-US" altLang="zh-CN"/>
              <a:t>1</a:t>
            </a:r>
            <a:r>
              <a:rPr lang="zh-CN" altLang="en-US"/>
              <a:t>，其它位不变。</a:t>
            </a:r>
            <a:br>
              <a:rPr lang="zh-CN" altLang="en-US"/>
            </a:br>
            <a:r>
              <a:rPr lang="zh-CN" altLang="en-US"/>
              <a:t>例如：将 </a:t>
            </a:r>
            <a:r>
              <a:rPr lang="en-US" altLang="zh-CN">
                <a:solidFill>
                  <a:srgbClr val="FFFF66"/>
                </a:solidFill>
              </a:rPr>
              <a:t>int</a:t>
            </a:r>
            <a:r>
              <a:rPr lang="en-US" altLang="zh-CN"/>
              <a:t> </a:t>
            </a:r>
            <a:r>
              <a:rPr lang="zh-CN" altLang="en-US"/>
              <a:t>型变量 </a:t>
            </a:r>
            <a:r>
              <a:rPr lang="en-US" altLang="zh-CN">
                <a:solidFill>
                  <a:srgbClr val="FFFF66"/>
                </a:solidFill>
              </a:rPr>
              <a:t>a</a:t>
            </a:r>
            <a:r>
              <a:rPr lang="en-US" altLang="zh-CN"/>
              <a:t> </a:t>
            </a:r>
            <a:r>
              <a:rPr lang="zh-CN" altLang="en-US"/>
              <a:t>的低字节置</a:t>
            </a:r>
            <a:r>
              <a:rPr lang="zh-CN" altLang="en-US">
                <a:solidFill>
                  <a:srgbClr val="FFFF66"/>
                </a:solidFill>
              </a:rPr>
              <a:t> </a:t>
            </a:r>
            <a:r>
              <a:rPr lang="en-US" altLang="zh-CN">
                <a:solidFill>
                  <a:srgbClr val="FFFF66"/>
                </a:solidFill>
              </a:rPr>
              <a:t>1</a:t>
            </a:r>
            <a:r>
              <a:rPr lang="en-US" altLang="zh-CN"/>
              <a:t> </a:t>
            </a:r>
            <a:r>
              <a:rPr lang="zh-CN" altLang="en-US"/>
              <a:t>：</a:t>
            </a:r>
            <a:br>
              <a:rPr lang="zh-CN" altLang="en-US"/>
            </a:br>
            <a:r>
              <a:rPr lang="zh-CN" altLang="en-US"/>
              <a:t>         </a:t>
            </a:r>
            <a:r>
              <a:rPr lang="en-US" altLang="zh-CN">
                <a:solidFill>
                  <a:srgbClr val="FFFF66"/>
                </a:solidFill>
              </a:rPr>
              <a:t>a = a | 0xff</a:t>
            </a:r>
            <a:r>
              <a:rPr lang="en-US" altLang="zh-CN"/>
              <a:t>;</a:t>
            </a:r>
          </a:p>
        </p:txBody>
      </p:sp>
      <p:sp>
        <p:nvSpPr>
          <p:cNvPr id="7" name="灯片编号占位符 5"/>
          <p:cNvSpPr>
            <a:spLocks noGrp="1"/>
          </p:cNvSpPr>
          <p:nvPr>
            <p:ph type="sldNum" sz="quarter" idx="12"/>
          </p:nvPr>
        </p:nvSpPr>
        <p:spPr/>
        <p:txBody>
          <a:bodyPr/>
          <a:lstStyle/>
          <a:p>
            <a:fld id="{770FC7F5-7E11-432E-ACB9-FD3AB5298662}" type="slidenum">
              <a:rPr lang="en-US" altLang="zh-CN"/>
              <a:pPr/>
              <a:t>30</a:t>
            </a:fld>
            <a:endParaRPr lang="en-US" altLang="zh-CN"/>
          </a:p>
        </p:txBody>
      </p:sp>
      <p:sp>
        <p:nvSpPr>
          <p:cNvPr id="11981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81492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19200" y="400050"/>
            <a:ext cx="7600950" cy="6286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176213"/>
            <a:r>
              <a:rPr lang="zh-CN" altLang="en-US">
                <a:effectLst>
                  <a:outerShdw blurRad="38100" dist="38100" dir="2700000" algn="tl">
                    <a:srgbClr val="000000"/>
                  </a:outerShdw>
                </a:effectLst>
                <a:latin typeface="隶书" pitchFamily="49" charset="-122"/>
              </a:rPr>
              <a:t>位运算</a:t>
            </a:r>
            <a:r>
              <a:rPr lang="en-US" altLang="zh-CN">
                <a:effectLst>
                  <a:outerShdw blurRad="38100" dist="38100" dir="2700000" algn="tl">
                    <a:srgbClr val="000000"/>
                  </a:outerShdw>
                </a:effectLst>
                <a:latin typeface="Arial"/>
              </a:rPr>
              <a:t>——</a:t>
            </a:r>
            <a:r>
              <a:rPr lang="zh-CN" altLang="en-US">
                <a:effectLst>
                  <a:outerShdw blurRad="38100" dist="38100" dir="2700000" algn="tl">
                    <a:srgbClr val="000000"/>
                  </a:outerShdw>
                </a:effectLst>
                <a:latin typeface="隶书" pitchFamily="49" charset="-122"/>
              </a:rPr>
              <a:t>按位异或（</a:t>
            </a:r>
            <a:r>
              <a:rPr lang="en-US" altLang="zh-CN">
                <a:effectLst>
                  <a:outerShdw blurRad="38100" dist="38100" dir="2700000" algn="tl">
                    <a:srgbClr val="000000"/>
                  </a:outerShdw>
                </a:effectLst>
                <a:latin typeface="隶书" pitchFamily="49" charset="-122"/>
              </a:rPr>
              <a:t>^</a:t>
            </a:r>
            <a:r>
              <a:rPr lang="zh-CN" altLang="en-US">
                <a:effectLst>
                  <a:outerShdw blurRad="38100" dist="38100" dir="2700000" algn="tl">
                    <a:srgbClr val="000000"/>
                  </a:outerShdw>
                </a:effectLst>
                <a:latin typeface="隶书" pitchFamily="49" charset="-122"/>
              </a:rPr>
              <a:t>）</a:t>
            </a:r>
          </a:p>
        </p:txBody>
      </p:sp>
      <p:sp>
        <p:nvSpPr>
          <p:cNvPr id="121859" name="Rectangle 3"/>
          <p:cNvSpPr>
            <a:spLocks noGrp="1" noChangeArrowheads="1"/>
          </p:cNvSpPr>
          <p:nvPr>
            <p:ph idx="1"/>
          </p:nvPr>
        </p:nvSpPr>
        <p:spPr>
          <a:xfrm>
            <a:off x="1143000" y="1314450"/>
            <a:ext cx="7315200" cy="3200400"/>
          </a:xfrm>
          <a:noFill/>
          <a:ln/>
        </p:spPr>
        <p:txBody>
          <a:bodyPr>
            <a:normAutofit fontScale="85000" lnSpcReduction="20000"/>
          </a:bodyPr>
          <a:lstStyle/>
          <a:p>
            <a:pPr defTabSz="762000">
              <a:lnSpc>
                <a:spcPct val="105000"/>
              </a:lnSpc>
              <a:tabLst>
                <a:tab pos="2286000" algn="l"/>
              </a:tabLst>
            </a:pPr>
            <a:r>
              <a:rPr lang="zh-CN" altLang="en-US">
                <a:latin typeface="宋体" pitchFamily="2" charset="-122"/>
              </a:rPr>
              <a:t>运算规则</a:t>
            </a:r>
          </a:p>
          <a:p>
            <a:pPr lvl="1" defTabSz="762000">
              <a:lnSpc>
                <a:spcPct val="105000"/>
              </a:lnSpc>
              <a:tabLst>
                <a:tab pos="2286000" algn="l"/>
              </a:tabLst>
            </a:pPr>
            <a:r>
              <a:rPr lang="zh-CN" altLang="en-US">
                <a:latin typeface="宋体" pitchFamily="2" charset="-122"/>
              </a:rPr>
              <a:t>两个操作数进行异或：</a:t>
            </a:r>
            <a:br>
              <a:rPr lang="zh-CN" altLang="en-US">
                <a:latin typeface="宋体" pitchFamily="2" charset="-122"/>
              </a:rPr>
            </a:br>
            <a:r>
              <a:rPr lang="zh-CN" altLang="en-US">
                <a:latin typeface="宋体" pitchFamily="2" charset="-122"/>
              </a:rPr>
              <a:t>若对应位</a:t>
            </a:r>
            <a:r>
              <a:rPr lang="zh-CN" altLang="en-US">
                <a:solidFill>
                  <a:srgbClr val="FFFF66"/>
                </a:solidFill>
                <a:latin typeface="宋体" pitchFamily="2" charset="-122"/>
              </a:rPr>
              <a:t>相同</a:t>
            </a:r>
            <a:r>
              <a:rPr lang="zh-CN" altLang="en-US">
                <a:latin typeface="宋体" pitchFamily="2" charset="-122"/>
              </a:rPr>
              <a:t>，则结果该位为 </a:t>
            </a:r>
            <a:r>
              <a:rPr lang="en-US" altLang="zh-CN">
                <a:solidFill>
                  <a:srgbClr val="FFFF66"/>
                </a:solidFill>
                <a:latin typeface="宋体" pitchFamily="2" charset="-122"/>
              </a:rPr>
              <a:t>0</a:t>
            </a:r>
            <a:r>
              <a:rPr lang="zh-CN" altLang="en-US">
                <a:latin typeface="宋体" pitchFamily="2" charset="-122"/>
              </a:rPr>
              <a:t>，</a:t>
            </a:r>
            <a:br>
              <a:rPr lang="zh-CN" altLang="en-US">
                <a:latin typeface="宋体" pitchFamily="2" charset="-122"/>
              </a:rPr>
            </a:br>
            <a:r>
              <a:rPr lang="zh-CN" altLang="en-US">
                <a:latin typeface="宋体" pitchFamily="2" charset="-122"/>
              </a:rPr>
              <a:t>若对应位</a:t>
            </a:r>
            <a:r>
              <a:rPr lang="zh-CN" altLang="en-US">
                <a:solidFill>
                  <a:srgbClr val="FFFF66"/>
                </a:solidFill>
                <a:latin typeface="宋体" pitchFamily="2" charset="-122"/>
              </a:rPr>
              <a:t>不同</a:t>
            </a:r>
            <a:r>
              <a:rPr lang="zh-CN" altLang="en-US">
                <a:latin typeface="宋体" pitchFamily="2" charset="-122"/>
              </a:rPr>
              <a:t>，则结果该位为 </a:t>
            </a:r>
            <a:r>
              <a:rPr lang="en-US" altLang="zh-CN">
                <a:solidFill>
                  <a:srgbClr val="FFFF66"/>
                </a:solidFill>
                <a:latin typeface="宋体" pitchFamily="2" charset="-122"/>
              </a:rPr>
              <a:t>1</a:t>
            </a:r>
            <a:r>
              <a:rPr lang="zh-CN" altLang="en-US">
                <a:latin typeface="宋体" pitchFamily="2" charset="-122"/>
              </a:rPr>
              <a:t>，</a:t>
            </a:r>
          </a:p>
          <a:p>
            <a:pPr defTabSz="762000">
              <a:lnSpc>
                <a:spcPct val="105000"/>
              </a:lnSpc>
              <a:tabLst>
                <a:tab pos="2286000" algn="l"/>
              </a:tabLst>
            </a:pPr>
            <a:r>
              <a:rPr lang="zh-CN" altLang="en-US">
                <a:latin typeface="宋体" pitchFamily="2" charset="-122"/>
              </a:rPr>
              <a:t>举例：计算 </a:t>
            </a:r>
            <a:r>
              <a:rPr lang="en-US" altLang="zh-CN">
                <a:latin typeface="宋体" pitchFamily="2" charset="-122"/>
              </a:rPr>
              <a:t>071^052</a:t>
            </a:r>
          </a:p>
          <a:p>
            <a:pPr lvl="1" defTabSz="762000">
              <a:lnSpc>
                <a:spcPct val="105000"/>
              </a:lnSpc>
              <a:buFontTx/>
              <a:buNone/>
              <a:tabLst>
                <a:tab pos="2286000" algn="l"/>
              </a:tabLst>
            </a:pPr>
            <a:r>
              <a:rPr lang="en-US" altLang="zh-CN">
                <a:latin typeface="宋体" pitchFamily="2" charset="-122"/>
              </a:rPr>
              <a:t>        071:   	0 0 1 1 1 0 0 1</a:t>
            </a:r>
          </a:p>
          <a:p>
            <a:pPr lvl="1" defTabSz="762000">
              <a:lnSpc>
                <a:spcPct val="105000"/>
              </a:lnSpc>
              <a:buFontTx/>
              <a:buNone/>
              <a:tabLst>
                <a:tab pos="2286000" algn="l"/>
              </a:tabLst>
            </a:pPr>
            <a:r>
              <a:rPr lang="en-US" altLang="zh-CN">
                <a:latin typeface="宋体" pitchFamily="2" charset="-122"/>
              </a:rPr>
              <a:t>        052</a:t>
            </a:r>
            <a:r>
              <a:rPr lang="zh-CN" altLang="en-US">
                <a:latin typeface="宋体" pitchFamily="2" charset="-122"/>
              </a:rPr>
              <a:t>：  </a:t>
            </a:r>
            <a:r>
              <a:rPr lang="en-US" altLang="zh-CN" u="sng">
                <a:latin typeface="宋体" pitchFamily="2" charset="-122"/>
              </a:rPr>
              <a:t>(^) 0 0 1 0 1 0 1 0</a:t>
            </a:r>
          </a:p>
          <a:p>
            <a:pPr lvl="1" defTabSz="762000">
              <a:lnSpc>
                <a:spcPct val="105000"/>
              </a:lnSpc>
              <a:buFontTx/>
              <a:buNone/>
              <a:tabLst>
                <a:tab pos="2286000" algn="l"/>
              </a:tabLst>
            </a:pPr>
            <a:r>
              <a:rPr lang="en-US" altLang="zh-CN">
                <a:latin typeface="宋体" pitchFamily="2" charset="-122"/>
              </a:rPr>
              <a:t>     071^052 : 	0 0 0 1 0 0 1 1</a:t>
            </a:r>
          </a:p>
        </p:txBody>
      </p:sp>
      <p:sp>
        <p:nvSpPr>
          <p:cNvPr id="7" name="灯片编号占位符 5"/>
          <p:cNvSpPr>
            <a:spLocks noGrp="1"/>
          </p:cNvSpPr>
          <p:nvPr>
            <p:ph type="sldNum" sz="quarter" idx="12"/>
          </p:nvPr>
        </p:nvSpPr>
        <p:spPr/>
        <p:txBody>
          <a:bodyPr/>
          <a:lstStyle/>
          <a:p>
            <a:fld id="{D56F2332-87CD-4F53-B04F-97F38F9CD1F0}" type="slidenum">
              <a:rPr lang="en-US" altLang="zh-CN"/>
              <a:pPr/>
              <a:t>31</a:t>
            </a:fld>
            <a:endParaRPr lang="en-US" altLang="zh-CN"/>
          </a:p>
        </p:txBody>
      </p:sp>
      <p:sp>
        <p:nvSpPr>
          <p:cNvPr id="121860"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344754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295400" y="171450"/>
            <a:ext cx="7380288" cy="857250"/>
          </a:xfrm>
        </p:spPr>
        <p:txBody>
          <a:bodyPr/>
          <a:lstStyle/>
          <a:p>
            <a:r>
              <a:rPr lang="zh-CN" altLang="en-US">
                <a:effectLst>
                  <a:outerShdw blurRad="38100" dist="38100" dir="2700000" algn="tl">
                    <a:srgbClr val="000000"/>
                  </a:outerShdw>
                </a:effectLst>
                <a:latin typeface="隶书" pitchFamily="49" charset="-122"/>
              </a:rPr>
              <a:t>位运算</a:t>
            </a:r>
            <a:r>
              <a:rPr lang="en-US" altLang="zh-CN">
                <a:effectLst>
                  <a:outerShdw blurRad="38100" dist="38100" dir="2700000" algn="tl">
                    <a:srgbClr val="000000"/>
                  </a:outerShdw>
                </a:effectLst>
                <a:latin typeface="Arial"/>
              </a:rPr>
              <a:t>——</a:t>
            </a:r>
            <a:r>
              <a:rPr lang="zh-CN" altLang="en-US">
                <a:effectLst>
                  <a:outerShdw blurRad="38100" dist="38100" dir="2700000" algn="tl">
                    <a:srgbClr val="000000"/>
                  </a:outerShdw>
                </a:effectLst>
                <a:latin typeface="隶书" pitchFamily="49" charset="-122"/>
              </a:rPr>
              <a:t>按位异或（</a:t>
            </a:r>
            <a:r>
              <a:rPr lang="en-US" altLang="zh-CN">
                <a:effectLst>
                  <a:outerShdw blurRad="38100" dist="38100" dir="2700000" algn="tl">
                    <a:srgbClr val="000000"/>
                  </a:outerShdw>
                </a:effectLst>
                <a:latin typeface="隶书" pitchFamily="49" charset="-122"/>
              </a:rPr>
              <a:t>^</a:t>
            </a:r>
            <a:r>
              <a:rPr lang="zh-CN" altLang="en-US">
                <a:effectLst>
                  <a:outerShdw blurRad="38100" dist="38100" dir="2700000" algn="tl">
                    <a:srgbClr val="000000"/>
                  </a:outerShdw>
                </a:effectLst>
                <a:latin typeface="隶书" pitchFamily="49" charset="-122"/>
              </a:rPr>
              <a:t>）</a:t>
            </a:r>
          </a:p>
        </p:txBody>
      </p:sp>
      <p:sp>
        <p:nvSpPr>
          <p:cNvPr id="131075" name="Rectangle 3"/>
          <p:cNvSpPr>
            <a:spLocks noGrp="1" noChangeArrowheads="1"/>
          </p:cNvSpPr>
          <p:nvPr>
            <p:ph idx="1"/>
          </p:nvPr>
        </p:nvSpPr>
        <p:spPr/>
        <p:txBody>
          <a:bodyPr>
            <a:normAutofit fontScale="92500"/>
          </a:bodyPr>
          <a:lstStyle/>
          <a:p>
            <a:pPr>
              <a:lnSpc>
                <a:spcPct val="105000"/>
              </a:lnSpc>
            </a:pPr>
            <a:r>
              <a:rPr lang="zh-CN" altLang="en-US">
                <a:latin typeface="宋体" pitchFamily="2" charset="-122"/>
              </a:rPr>
              <a:t>用途：</a:t>
            </a:r>
          </a:p>
          <a:p>
            <a:pPr lvl="1">
              <a:lnSpc>
                <a:spcPct val="105000"/>
              </a:lnSpc>
            </a:pPr>
            <a:r>
              <a:rPr lang="zh-CN" altLang="en-US">
                <a:latin typeface="宋体" pitchFamily="2" charset="-122"/>
              </a:rPr>
              <a:t>使特定位翻转（与</a:t>
            </a:r>
            <a:r>
              <a:rPr lang="en-US" altLang="zh-CN">
                <a:latin typeface="宋体" pitchFamily="2" charset="-122"/>
              </a:rPr>
              <a:t>0</a:t>
            </a:r>
            <a:r>
              <a:rPr lang="zh-CN" altLang="en-US">
                <a:latin typeface="宋体" pitchFamily="2" charset="-122"/>
              </a:rPr>
              <a:t>异或保持原值，与</a:t>
            </a:r>
            <a:r>
              <a:rPr lang="en-US" altLang="zh-CN">
                <a:latin typeface="宋体" pitchFamily="2" charset="-122"/>
              </a:rPr>
              <a:t>1</a:t>
            </a:r>
            <a:r>
              <a:rPr lang="zh-CN" altLang="en-US">
                <a:latin typeface="宋体" pitchFamily="2" charset="-122"/>
              </a:rPr>
              <a:t>异或取反）</a:t>
            </a:r>
          </a:p>
          <a:p>
            <a:pPr lvl="1">
              <a:lnSpc>
                <a:spcPct val="105000"/>
              </a:lnSpc>
              <a:buFontTx/>
              <a:buNone/>
            </a:pPr>
            <a:r>
              <a:rPr lang="zh-CN" altLang="en-US">
                <a:latin typeface="宋体" pitchFamily="2" charset="-122"/>
              </a:rPr>
              <a:t>  例如：要使 </a:t>
            </a:r>
            <a:r>
              <a:rPr lang="en-US" altLang="zh-CN">
                <a:solidFill>
                  <a:srgbClr val="FFFF66"/>
                </a:solidFill>
                <a:latin typeface="宋体" pitchFamily="2" charset="-122"/>
              </a:rPr>
              <a:t>01111010</a:t>
            </a:r>
            <a:r>
              <a:rPr lang="en-US" altLang="zh-CN">
                <a:latin typeface="宋体" pitchFamily="2" charset="-122"/>
              </a:rPr>
              <a:t> </a:t>
            </a:r>
            <a:r>
              <a:rPr lang="zh-CN" altLang="en-US">
                <a:latin typeface="宋体" pitchFamily="2" charset="-122"/>
              </a:rPr>
              <a:t>低四位翻转：</a:t>
            </a:r>
          </a:p>
          <a:p>
            <a:pPr lvl="1">
              <a:lnSpc>
                <a:spcPct val="105000"/>
              </a:lnSpc>
              <a:buFontTx/>
              <a:buNone/>
            </a:pPr>
            <a:r>
              <a:rPr lang="zh-CN" altLang="en-US">
                <a:latin typeface="宋体" pitchFamily="2" charset="-122"/>
              </a:rPr>
              <a:t>	 	</a:t>
            </a:r>
            <a:r>
              <a:rPr lang="en-US" altLang="zh-CN">
                <a:latin typeface="宋体" pitchFamily="2" charset="-122"/>
              </a:rPr>
              <a:t>0 1 1 1 1 0 1 0</a:t>
            </a:r>
          </a:p>
          <a:p>
            <a:pPr lvl="1">
              <a:lnSpc>
                <a:spcPct val="105000"/>
              </a:lnSpc>
              <a:buFontTx/>
              <a:buNone/>
            </a:pPr>
            <a:r>
              <a:rPr lang="en-US" altLang="zh-CN">
                <a:latin typeface="宋体" pitchFamily="2" charset="-122"/>
              </a:rPr>
              <a:t>    (^)</a:t>
            </a:r>
            <a:r>
              <a:rPr lang="en-US" altLang="zh-CN" u="sng">
                <a:latin typeface="宋体" pitchFamily="2" charset="-122"/>
              </a:rPr>
              <a:t>	0 0 0 0 1 1 1 1</a:t>
            </a:r>
          </a:p>
          <a:p>
            <a:pPr lvl="1">
              <a:lnSpc>
                <a:spcPct val="105000"/>
              </a:lnSpc>
              <a:buFontTx/>
              <a:buNone/>
            </a:pPr>
            <a:r>
              <a:rPr lang="en-US" altLang="zh-CN">
                <a:latin typeface="宋体" pitchFamily="2" charset="-122"/>
              </a:rPr>
              <a:t>			0 1 1 1 0 1 0 1</a:t>
            </a:r>
            <a:endParaRPr lang="en-US" altLang="zh-CN"/>
          </a:p>
        </p:txBody>
      </p:sp>
      <p:sp>
        <p:nvSpPr>
          <p:cNvPr id="7" name="灯片编号占位符 5"/>
          <p:cNvSpPr>
            <a:spLocks noGrp="1"/>
          </p:cNvSpPr>
          <p:nvPr>
            <p:ph type="sldNum" sz="quarter" idx="12"/>
          </p:nvPr>
        </p:nvSpPr>
        <p:spPr/>
        <p:txBody>
          <a:bodyPr/>
          <a:lstStyle/>
          <a:p>
            <a:fld id="{0193E1B6-FDC0-4A71-BB88-91BAC59F6956}" type="slidenum">
              <a:rPr lang="en-US" altLang="zh-CN"/>
              <a:pPr/>
              <a:t>32</a:t>
            </a:fld>
            <a:endParaRPr lang="en-US" altLang="zh-CN"/>
          </a:p>
        </p:txBody>
      </p:sp>
      <p:sp>
        <p:nvSpPr>
          <p:cNvPr id="131076"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48703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295400" y="285750"/>
            <a:ext cx="7162800" cy="7429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957263"/>
            <a:r>
              <a:rPr lang="zh-CN" altLang="en-US">
                <a:effectLst>
                  <a:outerShdw blurRad="38100" dist="38100" dir="2700000" algn="tl">
                    <a:srgbClr val="000000"/>
                  </a:outerShdw>
                </a:effectLst>
                <a:latin typeface="隶书" pitchFamily="49" charset="-122"/>
              </a:rPr>
              <a:t>位运算</a:t>
            </a:r>
            <a:r>
              <a:rPr lang="en-US" altLang="zh-CN" sz="3600">
                <a:effectLst>
                  <a:outerShdw blurRad="38100" dist="38100" dir="2700000" algn="tl">
                    <a:srgbClr val="000000"/>
                  </a:outerShdw>
                </a:effectLst>
                <a:latin typeface="Arial"/>
              </a:rPr>
              <a:t>——</a:t>
            </a:r>
            <a:r>
              <a:rPr lang="zh-CN" altLang="en-US" sz="3600">
                <a:effectLst>
                  <a:outerShdw blurRad="38100" dist="38100" dir="2700000" algn="tl">
                    <a:srgbClr val="000000"/>
                  </a:outerShdw>
                </a:effectLst>
                <a:latin typeface="隶书" pitchFamily="49" charset="-122"/>
              </a:rPr>
              <a:t>取反</a:t>
            </a:r>
            <a:r>
              <a:rPr lang="en-US" altLang="zh-CN" sz="3600">
                <a:effectLst>
                  <a:outerShdw blurRad="38100" dist="38100" dir="2700000" algn="tl">
                    <a:srgbClr val="000000"/>
                  </a:outerShdw>
                </a:effectLst>
                <a:latin typeface="隶书" pitchFamily="49" charset="-122"/>
              </a:rPr>
              <a:t>(~)</a:t>
            </a:r>
            <a:endParaRPr lang="en-US" altLang="zh-CN">
              <a:effectLst>
                <a:outerShdw blurRad="38100" dist="38100" dir="2700000" algn="tl">
                  <a:srgbClr val="000000"/>
                </a:outerShdw>
              </a:effectLst>
              <a:latin typeface="隶书" pitchFamily="49" charset="-122"/>
            </a:endParaRPr>
          </a:p>
        </p:txBody>
      </p:sp>
      <p:sp>
        <p:nvSpPr>
          <p:cNvPr id="123907" name="Rectangle 3"/>
          <p:cNvSpPr>
            <a:spLocks noGrp="1" noChangeArrowheads="1"/>
          </p:cNvSpPr>
          <p:nvPr>
            <p:ph idx="1"/>
          </p:nvPr>
        </p:nvSpPr>
        <p:spPr>
          <a:xfrm>
            <a:off x="1219200" y="1485900"/>
            <a:ext cx="7543800" cy="2857500"/>
          </a:xfrm>
          <a:noFill/>
          <a:ln/>
        </p:spPr>
        <p:txBody>
          <a:bodyPr/>
          <a:lstStyle/>
          <a:p>
            <a:pPr marL="0" indent="0">
              <a:lnSpc>
                <a:spcPct val="140000"/>
              </a:lnSpc>
              <a:buFont typeface="Wingdings" pitchFamily="2" charset="2"/>
              <a:buNone/>
            </a:pPr>
            <a:r>
              <a:rPr lang="zh-CN" altLang="en-US">
                <a:latin typeface="宋体" pitchFamily="2" charset="-122"/>
              </a:rPr>
              <a:t>单目运算符，对一个二进制数按位取反。</a:t>
            </a:r>
          </a:p>
          <a:p>
            <a:pPr lvl="1">
              <a:lnSpc>
                <a:spcPct val="140000"/>
              </a:lnSpc>
              <a:buFontTx/>
              <a:buNone/>
            </a:pPr>
            <a:r>
              <a:rPr lang="zh-CN" altLang="en-US" sz="3200">
                <a:latin typeface="宋体" pitchFamily="2" charset="-122"/>
              </a:rPr>
              <a:t>例： </a:t>
            </a:r>
            <a:r>
              <a:rPr lang="en-US" altLang="zh-CN" sz="3200">
                <a:solidFill>
                  <a:srgbClr val="FFFF66"/>
                </a:solidFill>
                <a:latin typeface="宋体" pitchFamily="2" charset="-122"/>
              </a:rPr>
              <a:t>025</a:t>
            </a:r>
            <a:r>
              <a:rPr lang="zh-CN" altLang="en-US" sz="3200">
                <a:solidFill>
                  <a:srgbClr val="FFFF66"/>
                </a:solidFill>
                <a:latin typeface="宋体" pitchFamily="2" charset="-122"/>
              </a:rPr>
              <a:t>：</a:t>
            </a:r>
            <a:r>
              <a:rPr lang="en-US" altLang="zh-CN" sz="3200">
                <a:solidFill>
                  <a:srgbClr val="FFFF66"/>
                </a:solidFill>
                <a:latin typeface="宋体" pitchFamily="2" charset="-122"/>
              </a:rPr>
              <a:t>0000000000010101</a:t>
            </a:r>
          </a:p>
          <a:p>
            <a:pPr lvl="1">
              <a:lnSpc>
                <a:spcPct val="140000"/>
              </a:lnSpc>
              <a:buFontTx/>
              <a:buNone/>
            </a:pPr>
            <a:r>
              <a:rPr lang="en-US" altLang="zh-CN" sz="3200">
                <a:solidFill>
                  <a:srgbClr val="FFFF66"/>
                </a:solidFill>
                <a:latin typeface="宋体" pitchFamily="2" charset="-122"/>
              </a:rPr>
              <a:t>    ~025</a:t>
            </a:r>
            <a:r>
              <a:rPr lang="zh-CN" altLang="en-US" sz="3200">
                <a:solidFill>
                  <a:srgbClr val="FFFF66"/>
                </a:solidFill>
                <a:latin typeface="宋体" pitchFamily="2" charset="-122"/>
              </a:rPr>
              <a:t>：</a:t>
            </a:r>
            <a:r>
              <a:rPr lang="en-US" altLang="zh-CN" sz="3200">
                <a:solidFill>
                  <a:srgbClr val="FFFF66"/>
                </a:solidFill>
                <a:latin typeface="宋体" pitchFamily="2" charset="-122"/>
              </a:rPr>
              <a:t>1111111111101010</a:t>
            </a:r>
          </a:p>
        </p:txBody>
      </p:sp>
      <p:sp>
        <p:nvSpPr>
          <p:cNvPr id="7" name="灯片编号占位符 5"/>
          <p:cNvSpPr>
            <a:spLocks noGrp="1"/>
          </p:cNvSpPr>
          <p:nvPr>
            <p:ph type="sldNum" sz="quarter" idx="12"/>
          </p:nvPr>
        </p:nvSpPr>
        <p:spPr/>
        <p:txBody>
          <a:bodyPr/>
          <a:lstStyle/>
          <a:p>
            <a:fld id="{95FC3494-1C94-4412-82B3-F68A3D94A4BB}" type="slidenum">
              <a:rPr lang="en-US" altLang="zh-CN"/>
              <a:pPr/>
              <a:t>33</a:t>
            </a:fld>
            <a:endParaRPr lang="en-US" altLang="zh-CN"/>
          </a:p>
        </p:txBody>
      </p:sp>
      <p:sp>
        <p:nvSpPr>
          <p:cNvPr id="123908"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942561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r>
              <a:rPr lang="zh-CN" altLang="en-US">
                <a:effectLst>
                  <a:outerShdw blurRad="38100" dist="38100" dir="2700000" algn="tl">
                    <a:srgbClr val="000000"/>
                  </a:outerShdw>
                </a:effectLst>
                <a:latin typeface="隶书" pitchFamily="49" charset="-122"/>
              </a:rPr>
              <a:t>位运算</a:t>
            </a:r>
            <a:r>
              <a:rPr lang="en-US" altLang="zh-CN" sz="4400">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移位</a:t>
            </a:r>
            <a:endParaRPr lang="zh-CN" altLang="en-US">
              <a:effectLst>
                <a:outerShdw blurRad="38100" dist="38100" dir="2700000" algn="tl">
                  <a:srgbClr val="000000"/>
                </a:outerShdw>
              </a:effectLst>
              <a:latin typeface="隶书" pitchFamily="49" charset="-122"/>
            </a:endParaRPr>
          </a:p>
        </p:txBody>
      </p:sp>
      <p:sp>
        <p:nvSpPr>
          <p:cNvPr id="125955" name="Rectangle 3"/>
          <p:cNvSpPr>
            <a:spLocks noGrp="1" noChangeArrowheads="1"/>
          </p:cNvSpPr>
          <p:nvPr>
            <p:ph idx="1"/>
          </p:nvPr>
        </p:nvSpPr>
        <p:spPr>
          <a:xfrm>
            <a:off x="1295400" y="1428750"/>
            <a:ext cx="7848600" cy="3086100"/>
          </a:xfrm>
          <a:noFill/>
          <a:ln/>
        </p:spPr>
        <p:txBody>
          <a:bodyPr>
            <a:normAutofit fontScale="92500" lnSpcReduction="10000"/>
          </a:bodyPr>
          <a:lstStyle/>
          <a:p>
            <a:r>
              <a:rPr lang="zh-CN" altLang="en-US" sz="3600"/>
              <a:t>左移运算（</a:t>
            </a:r>
            <a:r>
              <a:rPr lang="en-US" altLang="zh-CN" sz="3600"/>
              <a:t>&lt;&lt;</a:t>
            </a:r>
            <a:r>
              <a:rPr lang="zh-CN" altLang="en-US" sz="3600"/>
              <a:t>）</a:t>
            </a:r>
          </a:p>
          <a:p>
            <a:pPr lvl="1">
              <a:buFontTx/>
              <a:buNone/>
            </a:pPr>
            <a:r>
              <a:rPr lang="zh-CN" altLang="en-US" sz="3200"/>
              <a:t>左移后，低位补</a:t>
            </a:r>
            <a:r>
              <a:rPr lang="en-US" altLang="zh-CN" sz="3200">
                <a:solidFill>
                  <a:srgbClr val="FFFF66"/>
                </a:solidFill>
              </a:rPr>
              <a:t>0</a:t>
            </a:r>
            <a:r>
              <a:rPr lang="zh-CN" altLang="en-US" sz="3200"/>
              <a:t>，高位舍弃。</a:t>
            </a:r>
          </a:p>
          <a:p>
            <a:r>
              <a:rPr lang="zh-CN" altLang="en-US" sz="3600"/>
              <a:t>右移运算（</a:t>
            </a:r>
            <a:r>
              <a:rPr lang="en-US" altLang="zh-CN" sz="3600"/>
              <a:t>&gt;&gt;</a:t>
            </a:r>
            <a:r>
              <a:rPr lang="zh-CN" altLang="en-US" sz="3600"/>
              <a:t>）</a:t>
            </a:r>
          </a:p>
          <a:p>
            <a:pPr lvl="1">
              <a:buFontTx/>
              <a:buNone/>
            </a:pPr>
            <a:r>
              <a:rPr lang="zh-CN" altLang="en-US" sz="3200"/>
              <a:t>右移后，低位：舍弃</a:t>
            </a:r>
            <a:br>
              <a:rPr lang="zh-CN" altLang="en-US" sz="3200"/>
            </a:br>
            <a:r>
              <a:rPr lang="zh-CN" altLang="en-US" sz="3200"/>
              <a:t>             高位：无符号数：补</a:t>
            </a:r>
            <a:r>
              <a:rPr lang="en-US" altLang="zh-CN" sz="3200">
                <a:solidFill>
                  <a:srgbClr val="FFFF66"/>
                </a:solidFill>
              </a:rPr>
              <a:t>0</a:t>
            </a:r>
            <a:endParaRPr lang="en-US" altLang="zh-CN" sz="3200"/>
          </a:p>
          <a:p>
            <a:pPr lvl="1">
              <a:buFontTx/>
              <a:buNone/>
            </a:pPr>
            <a:r>
              <a:rPr lang="en-US" altLang="zh-CN" sz="3200"/>
              <a:t>                            </a:t>
            </a:r>
            <a:r>
              <a:rPr lang="zh-CN" altLang="en-US" sz="3200"/>
              <a:t>有符号数：补</a:t>
            </a:r>
            <a:r>
              <a:rPr lang="zh-CN" altLang="en-US" sz="3200">
                <a:solidFill>
                  <a:srgbClr val="FFFF66"/>
                </a:solidFill>
              </a:rPr>
              <a:t>“符号位”</a:t>
            </a:r>
            <a:endParaRPr lang="zh-CN" altLang="en-US" sz="3200"/>
          </a:p>
        </p:txBody>
      </p:sp>
      <p:sp>
        <p:nvSpPr>
          <p:cNvPr id="7" name="灯片编号占位符 5"/>
          <p:cNvSpPr>
            <a:spLocks noGrp="1"/>
          </p:cNvSpPr>
          <p:nvPr>
            <p:ph type="sldNum" sz="quarter" idx="12"/>
          </p:nvPr>
        </p:nvSpPr>
        <p:spPr/>
        <p:txBody>
          <a:bodyPr/>
          <a:lstStyle/>
          <a:p>
            <a:fld id="{01E92F31-67D3-4ACB-8508-3ED6B7A0AC16}" type="slidenum">
              <a:rPr lang="en-US" altLang="zh-CN"/>
              <a:pPr/>
              <a:t>34</a:t>
            </a:fld>
            <a:endParaRPr lang="en-US" altLang="zh-CN"/>
          </a:p>
        </p:txBody>
      </p:sp>
      <p:sp>
        <p:nvSpPr>
          <p:cNvPr id="125956"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1630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43000" y="114300"/>
            <a:ext cx="7315200" cy="857250"/>
          </a:xfrm>
        </p:spPr>
        <p:txBody>
          <a:bodyPr/>
          <a:lstStyle/>
          <a:p>
            <a:r>
              <a:rPr lang="zh-CN" altLang="en-US"/>
              <a:t>运算符优先级</a:t>
            </a:r>
          </a:p>
        </p:txBody>
      </p:sp>
      <p:sp>
        <p:nvSpPr>
          <p:cNvPr id="128003" name="Rectangle 3"/>
          <p:cNvSpPr>
            <a:spLocks noGrp="1" noChangeArrowheads="1"/>
          </p:cNvSpPr>
          <p:nvPr>
            <p:ph idx="1"/>
          </p:nvPr>
        </p:nvSpPr>
        <p:spPr>
          <a:xfrm>
            <a:off x="1981200" y="1257300"/>
            <a:ext cx="5943600" cy="3714750"/>
          </a:xfrm>
        </p:spPr>
        <p:txBody>
          <a:bodyPr>
            <a:normAutofit fontScale="92500" lnSpcReduction="20000"/>
          </a:bodyPr>
          <a:lstStyle/>
          <a:p>
            <a:pPr>
              <a:lnSpc>
                <a:spcPct val="75000"/>
              </a:lnSpc>
              <a:buFont typeface="Wingdings" pitchFamily="2" charset="2"/>
              <a:buNone/>
            </a:pPr>
            <a:r>
              <a:rPr lang="zh-CN" altLang="en-US" sz="3000"/>
              <a:t>括号</a:t>
            </a:r>
          </a:p>
          <a:p>
            <a:pPr>
              <a:lnSpc>
                <a:spcPct val="75000"/>
              </a:lnSpc>
              <a:buFont typeface="Wingdings" pitchFamily="2" charset="2"/>
              <a:buNone/>
            </a:pPr>
            <a:r>
              <a:rPr lang="en-US" altLang="zh-CN" sz="3000"/>
              <a:t>++</a:t>
            </a:r>
            <a:r>
              <a:rPr lang="zh-CN" altLang="en-US" sz="3000"/>
              <a:t>，</a:t>
            </a:r>
            <a:r>
              <a:rPr lang="en-US" altLang="zh-CN" sz="3000"/>
              <a:t>--</a:t>
            </a:r>
            <a:r>
              <a:rPr lang="zh-CN" altLang="en-US" sz="3000"/>
              <a:t>，</a:t>
            </a:r>
            <a:r>
              <a:rPr lang="en-US" altLang="zh-CN" sz="3000"/>
              <a:t>sizeof</a:t>
            </a:r>
          </a:p>
          <a:p>
            <a:pPr>
              <a:lnSpc>
                <a:spcPct val="75000"/>
              </a:lnSpc>
              <a:buFont typeface="Wingdings" pitchFamily="2" charset="2"/>
              <a:buNone/>
            </a:pPr>
            <a:r>
              <a:rPr lang="en-US" altLang="zh-CN" sz="3000"/>
              <a:t>*, /, %</a:t>
            </a:r>
          </a:p>
          <a:p>
            <a:pPr>
              <a:lnSpc>
                <a:spcPct val="75000"/>
              </a:lnSpc>
              <a:buFont typeface="Wingdings" pitchFamily="2" charset="2"/>
              <a:buNone/>
            </a:pPr>
            <a:r>
              <a:rPr lang="en-US" altLang="zh-CN" sz="3000"/>
              <a:t>+, -</a:t>
            </a:r>
          </a:p>
          <a:p>
            <a:pPr>
              <a:lnSpc>
                <a:spcPct val="75000"/>
              </a:lnSpc>
              <a:buFont typeface="Wingdings" pitchFamily="2" charset="2"/>
              <a:buNone/>
            </a:pPr>
            <a:r>
              <a:rPr lang="en-US" altLang="zh-CN" sz="3000"/>
              <a:t>==, !=</a:t>
            </a:r>
          </a:p>
          <a:p>
            <a:pPr>
              <a:lnSpc>
                <a:spcPct val="75000"/>
              </a:lnSpc>
              <a:buFont typeface="Wingdings" pitchFamily="2" charset="2"/>
              <a:buNone/>
            </a:pPr>
            <a:r>
              <a:rPr lang="zh-CN" altLang="en-US" sz="3000"/>
              <a:t>位运算</a:t>
            </a:r>
          </a:p>
          <a:p>
            <a:pPr>
              <a:lnSpc>
                <a:spcPct val="75000"/>
              </a:lnSpc>
              <a:buFont typeface="Wingdings" pitchFamily="2" charset="2"/>
              <a:buNone/>
            </a:pPr>
            <a:r>
              <a:rPr lang="en-US" altLang="zh-CN" sz="3000"/>
              <a:t>&amp;&amp;</a:t>
            </a:r>
          </a:p>
          <a:p>
            <a:pPr>
              <a:lnSpc>
                <a:spcPct val="75000"/>
              </a:lnSpc>
              <a:buFont typeface="Wingdings" pitchFamily="2" charset="2"/>
              <a:buNone/>
            </a:pPr>
            <a:r>
              <a:rPr lang="en-US" altLang="zh-CN" sz="3000"/>
              <a:t>||</a:t>
            </a:r>
          </a:p>
          <a:p>
            <a:pPr>
              <a:lnSpc>
                <a:spcPct val="75000"/>
              </a:lnSpc>
              <a:buFont typeface="Wingdings" pitchFamily="2" charset="2"/>
              <a:buNone/>
            </a:pPr>
            <a:r>
              <a:rPr lang="en-US" altLang="zh-CN" sz="3000"/>
              <a:t>?:</a:t>
            </a:r>
          </a:p>
          <a:p>
            <a:pPr>
              <a:lnSpc>
                <a:spcPct val="75000"/>
              </a:lnSpc>
              <a:buFont typeface="Wingdings" pitchFamily="2" charset="2"/>
              <a:buNone/>
            </a:pPr>
            <a:r>
              <a:rPr lang="zh-CN" altLang="en-US" sz="3000"/>
              <a:t>赋值运算</a:t>
            </a:r>
          </a:p>
          <a:p>
            <a:pPr>
              <a:lnSpc>
                <a:spcPct val="75000"/>
              </a:lnSpc>
              <a:buFont typeface="Wingdings" pitchFamily="2" charset="2"/>
              <a:buNone/>
            </a:pPr>
            <a:r>
              <a:rPr lang="zh-CN" altLang="en-US" sz="3000"/>
              <a:t>逗号运算</a:t>
            </a:r>
          </a:p>
        </p:txBody>
      </p:sp>
      <p:sp>
        <p:nvSpPr>
          <p:cNvPr id="10" name="灯片编号占位符 5"/>
          <p:cNvSpPr>
            <a:spLocks noGrp="1"/>
          </p:cNvSpPr>
          <p:nvPr>
            <p:ph type="sldNum" sz="quarter" idx="12"/>
          </p:nvPr>
        </p:nvSpPr>
        <p:spPr/>
        <p:txBody>
          <a:bodyPr/>
          <a:lstStyle/>
          <a:p>
            <a:fld id="{D8DDB6A8-9522-4BAA-9D79-C036F8731BDC}" type="slidenum">
              <a:rPr lang="en-US" altLang="zh-CN"/>
              <a:pPr/>
              <a:t>35</a:t>
            </a:fld>
            <a:endParaRPr lang="en-US" altLang="zh-CN"/>
          </a:p>
        </p:txBody>
      </p:sp>
      <p:sp>
        <p:nvSpPr>
          <p:cNvPr id="128004" name="Line 4"/>
          <p:cNvSpPr>
            <a:spLocks noChangeShapeType="1"/>
          </p:cNvSpPr>
          <p:nvPr/>
        </p:nvSpPr>
        <p:spPr bwMode="auto">
          <a:xfrm flipV="1">
            <a:off x="6172200" y="1371600"/>
            <a:ext cx="0" cy="337185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005" name="Text Box 5"/>
          <p:cNvSpPr txBox="1">
            <a:spLocks noChangeArrowheads="1"/>
          </p:cNvSpPr>
          <p:nvPr/>
        </p:nvSpPr>
        <p:spPr bwMode="auto">
          <a:xfrm>
            <a:off x="6324600" y="4514850"/>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itchFamily="2" charset="-122"/>
              </a:rPr>
              <a:t>低</a:t>
            </a:r>
          </a:p>
        </p:txBody>
      </p:sp>
      <p:sp>
        <p:nvSpPr>
          <p:cNvPr id="128006" name="Text Box 6"/>
          <p:cNvSpPr txBox="1">
            <a:spLocks noChangeArrowheads="1"/>
          </p:cNvSpPr>
          <p:nvPr/>
        </p:nvSpPr>
        <p:spPr bwMode="auto">
          <a:xfrm>
            <a:off x="6324600" y="12573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宋体" pitchFamily="2" charset="-122"/>
              </a:rPr>
              <a:t>高</a:t>
            </a:r>
          </a:p>
        </p:txBody>
      </p:sp>
      <p:sp>
        <p:nvSpPr>
          <p:cNvPr id="128007" name="Text Box 7"/>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71758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26"/>
          <p:cNvSpPr>
            <a:spLocks noGrp="1" noChangeArrowheads="1"/>
          </p:cNvSpPr>
          <p:nvPr>
            <p:ph type="title"/>
          </p:nvPr>
        </p:nvSpPr>
        <p:spPr/>
        <p:txBody>
          <a:bodyPr>
            <a:normAutofit fontScale="90000"/>
          </a:bodyPr>
          <a:lstStyle/>
          <a:p>
            <a:r>
              <a:rPr lang="zh-CN" altLang="en-US" sz="4400"/>
              <a:t>混合运算时数据类型的转换</a:t>
            </a:r>
            <a:r>
              <a:rPr lang="zh-CN" altLang="en-US" sz="3600"/>
              <a:t/>
            </a:r>
            <a:br>
              <a:rPr lang="zh-CN" altLang="en-US" sz="3600"/>
            </a:br>
            <a:r>
              <a:rPr lang="zh-CN" altLang="en-US" sz="3600"/>
              <a:t>                              </a:t>
            </a:r>
            <a:r>
              <a:rPr lang="en-US" altLang="zh-CN" sz="3600"/>
              <a:t>——</a:t>
            </a:r>
            <a:r>
              <a:rPr lang="zh-CN" altLang="en-US" sz="3600"/>
              <a:t>隐含转换</a:t>
            </a:r>
            <a:endParaRPr lang="zh-CN" altLang="en-US"/>
          </a:p>
        </p:txBody>
      </p:sp>
      <p:sp>
        <p:nvSpPr>
          <p:cNvPr id="218115" name="Rectangle 1027"/>
          <p:cNvSpPr>
            <a:spLocks noGrp="1" noChangeArrowheads="1"/>
          </p:cNvSpPr>
          <p:nvPr>
            <p:ph idx="1"/>
          </p:nvPr>
        </p:nvSpPr>
        <p:spPr>
          <a:xfrm>
            <a:off x="1066800" y="1257300"/>
            <a:ext cx="7239000" cy="3086100"/>
          </a:xfrm>
        </p:spPr>
        <p:txBody>
          <a:bodyPr>
            <a:normAutofit fontScale="92500" lnSpcReduction="10000"/>
          </a:bodyPr>
          <a:lstStyle/>
          <a:p>
            <a:pPr>
              <a:lnSpc>
                <a:spcPct val="120000"/>
              </a:lnSpc>
            </a:pPr>
            <a:r>
              <a:rPr lang="zh-CN" altLang="en-US" sz="2400"/>
              <a:t>一些二元运算符（算术运算符、关系运算符、逻辑运算符、位运算符和赋值运算符）要求两个操作数的类型一致。</a:t>
            </a:r>
          </a:p>
          <a:p>
            <a:pPr>
              <a:lnSpc>
                <a:spcPct val="120000"/>
              </a:lnSpc>
            </a:pPr>
            <a:r>
              <a:rPr lang="zh-CN" altLang="en-US" sz="2400"/>
              <a:t>在算术运算和关系运算中如果参与运算的操作数类型不一致，编译系统会自动对数据进行转换（即隐含转换），基本原则是将低类型数据转换为高类型数据。</a:t>
            </a:r>
            <a:br>
              <a:rPr lang="zh-CN" altLang="en-US" sz="2400"/>
            </a:br>
            <a:r>
              <a:rPr lang="en-US" altLang="zh-CN" sz="2000" b="0"/>
              <a:t>char   short   int   unsigned   long    unsigned long    float    double</a:t>
            </a:r>
            <a:br>
              <a:rPr lang="en-US" altLang="zh-CN" sz="2000" b="0"/>
            </a:br>
            <a:r>
              <a:rPr lang="zh-CN" altLang="en-US" sz="2000" b="0"/>
              <a:t>低                                                                                             高</a:t>
            </a:r>
            <a:endParaRPr lang="zh-CN" altLang="en-US" sz="2400"/>
          </a:p>
        </p:txBody>
      </p:sp>
      <p:sp>
        <p:nvSpPr>
          <p:cNvPr id="8" name="灯片编号占位符 5"/>
          <p:cNvSpPr>
            <a:spLocks noGrp="1"/>
          </p:cNvSpPr>
          <p:nvPr>
            <p:ph type="sldNum" sz="quarter" idx="12"/>
          </p:nvPr>
        </p:nvSpPr>
        <p:spPr/>
        <p:txBody>
          <a:bodyPr/>
          <a:lstStyle/>
          <a:p>
            <a:fld id="{E5582CA2-48C8-4EF5-983D-974FCFE721EB}" type="slidenum">
              <a:rPr lang="en-US" altLang="zh-CN"/>
              <a:pPr/>
              <a:t>36</a:t>
            </a:fld>
            <a:endParaRPr lang="en-US" altLang="zh-CN"/>
          </a:p>
        </p:txBody>
      </p:sp>
      <p:sp>
        <p:nvSpPr>
          <p:cNvPr id="218116" name="Text Box 1028"/>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
        <p:nvSpPr>
          <p:cNvPr id="218117" name="Line 1029"/>
          <p:cNvSpPr>
            <a:spLocks noChangeShapeType="1"/>
          </p:cNvSpPr>
          <p:nvPr/>
        </p:nvSpPr>
        <p:spPr bwMode="auto">
          <a:xfrm>
            <a:off x="1828800" y="4114800"/>
            <a:ext cx="5715000"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62357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normAutofit fontScale="90000"/>
          </a:bodyPr>
          <a:lstStyle/>
          <a:p>
            <a:r>
              <a:rPr lang="zh-CN" altLang="en-US" sz="4400"/>
              <a:t>混合运算时数据类型的转换</a:t>
            </a:r>
            <a:r>
              <a:rPr lang="zh-CN" altLang="en-US" sz="3600"/>
              <a:t/>
            </a:r>
            <a:br>
              <a:rPr lang="zh-CN" altLang="en-US" sz="3600"/>
            </a:br>
            <a:r>
              <a:rPr lang="zh-CN" altLang="en-US" sz="3600"/>
              <a:t>                              </a:t>
            </a:r>
            <a:r>
              <a:rPr lang="en-US" altLang="zh-CN" sz="3600"/>
              <a:t>——</a:t>
            </a:r>
            <a:r>
              <a:rPr lang="zh-CN" altLang="en-US" sz="3600"/>
              <a:t>隐含转换</a:t>
            </a:r>
          </a:p>
        </p:txBody>
      </p:sp>
      <p:sp>
        <p:nvSpPr>
          <p:cNvPr id="219139" name="Rectangle 3"/>
          <p:cNvSpPr>
            <a:spLocks noGrp="1" noChangeArrowheads="1"/>
          </p:cNvSpPr>
          <p:nvPr>
            <p:ph idx="1"/>
          </p:nvPr>
        </p:nvSpPr>
        <p:spPr/>
        <p:txBody>
          <a:bodyPr>
            <a:normAutofit lnSpcReduction="10000"/>
          </a:bodyPr>
          <a:lstStyle/>
          <a:p>
            <a:pPr>
              <a:lnSpc>
                <a:spcPct val="130000"/>
              </a:lnSpc>
            </a:pPr>
            <a:r>
              <a:rPr lang="zh-CN" altLang="en-US" sz="2400"/>
              <a:t>当参与运算的操作数必须是</a:t>
            </a:r>
            <a:r>
              <a:rPr lang="en-US" altLang="zh-CN" sz="2400"/>
              <a:t>bool</a:t>
            </a:r>
            <a:r>
              <a:rPr lang="zh-CN" altLang="en-US" sz="2400"/>
              <a:t>型时，如果操作数是其它类型，编译系统会自动将非</a:t>
            </a:r>
            <a:r>
              <a:rPr lang="en-US" altLang="zh-CN" sz="2400"/>
              <a:t>0</a:t>
            </a:r>
            <a:r>
              <a:rPr lang="zh-CN" altLang="en-US" sz="2400"/>
              <a:t>数据转换为</a:t>
            </a:r>
            <a:r>
              <a:rPr lang="en-US" altLang="zh-CN" sz="2400"/>
              <a:t>true</a:t>
            </a:r>
            <a:r>
              <a:rPr lang="zh-CN" altLang="en-US" sz="2400"/>
              <a:t>，</a:t>
            </a:r>
            <a:r>
              <a:rPr lang="en-US" altLang="zh-CN" sz="2400"/>
              <a:t>0</a:t>
            </a:r>
            <a:r>
              <a:rPr lang="zh-CN" altLang="en-US" sz="2400"/>
              <a:t>转换为</a:t>
            </a:r>
            <a:r>
              <a:rPr lang="en-US" altLang="zh-CN" sz="2400"/>
              <a:t>false</a:t>
            </a:r>
            <a:r>
              <a:rPr lang="zh-CN" altLang="en-US" sz="2400"/>
              <a:t>。</a:t>
            </a:r>
          </a:p>
          <a:p>
            <a:pPr>
              <a:lnSpc>
                <a:spcPct val="130000"/>
              </a:lnSpc>
            </a:pPr>
            <a:r>
              <a:rPr lang="zh-CN" altLang="en-US" sz="2400"/>
              <a:t>位运算的操作数必须是整数，当二元位运算的操作数是不同类型的整数时，也会自动进行类型转换，</a:t>
            </a:r>
          </a:p>
          <a:p>
            <a:pPr>
              <a:lnSpc>
                <a:spcPct val="130000"/>
              </a:lnSpc>
            </a:pPr>
            <a:r>
              <a:rPr lang="zh-CN" altLang="en-US" sz="2400"/>
              <a:t>赋值运算要求左值与右值的类型相同，若类型不同，编译系统会自动将右值转换为左值的类型。</a:t>
            </a:r>
          </a:p>
        </p:txBody>
      </p:sp>
      <p:sp>
        <p:nvSpPr>
          <p:cNvPr id="7" name="灯片编号占位符 5"/>
          <p:cNvSpPr>
            <a:spLocks noGrp="1"/>
          </p:cNvSpPr>
          <p:nvPr>
            <p:ph type="sldNum" sz="quarter" idx="12"/>
          </p:nvPr>
        </p:nvSpPr>
        <p:spPr/>
        <p:txBody>
          <a:bodyPr/>
          <a:lstStyle/>
          <a:p>
            <a:fld id="{4E8858F7-2BCD-4508-B84B-816F5AC0261A}" type="slidenum">
              <a:rPr lang="en-US" altLang="zh-CN"/>
              <a:pPr/>
              <a:t>37</a:t>
            </a:fld>
            <a:endParaRPr lang="en-US" altLang="zh-CN"/>
          </a:p>
        </p:txBody>
      </p:sp>
      <p:sp>
        <p:nvSpPr>
          <p:cNvPr id="219140"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899740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rmAutofit fontScale="90000"/>
          </a:bodyPr>
          <a:lstStyle/>
          <a:p>
            <a:r>
              <a:rPr lang="zh-CN" altLang="en-US" sz="4400"/>
              <a:t>混合运算时数据类型的转换</a:t>
            </a:r>
            <a:r>
              <a:rPr lang="zh-CN" altLang="en-US" sz="3600"/>
              <a:t/>
            </a:r>
            <a:br>
              <a:rPr lang="zh-CN" altLang="en-US" sz="3600"/>
            </a:br>
            <a:r>
              <a:rPr lang="zh-CN" altLang="en-US" sz="3600"/>
              <a:t>                        </a:t>
            </a:r>
            <a:r>
              <a:rPr lang="en-US" altLang="zh-CN" sz="3600"/>
              <a:t>——</a:t>
            </a:r>
            <a:r>
              <a:rPr lang="zh-CN" altLang="en-US" sz="3600"/>
              <a:t>强制类型转换</a:t>
            </a:r>
            <a:endParaRPr lang="zh-CN" altLang="en-US"/>
          </a:p>
        </p:txBody>
      </p:sp>
      <p:sp>
        <p:nvSpPr>
          <p:cNvPr id="220163" name="Rectangle 3"/>
          <p:cNvSpPr>
            <a:spLocks noGrp="1" noChangeArrowheads="1"/>
          </p:cNvSpPr>
          <p:nvPr>
            <p:ph idx="1"/>
          </p:nvPr>
        </p:nvSpPr>
        <p:spPr/>
        <p:txBody>
          <a:bodyPr/>
          <a:lstStyle/>
          <a:p>
            <a:r>
              <a:rPr lang="zh-CN" altLang="en-US"/>
              <a:t>语法形式：</a:t>
            </a:r>
          </a:p>
          <a:p>
            <a:pPr lvl="1">
              <a:buFontTx/>
              <a:buNone/>
            </a:pPr>
            <a:r>
              <a:rPr lang="zh-CN" altLang="en-US"/>
              <a:t>类型说明符</a:t>
            </a:r>
            <a:r>
              <a:rPr lang="en-US" altLang="zh-CN"/>
              <a:t>(</a:t>
            </a:r>
            <a:r>
              <a:rPr lang="zh-CN" altLang="en-US"/>
              <a:t>表达式</a:t>
            </a:r>
            <a:r>
              <a:rPr lang="en-US" altLang="zh-CN"/>
              <a:t>)</a:t>
            </a:r>
          </a:p>
          <a:p>
            <a:pPr lvl="1">
              <a:buFontTx/>
              <a:buNone/>
            </a:pPr>
            <a:r>
              <a:rPr lang="zh-CN" altLang="en-US">
                <a:solidFill>
                  <a:schemeClr val="tx1"/>
                </a:solidFill>
              </a:rPr>
              <a:t>或</a:t>
            </a:r>
          </a:p>
          <a:p>
            <a:pPr lvl="1">
              <a:buFontTx/>
              <a:buNone/>
            </a:pPr>
            <a:r>
              <a:rPr lang="en-US" altLang="zh-CN"/>
              <a:t>(</a:t>
            </a:r>
            <a:r>
              <a:rPr lang="zh-CN" altLang="en-US"/>
              <a:t>类型说明符</a:t>
            </a:r>
            <a:r>
              <a:rPr lang="en-US" altLang="zh-CN"/>
              <a:t>)</a:t>
            </a:r>
            <a:r>
              <a:rPr lang="zh-CN" altLang="en-US"/>
              <a:t>表达式</a:t>
            </a:r>
          </a:p>
          <a:p>
            <a:r>
              <a:rPr lang="zh-CN" altLang="en-US"/>
              <a:t>强制类型转换的作用是将表达式的结果类型转换为类型说明符所指定的类型。</a:t>
            </a:r>
          </a:p>
        </p:txBody>
      </p:sp>
      <p:sp>
        <p:nvSpPr>
          <p:cNvPr id="7" name="灯片编号占位符 5"/>
          <p:cNvSpPr>
            <a:spLocks noGrp="1"/>
          </p:cNvSpPr>
          <p:nvPr>
            <p:ph type="sldNum" sz="quarter" idx="12"/>
          </p:nvPr>
        </p:nvSpPr>
        <p:spPr/>
        <p:txBody>
          <a:bodyPr/>
          <a:lstStyle/>
          <a:p>
            <a:fld id="{1BECF5C6-6E51-4590-B79A-C66C90ECC488}" type="slidenum">
              <a:rPr lang="en-US" altLang="zh-CN"/>
              <a:pPr/>
              <a:t>38</a:t>
            </a:fld>
            <a:endParaRPr lang="en-US" altLang="zh-CN"/>
          </a:p>
        </p:txBody>
      </p:sp>
      <p:sp>
        <p:nvSpPr>
          <p:cNvPr id="220164"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077548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a:t>语句</a:t>
            </a:r>
          </a:p>
        </p:txBody>
      </p:sp>
      <p:sp>
        <p:nvSpPr>
          <p:cNvPr id="230403" name="Rectangle 3"/>
          <p:cNvSpPr>
            <a:spLocks noGrp="1" noChangeArrowheads="1"/>
          </p:cNvSpPr>
          <p:nvPr>
            <p:ph idx="1"/>
          </p:nvPr>
        </p:nvSpPr>
        <p:spPr/>
        <p:txBody>
          <a:bodyPr/>
          <a:lstStyle/>
          <a:p>
            <a:r>
              <a:rPr lang="zh-CN" altLang="en-US">
                <a:latin typeface="宋体" pitchFamily="2" charset="-122"/>
              </a:rPr>
              <a:t>声明语句</a:t>
            </a:r>
          </a:p>
          <a:p>
            <a:r>
              <a:rPr lang="zh-CN" altLang="en-US">
                <a:latin typeface="宋体" pitchFamily="2" charset="-122"/>
              </a:rPr>
              <a:t>表达式语句</a:t>
            </a:r>
          </a:p>
          <a:p>
            <a:r>
              <a:rPr lang="zh-CN" altLang="en-US">
                <a:solidFill>
                  <a:srgbClr val="99CCFF"/>
                </a:solidFill>
                <a:latin typeface="宋体" pitchFamily="2" charset="-122"/>
              </a:rPr>
              <a:t>选择语句</a:t>
            </a:r>
          </a:p>
          <a:p>
            <a:r>
              <a:rPr lang="zh-CN" altLang="en-US">
                <a:solidFill>
                  <a:srgbClr val="99CCFF"/>
                </a:solidFill>
                <a:latin typeface="宋体" pitchFamily="2" charset="-122"/>
              </a:rPr>
              <a:t>循环语句</a:t>
            </a:r>
          </a:p>
          <a:p>
            <a:r>
              <a:rPr lang="zh-CN" altLang="en-US">
                <a:solidFill>
                  <a:srgbClr val="99CCFF"/>
                </a:solidFill>
                <a:latin typeface="宋体" pitchFamily="2" charset="-122"/>
              </a:rPr>
              <a:t>跳转语句</a:t>
            </a:r>
          </a:p>
          <a:p>
            <a:r>
              <a:rPr lang="zh-CN" altLang="en-US">
                <a:latin typeface="宋体" pitchFamily="2" charset="-122"/>
              </a:rPr>
              <a:t>复合语句</a:t>
            </a:r>
          </a:p>
          <a:p>
            <a:r>
              <a:rPr lang="zh-CN" altLang="en-US">
                <a:latin typeface="宋体" pitchFamily="2" charset="-122"/>
              </a:rPr>
              <a:t>标号语句</a:t>
            </a:r>
            <a:r>
              <a:rPr lang="zh-CN" altLang="en-US"/>
              <a:t> </a:t>
            </a:r>
          </a:p>
        </p:txBody>
      </p:sp>
      <p:sp>
        <p:nvSpPr>
          <p:cNvPr id="6" name="灯片编号占位符 5"/>
          <p:cNvSpPr>
            <a:spLocks noGrp="1"/>
          </p:cNvSpPr>
          <p:nvPr>
            <p:ph type="sldNum" sz="quarter" idx="12"/>
          </p:nvPr>
        </p:nvSpPr>
        <p:spPr/>
        <p:txBody>
          <a:bodyPr/>
          <a:lstStyle/>
          <a:p>
            <a:fld id="{D29BC027-5E9E-439E-89F4-8ADD6BB85404}" type="slidenum">
              <a:rPr lang="en-US" altLang="zh-CN"/>
              <a:pPr/>
              <a:t>39</a:t>
            </a:fld>
            <a:endParaRPr lang="en-US" altLang="zh-CN"/>
          </a:p>
        </p:txBody>
      </p:sp>
    </p:spTree>
    <p:extLst>
      <p:ext uri="{BB962C8B-B14F-4D97-AF65-F5344CB8AC3E}">
        <p14:creationId xmlns:p14="http://schemas.microsoft.com/office/powerpoint/2010/main" val="98761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t>C++</a:t>
            </a:r>
            <a:r>
              <a:rPr lang="zh-CN" altLang="en-US"/>
              <a:t>的特点</a:t>
            </a:r>
          </a:p>
        </p:txBody>
      </p:sp>
      <p:sp>
        <p:nvSpPr>
          <p:cNvPr id="77827" name="Rectangle 3"/>
          <p:cNvSpPr>
            <a:spLocks noGrp="1" noChangeArrowheads="1"/>
          </p:cNvSpPr>
          <p:nvPr>
            <p:ph idx="1"/>
          </p:nvPr>
        </p:nvSpPr>
        <p:spPr/>
        <p:txBody>
          <a:bodyPr>
            <a:normAutofit lnSpcReduction="10000"/>
          </a:bodyPr>
          <a:lstStyle/>
          <a:p>
            <a:r>
              <a:rPr lang="zh-CN" altLang="en-US"/>
              <a:t>全面兼容</a:t>
            </a:r>
            <a:r>
              <a:rPr lang="en-US" altLang="zh-CN"/>
              <a:t>C</a:t>
            </a:r>
          </a:p>
          <a:p>
            <a:pPr lvl="1"/>
            <a:r>
              <a:rPr lang="zh-CN" altLang="en-US"/>
              <a:t>它保持了</a:t>
            </a:r>
            <a:r>
              <a:rPr lang="en-US" altLang="zh-CN"/>
              <a:t>C</a:t>
            </a:r>
            <a:r>
              <a:rPr lang="zh-CN" altLang="en-US"/>
              <a:t>的简洁、高效和接近汇编语言等特点</a:t>
            </a:r>
          </a:p>
          <a:p>
            <a:pPr lvl="1"/>
            <a:r>
              <a:rPr lang="zh-CN" altLang="en-US"/>
              <a:t>对</a:t>
            </a:r>
            <a:r>
              <a:rPr lang="en-US" altLang="zh-CN"/>
              <a:t>C</a:t>
            </a:r>
            <a:r>
              <a:rPr lang="zh-CN" altLang="en-US"/>
              <a:t>的类型系统进行了改革和扩充</a:t>
            </a:r>
          </a:p>
          <a:p>
            <a:pPr lvl="1"/>
            <a:r>
              <a:rPr lang="en-US" altLang="zh-CN"/>
              <a:t>C++</a:t>
            </a:r>
            <a:r>
              <a:rPr lang="zh-CN" altLang="en-US"/>
              <a:t>也支持面向过程的程序设计，不是一个纯正的面向对象的语言</a:t>
            </a:r>
          </a:p>
          <a:p>
            <a:r>
              <a:rPr lang="zh-CN" altLang="en-US"/>
              <a:t>支持面向对象的方法</a:t>
            </a:r>
          </a:p>
        </p:txBody>
      </p:sp>
      <p:sp>
        <p:nvSpPr>
          <p:cNvPr id="7" name="灯片编号占位符 5"/>
          <p:cNvSpPr>
            <a:spLocks noGrp="1"/>
          </p:cNvSpPr>
          <p:nvPr>
            <p:ph type="sldNum" sz="quarter" idx="12"/>
          </p:nvPr>
        </p:nvSpPr>
        <p:spPr/>
        <p:txBody>
          <a:bodyPr/>
          <a:lstStyle/>
          <a:p>
            <a:fld id="{4DDD9128-FC3B-40D2-81B0-12B361AFDBDA}" type="slidenum">
              <a:rPr lang="en-US" altLang="zh-CN"/>
              <a:pPr/>
              <a:t>4</a:t>
            </a:fld>
            <a:endParaRPr lang="en-US" altLang="zh-CN"/>
          </a:p>
        </p:txBody>
      </p:sp>
      <p:sp>
        <p:nvSpPr>
          <p:cNvPr id="77828" name="Text Box 4"/>
          <p:cNvSpPr txBox="1">
            <a:spLocks noChangeArrowheads="1"/>
          </p:cNvSpPr>
          <p:nvPr/>
        </p:nvSpPr>
        <p:spPr bwMode="auto">
          <a:xfrm>
            <a:off x="266581" y="685800"/>
            <a:ext cx="800219"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zh-CN" sz="4000">
                <a:solidFill>
                  <a:srgbClr val="FFB5B5"/>
                </a:solidFill>
                <a:latin typeface="隶书" pitchFamily="49" charset="-122"/>
              </a:rPr>
              <a:t>C++</a:t>
            </a:r>
            <a:r>
              <a:rPr lang="zh-CN" altLang="en-US" sz="4000">
                <a:solidFill>
                  <a:srgbClr val="FFB5B5"/>
                </a:solidFill>
                <a:latin typeface="隶书" pitchFamily="49" charset="-122"/>
              </a:rPr>
              <a:t>语言概述</a:t>
            </a:r>
          </a:p>
        </p:txBody>
      </p:sp>
    </p:spTree>
    <p:extLst>
      <p:ext uri="{BB962C8B-B14F-4D97-AF65-F5344CB8AC3E}">
        <p14:creationId xmlns:p14="http://schemas.microsoft.com/office/powerpoint/2010/main" val="3691941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a:effectLst>
                  <a:outerShdw blurRad="38100" dist="38100" dir="2700000" algn="tl">
                    <a:srgbClr val="000000"/>
                  </a:outerShdw>
                </a:effectLst>
                <a:latin typeface="隶书" pitchFamily="49" charset="-122"/>
              </a:rPr>
              <a:t>表达式语句</a:t>
            </a:r>
          </a:p>
        </p:txBody>
      </p:sp>
      <p:sp>
        <p:nvSpPr>
          <p:cNvPr id="132099" name="Rectangle 3"/>
          <p:cNvSpPr>
            <a:spLocks noGrp="1" noChangeArrowheads="1"/>
          </p:cNvSpPr>
          <p:nvPr>
            <p:ph idx="1"/>
          </p:nvPr>
        </p:nvSpPr>
        <p:spPr>
          <a:xfrm>
            <a:off x="1295400" y="1428750"/>
            <a:ext cx="7543800" cy="3086100"/>
          </a:xfrm>
        </p:spPr>
        <p:txBody>
          <a:bodyPr/>
          <a:lstStyle/>
          <a:p>
            <a:pPr>
              <a:lnSpc>
                <a:spcPct val="90000"/>
              </a:lnSpc>
            </a:pPr>
            <a:r>
              <a:rPr lang="zh-CN" altLang="en-US" sz="3600"/>
              <a:t>格式：</a:t>
            </a:r>
          </a:p>
          <a:p>
            <a:pPr marL="571500" lvl="1" indent="0">
              <a:lnSpc>
                <a:spcPct val="90000"/>
              </a:lnSpc>
              <a:buFontTx/>
              <a:buNone/>
            </a:pPr>
            <a:r>
              <a:rPr lang="zh-CN" altLang="en-US" sz="3200" u="sng"/>
              <a:t>表达式；</a:t>
            </a:r>
          </a:p>
          <a:p>
            <a:pPr>
              <a:lnSpc>
                <a:spcPct val="90000"/>
              </a:lnSpc>
            </a:pPr>
            <a:r>
              <a:rPr lang="zh-CN" altLang="en-US" sz="3600"/>
              <a:t>表达式语句与表达式的区别：</a:t>
            </a:r>
          </a:p>
          <a:p>
            <a:pPr marL="571500" lvl="1" indent="0">
              <a:lnSpc>
                <a:spcPct val="90000"/>
              </a:lnSpc>
              <a:buFontTx/>
              <a:buNone/>
            </a:pPr>
            <a:r>
              <a:rPr lang="zh-CN" altLang="en-US" sz="3200"/>
              <a:t>表达式可以包含在其它表达式中，而语句不可。</a:t>
            </a:r>
          </a:p>
          <a:p>
            <a:pPr marL="571500" lvl="1" indent="0">
              <a:lnSpc>
                <a:spcPct val="90000"/>
              </a:lnSpc>
              <a:buFontTx/>
              <a:buNone/>
            </a:pPr>
            <a:r>
              <a:rPr lang="zh-CN" altLang="en-US" sz="3200"/>
              <a:t>例：</a:t>
            </a:r>
            <a:r>
              <a:rPr lang="en-US" altLang="zh-CN" sz="3200"/>
              <a:t>if ((</a:t>
            </a:r>
            <a:r>
              <a:rPr lang="en-US" altLang="zh-CN" sz="3200">
                <a:solidFill>
                  <a:srgbClr val="FFFF66"/>
                </a:solidFill>
              </a:rPr>
              <a:t>a=b</a:t>
            </a:r>
            <a:r>
              <a:rPr lang="en-US" altLang="zh-CN" sz="3200"/>
              <a:t>)&gt;0) t=a;</a:t>
            </a:r>
          </a:p>
          <a:p>
            <a:pPr marL="571500" lvl="1" indent="0">
              <a:lnSpc>
                <a:spcPct val="90000"/>
              </a:lnSpc>
              <a:buFontTx/>
              <a:buNone/>
            </a:pPr>
            <a:r>
              <a:rPr lang="zh-CN" altLang="en-US" sz="3200"/>
              <a:t>不可写为：</a:t>
            </a:r>
            <a:r>
              <a:rPr lang="en-US" altLang="zh-CN" sz="3200"/>
              <a:t>if ((</a:t>
            </a:r>
            <a:r>
              <a:rPr lang="en-US" altLang="zh-CN" sz="3200">
                <a:solidFill>
                  <a:srgbClr val="FFC1C1"/>
                </a:solidFill>
              </a:rPr>
              <a:t>a=b;</a:t>
            </a:r>
            <a:r>
              <a:rPr lang="en-US" altLang="zh-CN" sz="3200"/>
              <a:t>)&gt;0) t=a;</a:t>
            </a:r>
            <a:endParaRPr lang="en-US" altLang="zh-CN"/>
          </a:p>
        </p:txBody>
      </p:sp>
      <p:sp>
        <p:nvSpPr>
          <p:cNvPr id="7" name="灯片编号占位符 5"/>
          <p:cNvSpPr>
            <a:spLocks noGrp="1"/>
          </p:cNvSpPr>
          <p:nvPr>
            <p:ph type="sldNum" sz="quarter" idx="12"/>
          </p:nvPr>
        </p:nvSpPr>
        <p:spPr/>
        <p:txBody>
          <a:bodyPr/>
          <a:lstStyle/>
          <a:p>
            <a:fld id="{15AF1EA9-3066-4840-8DCC-B319DF5A2FED}" type="slidenum">
              <a:rPr lang="en-US" altLang="zh-CN"/>
              <a:pPr/>
              <a:t>40</a:t>
            </a:fld>
            <a:endParaRPr lang="en-US" altLang="zh-CN"/>
          </a:p>
        </p:txBody>
      </p:sp>
      <p:sp>
        <p:nvSpPr>
          <p:cNvPr id="132102" name="Text Box 6"/>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FFC1C1"/>
                </a:solidFill>
                <a:latin typeface="隶书" pitchFamily="49" charset="-122"/>
              </a:rPr>
              <a:t>语    句</a:t>
            </a:r>
          </a:p>
        </p:txBody>
      </p:sp>
    </p:spTree>
    <p:extLst>
      <p:ext uri="{BB962C8B-B14F-4D97-AF65-F5344CB8AC3E}">
        <p14:creationId xmlns:p14="http://schemas.microsoft.com/office/powerpoint/2010/main" val="356147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zh-CN" altLang="en-US"/>
              <a:t>复合语句</a:t>
            </a:r>
          </a:p>
        </p:txBody>
      </p:sp>
      <p:sp>
        <p:nvSpPr>
          <p:cNvPr id="231427" name="Rectangle 3"/>
          <p:cNvSpPr>
            <a:spLocks noGrp="1" noChangeArrowheads="1"/>
          </p:cNvSpPr>
          <p:nvPr>
            <p:ph idx="1"/>
          </p:nvPr>
        </p:nvSpPr>
        <p:spPr/>
        <p:txBody>
          <a:bodyPr/>
          <a:lstStyle/>
          <a:p>
            <a:r>
              <a:rPr lang="zh-CN" altLang="en-US"/>
              <a:t>将多个语句用一对大括号包围，便构成一个复合语句</a:t>
            </a:r>
          </a:p>
          <a:p>
            <a:r>
              <a:rPr lang="zh-CN" altLang="en-US"/>
              <a:t>例如</a:t>
            </a:r>
          </a:p>
          <a:p>
            <a:pPr lvl="1">
              <a:buFontTx/>
              <a:buNone/>
            </a:pPr>
            <a:r>
              <a:rPr lang="en-US" altLang="zh-CN"/>
              <a:t>{</a:t>
            </a:r>
          </a:p>
          <a:p>
            <a:pPr lvl="1">
              <a:buFontTx/>
              <a:buNone/>
            </a:pPr>
            <a:r>
              <a:rPr lang="en-US" altLang="zh-CN"/>
              <a:t>		sum=sum+i;</a:t>
            </a:r>
          </a:p>
          <a:p>
            <a:pPr lvl="1">
              <a:buFontTx/>
              <a:buNone/>
            </a:pPr>
            <a:r>
              <a:rPr lang="en-US" altLang="zh-CN"/>
              <a:t>		i++;</a:t>
            </a:r>
          </a:p>
          <a:p>
            <a:pPr lvl="1">
              <a:buFontTx/>
              <a:buNone/>
            </a:pPr>
            <a:r>
              <a:rPr lang="en-US" altLang="zh-CN"/>
              <a:t>}	</a:t>
            </a:r>
          </a:p>
        </p:txBody>
      </p:sp>
      <p:sp>
        <p:nvSpPr>
          <p:cNvPr id="7" name="灯片编号占位符 5"/>
          <p:cNvSpPr>
            <a:spLocks noGrp="1"/>
          </p:cNvSpPr>
          <p:nvPr>
            <p:ph type="sldNum" sz="quarter" idx="12"/>
          </p:nvPr>
        </p:nvSpPr>
        <p:spPr/>
        <p:txBody>
          <a:bodyPr/>
          <a:lstStyle/>
          <a:p>
            <a:fld id="{D7C20068-2636-4A6A-A94D-7ED66696ED84}" type="slidenum">
              <a:rPr lang="en-US" altLang="zh-CN"/>
              <a:pPr/>
              <a:t>41</a:t>
            </a:fld>
            <a:endParaRPr lang="en-US" altLang="zh-CN"/>
          </a:p>
        </p:txBody>
      </p:sp>
      <p:sp>
        <p:nvSpPr>
          <p:cNvPr id="231430" name="Text Box 6"/>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FFC1C1"/>
                </a:solidFill>
                <a:latin typeface="隶书" pitchFamily="49" charset="-122"/>
              </a:rPr>
              <a:t>语    句</a:t>
            </a:r>
          </a:p>
        </p:txBody>
      </p:sp>
    </p:spTree>
    <p:extLst>
      <p:ext uri="{BB962C8B-B14F-4D97-AF65-F5344CB8AC3E}">
        <p14:creationId xmlns:p14="http://schemas.microsoft.com/office/powerpoint/2010/main" val="1548653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a:t>简单的输入、输出</a:t>
            </a:r>
          </a:p>
        </p:txBody>
      </p:sp>
      <p:sp>
        <p:nvSpPr>
          <p:cNvPr id="133123" name="Rectangle 3"/>
          <p:cNvSpPr>
            <a:spLocks noGrp="1" noChangeArrowheads="1"/>
          </p:cNvSpPr>
          <p:nvPr>
            <p:ph idx="1"/>
          </p:nvPr>
        </p:nvSpPr>
        <p:spPr>
          <a:xfrm>
            <a:off x="1366839" y="1428750"/>
            <a:ext cx="7096125" cy="3086100"/>
          </a:xfrm>
        </p:spPr>
        <p:txBody>
          <a:bodyPr/>
          <a:lstStyle/>
          <a:p>
            <a:r>
              <a:rPr lang="zh-CN" altLang="en-US" sz="3600" dirty="0"/>
              <a:t>向标准输出设备（显示器）输出</a:t>
            </a:r>
          </a:p>
          <a:p>
            <a:pPr lvl="1">
              <a:buFontTx/>
              <a:buNone/>
            </a:pPr>
            <a:r>
              <a:rPr lang="zh-CN" altLang="en-US" sz="3200" dirty="0"/>
              <a:t>例：</a:t>
            </a:r>
            <a:r>
              <a:rPr lang="en-US" altLang="zh-CN" sz="3200" dirty="0" err="1"/>
              <a:t>int</a:t>
            </a:r>
            <a:r>
              <a:rPr lang="en-US" altLang="zh-CN" sz="3200" dirty="0"/>
              <a:t> x;</a:t>
            </a:r>
          </a:p>
          <a:p>
            <a:pPr lvl="1">
              <a:buFontTx/>
              <a:buNone/>
            </a:pPr>
            <a:r>
              <a:rPr lang="en-US" altLang="zh-CN" sz="3200" dirty="0"/>
              <a:t>        </a:t>
            </a:r>
            <a:r>
              <a:rPr lang="en-US" altLang="zh-CN" sz="3200" dirty="0" err="1"/>
              <a:t>cout</a:t>
            </a:r>
            <a:r>
              <a:rPr lang="en-US" altLang="zh-CN" sz="3200" dirty="0"/>
              <a:t>&lt;&lt;“x=“&lt;&lt;x;</a:t>
            </a:r>
          </a:p>
          <a:p>
            <a:r>
              <a:rPr lang="zh-CN" altLang="en-US" sz="3600" dirty="0"/>
              <a:t>从标准输入设备（键盘）输入</a:t>
            </a:r>
          </a:p>
          <a:p>
            <a:pPr lvl="1">
              <a:buFontTx/>
              <a:buNone/>
            </a:pPr>
            <a:r>
              <a:rPr lang="zh-CN" altLang="en-US" sz="3200" dirty="0"/>
              <a:t>例：</a:t>
            </a:r>
            <a:r>
              <a:rPr lang="en-US" altLang="zh-CN" sz="3200" dirty="0" err="1"/>
              <a:t>int</a:t>
            </a:r>
            <a:r>
              <a:rPr lang="en-US" altLang="zh-CN" sz="3200" dirty="0"/>
              <a:t> x;</a:t>
            </a:r>
          </a:p>
          <a:p>
            <a:pPr lvl="1">
              <a:buFontTx/>
              <a:buNone/>
            </a:pPr>
            <a:r>
              <a:rPr lang="en-US" altLang="zh-CN" sz="3200" dirty="0"/>
              <a:t>        </a:t>
            </a:r>
            <a:r>
              <a:rPr lang="en-US" altLang="zh-CN" sz="3200" dirty="0" err="1"/>
              <a:t>cin</a:t>
            </a:r>
            <a:r>
              <a:rPr lang="en-US" altLang="zh-CN" sz="3200" dirty="0"/>
              <a:t>&gt;&gt;x;   </a:t>
            </a:r>
          </a:p>
        </p:txBody>
      </p:sp>
      <p:sp>
        <p:nvSpPr>
          <p:cNvPr id="6" name="灯片编号占位符 5"/>
          <p:cNvSpPr>
            <a:spLocks noGrp="1"/>
          </p:cNvSpPr>
          <p:nvPr>
            <p:ph type="sldNum" sz="quarter" idx="12"/>
          </p:nvPr>
        </p:nvSpPr>
        <p:spPr/>
        <p:txBody>
          <a:bodyPr/>
          <a:lstStyle/>
          <a:p>
            <a:fld id="{CE598E88-CB9A-4C3A-BE6C-B9D51F9A436D}" type="slidenum">
              <a:rPr lang="en-US" altLang="zh-CN"/>
              <a:pPr/>
              <a:t>42</a:t>
            </a:fld>
            <a:endParaRPr lang="en-US" altLang="zh-CN"/>
          </a:p>
        </p:txBody>
      </p:sp>
    </p:spTree>
    <p:extLst>
      <p:ext uri="{BB962C8B-B14F-4D97-AF65-F5344CB8AC3E}">
        <p14:creationId xmlns:p14="http://schemas.microsoft.com/office/powerpoint/2010/main" val="3449409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title"/>
          </p:nvPr>
        </p:nvSpPr>
        <p:spPr/>
        <p:txBody>
          <a:bodyPr/>
          <a:lstStyle/>
          <a:p>
            <a:r>
              <a:rPr lang="zh-CN" altLang="en-US"/>
              <a:t>算法的基本控制结构</a:t>
            </a:r>
          </a:p>
        </p:txBody>
      </p:sp>
      <p:sp>
        <p:nvSpPr>
          <p:cNvPr id="134146" name="Rectangle 2"/>
          <p:cNvSpPr>
            <a:spLocks noGrp="1" noChangeArrowheads="1"/>
          </p:cNvSpPr>
          <p:nvPr>
            <p:ph idx="1"/>
          </p:nvPr>
        </p:nvSpPr>
        <p:spPr>
          <a:xfrm>
            <a:off x="1295400" y="1550194"/>
            <a:ext cx="7239000" cy="2903935"/>
          </a:xfrm>
          <a:noFill/>
          <a:ln/>
        </p:spPr>
        <p:txBody>
          <a:bodyPr/>
          <a:lstStyle/>
          <a:p>
            <a:pPr marL="1554163">
              <a:lnSpc>
                <a:spcPct val="130000"/>
              </a:lnSpc>
              <a:buClr>
                <a:schemeClr val="tx1"/>
              </a:buClr>
              <a:buFontTx/>
              <a:buChar char="•"/>
            </a:pPr>
            <a:r>
              <a:rPr lang="zh-CN" altLang="en-US" sz="4000"/>
              <a:t>顺序结构</a:t>
            </a:r>
          </a:p>
          <a:p>
            <a:pPr marL="1554163">
              <a:lnSpc>
                <a:spcPct val="130000"/>
              </a:lnSpc>
              <a:buClr>
                <a:schemeClr val="tx1"/>
              </a:buClr>
              <a:buFontTx/>
              <a:buChar char="•"/>
            </a:pPr>
            <a:r>
              <a:rPr lang="zh-CN" altLang="en-US" sz="4000"/>
              <a:t>分支结构</a:t>
            </a:r>
          </a:p>
          <a:p>
            <a:pPr marL="1554163">
              <a:lnSpc>
                <a:spcPct val="130000"/>
              </a:lnSpc>
              <a:buClr>
                <a:schemeClr val="tx1"/>
              </a:buClr>
              <a:buFontTx/>
              <a:buChar char="•"/>
            </a:pPr>
            <a:r>
              <a:rPr lang="zh-CN" altLang="en-US" sz="4000"/>
              <a:t>循环结构</a:t>
            </a:r>
          </a:p>
        </p:txBody>
      </p:sp>
      <p:sp>
        <p:nvSpPr>
          <p:cNvPr id="6" name="灯片编号占位符 5"/>
          <p:cNvSpPr>
            <a:spLocks noGrp="1"/>
          </p:cNvSpPr>
          <p:nvPr>
            <p:ph type="sldNum" sz="quarter" idx="12"/>
          </p:nvPr>
        </p:nvSpPr>
        <p:spPr/>
        <p:txBody>
          <a:bodyPr/>
          <a:lstStyle/>
          <a:p>
            <a:fld id="{E109EC91-B75E-4458-AAC6-253CF97FE0FF}" type="slidenum">
              <a:rPr lang="en-US" altLang="zh-CN"/>
              <a:pPr/>
              <a:t>43</a:t>
            </a:fld>
            <a:endParaRPr lang="en-US" altLang="zh-CN"/>
          </a:p>
        </p:txBody>
      </p:sp>
    </p:spTree>
    <p:extLst>
      <p:ext uri="{BB962C8B-B14F-4D97-AF65-F5344CB8AC3E}">
        <p14:creationId xmlns:p14="http://schemas.microsoft.com/office/powerpoint/2010/main" val="374338092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a:t>如何解决分支问题</a:t>
            </a:r>
            <a:r>
              <a:rPr lang="en-US" altLang="zh-CN"/>
              <a:t>?</a:t>
            </a:r>
          </a:p>
        </p:txBody>
      </p:sp>
      <p:sp>
        <p:nvSpPr>
          <p:cNvPr id="216067" name="Rectangle 3"/>
          <p:cNvSpPr>
            <a:spLocks noGrp="1" noChangeArrowheads="1"/>
          </p:cNvSpPr>
          <p:nvPr>
            <p:ph idx="1"/>
          </p:nvPr>
        </p:nvSpPr>
        <p:spPr/>
        <p:txBody>
          <a:bodyPr/>
          <a:lstStyle/>
          <a:p>
            <a:pPr>
              <a:buFont typeface="Wingdings" pitchFamily="2" charset="2"/>
              <a:buNone/>
            </a:pPr>
            <a:r>
              <a:rPr lang="zh-CN" altLang="en-US" sz="4800">
                <a:solidFill>
                  <a:schemeClr val="tx2"/>
                </a:solidFill>
                <a:latin typeface="Arial" pitchFamily="34" charset="0"/>
                <a:ea typeface="隶书" pitchFamily="49" charset="-122"/>
              </a:rPr>
              <a:t>例</a:t>
            </a:r>
            <a:r>
              <a:rPr lang="en-US" altLang="zh-CN" sz="4800">
                <a:solidFill>
                  <a:schemeClr val="tx2"/>
                </a:solidFill>
                <a:latin typeface="Arial" pitchFamily="34" charset="0"/>
                <a:ea typeface="隶书" pitchFamily="49" charset="-122"/>
              </a:rPr>
              <a:t>2-2</a:t>
            </a:r>
          </a:p>
          <a:p>
            <a:pPr>
              <a:buFont typeface="Wingdings" pitchFamily="2" charset="2"/>
              <a:buNone/>
            </a:pPr>
            <a:r>
              <a:rPr lang="zh-CN" altLang="en-US"/>
              <a:t>输入一个年份，判断是否闰年。</a:t>
            </a:r>
          </a:p>
        </p:txBody>
      </p:sp>
      <p:sp>
        <p:nvSpPr>
          <p:cNvPr id="7" name="灯片编号占位符 5"/>
          <p:cNvSpPr>
            <a:spLocks noGrp="1"/>
          </p:cNvSpPr>
          <p:nvPr>
            <p:ph type="sldNum" sz="quarter" idx="12"/>
          </p:nvPr>
        </p:nvSpPr>
        <p:spPr/>
        <p:txBody>
          <a:bodyPr/>
          <a:lstStyle/>
          <a:p>
            <a:fld id="{10FC3491-D76B-4A19-AFDE-6C0284CE722A}" type="slidenum">
              <a:rPr lang="en-US" altLang="zh-CN"/>
              <a:pPr/>
              <a:t>44</a:t>
            </a:fld>
            <a:endParaRPr lang="en-US" altLang="zh-CN"/>
          </a:p>
        </p:txBody>
      </p:sp>
      <p:sp>
        <p:nvSpPr>
          <p:cNvPr id="216068"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4194669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228600" y="171450"/>
            <a:ext cx="8915400" cy="46863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a:lnSpc>
                <a:spcPct val="70000"/>
              </a:lnSpc>
              <a:buFont typeface="Wingdings" pitchFamily="2" charset="2"/>
              <a:buNone/>
            </a:pPr>
            <a:r>
              <a:rPr lang="en-US" altLang="zh-CN" sz="2800" noProof="1">
                <a:latin typeface="Courier New" pitchFamily="49" charset="0"/>
              </a:rPr>
              <a:t>#include &lt;iostream&gt;</a:t>
            </a:r>
            <a:endParaRPr lang="en-US" altLang="zh-CN" sz="2800">
              <a:latin typeface="Courier New" pitchFamily="49" charset="0"/>
            </a:endParaRPr>
          </a:p>
          <a:p>
            <a:pPr>
              <a:lnSpc>
                <a:spcPct val="70000"/>
              </a:lnSpc>
              <a:buFont typeface="Wingdings" pitchFamily="2" charset="2"/>
              <a:buNone/>
            </a:pPr>
            <a:r>
              <a:rPr lang="en-US" altLang="zh-CN" sz="2800" noProof="1">
                <a:latin typeface="Courier New" pitchFamily="49" charset="0"/>
              </a:rPr>
              <a:t>using namespace std;</a:t>
            </a:r>
          </a:p>
          <a:p>
            <a:pPr>
              <a:lnSpc>
                <a:spcPct val="70000"/>
              </a:lnSpc>
              <a:buFont typeface="Wingdings" pitchFamily="2" charset="2"/>
              <a:buNone/>
            </a:pPr>
            <a:r>
              <a:rPr lang="en-US" altLang="zh-CN" sz="2800" noProof="1">
                <a:latin typeface="Courier New" pitchFamily="49" charset="0"/>
              </a:rPr>
              <a:t>int main(void)</a:t>
            </a:r>
          </a:p>
          <a:p>
            <a:pPr>
              <a:lnSpc>
                <a:spcPct val="70000"/>
              </a:lnSpc>
              <a:buFont typeface="Wingdings" pitchFamily="2" charset="2"/>
              <a:buNone/>
            </a:pPr>
            <a:r>
              <a:rPr lang="en-US" altLang="zh-CN" sz="2800" noProof="1">
                <a:latin typeface="Courier New" pitchFamily="49" charset="0"/>
              </a:rPr>
              <a:t>{	int year;</a:t>
            </a:r>
          </a:p>
          <a:p>
            <a:pPr>
              <a:lnSpc>
                <a:spcPct val="70000"/>
              </a:lnSpc>
              <a:buFont typeface="Wingdings" pitchFamily="2" charset="2"/>
              <a:buNone/>
            </a:pPr>
            <a:r>
              <a:rPr lang="en-US" altLang="zh-CN" sz="2800" noProof="1">
                <a:latin typeface="Courier New" pitchFamily="49" charset="0"/>
              </a:rPr>
              <a:t>  bool IsLeapYear;</a:t>
            </a:r>
          </a:p>
          <a:p>
            <a:pPr>
              <a:lnSpc>
                <a:spcPct val="70000"/>
              </a:lnSpc>
              <a:buFont typeface="Wingdings" pitchFamily="2" charset="2"/>
              <a:buNone/>
            </a:pPr>
            <a:endParaRPr lang="en-US" altLang="zh-CN" sz="2800" noProof="1">
              <a:latin typeface="Courier New" pitchFamily="49" charset="0"/>
            </a:endParaRPr>
          </a:p>
          <a:p>
            <a:pPr>
              <a:lnSpc>
                <a:spcPct val="70000"/>
              </a:lnSpc>
              <a:buFont typeface="Wingdings" pitchFamily="2" charset="2"/>
              <a:buNone/>
            </a:pPr>
            <a:r>
              <a:rPr lang="en-US" altLang="zh-CN" sz="2800" noProof="1">
                <a:latin typeface="Courier New" pitchFamily="49" charset="0"/>
              </a:rPr>
              <a:t>  cout &lt;&lt; "Enter the year: ";</a:t>
            </a:r>
          </a:p>
          <a:p>
            <a:pPr>
              <a:lnSpc>
                <a:spcPct val="70000"/>
              </a:lnSpc>
              <a:buFont typeface="Wingdings" pitchFamily="2" charset="2"/>
              <a:buNone/>
            </a:pPr>
            <a:r>
              <a:rPr lang="en-US" altLang="zh-CN" sz="2800" noProof="1">
                <a:latin typeface="Courier New" pitchFamily="49" charset="0"/>
              </a:rPr>
              <a:t>  cin &gt;&gt; year;</a:t>
            </a:r>
          </a:p>
          <a:p>
            <a:pPr>
              <a:lnSpc>
                <a:spcPct val="70000"/>
              </a:lnSpc>
              <a:buFont typeface="Wingdings" pitchFamily="2" charset="2"/>
              <a:buNone/>
            </a:pPr>
            <a:r>
              <a:rPr lang="en-US" altLang="zh-CN" sz="2800" noProof="1">
                <a:latin typeface="Courier New" pitchFamily="49" charset="0"/>
              </a:rPr>
              <a:t>	IsLeapYear = ((year % 4 == 0 &amp;&amp;</a:t>
            </a:r>
            <a:br>
              <a:rPr lang="en-US" altLang="zh-CN" sz="2800" noProof="1">
                <a:latin typeface="Courier New" pitchFamily="49" charset="0"/>
              </a:rPr>
            </a:br>
            <a:r>
              <a:rPr lang="en-US" altLang="zh-CN" sz="2800" noProof="1">
                <a:latin typeface="Courier New" pitchFamily="49" charset="0"/>
              </a:rPr>
              <a:t> year % 100 != 0)||(year % 400 == 0));</a:t>
            </a:r>
          </a:p>
          <a:p>
            <a:pPr>
              <a:lnSpc>
                <a:spcPct val="70000"/>
              </a:lnSpc>
              <a:buFont typeface="Wingdings" pitchFamily="2" charset="2"/>
              <a:buNone/>
            </a:pPr>
            <a:r>
              <a:rPr lang="en-US" altLang="zh-CN" sz="2800" noProof="1">
                <a:latin typeface="Courier New" pitchFamily="49" charset="0"/>
              </a:rPr>
              <a:t>  </a:t>
            </a:r>
            <a:r>
              <a:rPr lang="en-US" altLang="zh-CN" sz="2800" noProof="1">
                <a:solidFill>
                  <a:schemeClr val="tx2"/>
                </a:solidFill>
                <a:latin typeface="Courier New" pitchFamily="49" charset="0"/>
              </a:rPr>
              <a:t>if (IsLeapYear)</a:t>
            </a:r>
            <a:endParaRPr lang="en-US" altLang="zh-CN" sz="2800" noProof="1">
              <a:latin typeface="Courier New" pitchFamily="49" charset="0"/>
            </a:endParaRPr>
          </a:p>
          <a:p>
            <a:pPr>
              <a:lnSpc>
                <a:spcPct val="70000"/>
              </a:lnSpc>
              <a:buFont typeface="Wingdings" pitchFamily="2" charset="2"/>
              <a:buNone/>
            </a:pPr>
            <a:r>
              <a:rPr lang="en-US" altLang="zh-CN" sz="2800" noProof="1">
                <a:latin typeface="Courier New" pitchFamily="49" charset="0"/>
              </a:rPr>
              <a:t>	   </a:t>
            </a:r>
            <a:r>
              <a:rPr lang="en-US" altLang="zh-CN" sz="2800" noProof="1">
                <a:solidFill>
                  <a:schemeClr val="tx2"/>
                </a:solidFill>
                <a:latin typeface="Courier New" pitchFamily="49" charset="0"/>
              </a:rPr>
              <a:t>cout &lt;&lt; year &lt;&lt; " is a leap year" </a:t>
            </a:r>
            <a:br>
              <a:rPr lang="en-US" altLang="zh-CN" sz="2800" noProof="1">
                <a:solidFill>
                  <a:schemeClr val="tx2"/>
                </a:solidFill>
                <a:latin typeface="Courier New" pitchFamily="49" charset="0"/>
              </a:rPr>
            </a:br>
            <a:r>
              <a:rPr lang="en-US" altLang="zh-CN" sz="2800" noProof="1">
                <a:solidFill>
                  <a:schemeClr val="tx2"/>
                </a:solidFill>
                <a:latin typeface="Courier New" pitchFamily="49" charset="0"/>
              </a:rPr>
              <a:t>                              &lt;&lt; endl;</a:t>
            </a:r>
          </a:p>
          <a:p>
            <a:pPr>
              <a:lnSpc>
                <a:spcPct val="70000"/>
              </a:lnSpc>
              <a:buFont typeface="Wingdings" pitchFamily="2" charset="2"/>
              <a:buNone/>
            </a:pPr>
            <a:r>
              <a:rPr lang="en-US" altLang="zh-CN" sz="2800" noProof="1">
                <a:latin typeface="Courier New" pitchFamily="49" charset="0"/>
              </a:rPr>
              <a:t>	</a:t>
            </a:r>
            <a:r>
              <a:rPr lang="en-US" altLang="zh-CN" sz="2800" noProof="1">
                <a:solidFill>
                  <a:srgbClr val="99FFCC"/>
                </a:solidFill>
                <a:latin typeface="Courier New" pitchFamily="49" charset="0"/>
              </a:rPr>
              <a:t>else</a:t>
            </a:r>
            <a:endParaRPr lang="en-US" altLang="zh-CN" sz="2800" noProof="1">
              <a:latin typeface="Courier New" pitchFamily="49" charset="0"/>
            </a:endParaRPr>
          </a:p>
          <a:p>
            <a:pPr>
              <a:lnSpc>
                <a:spcPct val="70000"/>
              </a:lnSpc>
              <a:buFont typeface="Wingdings" pitchFamily="2" charset="2"/>
              <a:buNone/>
            </a:pPr>
            <a:r>
              <a:rPr lang="en-US" altLang="zh-CN" sz="2800" noProof="1">
                <a:latin typeface="Courier New" pitchFamily="49" charset="0"/>
              </a:rPr>
              <a:t>	  </a:t>
            </a:r>
            <a:r>
              <a:rPr lang="en-US" altLang="zh-CN" sz="2800" noProof="1">
                <a:solidFill>
                  <a:srgbClr val="99FFCC"/>
                </a:solidFill>
                <a:latin typeface="Courier New" pitchFamily="49" charset="0"/>
              </a:rPr>
              <a:t>cout &lt;&lt; year &lt;&lt; " is not a leap year"</a:t>
            </a:r>
            <a:br>
              <a:rPr lang="en-US" altLang="zh-CN" sz="2800" noProof="1">
                <a:solidFill>
                  <a:srgbClr val="99FFCC"/>
                </a:solidFill>
                <a:latin typeface="Courier New" pitchFamily="49" charset="0"/>
              </a:rPr>
            </a:br>
            <a:r>
              <a:rPr lang="en-US" altLang="zh-CN" sz="2800" noProof="1">
                <a:solidFill>
                  <a:srgbClr val="99FFCC"/>
                </a:solidFill>
                <a:latin typeface="Courier New" pitchFamily="49" charset="0"/>
              </a:rPr>
              <a:t>                            &lt;&lt; endl;</a:t>
            </a:r>
          </a:p>
          <a:p>
            <a:pPr>
              <a:lnSpc>
                <a:spcPct val="70000"/>
              </a:lnSpc>
              <a:buFont typeface="Wingdings" pitchFamily="2" charset="2"/>
              <a:buNone/>
            </a:pPr>
            <a:r>
              <a:rPr lang="en-US" altLang="zh-CN" sz="2800" noProof="1">
                <a:latin typeface="Courier New" pitchFamily="49" charset="0"/>
              </a:rPr>
              <a:t>}</a:t>
            </a:r>
            <a:endParaRPr lang="en-US" altLang="zh-CN" sz="2800">
              <a:latin typeface="Courier New" pitchFamily="49" charset="0"/>
            </a:endParaRPr>
          </a:p>
        </p:txBody>
      </p:sp>
      <p:sp>
        <p:nvSpPr>
          <p:cNvPr id="139269" name="Text Box 5"/>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E3017391-AA9F-4114-A264-D93AA32FED06}" type="slidenum">
              <a:rPr lang="en-US" altLang="zh-CN" sz="1400"/>
              <a:pPr>
                <a:spcBef>
                  <a:spcPct val="50000"/>
                </a:spcBef>
              </a:pPr>
              <a:t>45</a:t>
            </a:fld>
            <a:endParaRPr lang="en-US" altLang="zh-CN" sz="1400"/>
          </a:p>
        </p:txBody>
      </p:sp>
    </p:spTree>
    <p:extLst>
      <p:ext uri="{BB962C8B-B14F-4D97-AF65-F5344CB8AC3E}">
        <p14:creationId xmlns:p14="http://schemas.microsoft.com/office/powerpoint/2010/main" val="2554824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1447800" y="800100"/>
            <a:ext cx="7010400" cy="3771900"/>
          </a:xfrm>
        </p:spPr>
        <p:txBody>
          <a:bodyPr/>
          <a:lstStyle/>
          <a:p>
            <a:pPr>
              <a:buFont typeface="Wingdings" pitchFamily="2" charset="2"/>
              <a:buNone/>
            </a:pPr>
            <a:r>
              <a:rPr lang="zh-CN" altLang="zh-CN">
                <a:latin typeface="Courier New" pitchFamily="49" charset="0"/>
              </a:rPr>
              <a:t>运行结果：</a:t>
            </a:r>
          </a:p>
          <a:p>
            <a:pPr>
              <a:buFont typeface="Wingdings" pitchFamily="2" charset="2"/>
              <a:buNone/>
            </a:pPr>
            <a:endParaRPr lang="zh-CN" altLang="zh-CN" noProof="1">
              <a:latin typeface="Courier New" pitchFamily="49" charset="0"/>
            </a:endParaRPr>
          </a:p>
          <a:p>
            <a:pPr>
              <a:buFont typeface="Wingdings" pitchFamily="2" charset="2"/>
              <a:buNone/>
            </a:pPr>
            <a:r>
              <a:rPr lang="en-US" altLang="zh-CN" noProof="1">
                <a:latin typeface="Courier New" pitchFamily="49" charset="0"/>
              </a:rPr>
              <a:t>Enter the year: </a:t>
            </a:r>
            <a:r>
              <a:rPr lang="en-US" altLang="zh-CN" i="1" noProof="1">
                <a:latin typeface="Courier New" pitchFamily="49" charset="0"/>
              </a:rPr>
              <a:t>2000</a:t>
            </a:r>
            <a:endParaRPr lang="en-US" altLang="zh-CN" noProof="1">
              <a:latin typeface="Tms Rmn"/>
            </a:endParaRPr>
          </a:p>
          <a:p>
            <a:pPr>
              <a:buFont typeface="Wingdings" pitchFamily="2" charset="2"/>
              <a:buNone/>
            </a:pPr>
            <a:r>
              <a:rPr lang="en-US" altLang="zh-CN" noProof="1">
                <a:latin typeface="Courier New" pitchFamily="49" charset="0"/>
              </a:rPr>
              <a:t>2000 is a leap year</a:t>
            </a:r>
            <a:endParaRPr lang="en-US" altLang="zh-CN"/>
          </a:p>
        </p:txBody>
      </p:sp>
      <p:sp>
        <p:nvSpPr>
          <p:cNvPr id="140293" name="Text Box 5"/>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DD8D96AE-937A-4709-99DC-DF25FD3145FD}" type="slidenum">
              <a:rPr lang="en-US" altLang="zh-CN" sz="1400"/>
              <a:pPr>
                <a:spcBef>
                  <a:spcPct val="50000"/>
                </a:spcBef>
              </a:pPr>
              <a:t>46</a:t>
            </a:fld>
            <a:endParaRPr lang="en-US" altLang="zh-CN" sz="1400"/>
          </a:p>
        </p:txBody>
      </p:sp>
    </p:spTree>
    <p:extLst>
      <p:ext uri="{BB962C8B-B14F-4D97-AF65-F5344CB8AC3E}">
        <p14:creationId xmlns:p14="http://schemas.microsoft.com/office/powerpoint/2010/main" val="3939995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685800" y="285750"/>
            <a:ext cx="7772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60000"/>
              </a:lnSpc>
            </a:pPr>
            <a:r>
              <a:rPr lang="en-US" altLang="zh-CN">
                <a:effectLst>
                  <a:outerShdw blurRad="38100" dist="38100" dir="2700000" algn="tl">
                    <a:srgbClr val="000000"/>
                  </a:outerShdw>
                </a:effectLst>
                <a:latin typeface="隶书" pitchFamily="49" charset="-122"/>
              </a:rPr>
              <a:t>     if </a:t>
            </a:r>
            <a:r>
              <a:rPr lang="zh-CN" altLang="en-US">
                <a:effectLst>
                  <a:outerShdw blurRad="38100" dist="38100" dir="2700000" algn="tl">
                    <a:srgbClr val="000000"/>
                  </a:outerShdw>
                </a:effectLst>
                <a:latin typeface="隶书" pitchFamily="49" charset="-122"/>
              </a:rPr>
              <a:t>语句</a:t>
            </a:r>
            <a:br>
              <a:rPr lang="zh-CN" altLang="en-US">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三种形式</a:t>
            </a:r>
          </a:p>
        </p:txBody>
      </p:sp>
      <p:sp>
        <p:nvSpPr>
          <p:cNvPr id="136194" name="Rectangle 2"/>
          <p:cNvSpPr>
            <a:spLocks noGrp="1" noChangeArrowheads="1"/>
          </p:cNvSpPr>
          <p:nvPr>
            <p:ph idx="1"/>
          </p:nvPr>
        </p:nvSpPr>
        <p:spPr>
          <a:xfrm>
            <a:off x="1143000" y="1257300"/>
            <a:ext cx="6858000" cy="3600450"/>
          </a:xfrm>
          <a:noFill/>
          <a:ln/>
        </p:spPr>
        <p:txBody>
          <a:bodyPr/>
          <a:lstStyle/>
          <a:p>
            <a:pPr>
              <a:lnSpc>
                <a:spcPct val="90000"/>
              </a:lnSpc>
              <a:buFont typeface="Wingdings" pitchFamily="2" charset="2"/>
              <a:buNone/>
            </a:pPr>
            <a:r>
              <a:rPr lang="en-US" altLang="zh-CN">
                <a:solidFill>
                  <a:srgbClr val="C0FEF9"/>
                </a:solidFill>
              </a:rPr>
              <a:t>if   (</a:t>
            </a:r>
            <a:r>
              <a:rPr lang="zh-CN" altLang="en-US">
                <a:solidFill>
                  <a:srgbClr val="C0FEF9"/>
                </a:solidFill>
              </a:rPr>
              <a:t>表达式</a:t>
            </a:r>
            <a:r>
              <a:rPr lang="en-US" altLang="zh-CN">
                <a:solidFill>
                  <a:srgbClr val="C0FEF9"/>
                </a:solidFill>
              </a:rPr>
              <a:t>)   </a:t>
            </a:r>
            <a:r>
              <a:rPr lang="zh-CN" altLang="en-US">
                <a:solidFill>
                  <a:srgbClr val="C0FEF9"/>
                </a:solidFill>
              </a:rPr>
              <a:t>语句</a:t>
            </a:r>
            <a:endParaRPr lang="zh-CN" altLang="en-US"/>
          </a:p>
          <a:p>
            <a:pPr marL="508000" lvl="1" indent="-50800">
              <a:lnSpc>
                <a:spcPct val="90000"/>
              </a:lnSpc>
              <a:buFontTx/>
              <a:buNone/>
            </a:pPr>
            <a:r>
              <a:rPr lang="zh-CN" altLang="en-US">
                <a:solidFill>
                  <a:schemeClr val="tx1"/>
                </a:solidFill>
              </a:rPr>
              <a:t>例：</a:t>
            </a:r>
            <a:r>
              <a:rPr lang="en-US" altLang="zh-CN">
                <a:solidFill>
                  <a:schemeClr val="tx1"/>
                </a:solidFill>
              </a:rPr>
              <a:t>if  (x&gt;y)  cout&lt;&lt;x;</a:t>
            </a:r>
          </a:p>
          <a:p>
            <a:pPr>
              <a:lnSpc>
                <a:spcPct val="90000"/>
              </a:lnSpc>
              <a:buFont typeface="Wingdings" pitchFamily="2" charset="2"/>
              <a:buNone/>
            </a:pPr>
            <a:r>
              <a:rPr lang="en-US" altLang="zh-CN">
                <a:solidFill>
                  <a:srgbClr val="C0FEF9"/>
                </a:solidFill>
              </a:rPr>
              <a:t>if   (</a:t>
            </a:r>
            <a:r>
              <a:rPr lang="zh-CN" altLang="en-US">
                <a:solidFill>
                  <a:srgbClr val="C0FEF9"/>
                </a:solidFill>
              </a:rPr>
              <a:t>表达式</a:t>
            </a:r>
            <a:r>
              <a:rPr lang="en-US" altLang="zh-CN">
                <a:solidFill>
                  <a:srgbClr val="C0FEF9"/>
                </a:solidFill>
              </a:rPr>
              <a:t>)   </a:t>
            </a:r>
            <a:r>
              <a:rPr lang="zh-CN" altLang="en-US">
                <a:solidFill>
                  <a:srgbClr val="C0FEF9"/>
                </a:solidFill>
              </a:rPr>
              <a:t>语句</a:t>
            </a:r>
            <a:r>
              <a:rPr lang="en-US" altLang="zh-CN">
                <a:solidFill>
                  <a:srgbClr val="C0FEF9"/>
                </a:solidFill>
              </a:rPr>
              <a:t>1  else  </a:t>
            </a:r>
            <a:r>
              <a:rPr lang="zh-CN" altLang="en-US">
                <a:solidFill>
                  <a:srgbClr val="C0FEF9"/>
                </a:solidFill>
              </a:rPr>
              <a:t>语句</a:t>
            </a:r>
            <a:r>
              <a:rPr lang="en-US" altLang="zh-CN">
                <a:solidFill>
                  <a:srgbClr val="C0FEF9"/>
                </a:solidFill>
              </a:rPr>
              <a:t>2</a:t>
            </a:r>
            <a:endParaRPr lang="en-US" altLang="zh-CN"/>
          </a:p>
          <a:p>
            <a:pPr marL="508000" lvl="1" indent="-50800">
              <a:lnSpc>
                <a:spcPct val="90000"/>
              </a:lnSpc>
              <a:buFontTx/>
              <a:buNone/>
            </a:pPr>
            <a:r>
              <a:rPr lang="zh-CN" altLang="en-US">
                <a:solidFill>
                  <a:schemeClr val="tx1"/>
                </a:solidFill>
              </a:rPr>
              <a:t>例：</a:t>
            </a:r>
            <a:r>
              <a:rPr lang="en-US" altLang="zh-CN">
                <a:solidFill>
                  <a:schemeClr val="tx1"/>
                </a:solidFill>
              </a:rPr>
              <a:t>if  (x&gt;y)  cout&lt;&lt;x;</a:t>
            </a:r>
          </a:p>
          <a:p>
            <a:pPr marL="508000" lvl="1" indent="-50800">
              <a:lnSpc>
                <a:spcPct val="90000"/>
              </a:lnSpc>
              <a:buFontTx/>
              <a:buNone/>
            </a:pPr>
            <a:r>
              <a:rPr lang="en-US" altLang="zh-CN">
                <a:solidFill>
                  <a:schemeClr val="tx1"/>
                </a:solidFill>
              </a:rPr>
              <a:t>    else  cout&lt;&lt;y;</a:t>
            </a:r>
          </a:p>
          <a:p>
            <a:pPr>
              <a:lnSpc>
                <a:spcPct val="90000"/>
              </a:lnSpc>
              <a:buFont typeface="Wingdings" pitchFamily="2" charset="2"/>
              <a:buNone/>
            </a:pPr>
            <a:r>
              <a:rPr lang="en-US" altLang="zh-CN">
                <a:solidFill>
                  <a:srgbClr val="C0FEF9"/>
                </a:solidFill>
              </a:rPr>
              <a:t>if   (</a:t>
            </a:r>
            <a:r>
              <a:rPr lang="zh-CN" altLang="en-US">
                <a:solidFill>
                  <a:srgbClr val="C0FEF9"/>
                </a:solidFill>
              </a:rPr>
              <a:t>表达式</a:t>
            </a:r>
            <a:r>
              <a:rPr lang="en-US" altLang="zh-CN">
                <a:solidFill>
                  <a:srgbClr val="C0FEF9"/>
                </a:solidFill>
              </a:rPr>
              <a:t>1)  </a:t>
            </a:r>
            <a:r>
              <a:rPr lang="zh-CN" altLang="en-US">
                <a:solidFill>
                  <a:srgbClr val="C0FEF9"/>
                </a:solidFill>
              </a:rPr>
              <a:t>语句</a:t>
            </a:r>
            <a:r>
              <a:rPr lang="en-US" altLang="zh-CN">
                <a:solidFill>
                  <a:srgbClr val="C0FEF9"/>
                </a:solidFill>
              </a:rPr>
              <a:t>1</a:t>
            </a:r>
            <a:br>
              <a:rPr lang="en-US" altLang="zh-CN">
                <a:solidFill>
                  <a:srgbClr val="C0FEF9"/>
                </a:solidFill>
              </a:rPr>
            </a:br>
            <a:r>
              <a:rPr lang="en-US" altLang="zh-CN">
                <a:solidFill>
                  <a:srgbClr val="C0FEF9"/>
                </a:solidFill>
              </a:rPr>
              <a:t>else  if  (</a:t>
            </a:r>
            <a:r>
              <a:rPr lang="zh-CN" altLang="en-US">
                <a:solidFill>
                  <a:srgbClr val="C0FEF9"/>
                </a:solidFill>
              </a:rPr>
              <a:t>表达式</a:t>
            </a:r>
            <a:r>
              <a:rPr lang="en-US" altLang="zh-CN">
                <a:solidFill>
                  <a:srgbClr val="C0FEF9"/>
                </a:solidFill>
              </a:rPr>
              <a:t>2)  </a:t>
            </a:r>
            <a:r>
              <a:rPr lang="zh-CN" altLang="en-US">
                <a:solidFill>
                  <a:srgbClr val="C0FEF9"/>
                </a:solidFill>
              </a:rPr>
              <a:t>语句</a:t>
            </a:r>
            <a:r>
              <a:rPr lang="en-US" altLang="zh-CN">
                <a:solidFill>
                  <a:srgbClr val="C0FEF9"/>
                </a:solidFill>
              </a:rPr>
              <a:t>2</a:t>
            </a:r>
            <a:br>
              <a:rPr lang="en-US" altLang="zh-CN">
                <a:solidFill>
                  <a:srgbClr val="C0FEF9"/>
                </a:solidFill>
              </a:rPr>
            </a:br>
            <a:r>
              <a:rPr lang="en-US" altLang="zh-CN">
                <a:solidFill>
                  <a:srgbClr val="C0FEF9"/>
                </a:solidFill>
              </a:rPr>
              <a:t>else  if  (</a:t>
            </a:r>
            <a:r>
              <a:rPr lang="zh-CN" altLang="en-US">
                <a:solidFill>
                  <a:srgbClr val="C0FEF9"/>
                </a:solidFill>
              </a:rPr>
              <a:t>表达式</a:t>
            </a:r>
            <a:r>
              <a:rPr lang="en-US" altLang="zh-CN">
                <a:solidFill>
                  <a:srgbClr val="C0FEF9"/>
                </a:solidFill>
              </a:rPr>
              <a:t>3)  </a:t>
            </a:r>
            <a:r>
              <a:rPr lang="zh-CN" altLang="en-US">
                <a:solidFill>
                  <a:srgbClr val="C0FEF9"/>
                </a:solidFill>
              </a:rPr>
              <a:t>语句</a:t>
            </a:r>
            <a:r>
              <a:rPr lang="en-US" altLang="zh-CN">
                <a:solidFill>
                  <a:srgbClr val="C0FEF9"/>
                </a:solidFill>
              </a:rPr>
              <a:t>3</a:t>
            </a:r>
            <a:br>
              <a:rPr lang="en-US" altLang="zh-CN">
                <a:solidFill>
                  <a:srgbClr val="C0FEF9"/>
                </a:solidFill>
              </a:rPr>
            </a:br>
            <a:r>
              <a:rPr lang="en-US" altLang="zh-CN">
                <a:solidFill>
                  <a:srgbClr val="C0FEF9"/>
                </a:solidFill>
              </a:rPr>
              <a:t>           …</a:t>
            </a:r>
            <a:br>
              <a:rPr lang="en-US" altLang="zh-CN">
                <a:solidFill>
                  <a:srgbClr val="C0FEF9"/>
                </a:solidFill>
              </a:rPr>
            </a:br>
            <a:r>
              <a:rPr lang="en-US" altLang="zh-CN">
                <a:solidFill>
                  <a:srgbClr val="C0FEF9"/>
                </a:solidFill>
              </a:rPr>
              <a:t>else  </a:t>
            </a:r>
            <a:r>
              <a:rPr lang="zh-CN" altLang="en-US">
                <a:solidFill>
                  <a:srgbClr val="C0FEF9"/>
                </a:solidFill>
              </a:rPr>
              <a:t>语句 </a:t>
            </a:r>
            <a:r>
              <a:rPr lang="en-US" altLang="zh-CN">
                <a:solidFill>
                  <a:srgbClr val="C0FEF9"/>
                </a:solidFill>
              </a:rPr>
              <a:t>n</a:t>
            </a:r>
          </a:p>
        </p:txBody>
      </p:sp>
      <p:sp>
        <p:nvSpPr>
          <p:cNvPr id="7" name="灯片编号占位符 5"/>
          <p:cNvSpPr>
            <a:spLocks noGrp="1"/>
          </p:cNvSpPr>
          <p:nvPr>
            <p:ph type="sldNum" sz="quarter" idx="12"/>
          </p:nvPr>
        </p:nvSpPr>
        <p:spPr/>
        <p:txBody>
          <a:bodyPr/>
          <a:lstStyle/>
          <a:p>
            <a:fld id="{A9838B83-FC44-4415-A6DC-4ECFC3310CC5}" type="slidenum">
              <a:rPr lang="en-US" altLang="zh-CN"/>
              <a:pPr/>
              <a:t>47</a:t>
            </a:fld>
            <a:endParaRPr lang="en-US" altLang="zh-CN"/>
          </a:p>
        </p:txBody>
      </p:sp>
      <p:sp>
        <p:nvSpPr>
          <p:cNvPr id="136196"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11510766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marL="228600">
              <a:lnSpc>
                <a:spcPct val="70000"/>
              </a:lnSpc>
            </a:pPr>
            <a:r>
              <a:rPr lang="zh-CN" altLang="en-US"/>
              <a:t>如何解决多分问题</a:t>
            </a:r>
            <a:r>
              <a:rPr lang="en-US" altLang="zh-CN"/>
              <a:t>?</a:t>
            </a:r>
          </a:p>
        </p:txBody>
      </p:sp>
      <p:sp>
        <p:nvSpPr>
          <p:cNvPr id="162819" name="Rectangle 3"/>
          <p:cNvSpPr>
            <a:spLocks noGrp="1" noChangeArrowheads="1"/>
          </p:cNvSpPr>
          <p:nvPr>
            <p:ph idx="1"/>
          </p:nvPr>
        </p:nvSpPr>
        <p:spPr>
          <a:xfrm>
            <a:off x="1295400" y="1714500"/>
            <a:ext cx="7239000" cy="3028950"/>
          </a:xfrm>
        </p:spPr>
        <p:txBody>
          <a:bodyPr/>
          <a:lstStyle/>
          <a:p>
            <a:pPr>
              <a:lnSpc>
                <a:spcPct val="70000"/>
              </a:lnSpc>
              <a:buFont typeface="Wingdings" pitchFamily="2" charset="2"/>
              <a:buNone/>
            </a:pPr>
            <a:r>
              <a:rPr lang="zh-CN" altLang="en-US" sz="4800">
                <a:solidFill>
                  <a:schemeClr val="tx2"/>
                </a:solidFill>
                <a:latin typeface="Arial" pitchFamily="34" charset="0"/>
                <a:ea typeface="隶书" pitchFamily="49" charset="-122"/>
              </a:rPr>
              <a:t>例</a:t>
            </a:r>
            <a:r>
              <a:rPr lang="en-US" altLang="zh-CN" sz="4800">
                <a:solidFill>
                  <a:schemeClr val="tx2"/>
                </a:solidFill>
                <a:latin typeface="Arial" pitchFamily="34" charset="0"/>
                <a:ea typeface="隶书" pitchFamily="49" charset="-122"/>
              </a:rPr>
              <a:t>2-3 </a:t>
            </a:r>
          </a:p>
          <a:p>
            <a:pPr>
              <a:buFont typeface="Wingdings" pitchFamily="2" charset="2"/>
              <a:buNone/>
            </a:pPr>
            <a:r>
              <a:rPr lang="zh-CN" altLang="en-US"/>
              <a:t>输入两个整数，比较两个数的大小。</a:t>
            </a:r>
            <a:endParaRPr lang="zh-CN" altLang="en-US">
              <a:latin typeface="Courier New" pitchFamily="49" charset="0"/>
            </a:endParaRPr>
          </a:p>
        </p:txBody>
      </p:sp>
      <p:sp>
        <p:nvSpPr>
          <p:cNvPr id="7" name="灯片编号占位符 5"/>
          <p:cNvSpPr>
            <a:spLocks noGrp="1"/>
          </p:cNvSpPr>
          <p:nvPr>
            <p:ph type="sldNum" sz="quarter" idx="12"/>
          </p:nvPr>
        </p:nvSpPr>
        <p:spPr/>
        <p:txBody>
          <a:bodyPr/>
          <a:lstStyle/>
          <a:p>
            <a:fld id="{40666BF5-2930-43C7-8577-FFACFD416871}" type="slidenum">
              <a:rPr lang="en-US" altLang="zh-CN"/>
              <a:pPr/>
              <a:t>48</a:t>
            </a:fld>
            <a:endParaRPr lang="en-US" altLang="zh-CN"/>
          </a:p>
        </p:txBody>
      </p:sp>
      <p:sp>
        <p:nvSpPr>
          <p:cNvPr id="162820"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2330854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a:xfrm>
            <a:off x="838200" y="342900"/>
            <a:ext cx="7696200" cy="4572000"/>
          </a:xfrm>
        </p:spPr>
        <p:txBody>
          <a:bodyPr/>
          <a:lstStyle/>
          <a:p>
            <a:pPr>
              <a:lnSpc>
                <a:spcPct val="90000"/>
              </a:lnSpc>
              <a:buFont typeface="Wingdings" pitchFamily="2" charset="2"/>
              <a:buNone/>
            </a:pPr>
            <a:r>
              <a:rPr lang="en-US" altLang="zh-CN" sz="2400">
                <a:latin typeface="Courier New" pitchFamily="49" charset="0"/>
              </a:rPr>
              <a:t>#include&lt;iostream&gt;</a:t>
            </a:r>
          </a:p>
          <a:p>
            <a:pPr>
              <a:lnSpc>
                <a:spcPct val="90000"/>
              </a:lnSpc>
              <a:buFont typeface="Wingdings" pitchFamily="2" charset="2"/>
              <a:buNone/>
            </a:pPr>
            <a:r>
              <a:rPr lang="en-US" altLang="zh-CN" sz="2400">
                <a:latin typeface="Courier New" pitchFamily="49" charset="0"/>
              </a:rPr>
              <a:t>using namespace std;</a:t>
            </a:r>
          </a:p>
          <a:p>
            <a:pPr>
              <a:lnSpc>
                <a:spcPct val="90000"/>
              </a:lnSpc>
              <a:buFont typeface="Wingdings" pitchFamily="2" charset="2"/>
              <a:buNone/>
            </a:pPr>
            <a:r>
              <a:rPr lang="en-US" altLang="zh-CN" sz="2400">
                <a:latin typeface="Courier New" pitchFamily="49" charset="0"/>
              </a:rPr>
              <a:t>int main()</a:t>
            </a:r>
          </a:p>
          <a:p>
            <a:pPr>
              <a:lnSpc>
                <a:spcPct val="90000"/>
              </a:lnSpc>
              <a:buFont typeface="Wingdings" pitchFamily="2" charset="2"/>
              <a:buNone/>
            </a:pPr>
            <a:r>
              <a:rPr lang="en-US" altLang="zh-CN" sz="2400">
                <a:latin typeface="Courier New" pitchFamily="49" charset="0"/>
              </a:rPr>
              <a:t>{</a:t>
            </a:r>
          </a:p>
          <a:p>
            <a:pPr>
              <a:lnSpc>
                <a:spcPct val="90000"/>
              </a:lnSpc>
              <a:buFont typeface="Wingdings" pitchFamily="2" charset="2"/>
              <a:buNone/>
            </a:pPr>
            <a:r>
              <a:rPr lang="en-US" altLang="zh-CN" sz="2400">
                <a:latin typeface="Courier New" pitchFamily="49" charset="0"/>
              </a:rPr>
              <a:t>    int x,y;</a:t>
            </a:r>
          </a:p>
          <a:p>
            <a:pPr>
              <a:lnSpc>
                <a:spcPct val="90000"/>
              </a:lnSpc>
              <a:buFont typeface="Wingdings" pitchFamily="2" charset="2"/>
              <a:buNone/>
            </a:pPr>
            <a:r>
              <a:rPr lang="en-US" altLang="zh-CN" sz="2400">
                <a:latin typeface="Courier New" pitchFamily="49" charset="0"/>
              </a:rPr>
              <a:t>    cout&lt;&lt;"Enter x and y:";</a:t>
            </a:r>
          </a:p>
          <a:p>
            <a:pPr>
              <a:lnSpc>
                <a:spcPct val="90000"/>
              </a:lnSpc>
              <a:buFont typeface="Wingdings" pitchFamily="2" charset="2"/>
              <a:buNone/>
            </a:pPr>
            <a:r>
              <a:rPr lang="en-US" altLang="zh-CN" sz="2400">
                <a:latin typeface="Courier New" pitchFamily="49" charset="0"/>
              </a:rPr>
              <a:t>    cin&gt;&gt;x&gt;&gt;y;</a:t>
            </a:r>
          </a:p>
          <a:p>
            <a:pPr>
              <a:lnSpc>
                <a:spcPct val="90000"/>
              </a:lnSpc>
              <a:buFont typeface="Wingdings" pitchFamily="2" charset="2"/>
              <a:buNone/>
            </a:pPr>
            <a:r>
              <a:rPr lang="en-US" altLang="zh-CN" sz="2400">
                <a:latin typeface="Courier New" pitchFamily="49" charset="0"/>
              </a:rPr>
              <a:t>    if (x!=y)</a:t>
            </a:r>
          </a:p>
          <a:p>
            <a:pPr>
              <a:lnSpc>
                <a:spcPct val="90000"/>
              </a:lnSpc>
              <a:buFont typeface="Wingdings" pitchFamily="2" charset="2"/>
              <a:buNone/>
            </a:pPr>
            <a:r>
              <a:rPr lang="en-US" altLang="zh-CN" sz="2400">
                <a:latin typeface="Courier New" pitchFamily="49" charset="0"/>
              </a:rPr>
              <a:t>        if (x&gt;y)</a:t>
            </a:r>
          </a:p>
          <a:p>
            <a:pPr>
              <a:lnSpc>
                <a:spcPct val="90000"/>
              </a:lnSpc>
              <a:buFont typeface="Wingdings" pitchFamily="2" charset="2"/>
              <a:buNone/>
            </a:pPr>
            <a:r>
              <a:rPr lang="en-US" altLang="zh-CN" sz="2400">
                <a:latin typeface="Courier New" pitchFamily="49" charset="0"/>
              </a:rPr>
              <a:t>            cout&lt;&lt;"x&gt;y"&lt;&lt;endl;</a:t>
            </a:r>
          </a:p>
          <a:p>
            <a:pPr>
              <a:lnSpc>
                <a:spcPct val="90000"/>
              </a:lnSpc>
              <a:buFont typeface="Wingdings" pitchFamily="2" charset="2"/>
              <a:buNone/>
            </a:pPr>
            <a:r>
              <a:rPr lang="en-US" altLang="zh-CN" sz="2400">
                <a:latin typeface="Courier New" pitchFamily="49" charset="0"/>
              </a:rPr>
              <a:t>        else</a:t>
            </a:r>
          </a:p>
          <a:p>
            <a:pPr>
              <a:lnSpc>
                <a:spcPct val="90000"/>
              </a:lnSpc>
              <a:buFont typeface="Wingdings" pitchFamily="2" charset="2"/>
              <a:buNone/>
            </a:pPr>
            <a:r>
              <a:rPr lang="en-US" altLang="zh-CN" sz="2400">
                <a:latin typeface="Courier New" pitchFamily="49" charset="0"/>
              </a:rPr>
              <a:t>            cout&lt;&lt;"x&lt;y"&lt;&lt;endl;</a:t>
            </a:r>
          </a:p>
          <a:p>
            <a:pPr>
              <a:lnSpc>
                <a:spcPct val="90000"/>
              </a:lnSpc>
              <a:buFont typeface="Wingdings" pitchFamily="2" charset="2"/>
              <a:buNone/>
            </a:pPr>
            <a:r>
              <a:rPr lang="en-US" altLang="zh-CN" sz="2400">
                <a:latin typeface="Courier New" pitchFamily="49" charset="0"/>
              </a:rPr>
              <a:t>    else</a:t>
            </a:r>
          </a:p>
          <a:p>
            <a:pPr>
              <a:lnSpc>
                <a:spcPct val="90000"/>
              </a:lnSpc>
              <a:buFont typeface="Wingdings" pitchFamily="2" charset="2"/>
              <a:buNone/>
            </a:pPr>
            <a:r>
              <a:rPr lang="en-US" altLang="zh-CN" sz="2400">
                <a:latin typeface="Courier New" pitchFamily="49" charset="0"/>
              </a:rPr>
              <a:t>        cout&lt;&lt;"x=y"&lt;&lt;endl;</a:t>
            </a:r>
          </a:p>
          <a:p>
            <a:pPr>
              <a:lnSpc>
                <a:spcPct val="90000"/>
              </a:lnSpc>
              <a:buFont typeface="Wingdings" pitchFamily="2" charset="2"/>
              <a:buNone/>
            </a:pPr>
            <a:r>
              <a:rPr lang="en-US" altLang="zh-CN" sz="2400">
                <a:latin typeface="Courier New" pitchFamily="49" charset="0"/>
              </a:rPr>
              <a:t>}</a:t>
            </a:r>
          </a:p>
        </p:txBody>
      </p:sp>
      <p:sp>
        <p:nvSpPr>
          <p:cNvPr id="217093" name="Text Box 5"/>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8F14441F-7B86-49A4-B837-628816DDC97E}" type="slidenum">
              <a:rPr lang="en-US" altLang="zh-CN" sz="1400"/>
              <a:pPr>
                <a:spcBef>
                  <a:spcPct val="50000"/>
                </a:spcBef>
              </a:pPr>
              <a:t>49</a:t>
            </a:fld>
            <a:endParaRPr lang="en-US" altLang="zh-CN" sz="1400"/>
          </a:p>
        </p:txBody>
      </p:sp>
    </p:spTree>
    <p:extLst>
      <p:ext uri="{BB962C8B-B14F-4D97-AF65-F5344CB8AC3E}">
        <p14:creationId xmlns:p14="http://schemas.microsoft.com/office/powerpoint/2010/main" val="8055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a:t>C++</a:t>
            </a:r>
            <a:r>
              <a:rPr lang="zh-CN" altLang="en-US"/>
              <a:t>程序实例</a:t>
            </a:r>
            <a:r>
              <a:rPr lang="en-US" altLang="zh-CN" sz="3600"/>
              <a:t>—</a:t>
            </a:r>
            <a:r>
              <a:rPr lang="zh-CN" altLang="en-US" sz="3600"/>
              <a:t>例</a:t>
            </a:r>
            <a:r>
              <a:rPr lang="en-US" altLang="zh-CN" sz="3600"/>
              <a:t>2-1</a:t>
            </a:r>
            <a:endParaRPr lang="en-US" altLang="zh-CN"/>
          </a:p>
        </p:txBody>
      </p:sp>
      <p:sp>
        <p:nvSpPr>
          <p:cNvPr id="78851" name="Rectangle 3"/>
          <p:cNvSpPr>
            <a:spLocks noGrp="1" noChangeArrowheads="1"/>
          </p:cNvSpPr>
          <p:nvPr>
            <p:ph idx="1"/>
          </p:nvPr>
        </p:nvSpPr>
        <p:spPr>
          <a:xfrm>
            <a:off x="1295400" y="1200150"/>
            <a:ext cx="7239000" cy="3657600"/>
          </a:xfrm>
        </p:spPr>
        <p:txBody>
          <a:bodyPr>
            <a:normAutofit fontScale="92500" lnSpcReduction="20000"/>
          </a:bodyPr>
          <a:lstStyle/>
          <a:p>
            <a:pPr>
              <a:lnSpc>
                <a:spcPct val="90000"/>
              </a:lnSpc>
              <a:spcBef>
                <a:spcPct val="0"/>
              </a:spcBef>
              <a:buFont typeface="Wingdings" pitchFamily="2" charset="2"/>
              <a:buNone/>
            </a:pPr>
            <a:r>
              <a:rPr lang="en-US" altLang="zh-CN"/>
              <a:t>//2_1.cpp</a:t>
            </a:r>
          </a:p>
          <a:p>
            <a:pPr>
              <a:lnSpc>
                <a:spcPct val="90000"/>
              </a:lnSpc>
              <a:spcBef>
                <a:spcPct val="0"/>
              </a:spcBef>
              <a:buFont typeface="Wingdings" pitchFamily="2" charset="2"/>
              <a:buNone/>
            </a:pPr>
            <a:r>
              <a:rPr lang="en-US" altLang="zh-CN"/>
              <a:t>#include &lt;iostream&gt;</a:t>
            </a:r>
          </a:p>
          <a:p>
            <a:pPr>
              <a:lnSpc>
                <a:spcPct val="90000"/>
              </a:lnSpc>
              <a:spcBef>
                <a:spcPct val="0"/>
              </a:spcBef>
              <a:buFont typeface="Wingdings" pitchFamily="2" charset="2"/>
              <a:buNone/>
            </a:pPr>
            <a:r>
              <a:rPr lang="en-US" altLang="zh-CN"/>
              <a:t>using namespace std;</a:t>
            </a:r>
          </a:p>
          <a:p>
            <a:pPr>
              <a:lnSpc>
                <a:spcPct val="90000"/>
              </a:lnSpc>
              <a:spcBef>
                <a:spcPct val="0"/>
              </a:spcBef>
              <a:buFont typeface="Wingdings" pitchFamily="2" charset="2"/>
              <a:buNone/>
            </a:pPr>
            <a:r>
              <a:rPr lang="en-US" altLang="zh-CN"/>
              <a:t>int main()</a:t>
            </a:r>
          </a:p>
          <a:p>
            <a:pPr>
              <a:lnSpc>
                <a:spcPct val="90000"/>
              </a:lnSpc>
              <a:spcBef>
                <a:spcPct val="0"/>
              </a:spcBef>
              <a:buFont typeface="Wingdings" pitchFamily="2" charset="2"/>
              <a:buNone/>
            </a:pPr>
            <a:r>
              <a:rPr lang="en-US" altLang="zh-CN"/>
              <a:t>{</a:t>
            </a:r>
          </a:p>
          <a:p>
            <a:pPr>
              <a:lnSpc>
                <a:spcPct val="90000"/>
              </a:lnSpc>
              <a:spcBef>
                <a:spcPct val="0"/>
              </a:spcBef>
              <a:buFont typeface="Wingdings" pitchFamily="2" charset="2"/>
              <a:buNone/>
            </a:pPr>
            <a:r>
              <a:rPr lang="en-US" altLang="zh-CN"/>
              <a:t>     cout&lt;&lt;"Hello!\n";</a:t>
            </a:r>
          </a:p>
          <a:p>
            <a:pPr>
              <a:lnSpc>
                <a:spcPct val="90000"/>
              </a:lnSpc>
              <a:spcBef>
                <a:spcPct val="0"/>
              </a:spcBef>
              <a:buFont typeface="Wingdings" pitchFamily="2" charset="2"/>
              <a:buNone/>
            </a:pPr>
            <a:r>
              <a:rPr lang="en-US" altLang="zh-CN"/>
              <a:t>     cout&lt;&lt;"Welcome to c++!\n";</a:t>
            </a:r>
          </a:p>
          <a:p>
            <a:pPr>
              <a:lnSpc>
                <a:spcPct val="90000"/>
              </a:lnSpc>
              <a:spcBef>
                <a:spcPct val="0"/>
              </a:spcBef>
              <a:buFont typeface="Wingdings" pitchFamily="2" charset="2"/>
              <a:buNone/>
            </a:pPr>
            <a:r>
              <a:rPr lang="en-US" altLang="zh-CN"/>
              <a:t>}</a:t>
            </a:r>
          </a:p>
          <a:p>
            <a:pPr>
              <a:lnSpc>
                <a:spcPct val="90000"/>
              </a:lnSpc>
              <a:spcBef>
                <a:spcPct val="50000"/>
              </a:spcBef>
              <a:buFont typeface="Wingdings" pitchFamily="2" charset="2"/>
              <a:buNone/>
            </a:pPr>
            <a:r>
              <a:rPr lang="zh-CN" altLang="en-US" sz="2400">
                <a:solidFill>
                  <a:srgbClr val="99FFCC"/>
                </a:solidFill>
              </a:rPr>
              <a:t>运行结果：</a:t>
            </a:r>
          </a:p>
          <a:p>
            <a:pPr>
              <a:lnSpc>
                <a:spcPct val="90000"/>
              </a:lnSpc>
              <a:spcBef>
                <a:spcPct val="0"/>
              </a:spcBef>
              <a:buFont typeface="Wingdings" pitchFamily="2" charset="2"/>
              <a:buNone/>
            </a:pPr>
            <a:r>
              <a:rPr lang="en-US" altLang="zh-CN" sz="2400">
                <a:solidFill>
                  <a:srgbClr val="99FFCC"/>
                </a:solidFill>
              </a:rPr>
              <a:t>Hello!</a:t>
            </a:r>
          </a:p>
          <a:p>
            <a:pPr>
              <a:lnSpc>
                <a:spcPct val="90000"/>
              </a:lnSpc>
              <a:spcBef>
                <a:spcPct val="0"/>
              </a:spcBef>
              <a:buFont typeface="Wingdings" pitchFamily="2" charset="2"/>
              <a:buNone/>
            </a:pPr>
            <a:r>
              <a:rPr lang="en-US" altLang="zh-CN" sz="2400">
                <a:solidFill>
                  <a:srgbClr val="99FFCC"/>
                </a:solidFill>
              </a:rPr>
              <a:t>Welcome to c++</a:t>
            </a:r>
            <a:r>
              <a:rPr lang="zh-CN" altLang="en-US" sz="2400">
                <a:solidFill>
                  <a:srgbClr val="99FFCC"/>
                </a:solidFill>
              </a:rPr>
              <a:t>！</a:t>
            </a:r>
          </a:p>
        </p:txBody>
      </p:sp>
      <p:sp>
        <p:nvSpPr>
          <p:cNvPr id="7" name="灯片编号占位符 5"/>
          <p:cNvSpPr>
            <a:spLocks noGrp="1"/>
          </p:cNvSpPr>
          <p:nvPr>
            <p:ph type="sldNum" sz="quarter" idx="12"/>
          </p:nvPr>
        </p:nvSpPr>
        <p:spPr/>
        <p:txBody>
          <a:bodyPr/>
          <a:lstStyle/>
          <a:p>
            <a:fld id="{5A91E180-27F0-4692-9250-0FEB8DD82C77}" type="slidenum">
              <a:rPr lang="en-US" altLang="zh-CN"/>
              <a:pPr/>
              <a:t>5</a:t>
            </a:fld>
            <a:endParaRPr lang="en-US" altLang="zh-CN"/>
          </a:p>
        </p:txBody>
      </p:sp>
      <p:sp>
        <p:nvSpPr>
          <p:cNvPr id="78852" name="Text Box 4"/>
          <p:cNvSpPr txBox="1">
            <a:spLocks noChangeArrowheads="1"/>
          </p:cNvSpPr>
          <p:nvPr/>
        </p:nvSpPr>
        <p:spPr bwMode="auto">
          <a:xfrm>
            <a:off x="266581" y="685800"/>
            <a:ext cx="800219"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zh-CN" sz="4000">
                <a:solidFill>
                  <a:srgbClr val="FFB5B5"/>
                </a:solidFill>
                <a:latin typeface="隶书" pitchFamily="49" charset="-122"/>
              </a:rPr>
              <a:t>C++</a:t>
            </a:r>
            <a:r>
              <a:rPr lang="zh-CN" altLang="en-US" sz="4000">
                <a:solidFill>
                  <a:srgbClr val="FFB5B5"/>
                </a:solidFill>
                <a:latin typeface="隶书" pitchFamily="49" charset="-122"/>
              </a:rPr>
              <a:t>语言概述</a:t>
            </a:r>
          </a:p>
        </p:txBody>
      </p:sp>
    </p:spTree>
    <p:extLst>
      <p:ext uri="{BB962C8B-B14F-4D97-AF65-F5344CB8AC3E}">
        <p14:creationId xmlns:p14="http://schemas.microsoft.com/office/powerpoint/2010/main" val="1457748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1295400" y="685800"/>
            <a:ext cx="7239000" cy="3829050"/>
          </a:xfrm>
        </p:spPr>
        <p:txBody>
          <a:bodyPr>
            <a:normAutofit lnSpcReduction="10000"/>
          </a:bodyPr>
          <a:lstStyle/>
          <a:p>
            <a:pPr marL="971550">
              <a:buFont typeface="Wingdings" pitchFamily="2" charset="2"/>
              <a:buNone/>
            </a:pPr>
            <a:r>
              <a:rPr lang="zh-CN" altLang="en-US"/>
              <a:t>运行结果</a:t>
            </a:r>
            <a:r>
              <a:rPr lang="en-US" altLang="zh-CN"/>
              <a:t>1</a:t>
            </a:r>
            <a:r>
              <a:rPr lang="zh-CN" altLang="en-US"/>
              <a:t>：</a:t>
            </a:r>
          </a:p>
          <a:p>
            <a:pPr marL="971550">
              <a:buFont typeface="Wingdings" pitchFamily="2" charset="2"/>
              <a:buNone/>
            </a:pPr>
            <a:r>
              <a:rPr lang="en-US" altLang="zh-CN"/>
              <a:t>Enter x and y:5 8</a:t>
            </a:r>
          </a:p>
          <a:p>
            <a:pPr marL="971550">
              <a:buFont typeface="Wingdings" pitchFamily="2" charset="2"/>
              <a:buNone/>
            </a:pPr>
            <a:r>
              <a:rPr lang="en-US" altLang="zh-CN"/>
              <a:t>x&lt;y</a:t>
            </a:r>
          </a:p>
          <a:p>
            <a:pPr marL="971550">
              <a:buFont typeface="Wingdings" pitchFamily="2" charset="2"/>
              <a:buNone/>
            </a:pPr>
            <a:r>
              <a:rPr lang="zh-CN" altLang="en-US"/>
              <a:t>运行结果</a:t>
            </a:r>
            <a:r>
              <a:rPr lang="en-US" altLang="zh-CN"/>
              <a:t>2</a:t>
            </a:r>
            <a:r>
              <a:rPr lang="zh-CN" altLang="en-US"/>
              <a:t>：</a:t>
            </a:r>
          </a:p>
          <a:p>
            <a:pPr marL="971550">
              <a:buFont typeface="Wingdings" pitchFamily="2" charset="2"/>
              <a:buNone/>
            </a:pPr>
            <a:r>
              <a:rPr lang="en-US" altLang="zh-CN"/>
              <a:t>Enter x and y:8 8</a:t>
            </a:r>
          </a:p>
          <a:p>
            <a:pPr marL="971550">
              <a:buFont typeface="Wingdings" pitchFamily="2" charset="2"/>
              <a:buNone/>
            </a:pPr>
            <a:r>
              <a:rPr lang="en-US" altLang="zh-CN"/>
              <a:t>x=y</a:t>
            </a:r>
          </a:p>
          <a:p>
            <a:pPr marL="971550">
              <a:buFont typeface="Wingdings" pitchFamily="2" charset="2"/>
              <a:buNone/>
            </a:pPr>
            <a:r>
              <a:rPr lang="zh-CN" altLang="en-US"/>
              <a:t>运行结果</a:t>
            </a:r>
            <a:r>
              <a:rPr lang="en-US" altLang="zh-CN"/>
              <a:t>3</a:t>
            </a:r>
            <a:r>
              <a:rPr lang="zh-CN" altLang="en-US"/>
              <a:t>：</a:t>
            </a:r>
          </a:p>
          <a:p>
            <a:pPr marL="971550">
              <a:buFont typeface="Wingdings" pitchFamily="2" charset="2"/>
              <a:buNone/>
            </a:pPr>
            <a:r>
              <a:rPr lang="en-US" altLang="zh-CN"/>
              <a:t>Enter x and y:12 8</a:t>
            </a:r>
          </a:p>
          <a:p>
            <a:pPr marL="971550">
              <a:buFont typeface="Wingdings" pitchFamily="2" charset="2"/>
              <a:buNone/>
            </a:pPr>
            <a:r>
              <a:rPr lang="en-US" altLang="zh-CN"/>
              <a:t>x&gt;y</a:t>
            </a:r>
          </a:p>
        </p:txBody>
      </p:sp>
      <p:sp>
        <p:nvSpPr>
          <p:cNvPr id="163847" name="Text Box 7"/>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A17B2D5A-DFF9-4EBF-B4B5-83D850E28A87}" type="slidenum">
              <a:rPr lang="en-US" altLang="zh-CN" sz="1400"/>
              <a:pPr>
                <a:spcBef>
                  <a:spcPct val="50000"/>
                </a:spcBef>
              </a:pPr>
              <a:t>50</a:t>
            </a:fld>
            <a:endParaRPr lang="en-US" altLang="zh-CN" sz="1400"/>
          </a:p>
        </p:txBody>
      </p:sp>
    </p:spTree>
    <p:extLst>
      <p:ext uri="{BB962C8B-B14F-4D97-AF65-F5344CB8AC3E}">
        <p14:creationId xmlns:p14="http://schemas.microsoft.com/office/powerpoint/2010/main" val="2602630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914400" y="1371600"/>
            <a:ext cx="7620000" cy="3543300"/>
          </a:xfrm>
          <a:noFill/>
          <a:ln/>
        </p:spPr>
        <p:txBody>
          <a:bodyPr/>
          <a:lstStyle/>
          <a:p>
            <a:pPr>
              <a:lnSpc>
                <a:spcPct val="90000"/>
              </a:lnSpc>
            </a:pPr>
            <a:r>
              <a:rPr lang="zh-CN" altLang="en-US"/>
              <a:t>一般形式</a:t>
            </a:r>
          </a:p>
          <a:p>
            <a:pPr marL="457200" lvl="1" indent="0">
              <a:lnSpc>
                <a:spcPct val="90000"/>
              </a:lnSpc>
              <a:buFontTx/>
              <a:buNone/>
            </a:pPr>
            <a:r>
              <a:rPr lang="en-US" altLang="zh-CN" sz="2400"/>
              <a:t>if  (   )</a:t>
            </a:r>
          </a:p>
          <a:p>
            <a:pPr marL="457200" lvl="1" indent="0">
              <a:lnSpc>
                <a:spcPct val="90000"/>
              </a:lnSpc>
              <a:buFontTx/>
              <a:buNone/>
            </a:pPr>
            <a:r>
              <a:rPr lang="en-US" altLang="zh-CN" sz="2400"/>
              <a:t>     if  (   )    </a:t>
            </a:r>
            <a:r>
              <a:rPr lang="zh-CN" altLang="en-US" sz="2400"/>
              <a:t>语句 </a:t>
            </a:r>
            <a:r>
              <a:rPr lang="en-US" altLang="zh-CN" sz="2400"/>
              <a:t>1</a:t>
            </a:r>
          </a:p>
          <a:p>
            <a:pPr marL="457200" lvl="1" indent="0">
              <a:lnSpc>
                <a:spcPct val="90000"/>
              </a:lnSpc>
              <a:buFontTx/>
              <a:buNone/>
            </a:pPr>
            <a:r>
              <a:rPr lang="en-US" altLang="zh-CN" sz="2400"/>
              <a:t>     else   </a:t>
            </a:r>
            <a:r>
              <a:rPr lang="zh-CN" altLang="en-US" sz="2400"/>
              <a:t>语句 </a:t>
            </a:r>
            <a:r>
              <a:rPr lang="en-US" altLang="zh-CN" sz="2400"/>
              <a:t>2</a:t>
            </a:r>
          </a:p>
          <a:p>
            <a:pPr marL="457200" lvl="1" indent="0">
              <a:lnSpc>
                <a:spcPct val="90000"/>
              </a:lnSpc>
              <a:buFontTx/>
              <a:buNone/>
            </a:pPr>
            <a:r>
              <a:rPr lang="en-US" altLang="zh-CN" sz="2400"/>
              <a:t>else</a:t>
            </a:r>
          </a:p>
          <a:p>
            <a:pPr marL="457200" lvl="1" indent="0">
              <a:lnSpc>
                <a:spcPct val="90000"/>
              </a:lnSpc>
              <a:buFontTx/>
              <a:buNone/>
            </a:pPr>
            <a:r>
              <a:rPr lang="en-US" altLang="zh-CN" sz="2400"/>
              <a:t>     if  (   )    </a:t>
            </a:r>
            <a:r>
              <a:rPr lang="zh-CN" altLang="en-US" sz="2400"/>
              <a:t>语句 </a:t>
            </a:r>
            <a:r>
              <a:rPr lang="en-US" altLang="zh-CN" sz="2400"/>
              <a:t>3</a:t>
            </a:r>
          </a:p>
          <a:p>
            <a:pPr marL="457200" lvl="1" indent="0">
              <a:lnSpc>
                <a:spcPct val="90000"/>
              </a:lnSpc>
              <a:buFontTx/>
              <a:buNone/>
            </a:pPr>
            <a:r>
              <a:rPr lang="en-US" altLang="zh-CN" sz="2400"/>
              <a:t>     else   </a:t>
            </a:r>
            <a:r>
              <a:rPr lang="zh-CN" altLang="en-US" sz="2400"/>
              <a:t>语句 </a:t>
            </a:r>
            <a:r>
              <a:rPr lang="en-US" altLang="zh-CN" sz="2400"/>
              <a:t>4</a:t>
            </a:r>
          </a:p>
          <a:p>
            <a:pPr>
              <a:lnSpc>
                <a:spcPct val="90000"/>
              </a:lnSpc>
            </a:pPr>
            <a:r>
              <a:rPr lang="zh-CN" altLang="en-US"/>
              <a:t>注意</a:t>
            </a:r>
          </a:p>
          <a:p>
            <a:pPr marL="457200" lvl="1" indent="0">
              <a:lnSpc>
                <a:spcPct val="90000"/>
              </a:lnSpc>
              <a:buFontTx/>
              <a:buNone/>
            </a:pPr>
            <a:r>
              <a:rPr lang="zh-CN" altLang="en-US"/>
              <a:t>语句 </a:t>
            </a:r>
            <a:r>
              <a:rPr lang="en-US" altLang="zh-CN"/>
              <a:t>1</a:t>
            </a:r>
            <a:r>
              <a:rPr lang="zh-CN" altLang="en-US"/>
              <a:t>、</a:t>
            </a:r>
            <a:r>
              <a:rPr lang="en-US" altLang="zh-CN"/>
              <a:t>2</a:t>
            </a:r>
            <a:r>
              <a:rPr lang="zh-CN" altLang="en-US"/>
              <a:t>、</a:t>
            </a:r>
            <a:r>
              <a:rPr lang="en-US" altLang="zh-CN"/>
              <a:t>3</a:t>
            </a:r>
            <a:r>
              <a:rPr lang="zh-CN" altLang="en-US"/>
              <a:t>、</a:t>
            </a:r>
            <a:r>
              <a:rPr lang="en-US" altLang="zh-CN"/>
              <a:t>4 </a:t>
            </a:r>
            <a:r>
              <a:rPr lang="zh-CN" altLang="en-US"/>
              <a:t>可以是复合语句，每层的 </a:t>
            </a:r>
            <a:r>
              <a:rPr lang="en-US" altLang="zh-CN"/>
              <a:t>if </a:t>
            </a:r>
            <a:r>
              <a:rPr lang="zh-CN" altLang="en-US"/>
              <a:t>与 </a:t>
            </a:r>
            <a:r>
              <a:rPr lang="en-US" altLang="zh-CN"/>
              <a:t>else </a:t>
            </a:r>
            <a:r>
              <a:rPr lang="zh-CN" altLang="en-US"/>
              <a:t>配对，或用 </a:t>
            </a:r>
            <a:r>
              <a:rPr lang="en-US" altLang="zh-CN"/>
              <a:t>{ } </a:t>
            </a:r>
            <a:r>
              <a:rPr lang="zh-CN" altLang="en-US"/>
              <a:t>来确定层次关系。</a:t>
            </a:r>
          </a:p>
        </p:txBody>
      </p:sp>
      <p:sp>
        <p:nvSpPr>
          <p:cNvPr id="9" name="灯片编号占位符 5"/>
          <p:cNvSpPr>
            <a:spLocks noGrp="1"/>
          </p:cNvSpPr>
          <p:nvPr>
            <p:ph type="sldNum" sz="quarter" idx="12"/>
          </p:nvPr>
        </p:nvSpPr>
        <p:spPr/>
        <p:txBody>
          <a:bodyPr/>
          <a:lstStyle/>
          <a:p>
            <a:fld id="{0635FDFB-BE76-47EC-970F-1287C2529AA6}" type="slidenum">
              <a:rPr lang="en-US" altLang="zh-CN"/>
              <a:pPr/>
              <a:t>51</a:t>
            </a:fld>
            <a:endParaRPr lang="en-US" altLang="zh-CN"/>
          </a:p>
        </p:txBody>
      </p:sp>
      <p:grpSp>
        <p:nvGrpSpPr>
          <p:cNvPr id="141315" name="Group 3"/>
          <p:cNvGrpSpPr>
            <a:grpSpLocks/>
          </p:cNvGrpSpPr>
          <p:nvPr/>
        </p:nvGrpSpPr>
        <p:grpSpPr bwMode="auto">
          <a:xfrm>
            <a:off x="685800" y="228600"/>
            <a:ext cx="7772400" cy="857250"/>
            <a:chOff x="432" y="96"/>
            <a:chExt cx="4896" cy="720"/>
          </a:xfrm>
        </p:grpSpPr>
        <p:sp>
          <p:nvSpPr>
            <p:cNvPr id="141316" name="Rectangle 4"/>
            <p:cNvSpPr>
              <a:spLocks noChangeArrowheads="1"/>
            </p:cNvSpPr>
            <p:nvPr/>
          </p:nvSpPr>
          <p:spPr bwMode="auto">
            <a:xfrm>
              <a:off x="432" y="96"/>
              <a:ext cx="4896" cy="720"/>
            </a:xfrm>
            <a:prstGeom prst="rect">
              <a:avLst/>
            </a:prstGeom>
            <a:noFill/>
            <a:ln>
              <a:noFill/>
            </a:ln>
            <a:effectLst/>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flatTx/>
            </a:bodyPr>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lnSpc>
                  <a:spcPct val="70000"/>
                </a:lnSpc>
              </a:pPr>
              <a:r>
                <a:rPr lang="en-US" altLang="zh-CN" sz="4400" b="1">
                  <a:solidFill>
                    <a:schemeClr val="tx2"/>
                  </a:solidFill>
                  <a:effectLst>
                    <a:outerShdw blurRad="38100" dist="38100" dir="2700000" algn="tl">
                      <a:srgbClr val="000000"/>
                    </a:outerShdw>
                  </a:effectLst>
                  <a:latin typeface="隶书" pitchFamily="49" charset="-122"/>
                  <a:ea typeface="隶书" pitchFamily="49" charset="-122"/>
                </a:rPr>
                <a:t>if </a:t>
              </a:r>
              <a:r>
                <a:rPr lang="zh-CN" altLang="en-US" sz="4400" b="1">
                  <a:solidFill>
                    <a:schemeClr val="tx2"/>
                  </a:solidFill>
                  <a:effectLst>
                    <a:outerShdw blurRad="38100" dist="38100" dir="2700000" algn="tl">
                      <a:srgbClr val="000000"/>
                    </a:outerShdw>
                  </a:effectLst>
                  <a:latin typeface="隶书" pitchFamily="49" charset="-122"/>
                  <a:ea typeface="隶书" pitchFamily="49" charset="-122"/>
                </a:rPr>
                <a:t>语句</a:t>
              </a:r>
              <a:br>
                <a:rPr lang="zh-CN" altLang="en-US" sz="4400" b="1">
                  <a:solidFill>
                    <a:schemeClr val="tx2"/>
                  </a:solidFill>
                  <a:effectLst>
                    <a:outerShdw blurRad="38100" dist="38100" dir="2700000" algn="tl">
                      <a:srgbClr val="000000"/>
                    </a:outerShdw>
                  </a:effectLst>
                  <a:latin typeface="隶书" pitchFamily="49" charset="-122"/>
                  <a:ea typeface="隶书" pitchFamily="49" charset="-122"/>
                </a:rPr>
              </a:br>
              <a:r>
                <a:rPr lang="zh-CN" altLang="en-US" sz="4000" b="1">
                  <a:solidFill>
                    <a:schemeClr val="tx2"/>
                  </a:solidFill>
                  <a:effectLst>
                    <a:outerShdw blurRad="38100" dist="38100" dir="2700000" algn="tl">
                      <a:srgbClr val="000000"/>
                    </a:outerShdw>
                  </a:effectLst>
                  <a:latin typeface="隶书" pitchFamily="49" charset="-122"/>
                  <a:ea typeface="隶书" pitchFamily="49" charset="-122"/>
                </a:rPr>
                <a:t>           </a:t>
              </a:r>
              <a:r>
                <a:rPr lang="en-US" altLang="zh-CN" sz="4000" b="1">
                  <a:solidFill>
                    <a:schemeClr val="tx2"/>
                  </a:solidFill>
                  <a:effectLst>
                    <a:outerShdw blurRad="38100" dist="38100" dir="2700000" algn="tl">
                      <a:srgbClr val="000000"/>
                    </a:outerShdw>
                  </a:effectLst>
                  <a:latin typeface="Times New Roman"/>
                  <a:ea typeface="隶书" pitchFamily="49" charset="-122"/>
                </a:rPr>
                <a:t>——</a:t>
              </a:r>
              <a:r>
                <a:rPr lang="zh-CN" altLang="en-US" sz="4000" b="1">
                  <a:solidFill>
                    <a:schemeClr val="tx2"/>
                  </a:solidFill>
                  <a:effectLst>
                    <a:outerShdw blurRad="38100" dist="38100" dir="2700000" algn="tl">
                      <a:srgbClr val="000000"/>
                    </a:outerShdw>
                  </a:effectLst>
                  <a:latin typeface="隶书" pitchFamily="49" charset="-122"/>
                  <a:ea typeface="隶书" pitchFamily="49" charset="-122"/>
                </a:rPr>
                <a:t>嵌套</a:t>
              </a:r>
            </a:p>
          </p:txBody>
        </p:sp>
        <p:sp>
          <p:nvSpPr>
            <p:cNvPr id="141317" name="Line 5"/>
            <p:cNvSpPr>
              <a:spLocks noChangeShapeType="1"/>
            </p:cNvSpPr>
            <p:nvPr/>
          </p:nvSpPr>
          <p:spPr bwMode="auto">
            <a:xfrm>
              <a:off x="2304" y="672"/>
              <a:ext cx="43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zh-CN" altLang="en-US"/>
            </a:p>
          </p:txBody>
        </p:sp>
      </p:grpSp>
      <p:sp>
        <p:nvSpPr>
          <p:cNvPr id="141318" name="Text Box 6"/>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360323118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a:t>特殊的多分支结构</a:t>
            </a:r>
          </a:p>
        </p:txBody>
      </p:sp>
      <p:sp>
        <p:nvSpPr>
          <p:cNvPr id="146435" name="Rectangle 3"/>
          <p:cNvSpPr>
            <a:spLocks noGrp="1" noChangeArrowheads="1"/>
          </p:cNvSpPr>
          <p:nvPr>
            <p:ph idx="1"/>
          </p:nvPr>
        </p:nvSpPr>
        <p:spPr/>
        <p:txBody>
          <a:bodyPr/>
          <a:lstStyle/>
          <a:p>
            <a:pPr>
              <a:buFont typeface="Wingdings" pitchFamily="2" charset="2"/>
              <a:buNone/>
            </a:pPr>
            <a:r>
              <a:rPr lang="zh-CN" altLang="en-US" sz="4800">
                <a:solidFill>
                  <a:schemeClr val="tx2"/>
                </a:solidFill>
                <a:latin typeface="Arial" pitchFamily="34" charset="0"/>
                <a:ea typeface="隶书" pitchFamily="49" charset="-122"/>
              </a:rPr>
              <a:t>例</a:t>
            </a:r>
            <a:r>
              <a:rPr lang="en-US" altLang="zh-CN" sz="4800">
                <a:solidFill>
                  <a:schemeClr val="tx2"/>
                </a:solidFill>
                <a:latin typeface="Arial" pitchFamily="34" charset="0"/>
                <a:ea typeface="隶书" pitchFamily="49" charset="-122"/>
              </a:rPr>
              <a:t>2-4</a:t>
            </a:r>
            <a:endParaRPr lang="en-US" altLang="zh-CN"/>
          </a:p>
          <a:p>
            <a:pPr>
              <a:buFont typeface="Wingdings" pitchFamily="2" charset="2"/>
              <a:buNone/>
            </a:pPr>
            <a:r>
              <a:rPr lang="zh-CN" altLang="en-US"/>
              <a:t>输入一个</a:t>
            </a:r>
            <a:r>
              <a:rPr lang="en-US" altLang="zh-CN"/>
              <a:t>0~6</a:t>
            </a:r>
            <a:r>
              <a:rPr lang="zh-CN" altLang="en-US"/>
              <a:t>的整数，转换成星期输出。</a:t>
            </a:r>
          </a:p>
        </p:txBody>
      </p:sp>
      <p:sp>
        <p:nvSpPr>
          <p:cNvPr id="7" name="灯片编号占位符 5"/>
          <p:cNvSpPr>
            <a:spLocks noGrp="1"/>
          </p:cNvSpPr>
          <p:nvPr>
            <p:ph type="sldNum" sz="quarter" idx="12"/>
          </p:nvPr>
        </p:nvSpPr>
        <p:spPr/>
        <p:txBody>
          <a:bodyPr/>
          <a:lstStyle/>
          <a:p>
            <a:fld id="{75C591B3-B3D8-4E99-9892-5DE897EA3F7C}" type="slidenum">
              <a:rPr lang="en-US" altLang="zh-CN"/>
              <a:pPr/>
              <a:t>52</a:t>
            </a:fld>
            <a:endParaRPr lang="en-US" altLang="zh-CN"/>
          </a:p>
        </p:txBody>
      </p:sp>
      <p:sp>
        <p:nvSpPr>
          <p:cNvPr id="146436"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2524160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idx="1"/>
          </p:nvPr>
        </p:nvSpPr>
        <p:spPr>
          <a:xfrm>
            <a:off x="685800" y="57150"/>
            <a:ext cx="7772400" cy="5029200"/>
          </a:xfrm>
        </p:spPr>
        <p:txBody>
          <a:bodyPr/>
          <a:lstStyle/>
          <a:p>
            <a:pPr>
              <a:lnSpc>
                <a:spcPct val="80000"/>
              </a:lnSpc>
              <a:buFont typeface="Wingdings" pitchFamily="2" charset="2"/>
              <a:buNone/>
            </a:pPr>
            <a:r>
              <a:rPr lang="zh-CN" altLang="en-US" sz="2200" noProof="1"/>
              <a:t>#</a:t>
            </a:r>
            <a:r>
              <a:rPr lang="en-US" altLang="zh-CN" sz="2200" noProof="1"/>
              <a:t>include &lt;iostream&gt;</a:t>
            </a:r>
          </a:p>
          <a:p>
            <a:pPr>
              <a:lnSpc>
                <a:spcPct val="80000"/>
              </a:lnSpc>
              <a:buFont typeface="Wingdings" pitchFamily="2" charset="2"/>
              <a:buNone/>
            </a:pPr>
            <a:r>
              <a:rPr lang="en-US" altLang="zh-CN" sz="2200"/>
              <a:t>using namespace std;</a:t>
            </a:r>
            <a:endParaRPr lang="en-US" altLang="zh-CN" sz="2200" noProof="1"/>
          </a:p>
          <a:p>
            <a:pPr>
              <a:lnSpc>
                <a:spcPct val="80000"/>
              </a:lnSpc>
              <a:buFont typeface="Wingdings" pitchFamily="2" charset="2"/>
              <a:buNone/>
            </a:pPr>
            <a:r>
              <a:rPr lang="en-US" altLang="zh-CN" sz="2200" noProof="1"/>
              <a:t>int main(void)</a:t>
            </a:r>
          </a:p>
          <a:p>
            <a:pPr>
              <a:lnSpc>
                <a:spcPct val="80000"/>
              </a:lnSpc>
              <a:buFont typeface="Wingdings" pitchFamily="2" charset="2"/>
              <a:buNone/>
            </a:pPr>
            <a:r>
              <a:rPr lang="en-US" altLang="zh-CN" sz="2200" noProof="1"/>
              <a:t>{	int day;</a:t>
            </a:r>
          </a:p>
          <a:p>
            <a:pPr>
              <a:lnSpc>
                <a:spcPct val="80000"/>
              </a:lnSpc>
              <a:buFont typeface="Wingdings" pitchFamily="2" charset="2"/>
              <a:buNone/>
            </a:pPr>
            <a:r>
              <a:rPr lang="en-US" altLang="zh-CN" sz="2200" noProof="1"/>
              <a:t>	cin &gt;&gt; day;</a:t>
            </a:r>
          </a:p>
          <a:p>
            <a:pPr>
              <a:lnSpc>
                <a:spcPct val="80000"/>
              </a:lnSpc>
              <a:buFont typeface="Wingdings" pitchFamily="2" charset="2"/>
              <a:buNone/>
            </a:pPr>
            <a:r>
              <a:rPr lang="en-US" altLang="zh-CN" sz="2200" noProof="1"/>
              <a:t>	switch (day)</a:t>
            </a:r>
          </a:p>
          <a:p>
            <a:pPr>
              <a:lnSpc>
                <a:spcPct val="80000"/>
              </a:lnSpc>
              <a:buFont typeface="Wingdings" pitchFamily="2" charset="2"/>
              <a:buNone/>
            </a:pPr>
            <a:r>
              <a:rPr lang="en-US" altLang="zh-CN" sz="2200" noProof="1"/>
              <a:t>	{	</a:t>
            </a:r>
          </a:p>
          <a:p>
            <a:pPr>
              <a:lnSpc>
                <a:spcPct val="80000"/>
              </a:lnSpc>
              <a:buFont typeface="Wingdings" pitchFamily="2" charset="2"/>
              <a:buNone/>
            </a:pPr>
            <a:r>
              <a:rPr lang="en-US" altLang="zh-CN" sz="2200" noProof="1"/>
              <a:t>	 	case 0:	cout &lt;&lt; "Sunday" &lt;&lt; endl;</a:t>
            </a:r>
            <a:r>
              <a:rPr lang="en-US" altLang="zh-CN" sz="2200"/>
              <a:t>    </a:t>
            </a:r>
            <a:r>
              <a:rPr lang="en-US" altLang="zh-CN" sz="2200" noProof="1"/>
              <a:t>break;</a:t>
            </a:r>
          </a:p>
          <a:p>
            <a:pPr>
              <a:lnSpc>
                <a:spcPct val="80000"/>
              </a:lnSpc>
              <a:buFont typeface="Wingdings" pitchFamily="2" charset="2"/>
              <a:buNone/>
            </a:pPr>
            <a:r>
              <a:rPr lang="en-US" altLang="zh-CN" sz="2200" noProof="1"/>
              <a:t>	 	case 1:	cout &lt;&lt; "Monday" &lt;&lt; endl;</a:t>
            </a:r>
            <a:r>
              <a:rPr lang="en-US" altLang="zh-CN" sz="2200"/>
              <a:t>   </a:t>
            </a:r>
            <a:r>
              <a:rPr lang="en-US" altLang="zh-CN" sz="2200" noProof="1"/>
              <a:t>break;</a:t>
            </a:r>
          </a:p>
          <a:p>
            <a:pPr>
              <a:lnSpc>
                <a:spcPct val="80000"/>
              </a:lnSpc>
              <a:buFont typeface="Wingdings" pitchFamily="2" charset="2"/>
              <a:buNone/>
            </a:pPr>
            <a:r>
              <a:rPr lang="en-US" altLang="zh-CN" sz="2200" noProof="1"/>
              <a:t>		case 2:	cout &lt;&lt; "Tuesday" &lt;&lt; endl;</a:t>
            </a:r>
            <a:r>
              <a:rPr lang="en-US" altLang="zh-CN" sz="2200"/>
              <a:t>   </a:t>
            </a:r>
            <a:r>
              <a:rPr lang="en-US" altLang="zh-CN" sz="2200" noProof="1"/>
              <a:t>break;</a:t>
            </a:r>
            <a:endParaRPr lang="en-US" altLang="zh-CN" sz="2200"/>
          </a:p>
          <a:p>
            <a:pPr>
              <a:lnSpc>
                <a:spcPct val="90000"/>
              </a:lnSpc>
              <a:buFont typeface="Wingdings" pitchFamily="2" charset="2"/>
              <a:buNone/>
            </a:pPr>
            <a:r>
              <a:rPr lang="en-US" altLang="zh-CN" sz="2200"/>
              <a:t>		</a:t>
            </a:r>
            <a:r>
              <a:rPr lang="en-US" altLang="zh-CN" sz="2200" noProof="1"/>
              <a:t>case 3:  cout &lt;&lt; "Wednesday" &lt;&lt; endl;</a:t>
            </a:r>
            <a:r>
              <a:rPr lang="en-US" altLang="zh-CN" sz="2200"/>
              <a:t>   </a:t>
            </a:r>
            <a:r>
              <a:rPr lang="en-US" altLang="zh-CN" sz="2200" noProof="1"/>
              <a:t>break;</a:t>
            </a:r>
          </a:p>
          <a:p>
            <a:pPr>
              <a:lnSpc>
                <a:spcPct val="90000"/>
              </a:lnSpc>
              <a:buFont typeface="Wingdings" pitchFamily="2" charset="2"/>
              <a:buNone/>
            </a:pPr>
            <a:r>
              <a:rPr lang="en-US" altLang="zh-CN" sz="2200" noProof="1"/>
              <a:t>	 	case 4:	cout &lt;&lt; "Thursday" &lt;&lt; endl;</a:t>
            </a:r>
            <a:r>
              <a:rPr lang="en-US" altLang="zh-CN" sz="2200"/>
              <a:t>   </a:t>
            </a:r>
            <a:r>
              <a:rPr lang="en-US" altLang="zh-CN" sz="2200" noProof="1"/>
              <a:t>break;</a:t>
            </a:r>
          </a:p>
          <a:p>
            <a:pPr>
              <a:lnSpc>
                <a:spcPct val="90000"/>
              </a:lnSpc>
              <a:buFont typeface="Wingdings" pitchFamily="2" charset="2"/>
              <a:buNone/>
            </a:pPr>
            <a:r>
              <a:rPr lang="en-US" altLang="zh-CN" sz="2200" noProof="1"/>
              <a:t>	 	case 5:	cout &lt;&lt; "Friday" &lt;&lt; endl;</a:t>
            </a:r>
            <a:r>
              <a:rPr lang="en-US" altLang="zh-CN" sz="2200"/>
              <a:t>   </a:t>
            </a:r>
            <a:r>
              <a:rPr lang="en-US" altLang="zh-CN" sz="2200" noProof="1"/>
              <a:t>break;</a:t>
            </a:r>
          </a:p>
          <a:p>
            <a:pPr>
              <a:lnSpc>
                <a:spcPct val="90000"/>
              </a:lnSpc>
              <a:buFont typeface="Wingdings" pitchFamily="2" charset="2"/>
              <a:buNone/>
            </a:pPr>
            <a:r>
              <a:rPr lang="en-US" altLang="zh-CN" sz="2200" noProof="1"/>
              <a:t>	 	case 6:	cout &lt;&lt; "Saturday" &lt;&lt; endl;</a:t>
            </a:r>
            <a:r>
              <a:rPr lang="en-US" altLang="zh-CN" sz="2200"/>
              <a:t>   </a:t>
            </a:r>
            <a:r>
              <a:rPr lang="en-US" altLang="zh-CN" sz="2200" noProof="1"/>
              <a:t>break;</a:t>
            </a:r>
          </a:p>
          <a:p>
            <a:pPr>
              <a:lnSpc>
                <a:spcPct val="90000"/>
              </a:lnSpc>
              <a:buFont typeface="Wingdings" pitchFamily="2" charset="2"/>
              <a:buNone/>
            </a:pPr>
            <a:r>
              <a:rPr lang="en-US" altLang="zh-CN" sz="2200" noProof="1"/>
              <a:t>	 	default:	</a:t>
            </a:r>
            <a:br>
              <a:rPr lang="en-US" altLang="zh-CN" sz="2200" noProof="1"/>
            </a:br>
            <a:r>
              <a:rPr lang="en-US" altLang="zh-CN" sz="2200" noProof="1"/>
              <a:t>      cout &lt;&lt; "Day out of range Sunday .. Saturday" &lt;&lt; endl;</a:t>
            </a:r>
          </a:p>
          <a:p>
            <a:pPr>
              <a:lnSpc>
                <a:spcPct val="90000"/>
              </a:lnSpc>
              <a:buFont typeface="Wingdings" pitchFamily="2" charset="2"/>
              <a:buNone/>
            </a:pPr>
            <a:r>
              <a:rPr lang="en-US" altLang="zh-CN" sz="2200" noProof="1"/>
              <a:t>					break;</a:t>
            </a:r>
          </a:p>
          <a:p>
            <a:pPr>
              <a:lnSpc>
                <a:spcPct val="90000"/>
              </a:lnSpc>
              <a:buFont typeface="Wingdings" pitchFamily="2" charset="2"/>
              <a:buNone/>
            </a:pPr>
            <a:r>
              <a:rPr lang="en-US" altLang="zh-CN" sz="2200" noProof="1"/>
              <a:t>	 }</a:t>
            </a:r>
          </a:p>
          <a:p>
            <a:pPr>
              <a:lnSpc>
                <a:spcPct val="90000"/>
              </a:lnSpc>
              <a:buFont typeface="Wingdings" pitchFamily="2" charset="2"/>
              <a:buNone/>
            </a:pPr>
            <a:r>
              <a:rPr lang="en-US" altLang="zh-CN" sz="2200" noProof="1"/>
              <a:t>}</a:t>
            </a:r>
            <a:endParaRPr lang="en-US" altLang="zh-CN" sz="2200"/>
          </a:p>
        </p:txBody>
      </p:sp>
      <p:sp>
        <p:nvSpPr>
          <p:cNvPr id="294916"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63D8D67B-FA31-4DB4-B282-2775FBC40751}" type="slidenum">
              <a:rPr lang="en-US" altLang="zh-CN" sz="1400"/>
              <a:pPr>
                <a:spcBef>
                  <a:spcPct val="50000"/>
                </a:spcBef>
              </a:pPr>
              <a:t>53</a:t>
            </a:fld>
            <a:endParaRPr lang="en-US" altLang="zh-CN" sz="1400"/>
          </a:p>
        </p:txBody>
      </p:sp>
    </p:spTree>
    <p:extLst>
      <p:ext uri="{BB962C8B-B14F-4D97-AF65-F5344CB8AC3E}">
        <p14:creationId xmlns:p14="http://schemas.microsoft.com/office/powerpoint/2010/main" val="674711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title"/>
          </p:nvPr>
        </p:nvSpPr>
        <p:spPr>
          <a:xfrm>
            <a:off x="1143000" y="285750"/>
            <a:ext cx="7315200" cy="7429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en-US" altLang="zh-CN">
                <a:effectLst>
                  <a:outerShdw blurRad="38100" dist="38100" dir="2700000" algn="tl">
                    <a:srgbClr val="000000"/>
                  </a:outerShdw>
                </a:effectLst>
                <a:latin typeface="隶书" pitchFamily="49" charset="-122"/>
              </a:rPr>
              <a:t>switch </a:t>
            </a:r>
            <a:r>
              <a:rPr lang="zh-CN" altLang="en-US">
                <a:effectLst>
                  <a:outerShdw blurRad="38100" dist="38100" dir="2700000" algn="tl">
                    <a:srgbClr val="000000"/>
                  </a:outerShdw>
                </a:effectLst>
                <a:latin typeface="隶书" pitchFamily="49" charset="-122"/>
              </a:rPr>
              <a:t>语句</a:t>
            </a:r>
          </a:p>
        </p:txBody>
      </p:sp>
      <p:sp>
        <p:nvSpPr>
          <p:cNvPr id="143362" name="Rectangle 2"/>
          <p:cNvSpPr>
            <a:spLocks noGrp="1" noChangeArrowheads="1"/>
          </p:cNvSpPr>
          <p:nvPr>
            <p:ph idx="1"/>
          </p:nvPr>
        </p:nvSpPr>
        <p:spPr>
          <a:xfrm>
            <a:off x="990600" y="1143000"/>
            <a:ext cx="8763000" cy="2571750"/>
          </a:xfrm>
          <a:noFill/>
          <a:ln/>
        </p:spPr>
        <p:txBody>
          <a:bodyPr/>
          <a:lstStyle/>
          <a:p>
            <a:r>
              <a:rPr lang="zh-CN" altLang="en-US">
                <a:latin typeface="宋体" pitchFamily="2" charset="-122"/>
              </a:rPr>
              <a:t>一般形式</a:t>
            </a:r>
          </a:p>
          <a:p>
            <a:pPr marL="534988" lvl="1" indent="-1588">
              <a:buFontTx/>
              <a:buNone/>
            </a:pPr>
            <a:r>
              <a:rPr lang="en-US" altLang="zh-CN" sz="2000">
                <a:latin typeface="宋体" pitchFamily="2" charset="-122"/>
              </a:rPr>
              <a:t>switch  (</a:t>
            </a:r>
            <a:r>
              <a:rPr lang="zh-CN" altLang="en-US" sz="2000">
                <a:latin typeface="宋体" pitchFamily="2" charset="-122"/>
              </a:rPr>
              <a:t>表达式</a:t>
            </a:r>
            <a:r>
              <a:rPr lang="en-US" altLang="zh-CN" sz="2000">
                <a:latin typeface="宋体" pitchFamily="2" charset="-122"/>
              </a:rPr>
              <a:t>)</a:t>
            </a:r>
          </a:p>
          <a:p>
            <a:pPr marL="534988" lvl="1" indent="-1588">
              <a:buFontTx/>
              <a:buNone/>
            </a:pPr>
            <a:r>
              <a:rPr lang="en-US" altLang="zh-CN" sz="2000">
                <a:latin typeface="宋体" pitchFamily="2" charset="-122"/>
              </a:rPr>
              <a:t>   {  case    </a:t>
            </a:r>
            <a:r>
              <a:rPr lang="zh-CN" altLang="en-US" sz="2000">
                <a:latin typeface="宋体" pitchFamily="2" charset="-122"/>
              </a:rPr>
              <a:t>常量表达式 </a:t>
            </a:r>
            <a:r>
              <a:rPr lang="en-US" altLang="zh-CN" sz="2000">
                <a:latin typeface="宋体" pitchFamily="2" charset="-122"/>
              </a:rPr>
              <a:t>1</a:t>
            </a:r>
            <a:r>
              <a:rPr lang="zh-CN" altLang="en-US" sz="2000">
                <a:latin typeface="宋体" pitchFamily="2" charset="-122"/>
              </a:rPr>
              <a:t>：语句</a:t>
            </a:r>
            <a:r>
              <a:rPr lang="en-US" altLang="zh-CN" sz="2000">
                <a:latin typeface="宋体" pitchFamily="2" charset="-122"/>
              </a:rPr>
              <a:t>1</a:t>
            </a:r>
          </a:p>
          <a:p>
            <a:pPr marL="534988" lvl="1" indent="-1588">
              <a:buFontTx/>
              <a:buNone/>
            </a:pPr>
            <a:r>
              <a:rPr lang="en-US" altLang="zh-CN" sz="2000">
                <a:latin typeface="宋体" pitchFamily="2" charset="-122"/>
              </a:rPr>
              <a:t>      case    </a:t>
            </a:r>
            <a:r>
              <a:rPr lang="zh-CN" altLang="en-US" sz="2000">
                <a:latin typeface="宋体" pitchFamily="2" charset="-122"/>
              </a:rPr>
              <a:t>常量表达式 </a:t>
            </a:r>
            <a:r>
              <a:rPr lang="en-US" altLang="zh-CN" sz="2000">
                <a:latin typeface="宋体" pitchFamily="2" charset="-122"/>
              </a:rPr>
              <a:t>2</a:t>
            </a:r>
            <a:r>
              <a:rPr lang="zh-CN" altLang="en-US" sz="2000">
                <a:latin typeface="宋体" pitchFamily="2" charset="-122"/>
              </a:rPr>
              <a:t>：语句</a:t>
            </a:r>
            <a:r>
              <a:rPr lang="en-US" altLang="zh-CN" sz="2000">
                <a:latin typeface="宋体" pitchFamily="2" charset="-122"/>
              </a:rPr>
              <a:t>2</a:t>
            </a:r>
          </a:p>
          <a:p>
            <a:pPr marL="534988" lvl="1" indent="-1588">
              <a:buFontTx/>
              <a:buNone/>
            </a:pPr>
            <a:r>
              <a:rPr lang="en-US" altLang="zh-CN" sz="2000">
                <a:latin typeface="宋体" pitchFamily="2" charset="-122"/>
              </a:rPr>
              <a:t>                  ┆</a:t>
            </a:r>
          </a:p>
          <a:p>
            <a:pPr marL="534988" lvl="1" indent="-1588">
              <a:buFontTx/>
              <a:buNone/>
            </a:pPr>
            <a:r>
              <a:rPr lang="en-US" altLang="zh-CN" sz="2000">
                <a:latin typeface="宋体" pitchFamily="2" charset="-122"/>
              </a:rPr>
              <a:t>      case    </a:t>
            </a:r>
            <a:r>
              <a:rPr lang="zh-CN" altLang="en-US" sz="2000">
                <a:latin typeface="宋体" pitchFamily="2" charset="-122"/>
              </a:rPr>
              <a:t>常量表达式 </a:t>
            </a:r>
            <a:r>
              <a:rPr lang="en-US" altLang="zh-CN" sz="2000">
                <a:latin typeface="宋体" pitchFamily="2" charset="-122"/>
              </a:rPr>
              <a:t>n</a:t>
            </a:r>
            <a:r>
              <a:rPr lang="zh-CN" altLang="en-US" sz="2000">
                <a:latin typeface="宋体" pitchFamily="2" charset="-122"/>
              </a:rPr>
              <a:t>：语句</a:t>
            </a:r>
            <a:r>
              <a:rPr lang="en-US" altLang="zh-CN" sz="2000">
                <a:latin typeface="宋体" pitchFamily="2" charset="-122"/>
              </a:rPr>
              <a:t>n</a:t>
            </a:r>
          </a:p>
          <a:p>
            <a:pPr marL="534988" lvl="1" indent="-1588">
              <a:buFontTx/>
              <a:buNone/>
            </a:pPr>
            <a:r>
              <a:rPr lang="en-US" altLang="zh-CN" sz="2000">
                <a:latin typeface="宋体" pitchFamily="2" charset="-122"/>
              </a:rPr>
              <a:t>      default :             </a:t>
            </a:r>
            <a:r>
              <a:rPr lang="zh-CN" altLang="en-US" sz="2000">
                <a:latin typeface="宋体" pitchFamily="2" charset="-122"/>
              </a:rPr>
              <a:t>语句</a:t>
            </a:r>
            <a:r>
              <a:rPr lang="en-US" altLang="zh-CN" sz="2000">
                <a:latin typeface="宋体" pitchFamily="2" charset="-122"/>
              </a:rPr>
              <a:t>n+1</a:t>
            </a:r>
          </a:p>
          <a:p>
            <a:pPr marL="534988" lvl="1" indent="-1588">
              <a:buFontTx/>
              <a:buNone/>
            </a:pPr>
            <a:r>
              <a:rPr lang="en-US" altLang="zh-CN" sz="2000">
                <a:latin typeface="宋体" pitchFamily="2" charset="-122"/>
              </a:rPr>
              <a:t>   }</a:t>
            </a:r>
            <a:endParaRPr lang="en-US" altLang="zh-CN" sz="2000">
              <a:solidFill>
                <a:srgbClr val="C0FEF9"/>
              </a:solidFill>
              <a:latin typeface="宋体" pitchFamily="2" charset="-122"/>
            </a:endParaRPr>
          </a:p>
        </p:txBody>
      </p:sp>
      <p:sp>
        <p:nvSpPr>
          <p:cNvPr id="18" name="灯片编号占位符 5"/>
          <p:cNvSpPr>
            <a:spLocks noGrp="1"/>
          </p:cNvSpPr>
          <p:nvPr>
            <p:ph type="sldNum" sz="quarter" idx="12"/>
          </p:nvPr>
        </p:nvSpPr>
        <p:spPr/>
        <p:txBody>
          <a:bodyPr/>
          <a:lstStyle/>
          <a:p>
            <a:fld id="{DF70F1DC-4BE3-465B-8CD6-E7076E6E0096}" type="slidenum">
              <a:rPr lang="en-US" altLang="zh-CN"/>
              <a:pPr/>
              <a:t>54</a:t>
            </a:fld>
            <a:endParaRPr lang="en-US" altLang="zh-CN"/>
          </a:p>
        </p:txBody>
      </p:sp>
      <p:sp>
        <p:nvSpPr>
          <p:cNvPr id="143369" name="Text Box 9"/>
          <p:cNvSpPr txBox="1">
            <a:spLocks noChangeArrowheads="1"/>
          </p:cNvSpPr>
          <p:nvPr/>
        </p:nvSpPr>
        <p:spPr bwMode="auto">
          <a:xfrm>
            <a:off x="914400" y="3486150"/>
            <a:ext cx="82296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kumimoji="1" sz="2400">
                <a:solidFill>
                  <a:schemeClr val="tx1"/>
                </a:solidFill>
                <a:latin typeface="Times New Roman" pitchFamily="18" charset="0"/>
                <a:ea typeface="宋体" pitchFamily="2" charset="-122"/>
              </a:defRPr>
            </a:lvl1pPr>
            <a:lvl2pPr marL="534988" indent="-1588">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spcBef>
                <a:spcPct val="20000"/>
              </a:spcBef>
              <a:buClr>
                <a:schemeClr val="accent2"/>
              </a:buClr>
              <a:buSzPct val="80000"/>
              <a:buFont typeface="Wingdings" pitchFamily="2" charset="2"/>
              <a:buChar char="l"/>
            </a:pPr>
            <a:r>
              <a:rPr lang="zh-CN" altLang="en-US" sz="3200" b="1">
                <a:latin typeface="宋体" pitchFamily="2" charset="-122"/>
              </a:rPr>
              <a:t>执行顺序</a:t>
            </a:r>
            <a:endParaRPr lang="zh-CN" altLang="en-US" sz="3200" b="1">
              <a:solidFill>
                <a:srgbClr val="EAEC5E"/>
              </a:solidFill>
              <a:latin typeface="宋体" pitchFamily="2" charset="-122"/>
            </a:endParaRPr>
          </a:p>
          <a:p>
            <a:pPr lvl="1" eaLnBrk="0" hangingPunct="0">
              <a:spcBef>
                <a:spcPct val="20000"/>
              </a:spcBef>
            </a:pPr>
            <a:r>
              <a:rPr lang="zh-CN" altLang="en-US">
                <a:solidFill>
                  <a:srgbClr val="FFFFFF"/>
                </a:solidFill>
                <a:latin typeface="宋体" pitchFamily="2" charset="-122"/>
              </a:rPr>
              <a:t>以</a:t>
            </a:r>
            <a:r>
              <a:rPr lang="en-US" altLang="zh-CN">
                <a:solidFill>
                  <a:srgbClr val="FFFFFF"/>
                </a:solidFill>
                <a:latin typeface="宋体" pitchFamily="2" charset="-122"/>
              </a:rPr>
              <a:t>case</a:t>
            </a:r>
            <a:r>
              <a:rPr lang="zh-CN" altLang="en-US">
                <a:solidFill>
                  <a:srgbClr val="FFFFFF"/>
                </a:solidFill>
                <a:latin typeface="宋体" pitchFamily="2" charset="-122"/>
              </a:rPr>
              <a:t>中的</a:t>
            </a:r>
            <a:r>
              <a:rPr lang="zh-CN" altLang="en-US">
                <a:solidFill>
                  <a:srgbClr val="00FF00"/>
                </a:solidFill>
                <a:latin typeface="宋体" pitchFamily="2" charset="-122"/>
              </a:rPr>
              <a:t>常量表达式值</a:t>
            </a:r>
            <a:r>
              <a:rPr lang="zh-CN" altLang="en-US">
                <a:solidFill>
                  <a:srgbClr val="FFFFFF"/>
                </a:solidFill>
                <a:latin typeface="宋体" pitchFamily="2" charset="-122"/>
              </a:rPr>
              <a:t>为入口标号，由此开始顺序执行。因此，每个</a:t>
            </a:r>
            <a:r>
              <a:rPr lang="en-US" altLang="zh-CN">
                <a:solidFill>
                  <a:srgbClr val="FFFFFF"/>
                </a:solidFill>
                <a:latin typeface="宋体" pitchFamily="2" charset="-122"/>
              </a:rPr>
              <a:t>case</a:t>
            </a:r>
            <a:r>
              <a:rPr lang="zh-CN" altLang="en-US">
                <a:solidFill>
                  <a:srgbClr val="FFFFFF"/>
                </a:solidFill>
                <a:latin typeface="宋体" pitchFamily="2" charset="-122"/>
              </a:rPr>
              <a:t>分支最后应该加</a:t>
            </a:r>
            <a:r>
              <a:rPr lang="en-US" altLang="zh-CN">
                <a:solidFill>
                  <a:srgbClr val="00FF00"/>
                </a:solidFill>
                <a:latin typeface="宋体" pitchFamily="2" charset="-122"/>
              </a:rPr>
              <a:t>break</a:t>
            </a:r>
            <a:r>
              <a:rPr lang="zh-CN" altLang="en-US">
                <a:solidFill>
                  <a:srgbClr val="FFFFFF"/>
                </a:solidFill>
                <a:latin typeface="宋体" pitchFamily="2" charset="-122"/>
              </a:rPr>
              <a:t>语句。</a:t>
            </a:r>
          </a:p>
        </p:txBody>
      </p:sp>
      <p:grpSp>
        <p:nvGrpSpPr>
          <p:cNvPr id="143381" name="Group 21"/>
          <p:cNvGrpSpPr>
            <a:grpSpLocks/>
          </p:cNvGrpSpPr>
          <p:nvPr/>
        </p:nvGrpSpPr>
        <p:grpSpPr bwMode="auto">
          <a:xfrm>
            <a:off x="6019800" y="2000250"/>
            <a:ext cx="3124200" cy="1139428"/>
            <a:chOff x="3792" y="1536"/>
            <a:chExt cx="1968" cy="957"/>
          </a:xfrm>
        </p:grpSpPr>
        <p:sp>
          <p:nvSpPr>
            <p:cNvPr id="143371" name="Freeform 11"/>
            <p:cNvSpPr>
              <a:spLocks/>
            </p:cNvSpPr>
            <p:nvPr/>
          </p:nvSpPr>
          <p:spPr bwMode="auto">
            <a:xfrm>
              <a:off x="3792" y="1536"/>
              <a:ext cx="96" cy="912"/>
            </a:xfrm>
            <a:custGeom>
              <a:avLst/>
              <a:gdLst>
                <a:gd name="T0" fmla="*/ 0 w 97"/>
                <a:gd name="T1" fmla="*/ 0 h 1057"/>
                <a:gd name="T2" fmla="*/ 96 w 97"/>
                <a:gd name="T3" fmla="*/ 48 h 1057"/>
                <a:gd name="T4" fmla="*/ 96 w 97"/>
                <a:gd name="T5" fmla="*/ 960 h 1057"/>
                <a:gd name="T6" fmla="*/ 0 w 97"/>
                <a:gd name="T7" fmla="*/ 1056 h 1057"/>
              </a:gdLst>
              <a:ahLst/>
              <a:cxnLst>
                <a:cxn ang="0">
                  <a:pos x="T0" y="T1"/>
                </a:cxn>
                <a:cxn ang="0">
                  <a:pos x="T2" y="T3"/>
                </a:cxn>
                <a:cxn ang="0">
                  <a:pos x="T4" y="T5"/>
                </a:cxn>
                <a:cxn ang="0">
                  <a:pos x="T6" y="T7"/>
                </a:cxn>
              </a:cxnLst>
              <a:rect l="0" t="0" r="r" b="b"/>
              <a:pathLst>
                <a:path w="97" h="1057">
                  <a:moveTo>
                    <a:pt x="0" y="0"/>
                  </a:moveTo>
                  <a:lnTo>
                    <a:pt x="96" y="48"/>
                  </a:lnTo>
                  <a:lnTo>
                    <a:pt x="96" y="960"/>
                  </a:lnTo>
                  <a:lnTo>
                    <a:pt x="0" y="1056"/>
                  </a:lnTo>
                </a:path>
              </a:pathLst>
            </a:custGeom>
            <a:noFill/>
            <a:ln w="12699" cap="rnd" cmpd="sng">
              <a:solidFill>
                <a:srgbClr val="C0FEF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2" name="Line 12"/>
            <p:cNvSpPr>
              <a:spLocks noChangeShapeType="1"/>
            </p:cNvSpPr>
            <p:nvPr/>
          </p:nvSpPr>
          <p:spPr bwMode="auto">
            <a:xfrm>
              <a:off x="3888" y="2064"/>
              <a:ext cx="192" cy="0"/>
            </a:xfrm>
            <a:prstGeom prst="line">
              <a:avLst/>
            </a:prstGeom>
            <a:noFill/>
            <a:ln w="12699">
              <a:solidFill>
                <a:srgbClr val="C0FE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3" name="Text Box 13"/>
            <p:cNvSpPr txBox="1">
              <a:spLocks noChangeArrowheads="1"/>
            </p:cNvSpPr>
            <p:nvPr/>
          </p:nvSpPr>
          <p:spPr bwMode="auto">
            <a:xfrm>
              <a:off x="4042" y="1640"/>
              <a:ext cx="1718" cy="853"/>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zh-CN" altLang="en-US" sz="2000">
                  <a:solidFill>
                    <a:srgbClr val="C0FEF9"/>
                  </a:solidFill>
                  <a:ea typeface="宋体" pitchFamily="2" charset="-122"/>
                </a:rPr>
                <a:t>每个常量表达式的值不能相同，次序不影响执行结果。</a:t>
              </a:r>
            </a:p>
          </p:txBody>
        </p:sp>
      </p:grpSp>
      <p:grpSp>
        <p:nvGrpSpPr>
          <p:cNvPr id="143382" name="Group 22"/>
          <p:cNvGrpSpPr>
            <a:grpSpLocks/>
          </p:cNvGrpSpPr>
          <p:nvPr/>
        </p:nvGrpSpPr>
        <p:grpSpPr bwMode="auto">
          <a:xfrm>
            <a:off x="5410200" y="3155159"/>
            <a:ext cx="3505200" cy="708422"/>
            <a:chOff x="3408" y="2525"/>
            <a:chExt cx="2208" cy="595"/>
          </a:xfrm>
        </p:grpSpPr>
        <p:sp>
          <p:nvSpPr>
            <p:cNvPr id="143375" name="Freeform 15"/>
            <p:cNvSpPr>
              <a:spLocks/>
            </p:cNvSpPr>
            <p:nvPr/>
          </p:nvSpPr>
          <p:spPr bwMode="auto">
            <a:xfrm>
              <a:off x="3408" y="2640"/>
              <a:ext cx="433" cy="145"/>
            </a:xfrm>
            <a:custGeom>
              <a:avLst/>
              <a:gdLst>
                <a:gd name="T0" fmla="*/ 0 w 433"/>
                <a:gd name="T1" fmla="*/ 0 h 145"/>
                <a:gd name="T2" fmla="*/ 99 w 433"/>
                <a:gd name="T3" fmla="*/ 144 h 145"/>
                <a:gd name="T4" fmla="*/ 432 w 433"/>
                <a:gd name="T5" fmla="*/ 144 h 145"/>
              </a:gdLst>
              <a:ahLst/>
              <a:cxnLst>
                <a:cxn ang="0">
                  <a:pos x="T0" y="T1"/>
                </a:cxn>
                <a:cxn ang="0">
                  <a:pos x="T2" y="T3"/>
                </a:cxn>
                <a:cxn ang="0">
                  <a:pos x="T4" y="T5"/>
                </a:cxn>
              </a:cxnLst>
              <a:rect l="0" t="0" r="r" b="b"/>
              <a:pathLst>
                <a:path w="433" h="145">
                  <a:moveTo>
                    <a:pt x="0" y="0"/>
                  </a:moveTo>
                  <a:lnTo>
                    <a:pt x="99" y="144"/>
                  </a:lnTo>
                  <a:lnTo>
                    <a:pt x="432" y="144"/>
                  </a:lnTo>
                </a:path>
              </a:pathLst>
            </a:custGeom>
            <a:noFill/>
            <a:ln w="12699" cap="rnd" cmpd="sng">
              <a:solidFill>
                <a:srgbClr val="C0FEF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6" name="Text Box 16"/>
            <p:cNvSpPr txBox="1">
              <a:spLocks noChangeArrowheads="1"/>
            </p:cNvSpPr>
            <p:nvPr/>
          </p:nvSpPr>
          <p:spPr bwMode="auto">
            <a:xfrm>
              <a:off x="3792" y="2525"/>
              <a:ext cx="1824" cy="595"/>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zh-CN" altLang="en-US" sz="2000">
                  <a:solidFill>
                    <a:srgbClr val="C0FEF9"/>
                  </a:solidFill>
                  <a:ea typeface="宋体" pitchFamily="2" charset="-122"/>
                </a:rPr>
                <a:t>可以是多个语句，但不必用</a:t>
              </a:r>
              <a:r>
                <a:rPr lang="en-US" altLang="zh-CN" sz="2000">
                  <a:solidFill>
                    <a:srgbClr val="C0FEF9"/>
                  </a:solidFill>
                  <a:ea typeface="宋体" pitchFamily="2" charset="-122"/>
                </a:rPr>
                <a:t>{ }</a:t>
              </a:r>
              <a:r>
                <a:rPr lang="zh-CN" altLang="en-US" sz="2000">
                  <a:solidFill>
                    <a:srgbClr val="C0FEF9"/>
                  </a:solidFill>
                  <a:ea typeface="宋体" pitchFamily="2" charset="-122"/>
                </a:rPr>
                <a:t>。</a:t>
              </a:r>
            </a:p>
          </p:txBody>
        </p:sp>
      </p:grpSp>
      <p:grpSp>
        <p:nvGrpSpPr>
          <p:cNvPr id="143377" name="Group 17"/>
          <p:cNvGrpSpPr>
            <a:grpSpLocks/>
          </p:cNvGrpSpPr>
          <p:nvPr/>
        </p:nvGrpSpPr>
        <p:grpSpPr bwMode="auto">
          <a:xfrm>
            <a:off x="3676650" y="1491854"/>
            <a:ext cx="5103813" cy="400050"/>
            <a:chOff x="1824" y="1205"/>
            <a:chExt cx="3215" cy="336"/>
          </a:xfrm>
        </p:grpSpPr>
        <p:sp>
          <p:nvSpPr>
            <p:cNvPr id="143378" name="Line 18"/>
            <p:cNvSpPr>
              <a:spLocks noChangeShapeType="1"/>
            </p:cNvSpPr>
            <p:nvPr/>
          </p:nvSpPr>
          <p:spPr bwMode="auto">
            <a:xfrm>
              <a:off x="1824" y="1392"/>
              <a:ext cx="1056" cy="0"/>
            </a:xfrm>
            <a:prstGeom prst="line">
              <a:avLst/>
            </a:prstGeom>
            <a:noFill/>
            <a:ln w="12699">
              <a:solidFill>
                <a:srgbClr val="C0FEF9"/>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9" name="Text Box 19"/>
            <p:cNvSpPr txBox="1">
              <a:spLocks noChangeArrowheads="1"/>
            </p:cNvSpPr>
            <p:nvPr/>
          </p:nvSpPr>
          <p:spPr bwMode="auto">
            <a:xfrm>
              <a:off x="2822" y="1205"/>
              <a:ext cx="2217" cy="336"/>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zh-CN" altLang="en-US" sz="2000">
                  <a:solidFill>
                    <a:srgbClr val="C0FEF9"/>
                  </a:solidFill>
                  <a:ea typeface="宋体" pitchFamily="2" charset="-122"/>
                </a:rPr>
                <a:t>可以是</a:t>
              </a:r>
              <a:r>
                <a:rPr lang="zh-CN" altLang="en-US" sz="2000">
                  <a:solidFill>
                    <a:srgbClr val="FCD1C1"/>
                  </a:solidFill>
                  <a:ea typeface="宋体" pitchFamily="2" charset="-122"/>
                </a:rPr>
                <a:t>整型、字符型、枚举型</a:t>
              </a:r>
            </a:p>
          </p:txBody>
        </p:sp>
      </p:grpSp>
      <p:sp>
        <p:nvSpPr>
          <p:cNvPr id="143380" name="Text Box 20"/>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338405551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66800" y="457200"/>
            <a:ext cx="76962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zh-CN" altLang="en-US" sz="4400">
                <a:effectLst>
                  <a:outerShdw blurRad="38100" dist="38100" dir="2700000" algn="tl">
                    <a:srgbClr val="000000"/>
                  </a:outerShdw>
                </a:effectLst>
                <a:latin typeface="隶书" pitchFamily="49" charset="-122"/>
              </a:rPr>
              <a:t>使用</a:t>
            </a:r>
            <a:r>
              <a:rPr lang="en-US" altLang="zh-CN" sz="4400">
                <a:effectLst>
                  <a:outerShdw blurRad="38100" dist="38100" dir="2700000" algn="tl">
                    <a:srgbClr val="000000"/>
                  </a:outerShdw>
                </a:effectLst>
                <a:latin typeface="隶书" pitchFamily="49" charset="-122"/>
              </a:rPr>
              <a:t>switch</a:t>
            </a:r>
            <a:r>
              <a:rPr lang="zh-CN" altLang="en-US" sz="4400">
                <a:effectLst>
                  <a:outerShdw blurRad="38100" dist="38100" dir="2700000" algn="tl">
                    <a:srgbClr val="000000"/>
                  </a:outerShdw>
                </a:effectLst>
                <a:latin typeface="隶书" pitchFamily="49" charset="-122"/>
              </a:rPr>
              <a:t>语句应注意的问题</a:t>
            </a:r>
          </a:p>
        </p:txBody>
      </p:sp>
      <p:sp>
        <p:nvSpPr>
          <p:cNvPr id="145411" name="Rectangle 3"/>
          <p:cNvSpPr>
            <a:spLocks noGrp="1" noChangeArrowheads="1"/>
          </p:cNvSpPr>
          <p:nvPr>
            <p:ph idx="1"/>
          </p:nvPr>
        </p:nvSpPr>
        <p:spPr>
          <a:xfrm>
            <a:off x="1295400" y="1543050"/>
            <a:ext cx="7239000" cy="2971800"/>
          </a:xfrm>
          <a:noFill/>
          <a:ln/>
        </p:spPr>
        <p:txBody>
          <a:bodyPr/>
          <a:lstStyle/>
          <a:p>
            <a:pPr>
              <a:lnSpc>
                <a:spcPct val="150000"/>
              </a:lnSpc>
            </a:pPr>
            <a:r>
              <a:rPr lang="en-US" altLang="zh-CN"/>
              <a:t>case</a:t>
            </a:r>
            <a:r>
              <a:rPr lang="zh-CN" altLang="en-US"/>
              <a:t>分支可包含多个语句，且不用</a:t>
            </a:r>
            <a:r>
              <a:rPr lang="en-US" altLang="zh-CN"/>
              <a:t>{ }</a:t>
            </a:r>
            <a:r>
              <a:rPr lang="zh-CN" altLang="en-US"/>
              <a:t>。</a:t>
            </a:r>
          </a:p>
          <a:p>
            <a:pPr>
              <a:lnSpc>
                <a:spcPct val="150000"/>
              </a:lnSpc>
            </a:pPr>
            <a:r>
              <a:rPr lang="zh-CN" altLang="en-US"/>
              <a:t>表达式、判断值都是</a:t>
            </a:r>
            <a:r>
              <a:rPr lang="en-US" altLang="zh-CN"/>
              <a:t>int</a:t>
            </a:r>
            <a:r>
              <a:rPr lang="zh-CN" altLang="en-US"/>
              <a:t>型或</a:t>
            </a:r>
            <a:r>
              <a:rPr lang="en-US" altLang="zh-CN"/>
              <a:t>char</a:t>
            </a:r>
            <a:r>
              <a:rPr lang="zh-CN" altLang="en-US"/>
              <a:t>型。</a:t>
            </a:r>
          </a:p>
          <a:p>
            <a:pPr>
              <a:lnSpc>
                <a:spcPct val="150000"/>
              </a:lnSpc>
            </a:pPr>
            <a:r>
              <a:rPr lang="zh-CN" altLang="en-US"/>
              <a:t>若干分支执行内容相同可共用一组语句。</a:t>
            </a:r>
          </a:p>
          <a:p>
            <a:pPr>
              <a:buFont typeface="Wingdings" pitchFamily="2" charset="2"/>
              <a:buNone/>
            </a:pPr>
            <a:endParaRPr lang="en-US" altLang="zh-CN"/>
          </a:p>
        </p:txBody>
      </p:sp>
      <p:sp>
        <p:nvSpPr>
          <p:cNvPr id="7" name="灯片编号占位符 5"/>
          <p:cNvSpPr>
            <a:spLocks noGrp="1"/>
          </p:cNvSpPr>
          <p:nvPr>
            <p:ph type="sldNum" sz="quarter" idx="12"/>
          </p:nvPr>
        </p:nvSpPr>
        <p:spPr/>
        <p:txBody>
          <a:bodyPr/>
          <a:lstStyle/>
          <a:p>
            <a:fld id="{9E5CA511-D3F0-491E-8B14-937ECEAA1BA5}" type="slidenum">
              <a:rPr lang="en-US" altLang="zh-CN"/>
              <a:pPr/>
              <a:t>55</a:t>
            </a:fld>
            <a:endParaRPr lang="en-US" altLang="zh-CN"/>
          </a:p>
        </p:txBody>
      </p:sp>
      <p:sp>
        <p:nvSpPr>
          <p:cNvPr id="14541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424945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如何有效地完成重复工作</a:t>
            </a:r>
          </a:p>
        </p:txBody>
      </p:sp>
      <p:sp>
        <p:nvSpPr>
          <p:cNvPr id="168963" name="Rectangle 3"/>
          <p:cNvSpPr>
            <a:spLocks noGrp="1" noChangeArrowheads="1"/>
          </p:cNvSpPr>
          <p:nvPr>
            <p:ph idx="1"/>
          </p:nvPr>
        </p:nvSpPr>
        <p:spPr/>
        <p:txBody>
          <a:bodyPr/>
          <a:lstStyle/>
          <a:p>
            <a:pPr marL="0" indent="457200">
              <a:buFont typeface="Wingdings" pitchFamily="2" charset="2"/>
              <a:buNone/>
            </a:pPr>
            <a:r>
              <a:rPr lang="zh-CN" altLang="en-US" sz="4800">
                <a:solidFill>
                  <a:schemeClr val="tx2"/>
                </a:solidFill>
                <a:latin typeface="Arial" pitchFamily="34" charset="0"/>
                <a:ea typeface="隶书" pitchFamily="49" charset="-122"/>
              </a:rPr>
              <a:t>例</a:t>
            </a:r>
            <a:r>
              <a:rPr lang="en-US" altLang="zh-CN" sz="4800">
                <a:solidFill>
                  <a:schemeClr val="tx2"/>
                </a:solidFill>
                <a:latin typeface="Arial" pitchFamily="34" charset="0"/>
                <a:ea typeface="隶书" pitchFamily="49" charset="-122"/>
              </a:rPr>
              <a:t>2-5</a:t>
            </a:r>
            <a:endParaRPr lang="en-US" altLang="zh-CN"/>
          </a:p>
          <a:p>
            <a:pPr marL="0" indent="457200">
              <a:buFont typeface="Wingdings" pitchFamily="2" charset="2"/>
              <a:buNone/>
            </a:pPr>
            <a:r>
              <a:rPr lang="zh-CN" altLang="en-US"/>
              <a:t>求自然数</a:t>
            </a:r>
            <a:r>
              <a:rPr lang="en-US" altLang="zh-CN"/>
              <a:t>1~10</a:t>
            </a:r>
            <a:r>
              <a:rPr lang="zh-CN" altLang="en-US"/>
              <a:t>之和</a:t>
            </a:r>
          </a:p>
          <a:p>
            <a:pPr marL="0" indent="457200">
              <a:buFont typeface="Wingdings" pitchFamily="2" charset="2"/>
              <a:buNone/>
            </a:pPr>
            <a:r>
              <a:rPr lang="zh-CN" altLang="en-US"/>
              <a:t>分析：本题需要用累加算法，累加过程是一个循环过程，可以用</a:t>
            </a:r>
            <a:r>
              <a:rPr lang="en-US" altLang="zh-CN"/>
              <a:t>while</a:t>
            </a:r>
            <a:r>
              <a:rPr lang="zh-CN" altLang="en-US"/>
              <a:t>语句实现。</a:t>
            </a:r>
          </a:p>
        </p:txBody>
      </p:sp>
      <p:sp>
        <p:nvSpPr>
          <p:cNvPr id="7" name="灯片编号占位符 5"/>
          <p:cNvSpPr>
            <a:spLocks noGrp="1"/>
          </p:cNvSpPr>
          <p:nvPr>
            <p:ph type="sldNum" sz="quarter" idx="12"/>
          </p:nvPr>
        </p:nvSpPr>
        <p:spPr/>
        <p:txBody>
          <a:bodyPr/>
          <a:lstStyle/>
          <a:p>
            <a:fld id="{FC84ECA9-1E18-428C-875D-B115B7461245}" type="slidenum">
              <a:rPr lang="en-US" altLang="zh-CN"/>
              <a:pPr/>
              <a:t>56</a:t>
            </a:fld>
            <a:endParaRPr lang="en-US" altLang="zh-CN"/>
          </a:p>
        </p:txBody>
      </p:sp>
      <p:sp>
        <p:nvSpPr>
          <p:cNvPr id="168964"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1577216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sz="half" idx="1"/>
          </p:nvPr>
        </p:nvSpPr>
        <p:spPr>
          <a:xfrm>
            <a:off x="762000" y="171450"/>
            <a:ext cx="6172200" cy="4800600"/>
          </a:xfrm>
        </p:spPr>
        <p:txBody>
          <a:bodyPr/>
          <a:lstStyle/>
          <a:p>
            <a:pPr>
              <a:lnSpc>
                <a:spcPct val="90000"/>
              </a:lnSpc>
              <a:buFont typeface="Wingdings" pitchFamily="2" charset="2"/>
              <a:buNone/>
            </a:pPr>
            <a:r>
              <a:rPr lang="en-US" altLang="zh-CN"/>
              <a:t>#include&lt;iostream&gt;</a:t>
            </a:r>
          </a:p>
          <a:p>
            <a:pPr>
              <a:lnSpc>
                <a:spcPct val="90000"/>
              </a:lnSpc>
              <a:buFont typeface="Wingdings" pitchFamily="2" charset="2"/>
              <a:buNone/>
            </a:pPr>
            <a:r>
              <a:rPr lang="en-US" altLang="zh-CN"/>
              <a:t>using namespace std;</a:t>
            </a:r>
          </a:p>
          <a:p>
            <a:pPr>
              <a:lnSpc>
                <a:spcPct val="90000"/>
              </a:lnSpc>
              <a:buFont typeface="Wingdings" pitchFamily="2" charset="2"/>
              <a:buNone/>
            </a:pPr>
            <a:r>
              <a:rPr lang="en-US" altLang="zh-CN"/>
              <a:t>int main()</a:t>
            </a:r>
          </a:p>
          <a:p>
            <a:pPr>
              <a:lnSpc>
                <a:spcPct val="90000"/>
              </a:lnSpc>
              <a:buFont typeface="Wingdings" pitchFamily="2" charset="2"/>
              <a:buNone/>
            </a:pPr>
            <a:r>
              <a:rPr lang="en-US" altLang="zh-CN"/>
              <a:t>{</a:t>
            </a:r>
          </a:p>
          <a:p>
            <a:pPr>
              <a:lnSpc>
                <a:spcPct val="90000"/>
              </a:lnSpc>
              <a:buFont typeface="Wingdings" pitchFamily="2" charset="2"/>
              <a:buNone/>
            </a:pPr>
            <a:r>
              <a:rPr lang="en-US" altLang="zh-CN"/>
              <a:t>  int i(1), sum(0);</a:t>
            </a:r>
          </a:p>
          <a:p>
            <a:pPr>
              <a:lnSpc>
                <a:spcPct val="90000"/>
              </a:lnSpc>
              <a:buFont typeface="Wingdings" pitchFamily="2" charset="2"/>
              <a:buNone/>
            </a:pPr>
            <a:r>
              <a:rPr lang="en-US" altLang="zh-CN"/>
              <a:t>  </a:t>
            </a:r>
            <a:r>
              <a:rPr lang="en-US" altLang="zh-CN">
                <a:solidFill>
                  <a:schemeClr val="tx2"/>
                </a:solidFill>
              </a:rPr>
              <a:t>while(i&lt;=10)</a:t>
            </a:r>
          </a:p>
          <a:p>
            <a:pPr>
              <a:lnSpc>
                <a:spcPct val="90000"/>
              </a:lnSpc>
              <a:buFont typeface="Wingdings" pitchFamily="2" charset="2"/>
              <a:buNone/>
            </a:pPr>
            <a:r>
              <a:rPr lang="en-US" altLang="zh-CN"/>
              <a:t>  </a:t>
            </a:r>
            <a:r>
              <a:rPr lang="en-US" altLang="zh-CN">
                <a:solidFill>
                  <a:schemeClr val="tx2"/>
                </a:solidFill>
              </a:rPr>
              <a:t>{</a:t>
            </a:r>
          </a:p>
          <a:p>
            <a:pPr>
              <a:lnSpc>
                <a:spcPct val="90000"/>
              </a:lnSpc>
              <a:buFont typeface="Wingdings" pitchFamily="2" charset="2"/>
              <a:buNone/>
            </a:pPr>
            <a:r>
              <a:rPr lang="en-US" altLang="zh-CN"/>
              <a:t>      sum+=i;  </a:t>
            </a:r>
            <a:r>
              <a:rPr lang="en-US" altLang="zh-CN" b="0">
                <a:solidFill>
                  <a:srgbClr val="99FFCC"/>
                </a:solidFill>
              </a:rPr>
              <a:t>//</a:t>
            </a:r>
            <a:r>
              <a:rPr lang="zh-CN" altLang="en-US" b="0">
                <a:solidFill>
                  <a:srgbClr val="99FFCC"/>
                </a:solidFill>
              </a:rPr>
              <a:t>相当于</a:t>
            </a:r>
            <a:r>
              <a:rPr lang="en-US" altLang="zh-CN" b="0">
                <a:solidFill>
                  <a:srgbClr val="99FFCC"/>
                </a:solidFill>
              </a:rPr>
              <a:t>sum=sum+i;</a:t>
            </a:r>
          </a:p>
          <a:p>
            <a:pPr>
              <a:lnSpc>
                <a:spcPct val="90000"/>
              </a:lnSpc>
              <a:buFont typeface="Wingdings" pitchFamily="2" charset="2"/>
              <a:buNone/>
            </a:pPr>
            <a:r>
              <a:rPr lang="en-US" altLang="zh-CN"/>
              <a:t>      i++;</a:t>
            </a:r>
          </a:p>
          <a:p>
            <a:pPr>
              <a:lnSpc>
                <a:spcPct val="90000"/>
              </a:lnSpc>
              <a:buFont typeface="Wingdings" pitchFamily="2" charset="2"/>
              <a:buNone/>
            </a:pPr>
            <a:r>
              <a:rPr lang="en-US" altLang="zh-CN"/>
              <a:t>  </a:t>
            </a:r>
            <a:r>
              <a:rPr lang="en-US" altLang="zh-CN">
                <a:solidFill>
                  <a:schemeClr val="tx2"/>
                </a:solidFill>
              </a:rPr>
              <a:t>}</a:t>
            </a:r>
          </a:p>
          <a:p>
            <a:pPr>
              <a:lnSpc>
                <a:spcPct val="90000"/>
              </a:lnSpc>
              <a:buFont typeface="Wingdings" pitchFamily="2" charset="2"/>
              <a:buNone/>
            </a:pPr>
            <a:r>
              <a:rPr lang="en-US" altLang="zh-CN"/>
              <a:t>  cout&lt;&lt;"sum="&lt;&lt;sum</a:t>
            </a:r>
            <a:br>
              <a:rPr lang="en-US" altLang="zh-CN"/>
            </a:br>
            <a:r>
              <a:rPr lang="en-US" altLang="zh-CN"/>
              <a:t>&lt;&lt;endl;</a:t>
            </a:r>
          </a:p>
          <a:p>
            <a:pPr>
              <a:lnSpc>
                <a:spcPct val="90000"/>
              </a:lnSpc>
              <a:buFont typeface="Wingdings" pitchFamily="2" charset="2"/>
              <a:buNone/>
            </a:pPr>
            <a:r>
              <a:rPr lang="en-US" altLang="zh-CN"/>
              <a:t>}</a:t>
            </a:r>
          </a:p>
        </p:txBody>
      </p:sp>
      <p:sp>
        <p:nvSpPr>
          <p:cNvPr id="169989" name="Rectangle 5"/>
          <p:cNvSpPr>
            <a:spLocks noGrp="1" noChangeArrowheads="1"/>
          </p:cNvSpPr>
          <p:nvPr>
            <p:ph sz="half" idx="2"/>
          </p:nvPr>
        </p:nvSpPr>
        <p:spPr>
          <a:xfrm>
            <a:off x="5867400" y="3600450"/>
            <a:ext cx="2667000" cy="914400"/>
          </a:xfrm>
        </p:spPr>
        <p:txBody>
          <a:bodyPr/>
          <a:lstStyle/>
          <a:p>
            <a:pPr>
              <a:buFont typeface="Wingdings" pitchFamily="2" charset="2"/>
              <a:buNone/>
            </a:pPr>
            <a:r>
              <a:rPr lang="zh-CN" altLang="en-US" sz="2400"/>
              <a:t>运行结果：</a:t>
            </a:r>
          </a:p>
          <a:p>
            <a:pPr>
              <a:buFont typeface="Wingdings" pitchFamily="2" charset="2"/>
              <a:buNone/>
            </a:pPr>
            <a:r>
              <a:rPr lang="en-US" altLang="zh-CN" sz="2400"/>
              <a:t>sum=55</a:t>
            </a:r>
            <a:endParaRPr lang="en-US" altLang="zh-CN"/>
          </a:p>
        </p:txBody>
      </p:sp>
      <p:sp>
        <p:nvSpPr>
          <p:cNvPr id="169991" name="Text Box 7"/>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71FF72D6-2B82-47FE-9096-F9B4116A820F}" type="slidenum">
              <a:rPr lang="en-US" altLang="zh-CN" sz="1400"/>
              <a:pPr>
                <a:spcBef>
                  <a:spcPct val="50000"/>
                </a:spcBef>
              </a:pPr>
              <a:t>57</a:t>
            </a:fld>
            <a:endParaRPr lang="en-US" altLang="zh-CN" sz="1400"/>
          </a:p>
        </p:txBody>
      </p:sp>
    </p:spTree>
    <p:extLst>
      <p:ext uri="{BB962C8B-B14F-4D97-AF65-F5344CB8AC3E}">
        <p14:creationId xmlns:p14="http://schemas.microsoft.com/office/powerpoint/2010/main" val="450677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en-US" altLang="zh-CN">
                <a:effectLst>
                  <a:outerShdw blurRad="38100" dist="38100" dir="2700000" algn="tl">
                    <a:srgbClr val="000000"/>
                  </a:outerShdw>
                </a:effectLst>
                <a:latin typeface="隶书" pitchFamily="49" charset="-122"/>
              </a:rPr>
              <a:t>while </a:t>
            </a:r>
            <a:r>
              <a:rPr lang="zh-CN" altLang="en-US">
                <a:effectLst>
                  <a:outerShdw blurRad="38100" dist="38100" dir="2700000" algn="tl">
                    <a:srgbClr val="000000"/>
                  </a:outerShdw>
                </a:effectLst>
                <a:latin typeface="隶书" pitchFamily="49" charset="-122"/>
              </a:rPr>
              <a:t>语句</a:t>
            </a:r>
          </a:p>
        </p:txBody>
      </p:sp>
      <p:sp>
        <p:nvSpPr>
          <p:cNvPr id="149507" name="Rectangle 3"/>
          <p:cNvSpPr>
            <a:spLocks noGrp="1" noChangeArrowheads="1"/>
          </p:cNvSpPr>
          <p:nvPr>
            <p:ph idx="1"/>
          </p:nvPr>
        </p:nvSpPr>
        <p:spPr>
          <a:xfrm>
            <a:off x="1143000" y="1485900"/>
            <a:ext cx="8382000" cy="1714500"/>
          </a:xfrm>
          <a:noFill/>
          <a:ln/>
        </p:spPr>
        <p:txBody>
          <a:bodyPr/>
          <a:lstStyle/>
          <a:p>
            <a:pPr>
              <a:buClr>
                <a:schemeClr val="tx1"/>
              </a:buClr>
              <a:buFontTx/>
              <a:buChar char="•"/>
            </a:pPr>
            <a:r>
              <a:rPr lang="zh-CN" altLang="en-US">
                <a:latin typeface="宋体" pitchFamily="2" charset="-122"/>
              </a:rPr>
              <a:t>形式</a:t>
            </a:r>
          </a:p>
          <a:p>
            <a:pPr lvl="1">
              <a:buFontTx/>
              <a:buNone/>
            </a:pPr>
            <a:r>
              <a:rPr lang="en-US" altLang="zh-CN">
                <a:latin typeface="宋体" pitchFamily="2" charset="-122"/>
              </a:rPr>
              <a:t>while  (</a:t>
            </a:r>
            <a:r>
              <a:rPr lang="zh-CN" altLang="en-US">
                <a:latin typeface="宋体" pitchFamily="2" charset="-122"/>
              </a:rPr>
              <a:t>表达式</a:t>
            </a:r>
            <a:r>
              <a:rPr lang="en-US" altLang="zh-CN">
                <a:latin typeface="宋体" pitchFamily="2" charset="-122"/>
              </a:rPr>
              <a:t>)  </a:t>
            </a:r>
            <a:r>
              <a:rPr lang="zh-CN" altLang="en-US">
                <a:latin typeface="宋体" pitchFamily="2" charset="-122"/>
              </a:rPr>
              <a:t>语句</a:t>
            </a:r>
            <a:br>
              <a:rPr lang="zh-CN" altLang="en-US">
                <a:latin typeface="宋体" pitchFamily="2" charset="-122"/>
              </a:rPr>
            </a:br>
            <a:endParaRPr lang="zh-CN" altLang="en-US" sz="2000">
              <a:latin typeface="宋体" pitchFamily="2" charset="-122"/>
            </a:endParaRPr>
          </a:p>
        </p:txBody>
      </p:sp>
      <p:sp>
        <p:nvSpPr>
          <p:cNvPr id="11" name="灯片编号占位符 5"/>
          <p:cNvSpPr>
            <a:spLocks noGrp="1"/>
          </p:cNvSpPr>
          <p:nvPr>
            <p:ph type="sldNum" sz="quarter" idx="12"/>
          </p:nvPr>
        </p:nvSpPr>
        <p:spPr/>
        <p:txBody>
          <a:bodyPr/>
          <a:lstStyle/>
          <a:p>
            <a:fld id="{81032E2F-78D8-4DF4-B73B-0CDEAAC8C2E2}" type="slidenum">
              <a:rPr lang="en-US" altLang="zh-CN"/>
              <a:pPr/>
              <a:t>58</a:t>
            </a:fld>
            <a:endParaRPr lang="en-US" altLang="zh-CN"/>
          </a:p>
        </p:txBody>
      </p:sp>
      <p:grpSp>
        <p:nvGrpSpPr>
          <p:cNvPr id="149508" name="Group 4"/>
          <p:cNvGrpSpPr>
            <a:grpSpLocks/>
          </p:cNvGrpSpPr>
          <p:nvPr/>
        </p:nvGrpSpPr>
        <p:grpSpPr bwMode="auto">
          <a:xfrm>
            <a:off x="4953000" y="2201466"/>
            <a:ext cx="4114800" cy="708423"/>
            <a:chOff x="2832" y="1849"/>
            <a:chExt cx="2592" cy="595"/>
          </a:xfrm>
        </p:grpSpPr>
        <p:sp>
          <p:nvSpPr>
            <p:cNvPr id="149509" name="Freeform 5"/>
            <p:cNvSpPr>
              <a:spLocks/>
            </p:cNvSpPr>
            <p:nvPr/>
          </p:nvSpPr>
          <p:spPr bwMode="auto">
            <a:xfrm>
              <a:off x="2832" y="1920"/>
              <a:ext cx="193" cy="145"/>
            </a:xfrm>
            <a:custGeom>
              <a:avLst/>
              <a:gdLst>
                <a:gd name="T0" fmla="*/ 0 w 193"/>
                <a:gd name="T1" fmla="*/ 0 h 145"/>
                <a:gd name="T2" fmla="*/ 0 w 193"/>
                <a:gd name="T3" fmla="*/ 144 h 145"/>
                <a:gd name="T4" fmla="*/ 192 w 193"/>
                <a:gd name="T5" fmla="*/ 144 h 145"/>
              </a:gdLst>
              <a:ahLst/>
              <a:cxnLst>
                <a:cxn ang="0">
                  <a:pos x="T0" y="T1"/>
                </a:cxn>
                <a:cxn ang="0">
                  <a:pos x="T2" y="T3"/>
                </a:cxn>
                <a:cxn ang="0">
                  <a:pos x="T4" y="T5"/>
                </a:cxn>
              </a:cxnLst>
              <a:rect l="0" t="0" r="r" b="b"/>
              <a:pathLst>
                <a:path w="193" h="145">
                  <a:moveTo>
                    <a:pt x="0" y="0"/>
                  </a:moveTo>
                  <a:lnTo>
                    <a:pt x="0" y="144"/>
                  </a:lnTo>
                  <a:lnTo>
                    <a:pt x="192" y="144"/>
                  </a:lnTo>
                </a:path>
              </a:pathLst>
            </a:custGeom>
            <a:noFill/>
            <a:ln w="12699" cap="rnd" cmpd="sng">
              <a:solidFill>
                <a:srgbClr val="C0FEF9"/>
              </a:solidFill>
              <a:prstDash val="solid"/>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10" name="Text Box 6"/>
            <p:cNvSpPr txBox="1">
              <a:spLocks noChangeArrowheads="1"/>
            </p:cNvSpPr>
            <p:nvPr/>
          </p:nvSpPr>
          <p:spPr bwMode="auto">
            <a:xfrm>
              <a:off x="2976" y="1849"/>
              <a:ext cx="2448" cy="595"/>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zh-CN" altLang="en-US" sz="2000">
                  <a:solidFill>
                    <a:srgbClr val="C0FEF9"/>
                  </a:solidFill>
                  <a:ea typeface="宋体" pitchFamily="2" charset="-122"/>
                </a:rPr>
                <a:t>可以是复合语句，其中必须含有改变条件表达式值的语句。</a:t>
              </a:r>
            </a:p>
          </p:txBody>
        </p:sp>
      </p:grpSp>
      <p:sp>
        <p:nvSpPr>
          <p:cNvPr id="149511" name="Rectangle 7"/>
          <p:cNvSpPr>
            <a:spLocks noChangeArrowheads="1"/>
          </p:cNvSpPr>
          <p:nvPr/>
        </p:nvSpPr>
        <p:spPr bwMode="auto">
          <a:xfrm>
            <a:off x="1066800" y="3086100"/>
            <a:ext cx="72390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3200" b="1">
                <a:solidFill>
                  <a:schemeClr val="tx1"/>
                </a:solidFill>
                <a:latin typeface="Times New Roman" pitchFamily="18" charset="0"/>
                <a:ea typeface="宋体" pitchFamily="2" charset="-122"/>
              </a:defRPr>
            </a:lvl1pPr>
            <a:lvl2pPr marL="742950" indent="-285750">
              <a:spcBef>
                <a:spcPct val="20000"/>
              </a:spcBef>
              <a:buClr>
                <a:schemeClr val="accent2"/>
              </a:buClr>
              <a:buChar char="–"/>
              <a:defRPr kumimoji="1" sz="2800">
                <a:solidFill>
                  <a:srgbClr val="99FFCC"/>
                </a:solidFill>
                <a:latin typeface="Times New Roman" pitchFamily="18" charset="0"/>
                <a:ea typeface="宋体" pitchFamily="2" charset="-122"/>
              </a:defRPr>
            </a:lvl2pPr>
            <a:lvl3pPr marL="1085850" indent="-228600">
              <a:spcBef>
                <a:spcPct val="20000"/>
              </a:spcBef>
              <a:buClr>
                <a:schemeClr val="accent2"/>
              </a:buClr>
              <a:buSzPct val="75000"/>
              <a:buFont typeface="Wingdings" pitchFamily="2" charset="2"/>
              <a:buChar char="l"/>
              <a:defRPr kumimoji="1" sz="2400">
                <a:solidFill>
                  <a:schemeClr val="tx1"/>
                </a:solidFill>
                <a:latin typeface="Times New Roman" pitchFamily="18" charset="0"/>
                <a:ea typeface="宋体" pitchFamily="2" charset="-122"/>
              </a:defRPr>
            </a:lvl3pPr>
            <a:lvl4pPr marL="1428750" indent="-228600">
              <a:spcBef>
                <a:spcPct val="20000"/>
              </a:spcBef>
              <a:buClr>
                <a:schemeClr val="accent2"/>
              </a:buClr>
              <a:buChar char="–"/>
              <a:defRPr kumimoji="1" sz="2000">
                <a:solidFill>
                  <a:schemeClr val="tx1"/>
                </a:solidFill>
                <a:latin typeface="Times New Roman" pitchFamily="18" charset="0"/>
                <a:ea typeface="宋体" pitchFamily="2" charset="-122"/>
              </a:defRPr>
            </a:lvl4pPr>
            <a:lvl5pPr marL="1771650" indent="-228600">
              <a:spcBef>
                <a:spcPct val="20000"/>
              </a:spcBef>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9pPr>
          </a:lstStyle>
          <a:p>
            <a:pPr>
              <a:buClr>
                <a:schemeClr val="tx1"/>
              </a:buClr>
              <a:buFontTx/>
              <a:buChar char="•"/>
            </a:pPr>
            <a:r>
              <a:rPr lang="zh-CN" altLang="en-US"/>
              <a:t>执行顺序</a:t>
            </a:r>
          </a:p>
          <a:p>
            <a:pPr lvl="1">
              <a:buFontTx/>
              <a:buNone/>
            </a:pPr>
            <a:r>
              <a:rPr lang="zh-CN" altLang="en-US" sz="2400"/>
              <a:t>先判断表达式的值，</a:t>
            </a:r>
            <a:r>
              <a:rPr lang="zh-CN" altLang="en-US" sz="2400">
                <a:latin typeface="宋体" pitchFamily="2" charset="-122"/>
              </a:rPr>
              <a:t>为 </a:t>
            </a:r>
            <a:r>
              <a:rPr lang="en-US" altLang="zh-CN" sz="2400">
                <a:latin typeface="宋体" pitchFamily="2" charset="-122"/>
              </a:rPr>
              <a:t>true </a:t>
            </a:r>
            <a:r>
              <a:rPr lang="zh-CN" altLang="en-US" sz="2400">
                <a:latin typeface="宋体" pitchFamily="2" charset="-122"/>
              </a:rPr>
              <a:t>时，</a:t>
            </a:r>
            <a:r>
              <a:rPr lang="zh-CN" altLang="en-US" sz="2400"/>
              <a:t>再执行语句。</a:t>
            </a:r>
          </a:p>
        </p:txBody>
      </p:sp>
      <p:sp>
        <p:nvSpPr>
          <p:cNvPr id="149512" name="Text Box 8"/>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90750112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143000" y="171450"/>
            <a:ext cx="8001000" cy="857250"/>
          </a:xfrm>
        </p:spPr>
        <p:txBody>
          <a:bodyPr/>
          <a:lstStyle/>
          <a:p>
            <a:r>
              <a:rPr lang="zh-CN" altLang="en-US" sz="4000"/>
              <a:t>先执行循环体，后判断条件的情况</a:t>
            </a:r>
          </a:p>
        </p:txBody>
      </p:sp>
      <p:sp>
        <p:nvSpPr>
          <p:cNvPr id="153603" name="Rectangle 3"/>
          <p:cNvSpPr>
            <a:spLocks noGrp="1" noChangeArrowheads="1"/>
          </p:cNvSpPr>
          <p:nvPr>
            <p:ph idx="1"/>
          </p:nvPr>
        </p:nvSpPr>
        <p:spPr/>
        <p:txBody>
          <a:bodyPr/>
          <a:lstStyle/>
          <a:p>
            <a:pPr>
              <a:buFont typeface="Wingdings" pitchFamily="2" charset="2"/>
              <a:buNone/>
            </a:pPr>
            <a:r>
              <a:rPr lang="zh-CN" altLang="en-US" sz="4800">
                <a:solidFill>
                  <a:schemeClr val="tx2"/>
                </a:solidFill>
                <a:latin typeface="Arial" pitchFamily="34" charset="0"/>
                <a:ea typeface="隶书" pitchFamily="49" charset="-122"/>
              </a:rPr>
              <a:t>例</a:t>
            </a:r>
            <a:r>
              <a:rPr lang="en-US" altLang="zh-CN" sz="4800">
                <a:solidFill>
                  <a:schemeClr val="tx2"/>
                </a:solidFill>
                <a:latin typeface="Arial" pitchFamily="34" charset="0"/>
                <a:ea typeface="隶书" pitchFamily="49" charset="-122"/>
              </a:rPr>
              <a:t>2-6</a:t>
            </a:r>
            <a:endParaRPr lang="en-US" altLang="zh-CN"/>
          </a:p>
          <a:p>
            <a:pPr>
              <a:buFont typeface="Wingdings" pitchFamily="2" charset="2"/>
              <a:buNone/>
            </a:pPr>
            <a:r>
              <a:rPr lang="en-US" altLang="zh-CN"/>
              <a:t>    </a:t>
            </a:r>
            <a:r>
              <a:rPr lang="zh-CN" altLang="en-US"/>
              <a:t>输入一个整数，将各位数字反转后输出。</a:t>
            </a:r>
          </a:p>
        </p:txBody>
      </p:sp>
      <p:sp>
        <p:nvSpPr>
          <p:cNvPr id="7" name="灯片编号占位符 5"/>
          <p:cNvSpPr>
            <a:spLocks noGrp="1"/>
          </p:cNvSpPr>
          <p:nvPr>
            <p:ph type="sldNum" sz="quarter" idx="12"/>
          </p:nvPr>
        </p:nvSpPr>
        <p:spPr/>
        <p:txBody>
          <a:bodyPr/>
          <a:lstStyle/>
          <a:p>
            <a:fld id="{F631664E-B26D-41E5-91EC-A838B819343B}" type="slidenum">
              <a:rPr lang="en-US" altLang="zh-CN"/>
              <a:pPr/>
              <a:t>59</a:t>
            </a:fld>
            <a:endParaRPr lang="en-US" altLang="zh-CN"/>
          </a:p>
        </p:txBody>
      </p:sp>
      <p:sp>
        <p:nvSpPr>
          <p:cNvPr id="153604"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2004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t>C++</a:t>
            </a:r>
            <a:r>
              <a:rPr lang="zh-CN" altLang="en-US"/>
              <a:t>字符集</a:t>
            </a:r>
          </a:p>
        </p:txBody>
      </p:sp>
      <p:sp>
        <p:nvSpPr>
          <p:cNvPr id="80899" name="Rectangle 3"/>
          <p:cNvSpPr>
            <a:spLocks noGrp="1" noChangeArrowheads="1"/>
          </p:cNvSpPr>
          <p:nvPr>
            <p:ph idx="1"/>
          </p:nvPr>
        </p:nvSpPr>
        <p:spPr/>
        <p:txBody>
          <a:bodyPr>
            <a:normAutofit lnSpcReduction="10000"/>
          </a:bodyPr>
          <a:lstStyle/>
          <a:p>
            <a:r>
              <a:rPr lang="zh-CN" altLang="en-US">
                <a:latin typeface="宋体" pitchFamily="2" charset="-122"/>
              </a:rPr>
              <a:t>大小写的英文字母：</a:t>
            </a:r>
            <a:r>
              <a:rPr lang="en-US" altLang="zh-CN">
                <a:latin typeface="宋体" pitchFamily="2" charset="-122"/>
              </a:rPr>
              <a:t>A~Z</a:t>
            </a:r>
            <a:r>
              <a:rPr lang="zh-CN" altLang="en-US">
                <a:latin typeface="宋体" pitchFamily="2" charset="-122"/>
              </a:rPr>
              <a:t>，</a:t>
            </a:r>
            <a:r>
              <a:rPr lang="en-US" altLang="zh-CN">
                <a:latin typeface="宋体" pitchFamily="2" charset="-122"/>
              </a:rPr>
              <a:t>a~z</a:t>
            </a:r>
          </a:p>
          <a:p>
            <a:r>
              <a:rPr lang="zh-CN" altLang="en-US">
                <a:latin typeface="宋体" pitchFamily="2" charset="-122"/>
              </a:rPr>
              <a:t>数字字符：</a:t>
            </a:r>
            <a:r>
              <a:rPr lang="en-US" altLang="zh-CN">
                <a:latin typeface="宋体" pitchFamily="2" charset="-122"/>
              </a:rPr>
              <a:t>0~9</a:t>
            </a:r>
          </a:p>
          <a:p>
            <a:r>
              <a:rPr lang="zh-CN" altLang="en-US">
                <a:latin typeface="宋体" pitchFamily="2" charset="-122"/>
              </a:rPr>
              <a:t>特殊字符：</a:t>
            </a:r>
          </a:p>
          <a:p>
            <a:pPr marL="666750" lvl="1" indent="0">
              <a:buFontTx/>
              <a:buNone/>
            </a:pPr>
            <a:r>
              <a:rPr lang="zh-CN" altLang="en-US" b="1">
                <a:latin typeface="宋体" pitchFamily="2" charset="-122"/>
              </a:rPr>
              <a:t>空格	</a:t>
            </a:r>
            <a:r>
              <a:rPr lang="en-US" altLang="zh-CN" b="1">
                <a:latin typeface="宋体" pitchFamily="2" charset="-122"/>
              </a:rPr>
              <a:t>!	#	%	^	&amp;	*</a:t>
            </a:r>
            <a:br>
              <a:rPr lang="en-US" altLang="zh-CN" b="1">
                <a:latin typeface="宋体" pitchFamily="2" charset="-122"/>
              </a:rPr>
            </a:br>
            <a:r>
              <a:rPr lang="en-US" altLang="zh-CN" b="1">
                <a:latin typeface="宋体" pitchFamily="2" charset="-122"/>
              </a:rPr>
              <a:t>	_</a:t>
            </a:r>
            <a:r>
              <a:rPr lang="en-US" altLang="zh-CN" sz="2400" b="1">
                <a:solidFill>
                  <a:schemeClr val="tx1"/>
                </a:solidFill>
                <a:latin typeface="宋体" pitchFamily="2" charset="-122"/>
              </a:rPr>
              <a:t>(</a:t>
            </a:r>
            <a:r>
              <a:rPr lang="zh-CN" altLang="en-US" sz="2400" b="1">
                <a:solidFill>
                  <a:schemeClr val="tx1"/>
                </a:solidFill>
                <a:latin typeface="宋体" pitchFamily="2" charset="-122"/>
              </a:rPr>
              <a:t>下划线</a:t>
            </a:r>
            <a:r>
              <a:rPr lang="en-US" altLang="zh-CN" sz="2400" b="1">
                <a:solidFill>
                  <a:schemeClr val="tx1"/>
                </a:solidFill>
                <a:latin typeface="宋体" pitchFamily="2" charset="-122"/>
              </a:rPr>
              <a:t>)</a:t>
            </a:r>
            <a:r>
              <a:rPr lang="en-US" altLang="zh-CN" b="1">
                <a:latin typeface="宋体" pitchFamily="2" charset="-122"/>
              </a:rPr>
              <a:t>	+	=	-	~	&lt;	&gt;	/	\	'	"	;	.	,	()	[]	{}</a:t>
            </a:r>
          </a:p>
        </p:txBody>
      </p:sp>
      <p:sp>
        <p:nvSpPr>
          <p:cNvPr id="7" name="灯片编号占位符 5"/>
          <p:cNvSpPr>
            <a:spLocks noGrp="1"/>
          </p:cNvSpPr>
          <p:nvPr>
            <p:ph type="sldNum" sz="quarter" idx="12"/>
          </p:nvPr>
        </p:nvSpPr>
        <p:spPr/>
        <p:txBody>
          <a:bodyPr/>
          <a:lstStyle/>
          <a:p>
            <a:fld id="{BDFC97C0-9F3C-4074-9C0F-7C2E42881A1E}" type="slidenum">
              <a:rPr lang="en-US" altLang="zh-CN"/>
              <a:pPr/>
              <a:t>6</a:t>
            </a:fld>
            <a:endParaRPr lang="en-US" altLang="zh-CN"/>
          </a:p>
        </p:txBody>
      </p:sp>
      <p:sp>
        <p:nvSpPr>
          <p:cNvPr id="80900" name="Text Box 4"/>
          <p:cNvSpPr txBox="1">
            <a:spLocks noChangeArrowheads="1"/>
          </p:cNvSpPr>
          <p:nvPr/>
        </p:nvSpPr>
        <p:spPr bwMode="auto">
          <a:xfrm>
            <a:off x="266581" y="685800"/>
            <a:ext cx="800219"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zh-CN" sz="4000">
                <a:solidFill>
                  <a:srgbClr val="FFB5B5"/>
                </a:solidFill>
                <a:latin typeface="隶书" pitchFamily="49" charset="-122"/>
              </a:rPr>
              <a:t>C++</a:t>
            </a:r>
            <a:r>
              <a:rPr lang="zh-CN" altLang="en-US" sz="4000">
                <a:solidFill>
                  <a:srgbClr val="FFB5B5"/>
                </a:solidFill>
                <a:latin typeface="隶书" pitchFamily="49" charset="-122"/>
              </a:rPr>
              <a:t>语言概述</a:t>
            </a:r>
          </a:p>
        </p:txBody>
      </p:sp>
    </p:spTree>
    <p:extLst>
      <p:ext uri="{BB962C8B-B14F-4D97-AF65-F5344CB8AC3E}">
        <p14:creationId xmlns:p14="http://schemas.microsoft.com/office/powerpoint/2010/main" val="23459093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idx="1"/>
          </p:nvPr>
        </p:nvSpPr>
        <p:spPr>
          <a:xfrm>
            <a:off x="304800" y="114300"/>
            <a:ext cx="8534400" cy="49149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a:lnSpc>
                <a:spcPct val="80000"/>
              </a:lnSpc>
              <a:buFont typeface="Wingdings" pitchFamily="2" charset="2"/>
              <a:buNone/>
            </a:pPr>
            <a:r>
              <a:rPr lang="zh-CN" altLang="en-US" sz="2400" noProof="1">
                <a:latin typeface="Courier New" pitchFamily="49" charset="0"/>
              </a:rPr>
              <a:t>#</a:t>
            </a:r>
            <a:r>
              <a:rPr lang="en-US" altLang="zh-CN" sz="2400" noProof="1">
                <a:latin typeface="Courier New" pitchFamily="49" charset="0"/>
              </a:rPr>
              <a:t>include &lt;iostream&gt;</a:t>
            </a:r>
            <a:endParaRPr lang="en-US" altLang="zh-CN" sz="2400">
              <a:latin typeface="Courier New" pitchFamily="49" charset="0"/>
            </a:endParaRPr>
          </a:p>
          <a:p>
            <a:pPr>
              <a:lnSpc>
                <a:spcPct val="80000"/>
              </a:lnSpc>
              <a:buFont typeface="Wingdings" pitchFamily="2" charset="2"/>
              <a:buNone/>
            </a:pPr>
            <a:r>
              <a:rPr lang="en-US" altLang="zh-CN" sz="2400" noProof="1">
                <a:latin typeface="Courier New" pitchFamily="49" charset="0"/>
              </a:rPr>
              <a:t>using namespace std;</a:t>
            </a:r>
          </a:p>
          <a:p>
            <a:pPr>
              <a:lnSpc>
                <a:spcPct val="80000"/>
              </a:lnSpc>
              <a:buFont typeface="Wingdings" pitchFamily="2" charset="2"/>
              <a:buNone/>
            </a:pPr>
            <a:r>
              <a:rPr lang="en-US" altLang="zh-CN" sz="2400" noProof="1">
                <a:latin typeface="Courier New" pitchFamily="49" charset="0"/>
              </a:rPr>
              <a:t>int main(void)</a:t>
            </a:r>
          </a:p>
          <a:p>
            <a:pPr>
              <a:lnSpc>
                <a:spcPct val="80000"/>
              </a:lnSpc>
              <a:buFont typeface="Wingdings" pitchFamily="2" charset="2"/>
              <a:buNone/>
            </a:pPr>
            <a:r>
              <a:rPr lang="en-US" altLang="zh-CN" sz="2400" noProof="1">
                <a:latin typeface="Courier New" pitchFamily="49" charset="0"/>
              </a:rPr>
              <a:t>{</a:t>
            </a:r>
          </a:p>
          <a:p>
            <a:pPr>
              <a:lnSpc>
                <a:spcPct val="80000"/>
              </a:lnSpc>
              <a:buFont typeface="Wingdings" pitchFamily="2" charset="2"/>
              <a:buNone/>
            </a:pPr>
            <a:r>
              <a:rPr lang="en-US" altLang="zh-CN" sz="2400" noProof="1">
                <a:latin typeface="Courier New" pitchFamily="49" charset="0"/>
              </a:rPr>
              <a:t>	int n, right_digit, newnum = 0; </a:t>
            </a:r>
          </a:p>
          <a:p>
            <a:pPr>
              <a:lnSpc>
                <a:spcPct val="80000"/>
              </a:lnSpc>
              <a:buFont typeface="Wingdings" pitchFamily="2" charset="2"/>
              <a:buNone/>
            </a:pPr>
            <a:r>
              <a:rPr lang="en-US" altLang="zh-CN" sz="2400" noProof="1">
                <a:latin typeface="Courier New" pitchFamily="49" charset="0"/>
              </a:rPr>
              <a:t>	cout &lt;&lt; "Enter the number: ";</a:t>
            </a:r>
          </a:p>
          <a:p>
            <a:pPr>
              <a:lnSpc>
                <a:spcPct val="80000"/>
              </a:lnSpc>
              <a:buFont typeface="Wingdings" pitchFamily="2" charset="2"/>
              <a:buNone/>
            </a:pPr>
            <a:r>
              <a:rPr lang="en-US" altLang="zh-CN" sz="2400" noProof="1">
                <a:latin typeface="Courier New" pitchFamily="49" charset="0"/>
              </a:rPr>
              <a:t>	cin &gt;&gt; n;</a:t>
            </a:r>
          </a:p>
          <a:p>
            <a:pPr>
              <a:lnSpc>
                <a:spcPct val="80000"/>
              </a:lnSpc>
              <a:buFont typeface="Wingdings" pitchFamily="2" charset="2"/>
              <a:buNone/>
            </a:pPr>
            <a:r>
              <a:rPr lang="en-US" altLang="zh-CN" sz="2400" noProof="1">
                <a:latin typeface="Courier New" pitchFamily="49" charset="0"/>
              </a:rPr>
              <a:t>	</a:t>
            </a:r>
          </a:p>
          <a:p>
            <a:pPr>
              <a:lnSpc>
                <a:spcPct val="80000"/>
              </a:lnSpc>
              <a:buFont typeface="Wingdings" pitchFamily="2" charset="2"/>
              <a:buNone/>
            </a:pPr>
            <a:r>
              <a:rPr lang="en-US" altLang="zh-CN" sz="2400" noProof="1">
                <a:latin typeface="Courier New" pitchFamily="49" charset="0"/>
              </a:rPr>
              <a:t>	cout &lt;&lt; "The number in reverse order is  ";</a:t>
            </a:r>
          </a:p>
          <a:p>
            <a:pPr>
              <a:lnSpc>
                <a:spcPct val="80000"/>
              </a:lnSpc>
              <a:buFont typeface="Wingdings" pitchFamily="2" charset="2"/>
              <a:buNone/>
            </a:pPr>
            <a:r>
              <a:rPr lang="en-US" altLang="zh-CN" sz="2400" noProof="1">
                <a:latin typeface="Courier New" pitchFamily="49" charset="0"/>
              </a:rPr>
              <a:t>	</a:t>
            </a:r>
            <a:r>
              <a:rPr lang="en-US" altLang="zh-CN" sz="2400" noProof="1">
                <a:solidFill>
                  <a:schemeClr val="tx2"/>
                </a:solidFill>
                <a:latin typeface="Courier New" pitchFamily="49" charset="0"/>
              </a:rPr>
              <a:t>do</a:t>
            </a:r>
          </a:p>
          <a:p>
            <a:pPr>
              <a:lnSpc>
                <a:spcPct val="80000"/>
              </a:lnSpc>
              <a:buFont typeface="Wingdings" pitchFamily="2" charset="2"/>
              <a:buNone/>
            </a:pPr>
            <a:r>
              <a:rPr lang="en-US" altLang="zh-CN" sz="2400" noProof="1">
                <a:solidFill>
                  <a:schemeClr val="tx2"/>
                </a:solidFill>
                <a:latin typeface="Courier New" pitchFamily="49" charset="0"/>
              </a:rPr>
              <a:t>	{</a:t>
            </a:r>
          </a:p>
          <a:p>
            <a:pPr>
              <a:lnSpc>
                <a:spcPct val="80000"/>
              </a:lnSpc>
              <a:buFont typeface="Wingdings" pitchFamily="2" charset="2"/>
              <a:buNone/>
            </a:pPr>
            <a:r>
              <a:rPr lang="en-US" altLang="zh-CN" sz="2400" noProof="1">
                <a:latin typeface="Courier New" pitchFamily="49" charset="0"/>
              </a:rPr>
              <a:t>		right_digit = n </a:t>
            </a:r>
            <a:r>
              <a:rPr lang="en-US" altLang="zh-CN" sz="2400" noProof="1"/>
              <a:t>%</a:t>
            </a:r>
            <a:r>
              <a:rPr lang="en-US" altLang="zh-CN" sz="2400" noProof="1">
                <a:latin typeface="Courier New" pitchFamily="49" charset="0"/>
              </a:rPr>
              <a:t> 10;</a:t>
            </a:r>
          </a:p>
          <a:p>
            <a:pPr>
              <a:lnSpc>
                <a:spcPct val="80000"/>
              </a:lnSpc>
              <a:buFont typeface="Wingdings" pitchFamily="2" charset="2"/>
              <a:buNone/>
            </a:pPr>
            <a:r>
              <a:rPr lang="en-US" altLang="zh-CN" sz="2400" noProof="1">
                <a:latin typeface="Courier New" pitchFamily="49" charset="0"/>
              </a:rPr>
              <a:t>		cout &lt;&lt; right_digit;</a:t>
            </a:r>
          </a:p>
          <a:p>
            <a:pPr>
              <a:lnSpc>
                <a:spcPct val="80000"/>
              </a:lnSpc>
              <a:buFont typeface="Wingdings" pitchFamily="2" charset="2"/>
              <a:buNone/>
            </a:pPr>
            <a:r>
              <a:rPr lang="en-US" altLang="zh-CN" sz="2400" noProof="1">
                <a:latin typeface="Courier New" pitchFamily="49" charset="0"/>
              </a:rPr>
              <a:t>		n /= 10;</a:t>
            </a:r>
            <a:r>
              <a:rPr lang="en-US" altLang="zh-CN" sz="2400">
                <a:latin typeface="Courier New" pitchFamily="49" charset="0"/>
              </a:rPr>
              <a:t>  </a:t>
            </a:r>
            <a:r>
              <a:rPr lang="en-US" altLang="zh-CN" sz="2400" b="0">
                <a:solidFill>
                  <a:srgbClr val="99FFCC"/>
                </a:solidFill>
                <a:latin typeface="Courier New" pitchFamily="49" charset="0"/>
              </a:rPr>
              <a:t>//</a:t>
            </a:r>
            <a:r>
              <a:rPr lang="zh-CN" altLang="en-US" sz="2400" b="0">
                <a:solidFill>
                  <a:srgbClr val="99FFCC"/>
                </a:solidFill>
                <a:latin typeface="Courier New" pitchFamily="49" charset="0"/>
              </a:rPr>
              <a:t>相当于</a:t>
            </a:r>
            <a:r>
              <a:rPr lang="en-US" altLang="zh-CN" sz="2400" b="0">
                <a:solidFill>
                  <a:srgbClr val="99FFCC"/>
                </a:solidFill>
                <a:latin typeface="Courier New" pitchFamily="49" charset="0"/>
              </a:rPr>
              <a:t>n=n/10</a:t>
            </a:r>
            <a:endParaRPr lang="en-US" altLang="zh-CN" sz="2400" b="0" noProof="1">
              <a:solidFill>
                <a:srgbClr val="99FFCC"/>
              </a:solidFill>
              <a:latin typeface="Courier New" pitchFamily="49" charset="0"/>
            </a:endParaRPr>
          </a:p>
          <a:p>
            <a:pPr>
              <a:lnSpc>
                <a:spcPct val="80000"/>
              </a:lnSpc>
              <a:buFont typeface="Wingdings" pitchFamily="2" charset="2"/>
              <a:buNone/>
            </a:pPr>
            <a:r>
              <a:rPr lang="en-US" altLang="zh-CN" sz="2400" noProof="1">
                <a:latin typeface="Courier New" pitchFamily="49" charset="0"/>
              </a:rPr>
              <a:t>	</a:t>
            </a:r>
            <a:r>
              <a:rPr lang="en-US" altLang="zh-CN" sz="2400" noProof="1">
                <a:solidFill>
                  <a:schemeClr val="tx2"/>
                </a:solidFill>
                <a:latin typeface="Courier New" pitchFamily="49" charset="0"/>
              </a:rPr>
              <a:t>} </a:t>
            </a:r>
          </a:p>
          <a:p>
            <a:pPr>
              <a:lnSpc>
                <a:spcPct val="80000"/>
              </a:lnSpc>
              <a:buFont typeface="Wingdings" pitchFamily="2" charset="2"/>
              <a:buNone/>
            </a:pPr>
            <a:r>
              <a:rPr lang="en-US" altLang="zh-CN" sz="2400" noProof="1">
                <a:solidFill>
                  <a:schemeClr val="tx2"/>
                </a:solidFill>
                <a:latin typeface="Courier New" pitchFamily="49" charset="0"/>
              </a:rPr>
              <a:t>	while (n != 0)</a:t>
            </a:r>
            <a:r>
              <a:rPr lang="en-US" altLang="zh-CN" sz="2400" noProof="1">
                <a:latin typeface="Courier New" pitchFamily="49" charset="0"/>
              </a:rPr>
              <a:t>;</a:t>
            </a:r>
          </a:p>
          <a:p>
            <a:pPr>
              <a:lnSpc>
                <a:spcPct val="80000"/>
              </a:lnSpc>
              <a:buFont typeface="Wingdings" pitchFamily="2" charset="2"/>
              <a:buNone/>
            </a:pPr>
            <a:r>
              <a:rPr lang="en-US" altLang="zh-CN" sz="2400">
                <a:latin typeface="Courier New" pitchFamily="49" charset="0"/>
              </a:rPr>
              <a:t>  cout&lt;&lt;endl;</a:t>
            </a:r>
            <a:r>
              <a:rPr lang="en-US" altLang="zh-CN" sz="2400" noProof="1">
                <a:latin typeface="Courier New" pitchFamily="49" charset="0"/>
              </a:rPr>
              <a:t>		</a:t>
            </a:r>
          </a:p>
          <a:p>
            <a:pPr>
              <a:lnSpc>
                <a:spcPct val="80000"/>
              </a:lnSpc>
              <a:buFont typeface="Wingdings" pitchFamily="2" charset="2"/>
              <a:buNone/>
            </a:pPr>
            <a:r>
              <a:rPr lang="en-US" altLang="zh-CN" sz="2400" noProof="1">
                <a:latin typeface="Courier New" pitchFamily="49" charset="0"/>
              </a:rPr>
              <a:t>}</a:t>
            </a:r>
            <a:endParaRPr lang="en-US" altLang="zh-CN" sz="2400">
              <a:latin typeface="Courier New" pitchFamily="49" charset="0"/>
            </a:endParaRPr>
          </a:p>
        </p:txBody>
      </p:sp>
      <p:sp>
        <p:nvSpPr>
          <p:cNvPr id="154628"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0C62AD30-5D35-49A0-9481-BDF9CAC4FBB3}" type="slidenum">
              <a:rPr lang="en-US" altLang="zh-CN" sz="1400"/>
              <a:pPr>
                <a:spcBef>
                  <a:spcPct val="50000"/>
                </a:spcBef>
              </a:pPr>
              <a:t>60</a:t>
            </a:fld>
            <a:endParaRPr lang="en-US" altLang="zh-CN" sz="1400"/>
          </a:p>
        </p:txBody>
      </p:sp>
    </p:spTree>
    <p:extLst>
      <p:ext uri="{BB962C8B-B14F-4D97-AF65-F5344CB8AC3E}">
        <p14:creationId xmlns:p14="http://schemas.microsoft.com/office/powerpoint/2010/main" val="3341939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idx="1"/>
          </p:nvPr>
        </p:nvSpPr>
        <p:spPr>
          <a:xfrm>
            <a:off x="304800" y="685800"/>
            <a:ext cx="8839200" cy="3886200"/>
          </a:xfrm>
        </p:spPr>
        <p:txBody>
          <a:bodyPr/>
          <a:lstStyle/>
          <a:p>
            <a:pPr>
              <a:buFont typeface="Wingdings" pitchFamily="2" charset="2"/>
              <a:buNone/>
            </a:pPr>
            <a:r>
              <a:rPr lang="zh-CN" altLang="zh-CN">
                <a:latin typeface="Courier New" pitchFamily="49" charset="0"/>
              </a:rPr>
              <a:t>运行结果：</a:t>
            </a:r>
          </a:p>
          <a:p>
            <a:pPr>
              <a:buFont typeface="Wingdings" pitchFamily="2" charset="2"/>
              <a:buNone/>
            </a:pPr>
            <a:endParaRPr lang="zh-CN" altLang="zh-CN" noProof="1">
              <a:latin typeface="Courier New" pitchFamily="49" charset="0"/>
            </a:endParaRPr>
          </a:p>
          <a:p>
            <a:pPr>
              <a:buFont typeface="Wingdings" pitchFamily="2" charset="2"/>
              <a:buNone/>
            </a:pPr>
            <a:r>
              <a:rPr lang="en-US" altLang="zh-CN" noProof="1">
                <a:latin typeface="Courier New" pitchFamily="49" charset="0"/>
              </a:rPr>
              <a:t>Enter the number: 365</a:t>
            </a:r>
          </a:p>
          <a:p>
            <a:pPr>
              <a:buFont typeface="Wingdings" pitchFamily="2" charset="2"/>
              <a:buNone/>
            </a:pPr>
            <a:r>
              <a:rPr lang="en-US" altLang="zh-CN" noProof="1">
                <a:latin typeface="Courier New" pitchFamily="49" charset="0"/>
              </a:rPr>
              <a:t>The number in reverse order is  563</a:t>
            </a:r>
          </a:p>
          <a:p>
            <a:pPr>
              <a:buFont typeface="Wingdings" pitchFamily="2" charset="2"/>
              <a:buNone/>
            </a:pPr>
            <a:endParaRPr lang="en-US" altLang="zh-CN"/>
          </a:p>
        </p:txBody>
      </p:sp>
      <p:sp>
        <p:nvSpPr>
          <p:cNvPr id="155652"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E1390E8-4A5F-4ADE-93F1-17AD1C3266D8}" type="slidenum">
              <a:rPr lang="en-US" altLang="zh-CN" sz="1400"/>
              <a:pPr>
                <a:spcBef>
                  <a:spcPct val="50000"/>
                </a:spcBef>
              </a:pPr>
              <a:t>61</a:t>
            </a:fld>
            <a:endParaRPr lang="en-US" altLang="zh-CN" sz="1400"/>
          </a:p>
        </p:txBody>
      </p:sp>
    </p:spTree>
    <p:extLst>
      <p:ext uri="{BB962C8B-B14F-4D97-AF65-F5344CB8AC3E}">
        <p14:creationId xmlns:p14="http://schemas.microsoft.com/office/powerpoint/2010/main" val="3937550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219200" y="514350"/>
            <a:ext cx="7239000" cy="68580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en-US" altLang="zh-CN">
                <a:effectLst>
                  <a:outerShdw blurRad="38100" dist="38100" dir="2700000" algn="tl">
                    <a:srgbClr val="000000"/>
                  </a:outerShdw>
                </a:effectLst>
                <a:latin typeface="隶书" pitchFamily="49" charset="-122"/>
              </a:rPr>
              <a:t>do-while </a:t>
            </a:r>
            <a:r>
              <a:rPr lang="zh-CN" altLang="en-US">
                <a:effectLst>
                  <a:outerShdw blurRad="38100" dist="38100" dir="2700000" algn="tl">
                    <a:srgbClr val="000000"/>
                  </a:outerShdw>
                </a:effectLst>
                <a:latin typeface="隶书" pitchFamily="49" charset="-122"/>
              </a:rPr>
              <a:t>语句</a:t>
            </a:r>
          </a:p>
        </p:txBody>
      </p:sp>
      <p:sp>
        <p:nvSpPr>
          <p:cNvPr id="151555" name="Rectangle 3"/>
          <p:cNvSpPr>
            <a:spLocks noGrp="1" noChangeArrowheads="1"/>
          </p:cNvSpPr>
          <p:nvPr>
            <p:ph idx="1"/>
          </p:nvPr>
        </p:nvSpPr>
        <p:spPr>
          <a:xfrm>
            <a:off x="1219200" y="1371600"/>
            <a:ext cx="7620000" cy="1371600"/>
          </a:xfrm>
          <a:noFill/>
          <a:ln/>
        </p:spPr>
        <p:txBody>
          <a:bodyPr/>
          <a:lstStyle/>
          <a:p>
            <a:pPr>
              <a:buClr>
                <a:schemeClr val="tx1"/>
              </a:buClr>
              <a:buFontTx/>
              <a:buChar char="•"/>
            </a:pPr>
            <a:r>
              <a:rPr lang="zh-CN" altLang="en-US">
                <a:latin typeface="宋体" pitchFamily="2" charset="-122"/>
              </a:rPr>
              <a:t>一般形式</a:t>
            </a:r>
          </a:p>
          <a:p>
            <a:pPr lvl="1">
              <a:buFontTx/>
              <a:buNone/>
            </a:pPr>
            <a:r>
              <a:rPr lang="en-US" altLang="zh-CN">
                <a:latin typeface="宋体" pitchFamily="2" charset="-122"/>
              </a:rPr>
              <a:t>do   </a:t>
            </a:r>
            <a:r>
              <a:rPr lang="zh-CN" altLang="en-US">
                <a:latin typeface="宋体" pitchFamily="2" charset="-122"/>
              </a:rPr>
              <a:t>语句</a:t>
            </a:r>
          </a:p>
          <a:p>
            <a:pPr lvl="1">
              <a:buFontTx/>
              <a:buNone/>
            </a:pPr>
            <a:r>
              <a:rPr lang="en-US" altLang="zh-CN">
                <a:latin typeface="宋体" pitchFamily="2" charset="-122"/>
              </a:rPr>
              <a:t>while (</a:t>
            </a:r>
            <a:r>
              <a:rPr lang="zh-CN" altLang="en-US">
                <a:latin typeface="宋体" pitchFamily="2" charset="-122"/>
              </a:rPr>
              <a:t>表达式</a:t>
            </a:r>
            <a:r>
              <a:rPr lang="en-US" altLang="zh-CN">
                <a:latin typeface="宋体" pitchFamily="2" charset="-122"/>
              </a:rPr>
              <a:t>)</a:t>
            </a:r>
            <a:endParaRPr lang="en-US" altLang="zh-CN" sz="2000">
              <a:solidFill>
                <a:srgbClr val="C0FEF9"/>
              </a:solidFill>
              <a:latin typeface="宋体" pitchFamily="2" charset="-122"/>
            </a:endParaRPr>
          </a:p>
        </p:txBody>
      </p:sp>
      <p:sp>
        <p:nvSpPr>
          <p:cNvPr id="11" name="灯片编号占位符 5"/>
          <p:cNvSpPr>
            <a:spLocks noGrp="1"/>
          </p:cNvSpPr>
          <p:nvPr>
            <p:ph type="sldNum" sz="quarter" idx="12"/>
          </p:nvPr>
        </p:nvSpPr>
        <p:spPr/>
        <p:txBody>
          <a:bodyPr/>
          <a:lstStyle/>
          <a:p>
            <a:fld id="{EAA3C0AE-61BA-46FA-834D-04A52F932160}" type="slidenum">
              <a:rPr lang="en-US" altLang="zh-CN"/>
              <a:pPr/>
              <a:t>62</a:t>
            </a:fld>
            <a:endParaRPr lang="en-US" altLang="zh-CN"/>
          </a:p>
        </p:txBody>
      </p:sp>
      <p:grpSp>
        <p:nvGrpSpPr>
          <p:cNvPr id="151556" name="Group 4"/>
          <p:cNvGrpSpPr>
            <a:grpSpLocks/>
          </p:cNvGrpSpPr>
          <p:nvPr/>
        </p:nvGrpSpPr>
        <p:grpSpPr bwMode="auto">
          <a:xfrm>
            <a:off x="3511550" y="1658543"/>
            <a:ext cx="4565650" cy="708422"/>
            <a:chOff x="2112" y="1489"/>
            <a:chExt cx="2876" cy="595"/>
          </a:xfrm>
        </p:grpSpPr>
        <p:sp>
          <p:nvSpPr>
            <p:cNvPr id="151557" name="Line 5"/>
            <p:cNvSpPr>
              <a:spLocks noChangeShapeType="1"/>
            </p:cNvSpPr>
            <p:nvPr/>
          </p:nvSpPr>
          <p:spPr bwMode="auto">
            <a:xfrm>
              <a:off x="2112" y="1776"/>
              <a:ext cx="576" cy="0"/>
            </a:xfrm>
            <a:prstGeom prst="line">
              <a:avLst/>
            </a:prstGeom>
            <a:noFill/>
            <a:ln w="12699">
              <a:solidFill>
                <a:srgbClr val="C0FEF9"/>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558" name="Text Box 6"/>
            <p:cNvSpPr txBox="1">
              <a:spLocks noChangeArrowheads="1"/>
            </p:cNvSpPr>
            <p:nvPr/>
          </p:nvSpPr>
          <p:spPr bwMode="auto">
            <a:xfrm>
              <a:off x="2640" y="1489"/>
              <a:ext cx="2348" cy="595"/>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000">
                  <a:solidFill>
                    <a:srgbClr val="C0FEF9"/>
                  </a:solidFill>
                  <a:ea typeface="宋体" pitchFamily="2" charset="-122"/>
                </a:rPr>
                <a:t>可以是复合语句，其中必须含有改变条件表达式值的语句。</a:t>
              </a:r>
            </a:p>
          </p:txBody>
        </p:sp>
      </p:grpSp>
      <p:sp>
        <p:nvSpPr>
          <p:cNvPr id="151559" name="Rectangle 7"/>
          <p:cNvSpPr>
            <a:spLocks noChangeArrowheads="1"/>
          </p:cNvSpPr>
          <p:nvPr/>
        </p:nvSpPr>
        <p:spPr bwMode="auto">
          <a:xfrm>
            <a:off x="1219200" y="2571750"/>
            <a:ext cx="7467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3200" b="1">
                <a:solidFill>
                  <a:schemeClr val="tx1"/>
                </a:solidFill>
                <a:latin typeface="Times New Roman" pitchFamily="18" charset="0"/>
                <a:ea typeface="宋体" pitchFamily="2" charset="-122"/>
              </a:defRPr>
            </a:lvl1pPr>
            <a:lvl2pPr marL="557213" indent="23813">
              <a:spcBef>
                <a:spcPct val="20000"/>
              </a:spcBef>
              <a:buClr>
                <a:schemeClr val="accent2"/>
              </a:buClr>
              <a:buChar char="–"/>
              <a:defRPr kumimoji="1" sz="2800">
                <a:solidFill>
                  <a:srgbClr val="99FFCC"/>
                </a:solidFill>
                <a:latin typeface="Times New Roman" pitchFamily="18" charset="0"/>
                <a:ea typeface="宋体" pitchFamily="2" charset="-122"/>
              </a:defRPr>
            </a:lvl2pPr>
            <a:lvl3pPr marL="1143000" indent="-228600">
              <a:spcBef>
                <a:spcPct val="20000"/>
              </a:spcBef>
              <a:buClr>
                <a:schemeClr val="accent2"/>
              </a:buClr>
              <a:buSzPct val="75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spcBef>
                <a:spcPct val="20000"/>
              </a:spcBef>
              <a:buClr>
                <a:schemeClr val="accent2"/>
              </a:buClr>
              <a:buChar char="–"/>
              <a:defRPr kumimoji="1" sz="2000">
                <a:solidFill>
                  <a:schemeClr val="tx1"/>
                </a:solidFill>
                <a:latin typeface="Times New Roman" pitchFamily="18" charset="0"/>
                <a:ea typeface="宋体" pitchFamily="2" charset="-122"/>
              </a:defRPr>
            </a:lvl4pPr>
            <a:lvl5pPr marL="2057400" indent="-228600">
              <a:spcBef>
                <a:spcPct val="20000"/>
              </a:spcBef>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accent2"/>
              </a:buClr>
              <a:buSzPct val="70000"/>
              <a:buFont typeface="Wingdings" pitchFamily="2" charset="2"/>
              <a:buChar char="l"/>
              <a:defRPr kumimoji="1" sz="2000">
                <a:solidFill>
                  <a:schemeClr val="tx1"/>
                </a:solidFill>
                <a:latin typeface="Times New Roman" pitchFamily="18" charset="0"/>
                <a:ea typeface="宋体" pitchFamily="2" charset="-122"/>
              </a:defRPr>
            </a:lvl9pPr>
          </a:lstStyle>
          <a:p>
            <a:pPr>
              <a:buClr>
                <a:schemeClr val="tx1"/>
              </a:buClr>
              <a:buFontTx/>
              <a:buChar char="•"/>
            </a:pPr>
            <a:r>
              <a:rPr lang="zh-CN" altLang="en-US">
                <a:latin typeface="宋体" pitchFamily="2" charset="-122"/>
              </a:rPr>
              <a:t>执行顺序</a:t>
            </a:r>
          </a:p>
          <a:p>
            <a:pPr lvl="1">
              <a:buClr>
                <a:schemeClr val="tx1"/>
              </a:buClr>
              <a:buFontTx/>
              <a:buNone/>
            </a:pPr>
            <a:r>
              <a:rPr lang="zh-CN" altLang="en-US">
                <a:latin typeface="宋体" pitchFamily="2" charset="-122"/>
              </a:rPr>
              <a:t>先执行循环体语句，后判断条件。</a:t>
            </a:r>
            <a:br>
              <a:rPr lang="zh-CN" altLang="en-US">
                <a:latin typeface="宋体" pitchFamily="2" charset="-122"/>
              </a:rPr>
            </a:br>
            <a:r>
              <a:rPr lang="zh-CN" altLang="en-US">
                <a:latin typeface="宋体" pitchFamily="2" charset="-122"/>
              </a:rPr>
              <a:t>表达式</a:t>
            </a:r>
            <a:r>
              <a:rPr lang="zh-CN" altLang="en-US" sz="2400">
                <a:latin typeface="宋体" pitchFamily="2" charset="-122"/>
              </a:rPr>
              <a:t>为 </a:t>
            </a:r>
            <a:r>
              <a:rPr lang="en-US" altLang="zh-CN" sz="2400">
                <a:latin typeface="宋体" pitchFamily="2" charset="-122"/>
              </a:rPr>
              <a:t>true </a:t>
            </a:r>
            <a:r>
              <a:rPr lang="zh-CN" altLang="en-US">
                <a:latin typeface="宋体" pitchFamily="2" charset="-122"/>
              </a:rPr>
              <a:t>时，继续执行循环体</a:t>
            </a:r>
          </a:p>
          <a:p>
            <a:pPr>
              <a:buClr>
                <a:schemeClr val="tx1"/>
              </a:buClr>
              <a:buFontTx/>
              <a:buChar char="•"/>
            </a:pPr>
            <a:r>
              <a:rPr lang="zh-CN" altLang="en-US">
                <a:latin typeface="宋体" pitchFamily="2" charset="-122"/>
              </a:rPr>
              <a:t>与</a:t>
            </a:r>
            <a:r>
              <a:rPr lang="en-US" altLang="zh-CN">
                <a:latin typeface="宋体" pitchFamily="2" charset="-122"/>
              </a:rPr>
              <a:t>while </a:t>
            </a:r>
            <a:r>
              <a:rPr lang="zh-CN" altLang="en-US">
                <a:latin typeface="宋体" pitchFamily="2" charset="-122"/>
              </a:rPr>
              <a:t>语句的比较：</a:t>
            </a:r>
          </a:p>
          <a:p>
            <a:pPr lvl="1">
              <a:buClr>
                <a:srgbClr val="C0FEF9"/>
              </a:buClr>
            </a:pPr>
            <a:r>
              <a:rPr lang="en-US" altLang="zh-CN" sz="2400">
                <a:solidFill>
                  <a:srgbClr val="C0FEF9"/>
                </a:solidFill>
                <a:latin typeface="宋体" pitchFamily="2" charset="-122"/>
              </a:rPr>
              <a:t>While </a:t>
            </a:r>
            <a:r>
              <a:rPr lang="zh-CN" altLang="en-US" sz="2400">
                <a:solidFill>
                  <a:srgbClr val="C0FEF9"/>
                </a:solidFill>
                <a:latin typeface="宋体" pitchFamily="2" charset="-122"/>
              </a:rPr>
              <a:t>语句执行顺序</a:t>
            </a:r>
            <a:r>
              <a:rPr lang="zh-CN" altLang="en-US">
                <a:latin typeface="宋体" pitchFamily="2" charset="-122"/>
              </a:rPr>
              <a:t/>
            </a:r>
            <a:br>
              <a:rPr lang="zh-CN" altLang="en-US">
                <a:latin typeface="宋体" pitchFamily="2" charset="-122"/>
              </a:rPr>
            </a:br>
            <a:r>
              <a:rPr lang="zh-CN" altLang="en-US">
                <a:latin typeface="宋体" pitchFamily="2" charset="-122"/>
              </a:rPr>
              <a:t>  </a:t>
            </a:r>
            <a:r>
              <a:rPr lang="zh-CN" altLang="en-US" sz="2400">
                <a:latin typeface="宋体" pitchFamily="2" charset="-122"/>
              </a:rPr>
              <a:t>先判断表达式的值，为</a:t>
            </a:r>
            <a:r>
              <a:rPr lang="en-US" altLang="zh-CN" sz="2400">
                <a:latin typeface="宋体" pitchFamily="2" charset="-122"/>
              </a:rPr>
              <a:t>true </a:t>
            </a:r>
            <a:r>
              <a:rPr lang="zh-CN" altLang="en-US" sz="2400">
                <a:latin typeface="宋体" pitchFamily="2" charset="-122"/>
              </a:rPr>
              <a:t>时，再执行语句</a:t>
            </a:r>
          </a:p>
        </p:txBody>
      </p:sp>
      <p:sp>
        <p:nvSpPr>
          <p:cNvPr id="151562" name="Text Box 10"/>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286567511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295400" y="171450"/>
            <a:ext cx="7162800" cy="571500"/>
          </a:xfrm>
        </p:spPr>
        <p:txBody>
          <a:bodyPr/>
          <a:lstStyle/>
          <a:p>
            <a:r>
              <a:rPr lang="zh-CN" altLang="en-US"/>
              <a:t>对比下列程序： </a:t>
            </a:r>
          </a:p>
        </p:txBody>
      </p:sp>
      <p:sp>
        <p:nvSpPr>
          <p:cNvPr id="173059" name="Rectangle 3"/>
          <p:cNvSpPr>
            <a:spLocks noGrp="1" noChangeArrowheads="1"/>
          </p:cNvSpPr>
          <p:nvPr>
            <p:ph sz="half" idx="1"/>
          </p:nvPr>
        </p:nvSpPr>
        <p:spPr>
          <a:xfrm>
            <a:off x="914400" y="857250"/>
            <a:ext cx="4114800" cy="4000500"/>
          </a:xfrm>
        </p:spPr>
        <p:txBody>
          <a:bodyPr/>
          <a:lstStyle/>
          <a:p>
            <a:pPr marL="0" indent="0">
              <a:lnSpc>
                <a:spcPct val="90000"/>
              </a:lnSpc>
              <a:buFont typeface="Wingdings" pitchFamily="2" charset="2"/>
              <a:buNone/>
            </a:pPr>
            <a:r>
              <a:rPr lang="zh-CN" altLang="en-US" sz="2400"/>
              <a:t>程序</a:t>
            </a:r>
            <a:r>
              <a:rPr lang="en-US" altLang="zh-CN" sz="2400"/>
              <a:t>1</a:t>
            </a:r>
            <a:r>
              <a:rPr lang="zh-CN" altLang="en-US" sz="2400"/>
              <a:t>：</a:t>
            </a:r>
          </a:p>
          <a:p>
            <a:pPr marL="0" indent="0">
              <a:lnSpc>
                <a:spcPct val="90000"/>
              </a:lnSpc>
              <a:buFont typeface="Wingdings" pitchFamily="2" charset="2"/>
              <a:buNone/>
            </a:pPr>
            <a:r>
              <a:rPr lang="en-US" altLang="zh-CN" sz="2400"/>
              <a:t>#include&lt;iostream&gt;</a:t>
            </a:r>
          </a:p>
          <a:p>
            <a:pPr marL="0" indent="0">
              <a:lnSpc>
                <a:spcPct val="90000"/>
              </a:lnSpc>
              <a:buFont typeface="Wingdings" pitchFamily="2" charset="2"/>
              <a:buNone/>
            </a:pPr>
            <a:r>
              <a:rPr lang="en-US" altLang="zh-CN" sz="2400"/>
              <a:t>using namespace std;</a:t>
            </a:r>
          </a:p>
          <a:p>
            <a:pPr marL="0" indent="0">
              <a:lnSpc>
                <a:spcPct val="90000"/>
              </a:lnSpc>
              <a:buFont typeface="Wingdings" pitchFamily="2" charset="2"/>
              <a:buNone/>
            </a:pPr>
            <a:r>
              <a:rPr lang="en-US" altLang="zh-CN" sz="2400"/>
              <a:t>int main()</a:t>
            </a:r>
          </a:p>
          <a:p>
            <a:pPr marL="0" indent="0">
              <a:lnSpc>
                <a:spcPct val="90000"/>
              </a:lnSpc>
              <a:buFont typeface="Wingdings" pitchFamily="2" charset="2"/>
              <a:buNone/>
            </a:pPr>
            <a:r>
              <a:rPr lang="en-US" altLang="zh-CN" sz="2400"/>
              <a:t>{</a:t>
            </a:r>
          </a:p>
          <a:p>
            <a:pPr marL="0" indent="0">
              <a:lnSpc>
                <a:spcPct val="90000"/>
              </a:lnSpc>
              <a:buFont typeface="Wingdings" pitchFamily="2" charset="2"/>
              <a:buNone/>
            </a:pPr>
            <a:r>
              <a:rPr lang="en-US" altLang="zh-CN" sz="2400"/>
              <a:t>  int i, sum(0);</a:t>
            </a:r>
          </a:p>
          <a:p>
            <a:pPr marL="0" indent="0">
              <a:lnSpc>
                <a:spcPct val="90000"/>
              </a:lnSpc>
              <a:buFont typeface="Wingdings" pitchFamily="2" charset="2"/>
              <a:buNone/>
            </a:pPr>
            <a:r>
              <a:rPr lang="en-US" altLang="zh-CN" sz="2400"/>
              <a:t>  cin&gt;&gt;i;</a:t>
            </a:r>
          </a:p>
          <a:p>
            <a:pPr marL="0" indent="0">
              <a:lnSpc>
                <a:spcPct val="90000"/>
              </a:lnSpc>
              <a:buFont typeface="Wingdings" pitchFamily="2" charset="2"/>
              <a:buNone/>
            </a:pPr>
            <a:r>
              <a:rPr lang="en-US" altLang="zh-CN" sz="2400"/>
              <a:t>  while(i&lt;=10)</a:t>
            </a:r>
          </a:p>
          <a:p>
            <a:pPr marL="0" indent="0">
              <a:lnSpc>
                <a:spcPct val="90000"/>
              </a:lnSpc>
              <a:buFont typeface="Wingdings" pitchFamily="2" charset="2"/>
              <a:buNone/>
            </a:pPr>
            <a:r>
              <a:rPr lang="en-US" altLang="zh-CN" sz="2400"/>
              <a:t>  {</a:t>
            </a:r>
          </a:p>
          <a:p>
            <a:pPr marL="0" indent="0">
              <a:lnSpc>
                <a:spcPct val="90000"/>
              </a:lnSpc>
              <a:buFont typeface="Wingdings" pitchFamily="2" charset="2"/>
              <a:buNone/>
            </a:pPr>
            <a:r>
              <a:rPr lang="en-US" altLang="zh-CN" sz="2400"/>
              <a:t>      sum+=i;</a:t>
            </a:r>
          </a:p>
          <a:p>
            <a:pPr marL="0" indent="0">
              <a:lnSpc>
                <a:spcPct val="90000"/>
              </a:lnSpc>
              <a:buFont typeface="Wingdings" pitchFamily="2" charset="2"/>
              <a:buNone/>
            </a:pPr>
            <a:r>
              <a:rPr lang="en-US" altLang="zh-CN" sz="2400"/>
              <a:t>      i++;</a:t>
            </a:r>
          </a:p>
          <a:p>
            <a:pPr marL="0" indent="0">
              <a:lnSpc>
                <a:spcPct val="90000"/>
              </a:lnSpc>
              <a:buFont typeface="Wingdings" pitchFamily="2" charset="2"/>
              <a:buNone/>
            </a:pPr>
            <a:r>
              <a:rPr lang="en-US" altLang="zh-CN" sz="2400"/>
              <a:t>  }  cout&lt;&lt;"sum="&lt;&lt;sum&lt;&lt;endl;</a:t>
            </a:r>
          </a:p>
          <a:p>
            <a:pPr marL="0" indent="0">
              <a:lnSpc>
                <a:spcPct val="90000"/>
              </a:lnSpc>
              <a:buFont typeface="Wingdings" pitchFamily="2" charset="2"/>
              <a:buNone/>
            </a:pPr>
            <a:r>
              <a:rPr lang="en-US" altLang="zh-CN" sz="2400"/>
              <a:t>}</a:t>
            </a:r>
          </a:p>
        </p:txBody>
      </p:sp>
      <p:sp>
        <p:nvSpPr>
          <p:cNvPr id="173061" name="Rectangle 5"/>
          <p:cNvSpPr>
            <a:spLocks noGrp="1" noChangeArrowheads="1"/>
          </p:cNvSpPr>
          <p:nvPr>
            <p:ph sz="half" idx="2"/>
          </p:nvPr>
        </p:nvSpPr>
        <p:spPr>
          <a:xfrm>
            <a:off x="4953000" y="785813"/>
            <a:ext cx="4495800" cy="4000500"/>
          </a:xfrm>
        </p:spPr>
        <p:txBody>
          <a:bodyPr/>
          <a:lstStyle/>
          <a:p>
            <a:pPr marL="0" indent="0">
              <a:lnSpc>
                <a:spcPct val="90000"/>
              </a:lnSpc>
              <a:buFont typeface="Wingdings" pitchFamily="2" charset="2"/>
              <a:buNone/>
            </a:pPr>
            <a:r>
              <a:rPr lang="zh-CN" altLang="en-US" sz="2400"/>
              <a:t>程序</a:t>
            </a:r>
            <a:r>
              <a:rPr lang="en-US" altLang="zh-CN" sz="2400"/>
              <a:t>2</a:t>
            </a:r>
            <a:r>
              <a:rPr lang="zh-CN" altLang="en-US" sz="2400"/>
              <a:t>：</a:t>
            </a:r>
          </a:p>
          <a:p>
            <a:pPr marL="0" indent="0">
              <a:lnSpc>
                <a:spcPct val="90000"/>
              </a:lnSpc>
              <a:buFont typeface="Wingdings" pitchFamily="2" charset="2"/>
              <a:buNone/>
            </a:pPr>
            <a:r>
              <a:rPr lang="en-US" altLang="zh-CN" sz="2400"/>
              <a:t>#include&lt;iostream&gt;</a:t>
            </a:r>
          </a:p>
          <a:p>
            <a:pPr marL="0" indent="0">
              <a:lnSpc>
                <a:spcPct val="90000"/>
              </a:lnSpc>
              <a:buFont typeface="Wingdings" pitchFamily="2" charset="2"/>
              <a:buNone/>
            </a:pPr>
            <a:r>
              <a:rPr lang="en-US" altLang="zh-CN" sz="2400"/>
              <a:t>using namespace std;</a:t>
            </a:r>
          </a:p>
          <a:p>
            <a:pPr marL="0" indent="0">
              <a:lnSpc>
                <a:spcPct val="90000"/>
              </a:lnSpc>
              <a:buFont typeface="Wingdings" pitchFamily="2" charset="2"/>
              <a:buNone/>
            </a:pPr>
            <a:r>
              <a:rPr lang="en-US" altLang="zh-CN" sz="2400"/>
              <a:t>int main()</a:t>
            </a:r>
          </a:p>
          <a:p>
            <a:pPr marL="0" indent="0">
              <a:lnSpc>
                <a:spcPct val="90000"/>
              </a:lnSpc>
              <a:buFont typeface="Wingdings" pitchFamily="2" charset="2"/>
              <a:buNone/>
            </a:pPr>
            <a:r>
              <a:rPr lang="en-US" altLang="zh-CN" sz="2400"/>
              <a:t>{</a:t>
            </a:r>
          </a:p>
          <a:p>
            <a:pPr marL="0" indent="0">
              <a:lnSpc>
                <a:spcPct val="90000"/>
              </a:lnSpc>
              <a:buFont typeface="Wingdings" pitchFamily="2" charset="2"/>
              <a:buNone/>
            </a:pPr>
            <a:r>
              <a:rPr lang="en-US" altLang="zh-CN" sz="2400"/>
              <a:t>  int i, sum(0);</a:t>
            </a:r>
          </a:p>
          <a:p>
            <a:pPr marL="0" indent="0">
              <a:lnSpc>
                <a:spcPct val="90000"/>
              </a:lnSpc>
              <a:buFont typeface="Wingdings" pitchFamily="2" charset="2"/>
              <a:buNone/>
            </a:pPr>
            <a:r>
              <a:rPr lang="en-US" altLang="zh-CN" sz="2400"/>
              <a:t>  cin&gt;&gt;i;</a:t>
            </a:r>
          </a:p>
          <a:p>
            <a:pPr marL="0" indent="0">
              <a:lnSpc>
                <a:spcPct val="90000"/>
              </a:lnSpc>
              <a:buFont typeface="Wingdings" pitchFamily="2" charset="2"/>
              <a:buNone/>
            </a:pPr>
            <a:r>
              <a:rPr lang="en-US" altLang="zh-CN" sz="2400"/>
              <a:t>  do  {</a:t>
            </a:r>
          </a:p>
          <a:p>
            <a:pPr marL="0" indent="0">
              <a:lnSpc>
                <a:spcPct val="90000"/>
              </a:lnSpc>
              <a:buFont typeface="Wingdings" pitchFamily="2" charset="2"/>
              <a:buNone/>
            </a:pPr>
            <a:r>
              <a:rPr lang="en-US" altLang="zh-CN" sz="2400"/>
              <a:t>      sum+=i;</a:t>
            </a:r>
          </a:p>
          <a:p>
            <a:pPr marL="0" indent="0">
              <a:lnSpc>
                <a:spcPct val="90000"/>
              </a:lnSpc>
              <a:buFont typeface="Wingdings" pitchFamily="2" charset="2"/>
              <a:buNone/>
            </a:pPr>
            <a:r>
              <a:rPr lang="en-US" altLang="zh-CN" sz="2400"/>
              <a:t>      i++;</a:t>
            </a:r>
          </a:p>
          <a:p>
            <a:pPr marL="0" indent="0">
              <a:lnSpc>
                <a:spcPct val="90000"/>
              </a:lnSpc>
              <a:buFont typeface="Wingdings" pitchFamily="2" charset="2"/>
              <a:buNone/>
            </a:pPr>
            <a:r>
              <a:rPr lang="en-US" altLang="zh-CN" sz="2400"/>
              <a:t>  } while(i&lt;=10)</a:t>
            </a:r>
            <a:r>
              <a:rPr lang="zh-CN" altLang="en-US" sz="2400"/>
              <a:t>；</a:t>
            </a:r>
          </a:p>
          <a:p>
            <a:pPr marL="0" indent="0">
              <a:lnSpc>
                <a:spcPct val="90000"/>
              </a:lnSpc>
              <a:buFont typeface="Wingdings" pitchFamily="2" charset="2"/>
              <a:buNone/>
            </a:pPr>
            <a:r>
              <a:rPr lang="zh-CN" altLang="en-US" sz="2400"/>
              <a:t>  </a:t>
            </a:r>
            <a:r>
              <a:rPr lang="en-US" altLang="zh-CN" sz="2400"/>
              <a:t>cout&lt;&lt;"sum="&lt;&lt;sum&lt;&lt;endl;</a:t>
            </a:r>
          </a:p>
          <a:p>
            <a:pPr marL="0" indent="0">
              <a:lnSpc>
                <a:spcPct val="90000"/>
              </a:lnSpc>
              <a:buFont typeface="Wingdings" pitchFamily="2" charset="2"/>
              <a:buNone/>
            </a:pPr>
            <a:r>
              <a:rPr lang="en-US" altLang="zh-CN" sz="2400"/>
              <a:t>}</a:t>
            </a:r>
          </a:p>
        </p:txBody>
      </p:sp>
      <p:sp>
        <p:nvSpPr>
          <p:cNvPr id="173060"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
        <p:nvSpPr>
          <p:cNvPr id="173062" name="Line 6"/>
          <p:cNvSpPr>
            <a:spLocks noChangeShapeType="1"/>
          </p:cNvSpPr>
          <p:nvPr/>
        </p:nvSpPr>
        <p:spPr bwMode="auto">
          <a:xfrm flipV="1">
            <a:off x="4876800" y="800100"/>
            <a:ext cx="0" cy="3886200"/>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64" name="Text Box 8"/>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25AB3A4E-C1D2-4C51-BA9F-A37FE6819757}" type="slidenum">
              <a:rPr lang="en-US" altLang="zh-CN" sz="1400"/>
              <a:pPr>
                <a:spcBef>
                  <a:spcPct val="50000"/>
                </a:spcBef>
              </a:pPr>
              <a:t>63</a:t>
            </a:fld>
            <a:endParaRPr lang="en-US" altLang="zh-CN" sz="1400"/>
          </a:p>
        </p:txBody>
      </p:sp>
    </p:spTree>
    <p:extLst>
      <p:ext uri="{BB962C8B-B14F-4D97-AF65-F5344CB8AC3E}">
        <p14:creationId xmlns:p14="http://schemas.microsoft.com/office/powerpoint/2010/main" val="4022899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447800" y="400050"/>
            <a:ext cx="7010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en-US" altLang="zh-CN">
                <a:effectLst>
                  <a:outerShdw blurRad="38100" dist="38100" dir="2700000" algn="tl">
                    <a:srgbClr val="000000"/>
                  </a:outerShdw>
                </a:effectLst>
                <a:latin typeface="隶书" pitchFamily="49" charset="-122"/>
              </a:rPr>
              <a:t>for </a:t>
            </a:r>
            <a:r>
              <a:rPr lang="zh-CN" altLang="en-US">
                <a:effectLst>
                  <a:outerShdw blurRad="38100" dist="38100" dir="2700000" algn="tl">
                    <a:srgbClr val="000000"/>
                  </a:outerShdw>
                </a:effectLst>
                <a:latin typeface="隶书" pitchFamily="49" charset="-122"/>
              </a:rPr>
              <a:t>语句</a:t>
            </a:r>
          </a:p>
        </p:txBody>
      </p:sp>
      <p:sp>
        <p:nvSpPr>
          <p:cNvPr id="156675" name="Rectangle 3"/>
          <p:cNvSpPr>
            <a:spLocks noGrp="1" noChangeArrowheads="1"/>
          </p:cNvSpPr>
          <p:nvPr>
            <p:ph idx="1"/>
          </p:nvPr>
        </p:nvSpPr>
        <p:spPr>
          <a:xfrm>
            <a:off x="1143000" y="1200150"/>
            <a:ext cx="7772400" cy="3028950"/>
          </a:xfrm>
          <a:noFill/>
          <a:ln/>
        </p:spPr>
        <p:txBody>
          <a:bodyPr/>
          <a:lstStyle/>
          <a:p>
            <a:pPr>
              <a:buClr>
                <a:schemeClr val="tx1"/>
              </a:buClr>
              <a:buFontTx/>
              <a:buNone/>
            </a:pPr>
            <a:r>
              <a:rPr lang="zh-CN" altLang="en-US">
                <a:latin typeface="宋体" pitchFamily="2" charset="-122"/>
              </a:rPr>
              <a:t>语法形式</a:t>
            </a:r>
          </a:p>
          <a:p>
            <a:pPr lvl="1">
              <a:lnSpc>
                <a:spcPct val="150000"/>
              </a:lnSpc>
              <a:buClr>
                <a:schemeClr val="tx1"/>
              </a:buClr>
              <a:buFontTx/>
              <a:buNone/>
            </a:pPr>
            <a:r>
              <a:rPr lang="en-US" altLang="zh-CN">
                <a:latin typeface="宋体" pitchFamily="2" charset="-122"/>
              </a:rPr>
              <a:t>for  (</a:t>
            </a:r>
            <a:r>
              <a:rPr lang="zh-CN" altLang="en-US">
                <a:latin typeface="宋体" pitchFamily="2" charset="-122"/>
              </a:rPr>
              <a:t>表达式</a:t>
            </a:r>
            <a:r>
              <a:rPr lang="en-US" altLang="zh-CN">
                <a:latin typeface="宋体" pitchFamily="2" charset="-122"/>
              </a:rPr>
              <a:t>1</a:t>
            </a:r>
            <a:r>
              <a:rPr lang="zh-CN" altLang="en-US">
                <a:latin typeface="宋体" pitchFamily="2" charset="-122"/>
              </a:rPr>
              <a:t>；表达式</a:t>
            </a:r>
            <a:r>
              <a:rPr lang="en-US" altLang="zh-CN">
                <a:latin typeface="宋体" pitchFamily="2" charset="-122"/>
              </a:rPr>
              <a:t>2</a:t>
            </a:r>
            <a:r>
              <a:rPr lang="zh-CN" altLang="en-US">
                <a:latin typeface="宋体" pitchFamily="2" charset="-122"/>
              </a:rPr>
              <a:t>；表达式</a:t>
            </a:r>
            <a:r>
              <a:rPr lang="en-US" altLang="zh-CN">
                <a:latin typeface="宋体" pitchFamily="2" charset="-122"/>
              </a:rPr>
              <a:t>3)  </a:t>
            </a:r>
            <a:r>
              <a:rPr lang="zh-CN" altLang="en-US">
                <a:latin typeface="宋体" pitchFamily="2" charset="-122"/>
              </a:rPr>
              <a:t>语句</a:t>
            </a:r>
          </a:p>
          <a:p>
            <a:pPr lvl="1">
              <a:lnSpc>
                <a:spcPct val="150000"/>
              </a:lnSpc>
              <a:buClr>
                <a:schemeClr val="tx1"/>
              </a:buClr>
              <a:buFontTx/>
              <a:buNone/>
            </a:pPr>
            <a:r>
              <a:rPr lang="zh-CN" altLang="en-US" sz="2400">
                <a:solidFill>
                  <a:srgbClr val="C0FEF9"/>
                </a:solidFill>
                <a:latin typeface="宋体" pitchFamily="2" charset="-122"/>
              </a:rPr>
              <a:t>                                       </a:t>
            </a:r>
          </a:p>
        </p:txBody>
      </p:sp>
      <p:sp>
        <p:nvSpPr>
          <p:cNvPr id="16" name="灯片编号占位符 5"/>
          <p:cNvSpPr>
            <a:spLocks noGrp="1"/>
          </p:cNvSpPr>
          <p:nvPr>
            <p:ph type="sldNum" sz="quarter" idx="12"/>
          </p:nvPr>
        </p:nvSpPr>
        <p:spPr/>
        <p:txBody>
          <a:bodyPr/>
          <a:lstStyle/>
          <a:p>
            <a:fld id="{696230F2-E000-44E0-8403-79C58CFF4B08}" type="slidenum">
              <a:rPr lang="en-US" altLang="zh-CN"/>
              <a:pPr/>
              <a:t>64</a:t>
            </a:fld>
            <a:endParaRPr lang="en-US" altLang="zh-CN"/>
          </a:p>
        </p:txBody>
      </p:sp>
      <p:grpSp>
        <p:nvGrpSpPr>
          <p:cNvPr id="156676" name="Group 4"/>
          <p:cNvGrpSpPr>
            <a:grpSpLocks/>
          </p:cNvGrpSpPr>
          <p:nvPr/>
        </p:nvGrpSpPr>
        <p:grpSpPr bwMode="auto">
          <a:xfrm>
            <a:off x="2338389" y="2114551"/>
            <a:ext cx="1570038" cy="439341"/>
            <a:chOff x="1185" y="1776"/>
            <a:chExt cx="989" cy="369"/>
          </a:xfrm>
        </p:grpSpPr>
        <p:sp>
          <p:nvSpPr>
            <p:cNvPr id="156677" name="Line 5"/>
            <p:cNvSpPr>
              <a:spLocks noChangeShapeType="1"/>
            </p:cNvSpPr>
            <p:nvPr/>
          </p:nvSpPr>
          <p:spPr bwMode="auto">
            <a:xfrm>
              <a:off x="1680" y="1776"/>
              <a:ext cx="0" cy="96"/>
            </a:xfrm>
            <a:prstGeom prst="line">
              <a:avLst/>
            </a:prstGeom>
            <a:noFill/>
            <a:ln w="12699">
              <a:solidFill>
                <a:srgbClr val="C0FE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8" name="Text Box 6"/>
            <p:cNvSpPr txBox="1">
              <a:spLocks noChangeArrowheads="1"/>
            </p:cNvSpPr>
            <p:nvPr/>
          </p:nvSpPr>
          <p:spPr bwMode="auto">
            <a:xfrm>
              <a:off x="1185" y="1835"/>
              <a:ext cx="989" cy="310"/>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zh-CN" altLang="en-US">
                  <a:solidFill>
                    <a:srgbClr val="C0FEF9"/>
                  </a:solidFill>
                  <a:ea typeface="宋体" pitchFamily="2" charset="-122"/>
                </a:rPr>
                <a:t>循环前先求解</a:t>
              </a:r>
            </a:p>
          </p:txBody>
        </p:sp>
      </p:grpSp>
      <p:grpSp>
        <p:nvGrpSpPr>
          <p:cNvPr id="156679" name="Group 7"/>
          <p:cNvGrpSpPr>
            <a:grpSpLocks/>
          </p:cNvGrpSpPr>
          <p:nvPr/>
        </p:nvGrpSpPr>
        <p:grpSpPr bwMode="auto">
          <a:xfrm>
            <a:off x="3733802" y="2171700"/>
            <a:ext cx="2166938" cy="698897"/>
            <a:chOff x="2064" y="1824"/>
            <a:chExt cx="1365" cy="587"/>
          </a:xfrm>
        </p:grpSpPr>
        <p:sp>
          <p:nvSpPr>
            <p:cNvPr id="156680" name="Line 8"/>
            <p:cNvSpPr>
              <a:spLocks noChangeShapeType="1"/>
            </p:cNvSpPr>
            <p:nvPr/>
          </p:nvSpPr>
          <p:spPr bwMode="auto">
            <a:xfrm>
              <a:off x="2688" y="1824"/>
              <a:ext cx="0" cy="288"/>
            </a:xfrm>
            <a:prstGeom prst="line">
              <a:avLst/>
            </a:prstGeom>
            <a:noFill/>
            <a:ln w="12699">
              <a:solidFill>
                <a:srgbClr val="C0FE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1" name="Text Box 9"/>
            <p:cNvSpPr txBox="1">
              <a:spLocks noChangeArrowheads="1"/>
            </p:cNvSpPr>
            <p:nvPr/>
          </p:nvSpPr>
          <p:spPr bwMode="auto">
            <a:xfrm>
              <a:off x="2064" y="2101"/>
              <a:ext cx="1365" cy="310"/>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zh-CN" altLang="en-US">
                  <a:solidFill>
                    <a:srgbClr val="C0FEF9"/>
                  </a:solidFill>
                  <a:ea typeface="宋体" pitchFamily="2" charset="-122"/>
                </a:rPr>
                <a:t>为</a:t>
              </a:r>
              <a:r>
                <a:rPr lang="en-US" altLang="zh-CN">
                  <a:solidFill>
                    <a:srgbClr val="C0FEF9"/>
                  </a:solidFill>
                  <a:ea typeface="宋体" pitchFamily="2" charset="-122"/>
                </a:rPr>
                <a:t>true</a:t>
              </a:r>
              <a:r>
                <a:rPr lang="zh-CN" altLang="en-US">
                  <a:solidFill>
                    <a:srgbClr val="C0FEF9"/>
                  </a:solidFill>
                  <a:ea typeface="宋体" pitchFamily="2" charset="-122"/>
                </a:rPr>
                <a:t>时执行循环体</a:t>
              </a:r>
            </a:p>
          </p:txBody>
        </p:sp>
      </p:grpSp>
      <p:grpSp>
        <p:nvGrpSpPr>
          <p:cNvPr id="156682" name="Group 10"/>
          <p:cNvGrpSpPr>
            <a:grpSpLocks/>
          </p:cNvGrpSpPr>
          <p:nvPr/>
        </p:nvGrpSpPr>
        <p:grpSpPr bwMode="auto">
          <a:xfrm>
            <a:off x="5403850" y="2171701"/>
            <a:ext cx="2724150" cy="413147"/>
            <a:chOff x="3116" y="1824"/>
            <a:chExt cx="1716" cy="347"/>
          </a:xfrm>
        </p:grpSpPr>
        <p:sp>
          <p:nvSpPr>
            <p:cNvPr id="156683" name="Line 11"/>
            <p:cNvSpPr>
              <a:spLocks noChangeShapeType="1"/>
            </p:cNvSpPr>
            <p:nvPr/>
          </p:nvSpPr>
          <p:spPr bwMode="auto">
            <a:xfrm>
              <a:off x="3916" y="1824"/>
              <a:ext cx="0" cy="96"/>
            </a:xfrm>
            <a:prstGeom prst="line">
              <a:avLst/>
            </a:prstGeom>
            <a:noFill/>
            <a:ln w="12699">
              <a:solidFill>
                <a:srgbClr val="C0FEF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4" name="Text Box 12"/>
            <p:cNvSpPr txBox="1">
              <a:spLocks noChangeArrowheads="1"/>
            </p:cNvSpPr>
            <p:nvPr/>
          </p:nvSpPr>
          <p:spPr bwMode="auto">
            <a:xfrm>
              <a:off x="3116" y="1861"/>
              <a:ext cx="1716" cy="310"/>
            </a:xfrm>
            <a:prstGeom prst="rect">
              <a:avLst/>
            </a:prstGeom>
            <a:noFill/>
            <a:ln>
              <a:noFill/>
            </a:ln>
            <a:effectLst/>
            <a:extLst>
              <a:ext uri="{909E8E84-426E-40DD-AFC4-6F175D3DCCD1}">
                <a14:hiddenFill xmlns:a14="http://schemas.microsoft.com/office/drawing/2010/main">
                  <a:solidFill>
                    <a:srgbClr val="FCD1C1">
                      <a:alpha val="50000"/>
                    </a:srgbClr>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zh-CN" altLang="en-US">
                  <a:solidFill>
                    <a:srgbClr val="C0FEF9"/>
                  </a:solidFill>
                  <a:ea typeface="宋体" pitchFamily="2" charset="-122"/>
                </a:rPr>
                <a:t>每次执行完循环体后求解</a:t>
              </a:r>
            </a:p>
          </p:txBody>
        </p:sp>
      </p:grpSp>
      <p:sp>
        <p:nvSpPr>
          <p:cNvPr id="156686" name="Text Box 1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242875996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a:t>例</a:t>
            </a:r>
            <a:r>
              <a:rPr lang="en-US" altLang="zh-CN"/>
              <a:t>2-8</a:t>
            </a:r>
          </a:p>
        </p:txBody>
      </p:sp>
      <p:sp>
        <p:nvSpPr>
          <p:cNvPr id="175107" name="Rectangle 3"/>
          <p:cNvSpPr>
            <a:spLocks noGrp="1" noChangeArrowheads="1"/>
          </p:cNvSpPr>
          <p:nvPr>
            <p:ph idx="1"/>
          </p:nvPr>
        </p:nvSpPr>
        <p:spPr/>
        <p:txBody>
          <a:bodyPr/>
          <a:lstStyle/>
          <a:p>
            <a:pPr>
              <a:buFont typeface="Wingdings" pitchFamily="2" charset="2"/>
              <a:buNone/>
            </a:pPr>
            <a:r>
              <a:rPr lang="zh-CN" altLang="en-US"/>
              <a:t>输入一个整数，求出它的所有因子。</a:t>
            </a:r>
          </a:p>
        </p:txBody>
      </p:sp>
      <p:sp>
        <p:nvSpPr>
          <p:cNvPr id="7" name="灯片编号占位符 5"/>
          <p:cNvSpPr>
            <a:spLocks noGrp="1"/>
          </p:cNvSpPr>
          <p:nvPr>
            <p:ph type="sldNum" sz="quarter" idx="12"/>
          </p:nvPr>
        </p:nvSpPr>
        <p:spPr/>
        <p:txBody>
          <a:bodyPr/>
          <a:lstStyle/>
          <a:p>
            <a:fld id="{442EEF7C-27AC-47BE-AB9C-8CE2B5081E24}" type="slidenum">
              <a:rPr lang="en-US" altLang="zh-CN"/>
              <a:pPr/>
              <a:t>65</a:t>
            </a:fld>
            <a:endParaRPr lang="en-US" altLang="zh-CN"/>
          </a:p>
        </p:txBody>
      </p:sp>
      <p:sp>
        <p:nvSpPr>
          <p:cNvPr id="175108"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8309426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idx="1"/>
          </p:nvPr>
        </p:nvSpPr>
        <p:spPr>
          <a:xfrm>
            <a:off x="228600" y="285750"/>
            <a:ext cx="8686800" cy="4686300"/>
          </a:xfrm>
        </p:spPr>
        <p:txBody>
          <a:bodyPr/>
          <a:lstStyle/>
          <a:p>
            <a:pPr>
              <a:lnSpc>
                <a:spcPct val="90000"/>
              </a:lnSpc>
              <a:buFont typeface="Wingdings" pitchFamily="2" charset="2"/>
              <a:buNone/>
            </a:pPr>
            <a:r>
              <a:rPr lang="zh-CN" altLang="en-US" sz="2400" noProof="1">
                <a:latin typeface="Courier New" pitchFamily="49" charset="0"/>
              </a:rPr>
              <a:t>#</a:t>
            </a:r>
            <a:r>
              <a:rPr lang="en-US" altLang="zh-CN" sz="2400" noProof="1">
                <a:latin typeface="Courier New" pitchFamily="49" charset="0"/>
              </a:rPr>
              <a:t>include &lt;iostream&gt;</a:t>
            </a:r>
            <a:endParaRPr lang="en-US" altLang="zh-CN" sz="2400">
              <a:latin typeface="Courier New" pitchFamily="49" charset="0"/>
            </a:endParaRPr>
          </a:p>
          <a:p>
            <a:pPr>
              <a:lnSpc>
                <a:spcPct val="90000"/>
              </a:lnSpc>
              <a:buFont typeface="Wingdings" pitchFamily="2" charset="2"/>
              <a:buNone/>
            </a:pPr>
            <a:r>
              <a:rPr lang="en-US" altLang="zh-CN" sz="2400" noProof="1">
                <a:latin typeface="Courier New" pitchFamily="49" charset="0"/>
              </a:rPr>
              <a:t>using namespace std;</a:t>
            </a:r>
          </a:p>
          <a:p>
            <a:pPr>
              <a:lnSpc>
                <a:spcPct val="90000"/>
              </a:lnSpc>
              <a:buFont typeface="Wingdings" pitchFamily="2" charset="2"/>
              <a:buNone/>
            </a:pPr>
            <a:r>
              <a:rPr lang="en-US" altLang="zh-CN" sz="2400" noProof="1">
                <a:latin typeface="Courier New" pitchFamily="49" charset="0"/>
              </a:rPr>
              <a:t>int main(void)</a:t>
            </a:r>
          </a:p>
          <a:p>
            <a:pPr>
              <a:lnSpc>
                <a:spcPct val="90000"/>
              </a:lnSpc>
              <a:buFont typeface="Wingdings" pitchFamily="2" charset="2"/>
              <a:buNone/>
            </a:pPr>
            <a:r>
              <a:rPr lang="en-US" altLang="zh-CN" sz="2400" noProof="1">
                <a:latin typeface="Courier New" pitchFamily="49" charset="0"/>
              </a:rPr>
              <a:t>{ </a:t>
            </a:r>
          </a:p>
          <a:p>
            <a:pPr>
              <a:lnSpc>
                <a:spcPct val="90000"/>
              </a:lnSpc>
              <a:buFont typeface="Wingdings" pitchFamily="2" charset="2"/>
              <a:buNone/>
            </a:pPr>
            <a:r>
              <a:rPr lang="en-US" altLang="zh-CN" sz="2400" noProof="1">
                <a:latin typeface="Courier New" pitchFamily="49" charset="0"/>
              </a:rPr>
              <a:t>	int n, k;</a:t>
            </a:r>
          </a:p>
          <a:p>
            <a:pPr>
              <a:lnSpc>
                <a:spcPct val="90000"/>
              </a:lnSpc>
              <a:buFont typeface="Wingdings" pitchFamily="2" charset="2"/>
              <a:buNone/>
            </a:pPr>
            <a:endParaRPr lang="en-US" altLang="zh-CN" sz="2400" noProof="1">
              <a:latin typeface="Courier New" pitchFamily="49" charset="0"/>
            </a:endParaRPr>
          </a:p>
          <a:p>
            <a:pPr>
              <a:lnSpc>
                <a:spcPct val="90000"/>
              </a:lnSpc>
              <a:buFont typeface="Wingdings" pitchFamily="2" charset="2"/>
              <a:buNone/>
            </a:pPr>
            <a:r>
              <a:rPr lang="en-US" altLang="zh-CN" sz="2400" noProof="1">
                <a:latin typeface="Courier New" pitchFamily="49" charset="0"/>
              </a:rPr>
              <a:t>	cout &lt;&lt; "Enter a positive integer: ";</a:t>
            </a:r>
          </a:p>
          <a:p>
            <a:pPr>
              <a:lnSpc>
                <a:spcPct val="90000"/>
              </a:lnSpc>
              <a:buFont typeface="Wingdings" pitchFamily="2" charset="2"/>
              <a:buNone/>
            </a:pPr>
            <a:r>
              <a:rPr lang="en-US" altLang="zh-CN" sz="2400" noProof="1">
                <a:latin typeface="Courier New" pitchFamily="49" charset="0"/>
              </a:rPr>
              <a:t>	cin &gt;&gt; n;</a:t>
            </a:r>
          </a:p>
          <a:p>
            <a:pPr>
              <a:lnSpc>
                <a:spcPct val="90000"/>
              </a:lnSpc>
              <a:buFont typeface="Wingdings" pitchFamily="2" charset="2"/>
              <a:buNone/>
            </a:pPr>
            <a:r>
              <a:rPr lang="en-US" altLang="zh-CN" sz="2400" noProof="1">
                <a:latin typeface="Courier New" pitchFamily="49" charset="0"/>
              </a:rPr>
              <a:t>	cout &lt;&lt; "Number  " &lt;&lt; n &lt;&lt; "   Factors  ";</a:t>
            </a:r>
          </a:p>
          <a:p>
            <a:pPr>
              <a:lnSpc>
                <a:spcPct val="90000"/>
              </a:lnSpc>
              <a:buFont typeface="Wingdings" pitchFamily="2" charset="2"/>
              <a:buNone/>
            </a:pPr>
            <a:endParaRPr lang="en-US" altLang="zh-CN" sz="2400" noProof="1">
              <a:latin typeface="Courier New" pitchFamily="49" charset="0"/>
            </a:endParaRPr>
          </a:p>
          <a:p>
            <a:pPr>
              <a:lnSpc>
                <a:spcPct val="90000"/>
              </a:lnSpc>
              <a:buFont typeface="Wingdings" pitchFamily="2" charset="2"/>
              <a:buNone/>
            </a:pPr>
            <a:r>
              <a:rPr lang="en-US" altLang="zh-CN" sz="2400" noProof="1">
                <a:latin typeface="Courier New" pitchFamily="49" charset="0"/>
              </a:rPr>
              <a:t>	for (k=1; k &lt;= n; k++)</a:t>
            </a:r>
          </a:p>
          <a:p>
            <a:pPr>
              <a:lnSpc>
                <a:spcPct val="90000"/>
              </a:lnSpc>
              <a:buFont typeface="Wingdings" pitchFamily="2" charset="2"/>
              <a:buNone/>
            </a:pPr>
            <a:r>
              <a:rPr lang="en-US" altLang="zh-CN" sz="2400" noProof="1">
                <a:latin typeface="Courier New" pitchFamily="49" charset="0"/>
              </a:rPr>
              <a:t>		if (n </a:t>
            </a:r>
            <a:r>
              <a:rPr lang="en-US" altLang="zh-CN" sz="2400" noProof="1"/>
              <a:t>%</a:t>
            </a:r>
            <a:r>
              <a:rPr lang="en-US" altLang="zh-CN" sz="2400" noProof="1">
                <a:latin typeface="Courier New" pitchFamily="49" charset="0"/>
              </a:rPr>
              <a:t> k == 0)</a:t>
            </a:r>
          </a:p>
          <a:p>
            <a:pPr>
              <a:lnSpc>
                <a:spcPct val="90000"/>
              </a:lnSpc>
              <a:buFont typeface="Wingdings" pitchFamily="2" charset="2"/>
              <a:buNone/>
            </a:pPr>
            <a:r>
              <a:rPr lang="en-US" altLang="zh-CN" sz="2400" noProof="1">
                <a:latin typeface="Courier New" pitchFamily="49" charset="0"/>
              </a:rPr>
              <a:t>			cout &lt;&lt; k &lt;&lt; "  ";</a:t>
            </a:r>
          </a:p>
          <a:p>
            <a:pPr>
              <a:lnSpc>
                <a:spcPct val="90000"/>
              </a:lnSpc>
              <a:buFont typeface="Wingdings" pitchFamily="2" charset="2"/>
              <a:buNone/>
            </a:pPr>
            <a:r>
              <a:rPr lang="en-US" altLang="zh-CN" sz="2400" noProof="1">
                <a:latin typeface="Courier New" pitchFamily="49" charset="0"/>
              </a:rPr>
              <a:t>  cout &lt;&lt; endl;</a:t>
            </a:r>
          </a:p>
          <a:p>
            <a:pPr>
              <a:lnSpc>
                <a:spcPct val="90000"/>
              </a:lnSpc>
              <a:buFont typeface="Wingdings" pitchFamily="2" charset="2"/>
              <a:buNone/>
            </a:pPr>
            <a:r>
              <a:rPr lang="en-US" altLang="zh-CN" sz="2400" noProof="1">
                <a:latin typeface="Courier New" pitchFamily="49" charset="0"/>
              </a:rPr>
              <a:t>}</a:t>
            </a:r>
            <a:endParaRPr lang="en-US" altLang="zh-CN" sz="2400">
              <a:latin typeface="Courier New" pitchFamily="49" charset="0"/>
            </a:endParaRPr>
          </a:p>
        </p:txBody>
      </p:sp>
      <p:sp>
        <p:nvSpPr>
          <p:cNvPr id="158724"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F2AE15EA-4C46-4AC7-8262-1ED8A443A39B}" type="slidenum">
              <a:rPr lang="en-US" altLang="zh-CN" sz="1400"/>
              <a:pPr>
                <a:spcBef>
                  <a:spcPct val="50000"/>
                </a:spcBef>
              </a:pPr>
              <a:t>66</a:t>
            </a:fld>
            <a:endParaRPr lang="en-US" altLang="zh-CN" sz="1400"/>
          </a:p>
        </p:txBody>
      </p:sp>
    </p:spTree>
    <p:extLst>
      <p:ext uri="{BB962C8B-B14F-4D97-AF65-F5344CB8AC3E}">
        <p14:creationId xmlns:p14="http://schemas.microsoft.com/office/powerpoint/2010/main" val="2910236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685800" y="571500"/>
            <a:ext cx="7772400" cy="4000500"/>
          </a:xfrm>
        </p:spPr>
        <p:txBody>
          <a:bodyPr/>
          <a:lstStyle/>
          <a:p>
            <a:pPr>
              <a:buFont typeface="Wingdings" pitchFamily="2" charset="2"/>
              <a:buNone/>
            </a:pPr>
            <a:r>
              <a:rPr lang="zh-CN" altLang="zh-CN">
                <a:latin typeface="宋体" pitchFamily="2" charset="-122"/>
              </a:rPr>
              <a:t>运行结果1：</a:t>
            </a:r>
            <a:endParaRPr lang="zh-CN" altLang="zh-CN">
              <a:latin typeface="Courier New" pitchFamily="49" charset="0"/>
            </a:endParaRPr>
          </a:p>
          <a:p>
            <a:pPr>
              <a:buFont typeface="Wingdings" pitchFamily="2" charset="2"/>
              <a:buNone/>
            </a:pPr>
            <a:r>
              <a:rPr lang="en-US" altLang="zh-CN" noProof="1">
                <a:latin typeface="Courier New" pitchFamily="49" charset="0"/>
              </a:rPr>
              <a:t>Enter a positive integer: 36</a:t>
            </a:r>
          </a:p>
          <a:p>
            <a:pPr>
              <a:buFont typeface="Wingdings" pitchFamily="2" charset="2"/>
              <a:buNone/>
            </a:pPr>
            <a:r>
              <a:rPr lang="en-US" altLang="zh-CN" noProof="1">
                <a:latin typeface="Courier New" pitchFamily="49" charset="0"/>
              </a:rPr>
              <a:t>Number  36   Factors  1  2  3  4  6  9  12  18  36  </a:t>
            </a:r>
          </a:p>
          <a:p>
            <a:pPr>
              <a:buFont typeface="Wingdings" pitchFamily="2" charset="2"/>
              <a:buNone/>
            </a:pPr>
            <a:endParaRPr lang="en-US" altLang="zh-CN" noProof="1">
              <a:latin typeface="Courier New" pitchFamily="49" charset="0"/>
            </a:endParaRPr>
          </a:p>
          <a:p>
            <a:pPr>
              <a:buFont typeface="Wingdings" pitchFamily="2" charset="2"/>
              <a:buNone/>
            </a:pPr>
            <a:r>
              <a:rPr lang="zh-CN" altLang="zh-CN">
                <a:latin typeface="宋体" pitchFamily="2" charset="-122"/>
              </a:rPr>
              <a:t>运行结果2：</a:t>
            </a:r>
            <a:endParaRPr lang="zh-CN" altLang="zh-CN" noProof="1">
              <a:latin typeface="Courier New" pitchFamily="49" charset="0"/>
            </a:endParaRPr>
          </a:p>
          <a:p>
            <a:pPr>
              <a:buFont typeface="Wingdings" pitchFamily="2" charset="2"/>
              <a:buNone/>
            </a:pPr>
            <a:r>
              <a:rPr lang="en-US" altLang="zh-CN" noProof="1">
                <a:latin typeface="Courier New" pitchFamily="49" charset="0"/>
              </a:rPr>
              <a:t>Enter a positive integer: 7</a:t>
            </a:r>
          </a:p>
          <a:p>
            <a:pPr>
              <a:buFont typeface="Wingdings" pitchFamily="2" charset="2"/>
              <a:buNone/>
            </a:pPr>
            <a:r>
              <a:rPr lang="en-US" altLang="zh-CN" noProof="1">
                <a:latin typeface="Courier New" pitchFamily="49" charset="0"/>
              </a:rPr>
              <a:t>Number  7   Factors  1  7  </a:t>
            </a:r>
          </a:p>
          <a:p>
            <a:pPr>
              <a:buFont typeface="Wingdings" pitchFamily="2" charset="2"/>
              <a:buNone/>
            </a:pPr>
            <a:endParaRPr lang="en-US" altLang="zh-CN"/>
          </a:p>
        </p:txBody>
      </p:sp>
      <p:sp>
        <p:nvSpPr>
          <p:cNvPr id="159747" name="Text Box 3"/>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A45D93B2-0EE6-4D24-853A-F69A9BF395D9}" type="slidenum">
              <a:rPr lang="en-US" altLang="zh-CN" sz="1400"/>
              <a:pPr>
                <a:spcBef>
                  <a:spcPct val="50000"/>
                </a:spcBef>
              </a:pPr>
              <a:t>67</a:t>
            </a:fld>
            <a:endParaRPr lang="en-US" altLang="zh-CN" sz="1400"/>
          </a:p>
        </p:txBody>
      </p:sp>
    </p:spTree>
    <p:extLst>
      <p:ext uri="{BB962C8B-B14F-4D97-AF65-F5344CB8AC3E}">
        <p14:creationId xmlns:p14="http://schemas.microsoft.com/office/powerpoint/2010/main" val="2560888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sz="4000"/>
              <a:t>例</a:t>
            </a:r>
            <a:r>
              <a:rPr lang="en-US" altLang="zh-CN" sz="4000"/>
              <a:t>2-9  </a:t>
            </a:r>
            <a:r>
              <a:rPr lang="zh-CN" altLang="en-US" sz="4000"/>
              <a:t>编写程序输出以下图案</a:t>
            </a:r>
            <a:endParaRPr lang="zh-CN" altLang="en-US" sz="4400" b="0">
              <a:solidFill>
                <a:schemeClr val="tx1"/>
              </a:solidFill>
              <a:latin typeface="Times New Roman" pitchFamily="18" charset="0"/>
              <a:ea typeface="宋体" pitchFamily="2" charset="-122"/>
            </a:endParaRPr>
          </a:p>
        </p:txBody>
      </p:sp>
      <p:sp>
        <p:nvSpPr>
          <p:cNvPr id="222211" name="Rectangle 3"/>
          <p:cNvSpPr>
            <a:spLocks noGrp="1" noChangeArrowheads="1"/>
          </p:cNvSpPr>
          <p:nvPr>
            <p:ph idx="1"/>
          </p:nvPr>
        </p:nvSpPr>
        <p:spPr/>
        <p:txBody>
          <a:bodyPr/>
          <a:lstStyle/>
          <a:p>
            <a:pPr algn="just">
              <a:lnSpc>
                <a:spcPct val="102000"/>
              </a:lnSpc>
              <a:buFont typeface="Wingdings" pitchFamily="2" charset="2"/>
              <a:buNone/>
            </a:pPr>
            <a:r>
              <a:rPr lang="en-US" altLang="zh-CN">
                <a:latin typeface="宋体" pitchFamily="2" charset="-122"/>
              </a:rPr>
              <a:t>                        *</a:t>
            </a:r>
          </a:p>
          <a:p>
            <a:pPr algn="just">
              <a:lnSpc>
                <a:spcPct val="102000"/>
              </a:lnSpc>
              <a:buFont typeface="Wingdings" pitchFamily="2" charset="2"/>
              <a:buNone/>
            </a:pPr>
            <a:r>
              <a:rPr lang="en-US" altLang="zh-CN">
                <a:latin typeface="宋体" pitchFamily="2" charset="-122"/>
              </a:rPr>
              <a:t>                      ***</a:t>
            </a:r>
          </a:p>
          <a:p>
            <a:pPr algn="just">
              <a:lnSpc>
                <a:spcPct val="102000"/>
              </a:lnSpc>
              <a:buFont typeface="Wingdings" pitchFamily="2" charset="2"/>
              <a:buNone/>
            </a:pPr>
            <a:r>
              <a:rPr lang="en-US" altLang="zh-CN">
                <a:latin typeface="宋体" pitchFamily="2" charset="-122"/>
              </a:rPr>
              <a:t>                    *****</a:t>
            </a:r>
          </a:p>
          <a:p>
            <a:pPr algn="just">
              <a:lnSpc>
                <a:spcPct val="102000"/>
              </a:lnSpc>
              <a:buFont typeface="Wingdings" pitchFamily="2" charset="2"/>
              <a:buNone/>
            </a:pPr>
            <a:r>
              <a:rPr lang="en-US" altLang="zh-CN">
                <a:latin typeface="宋体" pitchFamily="2" charset="-122"/>
              </a:rPr>
              <a:t>                  *******</a:t>
            </a:r>
          </a:p>
          <a:p>
            <a:pPr algn="just">
              <a:lnSpc>
                <a:spcPct val="102000"/>
              </a:lnSpc>
              <a:buFont typeface="Wingdings" pitchFamily="2" charset="2"/>
              <a:buNone/>
            </a:pPr>
            <a:r>
              <a:rPr lang="en-US" altLang="zh-CN">
                <a:latin typeface="宋体" pitchFamily="2" charset="-122"/>
              </a:rPr>
              <a:t>                  *****</a:t>
            </a:r>
          </a:p>
          <a:p>
            <a:pPr algn="just">
              <a:lnSpc>
                <a:spcPct val="102000"/>
              </a:lnSpc>
              <a:buFont typeface="Wingdings" pitchFamily="2" charset="2"/>
              <a:buNone/>
            </a:pPr>
            <a:r>
              <a:rPr lang="en-US" altLang="zh-CN">
                <a:latin typeface="宋体" pitchFamily="2" charset="-122"/>
              </a:rPr>
              <a:t>                  ***</a:t>
            </a:r>
          </a:p>
          <a:p>
            <a:pPr algn="just">
              <a:lnSpc>
                <a:spcPct val="102000"/>
              </a:lnSpc>
              <a:buFont typeface="Wingdings" pitchFamily="2" charset="2"/>
              <a:buNone/>
            </a:pPr>
            <a:r>
              <a:rPr lang="en-US" altLang="zh-CN">
                <a:latin typeface="宋体" pitchFamily="2" charset="-122"/>
              </a:rPr>
              <a:t>                  *</a:t>
            </a:r>
            <a:endParaRPr lang="en-US" altLang="zh-CN"/>
          </a:p>
        </p:txBody>
      </p:sp>
      <p:sp>
        <p:nvSpPr>
          <p:cNvPr id="7" name="灯片编号占位符 5"/>
          <p:cNvSpPr>
            <a:spLocks noGrp="1"/>
          </p:cNvSpPr>
          <p:nvPr>
            <p:ph type="sldNum" sz="quarter" idx="12"/>
          </p:nvPr>
        </p:nvSpPr>
        <p:spPr/>
        <p:txBody>
          <a:bodyPr/>
          <a:lstStyle/>
          <a:p>
            <a:fld id="{4E8020E6-F3B8-41CB-B510-6BB1CB905106}" type="slidenum">
              <a:rPr lang="en-US" altLang="zh-CN"/>
              <a:pPr/>
              <a:t>68</a:t>
            </a:fld>
            <a:endParaRPr lang="en-US" altLang="zh-CN"/>
          </a:p>
        </p:txBody>
      </p:sp>
      <p:sp>
        <p:nvSpPr>
          <p:cNvPr id="22221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28460322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idx="1"/>
          </p:nvPr>
        </p:nvSpPr>
        <p:spPr>
          <a:xfrm>
            <a:off x="685800" y="400050"/>
            <a:ext cx="7848600" cy="4572000"/>
          </a:xfrm>
        </p:spPr>
        <p:txBody>
          <a:bodyPr>
            <a:normAutofit lnSpcReduction="10000"/>
          </a:bodyPr>
          <a:lstStyle/>
          <a:p>
            <a:pPr algn="just">
              <a:lnSpc>
                <a:spcPct val="90000"/>
              </a:lnSpc>
              <a:buFont typeface="Wingdings" pitchFamily="2" charset="2"/>
              <a:buNone/>
            </a:pPr>
            <a:r>
              <a:rPr lang="en-US" altLang="zh-CN" sz="2800">
                <a:latin typeface="宋体" pitchFamily="2" charset="-122"/>
              </a:rPr>
              <a:t>#include&lt;iostream&gt;</a:t>
            </a:r>
          </a:p>
          <a:p>
            <a:pPr algn="just">
              <a:lnSpc>
                <a:spcPct val="90000"/>
              </a:lnSpc>
              <a:buFont typeface="Wingdings" pitchFamily="2" charset="2"/>
              <a:buNone/>
            </a:pPr>
            <a:r>
              <a:rPr lang="en-US" altLang="zh-CN" sz="2800">
                <a:latin typeface="宋体" pitchFamily="2" charset="-122"/>
              </a:rPr>
              <a:t>using namespace std;</a:t>
            </a:r>
          </a:p>
          <a:p>
            <a:pPr algn="just">
              <a:lnSpc>
                <a:spcPct val="90000"/>
              </a:lnSpc>
              <a:buFont typeface="Wingdings" pitchFamily="2" charset="2"/>
              <a:buNone/>
            </a:pPr>
            <a:r>
              <a:rPr lang="en-US" altLang="zh-CN" sz="2800">
                <a:latin typeface="宋体" pitchFamily="2" charset="-122"/>
              </a:rPr>
              <a:t>int main()</a:t>
            </a:r>
          </a:p>
          <a:p>
            <a:pPr algn="just">
              <a:lnSpc>
                <a:spcPct val="90000"/>
              </a:lnSpc>
              <a:buFont typeface="Wingdings" pitchFamily="2" charset="2"/>
              <a:buNone/>
            </a:pPr>
            <a:r>
              <a:rPr lang="en-US" altLang="zh-CN" sz="2800">
                <a:latin typeface="宋体" pitchFamily="2" charset="-122"/>
              </a:rPr>
              <a:t>{  int i,j,n=4;</a:t>
            </a:r>
          </a:p>
          <a:p>
            <a:pPr algn="just">
              <a:lnSpc>
                <a:spcPct val="90000"/>
              </a:lnSpc>
              <a:buFont typeface="Wingdings" pitchFamily="2" charset="2"/>
              <a:buNone/>
            </a:pPr>
            <a:r>
              <a:rPr lang="en-US" altLang="zh-CN" sz="2800">
                <a:latin typeface="宋体" pitchFamily="2" charset="-122"/>
              </a:rPr>
              <a:t>   for(i=1;i&lt;=n;i++)  </a:t>
            </a:r>
            <a:r>
              <a:rPr lang="en-US" altLang="zh-CN" sz="2800">
                <a:solidFill>
                  <a:srgbClr val="99FFCC"/>
                </a:solidFill>
                <a:latin typeface="宋体" pitchFamily="2" charset="-122"/>
              </a:rPr>
              <a:t>//</a:t>
            </a:r>
            <a:r>
              <a:rPr lang="zh-CN" altLang="en-US" sz="2800">
                <a:solidFill>
                  <a:srgbClr val="99FFCC"/>
                </a:solidFill>
                <a:latin typeface="宋体" pitchFamily="2" charset="-122"/>
              </a:rPr>
              <a:t>输出前</a:t>
            </a:r>
            <a:r>
              <a:rPr lang="en-US" altLang="zh-CN" sz="2800">
                <a:solidFill>
                  <a:srgbClr val="99FFCC"/>
                </a:solidFill>
                <a:latin typeface="宋体" pitchFamily="2" charset="-122"/>
              </a:rPr>
              <a:t>4</a:t>
            </a:r>
            <a:r>
              <a:rPr lang="zh-CN" altLang="en-US" sz="2800">
                <a:solidFill>
                  <a:srgbClr val="99FFCC"/>
                </a:solidFill>
                <a:latin typeface="宋体" pitchFamily="2" charset="-122"/>
              </a:rPr>
              <a:t>行图案</a:t>
            </a:r>
          </a:p>
          <a:p>
            <a:pPr algn="just">
              <a:lnSpc>
                <a:spcPct val="90000"/>
              </a:lnSpc>
              <a:buFont typeface="Wingdings" pitchFamily="2" charset="2"/>
              <a:buNone/>
            </a:pPr>
            <a:r>
              <a:rPr lang="zh-CN" altLang="en-US" sz="2800">
                <a:latin typeface="宋体" pitchFamily="2" charset="-122"/>
              </a:rPr>
              <a:t>   </a:t>
            </a:r>
            <a:r>
              <a:rPr lang="en-US" altLang="zh-CN" sz="2800">
                <a:latin typeface="宋体" pitchFamily="2" charset="-122"/>
              </a:rPr>
              <a:t>{ for(j=1;j&lt;=30;j++)</a:t>
            </a:r>
          </a:p>
          <a:p>
            <a:pPr algn="just">
              <a:lnSpc>
                <a:spcPct val="90000"/>
              </a:lnSpc>
              <a:buFont typeface="Wingdings" pitchFamily="2" charset="2"/>
              <a:buNone/>
            </a:pPr>
            <a:r>
              <a:rPr lang="en-US" altLang="zh-CN" sz="2800">
                <a:latin typeface="宋体" pitchFamily="2" charset="-122"/>
              </a:rPr>
              <a:t>       cout&lt;&lt;' ';  </a:t>
            </a:r>
            <a:r>
              <a:rPr lang="en-US" altLang="zh-CN" sz="2800">
                <a:solidFill>
                  <a:srgbClr val="99FFCC"/>
                </a:solidFill>
                <a:latin typeface="宋体" pitchFamily="2" charset="-122"/>
              </a:rPr>
              <a:t>//</a:t>
            </a:r>
            <a:r>
              <a:rPr lang="zh-CN" altLang="en-US" sz="2800">
                <a:solidFill>
                  <a:srgbClr val="99FFCC"/>
                </a:solidFill>
                <a:latin typeface="宋体" pitchFamily="2" charset="-122"/>
              </a:rPr>
              <a:t>在图案左侧空</a:t>
            </a:r>
            <a:r>
              <a:rPr lang="en-US" altLang="zh-CN" sz="2800">
                <a:solidFill>
                  <a:srgbClr val="99FFCC"/>
                </a:solidFill>
                <a:latin typeface="宋体" pitchFamily="2" charset="-122"/>
              </a:rPr>
              <a:t>30</a:t>
            </a:r>
            <a:r>
              <a:rPr lang="zh-CN" altLang="en-US" sz="2800">
                <a:solidFill>
                  <a:srgbClr val="99FFCC"/>
                </a:solidFill>
                <a:latin typeface="宋体" pitchFamily="2" charset="-122"/>
              </a:rPr>
              <a:t>列</a:t>
            </a:r>
          </a:p>
          <a:p>
            <a:pPr algn="just">
              <a:lnSpc>
                <a:spcPct val="90000"/>
              </a:lnSpc>
              <a:buFont typeface="Wingdings" pitchFamily="2" charset="2"/>
              <a:buNone/>
            </a:pPr>
            <a:r>
              <a:rPr lang="zh-CN" altLang="en-US" sz="2800">
                <a:latin typeface="宋体" pitchFamily="2" charset="-122"/>
              </a:rPr>
              <a:t>     </a:t>
            </a:r>
            <a:r>
              <a:rPr lang="en-US" altLang="zh-CN" sz="2800">
                <a:latin typeface="宋体" pitchFamily="2" charset="-122"/>
              </a:rPr>
              <a:t>for(j=1; j&lt;=8-2*i ;j++)</a:t>
            </a:r>
          </a:p>
          <a:p>
            <a:pPr algn="just">
              <a:lnSpc>
                <a:spcPct val="90000"/>
              </a:lnSpc>
              <a:buFont typeface="Wingdings" pitchFamily="2" charset="2"/>
              <a:buNone/>
            </a:pPr>
            <a:r>
              <a:rPr lang="en-US" altLang="zh-CN" sz="2800">
                <a:latin typeface="宋体" pitchFamily="2" charset="-122"/>
              </a:rPr>
              <a:t>       cout&lt;&lt;' ';</a:t>
            </a:r>
          </a:p>
          <a:p>
            <a:pPr algn="just">
              <a:lnSpc>
                <a:spcPct val="90000"/>
              </a:lnSpc>
              <a:buFont typeface="Wingdings" pitchFamily="2" charset="2"/>
              <a:buNone/>
            </a:pPr>
            <a:r>
              <a:rPr lang="en-US" altLang="zh-CN" sz="2800">
                <a:latin typeface="宋体" pitchFamily="2" charset="-122"/>
              </a:rPr>
              <a:t>     for(j=1; j&lt;=2*i-1 ;j++)</a:t>
            </a:r>
          </a:p>
          <a:p>
            <a:pPr algn="just">
              <a:lnSpc>
                <a:spcPct val="90000"/>
              </a:lnSpc>
              <a:buFont typeface="Wingdings" pitchFamily="2" charset="2"/>
              <a:buNone/>
            </a:pPr>
            <a:r>
              <a:rPr lang="en-US" altLang="zh-CN" sz="2800">
                <a:latin typeface="宋体" pitchFamily="2" charset="-122"/>
              </a:rPr>
              <a:t>       cout&lt;&lt;'*';</a:t>
            </a:r>
          </a:p>
          <a:p>
            <a:pPr algn="just">
              <a:lnSpc>
                <a:spcPct val="90000"/>
              </a:lnSpc>
              <a:buFont typeface="Wingdings" pitchFamily="2" charset="2"/>
              <a:buNone/>
            </a:pPr>
            <a:r>
              <a:rPr lang="en-US" altLang="zh-CN" sz="2800">
                <a:latin typeface="宋体" pitchFamily="2" charset="-122"/>
              </a:rPr>
              <a:t>     cout&lt;&lt;endl;</a:t>
            </a:r>
          </a:p>
          <a:p>
            <a:pPr algn="just">
              <a:lnSpc>
                <a:spcPct val="90000"/>
              </a:lnSpc>
              <a:buFont typeface="Wingdings" pitchFamily="2" charset="2"/>
              <a:buNone/>
            </a:pPr>
            <a:r>
              <a:rPr lang="en-US" altLang="zh-CN" sz="2800">
                <a:latin typeface="宋体" pitchFamily="2" charset="-122"/>
              </a:rPr>
              <a:t>   }</a:t>
            </a:r>
          </a:p>
        </p:txBody>
      </p:sp>
      <p:sp>
        <p:nvSpPr>
          <p:cNvPr id="223236"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4AE42ACB-6995-4764-BCA4-EFE7CE870DDC}" type="slidenum">
              <a:rPr lang="en-US" altLang="zh-CN" sz="1400"/>
              <a:pPr>
                <a:spcBef>
                  <a:spcPct val="50000"/>
                </a:spcBef>
              </a:pPr>
              <a:t>69</a:t>
            </a:fld>
            <a:endParaRPr lang="en-US" altLang="zh-CN" sz="1400"/>
          </a:p>
        </p:txBody>
      </p:sp>
    </p:spTree>
    <p:extLst>
      <p:ext uri="{BB962C8B-B14F-4D97-AF65-F5344CB8AC3E}">
        <p14:creationId xmlns:p14="http://schemas.microsoft.com/office/powerpoint/2010/main" val="46858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词法记号</a:t>
            </a:r>
          </a:p>
        </p:txBody>
      </p:sp>
      <p:sp>
        <p:nvSpPr>
          <p:cNvPr id="81923" name="Rectangle 3"/>
          <p:cNvSpPr>
            <a:spLocks noGrp="1" noChangeArrowheads="1"/>
          </p:cNvSpPr>
          <p:nvPr>
            <p:ph idx="1"/>
          </p:nvPr>
        </p:nvSpPr>
        <p:spPr>
          <a:xfrm>
            <a:off x="755576" y="1221600"/>
            <a:ext cx="8229600" cy="3394472"/>
          </a:xfrm>
        </p:spPr>
        <p:txBody>
          <a:bodyPr>
            <a:normAutofit fontScale="92500"/>
          </a:bodyPr>
          <a:lstStyle/>
          <a:p>
            <a:pPr>
              <a:lnSpc>
                <a:spcPct val="90000"/>
              </a:lnSpc>
            </a:pPr>
            <a:r>
              <a:rPr lang="zh-CN" altLang="en-US" sz="2800" b="0" dirty="0">
                <a:solidFill>
                  <a:srgbClr val="FFFF66"/>
                </a:solidFill>
              </a:rPr>
              <a:t>关键字</a:t>
            </a:r>
            <a:r>
              <a:rPr lang="zh-CN" altLang="en-US" sz="2800" b="0" dirty="0"/>
              <a:t>	</a:t>
            </a:r>
            <a:r>
              <a:rPr lang="en-US" altLang="zh-CN" sz="2400" b="0" dirty="0"/>
              <a:t>C++</a:t>
            </a:r>
            <a:r>
              <a:rPr lang="zh-CN" altLang="en-US" sz="2400" b="0" dirty="0"/>
              <a:t>预定义的单词</a:t>
            </a:r>
          </a:p>
          <a:p>
            <a:pPr>
              <a:lnSpc>
                <a:spcPct val="90000"/>
              </a:lnSpc>
            </a:pPr>
            <a:r>
              <a:rPr lang="zh-CN" altLang="en-US" sz="2800" b="0" dirty="0">
                <a:solidFill>
                  <a:srgbClr val="FFFF66"/>
                </a:solidFill>
              </a:rPr>
              <a:t>标识符</a:t>
            </a:r>
            <a:r>
              <a:rPr lang="zh-CN" altLang="en-US" sz="2800" b="0" dirty="0"/>
              <a:t>	</a:t>
            </a:r>
            <a:r>
              <a:rPr lang="zh-CN" altLang="en-US" sz="2400" b="0" dirty="0"/>
              <a:t>程序员声明的单词，它命名程序正文中的一些实体</a:t>
            </a:r>
          </a:p>
          <a:p>
            <a:pPr>
              <a:lnSpc>
                <a:spcPct val="90000"/>
              </a:lnSpc>
            </a:pPr>
            <a:r>
              <a:rPr lang="zh-CN" altLang="en-US" sz="2800" b="0" dirty="0">
                <a:solidFill>
                  <a:srgbClr val="FFFF66"/>
                </a:solidFill>
              </a:rPr>
              <a:t>文字</a:t>
            </a:r>
            <a:r>
              <a:rPr lang="zh-CN" altLang="en-US" sz="2800" b="0" dirty="0"/>
              <a:t>	</a:t>
            </a:r>
            <a:r>
              <a:rPr lang="zh-CN" altLang="en-US" sz="2400" b="0" dirty="0"/>
              <a:t>在程序中直接使用符号表示的数据</a:t>
            </a:r>
          </a:p>
          <a:p>
            <a:pPr>
              <a:lnSpc>
                <a:spcPct val="90000"/>
              </a:lnSpc>
            </a:pPr>
            <a:r>
              <a:rPr lang="zh-CN" altLang="en-US" sz="2800" b="0" dirty="0">
                <a:solidFill>
                  <a:srgbClr val="FFFF66"/>
                </a:solidFill>
              </a:rPr>
              <a:t>操作符</a:t>
            </a:r>
            <a:r>
              <a:rPr lang="zh-CN" altLang="en-US" sz="2800" b="0" dirty="0"/>
              <a:t>	</a:t>
            </a:r>
            <a:r>
              <a:rPr lang="zh-CN" altLang="en-US" sz="2400" b="0" dirty="0"/>
              <a:t>用于实现各种运算的符号</a:t>
            </a:r>
          </a:p>
          <a:p>
            <a:pPr>
              <a:lnSpc>
                <a:spcPct val="90000"/>
              </a:lnSpc>
            </a:pPr>
            <a:r>
              <a:rPr lang="zh-CN" altLang="en-US" sz="2800" b="0" dirty="0">
                <a:solidFill>
                  <a:srgbClr val="FFFF66"/>
                </a:solidFill>
              </a:rPr>
              <a:t>分隔符</a:t>
            </a:r>
            <a:r>
              <a:rPr lang="zh-CN" altLang="en-US" sz="2800" b="0" dirty="0"/>
              <a:t> </a:t>
            </a:r>
            <a:r>
              <a:rPr lang="en-US" altLang="zh-CN" sz="2800" b="0" dirty="0">
                <a:solidFill>
                  <a:srgbClr val="FFFF66"/>
                </a:solidFill>
              </a:rPr>
              <a:t>()   {}   ,    :    ;</a:t>
            </a:r>
            <a:r>
              <a:rPr lang="en-US" altLang="zh-CN" sz="2800" b="0" dirty="0"/>
              <a:t>  </a:t>
            </a:r>
            <a:br>
              <a:rPr lang="en-US" altLang="zh-CN" sz="2800" b="0" dirty="0"/>
            </a:br>
            <a:r>
              <a:rPr lang="en-US" altLang="zh-CN" sz="2800" b="0" dirty="0"/>
              <a:t>		</a:t>
            </a:r>
            <a:r>
              <a:rPr lang="zh-CN" altLang="en-US" sz="2400" b="0" dirty="0"/>
              <a:t>用于分隔各个词法记号或程序正文</a:t>
            </a:r>
          </a:p>
          <a:p>
            <a:pPr>
              <a:lnSpc>
                <a:spcPct val="90000"/>
              </a:lnSpc>
            </a:pPr>
            <a:r>
              <a:rPr lang="zh-CN" altLang="en-US" sz="2800" b="0" dirty="0">
                <a:solidFill>
                  <a:srgbClr val="FFFF66"/>
                </a:solidFill>
              </a:rPr>
              <a:t>空白符	</a:t>
            </a:r>
            <a:r>
              <a:rPr lang="zh-CN" altLang="en-US" sz="2400" b="0" dirty="0"/>
              <a:t>空格、制表符（</a:t>
            </a:r>
            <a:r>
              <a:rPr lang="en-US" altLang="zh-CN" sz="2400" b="0" dirty="0"/>
              <a:t>TAB</a:t>
            </a:r>
            <a:r>
              <a:rPr lang="zh-CN" altLang="en-US" sz="2400" b="0" dirty="0"/>
              <a:t>键产生的字符）、换行符（</a:t>
            </a:r>
            <a:r>
              <a:rPr lang="en-US" altLang="zh-CN" sz="2400" b="0" dirty="0"/>
              <a:t>Enter</a:t>
            </a:r>
            <a:r>
              <a:rPr lang="zh-CN" altLang="en-US" sz="2400" b="0" dirty="0"/>
              <a:t>键所产生的字符）和注释的总称</a:t>
            </a:r>
          </a:p>
        </p:txBody>
      </p:sp>
      <p:sp>
        <p:nvSpPr>
          <p:cNvPr id="7" name="灯片编号占位符 5"/>
          <p:cNvSpPr>
            <a:spLocks noGrp="1"/>
          </p:cNvSpPr>
          <p:nvPr>
            <p:ph type="sldNum" sz="quarter" idx="12"/>
          </p:nvPr>
        </p:nvSpPr>
        <p:spPr/>
        <p:txBody>
          <a:bodyPr/>
          <a:lstStyle/>
          <a:p>
            <a:fld id="{D4634A2E-3C66-48F0-AEC6-EA5443E073F8}" type="slidenum">
              <a:rPr lang="en-US" altLang="zh-CN"/>
              <a:pPr/>
              <a:t>7</a:t>
            </a:fld>
            <a:endParaRPr lang="en-US" altLang="zh-CN"/>
          </a:p>
        </p:txBody>
      </p:sp>
      <p:sp>
        <p:nvSpPr>
          <p:cNvPr id="81924" name="Text Box 4"/>
          <p:cNvSpPr txBox="1">
            <a:spLocks noChangeArrowheads="1"/>
          </p:cNvSpPr>
          <p:nvPr/>
        </p:nvSpPr>
        <p:spPr bwMode="auto">
          <a:xfrm>
            <a:off x="266581" y="685800"/>
            <a:ext cx="800219"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zh-CN" sz="4000">
                <a:solidFill>
                  <a:srgbClr val="FFB5B5"/>
                </a:solidFill>
                <a:latin typeface="隶书" pitchFamily="49" charset="-122"/>
              </a:rPr>
              <a:t>C++</a:t>
            </a:r>
            <a:r>
              <a:rPr lang="zh-CN" altLang="en-US" sz="4000">
                <a:solidFill>
                  <a:srgbClr val="FFB5B5"/>
                </a:solidFill>
                <a:latin typeface="隶书" pitchFamily="49" charset="-122"/>
              </a:rPr>
              <a:t>语言概述</a:t>
            </a:r>
          </a:p>
        </p:txBody>
      </p:sp>
    </p:spTree>
    <p:extLst>
      <p:ext uri="{BB962C8B-B14F-4D97-AF65-F5344CB8AC3E}">
        <p14:creationId xmlns:p14="http://schemas.microsoft.com/office/powerpoint/2010/main" val="1811524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a:xfrm>
            <a:off x="609600" y="514350"/>
            <a:ext cx="7924800" cy="4000500"/>
          </a:xfrm>
        </p:spPr>
        <p:txBody>
          <a:bodyPr/>
          <a:lstStyle/>
          <a:p>
            <a:pPr>
              <a:buFont typeface="Wingdings" pitchFamily="2" charset="2"/>
              <a:buNone/>
            </a:pPr>
            <a:r>
              <a:rPr lang="en-US" altLang="zh-CN" sz="2800">
                <a:latin typeface="宋体" pitchFamily="2" charset="-122"/>
              </a:rPr>
              <a:t>   for(i=1;i&lt;=n-1;i++)  //</a:t>
            </a:r>
            <a:r>
              <a:rPr lang="zh-CN" altLang="en-US" sz="2800">
                <a:latin typeface="宋体" pitchFamily="2" charset="-122"/>
              </a:rPr>
              <a:t>输出后</a:t>
            </a:r>
            <a:r>
              <a:rPr lang="en-US" altLang="zh-CN" sz="2800">
                <a:latin typeface="宋体" pitchFamily="2" charset="-122"/>
              </a:rPr>
              <a:t>3</a:t>
            </a:r>
            <a:r>
              <a:rPr lang="zh-CN" altLang="en-US" sz="2800">
                <a:latin typeface="宋体" pitchFamily="2" charset="-122"/>
              </a:rPr>
              <a:t>行图案</a:t>
            </a:r>
          </a:p>
          <a:p>
            <a:pPr>
              <a:buFont typeface="Wingdings" pitchFamily="2" charset="2"/>
              <a:buNone/>
            </a:pPr>
            <a:r>
              <a:rPr lang="zh-CN" altLang="en-US" sz="2800">
                <a:latin typeface="宋体" pitchFamily="2" charset="-122"/>
              </a:rPr>
              <a:t>   </a:t>
            </a:r>
            <a:r>
              <a:rPr lang="en-US" altLang="zh-CN" sz="2800">
                <a:latin typeface="宋体" pitchFamily="2" charset="-122"/>
              </a:rPr>
              <a:t>{ for(j=1;j&lt;=30;j++)</a:t>
            </a:r>
          </a:p>
          <a:p>
            <a:pPr>
              <a:buFont typeface="Wingdings" pitchFamily="2" charset="2"/>
              <a:buNone/>
            </a:pPr>
            <a:r>
              <a:rPr lang="en-US" altLang="zh-CN" sz="2800">
                <a:latin typeface="宋体" pitchFamily="2" charset="-122"/>
              </a:rPr>
              <a:t>       cout&lt;&lt;' ';  //</a:t>
            </a:r>
            <a:r>
              <a:rPr lang="zh-CN" altLang="en-US" sz="2800">
                <a:latin typeface="宋体" pitchFamily="2" charset="-122"/>
              </a:rPr>
              <a:t>在图案左侧空</a:t>
            </a:r>
            <a:r>
              <a:rPr lang="en-US" altLang="zh-CN" sz="2800">
                <a:latin typeface="宋体" pitchFamily="2" charset="-122"/>
              </a:rPr>
              <a:t>30</a:t>
            </a:r>
            <a:r>
              <a:rPr lang="zh-CN" altLang="en-US" sz="2800">
                <a:latin typeface="宋体" pitchFamily="2" charset="-122"/>
              </a:rPr>
              <a:t>列</a:t>
            </a:r>
          </a:p>
          <a:p>
            <a:pPr>
              <a:buFont typeface="Wingdings" pitchFamily="2" charset="2"/>
              <a:buNone/>
            </a:pPr>
            <a:r>
              <a:rPr lang="zh-CN" altLang="en-US" sz="2800">
                <a:latin typeface="宋体" pitchFamily="2" charset="-122"/>
              </a:rPr>
              <a:t>     </a:t>
            </a:r>
            <a:r>
              <a:rPr lang="en-US" altLang="zh-CN" sz="2800">
                <a:latin typeface="宋体" pitchFamily="2" charset="-122"/>
              </a:rPr>
              <a:t>for(j=1; j&lt;=7-2*i ;j++)</a:t>
            </a:r>
          </a:p>
          <a:p>
            <a:pPr>
              <a:buFont typeface="Wingdings" pitchFamily="2" charset="2"/>
              <a:buNone/>
            </a:pPr>
            <a:r>
              <a:rPr lang="en-US" altLang="zh-CN" sz="2800">
                <a:latin typeface="宋体" pitchFamily="2" charset="-122"/>
              </a:rPr>
              <a:t>       cout&lt;&lt;'*';</a:t>
            </a:r>
          </a:p>
          <a:p>
            <a:pPr>
              <a:buFont typeface="Wingdings" pitchFamily="2" charset="2"/>
              <a:buNone/>
            </a:pPr>
            <a:r>
              <a:rPr lang="en-US" altLang="zh-CN" sz="2800">
                <a:latin typeface="宋体" pitchFamily="2" charset="-122"/>
              </a:rPr>
              <a:t>     cout&lt;&lt;endl;</a:t>
            </a:r>
          </a:p>
          <a:p>
            <a:pPr>
              <a:buFont typeface="Wingdings" pitchFamily="2" charset="2"/>
              <a:buNone/>
            </a:pPr>
            <a:r>
              <a:rPr lang="en-US" altLang="zh-CN" sz="2800">
                <a:latin typeface="宋体" pitchFamily="2" charset="-122"/>
              </a:rPr>
              <a:t>   }</a:t>
            </a:r>
          </a:p>
          <a:p>
            <a:pPr>
              <a:buFont typeface="Wingdings" pitchFamily="2" charset="2"/>
              <a:buNone/>
            </a:pPr>
            <a:r>
              <a:rPr lang="en-US" altLang="zh-CN" sz="2800">
                <a:latin typeface="宋体" pitchFamily="2" charset="-122"/>
              </a:rPr>
              <a:t>}</a:t>
            </a:r>
            <a:endParaRPr lang="en-US" altLang="zh-CN" sz="3600"/>
          </a:p>
        </p:txBody>
      </p:sp>
      <p:sp>
        <p:nvSpPr>
          <p:cNvPr id="225284"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9CD8FC73-5230-45FC-B4BD-ADEC30B0B945}" type="slidenum">
              <a:rPr lang="en-US" altLang="zh-CN" sz="1400"/>
              <a:pPr>
                <a:spcBef>
                  <a:spcPct val="50000"/>
                </a:spcBef>
              </a:pPr>
              <a:t>70</a:t>
            </a:fld>
            <a:endParaRPr lang="en-US" altLang="zh-CN" sz="1400"/>
          </a:p>
        </p:txBody>
      </p:sp>
    </p:spTree>
    <p:extLst>
      <p:ext uri="{BB962C8B-B14F-4D97-AF65-F5344CB8AC3E}">
        <p14:creationId xmlns:p14="http://schemas.microsoft.com/office/powerpoint/2010/main" val="766244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p:cNvSpPr>
            <a:spLocks noGrp="1" noChangeArrowheads="1"/>
          </p:cNvSpPr>
          <p:nvPr>
            <p:ph type="title"/>
          </p:nvPr>
        </p:nvSpPr>
        <p:spPr/>
        <p:txBody>
          <a:bodyPr/>
          <a:lstStyle/>
          <a:p>
            <a:r>
              <a:rPr lang="zh-CN" altLang="en-US" sz="4000"/>
              <a:t>循环结构与选择结构相互嵌套</a:t>
            </a:r>
          </a:p>
        </p:txBody>
      </p:sp>
      <p:sp>
        <p:nvSpPr>
          <p:cNvPr id="226307" name="Rectangle 1027"/>
          <p:cNvSpPr>
            <a:spLocks noGrp="1" noChangeArrowheads="1"/>
          </p:cNvSpPr>
          <p:nvPr>
            <p:ph idx="1"/>
          </p:nvPr>
        </p:nvSpPr>
        <p:spPr>
          <a:xfrm>
            <a:off x="1295400" y="1314450"/>
            <a:ext cx="7239000" cy="3543300"/>
          </a:xfrm>
        </p:spPr>
        <p:txBody>
          <a:bodyPr/>
          <a:lstStyle/>
          <a:p>
            <a:pPr algn="just">
              <a:lnSpc>
                <a:spcPct val="90000"/>
              </a:lnSpc>
              <a:buFont typeface="Wingdings" pitchFamily="2" charset="2"/>
              <a:buNone/>
            </a:pPr>
            <a:r>
              <a:rPr lang="en-US" altLang="zh-CN" sz="2800">
                <a:latin typeface="宋体" pitchFamily="2" charset="-122"/>
              </a:rPr>
              <a:t>#include&lt;iostream&gt;</a:t>
            </a:r>
          </a:p>
          <a:p>
            <a:pPr algn="just">
              <a:lnSpc>
                <a:spcPct val="90000"/>
              </a:lnSpc>
              <a:buFont typeface="Wingdings" pitchFamily="2" charset="2"/>
              <a:buNone/>
            </a:pPr>
            <a:r>
              <a:rPr lang="en-US" altLang="zh-CN" sz="2800">
                <a:latin typeface="宋体" pitchFamily="2" charset="-122"/>
              </a:rPr>
              <a:t>using namespace std;</a:t>
            </a:r>
          </a:p>
          <a:p>
            <a:pPr algn="just">
              <a:lnSpc>
                <a:spcPct val="90000"/>
              </a:lnSpc>
              <a:buFont typeface="Wingdings" pitchFamily="2" charset="2"/>
              <a:buNone/>
            </a:pPr>
            <a:r>
              <a:rPr lang="en-US" altLang="zh-CN" sz="2800">
                <a:latin typeface="宋体" pitchFamily="2" charset="-122"/>
              </a:rPr>
              <a:t>int main()</a:t>
            </a:r>
          </a:p>
          <a:p>
            <a:pPr algn="just">
              <a:lnSpc>
                <a:spcPct val="90000"/>
              </a:lnSpc>
              <a:buFont typeface="Wingdings" pitchFamily="2" charset="2"/>
              <a:buNone/>
            </a:pPr>
            <a:r>
              <a:rPr lang="en-US" altLang="zh-CN" sz="2800">
                <a:latin typeface="宋体" pitchFamily="2" charset="-122"/>
              </a:rPr>
              <a:t>{   </a:t>
            </a:r>
          </a:p>
          <a:p>
            <a:pPr algn="just">
              <a:lnSpc>
                <a:spcPct val="90000"/>
              </a:lnSpc>
              <a:buFont typeface="Wingdings" pitchFamily="2" charset="2"/>
              <a:buNone/>
            </a:pPr>
            <a:r>
              <a:rPr lang="en-US" altLang="zh-CN" sz="2800">
                <a:latin typeface="宋体" pitchFamily="2" charset="-122"/>
              </a:rPr>
              <a:t>	int n</a:t>
            </a:r>
            <a:r>
              <a:rPr lang="zh-CN" altLang="en-US" sz="2800">
                <a:latin typeface="宋体" pitchFamily="2" charset="-122"/>
              </a:rPr>
              <a:t>；</a:t>
            </a:r>
          </a:p>
          <a:p>
            <a:pPr algn="just">
              <a:lnSpc>
                <a:spcPct val="90000"/>
              </a:lnSpc>
              <a:buFont typeface="Wingdings" pitchFamily="2" charset="2"/>
              <a:buNone/>
            </a:pPr>
            <a:r>
              <a:rPr lang="zh-CN" altLang="en-US" sz="2800">
                <a:latin typeface="宋体" pitchFamily="2" charset="-122"/>
              </a:rPr>
              <a:t>	</a:t>
            </a:r>
            <a:r>
              <a:rPr lang="en-US" altLang="zh-CN" sz="2800">
                <a:latin typeface="宋体" pitchFamily="2" charset="-122"/>
              </a:rPr>
              <a:t>for(n=100; n&lt;=200; n++)</a:t>
            </a:r>
          </a:p>
          <a:p>
            <a:pPr algn="just">
              <a:lnSpc>
                <a:spcPct val="90000"/>
              </a:lnSpc>
              <a:buFont typeface="Wingdings" pitchFamily="2" charset="2"/>
              <a:buNone/>
            </a:pPr>
            <a:r>
              <a:rPr lang="en-US" altLang="zh-CN" sz="2800">
                <a:latin typeface="宋体" pitchFamily="2" charset="-122"/>
              </a:rPr>
              <a:t>	{</a:t>
            </a:r>
            <a:r>
              <a:rPr lang="en-US" altLang="zh-CN" sz="2800" i="1">
                <a:latin typeface="宋体" pitchFamily="2" charset="-122"/>
              </a:rPr>
              <a:t>    if</a:t>
            </a:r>
            <a:r>
              <a:rPr lang="en-US" altLang="zh-CN" sz="2800">
                <a:latin typeface="宋体" pitchFamily="2" charset="-122"/>
              </a:rPr>
              <a:t> (n%3!=0)</a:t>
            </a:r>
          </a:p>
          <a:p>
            <a:pPr algn="just">
              <a:lnSpc>
                <a:spcPct val="90000"/>
              </a:lnSpc>
              <a:buFont typeface="Wingdings" pitchFamily="2" charset="2"/>
              <a:buNone/>
            </a:pPr>
            <a:r>
              <a:rPr lang="en-US" altLang="zh-CN" sz="2800">
                <a:latin typeface="宋体" pitchFamily="2" charset="-122"/>
              </a:rPr>
              <a:t>	     cout&lt;&lt;n;</a:t>
            </a:r>
          </a:p>
          <a:p>
            <a:pPr algn="just">
              <a:lnSpc>
                <a:spcPct val="90000"/>
              </a:lnSpc>
              <a:buFont typeface="Wingdings" pitchFamily="2" charset="2"/>
              <a:buNone/>
            </a:pPr>
            <a:r>
              <a:rPr lang="en-US" altLang="zh-CN" sz="2800">
                <a:latin typeface="宋体" pitchFamily="2" charset="-122"/>
              </a:rPr>
              <a:t>	}</a:t>
            </a:r>
          </a:p>
          <a:p>
            <a:pPr algn="just">
              <a:lnSpc>
                <a:spcPct val="90000"/>
              </a:lnSpc>
              <a:buFont typeface="Wingdings" pitchFamily="2" charset="2"/>
              <a:buNone/>
            </a:pPr>
            <a:r>
              <a:rPr lang="en-US" altLang="zh-CN" sz="2800">
                <a:latin typeface="宋体" pitchFamily="2" charset="-122"/>
              </a:rPr>
              <a:t>}</a:t>
            </a:r>
          </a:p>
        </p:txBody>
      </p:sp>
      <p:sp>
        <p:nvSpPr>
          <p:cNvPr id="7" name="灯片编号占位符 5"/>
          <p:cNvSpPr>
            <a:spLocks noGrp="1"/>
          </p:cNvSpPr>
          <p:nvPr>
            <p:ph type="sldNum" sz="quarter" idx="12"/>
          </p:nvPr>
        </p:nvSpPr>
        <p:spPr/>
        <p:txBody>
          <a:bodyPr/>
          <a:lstStyle/>
          <a:p>
            <a:fld id="{0BAF127A-EE03-42FD-98CB-DF7ED7C8A699}" type="slidenum">
              <a:rPr lang="en-US" altLang="zh-CN"/>
              <a:pPr/>
              <a:t>71</a:t>
            </a:fld>
            <a:endParaRPr lang="en-US" altLang="zh-CN"/>
          </a:p>
        </p:txBody>
      </p:sp>
      <p:sp>
        <p:nvSpPr>
          <p:cNvPr id="226308" name="Text Box 1028"/>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15270611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zh-CN" altLang="en-US">
                <a:effectLst>
                  <a:outerShdw blurRad="38100" dist="38100" dir="2700000" algn="tl">
                    <a:srgbClr val="000000"/>
                  </a:outerShdw>
                </a:effectLst>
                <a:latin typeface="隶书" pitchFamily="49" charset="-122"/>
              </a:rPr>
              <a:t>例</a:t>
            </a:r>
            <a:r>
              <a:rPr lang="en-US" altLang="zh-CN">
                <a:effectLst>
                  <a:outerShdw blurRad="38100" dist="38100" dir="2700000" algn="tl">
                    <a:srgbClr val="000000"/>
                  </a:outerShdw>
                </a:effectLst>
                <a:latin typeface="隶书" pitchFamily="49" charset="-122"/>
              </a:rPr>
              <a:t>2-10</a:t>
            </a:r>
            <a:endParaRPr lang="en-US" altLang="zh-CN" b="0">
              <a:solidFill>
                <a:schemeClr val="tx1"/>
              </a:solidFill>
              <a:latin typeface="Times New Roman" pitchFamily="18" charset="0"/>
              <a:ea typeface="宋体" pitchFamily="2" charset="-122"/>
            </a:endParaRPr>
          </a:p>
        </p:txBody>
      </p:sp>
      <p:sp>
        <p:nvSpPr>
          <p:cNvPr id="227331" name="Rectangle 3"/>
          <p:cNvSpPr>
            <a:spLocks noGrp="1" noChangeArrowheads="1"/>
          </p:cNvSpPr>
          <p:nvPr>
            <p:ph idx="1"/>
          </p:nvPr>
        </p:nvSpPr>
        <p:spPr>
          <a:xfrm>
            <a:off x="1295400" y="1428750"/>
            <a:ext cx="7239000" cy="3314700"/>
          </a:xfrm>
        </p:spPr>
        <p:txBody>
          <a:bodyPr/>
          <a:lstStyle/>
          <a:p>
            <a:r>
              <a:rPr lang="zh-CN" altLang="en-US"/>
              <a:t>读入一系列整数，统计出正整数个数</a:t>
            </a:r>
            <a:r>
              <a:rPr lang="en-US" altLang="zh-CN"/>
              <a:t>i</a:t>
            </a:r>
            <a:r>
              <a:rPr lang="zh-CN" altLang="en-US"/>
              <a:t>和负整数个数</a:t>
            </a:r>
            <a:r>
              <a:rPr lang="en-US" altLang="zh-CN"/>
              <a:t>j,</a:t>
            </a:r>
            <a:r>
              <a:rPr lang="zh-CN" altLang="en-US"/>
              <a:t>读入</a:t>
            </a:r>
            <a:r>
              <a:rPr lang="en-US" altLang="zh-CN"/>
              <a:t>0</a:t>
            </a:r>
            <a:r>
              <a:rPr lang="zh-CN" altLang="en-US"/>
              <a:t>则结束。</a:t>
            </a:r>
          </a:p>
          <a:p>
            <a:r>
              <a:rPr lang="zh-CN" altLang="en-US"/>
              <a:t>分析：</a:t>
            </a:r>
          </a:p>
          <a:p>
            <a:pPr lvl="1"/>
            <a:r>
              <a:rPr lang="zh-CN" altLang="en-US"/>
              <a:t>需要读入一系列整数，但是整数个数不定，要在每次读入之后进行判断，因此使用</a:t>
            </a:r>
            <a:r>
              <a:rPr lang="en-US" altLang="zh-CN"/>
              <a:t>while</a:t>
            </a:r>
            <a:r>
              <a:rPr lang="zh-CN" altLang="en-US"/>
              <a:t>循环最为合适。循环控制条件应该是</a:t>
            </a:r>
            <a:r>
              <a:rPr lang="en-US" altLang="zh-CN"/>
              <a:t>n!=0</a:t>
            </a:r>
            <a:r>
              <a:rPr lang="zh-CN" altLang="en-US"/>
              <a:t>。由于要判断数的正负并分别进行统计，所以需要在循环内部嵌入选择结构。</a:t>
            </a:r>
          </a:p>
        </p:txBody>
      </p:sp>
      <p:sp>
        <p:nvSpPr>
          <p:cNvPr id="7" name="灯片编号占位符 5"/>
          <p:cNvSpPr>
            <a:spLocks noGrp="1"/>
          </p:cNvSpPr>
          <p:nvPr>
            <p:ph type="sldNum" sz="quarter" idx="12"/>
          </p:nvPr>
        </p:nvSpPr>
        <p:spPr/>
        <p:txBody>
          <a:bodyPr/>
          <a:lstStyle/>
          <a:p>
            <a:fld id="{D0AE8CD6-7A1E-4036-899C-A3F22ED2C725}" type="slidenum">
              <a:rPr lang="en-US" altLang="zh-CN"/>
              <a:pPr/>
              <a:t>72</a:t>
            </a:fld>
            <a:endParaRPr lang="en-US" altLang="zh-CN"/>
          </a:p>
        </p:txBody>
      </p:sp>
      <p:sp>
        <p:nvSpPr>
          <p:cNvPr id="22733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1114027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685800" y="114300"/>
            <a:ext cx="7848600" cy="4743450"/>
          </a:xfrm>
        </p:spPr>
        <p:txBody>
          <a:bodyPr>
            <a:normAutofit lnSpcReduction="10000"/>
          </a:bodyPr>
          <a:lstStyle/>
          <a:p>
            <a:pPr>
              <a:lnSpc>
                <a:spcPct val="90000"/>
              </a:lnSpc>
              <a:buFont typeface="Wingdings" pitchFamily="2" charset="2"/>
              <a:buNone/>
            </a:pPr>
            <a:r>
              <a:rPr lang="en-US" altLang="zh-CN" sz="2800"/>
              <a:t>#include&lt;iostream&gt;</a:t>
            </a:r>
          </a:p>
          <a:p>
            <a:pPr>
              <a:lnSpc>
                <a:spcPct val="90000"/>
              </a:lnSpc>
              <a:buFont typeface="Wingdings" pitchFamily="2" charset="2"/>
              <a:buNone/>
            </a:pPr>
            <a:r>
              <a:rPr lang="en-US" altLang="zh-CN" sz="2800"/>
              <a:t>using namespace std;</a:t>
            </a:r>
          </a:p>
          <a:p>
            <a:pPr>
              <a:lnSpc>
                <a:spcPct val="90000"/>
              </a:lnSpc>
              <a:buFont typeface="Wingdings" pitchFamily="2" charset="2"/>
              <a:buNone/>
            </a:pPr>
            <a:r>
              <a:rPr lang="en-US" altLang="zh-CN" sz="2800"/>
              <a:t>int main()</a:t>
            </a:r>
          </a:p>
          <a:p>
            <a:pPr>
              <a:lnSpc>
                <a:spcPct val="90000"/>
              </a:lnSpc>
              <a:buFont typeface="Wingdings" pitchFamily="2" charset="2"/>
              <a:buNone/>
            </a:pPr>
            <a:r>
              <a:rPr lang="en-US" altLang="zh-CN" sz="2800"/>
              <a:t>{ int  i=0, j=0, n;</a:t>
            </a:r>
          </a:p>
          <a:p>
            <a:pPr>
              <a:lnSpc>
                <a:spcPct val="90000"/>
              </a:lnSpc>
              <a:buFont typeface="Wingdings" pitchFamily="2" charset="2"/>
              <a:buNone/>
            </a:pPr>
            <a:r>
              <a:rPr lang="en-US" altLang="zh-CN" sz="2800"/>
              <a:t>  cout&lt;&lt;"</a:t>
            </a:r>
            <a:r>
              <a:rPr lang="zh-CN" altLang="en-US" sz="2800"/>
              <a:t>请输入若干整数</a:t>
            </a:r>
            <a:r>
              <a:rPr lang="en-US" altLang="zh-CN" sz="2800"/>
              <a:t>(</a:t>
            </a:r>
            <a:r>
              <a:rPr lang="zh-CN" altLang="en-US" sz="2800"/>
              <a:t>输入</a:t>
            </a:r>
            <a:r>
              <a:rPr lang="en-US" altLang="zh-CN" sz="2800"/>
              <a:t>0</a:t>
            </a:r>
            <a:r>
              <a:rPr lang="zh-CN" altLang="en-US" sz="2800"/>
              <a:t>则结束</a:t>
            </a:r>
            <a:r>
              <a:rPr lang="en-US" altLang="zh-CN" sz="2800"/>
              <a:t>)</a:t>
            </a:r>
            <a:r>
              <a:rPr lang="zh-CN" altLang="en-US" sz="2800"/>
              <a:t>：</a:t>
            </a:r>
            <a:r>
              <a:rPr lang="en-US" altLang="zh-CN" sz="2800"/>
              <a:t>";</a:t>
            </a:r>
          </a:p>
          <a:p>
            <a:pPr>
              <a:lnSpc>
                <a:spcPct val="90000"/>
              </a:lnSpc>
              <a:buFont typeface="Wingdings" pitchFamily="2" charset="2"/>
              <a:buNone/>
            </a:pPr>
            <a:r>
              <a:rPr lang="en-US" altLang="zh-CN" sz="2800"/>
              <a:t>  cin&gt;&gt;n;</a:t>
            </a:r>
          </a:p>
          <a:p>
            <a:pPr>
              <a:lnSpc>
                <a:spcPct val="90000"/>
              </a:lnSpc>
              <a:buFont typeface="Wingdings" pitchFamily="2" charset="2"/>
              <a:buNone/>
            </a:pPr>
            <a:r>
              <a:rPr lang="en-US" altLang="zh-CN" sz="2800"/>
              <a:t>  while(  n!=0  )</a:t>
            </a:r>
          </a:p>
          <a:p>
            <a:pPr>
              <a:lnSpc>
                <a:spcPct val="90000"/>
              </a:lnSpc>
              <a:buFont typeface="Wingdings" pitchFamily="2" charset="2"/>
              <a:buNone/>
            </a:pPr>
            <a:r>
              <a:rPr lang="en-US" altLang="zh-CN" sz="2800"/>
              <a:t>  {  if(n&gt;0) i++;</a:t>
            </a:r>
          </a:p>
          <a:p>
            <a:pPr>
              <a:lnSpc>
                <a:spcPct val="90000"/>
              </a:lnSpc>
              <a:buFont typeface="Wingdings" pitchFamily="2" charset="2"/>
              <a:buNone/>
            </a:pPr>
            <a:r>
              <a:rPr lang="en-US" altLang="zh-CN" sz="2800"/>
              <a:t>     if(n&lt;0) j++;</a:t>
            </a:r>
          </a:p>
          <a:p>
            <a:pPr>
              <a:lnSpc>
                <a:spcPct val="90000"/>
              </a:lnSpc>
              <a:buFont typeface="Wingdings" pitchFamily="2" charset="2"/>
              <a:buNone/>
            </a:pPr>
            <a:r>
              <a:rPr lang="en-US" altLang="zh-CN" sz="2800"/>
              <a:t>     cin&gt;&gt;n    ;</a:t>
            </a:r>
          </a:p>
          <a:p>
            <a:pPr>
              <a:lnSpc>
                <a:spcPct val="90000"/>
              </a:lnSpc>
              <a:buFont typeface="Wingdings" pitchFamily="2" charset="2"/>
              <a:buNone/>
            </a:pPr>
            <a:r>
              <a:rPr lang="en-US" altLang="zh-CN" sz="2800"/>
              <a:t>  }</a:t>
            </a:r>
          </a:p>
          <a:p>
            <a:pPr>
              <a:lnSpc>
                <a:spcPct val="90000"/>
              </a:lnSpc>
              <a:buFont typeface="Wingdings" pitchFamily="2" charset="2"/>
              <a:buNone/>
            </a:pPr>
            <a:r>
              <a:rPr lang="en-US" altLang="zh-CN" sz="2800"/>
              <a:t>  cout&lt;&lt;"</a:t>
            </a:r>
            <a:r>
              <a:rPr lang="zh-CN" altLang="en-US" sz="2800"/>
              <a:t>正整数个数：</a:t>
            </a:r>
            <a:r>
              <a:rPr lang="en-US" altLang="zh-CN" sz="2800"/>
              <a:t>"&lt;&lt;i&lt;&lt;"   </a:t>
            </a:r>
            <a:r>
              <a:rPr lang="zh-CN" altLang="en-US" sz="2800"/>
              <a:t>负整数个数：</a:t>
            </a:r>
            <a:r>
              <a:rPr lang="en-US" altLang="zh-CN" sz="2800"/>
              <a:t>"&lt;&lt;j&lt;&lt;endl;</a:t>
            </a:r>
          </a:p>
          <a:p>
            <a:pPr>
              <a:lnSpc>
                <a:spcPct val="90000"/>
              </a:lnSpc>
              <a:buFont typeface="Wingdings" pitchFamily="2" charset="2"/>
              <a:buNone/>
            </a:pPr>
            <a:r>
              <a:rPr lang="en-US" altLang="zh-CN" sz="2800"/>
              <a:t>}</a:t>
            </a:r>
          </a:p>
        </p:txBody>
      </p:sp>
      <p:sp>
        <p:nvSpPr>
          <p:cNvPr id="228356"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78EDF3E5-49C4-44A6-9488-92BF27426FB3}" type="slidenum">
              <a:rPr lang="en-US" altLang="zh-CN" sz="1400"/>
              <a:pPr>
                <a:spcBef>
                  <a:spcPct val="50000"/>
                </a:spcBef>
              </a:pPr>
              <a:t>73</a:t>
            </a:fld>
            <a:endParaRPr lang="en-US" altLang="zh-CN" sz="1400"/>
          </a:p>
        </p:txBody>
      </p:sp>
    </p:spTree>
    <p:extLst>
      <p:ext uri="{BB962C8B-B14F-4D97-AF65-F5344CB8AC3E}">
        <p14:creationId xmlns:p14="http://schemas.microsoft.com/office/powerpoint/2010/main" val="23344139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p>
            <a:pPr>
              <a:lnSpc>
                <a:spcPct val="80000"/>
              </a:lnSpc>
            </a:pPr>
            <a:r>
              <a:rPr lang="en-US" altLang="zh-CN">
                <a:effectLst>
                  <a:outerShdw blurRad="38100" dist="38100" dir="2700000" algn="tl">
                    <a:srgbClr val="000000"/>
                  </a:outerShdw>
                </a:effectLst>
                <a:latin typeface="隶书" pitchFamily="49" charset="-122"/>
              </a:rPr>
              <a:t>break </a:t>
            </a:r>
            <a:r>
              <a:rPr lang="zh-CN" altLang="en-US">
                <a:effectLst>
                  <a:outerShdw blurRad="38100" dist="38100" dir="2700000" algn="tl">
                    <a:srgbClr val="000000"/>
                  </a:outerShdw>
                </a:effectLst>
                <a:latin typeface="隶书" pitchFamily="49" charset="-122"/>
              </a:rPr>
              <a:t>和 </a:t>
            </a:r>
            <a:r>
              <a:rPr lang="en-US" altLang="zh-CN">
                <a:effectLst>
                  <a:outerShdw blurRad="38100" dist="38100" dir="2700000" algn="tl">
                    <a:srgbClr val="000000"/>
                  </a:outerShdw>
                </a:effectLst>
                <a:latin typeface="隶书" pitchFamily="49" charset="-122"/>
              </a:rPr>
              <a:t>continue </a:t>
            </a:r>
            <a:r>
              <a:rPr lang="zh-CN" altLang="en-US">
                <a:effectLst>
                  <a:outerShdw blurRad="38100" dist="38100" dir="2700000" algn="tl">
                    <a:srgbClr val="000000"/>
                  </a:outerShdw>
                </a:effectLst>
                <a:latin typeface="隶书" pitchFamily="49" charset="-122"/>
              </a:rPr>
              <a:t>语句</a:t>
            </a:r>
          </a:p>
        </p:txBody>
      </p:sp>
      <p:sp>
        <p:nvSpPr>
          <p:cNvPr id="160771" name="Rectangle 3"/>
          <p:cNvSpPr>
            <a:spLocks noGrp="1" noChangeArrowheads="1"/>
          </p:cNvSpPr>
          <p:nvPr>
            <p:ph idx="1"/>
          </p:nvPr>
        </p:nvSpPr>
        <p:spPr>
          <a:noFill/>
          <a:ln/>
        </p:spPr>
        <p:txBody>
          <a:bodyPr/>
          <a:lstStyle/>
          <a:p>
            <a:pPr>
              <a:buClr>
                <a:schemeClr val="tx1"/>
              </a:buClr>
              <a:buFontTx/>
              <a:buChar char="•"/>
            </a:pPr>
            <a:r>
              <a:rPr lang="en-US" altLang="zh-CN"/>
              <a:t>break</a:t>
            </a:r>
            <a:r>
              <a:rPr lang="zh-CN" altLang="en-US"/>
              <a:t>语句</a:t>
            </a:r>
          </a:p>
          <a:p>
            <a:pPr marL="458788" lvl="1" indent="-1588">
              <a:buClr>
                <a:schemeClr val="tx1"/>
              </a:buClr>
              <a:buFontTx/>
              <a:buNone/>
            </a:pPr>
            <a:r>
              <a:rPr lang="zh-CN" altLang="en-US"/>
              <a:t>使程序从循环体和</a:t>
            </a:r>
            <a:r>
              <a:rPr lang="en-US" altLang="zh-CN"/>
              <a:t>switch</a:t>
            </a:r>
            <a:r>
              <a:rPr lang="zh-CN" altLang="en-US"/>
              <a:t>语句内跳出，继续执行逻辑上的下一条语句。不宜用在别处。</a:t>
            </a:r>
          </a:p>
          <a:p>
            <a:pPr>
              <a:buClr>
                <a:schemeClr val="tx1"/>
              </a:buClr>
              <a:buFontTx/>
              <a:buChar char="•"/>
            </a:pPr>
            <a:r>
              <a:rPr lang="en-US" altLang="zh-CN"/>
              <a:t>continue </a:t>
            </a:r>
            <a:r>
              <a:rPr lang="zh-CN" altLang="en-US"/>
              <a:t>语句</a:t>
            </a:r>
          </a:p>
          <a:p>
            <a:pPr marL="458788" lvl="1" indent="-1588">
              <a:buClr>
                <a:schemeClr val="tx1"/>
              </a:buClr>
              <a:buFontTx/>
              <a:buNone/>
            </a:pPr>
            <a:r>
              <a:rPr lang="zh-CN" altLang="en-US"/>
              <a:t>结束本次循环，接着判断是否执行下一次循环。</a:t>
            </a:r>
          </a:p>
        </p:txBody>
      </p:sp>
      <p:sp>
        <p:nvSpPr>
          <p:cNvPr id="7" name="灯片编号占位符 5"/>
          <p:cNvSpPr>
            <a:spLocks noGrp="1"/>
          </p:cNvSpPr>
          <p:nvPr>
            <p:ph type="sldNum" sz="quarter" idx="12"/>
          </p:nvPr>
        </p:nvSpPr>
        <p:spPr/>
        <p:txBody>
          <a:bodyPr/>
          <a:lstStyle/>
          <a:p>
            <a:fld id="{DB177902-4DD3-4674-B465-F9C01D395402}" type="slidenum">
              <a:rPr lang="en-US" altLang="zh-CN"/>
              <a:pPr/>
              <a:t>74</a:t>
            </a:fld>
            <a:endParaRPr lang="en-US" altLang="zh-CN"/>
          </a:p>
        </p:txBody>
      </p:sp>
      <p:sp>
        <p:nvSpPr>
          <p:cNvPr id="160772" name="Text Box 4"/>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算法的基本控制结构</a:t>
            </a:r>
            <a:endParaRPr lang="zh-CN" altLang="en-US">
              <a:ea typeface="宋体" pitchFamily="2" charset="-122"/>
            </a:endParaRPr>
          </a:p>
        </p:txBody>
      </p:sp>
    </p:spTree>
    <p:extLst>
      <p:ext uri="{BB962C8B-B14F-4D97-AF65-F5344CB8AC3E}">
        <p14:creationId xmlns:p14="http://schemas.microsoft.com/office/powerpoint/2010/main" val="320769241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a:t>typedef</a:t>
            </a:r>
            <a:r>
              <a:rPr lang="zh-CN" altLang="en-US"/>
              <a:t>语句</a:t>
            </a:r>
          </a:p>
        </p:txBody>
      </p:sp>
      <p:sp>
        <p:nvSpPr>
          <p:cNvPr id="164867" name="Rectangle 3"/>
          <p:cNvSpPr>
            <a:spLocks noGrp="1" noChangeArrowheads="1"/>
          </p:cNvSpPr>
          <p:nvPr>
            <p:ph idx="1"/>
          </p:nvPr>
        </p:nvSpPr>
        <p:spPr>
          <a:xfrm>
            <a:off x="1295400" y="1428750"/>
            <a:ext cx="7239000" cy="3314700"/>
          </a:xfrm>
        </p:spPr>
        <p:txBody>
          <a:bodyPr/>
          <a:lstStyle/>
          <a:p>
            <a:pPr>
              <a:lnSpc>
                <a:spcPct val="90000"/>
              </a:lnSpc>
            </a:pPr>
            <a:r>
              <a:rPr lang="zh-CN" altLang="en-US"/>
              <a:t>为一个已有的数据类型另外命名</a:t>
            </a:r>
          </a:p>
          <a:p>
            <a:pPr>
              <a:lnSpc>
                <a:spcPct val="90000"/>
              </a:lnSpc>
            </a:pPr>
            <a:r>
              <a:rPr lang="zh-CN" altLang="en-US"/>
              <a:t>语法形式</a:t>
            </a:r>
          </a:p>
          <a:p>
            <a:pPr lvl="1">
              <a:lnSpc>
                <a:spcPct val="90000"/>
              </a:lnSpc>
              <a:buFontTx/>
              <a:buNone/>
            </a:pPr>
            <a:r>
              <a:rPr lang="en-US" altLang="zh-CN"/>
              <a:t>typedef  </a:t>
            </a:r>
            <a:r>
              <a:rPr lang="zh-CN" altLang="en-US"/>
              <a:t>已有类型名  新类型名表</a:t>
            </a:r>
            <a:r>
              <a:rPr lang="en-US" altLang="zh-CN"/>
              <a:t>;</a:t>
            </a:r>
          </a:p>
          <a:p>
            <a:pPr>
              <a:lnSpc>
                <a:spcPct val="90000"/>
              </a:lnSpc>
            </a:pPr>
            <a:r>
              <a:rPr lang="zh-CN" altLang="en-US"/>
              <a:t>例如</a:t>
            </a:r>
          </a:p>
          <a:p>
            <a:pPr lvl="1">
              <a:lnSpc>
                <a:spcPct val="90000"/>
              </a:lnSpc>
              <a:buFontTx/>
              <a:buNone/>
            </a:pPr>
            <a:r>
              <a:rPr lang="en-US" altLang="zh-CN"/>
              <a:t>typedef double </a:t>
            </a:r>
            <a:r>
              <a:rPr lang="en-US" altLang="zh-CN">
                <a:solidFill>
                  <a:srgbClr val="FFB5B5"/>
                </a:solidFill>
              </a:rPr>
              <a:t>area,volume</a:t>
            </a:r>
            <a:r>
              <a:rPr lang="en-US" altLang="zh-CN"/>
              <a:t>;</a:t>
            </a:r>
          </a:p>
          <a:p>
            <a:pPr lvl="1">
              <a:lnSpc>
                <a:spcPct val="90000"/>
              </a:lnSpc>
              <a:buFontTx/>
              <a:buNone/>
            </a:pPr>
            <a:r>
              <a:rPr lang="en-US" altLang="zh-CN"/>
              <a:t>typedef int </a:t>
            </a:r>
            <a:r>
              <a:rPr lang="en-US" altLang="zh-CN">
                <a:solidFill>
                  <a:srgbClr val="FFB5B5"/>
                </a:solidFill>
              </a:rPr>
              <a:t>natural</a:t>
            </a:r>
            <a:r>
              <a:rPr lang="en-US" altLang="zh-CN"/>
              <a:t>;</a:t>
            </a:r>
          </a:p>
          <a:p>
            <a:pPr lvl="1">
              <a:lnSpc>
                <a:spcPct val="90000"/>
              </a:lnSpc>
              <a:buFontTx/>
              <a:buNone/>
            </a:pPr>
            <a:r>
              <a:rPr lang="en-US" altLang="zh-CN">
                <a:solidFill>
                  <a:srgbClr val="FFB5B5"/>
                </a:solidFill>
              </a:rPr>
              <a:t>natural</a:t>
            </a:r>
            <a:r>
              <a:rPr lang="en-US" altLang="zh-CN"/>
              <a:t> i1,i2;</a:t>
            </a:r>
          </a:p>
          <a:p>
            <a:pPr lvl="1">
              <a:lnSpc>
                <a:spcPct val="90000"/>
              </a:lnSpc>
              <a:buFontTx/>
              <a:buNone/>
            </a:pPr>
            <a:r>
              <a:rPr lang="en-US" altLang="zh-CN">
                <a:solidFill>
                  <a:srgbClr val="FFB5B5"/>
                </a:solidFill>
              </a:rPr>
              <a:t>area</a:t>
            </a:r>
            <a:r>
              <a:rPr lang="en-US" altLang="zh-CN"/>
              <a:t> a;</a:t>
            </a:r>
          </a:p>
          <a:p>
            <a:pPr lvl="1">
              <a:lnSpc>
                <a:spcPct val="90000"/>
              </a:lnSpc>
              <a:buFontTx/>
              <a:buNone/>
            </a:pPr>
            <a:r>
              <a:rPr lang="en-US" altLang="zh-CN">
                <a:solidFill>
                  <a:srgbClr val="FFB5B5"/>
                </a:solidFill>
              </a:rPr>
              <a:t>volume</a:t>
            </a:r>
            <a:r>
              <a:rPr lang="en-US" altLang="zh-CN"/>
              <a:t> v;</a:t>
            </a:r>
          </a:p>
          <a:p>
            <a:pPr lvl="1">
              <a:lnSpc>
                <a:spcPct val="90000"/>
              </a:lnSpc>
              <a:buFontTx/>
              <a:buNone/>
            </a:pPr>
            <a:endParaRPr lang="en-US" altLang="zh-CN"/>
          </a:p>
        </p:txBody>
      </p:sp>
      <p:sp>
        <p:nvSpPr>
          <p:cNvPr id="7" name="灯片编号占位符 5"/>
          <p:cNvSpPr>
            <a:spLocks noGrp="1"/>
          </p:cNvSpPr>
          <p:nvPr>
            <p:ph type="sldNum" sz="quarter" idx="12"/>
          </p:nvPr>
        </p:nvSpPr>
        <p:spPr/>
        <p:txBody>
          <a:bodyPr/>
          <a:lstStyle/>
          <a:p>
            <a:fld id="{4528858A-6152-4380-8D5A-41FF61BECB82}" type="slidenum">
              <a:rPr lang="en-US" altLang="zh-CN"/>
              <a:pPr/>
              <a:t>75</a:t>
            </a:fld>
            <a:endParaRPr lang="en-US" altLang="zh-CN"/>
          </a:p>
        </p:txBody>
      </p:sp>
      <p:sp>
        <p:nvSpPr>
          <p:cNvPr id="164868"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626417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zh-CN" altLang="en-US"/>
              <a:t>枚举类型</a:t>
            </a:r>
            <a:r>
              <a:rPr lang="en-US" altLang="zh-CN"/>
              <a:t>—enum</a:t>
            </a:r>
          </a:p>
        </p:txBody>
      </p:sp>
      <p:sp>
        <p:nvSpPr>
          <p:cNvPr id="165891" name="Rectangle 3"/>
          <p:cNvSpPr>
            <a:spLocks noGrp="1" noChangeArrowheads="1"/>
          </p:cNvSpPr>
          <p:nvPr>
            <p:ph idx="1"/>
          </p:nvPr>
        </p:nvSpPr>
        <p:spPr/>
        <p:txBody>
          <a:bodyPr/>
          <a:lstStyle/>
          <a:p>
            <a:r>
              <a:rPr lang="zh-CN" altLang="en-US"/>
              <a:t>只要将需要的变量值一一列举出来，便构成了一个枚举类型。</a:t>
            </a:r>
          </a:p>
          <a:p>
            <a:r>
              <a:rPr lang="zh-CN" altLang="en-US"/>
              <a:t>枚举类型的声明形式如下：</a:t>
            </a:r>
          </a:p>
          <a:p>
            <a:pPr lvl="1">
              <a:buFontTx/>
              <a:buNone/>
            </a:pPr>
            <a:r>
              <a:rPr lang="en-US" altLang="zh-CN"/>
              <a:t>enum  </a:t>
            </a:r>
            <a:r>
              <a:rPr lang="zh-CN" altLang="en-US"/>
              <a:t>枚举类型名  </a:t>
            </a:r>
            <a:r>
              <a:rPr lang="en-US" altLang="zh-CN"/>
              <a:t>{</a:t>
            </a:r>
            <a:r>
              <a:rPr lang="zh-CN" altLang="en-US"/>
              <a:t>变量值列表</a:t>
            </a:r>
            <a:r>
              <a:rPr lang="en-US" altLang="zh-CN"/>
              <a:t>};</a:t>
            </a:r>
          </a:p>
          <a:p>
            <a:r>
              <a:rPr lang="zh-CN" altLang="en-US"/>
              <a:t>例如：</a:t>
            </a:r>
          </a:p>
          <a:p>
            <a:pPr lvl="1">
              <a:buFontTx/>
              <a:buNone/>
            </a:pPr>
            <a:r>
              <a:rPr lang="en-US" altLang="zh-CN"/>
              <a:t>enum weekday {sun,mon,tue,wed,thu,fri,sat};</a:t>
            </a:r>
          </a:p>
        </p:txBody>
      </p:sp>
      <p:sp>
        <p:nvSpPr>
          <p:cNvPr id="7" name="灯片编号占位符 5"/>
          <p:cNvSpPr>
            <a:spLocks noGrp="1"/>
          </p:cNvSpPr>
          <p:nvPr>
            <p:ph type="sldNum" sz="quarter" idx="12"/>
          </p:nvPr>
        </p:nvSpPr>
        <p:spPr/>
        <p:txBody>
          <a:bodyPr/>
          <a:lstStyle/>
          <a:p>
            <a:fld id="{B9B459AD-ABF0-4443-B8B4-E1834C08D198}" type="slidenum">
              <a:rPr lang="en-US" altLang="zh-CN"/>
              <a:pPr/>
              <a:t>76</a:t>
            </a:fld>
            <a:endParaRPr lang="en-US" altLang="zh-CN"/>
          </a:p>
        </p:txBody>
      </p:sp>
      <p:sp>
        <p:nvSpPr>
          <p:cNvPr id="165892"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3536965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a:t>枚举类型</a:t>
            </a:r>
            <a:r>
              <a:rPr lang="en-US" altLang="zh-CN"/>
              <a:t>—enum</a:t>
            </a:r>
          </a:p>
        </p:txBody>
      </p:sp>
      <p:sp>
        <p:nvSpPr>
          <p:cNvPr id="166915" name="Rectangle 3"/>
          <p:cNvSpPr>
            <a:spLocks noGrp="1" noChangeArrowheads="1"/>
          </p:cNvSpPr>
          <p:nvPr>
            <p:ph idx="1"/>
          </p:nvPr>
        </p:nvSpPr>
        <p:spPr>
          <a:xfrm>
            <a:off x="1295400" y="1257300"/>
            <a:ext cx="7848600" cy="3600450"/>
          </a:xfrm>
        </p:spPr>
        <p:txBody>
          <a:bodyPr>
            <a:normAutofit lnSpcReduction="10000"/>
          </a:bodyPr>
          <a:lstStyle/>
          <a:p>
            <a:pPr>
              <a:lnSpc>
                <a:spcPct val="90000"/>
              </a:lnSpc>
            </a:pPr>
            <a:r>
              <a:rPr lang="zh-CN" altLang="en-US"/>
              <a:t>枚举类型应用说明：</a:t>
            </a:r>
          </a:p>
          <a:p>
            <a:pPr lvl="1">
              <a:lnSpc>
                <a:spcPct val="90000"/>
              </a:lnSpc>
            </a:pPr>
            <a:r>
              <a:rPr lang="zh-CN" altLang="en-US"/>
              <a:t> 对枚举元素按常量处理，不能对它们赋值。例如，不能写：</a:t>
            </a:r>
            <a:r>
              <a:rPr lang="en-US" altLang="zh-CN"/>
              <a:t>sun=0;</a:t>
            </a:r>
          </a:p>
          <a:p>
            <a:pPr lvl="1">
              <a:lnSpc>
                <a:spcPct val="90000"/>
              </a:lnSpc>
            </a:pPr>
            <a:r>
              <a:rPr lang="en-US" altLang="zh-CN"/>
              <a:t> </a:t>
            </a:r>
            <a:r>
              <a:rPr lang="zh-CN" altLang="en-US"/>
              <a:t>枚举元素具有缺省值，它们依次为： </a:t>
            </a:r>
            <a:r>
              <a:rPr lang="en-US" altLang="zh-CN"/>
              <a:t>0,1,2,......</a:t>
            </a:r>
            <a:r>
              <a:rPr lang="zh-CN" altLang="en-US"/>
              <a:t>。</a:t>
            </a:r>
          </a:p>
          <a:p>
            <a:pPr lvl="1">
              <a:lnSpc>
                <a:spcPct val="90000"/>
              </a:lnSpc>
            </a:pPr>
            <a:r>
              <a:rPr lang="zh-CN" altLang="en-US"/>
              <a:t> 也可以在声明时另行指定枚举元素的值，如：</a:t>
            </a:r>
          </a:p>
          <a:p>
            <a:pPr lvl="2">
              <a:lnSpc>
                <a:spcPct val="90000"/>
              </a:lnSpc>
              <a:buFont typeface="Wingdings" pitchFamily="2" charset="2"/>
              <a:buNone/>
            </a:pPr>
            <a:r>
              <a:rPr lang="en-US" altLang="zh-CN"/>
              <a:t>enum weekday {sun=7,mon=1,tue,wed,thu,fri,sat};</a:t>
            </a:r>
          </a:p>
          <a:p>
            <a:pPr lvl="1">
              <a:lnSpc>
                <a:spcPct val="90000"/>
              </a:lnSpc>
            </a:pPr>
            <a:r>
              <a:rPr lang="zh-CN" altLang="en-US"/>
              <a:t>枚举值可以进行关系运算。</a:t>
            </a:r>
          </a:p>
          <a:p>
            <a:pPr lvl="1">
              <a:lnSpc>
                <a:spcPct val="90000"/>
              </a:lnSpc>
            </a:pPr>
            <a:r>
              <a:rPr lang="zh-CN" altLang="en-US"/>
              <a:t> 整数值不能直接赋给枚举变量，如需</a:t>
            </a:r>
            <a:br>
              <a:rPr lang="zh-CN" altLang="en-US"/>
            </a:br>
            <a:r>
              <a:rPr lang="zh-CN" altLang="en-US"/>
              <a:t>要将整数赋值给枚举变量，应进行强</a:t>
            </a:r>
            <a:br>
              <a:rPr lang="zh-CN" altLang="en-US"/>
            </a:br>
            <a:r>
              <a:rPr lang="zh-CN" altLang="en-US"/>
              <a:t>制类型转换。</a:t>
            </a:r>
          </a:p>
        </p:txBody>
      </p:sp>
      <p:sp>
        <p:nvSpPr>
          <p:cNvPr id="7" name="灯片编号占位符 5"/>
          <p:cNvSpPr>
            <a:spLocks noGrp="1"/>
          </p:cNvSpPr>
          <p:nvPr>
            <p:ph type="sldNum" sz="quarter" idx="12"/>
          </p:nvPr>
        </p:nvSpPr>
        <p:spPr/>
        <p:txBody>
          <a:bodyPr/>
          <a:lstStyle/>
          <a:p>
            <a:fld id="{82D4555A-6057-4E07-A6F2-C26D39F33A12}" type="slidenum">
              <a:rPr lang="en-US" altLang="zh-CN"/>
              <a:pPr/>
              <a:t>77</a:t>
            </a:fld>
            <a:endParaRPr lang="en-US" altLang="zh-CN"/>
          </a:p>
        </p:txBody>
      </p:sp>
      <p:sp>
        <p:nvSpPr>
          <p:cNvPr id="166916"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1316402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例</a:t>
            </a:r>
            <a:r>
              <a:rPr lang="en-US" altLang="zh-CN"/>
              <a:t>2-11 </a:t>
            </a:r>
          </a:p>
        </p:txBody>
      </p:sp>
      <p:sp>
        <p:nvSpPr>
          <p:cNvPr id="167939" name="Rectangle 3"/>
          <p:cNvSpPr>
            <a:spLocks noGrp="1" noChangeArrowheads="1"/>
          </p:cNvSpPr>
          <p:nvPr>
            <p:ph idx="1"/>
          </p:nvPr>
        </p:nvSpPr>
        <p:spPr/>
        <p:txBody>
          <a:bodyPr/>
          <a:lstStyle/>
          <a:p>
            <a:r>
              <a:rPr lang="zh-CN" altLang="en-US"/>
              <a:t>设某次体育比赛的结果有四种可能：胜（</a:t>
            </a:r>
            <a:r>
              <a:rPr lang="en-US" altLang="zh-CN"/>
              <a:t>win</a:t>
            </a:r>
            <a:r>
              <a:rPr lang="zh-CN" altLang="en-US"/>
              <a:t>）、负（</a:t>
            </a:r>
            <a:r>
              <a:rPr lang="en-US" altLang="zh-CN"/>
              <a:t>lose</a:t>
            </a:r>
            <a:r>
              <a:rPr lang="zh-CN" altLang="en-US"/>
              <a:t>）、平局（</a:t>
            </a:r>
            <a:r>
              <a:rPr lang="en-US" altLang="zh-CN"/>
              <a:t>tie</a:t>
            </a:r>
            <a:r>
              <a:rPr lang="zh-CN" altLang="en-US"/>
              <a:t>）、比赛取消（</a:t>
            </a:r>
            <a:r>
              <a:rPr lang="en-US" altLang="zh-CN"/>
              <a:t>cancel</a:t>
            </a:r>
            <a:r>
              <a:rPr lang="zh-CN" altLang="en-US"/>
              <a:t>），编写程序顺序输出这四种情况。</a:t>
            </a:r>
          </a:p>
          <a:p>
            <a:r>
              <a:rPr lang="zh-CN" altLang="en-US"/>
              <a:t>分析：由于比赛结果只有四种可能，所以可以声明一个枚举类型，声明一个枚举类型的变量来存放比赛结果。</a:t>
            </a:r>
          </a:p>
        </p:txBody>
      </p:sp>
      <p:sp>
        <p:nvSpPr>
          <p:cNvPr id="7" name="灯片编号占位符 5"/>
          <p:cNvSpPr>
            <a:spLocks noGrp="1"/>
          </p:cNvSpPr>
          <p:nvPr>
            <p:ph type="sldNum" sz="quarter" idx="12"/>
          </p:nvPr>
        </p:nvSpPr>
        <p:spPr/>
        <p:txBody>
          <a:bodyPr/>
          <a:lstStyle/>
          <a:p>
            <a:fld id="{51C9DD64-43AB-4752-A716-C5C7EFB68A99}" type="slidenum">
              <a:rPr lang="en-US" altLang="zh-CN"/>
              <a:pPr/>
              <a:t>78</a:t>
            </a:fld>
            <a:endParaRPr lang="en-US" altLang="zh-CN"/>
          </a:p>
        </p:txBody>
      </p:sp>
      <p:sp>
        <p:nvSpPr>
          <p:cNvPr id="167940"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15639193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idx="1"/>
          </p:nvPr>
        </p:nvSpPr>
        <p:spPr>
          <a:xfrm>
            <a:off x="381000" y="114300"/>
            <a:ext cx="8458200" cy="4972050"/>
          </a:xfrm>
        </p:spPr>
        <p:txBody>
          <a:bodyPr/>
          <a:lstStyle/>
          <a:p>
            <a:pPr>
              <a:lnSpc>
                <a:spcPct val="85000"/>
              </a:lnSpc>
              <a:buFont typeface="Wingdings" pitchFamily="2" charset="2"/>
              <a:buNone/>
            </a:pPr>
            <a:r>
              <a:rPr lang="en-US" altLang="zh-CN" sz="2200"/>
              <a:t>#include &lt;iostream&gt;</a:t>
            </a:r>
          </a:p>
          <a:p>
            <a:pPr>
              <a:lnSpc>
                <a:spcPct val="85000"/>
              </a:lnSpc>
              <a:buFont typeface="Wingdings" pitchFamily="2" charset="2"/>
              <a:buNone/>
            </a:pPr>
            <a:r>
              <a:rPr lang="en-US" altLang="zh-CN" sz="2200"/>
              <a:t>using namespace std;</a:t>
            </a:r>
          </a:p>
          <a:p>
            <a:pPr>
              <a:lnSpc>
                <a:spcPct val="85000"/>
              </a:lnSpc>
              <a:buFont typeface="Wingdings" pitchFamily="2" charset="2"/>
              <a:buNone/>
            </a:pPr>
            <a:r>
              <a:rPr lang="en-US" altLang="zh-CN" sz="2200">
                <a:solidFill>
                  <a:srgbClr val="FFFF66"/>
                </a:solidFill>
              </a:rPr>
              <a:t>enum game_result {WIN, LOSE, TIE, CANCEL};</a:t>
            </a:r>
          </a:p>
          <a:p>
            <a:pPr>
              <a:lnSpc>
                <a:spcPct val="85000"/>
              </a:lnSpc>
              <a:buFont typeface="Wingdings" pitchFamily="2" charset="2"/>
              <a:buNone/>
            </a:pPr>
            <a:r>
              <a:rPr lang="en-US" altLang="zh-CN" sz="2200"/>
              <a:t>int main()</a:t>
            </a:r>
          </a:p>
          <a:p>
            <a:pPr>
              <a:lnSpc>
                <a:spcPct val="85000"/>
              </a:lnSpc>
              <a:buFont typeface="Wingdings" pitchFamily="2" charset="2"/>
              <a:buNone/>
            </a:pPr>
            <a:r>
              <a:rPr lang="en-US" altLang="zh-CN" sz="2200"/>
              <a:t>{ game_result result;</a:t>
            </a:r>
          </a:p>
          <a:p>
            <a:pPr>
              <a:lnSpc>
                <a:spcPct val="85000"/>
              </a:lnSpc>
              <a:buFont typeface="Wingdings" pitchFamily="2" charset="2"/>
              <a:buNone/>
            </a:pPr>
            <a:r>
              <a:rPr lang="en-US" altLang="zh-CN" sz="2200"/>
              <a:t>   enum game_result omit = CANCEL;</a:t>
            </a:r>
          </a:p>
          <a:p>
            <a:pPr>
              <a:lnSpc>
                <a:spcPct val="85000"/>
              </a:lnSpc>
              <a:buFont typeface="Wingdings" pitchFamily="2" charset="2"/>
              <a:buNone/>
            </a:pPr>
            <a:r>
              <a:rPr lang="en-US" altLang="zh-CN" sz="2200"/>
              <a:t>   int count;</a:t>
            </a:r>
          </a:p>
          <a:p>
            <a:pPr>
              <a:lnSpc>
                <a:spcPct val="85000"/>
              </a:lnSpc>
              <a:buFont typeface="Wingdings" pitchFamily="2" charset="2"/>
              <a:buNone/>
            </a:pPr>
            <a:r>
              <a:rPr lang="en-US" altLang="zh-CN" sz="2200"/>
              <a:t>   for (count = WIN ; count &lt;= CANCEL ; count++) </a:t>
            </a:r>
          </a:p>
          <a:p>
            <a:pPr>
              <a:lnSpc>
                <a:spcPct val="85000"/>
              </a:lnSpc>
              <a:buFont typeface="Wingdings" pitchFamily="2" charset="2"/>
              <a:buNone/>
            </a:pPr>
            <a:r>
              <a:rPr lang="en-US" altLang="zh-CN" sz="2200"/>
              <a:t>   { result = (game_result)count;</a:t>
            </a:r>
          </a:p>
          <a:p>
            <a:pPr>
              <a:lnSpc>
                <a:spcPct val="85000"/>
              </a:lnSpc>
              <a:buFont typeface="Wingdings" pitchFamily="2" charset="2"/>
              <a:buNone/>
            </a:pPr>
            <a:r>
              <a:rPr lang="en-US" altLang="zh-CN" sz="2200"/>
              <a:t>      if (result == omit)</a:t>
            </a:r>
          </a:p>
          <a:p>
            <a:pPr>
              <a:lnSpc>
                <a:spcPct val="85000"/>
              </a:lnSpc>
              <a:buFont typeface="Wingdings" pitchFamily="2" charset="2"/>
              <a:buNone/>
            </a:pPr>
            <a:r>
              <a:rPr lang="en-US" altLang="zh-CN" sz="2200"/>
              <a:t>      {    cout &lt;&lt; "The game was cancelled\n";      }</a:t>
            </a:r>
          </a:p>
          <a:p>
            <a:pPr>
              <a:lnSpc>
                <a:spcPct val="70000"/>
              </a:lnSpc>
              <a:buFont typeface="Wingdings" pitchFamily="2" charset="2"/>
              <a:buNone/>
            </a:pPr>
            <a:r>
              <a:rPr lang="en-US" altLang="zh-CN" sz="2200"/>
              <a:t>      else </a:t>
            </a:r>
          </a:p>
          <a:p>
            <a:pPr>
              <a:lnSpc>
                <a:spcPct val="70000"/>
              </a:lnSpc>
              <a:buFont typeface="Wingdings" pitchFamily="2" charset="2"/>
              <a:buNone/>
            </a:pPr>
            <a:r>
              <a:rPr lang="en-US" altLang="zh-CN" sz="2200"/>
              <a:t>      { cout &lt;&lt; "The game was played ";</a:t>
            </a:r>
          </a:p>
          <a:p>
            <a:pPr>
              <a:lnSpc>
                <a:spcPct val="70000"/>
              </a:lnSpc>
              <a:buFont typeface="Wingdings" pitchFamily="2" charset="2"/>
              <a:buNone/>
            </a:pPr>
            <a:r>
              <a:rPr lang="en-US" altLang="zh-CN" sz="2200"/>
              <a:t>         if (result == WIN)         cout &lt;&lt; "and we won!";</a:t>
            </a:r>
          </a:p>
          <a:p>
            <a:pPr>
              <a:lnSpc>
                <a:spcPct val="70000"/>
              </a:lnSpc>
              <a:buFont typeface="Wingdings" pitchFamily="2" charset="2"/>
              <a:buNone/>
            </a:pPr>
            <a:r>
              <a:rPr lang="en-US" altLang="zh-CN" sz="2200"/>
              <a:t>         if (result == LOSE)       cout &lt;&lt; "and we lost.";</a:t>
            </a:r>
          </a:p>
          <a:p>
            <a:pPr>
              <a:lnSpc>
                <a:spcPct val="70000"/>
              </a:lnSpc>
              <a:buFont typeface="Wingdings" pitchFamily="2" charset="2"/>
              <a:buNone/>
            </a:pPr>
            <a:r>
              <a:rPr lang="en-US" altLang="zh-CN" sz="2200"/>
              <a:t>         cout &lt;&lt; "\n";</a:t>
            </a:r>
          </a:p>
          <a:p>
            <a:pPr>
              <a:lnSpc>
                <a:spcPct val="70000"/>
              </a:lnSpc>
              <a:buFont typeface="Wingdings" pitchFamily="2" charset="2"/>
              <a:buNone/>
            </a:pPr>
            <a:r>
              <a:rPr lang="en-US" altLang="zh-CN" sz="2200"/>
              <a:t>      }</a:t>
            </a:r>
          </a:p>
          <a:p>
            <a:pPr>
              <a:lnSpc>
                <a:spcPct val="70000"/>
              </a:lnSpc>
              <a:buFont typeface="Wingdings" pitchFamily="2" charset="2"/>
              <a:buNone/>
            </a:pPr>
            <a:r>
              <a:rPr lang="en-US" altLang="zh-CN" sz="2200"/>
              <a:t>   }</a:t>
            </a:r>
          </a:p>
          <a:p>
            <a:pPr>
              <a:lnSpc>
                <a:spcPct val="70000"/>
              </a:lnSpc>
              <a:buFont typeface="Wingdings" pitchFamily="2" charset="2"/>
              <a:buNone/>
            </a:pPr>
            <a:r>
              <a:rPr lang="en-US" altLang="zh-CN" sz="2200"/>
              <a:t>   return 0;</a:t>
            </a:r>
          </a:p>
          <a:p>
            <a:pPr>
              <a:lnSpc>
                <a:spcPct val="70000"/>
              </a:lnSpc>
              <a:buFont typeface="Wingdings" pitchFamily="2" charset="2"/>
              <a:buNone/>
            </a:pPr>
            <a:r>
              <a:rPr lang="en-US" altLang="zh-CN" sz="2200"/>
              <a:t>}</a:t>
            </a:r>
          </a:p>
        </p:txBody>
      </p:sp>
      <p:sp>
        <p:nvSpPr>
          <p:cNvPr id="296964" name="Text Box 4"/>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266A67B8-98D2-4C4A-99E5-4167B2D8AB60}" type="slidenum">
              <a:rPr lang="en-US" altLang="zh-CN" sz="1400"/>
              <a:pPr>
                <a:spcBef>
                  <a:spcPct val="50000"/>
                </a:spcBef>
              </a:pPr>
              <a:t>79</a:t>
            </a:fld>
            <a:endParaRPr lang="en-US" altLang="zh-CN" sz="1400"/>
          </a:p>
        </p:txBody>
      </p:sp>
    </p:spTree>
    <p:extLst>
      <p:ext uri="{BB962C8B-B14F-4D97-AF65-F5344CB8AC3E}">
        <p14:creationId xmlns:p14="http://schemas.microsoft.com/office/powerpoint/2010/main" val="272107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标识符的构成规则</a:t>
            </a:r>
          </a:p>
        </p:txBody>
      </p:sp>
      <p:sp>
        <p:nvSpPr>
          <p:cNvPr id="83971" name="Rectangle 3"/>
          <p:cNvSpPr>
            <a:spLocks noGrp="1" noChangeArrowheads="1"/>
          </p:cNvSpPr>
          <p:nvPr>
            <p:ph idx="1"/>
          </p:nvPr>
        </p:nvSpPr>
        <p:spPr/>
        <p:txBody>
          <a:bodyPr/>
          <a:lstStyle/>
          <a:p>
            <a:pPr>
              <a:lnSpc>
                <a:spcPct val="120000"/>
              </a:lnSpc>
            </a:pPr>
            <a:r>
              <a:rPr lang="zh-CN" altLang="en-US"/>
              <a:t>以大写字母、小写字母或下划线</a:t>
            </a:r>
            <a:r>
              <a:rPr lang="en-US" altLang="zh-CN"/>
              <a:t>(_)</a:t>
            </a:r>
            <a:r>
              <a:rPr lang="zh-CN" altLang="en-US"/>
              <a:t>开始。</a:t>
            </a:r>
          </a:p>
          <a:p>
            <a:pPr>
              <a:lnSpc>
                <a:spcPct val="120000"/>
              </a:lnSpc>
            </a:pPr>
            <a:r>
              <a:rPr lang="zh-CN" altLang="en-US"/>
              <a:t>可以由以大写字母、小写字母、下划线</a:t>
            </a:r>
            <a:r>
              <a:rPr lang="en-US" altLang="zh-CN"/>
              <a:t>(_)</a:t>
            </a:r>
            <a:r>
              <a:rPr lang="zh-CN" altLang="en-US"/>
              <a:t>或数字</a:t>
            </a:r>
            <a:r>
              <a:rPr lang="en-US" altLang="zh-CN"/>
              <a:t>0~9</a:t>
            </a:r>
            <a:r>
              <a:rPr lang="zh-CN" altLang="en-US"/>
              <a:t>组成。</a:t>
            </a:r>
          </a:p>
          <a:p>
            <a:pPr>
              <a:lnSpc>
                <a:spcPct val="120000"/>
              </a:lnSpc>
            </a:pPr>
            <a:r>
              <a:rPr lang="zh-CN" altLang="en-US"/>
              <a:t>大写字母和小写字母代表不同的标识符。</a:t>
            </a:r>
          </a:p>
        </p:txBody>
      </p:sp>
      <p:sp>
        <p:nvSpPr>
          <p:cNvPr id="7" name="灯片编号占位符 5"/>
          <p:cNvSpPr>
            <a:spLocks noGrp="1"/>
          </p:cNvSpPr>
          <p:nvPr>
            <p:ph type="sldNum" sz="quarter" idx="12"/>
          </p:nvPr>
        </p:nvSpPr>
        <p:spPr/>
        <p:txBody>
          <a:bodyPr/>
          <a:lstStyle/>
          <a:p>
            <a:fld id="{166AEE56-0889-4A8E-A508-3163F6937280}" type="slidenum">
              <a:rPr lang="en-US" altLang="zh-CN"/>
              <a:pPr/>
              <a:t>8</a:t>
            </a:fld>
            <a:endParaRPr lang="en-US" altLang="zh-CN"/>
          </a:p>
        </p:txBody>
      </p:sp>
      <p:sp>
        <p:nvSpPr>
          <p:cNvPr id="83972" name="Text Box 4"/>
          <p:cNvSpPr txBox="1">
            <a:spLocks noChangeArrowheads="1"/>
          </p:cNvSpPr>
          <p:nvPr/>
        </p:nvSpPr>
        <p:spPr bwMode="auto">
          <a:xfrm>
            <a:off x="266581" y="685800"/>
            <a:ext cx="800219"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zh-CN" sz="4000">
                <a:solidFill>
                  <a:srgbClr val="FFB5B5"/>
                </a:solidFill>
                <a:latin typeface="隶书" pitchFamily="49" charset="-122"/>
              </a:rPr>
              <a:t>C++</a:t>
            </a:r>
            <a:r>
              <a:rPr lang="zh-CN" altLang="en-US" sz="4000">
                <a:solidFill>
                  <a:srgbClr val="FFB5B5"/>
                </a:solidFill>
                <a:latin typeface="隶书" pitchFamily="49" charset="-122"/>
              </a:rPr>
              <a:t>语言概述</a:t>
            </a:r>
          </a:p>
        </p:txBody>
      </p:sp>
    </p:spTree>
    <p:extLst>
      <p:ext uri="{BB962C8B-B14F-4D97-AF65-F5344CB8AC3E}">
        <p14:creationId xmlns:p14="http://schemas.microsoft.com/office/powerpoint/2010/main" val="11959112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a:xfrm>
            <a:off x="762000" y="628650"/>
            <a:ext cx="7772400" cy="3886200"/>
          </a:xfrm>
        </p:spPr>
        <p:txBody>
          <a:bodyPr/>
          <a:lstStyle/>
          <a:p>
            <a:pPr>
              <a:buFont typeface="Wingdings" pitchFamily="2" charset="2"/>
              <a:buNone/>
            </a:pPr>
            <a:r>
              <a:rPr lang="zh-CN" altLang="en-US"/>
              <a:t>运行结果</a:t>
            </a:r>
          </a:p>
          <a:p>
            <a:pPr>
              <a:buFont typeface="Wingdings" pitchFamily="2" charset="2"/>
              <a:buNone/>
            </a:pPr>
            <a:r>
              <a:rPr lang="zh-CN" altLang="en-US"/>
              <a:t> </a:t>
            </a:r>
            <a:r>
              <a:rPr lang="en-US" altLang="zh-CN"/>
              <a:t>The game was played and we won!</a:t>
            </a:r>
          </a:p>
          <a:p>
            <a:pPr>
              <a:buFont typeface="Wingdings" pitchFamily="2" charset="2"/>
              <a:buNone/>
            </a:pPr>
            <a:r>
              <a:rPr lang="en-US" altLang="zh-CN"/>
              <a:t> The game was played and we lost.</a:t>
            </a:r>
          </a:p>
          <a:p>
            <a:pPr>
              <a:buFont typeface="Wingdings" pitchFamily="2" charset="2"/>
              <a:buNone/>
            </a:pPr>
            <a:r>
              <a:rPr lang="en-US" altLang="zh-CN"/>
              <a:t> The game was played</a:t>
            </a:r>
          </a:p>
          <a:p>
            <a:pPr>
              <a:buFont typeface="Wingdings" pitchFamily="2" charset="2"/>
              <a:buNone/>
            </a:pPr>
            <a:r>
              <a:rPr lang="en-US" altLang="zh-CN"/>
              <a:t> The game was cancelled</a:t>
            </a:r>
          </a:p>
        </p:txBody>
      </p:sp>
      <p:sp>
        <p:nvSpPr>
          <p:cNvPr id="178181" name="Text Box 5"/>
          <p:cNvSpPr txBox="1">
            <a:spLocks noChangeArrowheads="1"/>
          </p:cNvSpPr>
          <p:nvPr/>
        </p:nvSpPr>
        <p:spPr bwMode="auto">
          <a:xfrm>
            <a:off x="8610600" y="4857750"/>
            <a:ext cx="381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487BD561-62E8-4F6E-B17A-EA250CCCEAC3}" type="slidenum">
              <a:rPr lang="en-US" altLang="zh-CN" sz="1400"/>
              <a:pPr>
                <a:spcBef>
                  <a:spcPct val="50000"/>
                </a:spcBef>
              </a:pPr>
              <a:t>80</a:t>
            </a:fld>
            <a:endParaRPr lang="en-US" altLang="zh-CN" sz="1400"/>
          </a:p>
        </p:txBody>
      </p:sp>
    </p:spTree>
    <p:extLst>
      <p:ext uri="{BB962C8B-B14F-4D97-AF65-F5344CB8AC3E}">
        <p14:creationId xmlns:p14="http://schemas.microsoft.com/office/powerpoint/2010/main" val="42747861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219200" y="400050"/>
            <a:ext cx="7239000" cy="685800"/>
          </a:xfrm>
        </p:spPr>
        <p:txBody>
          <a:bodyPr/>
          <a:lstStyle/>
          <a:p>
            <a:r>
              <a:rPr lang="zh-CN" altLang="en-US"/>
              <a:t>结构体</a:t>
            </a:r>
            <a:r>
              <a:rPr lang="en-US" altLang="zh-CN" sz="4000"/>
              <a:t>——</a:t>
            </a:r>
            <a:r>
              <a:rPr lang="zh-CN" altLang="en-US" sz="4000"/>
              <a:t>结构的声明</a:t>
            </a:r>
            <a:endParaRPr lang="zh-CN" altLang="en-US"/>
          </a:p>
        </p:txBody>
      </p:sp>
      <p:sp>
        <p:nvSpPr>
          <p:cNvPr id="185347" name="Rectangle 3"/>
          <p:cNvSpPr>
            <a:spLocks noGrp="1" noChangeArrowheads="1"/>
          </p:cNvSpPr>
          <p:nvPr>
            <p:ph idx="1"/>
          </p:nvPr>
        </p:nvSpPr>
        <p:spPr>
          <a:xfrm>
            <a:off x="1295400" y="1143000"/>
            <a:ext cx="7772400" cy="3657600"/>
          </a:xfrm>
        </p:spPr>
        <p:txBody>
          <a:bodyPr/>
          <a:lstStyle/>
          <a:p>
            <a:pPr>
              <a:lnSpc>
                <a:spcPct val="90000"/>
              </a:lnSpc>
            </a:pPr>
            <a:r>
              <a:rPr lang="zh-CN" altLang="en-US"/>
              <a:t>结构的概念</a:t>
            </a:r>
          </a:p>
          <a:p>
            <a:pPr lvl="1">
              <a:lnSpc>
                <a:spcPct val="90000"/>
              </a:lnSpc>
            </a:pPr>
            <a:r>
              <a:rPr lang="zh-CN" altLang="en-US"/>
              <a:t>结构是由不同数据类型的数据组成的集合体。</a:t>
            </a:r>
          </a:p>
          <a:p>
            <a:pPr>
              <a:lnSpc>
                <a:spcPct val="90000"/>
              </a:lnSpc>
            </a:pPr>
            <a:r>
              <a:rPr lang="zh-CN" altLang="en-US"/>
              <a:t>声明结构类型</a:t>
            </a:r>
          </a:p>
          <a:p>
            <a:pPr lvl="1">
              <a:lnSpc>
                <a:spcPct val="90000"/>
              </a:lnSpc>
              <a:buFontTx/>
              <a:buNone/>
            </a:pPr>
            <a:r>
              <a:rPr lang="zh-CN" altLang="en-US"/>
              <a:t>  </a:t>
            </a:r>
            <a:r>
              <a:rPr lang="en-US" altLang="zh-CN"/>
              <a:t>struct  </a:t>
            </a:r>
            <a:r>
              <a:rPr lang="zh-CN" altLang="en-US"/>
              <a:t>结构名</a:t>
            </a:r>
          </a:p>
          <a:p>
            <a:pPr lvl="1">
              <a:lnSpc>
                <a:spcPct val="90000"/>
              </a:lnSpc>
              <a:buFontTx/>
              <a:buNone/>
            </a:pPr>
            <a:r>
              <a:rPr lang="zh-CN" altLang="en-US"/>
              <a:t>  </a:t>
            </a:r>
            <a:r>
              <a:rPr lang="en-US" altLang="zh-CN"/>
              <a:t>{</a:t>
            </a:r>
          </a:p>
          <a:p>
            <a:pPr lvl="1">
              <a:lnSpc>
                <a:spcPct val="90000"/>
              </a:lnSpc>
              <a:buFontTx/>
              <a:buNone/>
            </a:pPr>
            <a:r>
              <a:rPr lang="en-US" altLang="zh-CN"/>
              <a:t>      </a:t>
            </a:r>
            <a:r>
              <a:rPr lang="zh-CN" altLang="en-US"/>
              <a:t>数据类型   成员名 </a:t>
            </a:r>
            <a:r>
              <a:rPr lang="en-US" altLang="zh-CN"/>
              <a:t>1</a:t>
            </a:r>
            <a:r>
              <a:rPr lang="zh-CN" altLang="en-US"/>
              <a:t>；</a:t>
            </a:r>
          </a:p>
          <a:p>
            <a:pPr lvl="1">
              <a:lnSpc>
                <a:spcPct val="90000"/>
              </a:lnSpc>
              <a:buFontTx/>
              <a:buNone/>
            </a:pPr>
            <a:r>
              <a:rPr lang="zh-CN" altLang="en-US"/>
              <a:t>      数据类型   成员名 </a:t>
            </a:r>
            <a:r>
              <a:rPr lang="en-US" altLang="zh-CN"/>
              <a:t>2</a:t>
            </a:r>
            <a:r>
              <a:rPr lang="zh-CN" altLang="en-US"/>
              <a:t>；</a:t>
            </a:r>
          </a:p>
          <a:p>
            <a:pPr lvl="1">
              <a:lnSpc>
                <a:spcPct val="90000"/>
              </a:lnSpc>
              <a:buFontTx/>
              <a:buNone/>
            </a:pPr>
            <a:r>
              <a:rPr lang="zh-CN" altLang="en-US"/>
              <a:t>        ：</a:t>
            </a:r>
          </a:p>
          <a:p>
            <a:pPr lvl="1">
              <a:lnSpc>
                <a:spcPct val="90000"/>
              </a:lnSpc>
              <a:buFontTx/>
              <a:buNone/>
            </a:pPr>
            <a:r>
              <a:rPr lang="zh-CN" altLang="en-US"/>
              <a:t>      数据类型   成员名 </a:t>
            </a:r>
            <a:r>
              <a:rPr lang="en-US" altLang="zh-CN"/>
              <a:t>n</a:t>
            </a:r>
            <a:r>
              <a:rPr lang="zh-CN" altLang="en-US"/>
              <a:t>； </a:t>
            </a:r>
          </a:p>
          <a:p>
            <a:pPr lvl="1">
              <a:lnSpc>
                <a:spcPct val="90000"/>
              </a:lnSpc>
              <a:buFontTx/>
              <a:buNone/>
            </a:pPr>
            <a:r>
              <a:rPr lang="zh-CN" altLang="en-US"/>
              <a:t>  </a:t>
            </a:r>
            <a:r>
              <a:rPr lang="en-US" altLang="zh-CN"/>
              <a:t>};</a:t>
            </a:r>
          </a:p>
        </p:txBody>
      </p:sp>
      <p:sp>
        <p:nvSpPr>
          <p:cNvPr id="7" name="灯片编号占位符 5"/>
          <p:cNvSpPr>
            <a:spLocks noGrp="1"/>
          </p:cNvSpPr>
          <p:nvPr>
            <p:ph type="sldNum" sz="quarter" idx="12"/>
          </p:nvPr>
        </p:nvSpPr>
        <p:spPr/>
        <p:txBody>
          <a:bodyPr/>
          <a:lstStyle/>
          <a:p>
            <a:fld id="{544D7411-057D-4993-B60E-933926DE0F3A}" type="slidenum">
              <a:rPr lang="en-US" altLang="zh-CN"/>
              <a:pPr/>
              <a:t>81</a:t>
            </a:fld>
            <a:endParaRPr lang="en-US" altLang="zh-CN"/>
          </a:p>
        </p:txBody>
      </p:sp>
      <p:sp>
        <p:nvSpPr>
          <p:cNvPr id="185348"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24221400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结构体</a:t>
            </a:r>
            <a:r>
              <a:rPr lang="en-US" altLang="zh-CN" sz="4000"/>
              <a:t>——</a:t>
            </a:r>
            <a:r>
              <a:rPr lang="zh-CN" altLang="en-US" sz="4000"/>
              <a:t>结构的声明</a:t>
            </a:r>
          </a:p>
        </p:txBody>
      </p:sp>
      <p:sp>
        <p:nvSpPr>
          <p:cNvPr id="184323" name="Rectangle 3"/>
          <p:cNvSpPr>
            <a:spLocks noGrp="1" noChangeArrowheads="1"/>
          </p:cNvSpPr>
          <p:nvPr>
            <p:ph idx="1"/>
          </p:nvPr>
        </p:nvSpPr>
        <p:spPr/>
        <p:txBody>
          <a:bodyPr/>
          <a:lstStyle/>
          <a:p>
            <a:pPr>
              <a:lnSpc>
                <a:spcPct val="90000"/>
              </a:lnSpc>
            </a:pPr>
            <a:r>
              <a:rPr lang="zh-CN" altLang="en-US"/>
              <a:t>举例：</a:t>
            </a:r>
          </a:p>
          <a:p>
            <a:pPr lvl="1">
              <a:lnSpc>
                <a:spcPct val="80000"/>
              </a:lnSpc>
              <a:buFontTx/>
              <a:buNone/>
            </a:pPr>
            <a:r>
              <a:rPr lang="en-US" altLang="zh-CN"/>
              <a:t>struct student   //</a:t>
            </a:r>
            <a:r>
              <a:rPr lang="zh-CN" altLang="en-US"/>
              <a:t>学生信息结构体</a:t>
            </a:r>
          </a:p>
          <a:p>
            <a:pPr lvl="1">
              <a:lnSpc>
                <a:spcPct val="80000"/>
              </a:lnSpc>
              <a:buFontTx/>
              <a:buNone/>
            </a:pPr>
            <a:r>
              <a:rPr lang="en-US" altLang="zh-CN"/>
              <a:t>{</a:t>
            </a:r>
          </a:p>
          <a:p>
            <a:pPr lvl="1">
              <a:lnSpc>
                <a:spcPct val="80000"/>
              </a:lnSpc>
              <a:buFontTx/>
              <a:buNone/>
            </a:pPr>
            <a:r>
              <a:rPr lang="en-US" altLang="zh-CN"/>
              <a:t>    int num;  //</a:t>
            </a:r>
            <a:r>
              <a:rPr lang="zh-CN" altLang="en-US"/>
              <a:t>学号</a:t>
            </a:r>
          </a:p>
          <a:p>
            <a:pPr lvl="1">
              <a:lnSpc>
                <a:spcPct val="80000"/>
              </a:lnSpc>
              <a:buFontTx/>
              <a:buNone/>
            </a:pPr>
            <a:r>
              <a:rPr lang="zh-CN" altLang="en-US"/>
              <a:t>    </a:t>
            </a:r>
            <a:r>
              <a:rPr lang="en-US" altLang="zh-CN"/>
              <a:t>char name[20];  //</a:t>
            </a:r>
            <a:r>
              <a:rPr lang="zh-CN" altLang="en-US"/>
              <a:t>姓名</a:t>
            </a:r>
          </a:p>
          <a:p>
            <a:pPr lvl="1">
              <a:lnSpc>
                <a:spcPct val="80000"/>
              </a:lnSpc>
              <a:buFontTx/>
              <a:buNone/>
            </a:pPr>
            <a:r>
              <a:rPr lang="zh-CN" altLang="en-US"/>
              <a:t>    </a:t>
            </a:r>
            <a:r>
              <a:rPr lang="en-US" altLang="zh-CN"/>
              <a:t>char gender;  //</a:t>
            </a:r>
            <a:r>
              <a:rPr lang="zh-CN" altLang="en-US"/>
              <a:t>性别</a:t>
            </a:r>
          </a:p>
          <a:p>
            <a:pPr lvl="1">
              <a:lnSpc>
                <a:spcPct val="80000"/>
              </a:lnSpc>
              <a:buFontTx/>
              <a:buNone/>
            </a:pPr>
            <a:r>
              <a:rPr lang="zh-CN" altLang="en-US"/>
              <a:t>    </a:t>
            </a:r>
            <a:r>
              <a:rPr lang="en-US" altLang="zh-CN"/>
              <a:t>int age;  //</a:t>
            </a:r>
            <a:r>
              <a:rPr lang="zh-CN" altLang="en-US"/>
              <a:t>年龄</a:t>
            </a:r>
          </a:p>
          <a:p>
            <a:pPr lvl="1">
              <a:lnSpc>
                <a:spcPct val="80000"/>
              </a:lnSpc>
              <a:buFontTx/>
              <a:buNone/>
            </a:pPr>
            <a:r>
              <a:rPr lang="zh-CN" altLang="en-US"/>
              <a:t>    </a:t>
            </a:r>
            <a:r>
              <a:rPr lang="en-US" altLang="zh-CN"/>
              <a:t>float score;  //</a:t>
            </a:r>
            <a:r>
              <a:rPr lang="zh-CN" altLang="en-US"/>
              <a:t>成绩</a:t>
            </a:r>
          </a:p>
          <a:p>
            <a:pPr lvl="1">
              <a:lnSpc>
                <a:spcPct val="80000"/>
              </a:lnSpc>
              <a:buFontTx/>
              <a:buNone/>
            </a:pPr>
            <a:r>
              <a:rPr lang="zh-CN" altLang="en-US"/>
              <a:t>    </a:t>
            </a:r>
            <a:r>
              <a:rPr lang="en-US" altLang="zh-CN"/>
              <a:t>char addr[30];  //</a:t>
            </a:r>
            <a:r>
              <a:rPr lang="zh-CN" altLang="en-US"/>
              <a:t>住址</a:t>
            </a:r>
          </a:p>
          <a:p>
            <a:pPr lvl="1">
              <a:lnSpc>
                <a:spcPct val="80000"/>
              </a:lnSpc>
              <a:buFontTx/>
              <a:buNone/>
            </a:pPr>
            <a:r>
              <a:rPr lang="en-US" altLang="zh-CN"/>
              <a:t>}</a:t>
            </a:r>
          </a:p>
        </p:txBody>
      </p:sp>
      <p:sp>
        <p:nvSpPr>
          <p:cNvPr id="7" name="灯片编号占位符 5"/>
          <p:cNvSpPr>
            <a:spLocks noGrp="1"/>
          </p:cNvSpPr>
          <p:nvPr>
            <p:ph type="sldNum" sz="quarter" idx="12"/>
          </p:nvPr>
        </p:nvSpPr>
        <p:spPr/>
        <p:txBody>
          <a:bodyPr/>
          <a:lstStyle/>
          <a:p>
            <a:fld id="{3212AE66-C899-43D5-B7DB-BAF2C46DFC73}" type="slidenum">
              <a:rPr lang="en-US" altLang="zh-CN"/>
              <a:pPr/>
              <a:t>82</a:t>
            </a:fld>
            <a:endParaRPr lang="en-US" altLang="zh-CN"/>
          </a:p>
        </p:txBody>
      </p:sp>
      <p:sp>
        <p:nvSpPr>
          <p:cNvPr id="184324"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13191574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219200" y="342900"/>
            <a:ext cx="7239000" cy="742950"/>
          </a:xfrm>
        </p:spPr>
        <p:txBody>
          <a:bodyPr/>
          <a:lstStyle/>
          <a:p>
            <a:r>
              <a:rPr lang="zh-CN" altLang="en-US"/>
              <a:t>结构体</a:t>
            </a:r>
            <a:r>
              <a:rPr lang="en-US" altLang="zh-CN" sz="4000"/>
              <a:t>——</a:t>
            </a:r>
            <a:r>
              <a:rPr lang="zh-CN" altLang="en-US" sz="4000"/>
              <a:t>结构变量说明</a:t>
            </a:r>
            <a:endParaRPr lang="zh-CN" altLang="en-US"/>
          </a:p>
        </p:txBody>
      </p:sp>
      <p:sp>
        <p:nvSpPr>
          <p:cNvPr id="187395" name="Rectangle 3"/>
          <p:cNvSpPr>
            <a:spLocks noGrp="1" noChangeArrowheads="1"/>
          </p:cNvSpPr>
          <p:nvPr>
            <p:ph idx="1"/>
          </p:nvPr>
        </p:nvSpPr>
        <p:spPr>
          <a:xfrm>
            <a:off x="1143000" y="1085850"/>
            <a:ext cx="7772400" cy="3714750"/>
          </a:xfrm>
        </p:spPr>
        <p:txBody>
          <a:bodyPr/>
          <a:lstStyle/>
          <a:p>
            <a:pPr>
              <a:lnSpc>
                <a:spcPct val="125000"/>
              </a:lnSpc>
            </a:pPr>
            <a:r>
              <a:rPr lang="zh-CN" altLang="en-US"/>
              <a:t>变量说明形式</a:t>
            </a:r>
          </a:p>
          <a:p>
            <a:pPr lvl="1">
              <a:lnSpc>
                <a:spcPct val="125000"/>
              </a:lnSpc>
              <a:buFontTx/>
              <a:buNone/>
            </a:pPr>
            <a:r>
              <a:rPr lang="zh-CN" altLang="en-US"/>
              <a:t>     结构名  结构变量名；</a:t>
            </a:r>
          </a:p>
          <a:p>
            <a:pPr>
              <a:lnSpc>
                <a:spcPct val="125000"/>
              </a:lnSpc>
            </a:pPr>
            <a:r>
              <a:rPr lang="zh-CN" altLang="en-US"/>
              <a:t>注意：</a:t>
            </a:r>
          </a:p>
          <a:p>
            <a:pPr lvl="1"/>
            <a:r>
              <a:rPr lang="zh-CN" altLang="en-US"/>
              <a:t>结构变量的存储类型概念、它的寿命、可见性及使用范围与普通变量完全一致。</a:t>
            </a:r>
          </a:p>
          <a:p>
            <a:pPr lvl="1"/>
            <a:r>
              <a:rPr lang="zh-CN" altLang="en-US"/>
              <a:t>结构变量说明在结构类型声明之后，二者也可同时进行。</a:t>
            </a:r>
          </a:p>
          <a:p>
            <a:pPr lvl="1"/>
            <a:r>
              <a:rPr lang="zh-CN" altLang="en-US"/>
              <a:t>结构变量占内存大小可用 </a:t>
            </a:r>
            <a:r>
              <a:rPr lang="en-US" altLang="zh-CN"/>
              <a:t>sizeof </a:t>
            </a:r>
            <a:r>
              <a:rPr lang="zh-CN" altLang="en-US"/>
              <a:t>运算求出：</a:t>
            </a:r>
            <a:br>
              <a:rPr lang="zh-CN" altLang="en-US"/>
            </a:br>
            <a:r>
              <a:rPr lang="zh-CN" altLang="en-US"/>
              <a:t>         </a:t>
            </a:r>
            <a:r>
              <a:rPr lang="en-US" altLang="zh-CN"/>
              <a:t>sizeof(</a:t>
            </a:r>
            <a:r>
              <a:rPr lang="zh-CN" altLang="en-US"/>
              <a:t>运算量</a:t>
            </a:r>
            <a:r>
              <a:rPr lang="en-US" altLang="zh-CN"/>
              <a:t>)</a:t>
            </a:r>
          </a:p>
        </p:txBody>
      </p:sp>
      <p:sp>
        <p:nvSpPr>
          <p:cNvPr id="7" name="灯片编号占位符 5"/>
          <p:cNvSpPr>
            <a:spLocks noGrp="1"/>
          </p:cNvSpPr>
          <p:nvPr>
            <p:ph type="sldNum" sz="quarter" idx="12"/>
          </p:nvPr>
        </p:nvSpPr>
        <p:spPr/>
        <p:txBody>
          <a:bodyPr/>
          <a:lstStyle/>
          <a:p>
            <a:fld id="{265BC49A-AA4F-4376-B0BC-4167569C1C15}" type="slidenum">
              <a:rPr lang="en-US" altLang="zh-CN"/>
              <a:pPr/>
              <a:t>83</a:t>
            </a:fld>
            <a:endParaRPr lang="en-US" altLang="zh-CN"/>
          </a:p>
        </p:txBody>
      </p:sp>
      <p:sp>
        <p:nvSpPr>
          <p:cNvPr id="187396"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4126479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26"/>
          <p:cNvSpPr>
            <a:spLocks noGrp="1" noChangeArrowheads="1"/>
          </p:cNvSpPr>
          <p:nvPr>
            <p:ph type="title"/>
          </p:nvPr>
        </p:nvSpPr>
        <p:spPr/>
        <p:txBody>
          <a:bodyPr/>
          <a:lstStyle/>
          <a:p>
            <a:pPr>
              <a:lnSpc>
                <a:spcPct val="80000"/>
              </a:lnSpc>
            </a:pPr>
            <a:r>
              <a:rPr lang="zh-CN" altLang="en-US"/>
              <a:t>结构体</a:t>
            </a:r>
            <a:br>
              <a:rPr lang="zh-CN" altLang="en-US"/>
            </a:br>
            <a:r>
              <a:rPr lang="en-US" altLang="zh-CN" sz="4000"/>
              <a:t>——</a:t>
            </a:r>
            <a:r>
              <a:rPr lang="zh-CN" altLang="en-US" sz="4000"/>
              <a:t>结构变量的初始化和使用</a:t>
            </a:r>
            <a:endParaRPr lang="zh-CN" altLang="en-US"/>
          </a:p>
        </p:txBody>
      </p:sp>
      <p:sp>
        <p:nvSpPr>
          <p:cNvPr id="189443" name="Rectangle 1027"/>
          <p:cNvSpPr>
            <a:spLocks noGrp="1" noChangeArrowheads="1"/>
          </p:cNvSpPr>
          <p:nvPr>
            <p:ph idx="1"/>
          </p:nvPr>
        </p:nvSpPr>
        <p:spPr>
          <a:xfrm>
            <a:off x="1295400" y="1428750"/>
            <a:ext cx="7848600" cy="3086100"/>
          </a:xfrm>
        </p:spPr>
        <p:txBody>
          <a:bodyPr/>
          <a:lstStyle/>
          <a:p>
            <a:pPr>
              <a:lnSpc>
                <a:spcPct val="120000"/>
              </a:lnSpc>
            </a:pPr>
            <a:r>
              <a:rPr lang="zh-CN" altLang="en-US"/>
              <a:t>初始化</a:t>
            </a:r>
          </a:p>
          <a:p>
            <a:pPr lvl="1">
              <a:lnSpc>
                <a:spcPct val="120000"/>
              </a:lnSpc>
              <a:buFontTx/>
              <a:buNone/>
            </a:pPr>
            <a:r>
              <a:rPr lang="zh-CN" altLang="en-US" sz="3200"/>
              <a:t>说明结构变量的同时可以直接设置初值。</a:t>
            </a:r>
            <a:endParaRPr lang="zh-CN" altLang="en-US"/>
          </a:p>
          <a:p>
            <a:pPr>
              <a:lnSpc>
                <a:spcPct val="120000"/>
              </a:lnSpc>
            </a:pPr>
            <a:r>
              <a:rPr lang="zh-CN" altLang="en-US"/>
              <a:t>使用</a:t>
            </a:r>
          </a:p>
          <a:p>
            <a:pPr lvl="1">
              <a:lnSpc>
                <a:spcPct val="120000"/>
              </a:lnSpc>
              <a:buFontTx/>
              <a:buNone/>
            </a:pPr>
            <a:r>
              <a:rPr lang="zh-CN" altLang="en-US" sz="3200"/>
              <a:t>结构体成员的引用形式：</a:t>
            </a:r>
            <a:br>
              <a:rPr lang="zh-CN" altLang="en-US" sz="3200"/>
            </a:br>
            <a:r>
              <a:rPr lang="zh-CN" altLang="en-US" sz="3200"/>
              <a:t>                 结构变量名</a:t>
            </a:r>
            <a:r>
              <a:rPr lang="en-US" altLang="zh-CN" sz="3200"/>
              <a:t>.</a:t>
            </a:r>
            <a:r>
              <a:rPr lang="zh-CN" altLang="en-US" sz="3200"/>
              <a:t>成员名</a:t>
            </a:r>
            <a:endParaRPr lang="zh-CN" altLang="en-US"/>
          </a:p>
        </p:txBody>
      </p:sp>
      <p:sp>
        <p:nvSpPr>
          <p:cNvPr id="7" name="灯片编号占位符 5"/>
          <p:cNvSpPr>
            <a:spLocks noGrp="1"/>
          </p:cNvSpPr>
          <p:nvPr>
            <p:ph type="sldNum" sz="quarter" idx="12"/>
          </p:nvPr>
        </p:nvSpPr>
        <p:spPr/>
        <p:txBody>
          <a:bodyPr/>
          <a:lstStyle/>
          <a:p>
            <a:fld id="{2A2B7990-5EA9-44B9-AD2D-D25CD097918A}" type="slidenum">
              <a:rPr lang="en-US" altLang="zh-CN"/>
              <a:pPr/>
              <a:t>84</a:t>
            </a:fld>
            <a:endParaRPr lang="en-US" altLang="zh-CN"/>
          </a:p>
        </p:txBody>
      </p:sp>
      <p:sp>
        <p:nvSpPr>
          <p:cNvPr id="189444" name="Text Box 1028"/>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28090678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a:t>例</a:t>
            </a:r>
            <a:r>
              <a:rPr lang="en-US" altLang="zh-CN"/>
              <a:t>2-12</a:t>
            </a:r>
          </a:p>
        </p:txBody>
      </p:sp>
      <p:sp>
        <p:nvSpPr>
          <p:cNvPr id="299011" name="Rectangle 3"/>
          <p:cNvSpPr>
            <a:spLocks noGrp="1" noChangeArrowheads="1"/>
          </p:cNvSpPr>
          <p:nvPr>
            <p:ph idx="1"/>
          </p:nvPr>
        </p:nvSpPr>
        <p:spPr>
          <a:xfrm>
            <a:off x="1295400" y="1200150"/>
            <a:ext cx="7239000" cy="3714750"/>
          </a:xfrm>
        </p:spPr>
        <p:txBody>
          <a:bodyPr/>
          <a:lstStyle/>
          <a:p>
            <a:pPr>
              <a:lnSpc>
                <a:spcPct val="85000"/>
              </a:lnSpc>
              <a:buFont typeface="Wingdings" pitchFamily="2" charset="2"/>
              <a:buNone/>
            </a:pPr>
            <a:r>
              <a:rPr lang="zh-CN" altLang="en-US" sz="2200"/>
              <a:t>结构体变量的初始化和使用</a:t>
            </a:r>
          </a:p>
          <a:p>
            <a:pPr>
              <a:lnSpc>
                <a:spcPct val="85000"/>
              </a:lnSpc>
              <a:buFont typeface="Wingdings" pitchFamily="2" charset="2"/>
              <a:buNone/>
            </a:pPr>
            <a:r>
              <a:rPr lang="en-US" altLang="zh-CN" sz="2200"/>
              <a:t>#include &lt;iostream&gt;</a:t>
            </a:r>
          </a:p>
          <a:p>
            <a:pPr>
              <a:lnSpc>
                <a:spcPct val="85000"/>
              </a:lnSpc>
              <a:buFont typeface="Wingdings" pitchFamily="2" charset="2"/>
              <a:buNone/>
            </a:pPr>
            <a:r>
              <a:rPr lang="en-US" altLang="zh-CN" sz="2200"/>
              <a:t>#include &lt;iomanip&gt;</a:t>
            </a:r>
          </a:p>
          <a:p>
            <a:pPr>
              <a:lnSpc>
                <a:spcPct val="85000"/>
              </a:lnSpc>
              <a:buFont typeface="Wingdings" pitchFamily="2" charset="2"/>
              <a:buNone/>
            </a:pPr>
            <a:r>
              <a:rPr lang="en-US" altLang="zh-CN" sz="2200"/>
              <a:t>using namespace std;</a:t>
            </a:r>
          </a:p>
          <a:p>
            <a:pPr>
              <a:lnSpc>
                <a:spcPct val="85000"/>
              </a:lnSpc>
              <a:buFont typeface="Wingdings" pitchFamily="2" charset="2"/>
              <a:buNone/>
            </a:pPr>
            <a:r>
              <a:rPr lang="en-US" altLang="zh-CN" sz="2200"/>
              <a:t>struct student   //</a:t>
            </a:r>
            <a:r>
              <a:rPr lang="zh-CN" altLang="en-US" sz="2200"/>
              <a:t>学生信息结构体</a:t>
            </a:r>
          </a:p>
          <a:p>
            <a:pPr>
              <a:lnSpc>
                <a:spcPct val="85000"/>
              </a:lnSpc>
              <a:buFont typeface="Wingdings" pitchFamily="2" charset="2"/>
              <a:buNone/>
            </a:pPr>
            <a:r>
              <a:rPr lang="en-US" altLang="zh-CN" sz="2200"/>
              <a:t>{  int num;  //</a:t>
            </a:r>
            <a:r>
              <a:rPr lang="zh-CN" altLang="en-US" sz="2200"/>
              <a:t>学号</a:t>
            </a:r>
          </a:p>
          <a:p>
            <a:pPr>
              <a:lnSpc>
                <a:spcPct val="85000"/>
              </a:lnSpc>
              <a:buFont typeface="Wingdings" pitchFamily="2" charset="2"/>
              <a:buNone/>
            </a:pPr>
            <a:r>
              <a:rPr lang="zh-CN" altLang="en-US" sz="2200"/>
              <a:t>    </a:t>
            </a:r>
            <a:r>
              <a:rPr lang="en-US" altLang="zh-CN" sz="2200"/>
              <a:t>char name[20];  //</a:t>
            </a:r>
            <a:r>
              <a:rPr lang="zh-CN" altLang="en-US" sz="2200"/>
              <a:t>姓名</a:t>
            </a:r>
          </a:p>
          <a:p>
            <a:pPr>
              <a:lnSpc>
                <a:spcPct val="85000"/>
              </a:lnSpc>
              <a:buFont typeface="Wingdings" pitchFamily="2" charset="2"/>
              <a:buNone/>
            </a:pPr>
            <a:r>
              <a:rPr lang="zh-CN" altLang="en-US" sz="2200"/>
              <a:t>    </a:t>
            </a:r>
            <a:r>
              <a:rPr lang="en-US" altLang="zh-CN" sz="2200"/>
              <a:t>char gender;  //</a:t>
            </a:r>
            <a:r>
              <a:rPr lang="zh-CN" altLang="en-US" sz="2200"/>
              <a:t>性别</a:t>
            </a:r>
          </a:p>
          <a:p>
            <a:pPr>
              <a:lnSpc>
                <a:spcPct val="85000"/>
              </a:lnSpc>
              <a:buFont typeface="Wingdings" pitchFamily="2" charset="2"/>
              <a:buNone/>
            </a:pPr>
            <a:r>
              <a:rPr lang="zh-CN" altLang="en-US" sz="2200"/>
              <a:t>    </a:t>
            </a:r>
            <a:r>
              <a:rPr lang="en-US" altLang="zh-CN" sz="2200"/>
              <a:t>int age;  //</a:t>
            </a:r>
            <a:r>
              <a:rPr lang="zh-CN" altLang="en-US" sz="2200"/>
              <a:t>年龄</a:t>
            </a:r>
          </a:p>
          <a:p>
            <a:pPr>
              <a:lnSpc>
                <a:spcPct val="85000"/>
              </a:lnSpc>
              <a:buFont typeface="Wingdings" pitchFamily="2" charset="2"/>
              <a:buNone/>
            </a:pPr>
            <a:r>
              <a:rPr lang="en-US" altLang="zh-CN" sz="2200"/>
              <a:t>}stu={97001,"Lin Lin",'F',19};</a:t>
            </a:r>
          </a:p>
          <a:p>
            <a:pPr>
              <a:lnSpc>
                <a:spcPct val="90000"/>
              </a:lnSpc>
              <a:buFont typeface="Wingdings" pitchFamily="2" charset="2"/>
              <a:buNone/>
            </a:pPr>
            <a:r>
              <a:rPr lang="en-US" altLang="zh-CN" sz="2200"/>
              <a:t>int main()</a:t>
            </a:r>
          </a:p>
          <a:p>
            <a:pPr>
              <a:lnSpc>
                <a:spcPct val="90000"/>
              </a:lnSpc>
              <a:buFont typeface="Wingdings" pitchFamily="2" charset="2"/>
              <a:buNone/>
            </a:pPr>
            <a:r>
              <a:rPr lang="en-US" altLang="zh-CN" sz="2200"/>
              <a:t>{  cout&lt;&lt;setw(7)&lt;&lt;stu.num&lt;&lt;setw(20)&lt;&lt;stu.name</a:t>
            </a:r>
            <a:br>
              <a:rPr lang="en-US" altLang="zh-CN" sz="2200"/>
            </a:br>
            <a:r>
              <a:rPr lang="en-US" altLang="zh-CN" sz="2200"/>
              <a:t>       &lt;&lt;setw(3)&lt;&lt;stu.sex&lt;&lt;setw(3)&lt;&lt;stu.age;</a:t>
            </a:r>
          </a:p>
          <a:p>
            <a:pPr>
              <a:lnSpc>
                <a:spcPct val="90000"/>
              </a:lnSpc>
              <a:buFont typeface="Wingdings" pitchFamily="2" charset="2"/>
              <a:buNone/>
            </a:pPr>
            <a:r>
              <a:rPr lang="en-US" altLang="zh-CN" sz="2200"/>
              <a:t>}</a:t>
            </a:r>
          </a:p>
        </p:txBody>
      </p:sp>
      <p:sp>
        <p:nvSpPr>
          <p:cNvPr id="8" name="灯片编号占位符 5"/>
          <p:cNvSpPr>
            <a:spLocks noGrp="1"/>
          </p:cNvSpPr>
          <p:nvPr>
            <p:ph type="sldNum" sz="quarter" idx="12"/>
          </p:nvPr>
        </p:nvSpPr>
        <p:spPr/>
        <p:txBody>
          <a:bodyPr/>
          <a:lstStyle/>
          <a:p>
            <a:fld id="{E92A1629-EECC-4AE1-AA04-73700264AA20}" type="slidenum">
              <a:rPr lang="en-US" altLang="zh-CN"/>
              <a:pPr/>
              <a:t>85</a:t>
            </a:fld>
            <a:endParaRPr lang="en-US" altLang="zh-CN"/>
          </a:p>
        </p:txBody>
      </p:sp>
      <p:sp>
        <p:nvSpPr>
          <p:cNvPr id="299012"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
        <p:nvSpPr>
          <p:cNvPr id="299013" name="Text Box 5"/>
          <p:cNvSpPr txBox="1">
            <a:spLocks noChangeArrowheads="1"/>
          </p:cNvSpPr>
          <p:nvPr/>
        </p:nvSpPr>
        <p:spPr bwMode="auto">
          <a:xfrm>
            <a:off x="5257800" y="3257550"/>
            <a:ext cx="3733800" cy="769441"/>
          </a:xfrm>
          <a:prstGeom prst="rect">
            <a:avLst/>
          </a:prstGeom>
          <a:solidFill>
            <a:srgbClr val="FFFF6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lang="zh-CN" altLang="en-US" sz="2000" b="1">
                <a:solidFill>
                  <a:schemeClr val="bg1"/>
                </a:solidFill>
                <a:ea typeface="宋体" pitchFamily="2" charset="-122"/>
              </a:rPr>
              <a:t>运行结果</a:t>
            </a:r>
            <a:r>
              <a:rPr lang="en-US" altLang="zh-CN" sz="2000" b="1">
                <a:solidFill>
                  <a:schemeClr val="bg1"/>
                </a:solidFill>
                <a:ea typeface="宋体" pitchFamily="2" charset="-122"/>
              </a:rPr>
              <a:t>:</a:t>
            </a:r>
          </a:p>
          <a:p>
            <a:pPr>
              <a:spcBef>
                <a:spcPct val="20000"/>
              </a:spcBef>
              <a:buClr>
                <a:schemeClr val="accent2"/>
              </a:buClr>
              <a:buSzPct val="80000"/>
              <a:buFont typeface="Wingdings" pitchFamily="2" charset="2"/>
              <a:buNone/>
            </a:pPr>
            <a:r>
              <a:rPr lang="en-US" altLang="zh-CN" sz="2000" b="1">
                <a:solidFill>
                  <a:schemeClr val="bg1"/>
                </a:solidFill>
                <a:ea typeface="宋体" pitchFamily="2" charset="-122"/>
              </a:rPr>
              <a:t>  </a:t>
            </a:r>
            <a:r>
              <a:rPr lang="en-US" altLang="zh-CN" sz="2000" b="1">
                <a:solidFill>
                  <a:schemeClr val="bg1"/>
                </a:solidFill>
                <a:latin typeface="宋体" pitchFamily="2" charset="-122"/>
                <a:ea typeface="宋体" pitchFamily="2" charset="-122"/>
              </a:rPr>
              <a:t>97001        Lin Lin  F 19</a:t>
            </a:r>
          </a:p>
        </p:txBody>
      </p:sp>
    </p:spTree>
    <p:extLst>
      <p:ext uri="{BB962C8B-B14F-4D97-AF65-F5344CB8AC3E}">
        <p14:creationId xmlns:p14="http://schemas.microsoft.com/office/powerpoint/2010/main" val="3761856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026"/>
          <p:cNvSpPr>
            <a:spLocks noGrp="1" noChangeArrowheads="1"/>
          </p:cNvSpPr>
          <p:nvPr>
            <p:ph type="title"/>
          </p:nvPr>
        </p:nvSpPr>
        <p:spPr>
          <a:xfrm>
            <a:off x="1143000" y="171450"/>
            <a:ext cx="7315200" cy="857250"/>
          </a:xfrm>
        </p:spPr>
        <p:txBody>
          <a:bodyPr/>
          <a:lstStyle/>
          <a:p>
            <a:r>
              <a:rPr lang="zh-CN" altLang="en-US"/>
              <a:t>联合体</a:t>
            </a:r>
          </a:p>
        </p:txBody>
      </p:sp>
      <p:sp>
        <p:nvSpPr>
          <p:cNvPr id="197635" name="Rectangle 1027"/>
          <p:cNvSpPr>
            <a:spLocks noGrp="1" noChangeArrowheads="1"/>
          </p:cNvSpPr>
          <p:nvPr>
            <p:ph idx="1"/>
          </p:nvPr>
        </p:nvSpPr>
        <p:spPr>
          <a:xfrm>
            <a:off x="1524000" y="1200150"/>
            <a:ext cx="7162800" cy="3657600"/>
          </a:xfrm>
        </p:spPr>
        <p:txBody>
          <a:bodyPr/>
          <a:lstStyle/>
          <a:p>
            <a:pPr>
              <a:lnSpc>
                <a:spcPct val="70000"/>
              </a:lnSpc>
            </a:pPr>
            <a:r>
              <a:rPr lang="zh-CN" altLang="en-US"/>
              <a:t>声明形式：</a:t>
            </a:r>
          </a:p>
          <a:p>
            <a:pPr lvl="1">
              <a:lnSpc>
                <a:spcPct val="70000"/>
              </a:lnSpc>
              <a:buFontTx/>
              <a:buNone/>
            </a:pPr>
            <a:r>
              <a:rPr lang="en-US" altLang="zh-CN"/>
              <a:t>union </a:t>
            </a:r>
            <a:r>
              <a:rPr lang="zh-CN" altLang="en-US"/>
              <a:t>联合名</a:t>
            </a:r>
          </a:p>
          <a:p>
            <a:pPr lvl="1">
              <a:lnSpc>
                <a:spcPct val="55000"/>
              </a:lnSpc>
              <a:buFontTx/>
              <a:buNone/>
            </a:pPr>
            <a:r>
              <a:rPr lang="zh-CN" altLang="en-US"/>
              <a:t>  </a:t>
            </a:r>
            <a:r>
              <a:rPr lang="en-US" altLang="zh-CN"/>
              <a:t>{</a:t>
            </a:r>
          </a:p>
          <a:p>
            <a:pPr lvl="1">
              <a:lnSpc>
                <a:spcPct val="70000"/>
              </a:lnSpc>
              <a:buFontTx/>
              <a:buNone/>
            </a:pPr>
            <a:r>
              <a:rPr lang="en-US" altLang="zh-CN"/>
              <a:t>      </a:t>
            </a:r>
            <a:r>
              <a:rPr lang="zh-CN" altLang="en-US"/>
              <a:t>数据类型   成员名 </a:t>
            </a:r>
            <a:r>
              <a:rPr lang="en-US" altLang="zh-CN"/>
              <a:t>1</a:t>
            </a:r>
            <a:r>
              <a:rPr lang="zh-CN" altLang="en-US"/>
              <a:t>；</a:t>
            </a:r>
          </a:p>
          <a:p>
            <a:pPr lvl="1">
              <a:lnSpc>
                <a:spcPct val="70000"/>
              </a:lnSpc>
              <a:buFontTx/>
              <a:buNone/>
            </a:pPr>
            <a:r>
              <a:rPr lang="zh-CN" altLang="en-US"/>
              <a:t>      数据类型   成员名 </a:t>
            </a:r>
            <a:r>
              <a:rPr lang="en-US" altLang="zh-CN"/>
              <a:t>2</a:t>
            </a:r>
            <a:r>
              <a:rPr lang="zh-CN" altLang="en-US"/>
              <a:t>；</a:t>
            </a:r>
          </a:p>
          <a:p>
            <a:pPr lvl="1">
              <a:lnSpc>
                <a:spcPct val="70000"/>
              </a:lnSpc>
              <a:buFontTx/>
              <a:buNone/>
            </a:pPr>
            <a:r>
              <a:rPr lang="zh-CN" altLang="en-US"/>
              <a:t>        ：</a:t>
            </a:r>
          </a:p>
          <a:p>
            <a:pPr lvl="1">
              <a:lnSpc>
                <a:spcPct val="70000"/>
              </a:lnSpc>
              <a:buFontTx/>
              <a:buNone/>
            </a:pPr>
            <a:r>
              <a:rPr lang="zh-CN" altLang="en-US"/>
              <a:t>      数据类型   成员名 </a:t>
            </a:r>
            <a:r>
              <a:rPr lang="en-US" altLang="zh-CN"/>
              <a:t>n</a:t>
            </a:r>
            <a:r>
              <a:rPr lang="zh-CN" altLang="en-US"/>
              <a:t>； </a:t>
            </a:r>
          </a:p>
          <a:p>
            <a:pPr lvl="1">
              <a:lnSpc>
                <a:spcPct val="55000"/>
              </a:lnSpc>
              <a:buFontTx/>
              <a:buNone/>
            </a:pPr>
            <a:r>
              <a:rPr lang="zh-CN" altLang="en-US"/>
              <a:t>  </a:t>
            </a:r>
            <a:r>
              <a:rPr lang="en-US" altLang="zh-CN"/>
              <a:t>};</a:t>
            </a:r>
          </a:p>
          <a:p>
            <a:pPr>
              <a:lnSpc>
                <a:spcPct val="90000"/>
              </a:lnSpc>
            </a:pPr>
            <a:r>
              <a:rPr lang="zh-CN" altLang="en-US"/>
              <a:t>联合体类型变量说明的语法形式</a:t>
            </a:r>
          </a:p>
          <a:p>
            <a:pPr lvl="1">
              <a:lnSpc>
                <a:spcPct val="90000"/>
              </a:lnSpc>
              <a:buFontTx/>
              <a:buNone/>
            </a:pPr>
            <a:r>
              <a:rPr lang="zh-CN" altLang="en-US"/>
              <a:t>联合名  联合变量名；</a:t>
            </a:r>
          </a:p>
          <a:p>
            <a:pPr>
              <a:lnSpc>
                <a:spcPct val="70000"/>
              </a:lnSpc>
            </a:pPr>
            <a:r>
              <a:rPr lang="zh-CN" altLang="en-US"/>
              <a:t>引用形式：</a:t>
            </a:r>
          </a:p>
          <a:p>
            <a:pPr lvl="1">
              <a:lnSpc>
                <a:spcPct val="70000"/>
              </a:lnSpc>
              <a:buFontTx/>
              <a:buNone/>
            </a:pPr>
            <a:r>
              <a:rPr lang="zh-CN" altLang="en-US"/>
              <a:t>联合名</a:t>
            </a:r>
            <a:r>
              <a:rPr lang="en-US" altLang="zh-CN"/>
              <a:t>.</a:t>
            </a:r>
            <a:r>
              <a:rPr lang="zh-CN" altLang="en-US"/>
              <a:t>成员名</a:t>
            </a:r>
          </a:p>
        </p:txBody>
      </p:sp>
      <p:sp>
        <p:nvSpPr>
          <p:cNvPr id="7" name="灯片编号占位符 5"/>
          <p:cNvSpPr>
            <a:spLocks noGrp="1"/>
          </p:cNvSpPr>
          <p:nvPr>
            <p:ph type="sldNum" sz="quarter" idx="12"/>
          </p:nvPr>
        </p:nvSpPr>
        <p:spPr/>
        <p:txBody>
          <a:bodyPr/>
          <a:lstStyle/>
          <a:p>
            <a:fld id="{B8A537FC-AAD4-41C1-9D18-3EB8F9A854BE}" type="slidenum">
              <a:rPr lang="en-US" altLang="zh-CN"/>
              <a:pPr/>
              <a:t>86</a:t>
            </a:fld>
            <a:endParaRPr lang="en-US" altLang="zh-CN"/>
          </a:p>
        </p:txBody>
      </p:sp>
      <p:sp>
        <p:nvSpPr>
          <p:cNvPr id="197636" name="Text Box 1028"/>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52091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06" name="Rectangle 26"/>
          <p:cNvSpPr>
            <a:spLocks noGrp="1" noChangeArrowheads="1"/>
          </p:cNvSpPr>
          <p:nvPr>
            <p:ph type="title"/>
          </p:nvPr>
        </p:nvSpPr>
        <p:spPr>
          <a:xfrm>
            <a:off x="1143000" y="171450"/>
            <a:ext cx="7315200" cy="857250"/>
          </a:xfrm>
          <a:noFill/>
          <a:ln/>
        </p:spPr>
        <p:txBody>
          <a:bodyPr/>
          <a:lstStyle/>
          <a:p>
            <a:r>
              <a:rPr lang="zh-CN" altLang="en-US"/>
              <a:t>联合体</a:t>
            </a:r>
          </a:p>
        </p:txBody>
      </p:sp>
      <p:sp>
        <p:nvSpPr>
          <p:cNvPr id="199682" name="Rectangle 2"/>
          <p:cNvSpPr>
            <a:spLocks noGrp="1" noChangeArrowheads="1"/>
          </p:cNvSpPr>
          <p:nvPr>
            <p:ph idx="1"/>
          </p:nvPr>
        </p:nvSpPr>
        <p:spPr>
          <a:xfrm>
            <a:off x="1066800" y="1371600"/>
            <a:ext cx="7391400" cy="1485900"/>
          </a:xfrm>
        </p:spPr>
        <p:txBody>
          <a:bodyPr/>
          <a:lstStyle/>
          <a:p>
            <a:pPr>
              <a:lnSpc>
                <a:spcPct val="70000"/>
              </a:lnSpc>
              <a:buFont typeface="Wingdings" pitchFamily="2" charset="2"/>
              <a:buNone/>
            </a:pPr>
            <a:r>
              <a:rPr lang="zh-CN" altLang="en-US" sz="2800"/>
              <a:t>例：   </a:t>
            </a:r>
            <a:r>
              <a:rPr lang="en-US" altLang="zh-CN" sz="2800" b="0">
                <a:solidFill>
                  <a:srgbClr val="99FFCC"/>
                </a:solidFill>
                <a:latin typeface="Courier New" pitchFamily="49" charset="0"/>
              </a:rPr>
              <a:t>union uarea</a:t>
            </a:r>
            <a:endParaRPr lang="en-US" altLang="zh-CN">
              <a:latin typeface="Courier New" pitchFamily="49" charset="0"/>
            </a:endParaRPr>
          </a:p>
          <a:p>
            <a:pPr marL="1314450" lvl="1">
              <a:lnSpc>
                <a:spcPct val="70000"/>
              </a:lnSpc>
              <a:buFontTx/>
              <a:buNone/>
            </a:pPr>
            <a:r>
              <a:rPr lang="en-US" altLang="zh-CN">
                <a:latin typeface="Courier New" pitchFamily="49" charset="0"/>
              </a:rPr>
              <a:t>{  char   c_data;</a:t>
            </a:r>
          </a:p>
          <a:p>
            <a:pPr marL="1314450" lvl="1">
              <a:lnSpc>
                <a:spcPct val="70000"/>
              </a:lnSpc>
              <a:buFontTx/>
              <a:buNone/>
            </a:pPr>
            <a:r>
              <a:rPr lang="en-US" altLang="zh-CN">
                <a:latin typeface="Courier New" pitchFamily="49" charset="0"/>
              </a:rPr>
              <a:t>   short  s_data;</a:t>
            </a:r>
          </a:p>
          <a:p>
            <a:pPr marL="1314450" lvl="1">
              <a:lnSpc>
                <a:spcPct val="70000"/>
              </a:lnSpc>
              <a:buFontTx/>
              <a:buNone/>
            </a:pPr>
            <a:r>
              <a:rPr lang="en-US" altLang="zh-CN">
                <a:latin typeface="Courier New" pitchFamily="49" charset="0"/>
              </a:rPr>
              <a:t>   long   l_data;</a:t>
            </a:r>
          </a:p>
          <a:p>
            <a:pPr marL="1314450" lvl="1">
              <a:lnSpc>
                <a:spcPct val="70000"/>
              </a:lnSpc>
              <a:buFontTx/>
              <a:buNone/>
            </a:pPr>
            <a:r>
              <a:rPr lang="en-US" altLang="zh-CN">
                <a:latin typeface="Courier New" pitchFamily="49" charset="0"/>
              </a:rPr>
              <a:t>}</a:t>
            </a:r>
            <a:endParaRPr lang="en-US" altLang="zh-CN" sz="2400">
              <a:latin typeface="Courier New" pitchFamily="49" charset="0"/>
            </a:endParaRPr>
          </a:p>
        </p:txBody>
      </p:sp>
      <p:sp>
        <p:nvSpPr>
          <p:cNvPr id="30" name="灯片编号占位符 5"/>
          <p:cNvSpPr>
            <a:spLocks noGrp="1"/>
          </p:cNvSpPr>
          <p:nvPr>
            <p:ph type="sldNum" sz="quarter" idx="12"/>
          </p:nvPr>
        </p:nvSpPr>
        <p:spPr/>
        <p:txBody>
          <a:bodyPr/>
          <a:lstStyle/>
          <a:p>
            <a:fld id="{80058C65-0D8E-4EF0-A9F2-F965ABCA2728}" type="slidenum">
              <a:rPr lang="en-US" altLang="zh-CN"/>
              <a:pPr/>
              <a:t>87</a:t>
            </a:fld>
            <a:endParaRPr lang="en-US" altLang="zh-CN"/>
          </a:p>
        </p:txBody>
      </p:sp>
      <p:grpSp>
        <p:nvGrpSpPr>
          <p:cNvPr id="199683" name="Group 3"/>
          <p:cNvGrpSpPr>
            <a:grpSpLocks/>
          </p:cNvGrpSpPr>
          <p:nvPr/>
        </p:nvGrpSpPr>
        <p:grpSpPr bwMode="auto">
          <a:xfrm>
            <a:off x="1384300" y="2811066"/>
            <a:ext cx="7454900" cy="1989534"/>
            <a:chOff x="676" y="2361"/>
            <a:chExt cx="4696" cy="1671"/>
          </a:xfrm>
        </p:grpSpPr>
        <p:grpSp>
          <p:nvGrpSpPr>
            <p:cNvPr id="199684" name="Group 4"/>
            <p:cNvGrpSpPr>
              <a:grpSpLocks/>
            </p:cNvGrpSpPr>
            <p:nvPr/>
          </p:nvGrpSpPr>
          <p:grpSpPr bwMode="auto">
            <a:xfrm>
              <a:off x="676" y="2688"/>
              <a:ext cx="4696" cy="1344"/>
              <a:chOff x="676" y="2688"/>
              <a:chExt cx="4696" cy="1344"/>
            </a:xfrm>
          </p:grpSpPr>
          <p:sp>
            <p:nvSpPr>
              <p:cNvPr id="199685" name="Rectangle 5"/>
              <p:cNvSpPr>
                <a:spLocks noChangeArrowheads="1"/>
              </p:cNvSpPr>
              <p:nvPr/>
            </p:nvSpPr>
            <p:spPr bwMode="auto">
              <a:xfrm>
                <a:off x="676" y="2692"/>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6" name="Rectangle 6"/>
              <p:cNvSpPr>
                <a:spLocks noChangeArrowheads="1"/>
              </p:cNvSpPr>
              <p:nvPr/>
            </p:nvSpPr>
            <p:spPr bwMode="auto">
              <a:xfrm>
                <a:off x="676" y="3028"/>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7" name="Rectangle 7"/>
              <p:cNvSpPr>
                <a:spLocks noChangeArrowheads="1"/>
              </p:cNvSpPr>
              <p:nvPr/>
            </p:nvSpPr>
            <p:spPr bwMode="auto">
              <a:xfrm>
                <a:off x="676" y="3364"/>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8" name="Rectangle 8"/>
              <p:cNvSpPr>
                <a:spLocks noChangeArrowheads="1"/>
              </p:cNvSpPr>
              <p:nvPr/>
            </p:nvSpPr>
            <p:spPr bwMode="auto">
              <a:xfrm>
                <a:off x="676" y="3700"/>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9" name="Rectangle 9"/>
              <p:cNvSpPr>
                <a:spLocks noChangeArrowheads="1"/>
              </p:cNvSpPr>
              <p:nvPr/>
            </p:nvSpPr>
            <p:spPr bwMode="auto">
              <a:xfrm>
                <a:off x="1924" y="2692"/>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0" name="Rectangle 10"/>
              <p:cNvSpPr>
                <a:spLocks noChangeArrowheads="1"/>
              </p:cNvSpPr>
              <p:nvPr/>
            </p:nvSpPr>
            <p:spPr bwMode="auto">
              <a:xfrm>
                <a:off x="3172" y="2692"/>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1" name="Rectangle 11"/>
              <p:cNvSpPr>
                <a:spLocks noChangeArrowheads="1"/>
              </p:cNvSpPr>
              <p:nvPr/>
            </p:nvSpPr>
            <p:spPr bwMode="auto">
              <a:xfrm>
                <a:off x="4420" y="2692"/>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2" name="Rectangle 12"/>
              <p:cNvSpPr>
                <a:spLocks noChangeArrowheads="1"/>
              </p:cNvSpPr>
              <p:nvPr/>
            </p:nvSpPr>
            <p:spPr bwMode="auto">
              <a:xfrm>
                <a:off x="4420" y="3028"/>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3" name="Rectangle 13"/>
              <p:cNvSpPr>
                <a:spLocks noChangeArrowheads="1"/>
              </p:cNvSpPr>
              <p:nvPr/>
            </p:nvSpPr>
            <p:spPr bwMode="auto">
              <a:xfrm>
                <a:off x="4420" y="3364"/>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4" name="Rectangle 14"/>
              <p:cNvSpPr>
                <a:spLocks noChangeArrowheads="1"/>
              </p:cNvSpPr>
              <p:nvPr/>
            </p:nvSpPr>
            <p:spPr bwMode="auto">
              <a:xfrm>
                <a:off x="4420" y="3700"/>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5" name="Rectangle 15"/>
              <p:cNvSpPr>
                <a:spLocks noChangeArrowheads="1"/>
              </p:cNvSpPr>
              <p:nvPr/>
            </p:nvSpPr>
            <p:spPr bwMode="auto">
              <a:xfrm>
                <a:off x="3172" y="3028"/>
                <a:ext cx="952" cy="328"/>
              </a:xfrm>
              <a:prstGeom prst="rect">
                <a:avLst/>
              </a:prstGeom>
              <a:solidFill>
                <a:srgbClr val="00CC99"/>
              </a:solidFill>
              <a:ln w="12699">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6" name="Line 16"/>
              <p:cNvSpPr>
                <a:spLocks noChangeShapeType="1"/>
              </p:cNvSpPr>
              <p:nvPr/>
            </p:nvSpPr>
            <p:spPr bwMode="auto">
              <a:xfrm>
                <a:off x="1632" y="2688"/>
                <a:ext cx="288" cy="0"/>
              </a:xfrm>
              <a:prstGeom prst="line">
                <a:avLst/>
              </a:prstGeom>
              <a:noFill/>
              <a:ln w="12699">
                <a:solidFill>
                  <a:srgbClr val="FFFF99"/>
                </a:solidFill>
                <a:prstDash val="dash"/>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7" name="Line 17"/>
              <p:cNvSpPr>
                <a:spLocks noChangeShapeType="1"/>
              </p:cNvSpPr>
              <p:nvPr/>
            </p:nvSpPr>
            <p:spPr bwMode="auto">
              <a:xfrm>
                <a:off x="2880" y="2688"/>
                <a:ext cx="288" cy="0"/>
              </a:xfrm>
              <a:prstGeom prst="line">
                <a:avLst/>
              </a:prstGeom>
              <a:noFill/>
              <a:ln w="12699">
                <a:solidFill>
                  <a:srgbClr val="FFFF99"/>
                </a:solidFill>
                <a:prstDash val="dash"/>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8" name="Line 18"/>
              <p:cNvSpPr>
                <a:spLocks noChangeShapeType="1"/>
              </p:cNvSpPr>
              <p:nvPr/>
            </p:nvSpPr>
            <p:spPr bwMode="auto">
              <a:xfrm>
                <a:off x="4128" y="2688"/>
                <a:ext cx="288" cy="0"/>
              </a:xfrm>
              <a:prstGeom prst="line">
                <a:avLst/>
              </a:prstGeom>
              <a:noFill/>
              <a:ln w="12699">
                <a:solidFill>
                  <a:srgbClr val="FFFF99"/>
                </a:solidFill>
                <a:prstDash val="dash"/>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9" name="Line 19"/>
              <p:cNvSpPr>
                <a:spLocks noChangeShapeType="1"/>
              </p:cNvSpPr>
              <p:nvPr/>
            </p:nvSpPr>
            <p:spPr bwMode="auto">
              <a:xfrm>
                <a:off x="1632" y="3024"/>
                <a:ext cx="288" cy="0"/>
              </a:xfrm>
              <a:prstGeom prst="line">
                <a:avLst/>
              </a:prstGeom>
              <a:noFill/>
              <a:ln w="12699">
                <a:solidFill>
                  <a:srgbClr val="FFFF99"/>
                </a:solidFill>
                <a:prstDash val="dash"/>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0" name="Line 20"/>
              <p:cNvSpPr>
                <a:spLocks noChangeShapeType="1"/>
              </p:cNvSpPr>
              <p:nvPr/>
            </p:nvSpPr>
            <p:spPr bwMode="auto">
              <a:xfrm>
                <a:off x="1632" y="3360"/>
                <a:ext cx="1536" cy="0"/>
              </a:xfrm>
              <a:prstGeom prst="line">
                <a:avLst/>
              </a:prstGeom>
              <a:noFill/>
              <a:ln w="12699">
                <a:solidFill>
                  <a:srgbClr val="FFFF99"/>
                </a:solidFill>
                <a:prstDash val="dash"/>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1" name="Line 21"/>
              <p:cNvSpPr>
                <a:spLocks noChangeShapeType="1"/>
              </p:cNvSpPr>
              <p:nvPr/>
            </p:nvSpPr>
            <p:spPr bwMode="auto">
              <a:xfrm>
                <a:off x="1632" y="4032"/>
                <a:ext cx="2784" cy="0"/>
              </a:xfrm>
              <a:prstGeom prst="line">
                <a:avLst/>
              </a:prstGeom>
              <a:noFill/>
              <a:ln w="12699">
                <a:solidFill>
                  <a:srgbClr val="FFFF99"/>
                </a:solidFill>
                <a:prstDash val="dash"/>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9702" name="Rectangle 22"/>
            <p:cNvSpPr>
              <a:spLocks noChangeArrowheads="1"/>
            </p:cNvSpPr>
            <p:nvPr/>
          </p:nvSpPr>
          <p:spPr bwMode="auto">
            <a:xfrm>
              <a:off x="854" y="2361"/>
              <a:ext cx="60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sz="2800">
                  <a:solidFill>
                    <a:srgbClr val="FFFF66"/>
                  </a:solidFill>
                </a:rPr>
                <a:t>uarea</a:t>
              </a:r>
            </a:p>
          </p:txBody>
        </p:sp>
        <p:sp>
          <p:nvSpPr>
            <p:cNvPr id="199703" name="Rectangle 23"/>
            <p:cNvSpPr>
              <a:spLocks noChangeArrowheads="1"/>
            </p:cNvSpPr>
            <p:nvPr/>
          </p:nvSpPr>
          <p:spPr bwMode="auto">
            <a:xfrm>
              <a:off x="2102" y="2361"/>
              <a:ext cx="70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sz="2800">
                  <a:solidFill>
                    <a:srgbClr val="FFFF66"/>
                  </a:solidFill>
                </a:rPr>
                <a:t>c_data</a:t>
              </a:r>
            </a:p>
          </p:txBody>
        </p:sp>
        <p:sp>
          <p:nvSpPr>
            <p:cNvPr id="199704" name="Rectangle 24"/>
            <p:cNvSpPr>
              <a:spLocks noChangeArrowheads="1"/>
            </p:cNvSpPr>
            <p:nvPr/>
          </p:nvSpPr>
          <p:spPr bwMode="auto">
            <a:xfrm>
              <a:off x="4598" y="2361"/>
              <a:ext cx="66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sz="2800">
                  <a:solidFill>
                    <a:srgbClr val="FFFF66"/>
                  </a:solidFill>
                </a:rPr>
                <a:t>l_data</a:t>
              </a:r>
            </a:p>
          </p:txBody>
        </p:sp>
        <p:sp>
          <p:nvSpPr>
            <p:cNvPr id="199705" name="Rectangle 25"/>
            <p:cNvSpPr>
              <a:spLocks noChangeArrowheads="1"/>
            </p:cNvSpPr>
            <p:nvPr/>
          </p:nvSpPr>
          <p:spPr bwMode="auto">
            <a:xfrm>
              <a:off x="3350" y="2361"/>
              <a:ext cx="69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r>
                <a:rPr lang="en-US" altLang="zh-CN" sz="2800">
                  <a:solidFill>
                    <a:srgbClr val="FFFF66"/>
                  </a:solidFill>
                </a:rPr>
                <a:t>s_data</a:t>
              </a:r>
            </a:p>
          </p:txBody>
        </p:sp>
      </p:grpSp>
      <p:sp>
        <p:nvSpPr>
          <p:cNvPr id="199707" name="Text Box 27"/>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19835012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143000" y="171450"/>
            <a:ext cx="7315200" cy="857250"/>
          </a:xfrm>
        </p:spPr>
        <p:txBody>
          <a:bodyPr/>
          <a:lstStyle/>
          <a:p>
            <a:r>
              <a:rPr lang="zh-CN" altLang="en-US"/>
              <a:t>无名联合</a:t>
            </a:r>
          </a:p>
        </p:txBody>
      </p:sp>
      <p:sp>
        <p:nvSpPr>
          <p:cNvPr id="201731" name="Rectangle 3"/>
          <p:cNvSpPr>
            <a:spLocks noGrp="1" noChangeArrowheads="1"/>
          </p:cNvSpPr>
          <p:nvPr>
            <p:ph idx="1"/>
          </p:nvPr>
        </p:nvSpPr>
        <p:spPr>
          <a:xfrm>
            <a:off x="1143000" y="1143000"/>
            <a:ext cx="7315200" cy="3714750"/>
          </a:xfrm>
        </p:spPr>
        <p:txBody>
          <a:bodyPr>
            <a:normAutofit lnSpcReduction="10000"/>
          </a:bodyPr>
          <a:lstStyle/>
          <a:p>
            <a:r>
              <a:rPr lang="zh-CN" altLang="en-US" sz="2800"/>
              <a:t>无名联合没有标记名，只是声明一个成员项的集合，这些成员项具有相同的内存地址，可以由成员项的名字直接访问。</a:t>
            </a:r>
          </a:p>
          <a:p>
            <a:r>
              <a:rPr lang="zh-CN" altLang="en-US" sz="2800"/>
              <a:t>例：</a:t>
            </a:r>
          </a:p>
          <a:p>
            <a:pPr lvl="1">
              <a:buFontTx/>
              <a:buNone/>
            </a:pPr>
            <a:r>
              <a:rPr lang="en-US" altLang="zh-CN" sz="2400">
                <a:latin typeface="Courier New" pitchFamily="49" charset="0"/>
              </a:rPr>
              <a:t>union</a:t>
            </a:r>
          </a:p>
          <a:p>
            <a:pPr lvl="1">
              <a:buFontTx/>
              <a:buNone/>
            </a:pPr>
            <a:r>
              <a:rPr lang="en-US" altLang="zh-CN" sz="2400">
                <a:latin typeface="Courier New" pitchFamily="49" charset="0"/>
              </a:rPr>
              <a:t>{    int    i;</a:t>
            </a:r>
          </a:p>
          <a:p>
            <a:pPr lvl="1">
              <a:buFontTx/>
              <a:buNone/>
            </a:pPr>
            <a:r>
              <a:rPr lang="en-US" altLang="zh-CN" sz="2400">
                <a:latin typeface="Courier New" pitchFamily="49" charset="0"/>
              </a:rPr>
              <a:t>     float   f;</a:t>
            </a:r>
          </a:p>
          <a:p>
            <a:pPr lvl="1">
              <a:buFontTx/>
              <a:buNone/>
            </a:pPr>
            <a:r>
              <a:rPr lang="en-US" altLang="zh-CN" sz="2400">
                <a:latin typeface="Courier New" pitchFamily="49" charset="0"/>
              </a:rPr>
              <a:t>}</a:t>
            </a:r>
          </a:p>
          <a:p>
            <a:pPr lvl="1">
              <a:buFontTx/>
              <a:buNone/>
            </a:pPr>
            <a:r>
              <a:rPr lang="zh-CN" altLang="en-US" sz="2400"/>
              <a:t>在程序中可以这样使用：</a:t>
            </a:r>
          </a:p>
          <a:p>
            <a:pPr lvl="1">
              <a:buFontTx/>
              <a:buNone/>
            </a:pPr>
            <a:r>
              <a:rPr lang="en-US" altLang="zh-CN" sz="2400">
                <a:latin typeface="Courier New" pitchFamily="49" charset="0"/>
              </a:rPr>
              <a:t>i=10;</a:t>
            </a:r>
          </a:p>
          <a:p>
            <a:pPr lvl="1">
              <a:buFontTx/>
              <a:buNone/>
            </a:pPr>
            <a:r>
              <a:rPr lang="en-US" altLang="zh-CN" sz="2400">
                <a:latin typeface="Courier New" pitchFamily="49" charset="0"/>
              </a:rPr>
              <a:t>f=2.2;</a:t>
            </a:r>
          </a:p>
        </p:txBody>
      </p:sp>
      <p:sp>
        <p:nvSpPr>
          <p:cNvPr id="7" name="灯片编号占位符 5"/>
          <p:cNvSpPr>
            <a:spLocks noGrp="1"/>
          </p:cNvSpPr>
          <p:nvPr>
            <p:ph type="sldNum" sz="quarter" idx="12"/>
          </p:nvPr>
        </p:nvSpPr>
        <p:spPr/>
        <p:txBody>
          <a:bodyPr/>
          <a:lstStyle/>
          <a:p>
            <a:fld id="{4E5F967E-D2AA-4882-881C-F462755DBF6D}" type="slidenum">
              <a:rPr lang="en-US" altLang="zh-CN"/>
              <a:pPr/>
              <a:t>88</a:t>
            </a:fld>
            <a:endParaRPr lang="en-US" altLang="zh-CN"/>
          </a:p>
        </p:txBody>
      </p:sp>
      <p:sp>
        <p:nvSpPr>
          <p:cNvPr id="201732" name="Text Box 4"/>
          <p:cNvSpPr txBox="1">
            <a:spLocks noChangeArrowheads="1"/>
          </p:cNvSpPr>
          <p:nvPr/>
        </p:nvSpPr>
        <p:spPr bwMode="auto">
          <a:xfrm>
            <a:off x="266581" y="400050"/>
            <a:ext cx="80021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自定义数据类型</a:t>
            </a:r>
          </a:p>
        </p:txBody>
      </p:sp>
    </p:spTree>
    <p:extLst>
      <p:ext uri="{BB962C8B-B14F-4D97-AF65-F5344CB8AC3E}">
        <p14:creationId xmlns:p14="http://schemas.microsoft.com/office/powerpoint/2010/main" val="4994095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命名规则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请参考</a:t>
            </a:r>
            <a:endParaRPr lang="en-US" altLang="zh-CN" dirty="0" smtClean="0"/>
          </a:p>
          <a:p>
            <a:pPr lvl="1"/>
            <a:r>
              <a:rPr lang="en-US" altLang="zh-CN" dirty="0">
                <a:hlinkClick r:id="rId2"/>
              </a:rPr>
              <a:t>https://</a:t>
            </a:r>
            <a:r>
              <a:rPr lang="en-US" altLang="zh-CN" dirty="0" smtClean="0">
                <a:hlinkClick r:id="rId2"/>
              </a:rPr>
              <a:t>github.com/hanhonglei/Objective-C-Coding-Style</a:t>
            </a:r>
            <a:endParaRPr lang="en-US" altLang="zh-CN" dirty="0" smtClean="0"/>
          </a:p>
          <a:p>
            <a:r>
              <a:rPr lang="zh-CN" altLang="en-US" dirty="0">
                <a:hlinkClick r:id="rId3"/>
              </a:rPr>
              <a:t>高质量</a:t>
            </a:r>
            <a:r>
              <a:rPr lang="en-US" altLang="zh-CN" dirty="0">
                <a:hlinkClick r:id="rId3"/>
              </a:rPr>
              <a:t>C++/C</a:t>
            </a:r>
            <a:r>
              <a:rPr lang="zh-CN" altLang="en-US" dirty="0">
                <a:hlinkClick r:id="rId3"/>
              </a:rPr>
              <a:t>编程指南</a:t>
            </a:r>
            <a:endParaRPr lang="zh-CN" altLang="en-US" dirty="0"/>
          </a:p>
          <a:p>
            <a:pPr lvl="1"/>
            <a:r>
              <a:rPr lang="en-US" altLang="zh-CN" dirty="0" smtClean="0">
                <a:hlinkClick r:id="rId4"/>
              </a:rPr>
              <a:t>https</a:t>
            </a:r>
            <a:r>
              <a:rPr lang="en-US" altLang="zh-CN" dirty="0">
                <a:hlinkClick r:id="rId4"/>
              </a:rPr>
              <a:t>://github.com/NapleC/Coding-Developer-Book/blob/master/C%E8%AF%AD%E8%A8%80/%</a:t>
            </a:r>
            <a:r>
              <a:rPr lang="en-US" altLang="zh-CN" dirty="0" smtClean="0">
                <a:hlinkClick r:id="rId4"/>
              </a:rPr>
              <a:t>E6%9E%97%E9%94%90%C2%B7%E9%AB%98%E8%B4%A8%E9%87%8FC%20%20%E7%BC%96%E7%A8%8B%E6%8C%87%E5%8D%97.pdf</a:t>
            </a:r>
            <a:endParaRPr lang="en-US" altLang="zh-CN" dirty="0" smtClean="0"/>
          </a:p>
          <a:p>
            <a:pPr lvl="1"/>
            <a:endParaRPr lang="zh-CN" altLang="en-US" dirty="0"/>
          </a:p>
        </p:txBody>
      </p:sp>
    </p:spTree>
    <p:extLst>
      <p:ext uri="{BB962C8B-B14F-4D97-AF65-F5344CB8AC3E}">
        <p14:creationId xmlns:p14="http://schemas.microsoft.com/office/powerpoint/2010/main" val="218858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p:cNvSpPr>
            <a:spLocks noGrp="1" noChangeArrowheads="1"/>
          </p:cNvSpPr>
          <p:nvPr>
            <p:ph type="title"/>
          </p:nvPr>
        </p:nvSpPr>
        <p:spPr>
          <a:xfrm>
            <a:off x="685800" y="342900"/>
            <a:ext cx="7772400" cy="857250"/>
          </a:xfrm>
          <a:noFill/>
          <a:ln/>
          <a:extLst>
            <a:ext uri="{909E8E84-426E-40DD-AFC4-6F175D3DCCD1}">
              <a14:hiddenFill xmlns:a14="http://schemas.microsoft.com/office/drawing/2010/main">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flatTx/>
          </a:bodyPr>
          <a:lstStyle/>
          <a:p>
            <a:pPr marL="581025">
              <a:lnSpc>
                <a:spcPct val="60000"/>
              </a:lnSpc>
            </a:pPr>
            <a:r>
              <a:rPr lang="en-US" altLang="zh-CN">
                <a:effectLst>
                  <a:outerShdw blurRad="38100" dist="38100" dir="2700000" algn="tl">
                    <a:srgbClr val="000000"/>
                  </a:outerShdw>
                </a:effectLst>
                <a:latin typeface="隶书" pitchFamily="49" charset="-122"/>
              </a:rPr>
              <a:t>  </a:t>
            </a:r>
            <a:r>
              <a:rPr lang="zh-CN" altLang="en-US">
                <a:effectLst>
                  <a:outerShdw blurRad="38100" dist="38100" dir="2700000" algn="tl">
                    <a:srgbClr val="000000"/>
                  </a:outerShdw>
                </a:effectLst>
                <a:latin typeface="隶书" pitchFamily="49" charset="-122"/>
              </a:rPr>
              <a:t>数据类型</a:t>
            </a:r>
            <a:r>
              <a:rPr lang="zh-CN" altLang="en-US" sz="4400">
                <a:effectLst>
                  <a:outerShdw blurRad="38100" dist="38100" dir="2700000" algn="tl">
                    <a:srgbClr val="000000"/>
                  </a:outerShdw>
                </a:effectLst>
                <a:latin typeface="隶书" pitchFamily="49" charset="-122"/>
              </a:rPr>
              <a:t/>
            </a:r>
            <a:br>
              <a:rPr lang="zh-CN" altLang="en-US" sz="4400">
                <a:effectLst>
                  <a:outerShdw blurRad="38100" dist="38100" dir="2700000" algn="tl">
                    <a:srgbClr val="000000"/>
                  </a:outerShdw>
                </a:effectLst>
                <a:latin typeface="隶书" pitchFamily="49" charset="-122"/>
              </a:rPr>
            </a:br>
            <a:r>
              <a:rPr lang="zh-CN" altLang="en-US" sz="4400">
                <a:effectLst>
                  <a:outerShdw blurRad="38100" dist="38100" dir="2700000" algn="tl">
                    <a:srgbClr val="000000"/>
                  </a:outerShdw>
                </a:effectLst>
                <a:latin typeface="隶书" pitchFamily="49" charset="-122"/>
              </a:rPr>
              <a:t>         </a:t>
            </a:r>
            <a:r>
              <a:rPr lang="en-US" altLang="zh-CN" sz="4400">
                <a:effectLst>
                  <a:outerShdw blurRad="38100" dist="38100" dir="2700000" algn="tl">
                    <a:srgbClr val="000000"/>
                  </a:outerShdw>
                </a:effectLst>
                <a:latin typeface="Arial"/>
              </a:rPr>
              <a:t>——</a:t>
            </a:r>
            <a:r>
              <a:rPr lang="zh-CN" altLang="en-US" sz="4400">
                <a:effectLst>
                  <a:outerShdw blurRad="38100" dist="38100" dir="2700000" algn="tl">
                    <a:srgbClr val="000000"/>
                  </a:outerShdw>
                </a:effectLst>
                <a:latin typeface="隶书" pitchFamily="49" charset="-122"/>
              </a:rPr>
              <a:t>常量与变量</a:t>
            </a:r>
            <a:endParaRPr lang="zh-CN" altLang="en-US">
              <a:effectLst>
                <a:outerShdw blurRad="38100" dist="38100" dir="2700000" algn="tl">
                  <a:srgbClr val="000000"/>
                </a:outerShdw>
              </a:effectLst>
              <a:latin typeface="隶书" pitchFamily="49" charset="-122"/>
            </a:endParaRPr>
          </a:p>
        </p:txBody>
      </p:sp>
      <p:sp>
        <p:nvSpPr>
          <p:cNvPr id="84999" name="Rectangle 7"/>
          <p:cNvSpPr>
            <a:spLocks noGrp="1" noChangeArrowheads="1"/>
          </p:cNvSpPr>
          <p:nvPr>
            <p:ph idx="1"/>
          </p:nvPr>
        </p:nvSpPr>
        <p:spPr>
          <a:xfrm>
            <a:off x="3048000" y="1200150"/>
            <a:ext cx="4648200" cy="3886200"/>
          </a:xfrm>
          <a:noFill/>
          <a:ln/>
        </p:spPr>
        <p:txBody>
          <a:bodyPr>
            <a:normAutofit fontScale="92500" lnSpcReduction="20000"/>
          </a:bodyPr>
          <a:lstStyle/>
          <a:p>
            <a:pPr>
              <a:lnSpc>
                <a:spcPct val="75000"/>
              </a:lnSpc>
              <a:spcBef>
                <a:spcPct val="10000"/>
              </a:spcBef>
              <a:buFont typeface="Wingdings" pitchFamily="2" charset="2"/>
              <a:buNone/>
            </a:pPr>
            <a:r>
              <a:rPr lang="en-US" altLang="zh-CN" sz="2500"/>
              <a:t>#include &lt;iostream&gt;</a:t>
            </a:r>
          </a:p>
          <a:p>
            <a:pPr>
              <a:lnSpc>
                <a:spcPct val="75000"/>
              </a:lnSpc>
              <a:spcBef>
                <a:spcPct val="10000"/>
              </a:spcBef>
              <a:buFont typeface="Wingdings" pitchFamily="2" charset="2"/>
              <a:buNone/>
            </a:pPr>
            <a:r>
              <a:rPr lang="en-US" altLang="zh-CN" sz="2500"/>
              <a:t>using namespace std;</a:t>
            </a:r>
          </a:p>
          <a:p>
            <a:pPr>
              <a:lnSpc>
                <a:spcPct val="75000"/>
              </a:lnSpc>
              <a:spcBef>
                <a:spcPct val="10000"/>
              </a:spcBef>
              <a:buFont typeface="Wingdings" pitchFamily="2" charset="2"/>
              <a:buNone/>
            </a:pPr>
            <a:r>
              <a:rPr lang="en-US" altLang="zh-CN" sz="2500"/>
              <a:t>int main(void)</a:t>
            </a:r>
          </a:p>
          <a:p>
            <a:pPr>
              <a:lnSpc>
                <a:spcPct val="75000"/>
              </a:lnSpc>
              <a:spcBef>
                <a:spcPct val="10000"/>
              </a:spcBef>
              <a:buFont typeface="Wingdings" pitchFamily="2" charset="2"/>
              <a:buNone/>
            </a:pPr>
            <a:r>
              <a:rPr lang="en-US" altLang="zh-CN" sz="2500"/>
              <a:t>{</a:t>
            </a:r>
          </a:p>
          <a:p>
            <a:pPr>
              <a:lnSpc>
                <a:spcPct val="75000"/>
              </a:lnSpc>
              <a:spcBef>
                <a:spcPct val="10000"/>
              </a:spcBef>
              <a:buFont typeface="Wingdings" pitchFamily="2" charset="2"/>
              <a:buNone/>
            </a:pPr>
            <a:r>
              <a:rPr lang="en-US" altLang="zh-CN" sz="2500"/>
              <a:t>    const int PRICE=30;</a:t>
            </a:r>
          </a:p>
          <a:p>
            <a:pPr>
              <a:lnSpc>
                <a:spcPct val="75000"/>
              </a:lnSpc>
              <a:spcBef>
                <a:spcPct val="10000"/>
              </a:spcBef>
              <a:buFont typeface="Wingdings" pitchFamily="2" charset="2"/>
              <a:buNone/>
            </a:pPr>
            <a:r>
              <a:rPr lang="en-US" altLang="zh-CN" sz="2500"/>
              <a:t>    int num,total;</a:t>
            </a:r>
          </a:p>
          <a:p>
            <a:pPr>
              <a:lnSpc>
                <a:spcPct val="75000"/>
              </a:lnSpc>
              <a:spcBef>
                <a:spcPct val="10000"/>
              </a:spcBef>
              <a:buFont typeface="Wingdings" pitchFamily="2" charset="2"/>
              <a:buNone/>
            </a:pPr>
            <a:r>
              <a:rPr lang="en-US" altLang="zh-CN" sz="2500"/>
              <a:t>    float v ,r,h;</a:t>
            </a:r>
          </a:p>
          <a:p>
            <a:pPr>
              <a:lnSpc>
                <a:spcPct val="75000"/>
              </a:lnSpc>
              <a:spcBef>
                <a:spcPct val="10000"/>
              </a:spcBef>
              <a:buFont typeface="Wingdings" pitchFamily="2" charset="2"/>
              <a:buNone/>
            </a:pPr>
            <a:r>
              <a:rPr lang="en-US" altLang="zh-CN" sz="2500"/>
              <a:t>    num=10;</a:t>
            </a:r>
          </a:p>
          <a:p>
            <a:pPr>
              <a:lnSpc>
                <a:spcPct val="75000"/>
              </a:lnSpc>
              <a:spcBef>
                <a:spcPct val="10000"/>
              </a:spcBef>
              <a:buFont typeface="Wingdings" pitchFamily="2" charset="2"/>
              <a:buNone/>
            </a:pPr>
            <a:r>
              <a:rPr lang="en-US" altLang="zh-CN" sz="2500"/>
              <a:t>    total=num*PRICE;</a:t>
            </a:r>
          </a:p>
          <a:p>
            <a:pPr>
              <a:lnSpc>
                <a:spcPct val="75000"/>
              </a:lnSpc>
              <a:spcBef>
                <a:spcPct val="10000"/>
              </a:spcBef>
              <a:buFont typeface="Wingdings" pitchFamily="2" charset="2"/>
              <a:buNone/>
            </a:pPr>
            <a:r>
              <a:rPr lang="en-US" altLang="zh-CN" sz="2500"/>
              <a:t>    cout&lt;&lt;total &lt;&lt;endl;</a:t>
            </a:r>
          </a:p>
          <a:p>
            <a:pPr>
              <a:lnSpc>
                <a:spcPct val="75000"/>
              </a:lnSpc>
              <a:spcBef>
                <a:spcPct val="10000"/>
              </a:spcBef>
              <a:buFont typeface="Wingdings" pitchFamily="2" charset="2"/>
              <a:buNone/>
            </a:pPr>
            <a:r>
              <a:rPr lang="en-US" altLang="zh-CN" sz="2500"/>
              <a:t>    r=2.5;</a:t>
            </a:r>
          </a:p>
          <a:p>
            <a:pPr>
              <a:lnSpc>
                <a:spcPct val="75000"/>
              </a:lnSpc>
              <a:spcBef>
                <a:spcPct val="10000"/>
              </a:spcBef>
              <a:buFont typeface="Wingdings" pitchFamily="2" charset="2"/>
              <a:buNone/>
            </a:pPr>
            <a:r>
              <a:rPr lang="en-US" altLang="zh-CN" sz="2500"/>
              <a:t>    h=3.2;</a:t>
            </a:r>
          </a:p>
          <a:p>
            <a:pPr>
              <a:lnSpc>
                <a:spcPct val="75000"/>
              </a:lnSpc>
              <a:spcBef>
                <a:spcPct val="10000"/>
              </a:spcBef>
              <a:buFont typeface="Wingdings" pitchFamily="2" charset="2"/>
              <a:buNone/>
            </a:pPr>
            <a:r>
              <a:rPr lang="en-US" altLang="zh-CN" sz="2500"/>
              <a:t>    v=3.14159*r*r*h;</a:t>
            </a:r>
          </a:p>
          <a:p>
            <a:pPr>
              <a:lnSpc>
                <a:spcPct val="75000"/>
              </a:lnSpc>
              <a:spcBef>
                <a:spcPct val="10000"/>
              </a:spcBef>
              <a:buFont typeface="Wingdings" pitchFamily="2" charset="2"/>
              <a:buNone/>
            </a:pPr>
            <a:r>
              <a:rPr lang="en-US" altLang="zh-CN" sz="2500"/>
              <a:t>    cout&lt;&lt;v &lt;&lt;endl;</a:t>
            </a:r>
          </a:p>
          <a:p>
            <a:pPr>
              <a:lnSpc>
                <a:spcPct val="75000"/>
              </a:lnSpc>
              <a:spcBef>
                <a:spcPct val="10000"/>
              </a:spcBef>
              <a:buFont typeface="Wingdings" pitchFamily="2" charset="2"/>
              <a:buNone/>
            </a:pPr>
            <a:r>
              <a:rPr lang="en-US" altLang="zh-CN" sz="2500"/>
              <a:t>}</a:t>
            </a:r>
          </a:p>
        </p:txBody>
      </p:sp>
      <p:sp>
        <p:nvSpPr>
          <p:cNvPr id="26" name="灯片编号占位符 5"/>
          <p:cNvSpPr>
            <a:spLocks noGrp="1"/>
          </p:cNvSpPr>
          <p:nvPr>
            <p:ph type="sldNum" sz="quarter" idx="12"/>
          </p:nvPr>
        </p:nvSpPr>
        <p:spPr/>
        <p:txBody>
          <a:bodyPr/>
          <a:lstStyle/>
          <a:p>
            <a:fld id="{12A093F7-815A-4AC4-9396-EA8D3C42E65D}" type="slidenum">
              <a:rPr lang="en-US" altLang="zh-CN"/>
              <a:pPr/>
              <a:t>9</a:t>
            </a:fld>
            <a:endParaRPr lang="en-US" altLang="zh-CN"/>
          </a:p>
        </p:txBody>
      </p:sp>
      <p:sp>
        <p:nvSpPr>
          <p:cNvPr id="84994" name="Rectangle 2"/>
          <p:cNvSpPr>
            <a:spLocks noChangeArrowheads="1"/>
          </p:cNvSpPr>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5" name="Rectangle 3"/>
          <p:cNvSpPr>
            <a:spLocks noChangeArrowheads="1"/>
          </p:cNvSpPr>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6" name="Rectangle 4"/>
          <p:cNvSpPr>
            <a:spLocks noChangeArrowheads="1"/>
          </p:cNvSpPr>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7" name="Rectangle 5"/>
          <p:cNvSpPr>
            <a:spLocks noChangeArrowheads="1"/>
          </p:cNvSpPr>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5018" name="Group 26"/>
          <p:cNvGrpSpPr>
            <a:grpSpLocks/>
          </p:cNvGrpSpPr>
          <p:nvPr/>
        </p:nvGrpSpPr>
        <p:grpSpPr bwMode="auto">
          <a:xfrm>
            <a:off x="4654550" y="2800350"/>
            <a:ext cx="3498850" cy="504825"/>
            <a:chOff x="2932" y="2352"/>
            <a:chExt cx="2204" cy="424"/>
          </a:xfrm>
        </p:grpSpPr>
        <p:sp>
          <p:nvSpPr>
            <p:cNvPr id="85001" name="Freeform 9"/>
            <p:cNvSpPr>
              <a:spLocks/>
            </p:cNvSpPr>
            <p:nvPr/>
          </p:nvSpPr>
          <p:spPr bwMode="auto">
            <a:xfrm>
              <a:off x="2932" y="2543"/>
              <a:ext cx="1681" cy="1"/>
            </a:xfrm>
            <a:custGeom>
              <a:avLst/>
              <a:gdLst>
                <a:gd name="T0" fmla="*/ 0 w 1681"/>
                <a:gd name="T1" fmla="*/ 0 h 1"/>
                <a:gd name="T2" fmla="*/ 1680 w 1681"/>
                <a:gd name="T3" fmla="*/ 0 h 1"/>
              </a:gdLst>
              <a:ahLst/>
              <a:cxnLst>
                <a:cxn ang="0">
                  <a:pos x="T0" y="T1"/>
                </a:cxn>
                <a:cxn ang="0">
                  <a:pos x="T2" y="T3"/>
                </a:cxn>
              </a:cxnLst>
              <a:rect l="0" t="0" r="r" b="b"/>
              <a:pathLst>
                <a:path w="1681" h="1">
                  <a:moveTo>
                    <a:pt x="0" y="0"/>
                  </a:moveTo>
                  <a:lnTo>
                    <a:pt x="1680" y="0"/>
                  </a:lnTo>
                </a:path>
              </a:pathLst>
            </a:custGeom>
            <a:solidFill>
              <a:srgbClr val="CCFFFF"/>
            </a:solidFill>
            <a:ln w="12700" cap="rnd" cmpd="sng">
              <a:solidFill>
                <a:srgbClr val="FFE1C3"/>
              </a:solidFill>
              <a:prstDash val="solid"/>
              <a:round/>
              <a:headEnd type="stealth" w="med" len="lg"/>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2" name="Oval 10"/>
            <p:cNvSpPr>
              <a:spLocks noChangeArrowheads="1"/>
            </p:cNvSpPr>
            <p:nvPr/>
          </p:nvSpPr>
          <p:spPr bwMode="auto">
            <a:xfrm>
              <a:off x="4520" y="2352"/>
              <a:ext cx="616" cy="424"/>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rPr>
                <a:t>常量</a:t>
              </a:r>
            </a:p>
          </p:txBody>
        </p:sp>
      </p:grpSp>
      <p:grpSp>
        <p:nvGrpSpPr>
          <p:cNvPr id="85003" name="Group 11"/>
          <p:cNvGrpSpPr>
            <a:grpSpLocks/>
          </p:cNvGrpSpPr>
          <p:nvPr/>
        </p:nvGrpSpPr>
        <p:grpSpPr bwMode="auto">
          <a:xfrm>
            <a:off x="1682750" y="3034903"/>
            <a:ext cx="1746250" cy="679847"/>
            <a:chOff x="1060" y="2353"/>
            <a:chExt cx="1100" cy="571"/>
          </a:xfrm>
        </p:grpSpPr>
        <p:sp>
          <p:nvSpPr>
            <p:cNvPr id="85004" name="Line 12"/>
            <p:cNvSpPr>
              <a:spLocks noChangeShapeType="1"/>
            </p:cNvSpPr>
            <p:nvPr/>
          </p:nvSpPr>
          <p:spPr bwMode="auto">
            <a:xfrm flipV="1">
              <a:off x="1633" y="2353"/>
              <a:ext cx="527" cy="239"/>
            </a:xfrm>
            <a:prstGeom prst="line">
              <a:avLst/>
            </a:prstGeom>
            <a:noFill/>
            <a:ln w="12700">
              <a:solidFill>
                <a:srgbClr val="FFE1C3"/>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Line 13"/>
            <p:cNvSpPr>
              <a:spLocks noChangeShapeType="1"/>
            </p:cNvSpPr>
            <p:nvPr/>
          </p:nvSpPr>
          <p:spPr bwMode="auto">
            <a:xfrm>
              <a:off x="1633" y="2592"/>
              <a:ext cx="479" cy="0"/>
            </a:xfrm>
            <a:prstGeom prst="line">
              <a:avLst/>
            </a:prstGeom>
            <a:noFill/>
            <a:ln w="12700">
              <a:solidFill>
                <a:srgbClr val="FFE1C3"/>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6" name="Oval 14"/>
            <p:cNvSpPr>
              <a:spLocks noChangeArrowheads="1"/>
            </p:cNvSpPr>
            <p:nvPr/>
          </p:nvSpPr>
          <p:spPr bwMode="auto">
            <a:xfrm>
              <a:off x="1060" y="2500"/>
              <a:ext cx="616" cy="424"/>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变量</a:t>
              </a:r>
            </a:p>
          </p:txBody>
        </p:sp>
      </p:grpSp>
      <p:grpSp>
        <p:nvGrpSpPr>
          <p:cNvPr id="85007" name="Group 15"/>
          <p:cNvGrpSpPr>
            <a:grpSpLocks/>
          </p:cNvGrpSpPr>
          <p:nvPr/>
        </p:nvGrpSpPr>
        <p:grpSpPr bwMode="auto">
          <a:xfrm>
            <a:off x="1143000" y="1943100"/>
            <a:ext cx="2355850" cy="676275"/>
            <a:chOff x="580" y="1588"/>
            <a:chExt cx="1484" cy="568"/>
          </a:xfrm>
        </p:grpSpPr>
        <p:sp>
          <p:nvSpPr>
            <p:cNvPr id="85008" name="Line 16"/>
            <p:cNvSpPr>
              <a:spLocks noChangeShapeType="1"/>
            </p:cNvSpPr>
            <p:nvPr/>
          </p:nvSpPr>
          <p:spPr bwMode="auto">
            <a:xfrm>
              <a:off x="1393" y="1872"/>
              <a:ext cx="671" cy="0"/>
            </a:xfrm>
            <a:prstGeom prst="line">
              <a:avLst/>
            </a:prstGeom>
            <a:noFill/>
            <a:ln w="12700">
              <a:solidFill>
                <a:srgbClr val="FFE1C3"/>
              </a:solidFill>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9" name="Line 17"/>
            <p:cNvSpPr>
              <a:spLocks noChangeShapeType="1"/>
            </p:cNvSpPr>
            <p:nvPr/>
          </p:nvSpPr>
          <p:spPr bwMode="auto">
            <a:xfrm>
              <a:off x="1393" y="1873"/>
              <a:ext cx="671" cy="239"/>
            </a:xfrm>
            <a:prstGeom prst="line">
              <a:avLst/>
            </a:prstGeom>
            <a:noFill/>
            <a:ln w="12700">
              <a:solidFill>
                <a:srgbClr val="FFE1C3"/>
              </a:solidFill>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0" name="Rectangle 18"/>
            <p:cNvSpPr>
              <a:spLocks noChangeArrowheads="1"/>
            </p:cNvSpPr>
            <p:nvPr/>
          </p:nvSpPr>
          <p:spPr bwMode="auto">
            <a:xfrm>
              <a:off x="580" y="1588"/>
              <a:ext cx="808" cy="568"/>
            </a:xfrm>
            <a:prstGeom prst="rect">
              <a:avLst/>
            </a:prstGeom>
            <a:solidFill>
              <a:srgbClr val="CCFFFF"/>
            </a:solidFill>
            <a:ln w="12700">
              <a:solidFill>
                <a:schemeClr val="tx1"/>
              </a:solidFill>
              <a:miter lim="800000"/>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变量先声</a:t>
              </a:r>
            </a:p>
            <a:p>
              <a:pPr algn="ctr" eaLnBrk="0" hangingPunct="0"/>
              <a:r>
                <a:rPr lang="zh-CN" altLang="en-US">
                  <a:solidFill>
                    <a:schemeClr val="bg2"/>
                  </a:solidFill>
                  <a:latin typeface="宋体" pitchFamily="2" charset="-122"/>
                </a:rPr>
                <a:t>明后使用</a:t>
              </a:r>
            </a:p>
          </p:txBody>
        </p:sp>
      </p:grpSp>
      <p:grpSp>
        <p:nvGrpSpPr>
          <p:cNvPr id="85017" name="Group 25"/>
          <p:cNvGrpSpPr>
            <a:grpSpLocks/>
          </p:cNvGrpSpPr>
          <p:nvPr/>
        </p:nvGrpSpPr>
        <p:grpSpPr bwMode="auto">
          <a:xfrm>
            <a:off x="5486400" y="2352675"/>
            <a:ext cx="3041650" cy="504825"/>
            <a:chOff x="3456" y="1976"/>
            <a:chExt cx="1916" cy="424"/>
          </a:xfrm>
        </p:grpSpPr>
        <p:sp>
          <p:nvSpPr>
            <p:cNvPr id="85012" name="Freeform 20"/>
            <p:cNvSpPr>
              <a:spLocks/>
            </p:cNvSpPr>
            <p:nvPr/>
          </p:nvSpPr>
          <p:spPr bwMode="auto">
            <a:xfrm>
              <a:off x="3456" y="2016"/>
              <a:ext cx="961" cy="197"/>
            </a:xfrm>
            <a:custGeom>
              <a:avLst/>
              <a:gdLst>
                <a:gd name="T0" fmla="*/ 0 w 961"/>
                <a:gd name="T1" fmla="*/ 0 h 337"/>
                <a:gd name="T2" fmla="*/ 0 w 961"/>
                <a:gd name="T3" fmla="*/ 336 h 337"/>
                <a:gd name="T4" fmla="*/ 960 w 961"/>
                <a:gd name="T5" fmla="*/ 336 h 337"/>
              </a:gdLst>
              <a:ahLst/>
              <a:cxnLst>
                <a:cxn ang="0">
                  <a:pos x="T0" y="T1"/>
                </a:cxn>
                <a:cxn ang="0">
                  <a:pos x="T2" y="T3"/>
                </a:cxn>
                <a:cxn ang="0">
                  <a:pos x="T4" y="T5"/>
                </a:cxn>
              </a:cxnLst>
              <a:rect l="0" t="0" r="r" b="b"/>
              <a:pathLst>
                <a:path w="961" h="337">
                  <a:moveTo>
                    <a:pt x="0" y="0"/>
                  </a:moveTo>
                  <a:lnTo>
                    <a:pt x="0" y="336"/>
                  </a:lnTo>
                  <a:lnTo>
                    <a:pt x="960" y="336"/>
                  </a:lnTo>
                </a:path>
              </a:pathLst>
            </a:custGeom>
            <a:noFill/>
            <a:ln w="12700" cap="rnd" cmpd="sng">
              <a:solidFill>
                <a:srgbClr val="FFE1C3"/>
              </a:solidFill>
              <a:prstDash val="solid"/>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3" name="Oval 21"/>
            <p:cNvSpPr>
              <a:spLocks noChangeArrowheads="1"/>
            </p:cNvSpPr>
            <p:nvPr/>
          </p:nvSpPr>
          <p:spPr bwMode="auto">
            <a:xfrm>
              <a:off x="4372" y="1976"/>
              <a:ext cx="1000" cy="424"/>
            </a:xfrm>
            <a:prstGeom prst="ellipse">
              <a:avLst/>
            </a:prstGeom>
            <a:solidFill>
              <a:srgbClr val="CCFFFF"/>
            </a:solidFill>
            <a:ln w="12700">
              <a:solidFill>
                <a:schemeClr val="tx1"/>
              </a:solidFill>
              <a:round/>
              <a:headEnd/>
              <a:tailEnd/>
            </a:ln>
            <a:effectLst>
              <a:outerShdw dist="53882" dir="2700000" algn="ctr" rotWithShape="0">
                <a:srgbClr val="993300"/>
              </a:outerShdw>
            </a:effectLst>
          </p:spPr>
          <p:txBody>
            <a:bodyPr wrap="none" lIns="92075" tIns="46038" rIns="92075" bIns="46038" anchor="ctr"/>
            <a:lstStyle>
              <a:lvl1pPr>
                <a:defRPr kumimoji="1" sz="2400">
                  <a:solidFill>
                    <a:schemeClr val="tx1"/>
                  </a:solidFill>
                  <a:latin typeface="Times New Roman" pitchFamily="18" charset="0"/>
                  <a:ea typeface="宋体" pitchFamily="2" charset="-122"/>
                </a:defRPr>
              </a:lvl1pPr>
              <a:lvl2pPr marL="571500">
                <a:defRPr kumimoji="1" sz="2400">
                  <a:solidFill>
                    <a:schemeClr val="tx1"/>
                  </a:solidFill>
                  <a:latin typeface="Times New Roman" pitchFamily="18" charset="0"/>
                  <a:ea typeface="宋体" pitchFamily="2" charset="-122"/>
                </a:defRPr>
              </a:lvl2pPr>
              <a:lvl3pPr marL="1143000">
                <a:defRPr kumimoji="1" sz="2400">
                  <a:solidFill>
                    <a:schemeClr val="tx1"/>
                  </a:solidFill>
                  <a:latin typeface="Times New Roman" pitchFamily="18" charset="0"/>
                  <a:ea typeface="宋体" pitchFamily="2" charset="-122"/>
                </a:defRPr>
              </a:lvl3pPr>
              <a:lvl4pPr marL="1714500">
                <a:defRPr kumimoji="1" sz="2400">
                  <a:solidFill>
                    <a:schemeClr val="tx1"/>
                  </a:solidFill>
                  <a:latin typeface="Times New Roman" pitchFamily="18" charset="0"/>
                  <a:ea typeface="宋体" pitchFamily="2" charset="-122"/>
                </a:defRPr>
              </a:lvl4pPr>
              <a:lvl5pPr marL="2286000">
                <a:defRPr kumimoji="1" sz="2400">
                  <a:solidFill>
                    <a:schemeClr val="tx1"/>
                  </a:solidFill>
                  <a:latin typeface="Times New Roman" pitchFamily="18" charset="0"/>
                  <a:ea typeface="宋体" pitchFamily="2" charset="-122"/>
                </a:defRPr>
              </a:lvl5pPr>
              <a:lvl6pPr marL="2743200" fontAlgn="base">
                <a:spcBef>
                  <a:spcPct val="0"/>
                </a:spcBef>
                <a:spcAft>
                  <a:spcPct val="0"/>
                </a:spcAft>
                <a:defRPr kumimoji="1" sz="2400">
                  <a:solidFill>
                    <a:schemeClr val="tx1"/>
                  </a:solidFill>
                  <a:latin typeface="Times New Roman" pitchFamily="18" charset="0"/>
                  <a:ea typeface="宋体" pitchFamily="2" charset="-122"/>
                </a:defRPr>
              </a:lvl6pPr>
              <a:lvl7pPr marL="3200400" fontAlgn="base">
                <a:spcBef>
                  <a:spcPct val="0"/>
                </a:spcBef>
                <a:spcAft>
                  <a:spcPct val="0"/>
                </a:spcAft>
                <a:defRPr kumimoji="1" sz="2400">
                  <a:solidFill>
                    <a:schemeClr val="tx1"/>
                  </a:solidFill>
                  <a:latin typeface="Times New Roman" pitchFamily="18" charset="0"/>
                  <a:ea typeface="宋体" pitchFamily="2" charset="-122"/>
                </a:defRPr>
              </a:lvl7pPr>
              <a:lvl8pPr marL="3657600" fontAlgn="base">
                <a:spcBef>
                  <a:spcPct val="0"/>
                </a:spcBef>
                <a:spcAft>
                  <a:spcPct val="0"/>
                </a:spcAft>
                <a:defRPr kumimoji="1" sz="2400">
                  <a:solidFill>
                    <a:schemeClr val="tx1"/>
                  </a:solidFill>
                  <a:latin typeface="Times New Roman" pitchFamily="18" charset="0"/>
                  <a:ea typeface="宋体" pitchFamily="2" charset="-122"/>
                </a:defRPr>
              </a:lvl8pPr>
              <a:lvl9pPr marL="4114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lang="zh-CN" altLang="en-US">
                  <a:solidFill>
                    <a:schemeClr val="bg2"/>
                  </a:solidFill>
                  <a:latin typeface="宋体" pitchFamily="2" charset="-122"/>
                </a:rPr>
                <a:t>符号常量</a:t>
              </a:r>
            </a:p>
          </p:txBody>
        </p:sp>
      </p:grpSp>
      <p:sp>
        <p:nvSpPr>
          <p:cNvPr id="85014" name="Rectangle 22"/>
          <p:cNvSpPr>
            <a:spLocks noChangeArrowheads="1"/>
          </p:cNvSpPr>
          <p:nvPr/>
        </p:nvSpPr>
        <p:spPr bwMode="auto">
          <a:xfrm>
            <a:off x="65532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r" eaLnBrk="0" hangingPunct="0"/>
            <a:r>
              <a:rPr lang="en-US" altLang="zh-CN" sz="1400">
                <a:solidFill>
                  <a:schemeClr val="bg1"/>
                </a:solidFill>
              </a:rPr>
              <a:t>Page </a:t>
            </a:r>
            <a:fld id="{EF7132A7-8329-4231-AB13-63924C56144F}" type="slidenum">
              <a:rPr lang="en-US" altLang="zh-CN" sz="1400">
                <a:solidFill>
                  <a:schemeClr val="bg1"/>
                </a:solidFill>
              </a:rPr>
              <a:pPr algn="r" eaLnBrk="0" hangingPunct="0"/>
              <a:t>9</a:t>
            </a:fld>
            <a:endParaRPr lang="en-US" altLang="zh-CN" sz="1400">
              <a:solidFill>
                <a:schemeClr val="bg1"/>
              </a:solidFill>
            </a:endParaRPr>
          </a:p>
        </p:txBody>
      </p:sp>
      <p:sp>
        <p:nvSpPr>
          <p:cNvPr id="85015" name="Text Box 23"/>
          <p:cNvSpPr txBox="1">
            <a:spLocks noChangeArrowheads="1"/>
          </p:cNvSpPr>
          <p:nvPr/>
        </p:nvSpPr>
        <p:spPr bwMode="auto">
          <a:xfrm>
            <a:off x="-348972" y="400050"/>
            <a:ext cx="1415772"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zh-CN" altLang="en-US" sz="4000">
                <a:solidFill>
                  <a:srgbClr val="66FFCC"/>
                </a:solidFill>
                <a:latin typeface="隶书" pitchFamily="49" charset="-122"/>
              </a:rPr>
              <a:t>基本数据类型和表达式</a:t>
            </a:r>
          </a:p>
        </p:txBody>
      </p:sp>
    </p:spTree>
    <p:extLst>
      <p:ext uri="{BB962C8B-B14F-4D97-AF65-F5344CB8AC3E}">
        <p14:creationId xmlns:p14="http://schemas.microsoft.com/office/powerpoint/2010/main" val="1985637128"/>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HelloWorld</a:t>
            </a:r>
          </a:p>
          <a:p>
            <a:pPr lvl="1"/>
            <a:r>
              <a:rPr lang="zh-CN" altLang="en-US" dirty="0" smtClean="0"/>
              <a:t>控制台</a:t>
            </a:r>
            <a:endParaRPr lang="en-US" altLang="zh-CN" dirty="0" smtClean="0"/>
          </a:p>
          <a:p>
            <a:pPr lvl="1"/>
            <a:r>
              <a:rPr lang="zh-CN" altLang="en-US" dirty="0"/>
              <a:t>图形</a:t>
            </a:r>
            <a:r>
              <a:rPr lang="zh-CN" altLang="en-US" dirty="0" smtClean="0"/>
              <a:t>用户界面</a:t>
            </a:r>
            <a:endParaRPr lang="en-US" altLang="zh-CN" dirty="0" smtClean="0"/>
          </a:p>
          <a:p>
            <a:pPr lvl="1"/>
            <a:r>
              <a:rPr lang="zh-CN" altLang="en-US" dirty="0"/>
              <a:t>交互</a:t>
            </a:r>
            <a:endParaRPr lang="en-US" altLang="zh-CN" dirty="0" smtClean="0"/>
          </a:p>
          <a:p>
            <a:r>
              <a:rPr lang="zh-CN" altLang="en-US" dirty="0" smtClean="0"/>
              <a:t>存储</a:t>
            </a:r>
            <a:endParaRPr lang="en-US" altLang="zh-CN" dirty="0" smtClean="0"/>
          </a:p>
          <a:p>
            <a:r>
              <a:rPr lang="zh-CN" altLang="en-US" dirty="0" smtClean="0"/>
              <a:t>变量</a:t>
            </a:r>
            <a:endParaRPr lang="en-US" altLang="zh-CN" dirty="0" smtClean="0"/>
          </a:p>
          <a:p>
            <a:r>
              <a:rPr lang="zh-CN" altLang="en-US" dirty="0" smtClean="0"/>
              <a:t>表达式</a:t>
            </a:r>
            <a:endParaRPr lang="en-US" altLang="zh-CN" dirty="0" smtClean="0"/>
          </a:p>
          <a:p>
            <a:r>
              <a:rPr lang="zh-CN" altLang="en-US" dirty="0" smtClean="0"/>
              <a:t>分支</a:t>
            </a:r>
            <a:endParaRPr lang="en-US" altLang="zh-CN" dirty="0" smtClean="0"/>
          </a:p>
          <a:p>
            <a:r>
              <a:rPr lang="zh-CN" altLang="en-US" dirty="0"/>
              <a:t>循环</a:t>
            </a:r>
            <a:endParaRPr lang="en-US" altLang="zh-CN" dirty="0" smtClean="0"/>
          </a:p>
          <a:p>
            <a:endParaRPr lang="zh-CN" altLang="en-US" dirty="0"/>
          </a:p>
        </p:txBody>
      </p:sp>
    </p:spTree>
    <p:extLst>
      <p:ext uri="{BB962C8B-B14F-4D97-AF65-F5344CB8AC3E}">
        <p14:creationId xmlns:p14="http://schemas.microsoft.com/office/powerpoint/2010/main" val="38085038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endParaRPr lang="zh-CN" altLang="en-US" dirty="0"/>
          </a:p>
        </p:txBody>
      </p:sp>
      <p:sp>
        <p:nvSpPr>
          <p:cNvPr id="3" name="内容占位符 2"/>
          <p:cNvSpPr>
            <a:spLocks noGrp="1"/>
          </p:cNvSpPr>
          <p:nvPr>
            <p:ph idx="1"/>
          </p:nvPr>
        </p:nvSpPr>
        <p:spPr>
          <a:xfrm>
            <a:off x="457200" y="1200151"/>
            <a:ext cx="4690864" cy="3394472"/>
          </a:xfrm>
        </p:spPr>
        <p:txBody>
          <a:bodyPr/>
          <a:lstStyle/>
          <a:p>
            <a:r>
              <a:rPr lang="zh-CN" altLang="en-US" dirty="0" smtClean="0"/>
              <a:t>示例代码请参考课程</a:t>
            </a:r>
            <a:r>
              <a:rPr lang="en-US" altLang="zh-CN" dirty="0" err="1" smtClean="0"/>
              <a:t>Git</a:t>
            </a:r>
            <a:endParaRPr lang="en-US" altLang="zh-CN" dirty="0" smtClean="0"/>
          </a:p>
          <a:p>
            <a:pPr lvl="1"/>
            <a:r>
              <a:rPr lang="en-US" altLang="zh-CN" dirty="0">
                <a:hlinkClick r:id="rId2"/>
              </a:rPr>
              <a:t>https://</a:t>
            </a:r>
            <a:r>
              <a:rPr lang="en-US" altLang="zh-CN" dirty="0" smtClean="0">
                <a:hlinkClick r:id="rId2"/>
              </a:rPr>
              <a:t>github.com/hanhonglei/Course_OOPGames</a:t>
            </a:r>
            <a:endParaRPr lang="en-US" altLang="zh-CN" dirty="0" smtClean="0"/>
          </a:p>
          <a:p>
            <a:r>
              <a:rPr lang="zh-CN" altLang="en-US" dirty="0" smtClean="0"/>
              <a:t>代码解释，请参考</a:t>
            </a:r>
            <a:r>
              <a:rPr lang="en-US" altLang="zh-CN" dirty="0" smtClean="0"/>
              <a:t>《</a:t>
            </a:r>
            <a:r>
              <a:rPr lang="zh-CN" altLang="en-US" b="1" dirty="0"/>
              <a:t>游戏开发程序设计</a:t>
            </a:r>
            <a:r>
              <a:rPr lang="zh-CN" altLang="en-US" b="1" dirty="0" smtClean="0"/>
              <a:t>基础</a:t>
            </a:r>
            <a:r>
              <a:rPr lang="en-US" altLang="zh-CN" dirty="0" smtClean="0"/>
              <a:t>》</a:t>
            </a:r>
          </a:p>
          <a:p>
            <a:pPr lvl="1"/>
            <a:r>
              <a:rPr lang="en-US" altLang="zh-CN" dirty="0">
                <a:hlinkClick r:id="rId3"/>
              </a:rPr>
              <a:t>http://</a:t>
            </a:r>
            <a:r>
              <a:rPr lang="en-US" altLang="zh-CN" dirty="0" smtClean="0">
                <a:hlinkClick r:id="rId3"/>
              </a:rPr>
              <a:t>product.dangdang.com/23951820.html</a:t>
            </a:r>
            <a:endParaRPr lang="en-US" altLang="zh-CN" dirty="0" smtClean="0"/>
          </a:p>
          <a:p>
            <a:endParaRPr lang="zh-CN"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528638"/>
            <a:ext cx="382905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42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127</TotalTime>
  <Words>4463</Words>
  <Application>Microsoft Office PowerPoint</Application>
  <PresentationFormat>全屏显示(16:9)</PresentationFormat>
  <Paragraphs>1039</Paragraphs>
  <Slides>91</Slides>
  <Notes>88</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凤舞九天</vt:lpstr>
      <vt:lpstr>第二章 C++简单程序设计</vt:lpstr>
      <vt:lpstr>本章主要内容</vt:lpstr>
      <vt:lpstr>C++语言的产生</vt:lpstr>
      <vt:lpstr>C++的特点</vt:lpstr>
      <vt:lpstr>C++程序实例—例2-1</vt:lpstr>
      <vt:lpstr>C++字符集</vt:lpstr>
      <vt:lpstr>词法记号</vt:lpstr>
      <vt:lpstr>标识符的构成规则</vt:lpstr>
      <vt:lpstr>  数据类型          ——常量与变量</vt:lpstr>
      <vt:lpstr>    数据类型       ——整型数据</vt:lpstr>
      <vt:lpstr>数据类型     —整型数据及取值范围</vt:lpstr>
      <vt:lpstr>    数据类型             ——实型数据</vt:lpstr>
      <vt:lpstr>    数据类型       ——字符型数据（一）</vt:lpstr>
      <vt:lpstr>    数据类型       ——字符型数据（二）</vt:lpstr>
      <vt:lpstr>    数据类型           ——布尔型数据</vt:lpstr>
      <vt:lpstr>   数据类型           ——变量初始化</vt:lpstr>
      <vt:lpstr>数据类型     —混合运算时的类型转换</vt:lpstr>
      <vt:lpstr>变量的存储类型</vt:lpstr>
      <vt:lpstr>算术运算符与算术表达式</vt:lpstr>
      <vt:lpstr>赋值运算符和赋值表达式      简单的赋值运算符"="</vt:lpstr>
      <vt:lpstr>赋值运算符和赋值表达式         复合的赋值运算符</vt:lpstr>
      <vt:lpstr>赋值运算符和赋值表达式        ——赋值表达式举例</vt:lpstr>
      <vt:lpstr>逗号运算和逗号表达式</vt:lpstr>
      <vt:lpstr>关系运算与关系表达式</vt:lpstr>
      <vt:lpstr>逻辑运算与逻辑表达式</vt:lpstr>
      <vt:lpstr>条件运算符与条件表达式</vt:lpstr>
      <vt:lpstr>条件运算符与条件表达式</vt:lpstr>
      <vt:lpstr>sizeof 运算符</vt:lpstr>
      <vt:lpstr>位运算——按位与（&amp;）</vt:lpstr>
      <vt:lpstr>位运算——按位或（|）</vt:lpstr>
      <vt:lpstr>位运算——按位异或（^）</vt:lpstr>
      <vt:lpstr>位运算——按位异或（^）</vt:lpstr>
      <vt:lpstr>位运算——取反(~)</vt:lpstr>
      <vt:lpstr>位运算——移位</vt:lpstr>
      <vt:lpstr>运算符优先级</vt:lpstr>
      <vt:lpstr>混合运算时数据类型的转换                               ——隐含转换</vt:lpstr>
      <vt:lpstr>混合运算时数据类型的转换                               ——隐含转换</vt:lpstr>
      <vt:lpstr>混合运算时数据类型的转换                         ——强制类型转换</vt:lpstr>
      <vt:lpstr>语句</vt:lpstr>
      <vt:lpstr>表达式语句</vt:lpstr>
      <vt:lpstr>复合语句</vt:lpstr>
      <vt:lpstr>简单的输入、输出</vt:lpstr>
      <vt:lpstr>算法的基本控制结构</vt:lpstr>
      <vt:lpstr>如何解决分支问题?</vt:lpstr>
      <vt:lpstr>PowerPoint 演示文稿</vt:lpstr>
      <vt:lpstr>PowerPoint 演示文稿</vt:lpstr>
      <vt:lpstr>     if 语句            ——三种形式</vt:lpstr>
      <vt:lpstr>如何解决多分问题?</vt:lpstr>
      <vt:lpstr>PowerPoint 演示文稿</vt:lpstr>
      <vt:lpstr>PowerPoint 演示文稿</vt:lpstr>
      <vt:lpstr>PowerPoint 演示文稿</vt:lpstr>
      <vt:lpstr>特殊的多分支结构</vt:lpstr>
      <vt:lpstr>PowerPoint 演示文稿</vt:lpstr>
      <vt:lpstr>switch 语句</vt:lpstr>
      <vt:lpstr>使用switch语句应注意的问题</vt:lpstr>
      <vt:lpstr>如何有效地完成重复工作</vt:lpstr>
      <vt:lpstr>PowerPoint 演示文稿</vt:lpstr>
      <vt:lpstr>while 语句</vt:lpstr>
      <vt:lpstr>先执行循环体，后判断条件的情况</vt:lpstr>
      <vt:lpstr>PowerPoint 演示文稿</vt:lpstr>
      <vt:lpstr>PowerPoint 演示文稿</vt:lpstr>
      <vt:lpstr>do-while 语句</vt:lpstr>
      <vt:lpstr>对比下列程序： </vt:lpstr>
      <vt:lpstr>for 语句</vt:lpstr>
      <vt:lpstr>例2-8</vt:lpstr>
      <vt:lpstr>PowerPoint 演示文稿</vt:lpstr>
      <vt:lpstr>PowerPoint 演示文稿</vt:lpstr>
      <vt:lpstr>例2-9  编写程序输出以下图案</vt:lpstr>
      <vt:lpstr>PowerPoint 演示文稿</vt:lpstr>
      <vt:lpstr>PowerPoint 演示文稿</vt:lpstr>
      <vt:lpstr>循环结构与选择结构相互嵌套</vt:lpstr>
      <vt:lpstr>例2-10</vt:lpstr>
      <vt:lpstr>PowerPoint 演示文稿</vt:lpstr>
      <vt:lpstr>break 和 continue 语句</vt:lpstr>
      <vt:lpstr>typedef语句</vt:lpstr>
      <vt:lpstr>枚举类型—enum</vt:lpstr>
      <vt:lpstr>枚举类型—enum</vt:lpstr>
      <vt:lpstr>例2-11 </vt:lpstr>
      <vt:lpstr>PowerPoint 演示文稿</vt:lpstr>
      <vt:lpstr>PowerPoint 演示文稿</vt:lpstr>
      <vt:lpstr>结构体——结构的声明</vt:lpstr>
      <vt:lpstr>结构体——结构的声明</vt:lpstr>
      <vt:lpstr>结构体——结构变量说明</vt:lpstr>
      <vt:lpstr>结构体 ——结构变量的初始化和使用</vt:lpstr>
      <vt:lpstr>例2-12</vt:lpstr>
      <vt:lpstr>联合体</vt:lpstr>
      <vt:lpstr>联合体</vt:lpstr>
      <vt:lpstr>无名联合</vt:lpstr>
      <vt:lpstr>命名规则</vt:lpstr>
      <vt:lpstr>练习</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C++简单程序设计</dc:title>
  <dc:creator>HL H</dc:creator>
  <cp:lastModifiedBy>HL H</cp:lastModifiedBy>
  <cp:revision>13</cp:revision>
  <dcterms:created xsi:type="dcterms:W3CDTF">2017-09-05T07:13:45Z</dcterms:created>
  <dcterms:modified xsi:type="dcterms:W3CDTF">2017-09-17T08:19:44Z</dcterms:modified>
</cp:coreProperties>
</file>