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7" r:id="rId2"/>
    <p:sldId id="258" r:id="rId3"/>
    <p:sldId id="259" r:id="rId4"/>
    <p:sldId id="260" r:id="rId5"/>
    <p:sldId id="261" r:id="rId6"/>
    <p:sldId id="262" r:id="rId7"/>
    <p:sldId id="263" r:id="rId8"/>
    <p:sldId id="264" r:id="rId9"/>
    <p:sldId id="33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4C7C5-403E-4EBC-B355-4580AFB60AA1}"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2ED55-6EE5-4FBF-B6ED-4631A56681F6}" type="slidenum">
              <a:rPr lang="zh-CN" altLang="en-US" smtClean="0"/>
              <a:t>‹#›</a:t>
            </a:fld>
            <a:endParaRPr lang="zh-CN" altLang="en-US"/>
          </a:p>
        </p:txBody>
      </p:sp>
    </p:spTree>
    <p:extLst>
      <p:ext uri="{BB962C8B-B14F-4D97-AF65-F5344CB8AC3E}">
        <p14:creationId xmlns:p14="http://schemas.microsoft.com/office/powerpoint/2010/main" val="68420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72B19-F5E9-4C90-BA8D-80FB47CA167E}" type="slidenum">
              <a:rPr lang="en-US" altLang="zh-CN"/>
              <a:pPr/>
              <a:t>1</a:t>
            </a:fld>
            <a:endParaRPr lang="en-US" altLang="zh-CN"/>
          </a:p>
        </p:txBody>
      </p:sp>
      <p:sp>
        <p:nvSpPr>
          <p:cNvPr id="315394" name="Rectangle 2"/>
          <p:cNvSpPr>
            <a:spLocks noGrp="1" noRot="1" noChangeAspect="1" noChangeArrowheads="1" noTextEdit="1"/>
          </p:cNvSpPr>
          <p:nvPr>
            <p:ph type="sldImg"/>
          </p:nvPr>
        </p:nvSpPr>
        <p:spPr>
          <a:xfrm>
            <a:off x="381000" y="685800"/>
            <a:ext cx="6096000" cy="3429000"/>
          </a:xfrm>
          <a:ln/>
        </p:spPr>
      </p:sp>
      <p:sp>
        <p:nvSpPr>
          <p:cNvPr id="315395" name="Rectangle 3"/>
          <p:cNvSpPr>
            <a:spLocks noGrp="1" noChangeArrowheads="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教学要点</a:t>
            </a:r>
          </a:p>
          <a:p>
            <a:r>
              <a:rPr lang="zh-CN" altLang="en-US" sz="1200" b="0" i="0" u="none" strike="noStrike" kern="1200" baseline="0" dirty="0" smtClean="0">
                <a:solidFill>
                  <a:schemeClr val="tx1"/>
                </a:solidFill>
                <a:latin typeface="+mn-lt"/>
                <a:ea typeface="+mn-ea"/>
                <a:cs typeface="+mn-cs"/>
              </a:rPr>
              <a:t>本章介绍了对线性群体数据的存储和处理。编写本章的目的有两个</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一是使学</a:t>
            </a:r>
          </a:p>
          <a:p>
            <a:r>
              <a:rPr lang="zh-CN" altLang="en-US" sz="1200" b="0" i="0" u="none" strike="noStrike" kern="1200" baseline="0" dirty="0" smtClean="0">
                <a:solidFill>
                  <a:schemeClr val="tx1"/>
                </a:solidFill>
                <a:latin typeface="+mn-lt"/>
                <a:ea typeface="+mn-ea"/>
                <a:cs typeface="+mn-cs"/>
              </a:rPr>
              <a:t>生学会一些常用的数据结构和算法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可以用</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程序解决一些实际问题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二是通过</a:t>
            </a:r>
          </a:p>
          <a:p>
            <a:r>
              <a:rPr lang="zh-CN" altLang="en-US" sz="1200" b="0" i="0" u="none" strike="noStrike" kern="1200" baseline="0" dirty="0" smtClean="0">
                <a:solidFill>
                  <a:schemeClr val="tx1"/>
                </a:solidFill>
                <a:latin typeface="+mn-lt"/>
                <a:ea typeface="+mn-ea"/>
                <a:cs typeface="+mn-cs"/>
              </a:rPr>
              <a:t>本章将前面学习的知识进行复习、综合应用。这章介绍的模板不仅用于本章</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也是第</a:t>
            </a:r>
          </a:p>
          <a:p>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章要介绍的泛型程序设计的基础。</a:t>
            </a:r>
          </a:p>
          <a:p>
            <a:r>
              <a:rPr lang="zh-CN" altLang="en-US" sz="1200" b="0" i="0" u="none" strike="noStrike" kern="1200" baseline="0" dirty="0" smtClean="0">
                <a:solidFill>
                  <a:schemeClr val="tx1"/>
                </a:solidFill>
                <a:latin typeface="+mn-lt"/>
                <a:ea typeface="+mn-ea"/>
                <a:cs typeface="+mn-cs"/>
              </a:rPr>
              <a:t>在第</a:t>
            </a:r>
            <a:r>
              <a:rPr lang="en-US" altLang="zh-CN" sz="1200" b="0" i="0" u="none" strike="noStrike" kern="1200" baseline="0" dirty="0" smtClean="0">
                <a:solidFill>
                  <a:schemeClr val="tx1"/>
                </a:solidFill>
                <a:latin typeface="+mn-lt"/>
                <a:ea typeface="+mn-ea"/>
                <a:cs typeface="+mn-cs"/>
              </a:rPr>
              <a:t>6 </a:t>
            </a:r>
            <a:r>
              <a:rPr lang="zh-CN" altLang="en-US" sz="1200" b="0" i="0" u="none" strike="noStrike" kern="1200" baseline="0" dirty="0" smtClean="0">
                <a:solidFill>
                  <a:schemeClr val="tx1"/>
                </a:solidFill>
                <a:latin typeface="+mn-lt"/>
                <a:ea typeface="+mn-ea"/>
                <a:cs typeface="+mn-cs"/>
              </a:rPr>
              <a:t>章中曾经介绍过一个动态数组类</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但是其结构和功能都比较简单。本章</a:t>
            </a:r>
          </a:p>
          <a:p>
            <a:r>
              <a:rPr lang="zh-CN" altLang="en-US" sz="1200" b="0" i="0" u="none" strike="noStrike" kern="1200" baseline="0" dirty="0" smtClean="0">
                <a:solidFill>
                  <a:schemeClr val="tx1"/>
                </a:solidFill>
                <a:latin typeface="+mn-lt"/>
                <a:ea typeface="+mn-ea"/>
                <a:cs typeface="+mn-cs"/>
              </a:rPr>
              <a:t>介绍的安全数组类运用了动态内存分配和运算符重载</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使得该类对象既具有可变的</a:t>
            </a:r>
          </a:p>
          <a:p>
            <a:r>
              <a:rPr lang="zh-CN" altLang="en-US" sz="1200" b="0" i="0" u="none" strike="noStrike" kern="1200" baseline="0" dirty="0" smtClean="0">
                <a:solidFill>
                  <a:schemeClr val="tx1"/>
                </a:solidFill>
                <a:latin typeface="+mn-lt"/>
                <a:ea typeface="+mn-ea"/>
                <a:cs typeface="+mn-cs"/>
              </a:rPr>
              <a:t>大小、安全的访问机制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又有基本数组的访问形式。</a:t>
            </a:r>
          </a:p>
          <a:p>
            <a:r>
              <a:rPr lang="zh-CN" altLang="en-US" sz="1200" b="0" i="0" u="none" strike="noStrike" kern="1200" baseline="0" dirty="0" smtClean="0">
                <a:solidFill>
                  <a:schemeClr val="tx1"/>
                </a:solidFill>
                <a:latin typeface="+mn-lt"/>
                <a:ea typeface="+mn-ea"/>
                <a:cs typeface="+mn-cs"/>
              </a:rPr>
              <a:t>链表是一种存储顺序访问的线性群体的数据结构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本章介绍的单链表由一组具</a:t>
            </a:r>
          </a:p>
          <a:p>
            <a:r>
              <a:rPr lang="zh-CN" altLang="en-US" sz="1200" b="0" i="0" u="none" strike="noStrike" kern="1200" baseline="0" dirty="0" smtClean="0">
                <a:solidFill>
                  <a:schemeClr val="tx1"/>
                </a:solidFill>
                <a:latin typeface="+mn-lt"/>
                <a:ea typeface="+mn-ea"/>
                <a:cs typeface="+mn-cs"/>
              </a:rPr>
              <a:t>有数据成员和后继指针的结点构成。与数组相比</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链表有着更灵活的动态内存分配</a:t>
            </a:r>
          </a:p>
          <a:p>
            <a:r>
              <a:rPr lang="zh-CN" altLang="en-US" sz="1200" b="0" i="0" u="none" strike="noStrike" kern="1200" baseline="0" dirty="0" smtClean="0">
                <a:solidFill>
                  <a:schemeClr val="tx1"/>
                </a:solidFill>
                <a:latin typeface="+mn-lt"/>
                <a:ea typeface="+mn-ea"/>
                <a:cs typeface="+mn-cs"/>
              </a:rPr>
              <a:t>机制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插入和删除结点时也无须移动其他元素。</a:t>
            </a:r>
          </a:p>
          <a:p>
            <a:r>
              <a:rPr lang="zh-CN" altLang="en-US" sz="1200" b="0" i="0" u="none" strike="noStrike" kern="1200" baseline="0" dirty="0" smtClean="0">
                <a:solidFill>
                  <a:schemeClr val="tx1"/>
                </a:solidFill>
                <a:latin typeface="+mn-lt"/>
                <a:ea typeface="+mn-ea"/>
                <a:cs typeface="+mn-cs"/>
              </a:rPr>
              <a:t>以数组类和链表类为基础</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对数据元素的访问加以限制</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便构成了栈类和队列</a:t>
            </a:r>
          </a:p>
          <a:p>
            <a:r>
              <a:rPr lang="zh-CN" altLang="en-US" sz="1200" b="0" i="0" u="none" strike="noStrike" kern="1200" baseline="0" dirty="0" smtClean="0">
                <a:solidFill>
                  <a:schemeClr val="tx1"/>
                </a:solidFill>
                <a:latin typeface="+mn-lt"/>
                <a:ea typeface="+mn-ea"/>
                <a:cs typeface="+mn-cs"/>
              </a:rPr>
              <a:t>类。栈具有后进先出的特性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也就是数据元素的插入和删除都只能在栈顶进行。队</a:t>
            </a:r>
          </a:p>
          <a:p>
            <a:r>
              <a:rPr lang="zh-CN" altLang="en-US" sz="1200" b="0" i="0" u="none" strike="noStrike" kern="1200" baseline="0" dirty="0" smtClean="0">
                <a:solidFill>
                  <a:schemeClr val="tx1"/>
                </a:solidFill>
                <a:latin typeface="+mn-lt"/>
                <a:ea typeface="+mn-ea"/>
                <a:cs typeface="+mn-cs"/>
              </a:rPr>
              <a:t>列具有先进先出的特性</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元素只能从队尾入队</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从队头出队。</a:t>
            </a:r>
          </a:p>
          <a:p>
            <a:r>
              <a:rPr lang="zh-CN" altLang="en-US" sz="1200" b="0" i="0" u="none" strike="noStrike" kern="1200" baseline="0" dirty="0" smtClean="0">
                <a:solidFill>
                  <a:schemeClr val="tx1"/>
                </a:solidFill>
                <a:latin typeface="+mn-lt"/>
                <a:ea typeface="+mn-ea"/>
                <a:cs typeface="+mn-cs"/>
              </a:rPr>
              <a:t>另外</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本章还介绍了几种数据查找和排序算法。</a:t>
            </a:r>
          </a:p>
          <a:p>
            <a:r>
              <a:rPr lang="zh-CN" altLang="en-US" sz="1200" b="0" i="0" u="none" strike="noStrike" kern="1200" baseline="0" dirty="0" smtClean="0">
                <a:solidFill>
                  <a:schemeClr val="tx1"/>
                </a:solidFill>
                <a:latin typeface="+mn-lt"/>
                <a:ea typeface="+mn-ea"/>
                <a:cs typeface="+mn-cs"/>
              </a:rPr>
              <a:t>在对上述数据结构和算法的介绍中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综合运用了前面章节讲过的知识</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讲授本章</a:t>
            </a:r>
          </a:p>
          <a:p>
            <a:r>
              <a:rPr lang="zh-CN" altLang="en-US" sz="1200" b="0" i="0" u="none" strike="noStrike" kern="1200" baseline="0" dirty="0" smtClean="0">
                <a:solidFill>
                  <a:schemeClr val="tx1"/>
                </a:solidFill>
                <a:latin typeface="+mn-lt"/>
                <a:ea typeface="+mn-ea"/>
                <a:cs typeface="+mn-cs"/>
              </a:rPr>
              <a:t>的同时也起到了复习的作用。为了使数组类与基本数组的访问形式一样</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定义了一</a:t>
            </a:r>
          </a:p>
          <a:p>
            <a:r>
              <a:rPr lang="zh-CN" altLang="en-US" sz="1200" b="0" i="0" u="none" strike="noStrike" kern="1200" baseline="0" dirty="0" smtClean="0">
                <a:solidFill>
                  <a:schemeClr val="tx1"/>
                </a:solidFill>
                <a:latin typeface="+mn-lt"/>
                <a:ea typeface="+mn-ea"/>
                <a:cs typeface="+mn-cs"/>
              </a:rPr>
              <a:t>系列运算符重载函数。在数组类的拷贝构造函数和</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运算符函数中</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可以看到深拷</a:t>
            </a:r>
          </a:p>
          <a:p>
            <a:r>
              <a:rPr lang="zh-CN" altLang="en-US" sz="1200" b="0" i="0" u="none" strike="noStrike" kern="1200" baseline="0" dirty="0" smtClean="0">
                <a:solidFill>
                  <a:schemeClr val="tx1"/>
                </a:solidFill>
                <a:latin typeface="+mn-lt"/>
                <a:ea typeface="+mn-ea"/>
                <a:cs typeface="+mn-cs"/>
              </a:rPr>
              <a:t>贝与浅拷贝的区别。</a:t>
            </a:r>
          </a:p>
          <a:p>
            <a:r>
              <a:rPr lang="zh-CN" altLang="en-US" sz="1200" b="0" i="0" u="none" strike="noStrike" kern="1200" baseline="0" dirty="0" smtClean="0">
                <a:solidFill>
                  <a:schemeClr val="tx1"/>
                </a:solidFill>
                <a:latin typeface="+mn-lt"/>
                <a:ea typeface="+mn-ea"/>
                <a:cs typeface="+mn-cs"/>
              </a:rPr>
              <a:t>本章中的数组、链表、栈、队列都是以类模板的形式声明和实现的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查找和排序算</a:t>
            </a:r>
          </a:p>
          <a:p>
            <a:r>
              <a:rPr lang="zh-CN" altLang="en-US" sz="1200" b="0" i="0" u="none" strike="noStrike" kern="1200" baseline="0" dirty="0" smtClean="0">
                <a:solidFill>
                  <a:schemeClr val="tx1"/>
                </a:solidFill>
                <a:latin typeface="+mn-lt"/>
                <a:ea typeface="+mn-ea"/>
                <a:cs typeface="+mn-cs"/>
              </a:rPr>
              <a:t>法也都是以函数模板形式定义的</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这是</a:t>
            </a:r>
            <a:r>
              <a:rPr lang="en-US" altLang="zh-CN" sz="1200" b="0" i="0" u="none" strike="noStrike" kern="1200" baseline="0" dirty="0" smtClean="0">
                <a:solidFill>
                  <a:schemeClr val="tx1"/>
                </a:solidFill>
                <a:latin typeface="+mn-lt"/>
                <a:ea typeface="+mn-ea"/>
                <a:cs typeface="+mn-cs"/>
              </a:rPr>
              <a:t>C ++ </a:t>
            </a:r>
            <a:r>
              <a:rPr lang="zh-CN" altLang="en-US" sz="1200" b="0" i="0" u="none" strike="noStrike" kern="1200" baseline="0" dirty="0" smtClean="0">
                <a:solidFill>
                  <a:schemeClr val="tx1"/>
                </a:solidFill>
                <a:latin typeface="+mn-lt"/>
                <a:ea typeface="+mn-ea"/>
                <a:cs typeface="+mn-cs"/>
              </a:rPr>
              <a:t>独特的类型参数化机制。通过这些类模</a:t>
            </a:r>
          </a:p>
          <a:p>
            <a:r>
              <a:rPr lang="zh-CN" altLang="en-US" sz="1200" b="0" i="0" u="none" strike="noStrike" kern="1200" baseline="0" dirty="0" smtClean="0">
                <a:solidFill>
                  <a:schemeClr val="tx1"/>
                </a:solidFill>
                <a:latin typeface="+mn-lt"/>
                <a:ea typeface="+mn-ea"/>
                <a:cs typeface="+mn-cs"/>
              </a:rPr>
              <a:t>板和函数模板的应用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可以使学生很容易地体会到模板的作用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而这正是第</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章要</a:t>
            </a:r>
          </a:p>
          <a:p>
            <a:r>
              <a:rPr lang="zh-CN" altLang="en-US" sz="1200" b="0" i="0" u="none" strike="noStrike" kern="1200" baseline="0" dirty="0" smtClean="0">
                <a:solidFill>
                  <a:schemeClr val="tx1"/>
                </a:solidFill>
                <a:latin typeface="+mn-lt"/>
                <a:ea typeface="+mn-ea"/>
                <a:cs typeface="+mn-cs"/>
              </a:rPr>
              <a:t>介绍的泛型程序设计的基础。本章对类模版的介绍比较简单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没有涉及类模板的继</a:t>
            </a:r>
          </a:p>
          <a:p>
            <a:r>
              <a:rPr lang="zh-CN" altLang="en-US" sz="1200" b="0" i="0" u="none" strike="noStrike" kern="1200" baseline="0" dirty="0" smtClean="0">
                <a:solidFill>
                  <a:schemeClr val="tx1"/>
                </a:solidFill>
                <a:latin typeface="+mn-lt"/>
                <a:ea typeface="+mn-ea"/>
                <a:cs typeface="+mn-cs"/>
              </a:rPr>
              <a:t>承关系。对初学者来说</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重点是理解模板的作用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学会简单的应用。对于较复杂的语</a:t>
            </a:r>
          </a:p>
          <a:p>
            <a:r>
              <a:rPr lang="zh-CN" altLang="en-US" sz="1200" b="0" i="0" u="none" strike="noStrike" kern="1200" baseline="0" dirty="0" smtClean="0">
                <a:solidFill>
                  <a:schemeClr val="tx1"/>
                </a:solidFill>
                <a:latin typeface="+mn-lt"/>
                <a:ea typeface="+mn-ea"/>
                <a:cs typeface="+mn-cs"/>
              </a:rPr>
              <a:t>法问题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可以先不考虑。</a:t>
            </a:r>
          </a:p>
          <a:p>
            <a:r>
              <a:rPr lang="zh-CN" altLang="en-US" sz="1200" b="0" i="0" u="none" strike="noStrike" kern="1200" baseline="0" dirty="0" smtClean="0">
                <a:solidFill>
                  <a:schemeClr val="tx1"/>
                </a:solidFill>
                <a:latin typeface="+mn-lt"/>
                <a:ea typeface="+mn-ea"/>
                <a:cs typeface="+mn-cs"/>
              </a:rPr>
              <a:t>本章的例题比以前章节的习题难度明显增大了许多</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不过本章的教学目标并不</a:t>
            </a:r>
          </a:p>
          <a:p>
            <a:r>
              <a:rPr lang="zh-CN" altLang="en-US" sz="1200" b="0" i="0" u="none" strike="noStrike" kern="1200" baseline="0" dirty="0" smtClean="0">
                <a:solidFill>
                  <a:schemeClr val="tx1"/>
                </a:solidFill>
                <a:latin typeface="+mn-lt"/>
                <a:ea typeface="+mn-ea"/>
                <a:cs typeface="+mn-cs"/>
              </a:rPr>
              <a:t>是要使学生仅仅学了本章就能够设计、实现同样难度的类模板、函数模板</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而是通过</a:t>
            </a:r>
          </a:p>
          <a:p>
            <a:r>
              <a:rPr lang="zh-CN" altLang="en-US" sz="1200" b="0" i="0" u="none" strike="noStrike" kern="1200" baseline="0" dirty="0" smtClean="0">
                <a:solidFill>
                  <a:schemeClr val="tx1"/>
                </a:solidFill>
                <a:latin typeface="+mn-lt"/>
                <a:ea typeface="+mn-ea"/>
                <a:cs typeface="+mn-cs"/>
              </a:rPr>
              <a:t>这些例题复习以前的知识、学会模板的声明和应用</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同时初步了解几个常用的数据结</a:t>
            </a:r>
          </a:p>
          <a:p>
            <a:r>
              <a:rPr lang="zh-CN" altLang="en-US" sz="1200" b="0" i="0" u="none" strike="noStrike" kern="1200" baseline="0" dirty="0" smtClean="0">
                <a:solidFill>
                  <a:schemeClr val="tx1"/>
                </a:solidFill>
                <a:latin typeface="+mn-lt"/>
                <a:ea typeface="+mn-ea"/>
                <a:cs typeface="+mn-cs"/>
              </a:rPr>
              <a:t>构和算法</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并能够应用已经编写好的模板来解决问题</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这也是为第</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章打基础。要深入学习有关数据结构的内容</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还需要专门的数据结构课程。</a:t>
            </a:r>
          </a:p>
          <a:p>
            <a:r>
              <a:rPr lang="zh-CN" altLang="en-US" sz="1200" b="0" i="0" u="none" strike="noStrike" kern="1200" baseline="0" dirty="0" smtClean="0">
                <a:solidFill>
                  <a:schemeClr val="tx1"/>
                </a:solidFill>
                <a:latin typeface="+mn-lt"/>
                <a:ea typeface="+mn-ea"/>
                <a:cs typeface="+mn-cs"/>
              </a:rPr>
              <a:t>讲课学时</a:t>
            </a:r>
            <a:r>
              <a:rPr lang="en-US" altLang="zh-CN" sz="1200" b="0" i="0" u="none" strike="noStrike" kern="1200" baseline="0" dirty="0" smtClean="0">
                <a:solidFill>
                  <a:schemeClr val="tx1"/>
                </a:solidFill>
                <a:latin typeface="+mn-lt"/>
                <a:ea typeface="+mn-ea"/>
                <a:cs typeface="+mn-cs"/>
              </a:rPr>
              <a:t>: 4 </a:t>
            </a:r>
            <a:r>
              <a:rPr lang="zh-CN" altLang="en-US" sz="1200" b="0" i="0" u="none" strike="noStrike" kern="1200" baseline="0" smtClean="0">
                <a:solidFill>
                  <a:schemeClr val="tx1"/>
                </a:solidFill>
                <a:latin typeface="+mn-lt"/>
                <a:ea typeface="+mn-ea"/>
                <a:cs typeface="+mn-cs"/>
              </a:rPr>
              <a:t>学时。</a:t>
            </a:r>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E97B7D-8FD0-4186-BC47-46F4BDD195C6}" type="slidenum">
              <a:rPr lang="en-US" altLang="zh-CN"/>
              <a:pPr/>
              <a:t>11</a:t>
            </a:fld>
            <a:endParaRPr lang="en-US" altLang="zh-CN"/>
          </a:p>
        </p:txBody>
      </p:sp>
      <p:sp>
        <p:nvSpPr>
          <p:cNvPr id="234498" name="Rectangle 1026"/>
          <p:cNvSpPr>
            <a:spLocks noGrp="1" noRot="1" noChangeAspect="1" noChangeArrowheads="1" noTextEdit="1"/>
          </p:cNvSpPr>
          <p:nvPr>
            <p:ph type="sldImg"/>
          </p:nvPr>
        </p:nvSpPr>
        <p:spPr>
          <a:xfrm>
            <a:off x="381000" y="685800"/>
            <a:ext cx="6096000" cy="3429000"/>
          </a:xfrm>
          <a:ln/>
        </p:spPr>
      </p:sp>
      <p:sp>
        <p:nvSpPr>
          <p:cNvPr id="23450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33C46-BD78-4776-AD5C-172C485B7C18}" type="slidenum">
              <a:rPr lang="en-US" altLang="zh-CN"/>
              <a:pPr/>
              <a:t>12</a:t>
            </a:fld>
            <a:endParaRPr lang="en-US" altLang="zh-CN"/>
          </a:p>
        </p:txBody>
      </p:sp>
      <p:sp>
        <p:nvSpPr>
          <p:cNvPr id="235522" name="Rectangle 2"/>
          <p:cNvSpPr>
            <a:spLocks noGrp="1" noRot="1" noChangeAspect="1" noChangeArrowheads="1" noTextEdit="1"/>
          </p:cNvSpPr>
          <p:nvPr>
            <p:ph type="sldImg"/>
          </p:nvPr>
        </p:nvSpPr>
        <p:spPr>
          <a:xfrm>
            <a:off x="381000" y="685800"/>
            <a:ext cx="6096000" cy="3429000"/>
          </a:xfrm>
          <a:ln/>
        </p:spPr>
      </p:sp>
      <p:sp>
        <p:nvSpPr>
          <p:cNvPr id="2355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0B50C-A976-4897-B404-DBD415F3269D}" type="slidenum">
              <a:rPr lang="en-US" altLang="zh-CN"/>
              <a:pPr/>
              <a:t>13</a:t>
            </a:fld>
            <a:endParaRPr lang="en-US" altLang="zh-CN"/>
          </a:p>
        </p:txBody>
      </p:sp>
      <p:sp>
        <p:nvSpPr>
          <p:cNvPr id="236546" name="Rectangle 2"/>
          <p:cNvSpPr>
            <a:spLocks noGrp="1" noRot="1" noChangeAspect="1" noChangeArrowheads="1" noTextEdit="1"/>
          </p:cNvSpPr>
          <p:nvPr>
            <p:ph type="sldImg"/>
          </p:nvPr>
        </p:nvSpPr>
        <p:spPr>
          <a:xfrm>
            <a:off x="381000" y="685800"/>
            <a:ext cx="6096000" cy="3429000"/>
          </a:xfrm>
          <a:ln/>
        </p:spPr>
      </p:sp>
      <p:sp>
        <p:nvSpPr>
          <p:cNvPr id="2365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9D707-CC34-4B06-8474-66F8C6EACE91}" type="slidenum">
              <a:rPr lang="en-US" altLang="zh-CN"/>
              <a:pPr/>
              <a:t>14</a:t>
            </a:fld>
            <a:endParaRPr lang="en-US" altLang="zh-CN"/>
          </a:p>
        </p:txBody>
      </p:sp>
      <p:sp>
        <p:nvSpPr>
          <p:cNvPr id="237570" name="Rectangle 2"/>
          <p:cNvSpPr>
            <a:spLocks noGrp="1" noRot="1" noChangeAspect="1" noChangeArrowheads="1" noTextEdit="1"/>
          </p:cNvSpPr>
          <p:nvPr>
            <p:ph type="sldImg"/>
          </p:nvPr>
        </p:nvSpPr>
        <p:spPr>
          <a:xfrm>
            <a:off x="381000" y="685800"/>
            <a:ext cx="6096000" cy="3429000"/>
          </a:xfrm>
          <a:ln/>
        </p:spPr>
      </p:sp>
      <p:sp>
        <p:nvSpPr>
          <p:cNvPr id="2375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B6E98-49ED-484F-8ECD-71C5659172FF}" type="slidenum">
              <a:rPr lang="en-US" altLang="zh-CN"/>
              <a:pPr/>
              <a:t>15</a:t>
            </a:fld>
            <a:endParaRPr lang="en-US" altLang="zh-CN"/>
          </a:p>
        </p:txBody>
      </p:sp>
      <p:sp>
        <p:nvSpPr>
          <p:cNvPr id="238594" name="Rectangle 1026"/>
          <p:cNvSpPr>
            <a:spLocks noGrp="1" noRot="1" noChangeAspect="1" noChangeArrowheads="1" noTextEdit="1"/>
          </p:cNvSpPr>
          <p:nvPr>
            <p:ph type="sldImg"/>
          </p:nvPr>
        </p:nvSpPr>
        <p:spPr>
          <a:xfrm>
            <a:off x="381000" y="685800"/>
            <a:ext cx="6096000" cy="3429000"/>
          </a:xfrm>
          <a:ln/>
        </p:spPr>
      </p:sp>
      <p:sp>
        <p:nvSpPr>
          <p:cNvPr id="23859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39C959-E4D3-4F24-87EC-EE2BAD29A48F}" type="slidenum">
              <a:rPr lang="en-US" altLang="zh-CN"/>
              <a:pPr/>
              <a:t>16</a:t>
            </a:fld>
            <a:endParaRPr lang="en-US" altLang="zh-CN"/>
          </a:p>
        </p:txBody>
      </p:sp>
      <p:sp>
        <p:nvSpPr>
          <p:cNvPr id="239618" name="Rectangle 1026"/>
          <p:cNvSpPr>
            <a:spLocks noGrp="1" noRot="1" noChangeAspect="1" noChangeArrowheads="1" noTextEdit="1"/>
          </p:cNvSpPr>
          <p:nvPr>
            <p:ph type="sldImg"/>
          </p:nvPr>
        </p:nvSpPr>
        <p:spPr>
          <a:xfrm>
            <a:off x="381000" y="685800"/>
            <a:ext cx="6096000" cy="3429000"/>
          </a:xfrm>
          <a:ln/>
        </p:spPr>
      </p:sp>
      <p:sp>
        <p:nvSpPr>
          <p:cNvPr id="23962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8F890C-7E37-47BE-9E19-D84C2288F5D7}" type="slidenum">
              <a:rPr lang="en-US" altLang="zh-CN"/>
              <a:pPr/>
              <a:t>17</a:t>
            </a:fld>
            <a:endParaRPr lang="en-US" altLang="zh-CN"/>
          </a:p>
        </p:txBody>
      </p:sp>
      <p:sp>
        <p:nvSpPr>
          <p:cNvPr id="240642" name="Rectangle 1026"/>
          <p:cNvSpPr>
            <a:spLocks noGrp="1" noRot="1" noChangeAspect="1" noChangeArrowheads="1" noTextEdit="1"/>
          </p:cNvSpPr>
          <p:nvPr>
            <p:ph type="sldImg"/>
          </p:nvPr>
        </p:nvSpPr>
        <p:spPr>
          <a:xfrm>
            <a:off x="381000" y="685800"/>
            <a:ext cx="6096000" cy="3429000"/>
          </a:xfrm>
          <a:ln/>
        </p:spPr>
      </p:sp>
      <p:sp>
        <p:nvSpPr>
          <p:cNvPr id="24064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05B03-1832-4238-9278-F579B88C8078}" type="slidenum">
              <a:rPr lang="en-US" altLang="zh-CN"/>
              <a:pPr/>
              <a:t>18</a:t>
            </a:fld>
            <a:endParaRPr lang="en-US" altLang="zh-CN"/>
          </a:p>
        </p:txBody>
      </p:sp>
      <p:sp>
        <p:nvSpPr>
          <p:cNvPr id="242690" name="Rectangle 2"/>
          <p:cNvSpPr>
            <a:spLocks noGrp="1" noRot="1" noChangeAspect="1" noChangeArrowheads="1" noTextEdit="1"/>
          </p:cNvSpPr>
          <p:nvPr>
            <p:ph type="sldImg"/>
          </p:nvPr>
        </p:nvSpPr>
        <p:spPr>
          <a:xfrm>
            <a:off x="381000" y="685800"/>
            <a:ext cx="6096000" cy="3429000"/>
          </a:xfrm>
          <a:ln/>
        </p:spPr>
      </p:sp>
      <p:sp>
        <p:nvSpPr>
          <p:cNvPr id="2426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DFF1B-8929-485E-8F2A-06528D38A6F6}" type="slidenum">
              <a:rPr lang="en-US" altLang="zh-CN"/>
              <a:pPr/>
              <a:t>19</a:t>
            </a:fld>
            <a:endParaRPr lang="en-US" altLang="zh-CN"/>
          </a:p>
        </p:txBody>
      </p:sp>
      <p:sp>
        <p:nvSpPr>
          <p:cNvPr id="243714" name="Rectangle 2"/>
          <p:cNvSpPr>
            <a:spLocks noGrp="1" noRot="1" noChangeAspect="1" noChangeArrowheads="1" noTextEdit="1"/>
          </p:cNvSpPr>
          <p:nvPr>
            <p:ph type="sldImg"/>
          </p:nvPr>
        </p:nvSpPr>
        <p:spPr>
          <a:xfrm>
            <a:off x="381000" y="685800"/>
            <a:ext cx="6096000" cy="3429000"/>
          </a:xfrm>
          <a:ln/>
        </p:spPr>
      </p:sp>
      <p:sp>
        <p:nvSpPr>
          <p:cNvPr id="2437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F148C-A1E3-40C4-AC5F-C0DE25A8F60B}" type="slidenum">
              <a:rPr lang="en-US" altLang="zh-CN"/>
              <a:pPr/>
              <a:t>20</a:t>
            </a:fld>
            <a:endParaRPr lang="en-US" altLang="zh-CN"/>
          </a:p>
        </p:txBody>
      </p:sp>
      <p:sp>
        <p:nvSpPr>
          <p:cNvPr id="244738" name="Rectangle 2"/>
          <p:cNvSpPr>
            <a:spLocks noGrp="1" noRot="1" noChangeAspect="1" noChangeArrowheads="1" noTextEdit="1"/>
          </p:cNvSpPr>
          <p:nvPr>
            <p:ph type="sldImg"/>
          </p:nvPr>
        </p:nvSpPr>
        <p:spPr>
          <a:xfrm>
            <a:off x="381000" y="685800"/>
            <a:ext cx="6096000" cy="3429000"/>
          </a:xfrm>
          <a:ln/>
        </p:spPr>
      </p:sp>
      <p:sp>
        <p:nvSpPr>
          <p:cNvPr id="2447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EDCEF-9803-4F58-A9C3-B3D390EEBA30}" type="slidenum">
              <a:rPr lang="en-US" altLang="zh-CN"/>
              <a:pPr/>
              <a:t>2</a:t>
            </a:fld>
            <a:endParaRPr lang="en-US" altLang="zh-CN"/>
          </a:p>
        </p:txBody>
      </p:sp>
      <p:sp>
        <p:nvSpPr>
          <p:cNvPr id="313346" name="Rectangle 2"/>
          <p:cNvSpPr>
            <a:spLocks noGrp="1" noRot="1" noChangeAspect="1" noChangeArrowheads="1" noTextEdit="1"/>
          </p:cNvSpPr>
          <p:nvPr>
            <p:ph type="sldImg"/>
          </p:nvPr>
        </p:nvSpPr>
        <p:spPr>
          <a:xfrm>
            <a:off x="381000" y="685800"/>
            <a:ext cx="6096000" cy="3429000"/>
          </a:xfrm>
          <a:ln/>
        </p:spPr>
      </p:sp>
      <p:sp>
        <p:nvSpPr>
          <p:cNvPr id="3133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58853-75C9-4A72-94B8-F958FEE8308D}" type="slidenum">
              <a:rPr lang="en-US" altLang="zh-CN"/>
              <a:pPr/>
              <a:t>21</a:t>
            </a:fld>
            <a:endParaRPr lang="en-US" altLang="zh-CN"/>
          </a:p>
        </p:txBody>
      </p:sp>
      <p:sp>
        <p:nvSpPr>
          <p:cNvPr id="245762" name="Rectangle 2"/>
          <p:cNvSpPr>
            <a:spLocks noGrp="1" noRot="1" noChangeAspect="1" noChangeArrowheads="1" noTextEdit="1"/>
          </p:cNvSpPr>
          <p:nvPr>
            <p:ph type="sldImg"/>
          </p:nvPr>
        </p:nvSpPr>
        <p:spPr>
          <a:xfrm>
            <a:off x="381000" y="685800"/>
            <a:ext cx="6096000" cy="3429000"/>
          </a:xfrm>
          <a:ln/>
        </p:spPr>
      </p:sp>
      <p:sp>
        <p:nvSpPr>
          <p:cNvPr id="2457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D2799-388D-4F05-9407-C57BB4BE074F}" type="slidenum">
              <a:rPr lang="en-US" altLang="zh-CN"/>
              <a:pPr/>
              <a:t>22</a:t>
            </a:fld>
            <a:endParaRPr lang="en-US" altLang="zh-CN"/>
          </a:p>
        </p:txBody>
      </p:sp>
      <p:sp>
        <p:nvSpPr>
          <p:cNvPr id="246786" name="Rectangle 2"/>
          <p:cNvSpPr>
            <a:spLocks noGrp="1" noRot="1" noChangeAspect="1" noChangeArrowheads="1" noTextEdit="1"/>
          </p:cNvSpPr>
          <p:nvPr>
            <p:ph type="sldImg"/>
          </p:nvPr>
        </p:nvSpPr>
        <p:spPr>
          <a:xfrm>
            <a:off x="381000" y="685800"/>
            <a:ext cx="6096000" cy="3429000"/>
          </a:xfrm>
          <a:ln/>
        </p:spPr>
      </p:sp>
      <p:sp>
        <p:nvSpPr>
          <p:cNvPr id="2467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853-9740-44C3-8B08-F0803BB20E94}" type="slidenum">
              <a:rPr lang="en-US" altLang="zh-CN"/>
              <a:pPr/>
              <a:t>23</a:t>
            </a:fld>
            <a:endParaRPr lang="en-US" altLang="zh-CN"/>
          </a:p>
        </p:txBody>
      </p:sp>
      <p:sp>
        <p:nvSpPr>
          <p:cNvPr id="247810" name="Rectangle 1026"/>
          <p:cNvSpPr>
            <a:spLocks noGrp="1" noRot="1" noChangeAspect="1" noChangeArrowheads="1" noTextEdit="1"/>
          </p:cNvSpPr>
          <p:nvPr>
            <p:ph type="sldImg"/>
          </p:nvPr>
        </p:nvSpPr>
        <p:spPr>
          <a:xfrm>
            <a:off x="381000" y="685800"/>
            <a:ext cx="6096000" cy="3429000"/>
          </a:xfrm>
          <a:ln/>
        </p:spPr>
      </p:sp>
      <p:sp>
        <p:nvSpPr>
          <p:cNvPr id="247812"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5A872-08C3-433A-9530-D786BD5969C9}" type="slidenum">
              <a:rPr lang="en-US" altLang="zh-CN"/>
              <a:pPr/>
              <a:t>24</a:t>
            </a:fld>
            <a:endParaRPr lang="en-US" altLang="zh-CN"/>
          </a:p>
        </p:txBody>
      </p:sp>
      <p:sp>
        <p:nvSpPr>
          <p:cNvPr id="248834" name="Rectangle 1026"/>
          <p:cNvSpPr>
            <a:spLocks noGrp="1" noRot="1" noChangeAspect="1" noChangeArrowheads="1" noTextEdit="1"/>
          </p:cNvSpPr>
          <p:nvPr>
            <p:ph type="sldImg"/>
          </p:nvPr>
        </p:nvSpPr>
        <p:spPr>
          <a:xfrm>
            <a:off x="381000" y="685800"/>
            <a:ext cx="6096000" cy="3429000"/>
          </a:xfrm>
          <a:ln/>
        </p:spPr>
      </p:sp>
      <p:sp>
        <p:nvSpPr>
          <p:cNvPr id="248836"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8F104-C214-4A26-AD66-A5D6E43FAA7E}" type="slidenum">
              <a:rPr lang="en-US" altLang="zh-CN"/>
              <a:pPr/>
              <a:t>25</a:t>
            </a:fld>
            <a:endParaRPr lang="en-US" altLang="zh-CN"/>
          </a:p>
        </p:txBody>
      </p:sp>
      <p:sp>
        <p:nvSpPr>
          <p:cNvPr id="249858" name="Rectangle 1026"/>
          <p:cNvSpPr>
            <a:spLocks noGrp="1" noRot="1" noChangeAspect="1" noChangeArrowheads="1" noTextEdit="1"/>
          </p:cNvSpPr>
          <p:nvPr>
            <p:ph type="sldImg"/>
          </p:nvPr>
        </p:nvSpPr>
        <p:spPr>
          <a:xfrm>
            <a:off x="381000" y="685800"/>
            <a:ext cx="6096000" cy="3429000"/>
          </a:xfrm>
          <a:ln/>
        </p:spPr>
      </p:sp>
      <p:sp>
        <p:nvSpPr>
          <p:cNvPr id="249860"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1AE8F-65D9-42E1-B1EA-E827F755E880}" type="slidenum">
              <a:rPr lang="en-US" altLang="zh-CN"/>
              <a:pPr/>
              <a:t>26</a:t>
            </a:fld>
            <a:endParaRPr lang="en-US" altLang="zh-CN"/>
          </a:p>
        </p:txBody>
      </p:sp>
      <p:sp>
        <p:nvSpPr>
          <p:cNvPr id="250882" name="Rectangle 1026"/>
          <p:cNvSpPr>
            <a:spLocks noGrp="1" noRot="1" noChangeAspect="1" noChangeArrowheads="1" noTextEdit="1"/>
          </p:cNvSpPr>
          <p:nvPr>
            <p:ph type="sldImg"/>
          </p:nvPr>
        </p:nvSpPr>
        <p:spPr>
          <a:xfrm>
            <a:off x="381000" y="685800"/>
            <a:ext cx="6096000" cy="3429000"/>
          </a:xfrm>
          <a:ln/>
        </p:spPr>
      </p:sp>
      <p:sp>
        <p:nvSpPr>
          <p:cNvPr id="25088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FD827-5A85-4CB5-B6CB-EFC6BB165F87}" type="slidenum">
              <a:rPr lang="en-US" altLang="zh-CN"/>
              <a:pPr/>
              <a:t>27</a:t>
            </a:fld>
            <a:endParaRPr lang="en-US" altLang="zh-CN"/>
          </a:p>
        </p:txBody>
      </p:sp>
      <p:sp>
        <p:nvSpPr>
          <p:cNvPr id="251906" name="Rectangle 2"/>
          <p:cNvSpPr>
            <a:spLocks noGrp="1" noRot="1" noChangeAspect="1" noChangeArrowheads="1" noTextEdit="1"/>
          </p:cNvSpPr>
          <p:nvPr>
            <p:ph type="sldImg"/>
          </p:nvPr>
        </p:nvSpPr>
        <p:spPr>
          <a:xfrm>
            <a:off x="381000" y="685800"/>
            <a:ext cx="6096000" cy="3429000"/>
          </a:xfrm>
          <a:ln/>
        </p:spPr>
      </p:sp>
      <p:sp>
        <p:nvSpPr>
          <p:cNvPr id="2519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61058-8B59-4473-A64B-4BE94B17C42C}" type="slidenum">
              <a:rPr lang="en-US" altLang="zh-CN"/>
              <a:pPr/>
              <a:t>28</a:t>
            </a:fld>
            <a:endParaRPr lang="en-US" altLang="zh-CN"/>
          </a:p>
        </p:txBody>
      </p:sp>
      <p:sp>
        <p:nvSpPr>
          <p:cNvPr id="166914" name="Rectangle 2"/>
          <p:cNvSpPr>
            <a:spLocks noGrp="1" noRot="1" noChangeAspect="1" noChangeArrowheads="1" noTextEdit="1"/>
          </p:cNvSpPr>
          <p:nvPr>
            <p:ph type="sldImg"/>
          </p:nvPr>
        </p:nvSpPr>
        <p:spPr>
          <a:xfrm>
            <a:off x="381000" y="685800"/>
            <a:ext cx="6096000" cy="3429000"/>
          </a:xfrm>
          <a:ln/>
        </p:spPr>
      </p:sp>
      <p:sp>
        <p:nvSpPr>
          <p:cNvPr id="1669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5FA79-53CA-4738-9AF7-B149EB18A74F}" type="slidenum">
              <a:rPr lang="en-US" altLang="zh-CN"/>
              <a:pPr/>
              <a:t>29</a:t>
            </a:fld>
            <a:endParaRPr lang="en-US" altLang="zh-CN"/>
          </a:p>
        </p:txBody>
      </p:sp>
      <p:sp>
        <p:nvSpPr>
          <p:cNvPr id="252930" name="Rectangle 2"/>
          <p:cNvSpPr>
            <a:spLocks noGrp="1" noRot="1" noChangeAspect="1" noChangeArrowheads="1" noTextEdit="1"/>
          </p:cNvSpPr>
          <p:nvPr>
            <p:ph type="sldImg"/>
          </p:nvPr>
        </p:nvSpPr>
        <p:spPr>
          <a:xfrm>
            <a:off x="381000" y="685800"/>
            <a:ext cx="6096000" cy="3429000"/>
          </a:xfrm>
          <a:ln/>
        </p:spPr>
      </p:sp>
      <p:sp>
        <p:nvSpPr>
          <p:cNvPr id="2529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79539-4D0B-4BC8-B37B-E4494310E43E}" type="slidenum">
              <a:rPr lang="en-US" altLang="zh-CN"/>
              <a:pPr/>
              <a:t>30</a:t>
            </a:fld>
            <a:endParaRPr lang="en-US" altLang="zh-CN"/>
          </a:p>
        </p:txBody>
      </p:sp>
      <p:sp>
        <p:nvSpPr>
          <p:cNvPr id="253954" name="Rectangle 2"/>
          <p:cNvSpPr>
            <a:spLocks noGrp="1" noRot="1" noChangeAspect="1" noChangeArrowheads="1" noTextEdit="1"/>
          </p:cNvSpPr>
          <p:nvPr>
            <p:ph type="sldImg"/>
          </p:nvPr>
        </p:nvSpPr>
        <p:spPr>
          <a:xfrm>
            <a:off x="381000" y="685800"/>
            <a:ext cx="6096000" cy="3429000"/>
          </a:xfrm>
          <a:ln/>
        </p:spPr>
      </p:sp>
      <p:sp>
        <p:nvSpPr>
          <p:cNvPr id="2539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9130A-33D3-4C81-B177-4E45F2A60A66}" type="slidenum">
              <a:rPr lang="en-US" altLang="zh-CN"/>
              <a:pPr/>
              <a:t>3</a:t>
            </a:fld>
            <a:endParaRPr lang="en-US" altLang="zh-CN"/>
          </a:p>
        </p:txBody>
      </p:sp>
      <p:sp>
        <p:nvSpPr>
          <p:cNvPr id="314370" name="Rectangle 2"/>
          <p:cNvSpPr>
            <a:spLocks noGrp="1" noRot="1" noChangeAspect="1" noChangeArrowheads="1" noTextEdit="1"/>
          </p:cNvSpPr>
          <p:nvPr>
            <p:ph type="sldImg"/>
          </p:nvPr>
        </p:nvSpPr>
        <p:spPr>
          <a:xfrm>
            <a:off x="381000" y="685800"/>
            <a:ext cx="6096000" cy="3429000"/>
          </a:xfrm>
          <a:ln/>
        </p:spPr>
      </p:sp>
      <p:sp>
        <p:nvSpPr>
          <p:cNvPr id="3143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04E3F-6C98-4068-9126-14C0172271E4}" type="slidenum">
              <a:rPr lang="en-US" altLang="zh-CN"/>
              <a:pPr/>
              <a:t>31</a:t>
            </a:fld>
            <a:endParaRPr lang="en-US" altLang="zh-CN"/>
          </a:p>
        </p:txBody>
      </p:sp>
      <p:sp>
        <p:nvSpPr>
          <p:cNvPr id="256002" name="Rectangle 2"/>
          <p:cNvSpPr>
            <a:spLocks noGrp="1" noRot="1" noChangeAspect="1" noChangeArrowheads="1" noTextEdit="1"/>
          </p:cNvSpPr>
          <p:nvPr>
            <p:ph type="sldImg"/>
          </p:nvPr>
        </p:nvSpPr>
        <p:spPr>
          <a:xfrm>
            <a:off x="381000" y="685800"/>
            <a:ext cx="6096000" cy="3429000"/>
          </a:xfrm>
          <a:ln/>
        </p:spPr>
      </p:sp>
      <p:sp>
        <p:nvSpPr>
          <p:cNvPr id="2560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B871E-9554-4960-871B-9E3A8D278676}" type="slidenum">
              <a:rPr lang="en-US" altLang="zh-CN"/>
              <a:pPr/>
              <a:t>32</a:t>
            </a:fld>
            <a:endParaRPr lang="en-US" altLang="zh-CN"/>
          </a:p>
        </p:txBody>
      </p:sp>
      <p:sp>
        <p:nvSpPr>
          <p:cNvPr id="257026" name="Rectangle 2"/>
          <p:cNvSpPr>
            <a:spLocks noGrp="1" noRot="1" noChangeAspect="1" noChangeArrowheads="1" noTextEdit="1"/>
          </p:cNvSpPr>
          <p:nvPr>
            <p:ph type="sldImg"/>
          </p:nvPr>
        </p:nvSpPr>
        <p:spPr>
          <a:xfrm>
            <a:off x="381000" y="685800"/>
            <a:ext cx="6096000" cy="3429000"/>
          </a:xfrm>
          <a:ln/>
        </p:spPr>
      </p:sp>
      <p:sp>
        <p:nvSpPr>
          <p:cNvPr id="2570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8A41A-D424-4BDA-8C98-D0EFFC1823A3}" type="slidenum">
              <a:rPr lang="en-US" altLang="zh-CN"/>
              <a:pPr/>
              <a:t>33</a:t>
            </a:fld>
            <a:endParaRPr lang="en-US" altLang="zh-CN"/>
          </a:p>
        </p:txBody>
      </p:sp>
      <p:sp>
        <p:nvSpPr>
          <p:cNvPr id="258050" name="Rectangle 2"/>
          <p:cNvSpPr>
            <a:spLocks noGrp="1" noRot="1" noChangeAspect="1" noChangeArrowheads="1" noTextEdit="1"/>
          </p:cNvSpPr>
          <p:nvPr>
            <p:ph type="sldImg"/>
          </p:nvPr>
        </p:nvSpPr>
        <p:spPr>
          <a:xfrm>
            <a:off x="381000" y="685800"/>
            <a:ext cx="6096000" cy="3429000"/>
          </a:xfrm>
          <a:ln/>
        </p:spPr>
      </p:sp>
      <p:sp>
        <p:nvSpPr>
          <p:cNvPr id="2580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041A-E5CD-4D62-A748-C585B68D59BF}" type="slidenum">
              <a:rPr lang="en-US" altLang="zh-CN"/>
              <a:pPr/>
              <a:t>34</a:t>
            </a:fld>
            <a:endParaRPr lang="en-US" altLang="zh-CN"/>
          </a:p>
        </p:txBody>
      </p:sp>
      <p:sp>
        <p:nvSpPr>
          <p:cNvPr id="259074" name="Rectangle 2"/>
          <p:cNvSpPr>
            <a:spLocks noGrp="1" noRot="1" noChangeAspect="1" noChangeArrowheads="1" noTextEdit="1"/>
          </p:cNvSpPr>
          <p:nvPr>
            <p:ph type="sldImg"/>
          </p:nvPr>
        </p:nvSpPr>
        <p:spPr>
          <a:xfrm>
            <a:off x="381000" y="685800"/>
            <a:ext cx="6096000" cy="3429000"/>
          </a:xfrm>
          <a:ln/>
        </p:spPr>
      </p:sp>
      <p:sp>
        <p:nvSpPr>
          <p:cNvPr id="2590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23B84-B5CD-48C2-868C-D22769A457E9}" type="slidenum">
              <a:rPr lang="en-US" altLang="zh-CN"/>
              <a:pPr/>
              <a:t>35</a:t>
            </a:fld>
            <a:endParaRPr lang="en-US" altLang="zh-CN"/>
          </a:p>
        </p:txBody>
      </p:sp>
      <p:sp>
        <p:nvSpPr>
          <p:cNvPr id="260098" name="Rectangle 2"/>
          <p:cNvSpPr>
            <a:spLocks noGrp="1" noRot="1" noChangeAspect="1" noChangeArrowheads="1" noTextEdit="1"/>
          </p:cNvSpPr>
          <p:nvPr>
            <p:ph type="sldImg"/>
          </p:nvPr>
        </p:nvSpPr>
        <p:spPr>
          <a:xfrm>
            <a:off x="381000" y="685800"/>
            <a:ext cx="6096000" cy="3429000"/>
          </a:xfrm>
          <a:ln/>
        </p:spPr>
      </p:sp>
      <p:sp>
        <p:nvSpPr>
          <p:cNvPr id="2601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A6AC6-EB19-44C9-814B-70F64BEC271B}" type="slidenum">
              <a:rPr lang="en-US" altLang="zh-CN"/>
              <a:pPr/>
              <a:t>36</a:t>
            </a:fld>
            <a:endParaRPr lang="en-US" altLang="zh-CN"/>
          </a:p>
        </p:txBody>
      </p:sp>
      <p:sp>
        <p:nvSpPr>
          <p:cNvPr id="261122" name="Rectangle 2"/>
          <p:cNvSpPr>
            <a:spLocks noGrp="1" noRot="1" noChangeAspect="1" noChangeArrowheads="1" noTextEdit="1"/>
          </p:cNvSpPr>
          <p:nvPr>
            <p:ph type="sldImg"/>
          </p:nvPr>
        </p:nvSpPr>
        <p:spPr>
          <a:xfrm>
            <a:off x="381000" y="685800"/>
            <a:ext cx="6096000" cy="3429000"/>
          </a:xfrm>
          <a:ln/>
        </p:spPr>
      </p:sp>
      <p:sp>
        <p:nvSpPr>
          <p:cNvPr id="2611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B6FB6-C76C-402F-A674-20CAD71D95F0}" type="slidenum">
              <a:rPr lang="en-US" altLang="zh-CN"/>
              <a:pPr/>
              <a:t>37</a:t>
            </a:fld>
            <a:endParaRPr lang="en-US" altLang="zh-CN"/>
          </a:p>
        </p:txBody>
      </p:sp>
      <p:sp>
        <p:nvSpPr>
          <p:cNvPr id="165890" name="Rectangle 2"/>
          <p:cNvSpPr>
            <a:spLocks noGrp="1" noRot="1" noChangeAspect="1" noChangeArrowheads="1" noTextEdit="1"/>
          </p:cNvSpPr>
          <p:nvPr>
            <p:ph type="sldImg"/>
          </p:nvPr>
        </p:nvSpPr>
        <p:spPr>
          <a:xfrm>
            <a:off x="381000" y="685800"/>
            <a:ext cx="6096000" cy="3429000"/>
          </a:xfrm>
          <a:ln/>
        </p:spPr>
      </p:sp>
      <p:sp>
        <p:nvSpPr>
          <p:cNvPr id="209922" name="Rectangle 2"/>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877FE-E0B0-4630-9635-717A7F3A86C3}" type="slidenum">
              <a:rPr lang="en-US" altLang="zh-CN"/>
              <a:pPr/>
              <a:t>38</a:t>
            </a:fld>
            <a:endParaRPr lang="en-US" altLang="zh-CN"/>
          </a:p>
        </p:txBody>
      </p:sp>
      <p:sp>
        <p:nvSpPr>
          <p:cNvPr id="262146" name="Rectangle 2"/>
          <p:cNvSpPr>
            <a:spLocks noGrp="1" noRot="1" noChangeAspect="1" noChangeArrowheads="1" noTextEdit="1"/>
          </p:cNvSpPr>
          <p:nvPr>
            <p:ph type="sldImg"/>
          </p:nvPr>
        </p:nvSpPr>
        <p:spPr>
          <a:xfrm>
            <a:off x="381000" y="685800"/>
            <a:ext cx="6096000" cy="3429000"/>
          </a:xfrm>
          <a:ln/>
        </p:spPr>
      </p:sp>
      <p:sp>
        <p:nvSpPr>
          <p:cNvPr id="2621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D8DF-C21C-4C10-8DFC-00C652E51499}" type="slidenum">
              <a:rPr lang="en-US" altLang="zh-CN"/>
              <a:pPr/>
              <a:t>39</a:t>
            </a:fld>
            <a:endParaRPr lang="en-US" altLang="zh-CN"/>
          </a:p>
        </p:txBody>
      </p:sp>
      <p:sp>
        <p:nvSpPr>
          <p:cNvPr id="263170" name="Rectangle 2"/>
          <p:cNvSpPr>
            <a:spLocks noGrp="1" noRot="1" noChangeAspect="1" noChangeArrowheads="1" noTextEdit="1"/>
          </p:cNvSpPr>
          <p:nvPr>
            <p:ph type="sldImg"/>
          </p:nvPr>
        </p:nvSpPr>
        <p:spPr>
          <a:xfrm>
            <a:off x="381000" y="685800"/>
            <a:ext cx="6096000" cy="3429000"/>
          </a:xfrm>
          <a:ln/>
        </p:spPr>
      </p:sp>
      <p:sp>
        <p:nvSpPr>
          <p:cNvPr id="2631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A182A-418C-493A-AB72-966A49D3543F}" type="slidenum">
              <a:rPr lang="en-US" altLang="zh-CN"/>
              <a:pPr/>
              <a:t>40</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F7978E-44A7-43F7-9BD0-D46DDBBAEA37}" type="slidenum">
              <a:rPr lang="en-US" altLang="zh-CN"/>
              <a:pPr/>
              <a:t>4</a:t>
            </a:fld>
            <a:endParaRPr lang="en-US" altLang="zh-CN"/>
          </a:p>
        </p:txBody>
      </p:sp>
      <p:sp>
        <p:nvSpPr>
          <p:cNvPr id="192514" name="Rectangle 1026"/>
          <p:cNvSpPr>
            <a:spLocks noGrp="1" noRot="1" noChangeAspect="1" noChangeArrowheads="1" noTextEdit="1"/>
          </p:cNvSpPr>
          <p:nvPr>
            <p:ph type="sldImg"/>
          </p:nvPr>
        </p:nvSpPr>
        <p:spPr>
          <a:xfrm>
            <a:off x="381000" y="685800"/>
            <a:ext cx="6096000" cy="3429000"/>
          </a:xfrm>
          <a:ln/>
        </p:spPr>
      </p:sp>
      <p:sp>
        <p:nvSpPr>
          <p:cNvPr id="208898" name="Rectangle 1026"/>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78EB1-331E-49A3-80E9-6A5BA679F5A4}" type="slidenum">
              <a:rPr lang="en-US" altLang="zh-CN"/>
              <a:pPr/>
              <a:t>41</a:t>
            </a:fld>
            <a:endParaRPr lang="en-US" altLang="zh-CN"/>
          </a:p>
        </p:txBody>
      </p:sp>
      <p:sp>
        <p:nvSpPr>
          <p:cNvPr id="265218" name="Rectangle 2"/>
          <p:cNvSpPr>
            <a:spLocks noGrp="1" noRot="1" noChangeAspect="1" noChangeArrowheads="1" noTextEdit="1"/>
          </p:cNvSpPr>
          <p:nvPr>
            <p:ph type="sldImg"/>
          </p:nvPr>
        </p:nvSpPr>
        <p:spPr>
          <a:xfrm>
            <a:off x="381000" y="685800"/>
            <a:ext cx="6096000" cy="3429000"/>
          </a:xfrm>
          <a:ln/>
        </p:spPr>
      </p:sp>
      <p:sp>
        <p:nvSpPr>
          <p:cNvPr id="26522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A4C97-CA7E-4992-A016-49CB1744BFF5}" type="slidenum">
              <a:rPr lang="en-US" altLang="zh-CN"/>
              <a:pPr/>
              <a:t>42</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94E8E-EC80-470C-8948-288CBF7D7B3B}" type="slidenum">
              <a:rPr lang="en-US" altLang="zh-CN"/>
              <a:pPr/>
              <a:t>43</a:t>
            </a:fld>
            <a:endParaRPr lang="en-US" altLang="zh-CN"/>
          </a:p>
        </p:txBody>
      </p:sp>
      <p:sp>
        <p:nvSpPr>
          <p:cNvPr id="267266" name="Rectangle 1026"/>
          <p:cNvSpPr>
            <a:spLocks noGrp="1" noRot="1" noChangeAspect="1" noChangeArrowheads="1" noTextEdit="1"/>
          </p:cNvSpPr>
          <p:nvPr>
            <p:ph type="sldImg"/>
          </p:nvPr>
        </p:nvSpPr>
        <p:spPr>
          <a:xfrm>
            <a:off x="381000" y="685800"/>
            <a:ext cx="6096000" cy="3429000"/>
          </a:xfrm>
          <a:ln/>
        </p:spPr>
      </p:sp>
      <p:sp>
        <p:nvSpPr>
          <p:cNvPr id="267268"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7DA60-3E89-4406-8853-A49C44C80C83}" type="slidenum">
              <a:rPr lang="en-US" altLang="zh-CN"/>
              <a:pPr/>
              <a:t>44</a:t>
            </a:fld>
            <a:endParaRPr lang="en-US" altLang="zh-CN"/>
          </a:p>
        </p:txBody>
      </p:sp>
      <p:sp>
        <p:nvSpPr>
          <p:cNvPr id="268290" name="Rectangle 2"/>
          <p:cNvSpPr>
            <a:spLocks noGrp="1" noRot="1" noChangeAspect="1" noChangeArrowheads="1" noTextEdit="1"/>
          </p:cNvSpPr>
          <p:nvPr>
            <p:ph type="sldImg"/>
          </p:nvPr>
        </p:nvSpPr>
        <p:spPr>
          <a:xfrm>
            <a:off x="381000" y="685800"/>
            <a:ext cx="6096000" cy="3429000"/>
          </a:xfrm>
          <a:ln/>
        </p:spPr>
      </p:sp>
      <p:sp>
        <p:nvSpPr>
          <p:cNvPr id="2682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24915-E047-44A4-9E6B-9137BAB6DB02}" type="slidenum">
              <a:rPr lang="en-US" altLang="zh-CN"/>
              <a:pPr/>
              <a:t>45</a:t>
            </a:fld>
            <a:endParaRPr lang="en-US" altLang="zh-CN"/>
          </a:p>
        </p:txBody>
      </p:sp>
      <p:sp>
        <p:nvSpPr>
          <p:cNvPr id="269314" name="Rectangle 2"/>
          <p:cNvSpPr>
            <a:spLocks noGrp="1" noRot="1" noChangeAspect="1" noChangeArrowheads="1" noTextEdit="1"/>
          </p:cNvSpPr>
          <p:nvPr>
            <p:ph type="sldImg"/>
          </p:nvPr>
        </p:nvSpPr>
        <p:spPr>
          <a:xfrm>
            <a:off x="381000" y="685800"/>
            <a:ext cx="6096000" cy="3429000"/>
          </a:xfrm>
          <a:ln/>
        </p:spPr>
      </p:sp>
      <p:sp>
        <p:nvSpPr>
          <p:cNvPr id="2693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5CAD9-0878-4D99-AE01-00FA94C3C2A5}" type="slidenum">
              <a:rPr lang="en-US" altLang="zh-CN"/>
              <a:pPr/>
              <a:t>46</a:t>
            </a:fld>
            <a:endParaRPr lang="en-US" altLang="zh-CN"/>
          </a:p>
        </p:txBody>
      </p:sp>
      <p:sp>
        <p:nvSpPr>
          <p:cNvPr id="270338" name="Rectangle 2"/>
          <p:cNvSpPr>
            <a:spLocks noGrp="1" noRot="1" noChangeAspect="1" noChangeArrowheads="1" noTextEdit="1"/>
          </p:cNvSpPr>
          <p:nvPr>
            <p:ph type="sldImg"/>
          </p:nvPr>
        </p:nvSpPr>
        <p:spPr>
          <a:xfrm>
            <a:off x="381000" y="685800"/>
            <a:ext cx="6096000" cy="3429000"/>
          </a:xfrm>
          <a:ln/>
        </p:spPr>
      </p:sp>
      <p:sp>
        <p:nvSpPr>
          <p:cNvPr id="2703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73EEF-DBCC-4A38-A044-F5405E9BEE7B}" type="slidenum">
              <a:rPr lang="en-US" altLang="zh-CN"/>
              <a:pPr/>
              <a:t>47</a:t>
            </a:fld>
            <a:endParaRPr lang="en-US" altLang="zh-CN"/>
          </a:p>
        </p:txBody>
      </p:sp>
      <p:sp>
        <p:nvSpPr>
          <p:cNvPr id="271362" name="Rectangle 2"/>
          <p:cNvSpPr>
            <a:spLocks noGrp="1" noRot="1" noChangeAspect="1" noChangeArrowheads="1" noTextEdit="1"/>
          </p:cNvSpPr>
          <p:nvPr>
            <p:ph type="sldImg"/>
          </p:nvPr>
        </p:nvSpPr>
        <p:spPr>
          <a:xfrm>
            <a:off x="381000" y="685800"/>
            <a:ext cx="6096000" cy="3429000"/>
          </a:xfrm>
          <a:ln/>
        </p:spPr>
      </p:sp>
      <p:sp>
        <p:nvSpPr>
          <p:cNvPr id="2713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62768-CC12-4D17-9485-E225E5AC93B6}" type="slidenum">
              <a:rPr lang="en-US" altLang="zh-CN"/>
              <a:pPr/>
              <a:t>48</a:t>
            </a:fld>
            <a:endParaRPr lang="en-US" altLang="zh-CN"/>
          </a:p>
        </p:txBody>
      </p:sp>
      <p:sp>
        <p:nvSpPr>
          <p:cNvPr id="272386" name="Rectangle 2"/>
          <p:cNvSpPr>
            <a:spLocks noGrp="1" noRot="1" noChangeAspect="1" noChangeArrowheads="1" noTextEdit="1"/>
          </p:cNvSpPr>
          <p:nvPr>
            <p:ph type="sldImg"/>
          </p:nvPr>
        </p:nvSpPr>
        <p:spPr>
          <a:xfrm>
            <a:off x="381000" y="685800"/>
            <a:ext cx="6096000" cy="3429000"/>
          </a:xfrm>
          <a:ln/>
        </p:spPr>
      </p:sp>
      <p:sp>
        <p:nvSpPr>
          <p:cNvPr id="2723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575C93-E42E-4DA0-920F-7011B999E19F}" type="slidenum">
              <a:rPr lang="en-US" altLang="zh-CN"/>
              <a:pPr/>
              <a:t>49</a:t>
            </a:fld>
            <a:endParaRPr lang="en-US" altLang="zh-CN"/>
          </a:p>
        </p:txBody>
      </p:sp>
      <p:sp>
        <p:nvSpPr>
          <p:cNvPr id="273410" name="Rectangle 2"/>
          <p:cNvSpPr>
            <a:spLocks noGrp="1" noRot="1" noChangeAspect="1" noChangeArrowheads="1" noTextEdit="1"/>
          </p:cNvSpPr>
          <p:nvPr>
            <p:ph type="sldImg"/>
          </p:nvPr>
        </p:nvSpPr>
        <p:spPr>
          <a:xfrm>
            <a:off x="381000" y="685800"/>
            <a:ext cx="6096000" cy="3429000"/>
          </a:xfrm>
          <a:ln/>
        </p:spPr>
      </p:sp>
      <p:sp>
        <p:nvSpPr>
          <p:cNvPr id="2734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A70FD-B3A7-48E3-AE10-D0D26069BD1A}" type="slidenum">
              <a:rPr lang="en-US" altLang="zh-CN"/>
              <a:pPr/>
              <a:t>50</a:t>
            </a:fld>
            <a:endParaRPr lang="en-US" altLang="zh-CN"/>
          </a:p>
        </p:txBody>
      </p:sp>
      <p:sp>
        <p:nvSpPr>
          <p:cNvPr id="274434" name="Rectangle 2"/>
          <p:cNvSpPr>
            <a:spLocks noGrp="1" noRot="1" noChangeAspect="1" noChangeArrowheads="1" noTextEdit="1"/>
          </p:cNvSpPr>
          <p:nvPr>
            <p:ph type="sldImg"/>
          </p:nvPr>
        </p:nvSpPr>
        <p:spPr>
          <a:xfrm>
            <a:off x="381000" y="685800"/>
            <a:ext cx="6096000" cy="3429000"/>
          </a:xfrm>
          <a:ln/>
        </p:spPr>
      </p:sp>
      <p:sp>
        <p:nvSpPr>
          <p:cNvPr id="2744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67D44-C4D0-4B38-B01B-FC6C419024C4}" type="slidenum">
              <a:rPr lang="en-US" altLang="zh-CN"/>
              <a:pPr/>
              <a:t>5</a:t>
            </a:fld>
            <a:endParaRPr lang="en-US" altLang="zh-CN"/>
          </a:p>
        </p:txBody>
      </p:sp>
      <p:sp>
        <p:nvSpPr>
          <p:cNvPr id="194562" name="Rectangle 1026"/>
          <p:cNvSpPr>
            <a:spLocks noGrp="1" noRot="1" noChangeAspect="1" noChangeArrowheads="1" noTextEdit="1"/>
          </p:cNvSpPr>
          <p:nvPr>
            <p:ph type="sldImg"/>
          </p:nvPr>
        </p:nvSpPr>
        <p:spPr>
          <a:xfrm>
            <a:off x="381000" y="685800"/>
            <a:ext cx="6096000" cy="3429000"/>
          </a:xfrm>
          <a:ln/>
        </p:spPr>
      </p:sp>
      <p:sp>
        <p:nvSpPr>
          <p:cNvPr id="194564" name="Rectangle 1028"/>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F3CCB-3179-4F22-8E47-0423EA00F6C7}" type="slidenum">
              <a:rPr lang="en-US" altLang="zh-CN"/>
              <a:pPr/>
              <a:t>51</a:t>
            </a:fld>
            <a:endParaRPr lang="en-US" altLang="zh-CN"/>
          </a:p>
        </p:txBody>
      </p:sp>
      <p:sp>
        <p:nvSpPr>
          <p:cNvPr id="276482" name="Rectangle 2"/>
          <p:cNvSpPr>
            <a:spLocks noGrp="1" noRot="1" noChangeAspect="1" noChangeArrowheads="1" noTextEdit="1"/>
          </p:cNvSpPr>
          <p:nvPr>
            <p:ph type="sldImg"/>
          </p:nvPr>
        </p:nvSpPr>
        <p:spPr>
          <a:xfrm>
            <a:off x="381000" y="685800"/>
            <a:ext cx="6096000" cy="3429000"/>
          </a:xfrm>
          <a:ln/>
        </p:spPr>
      </p:sp>
      <p:sp>
        <p:nvSpPr>
          <p:cNvPr id="27648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ECBA0-EE9E-4569-A542-F1F2F70B931F}" type="slidenum">
              <a:rPr lang="en-US" altLang="zh-CN"/>
              <a:pPr/>
              <a:t>52</a:t>
            </a:fld>
            <a:endParaRPr lang="en-US" altLang="zh-CN"/>
          </a:p>
        </p:txBody>
      </p:sp>
      <p:sp>
        <p:nvSpPr>
          <p:cNvPr id="277506" name="Rectangle 2"/>
          <p:cNvSpPr>
            <a:spLocks noGrp="1" noRot="1" noChangeAspect="1" noChangeArrowheads="1" noTextEdit="1"/>
          </p:cNvSpPr>
          <p:nvPr>
            <p:ph type="sldImg"/>
          </p:nvPr>
        </p:nvSpPr>
        <p:spPr>
          <a:xfrm>
            <a:off x="381000" y="685800"/>
            <a:ext cx="6096000" cy="3429000"/>
          </a:xfrm>
          <a:ln/>
        </p:spPr>
      </p:sp>
      <p:sp>
        <p:nvSpPr>
          <p:cNvPr id="2775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52E27-9CC1-4E89-8003-86DEDA4CD778}" type="slidenum">
              <a:rPr lang="en-US" altLang="zh-CN"/>
              <a:pPr/>
              <a:t>53</a:t>
            </a:fld>
            <a:endParaRPr lang="en-US" altLang="zh-CN"/>
          </a:p>
        </p:txBody>
      </p:sp>
      <p:sp>
        <p:nvSpPr>
          <p:cNvPr id="279554" name="Rectangle 2"/>
          <p:cNvSpPr>
            <a:spLocks noGrp="1" noRot="1" noChangeAspect="1" noChangeArrowheads="1" noTextEdit="1"/>
          </p:cNvSpPr>
          <p:nvPr>
            <p:ph type="sldImg"/>
          </p:nvPr>
        </p:nvSpPr>
        <p:spPr>
          <a:xfrm>
            <a:off x="381000" y="685800"/>
            <a:ext cx="6096000" cy="3429000"/>
          </a:xfrm>
          <a:ln/>
        </p:spPr>
      </p:sp>
      <p:sp>
        <p:nvSpPr>
          <p:cNvPr id="2795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9C038-62A1-4036-A477-F458FB5CC1B9}" type="slidenum">
              <a:rPr lang="en-US" altLang="zh-CN"/>
              <a:pPr/>
              <a:t>54</a:t>
            </a:fld>
            <a:endParaRPr lang="en-US" altLang="zh-CN"/>
          </a:p>
        </p:txBody>
      </p:sp>
      <p:sp>
        <p:nvSpPr>
          <p:cNvPr id="280578" name="Rectangle 2"/>
          <p:cNvSpPr>
            <a:spLocks noGrp="1" noRot="1" noChangeAspect="1" noChangeArrowheads="1" noTextEdit="1"/>
          </p:cNvSpPr>
          <p:nvPr>
            <p:ph type="sldImg"/>
          </p:nvPr>
        </p:nvSpPr>
        <p:spPr>
          <a:xfrm>
            <a:off x="381000" y="685800"/>
            <a:ext cx="6096000" cy="3429000"/>
          </a:xfrm>
          <a:ln/>
        </p:spPr>
      </p:sp>
      <p:sp>
        <p:nvSpPr>
          <p:cNvPr id="28058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FF7CB-F48D-442D-A489-3E4BC8522FC4}" type="slidenum">
              <a:rPr lang="en-US" altLang="zh-CN"/>
              <a:pPr/>
              <a:t>55</a:t>
            </a:fld>
            <a:endParaRPr lang="en-US" altLang="zh-CN"/>
          </a:p>
        </p:txBody>
      </p:sp>
      <p:sp>
        <p:nvSpPr>
          <p:cNvPr id="282626" name="Rectangle 2"/>
          <p:cNvSpPr>
            <a:spLocks noGrp="1" noRot="1" noChangeAspect="1" noChangeArrowheads="1" noTextEdit="1"/>
          </p:cNvSpPr>
          <p:nvPr>
            <p:ph type="sldImg"/>
          </p:nvPr>
        </p:nvSpPr>
        <p:spPr>
          <a:xfrm>
            <a:off x="381000" y="685800"/>
            <a:ext cx="6096000" cy="3429000"/>
          </a:xfrm>
          <a:ln/>
        </p:spPr>
      </p:sp>
      <p:sp>
        <p:nvSpPr>
          <p:cNvPr id="2826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8A6332-3F70-4618-A1FD-B42ADECE8B6E}" type="slidenum">
              <a:rPr lang="en-US" altLang="zh-CN"/>
              <a:pPr/>
              <a:t>56</a:t>
            </a:fld>
            <a:endParaRPr lang="en-US" altLang="zh-CN"/>
          </a:p>
        </p:txBody>
      </p:sp>
      <p:sp>
        <p:nvSpPr>
          <p:cNvPr id="284674" name="Rectangle 2"/>
          <p:cNvSpPr>
            <a:spLocks noGrp="1" noRot="1" noChangeAspect="1" noChangeArrowheads="1" noTextEdit="1"/>
          </p:cNvSpPr>
          <p:nvPr>
            <p:ph type="sldImg"/>
          </p:nvPr>
        </p:nvSpPr>
        <p:spPr>
          <a:xfrm>
            <a:off x="381000" y="685800"/>
            <a:ext cx="6096000" cy="3429000"/>
          </a:xfrm>
          <a:ln/>
        </p:spPr>
      </p:sp>
      <p:sp>
        <p:nvSpPr>
          <p:cNvPr id="2846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50EF0-2587-459B-AABD-A680B078D061}" type="slidenum">
              <a:rPr lang="en-US" altLang="zh-CN"/>
              <a:pPr/>
              <a:t>57</a:t>
            </a:fld>
            <a:endParaRPr lang="en-US" altLang="zh-CN"/>
          </a:p>
        </p:txBody>
      </p:sp>
      <p:sp>
        <p:nvSpPr>
          <p:cNvPr id="285698" name="Rectangle 2"/>
          <p:cNvSpPr>
            <a:spLocks noGrp="1" noRot="1" noChangeAspect="1" noChangeArrowheads="1" noTextEdit="1"/>
          </p:cNvSpPr>
          <p:nvPr>
            <p:ph type="sldImg"/>
          </p:nvPr>
        </p:nvSpPr>
        <p:spPr>
          <a:xfrm>
            <a:off x="381000" y="685800"/>
            <a:ext cx="6096000" cy="3429000"/>
          </a:xfrm>
          <a:ln/>
        </p:spPr>
      </p:sp>
      <p:sp>
        <p:nvSpPr>
          <p:cNvPr id="2857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8C0D4-BE9C-4B41-AC27-BED24EBA5DA5}" type="slidenum">
              <a:rPr lang="en-US" altLang="zh-CN"/>
              <a:pPr/>
              <a:t>58</a:t>
            </a:fld>
            <a:endParaRPr lang="en-US" altLang="zh-CN"/>
          </a:p>
        </p:txBody>
      </p:sp>
      <p:sp>
        <p:nvSpPr>
          <p:cNvPr id="286722" name="Rectangle 2"/>
          <p:cNvSpPr>
            <a:spLocks noGrp="1" noRot="1" noChangeAspect="1" noChangeArrowheads="1" noTextEdit="1"/>
          </p:cNvSpPr>
          <p:nvPr>
            <p:ph type="sldImg"/>
          </p:nvPr>
        </p:nvSpPr>
        <p:spPr>
          <a:xfrm>
            <a:off x="381000" y="685800"/>
            <a:ext cx="6096000" cy="3429000"/>
          </a:xfrm>
          <a:ln/>
        </p:spPr>
      </p:sp>
      <p:sp>
        <p:nvSpPr>
          <p:cNvPr id="28672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E5460-7683-4ADE-841D-C1B3261051DE}" type="slidenum">
              <a:rPr lang="en-US" altLang="zh-CN"/>
              <a:pPr/>
              <a:t>59</a:t>
            </a:fld>
            <a:endParaRPr lang="en-US" altLang="zh-CN"/>
          </a:p>
        </p:txBody>
      </p:sp>
      <p:sp>
        <p:nvSpPr>
          <p:cNvPr id="287746" name="Rectangle 2"/>
          <p:cNvSpPr>
            <a:spLocks noGrp="1" noRot="1" noChangeAspect="1" noChangeArrowheads="1" noTextEdit="1"/>
          </p:cNvSpPr>
          <p:nvPr>
            <p:ph type="sldImg"/>
          </p:nvPr>
        </p:nvSpPr>
        <p:spPr>
          <a:xfrm>
            <a:off x="381000" y="685800"/>
            <a:ext cx="6096000" cy="3429000"/>
          </a:xfrm>
          <a:ln/>
        </p:spPr>
      </p:sp>
      <p:sp>
        <p:nvSpPr>
          <p:cNvPr id="28774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DB30C-D200-4C91-9979-5F0F50A9342B}" type="slidenum">
              <a:rPr lang="en-US" altLang="zh-CN"/>
              <a:pPr/>
              <a:t>60</a:t>
            </a:fld>
            <a:endParaRPr lang="en-US" altLang="zh-CN"/>
          </a:p>
        </p:txBody>
      </p:sp>
      <p:sp>
        <p:nvSpPr>
          <p:cNvPr id="288770" name="Rectangle 2"/>
          <p:cNvSpPr>
            <a:spLocks noGrp="1" noRot="1" noChangeAspect="1" noChangeArrowheads="1" noTextEdit="1"/>
          </p:cNvSpPr>
          <p:nvPr>
            <p:ph type="sldImg"/>
          </p:nvPr>
        </p:nvSpPr>
        <p:spPr>
          <a:xfrm>
            <a:off x="381000" y="685800"/>
            <a:ext cx="6096000" cy="3429000"/>
          </a:xfrm>
          <a:ln/>
        </p:spPr>
      </p:sp>
      <p:sp>
        <p:nvSpPr>
          <p:cNvPr id="28877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BE61D-0471-4CB7-B6C3-3092D0FED1B8}" type="slidenum">
              <a:rPr lang="en-US" altLang="zh-CN"/>
              <a:pPr/>
              <a:t>6</a:t>
            </a:fld>
            <a:endParaRPr lang="en-US" altLang="zh-CN"/>
          </a:p>
        </p:txBody>
      </p:sp>
      <p:sp>
        <p:nvSpPr>
          <p:cNvPr id="196610" name="Rectangle 3074"/>
          <p:cNvSpPr>
            <a:spLocks noGrp="1" noRot="1" noChangeAspect="1" noChangeArrowheads="1" noTextEdit="1"/>
          </p:cNvSpPr>
          <p:nvPr>
            <p:ph type="sldImg"/>
          </p:nvPr>
        </p:nvSpPr>
        <p:spPr>
          <a:xfrm>
            <a:off x="381000" y="685800"/>
            <a:ext cx="6096000" cy="3429000"/>
          </a:xfrm>
          <a:ln/>
        </p:spPr>
      </p:sp>
      <p:sp>
        <p:nvSpPr>
          <p:cNvPr id="196612" name="Rectangle 3076"/>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22B1F-9C11-4F66-9897-CA87571BAEBC}" type="slidenum">
              <a:rPr lang="en-US" altLang="zh-CN"/>
              <a:pPr/>
              <a:t>61</a:t>
            </a:fld>
            <a:endParaRPr lang="en-US" altLang="zh-CN"/>
          </a:p>
        </p:txBody>
      </p:sp>
      <p:sp>
        <p:nvSpPr>
          <p:cNvPr id="112642" name="Rectangle 2"/>
          <p:cNvSpPr>
            <a:spLocks noGrp="1" noRot="1" noChangeAspect="1" noChangeArrowheads="1" noTextEdit="1"/>
          </p:cNvSpPr>
          <p:nvPr>
            <p:ph type="sldImg"/>
          </p:nvPr>
        </p:nvSpPr>
        <p:spPr>
          <a:xfrm>
            <a:off x="381000" y="685800"/>
            <a:ext cx="6096000" cy="3429000"/>
          </a:xfrm>
          <a:ln/>
        </p:spPr>
      </p:sp>
      <p:sp>
        <p:nvSpPr>
          <p:cNvPr id="210946" name="Rectangle 2"/>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E3F98-2A33-4D78-BF68-E50B092202A4}" type="slidenum">
              <a:rPr lang="en-US" altLang="zh-CN"/>
              <a:pPr/>
              <a:t>62</a:t>
            </a:fld>
            <a:endParaRPr lang="en-US" altLang="zh-CN"/>
          </a:p>
        </p:txBody>
      </p:sp>
      <p:sp>
        <p:nvSpPr>
          <p:cNvPr id="289794" name="Rectangle 2"/>
          <p:cNvSpPr>
            <a:spLocks noGrp="1" noRot="1" noChangeAspect="1" noChangeArrowheads="1" noTextEdit="1"/>
          </p:cNvSpPr>
          <p:nvPr>
            <p:ph type="sldImg"/>
          </p:nvPr>
        </p:nvSpPr>
        <p:spPr>
          <a:xfrm>
            <a:off x="381000" y="685800"/>
            <a:ext cx="6096000" cy="3429000"/>
          </a:xfrm>
          <a:ln/>
        </p:spPr>
      </p:sp>
      <p:sp>
        <p:nvSpPr>
          <p:cNvPr id="28979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EEDB6-6B6F-45DF-AAFE-97A2734BF250}" type="slidenum">
              <a:rPr lang="en-US" altLang="zh-CN"/>
              <a:pPr/>
              <a:t>63</a:t>
            </a:fld>
            <a:endParaRPr lang="en-US" altLang="zh-CN"/>
          </a:p>
        </p:txBody>
      </p:sp>
      <p:sp>
        <p:nvSpPr>
          <p:cNvPr id="291842" name="Rectangle 2"/>
          <p:cNvSpPr>
            <a:spLocks noGrp="1" noRot="1" noChangeAspect="1" noChangeArrowheads="1" noTextEdit="1"/>
          </p:cNvSpPr>
          <p:nvPr>
            <p:ph type="sldImg"/>
          </p:nvPr>
        </p:nvSpPr>
        <p:spPr>
          <a:xfrm>
            <a:off x="381000" y="685800"/>
            <a:ext cx="6096000" cy="3429000"/>
          </a:xfrm>
          <a:ln/>
        </p:spPr>
      </p:sp>
      <p:sp>
        <p:nvSpPr>
          <p:cNvPr id="29184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CC8F6-9FDC-400B-ABBB-4A67E0D8E267}" type="slidenum">
              <a:rPr lang="en-US" altLang="zh-CN"/>
              <a:pPr/>
              <a:t>64</a:t>
            </a:fld>
            <a:endParaRPr lang="en-US" altLang="zh-CN"/>
          </a:p>
        </p:txBody>
      </p:sp>
      <p:sp>
        <p:nvSpPr>
          <p:cNvPr id="292866" name="Rectangle 2"/>
          <p:cNvSpPr>
            <a:spLocks noGrp="1" noRot="1" noChangeAspect="1" noChangeArrowheads="1" noTextEdit="1"/>
          </p:cNvSpPr>
          <p:nvPr>
            <p:ph type="sldImg"/>
          </p:nvPr>
        </p:nvSpPr>
        <p:spPr>
          <a:xfrm>
            <a:off x="381000" y="685800"/>
            <a:ext cx="6096000" cy="3429000"/>
          </a:xfrm>
          <a:ln/>
        </p:spPr>
      </p:sp>
      <p:sp>
        <p:nvSpPr>
          <p:cNvPr id="2928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B0F2A-CF26-4863-AF98-082AD6ACA477}" type="slidenum">
              <a:rPr lang="en-US" altLang="zh-CN"/>
              <a:pPr/>
              <a:t>65</a:t>
            </a:fld>
            <a:endParaRPr lang="en-US" altLang="zh-CN"/>
          </a:p>
        </p:txBody>
      </p:sp>
      <p:sp>
        <p:nvSpPr>
          <p:cNvPr id="293890" name="Rectangle 2"/>
          <p:cNvSpPr>
            <a:spLocks noGrp="1" noRot="1" noChangeAspect="1" noChangeArrowheads="1" noTextEdit="1"/>
          </p:cNvSpPr>
          <p:nvPr>
            <p:ph type="sldImg"/>
          </p:nvPr>
        </p:nvSpPr>
        <p:spPr>
          <a:xfrm>
            <a:off x="381000" y="685800"/>
            <a:ext cx="6096000" cy="3429000"/>
          </a:xfrm>
          <a:ln/>
        </p:spPr>
      </p:sp>
      <p:sp>
        <p:nvSpPr>
          <p:cNvPr id="29389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E9040-EBF4-4494-BE98-6959EDC2CE29}" type="slidenum">
              <a:rPr lang="en-US" altLang="zh-CN"/>
              <a:pPr/>
              <a:t>66</a:t>
            </a:fld>
            <a:endParaRPr lang="en-US" altLang="zh-CN"/>
          </a:p>
        </p:txBody>
      </p:sp>
      <p:sp>
        <p:nvSpPr>
          <p:cNvPr id="294914" name="Rectangle 2"/>
          <p:cNvSpPr>
            <a:spLocks noGrp="1" noRot="1" noChangeAspect="1" noChangeArrowheads="1" noTextEdit="1"/>
          </p:cNvSpPr>
          <p:nvPr>
            <p:ph type="sldImg"/>
          </p:nvPr>
        </p:nvSpPr>
        <p:spPr>
          <a:xfrm>
            <a:off x="381000" y="685800"/>
            <a:ext cx="6096000" cy="3429000"/>
          </a:xfrm>
          <a:ln/>
        </p:spPr>
      </p:sp>
      <p:sp>
        <p:nvSpPr>
          <p:cNvPr id="29491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1FCBD-3892-4EA5-A1BE-7738662B2A8D}" type="slidenum">
              <a:rPr lang="en-US" altLang="zh-CN"/>
              <a:pPr/>
              <a:t>67</a:t>
            </a:fld>
            <a:endParaRPr lang="en-US" altLang="zh-CN"/>
          </a:p>
        </p:txBody>
      </p:sp>
      <p:sp>
        <p:nvSpPr>
          <p:cNvPr id="295938" name="Rectangle 2"/>
          <p:cNvSpPr>
            <a:spLocks noGrp="1" noRot="1" noChangeAspect="1" noChangeArrowheads="1" noTextEdit="1"/>
          </p:cNvSpPr>
          <p:nvPr>
            <p:ph type="sldImg"/>
          </p:nvPr>
        </p:nvSpPr>
        <p:spPr>
          <a:xfrm>
            <a:off x="381000" y="685800"/>
            <a:ext cx="6096000" cy="3429000"/>
          </a:xfrm>
          <a:ln/>
        </p:spPr>
      </p:sp>
      <p:sp>
        <p:nvSpPr>
          <p:cNvPr id="29594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3F0B0-87B8-48AF-A463-56368E4114F9}" type="slidenum">
              <a:rPr lang="en-US" altLang="zh-CN"/>
              <a:pPr/>
              <a:t>68</a:t>
            </a:fld>
            <a:endParaRPr lang="en-US" altLang="zh-CN"/>
          </a:p>
        </p:txBody>
      </p:sp>
      <p:sp>
        <p:nvSpPr>
          <p:cNvPr id="296962" name="Rectangle 2"/>
          <p:cNvSpPr>
            <a:spLocks noGrp="1" noRot="1" noChangeAspect="1" noChangeArrowheads="1" noTextEdit="1"/>
          </p:cNvSpPr>
          <p:nvPr>
            <p:ph type="sldImg"/>
          </p:nvPr>
        </p:nvSpPr>
        <p:spPr>
          <a:xfrm>
            <a:off x="381000" y="685800"/>
            <a:ext cx="6096000" cy="3429000"/>
          </a:xfrm>
          <a:ln/>
        </p:spPr>
      </p:sp>
      <p:sp>
        <p:nvSpPr>
          <p:cNvPr id="29696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EB669-E563-43BB-B9FD-530DC9C866AD}" type="slidenum">
              <a:rPr lang="en-US" altLang="zh-CN"/>
              <a:pPr/>
              <a:t>69</a:t>
            </a:fld>
            <a:endParaRPr lang="en-US" altLang="zh-CN"/>
          </a:p>
        </p:txBody>
      </p:sp>
      <p:sp>
        <p:nvSpPr>
          <p:cNvPr id="297986" name="Rectangle 2"/>
          <p:cNvSpPr>
            <a:spLocks noGrp="1" noRot="1" noChangeAspect="1" noChangeArrowheads="1" noTextEdit="1"/>
          </p:cNvSpPr>
          <p:nvPr>
            <p:ph type="sldImg"/>
          </p:nvPr>
        </p:nvSpPr>
        <p:spPr>
          <a:xfrm>
            <a:off x="381000" y="685800"/>
            <a:ext cx="6096000" cy="3429000"/>
          </a:xfrm>
          <a:ln/>
        </p:spPr>
      </p:sp>
      <p:sp>
        <p:nvSpPr>
          <p:cNvPr id="29798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B1A04-1356-4504-8504-0A1C8E3F972A}" type="slidenum">
              <a:rPr lang="en-US" altLang="zh-CN"/>
              <a:pPr/>
              <a:t>70</a:t>
            </a:fld>
            <a:endParaRPr lang="en-US" altLang="zh-CN"/>
          </a:p>
        </p:txBody>
      </p:sp>
      <p:sp>
        <p:nvSpPr>
          <p:cNvPr id="299010" name="Rectangle 2"/>
          <p:cNvSpPr>
            <a:spLocks noGrp="1" noRot="1" noChangeAspect="1" noChangeArrowheads="1" noTextEdit="1"/>
          </p:cNvSpPr>
          <p:nvPr>
            <p:ph type="sldImg"/>
          </p:nvPr>
        </p:nvSpPr>
        <p:spPr>
          <a:xfrm>
            <a:off x="381000" y="685800"/>
            <a:ext cx="6096000" cy="3429000"/>
          </a:xfrm>
          <a:ln/>
        </p:spPr>
      </p:sp>
      <p:sp>
        <p:nvSpPr>
          <p:cNvPr id="29901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A9156-9E31-4D77-A516-855AD83E5D12}" type="slidenum">
              <a:rPr lang="en-US" altLang="zh-CN"/>
              <a:pPr/>
              <a:t>7</a:t>
            </a:fld>
            <a:endParaRPr lang="en-US" altLang="zh-CN"/>
          </a:p>
        </p:txBody>
      </p:sp>
      <p:sp>
        <p:nvSpPr>
          <p:cNvPr id="231426" name="Rectangle 2"/>
          <p:cNvSpPr>
            <a:spLocks noGrp="1" noRot="1" noChangeAspect="1" noChangeArrowheads="1" noTextEdit="1"/>
          </p:cNvSpPr>
          <p:nvPr>
            <p:ph type="sldImg"/>
          </p:nvPr>
        </p:nvSpPr>
        <p:spPr>
          <a:xfrm>
            <a:off x="381000" y="685800"/>
            <a:ext cx="6096000" cy="3429000"/>
          </a:xfrm>
          <a:ln/>
        </p:spPr>
      </p:sp>
      <p:sp>
        <p:nvSpPr>
          <p:cNvPr id="2314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CA8F36-B5D3-49B7-8895-946100A5D219}" type="slidenum">
              <a:rPr lang="en-US" altLang="zh-CN"/>
              <a:pPr/>
              <a:t>71</a:t>
            </a:fld>
            <a:endParaRPr lang="en-US" altLang="zh-CN"/>
          </a:p>
        </p:txBody>
      </p:sp>
      <p:sp>
        <p:nvSpPr>
          <p:cNvPr id="300034" name="Rectangle 2"/>
          <p:cNvSpPr>
            <a:spLocks noGrp="1" noRot="1" noChangeAspect="1" noChangeArrowheads="1" noTextEdit="1"/>
          </p:cNvSpPr>
          <p:nvPr>
            <p:ph type="sldImg"/>
          </p:nvPr>
        </p:nvSpPr>
        <p:spPr>
          <a:xfrm>
            <a:off x="381000" y="685800"/>
            <a:ext cx="6096000" cy="3429000"/>
          </a:xfrm>
          <a:ln/>
        </p:spPr>
      </p:sp>
      <p:sp>
        <p:nvSpPr>
          <p:cNvPr id="30003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28EAC-8F5A-4173-B304-690B8A90A78C}" type="slidenum">
              <a:rPr lang="en-US" altLang="zh-CN"/>
              <a:pPr/>
              <a:t>72</a:t>
            </a:fld>
            <a:endParaRPr lang="en-US" altLang="zh-CN"/>
          </a:p>
        </p:txBody>
      </p:sp>
      <p:sp>
        <p:nvSpPr>
          <p:cNvPr id="301058" name="Rectangle 2"/>
          <p:cNvSpPr>
            <a:spLocks noGrp="1" noRot="1" noChangeAspect="1" noChangeArrowheads="1" noTextEdit="1"/>
          </p:cNvSpPr>
          <p:nvPr>
            <p:ph type="sldImg"/>
          </p:nvPr>
        </p:nvSpPr>
        <p:spPr>
          <a:xfrm>
            <a:off x="381000" y="685800"/>
            <a:ext cx="6096000" cy="3429000"/>
          </a:xfrm>
          <a:ln/>
        </p:spPr>
      </p:sp>
      <p:sp>
        <p:nvSpPr>
          <p:cNvPr id="30106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09260-7557-4782-BDB3-9FA1B1BC9436}" type="slidenum">
              <a:rPr lang="en-US" altLang="zh-CN"/>
              <a:pPr/>
              <a:t>73</a:t>
            </a:fld>
            <a:endParaRPr lang="en-US" altLang="zh-CN"/>
          </a:p>
        </p:txBody>
      </p:sp>
      <p:sp>
        <p:nvSpPr>
          <p:cNvPr id="303106" name="Rectangle 2"/>
          <p:cNvSpPr>
            <a:spLocks noGrp="1" noRot="1" noChangeAspect="1" noChangeArrowheads="1" noTextEdit="1"/>
          </p:cNvSpPr>
          <p:nvPr>
            <p:ph type="sldImg"/>
          </p:nvPr>
        </p:nvSpPr>
        <p:spPr>
          <a:xfrm>
            <a:off x="381000" y="685800"/>
            <a:ext cx="6096000" cy="3429000"/>
          </a:xfrm>
          <a:ln/>
        </p:spPr>
      </p:sp>
      <p:sp>
        <p:nvSpPr>
          <p:cNvPr id="30310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5B85E-1314-4D43-8F26-90EB39E64724}" type="slidenum">
              <a:rPr lang="en-US" altLang="zh-CN"/>
              <a:pPr/>
              <a:t>74</a:t>
            </a:fld>
            <a:endParaRPr lang="en-US" altLang="zh-CN"/>
          </a:p>
        </p:txBody>
      </p:sp>
      <p:sp>
        <p:nvSpPr>
          <p:cNvPr id="304130" name="Rectangle 2"/>
          <p:cNvSpPr>
            <a:spLocks noGrp="1" noRot="1" noChangeAspect="1" noChangeArrowheads="1" noTextEdit="1"/>
          </p:cNvSpPr>
          <p:nvPr>
            <p:ph type="sldImg"/>
          </p:nvPr>
        </p:nvSpPr>
        <p:spPr>
          <a:xfrm>
            <a:off x="381000" y="685800"/>
            <a:ext cx="6096000" cy="3429000"/>
          </a:xfrm>
          <a:ln/>
        </p:spPr>
      </p:sp>
      <p:sp>
        <p:nvSpPr>
          <p:cNvPr id="30413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7442B1-F793-49A8-ADDB-E95643F24DA7}" type="slidenum">
              <a:rPr lang="en-US" altLang="zh-CN"/>
              <a:pPr/>
              <a:t>75</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93A62-108B-406C-9BC6-0754B7FE7203}" type="slidenum">
              <a:rPr lang="en-US" altLang="zh-CN"/>
              <a:pPr/>
              <a:t>76</a:t>
            </a:fld>
            <a:endParaRPr lang="en-US" altLang="zh-CN"/>
          </a:p>
        </p:txBody>
      </p:sp>
      <p:sp>
        <p:nvSpPr>
          <p:cNvPr id="305154" name="Rectangle 2"/>
          <p:cNvSpPr>
            <a:spLocks noGrp="1" noRot="1" noChangeAspect="1" noChangeArrowheads="1" noTextEdit="1"/>
          </p:cNvSpPr>
          <p:nvPr>
            <p:ph type="sldImg"/>
          </p:nvPr>
        </p:nvSpPr>
        <p:spPr>
          <a:xfrm>
            <a:off x="381000" y="685800"/>
            <a:ext cx="6096000" cy="3429000"/>
          </a:xfrm>
          <a:ln/>
        </p:spPr>
      </p:sp>
      <p:sp>
        <p:nvSpPr>
          <p:cNvPr id="30515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AEA68-E32D-4EB1-AAE0-C0C8B83DF276}" type="slidenum">
              <a:rPr lang="en-US" altLang="zh-CN"/>
              <a:pPr/>
              <a:t>77</a:t>
            </a:fld>
            <a:endParaRPr lang="en-US" altLang="zh-CN"/>
          </a:p>
        </p:txBody>
      </p:sp>
      <p:sp>
        <p:nvSpPr>
          <p:cNvPr id="307202" name="Rectangle 2"/>
          <p:cNvSpPr>
            <a:spLocks noGrp="1" noRot="1" noChangeAspect="1" noChangeArrowheads="1" noTextEdit="1"/>
          </p:cNvSpPr>
          <p:nvPr>
            <p:ph type="sldImg"/>
          </p:nvPr>
        </p:nvSpPr>
        <p:spPr>
          <a:xfrm>
            <a:off x="381000" y="685800"/>
            <a:ext cx="6096000" cy="3429000"/>
          </a:xfrm>
          <a:ln/>
        </p:spPr>
      </p:sp>
      <p:sp>
        <p:nvSpPr>
          <p:cNvPr id="307204"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9286D-EE22-4980-866E-8300AE01FBB3}" type="slidenum">
              <a:rPr lang="en-US" altLang="zh-CN"/>
              <a:pPr/>
              <a:t>78</a:t>
            </a:fld>
            <a:endParaRPr lang="en-US" altLang="zh-CN"/>
          </a:p>
        </p:txBody>
      </p:sp>
      <p:sp>
        <p:nvSpPr>
          <p:cNvPr id="308226" name="Rectangle 2"/>
          <p:cNvSpPr>
            <a:spLocks noGrp="1" noRot="1" noChangeAspect="1" noChangeArrowheads="1" noTextEdit="1"/>
          </p:cNvSpPr>
          <p:nvPr>
            <p:ph type="sldImg"/>
          </p:nvPr>
        </p:nvSpPr>
        <p:spPr>
          <a:xfrm>
            <a:off x="381000" y="685800"/>
            <a:ext cx="6096000" cy="3429000"/>
          </a:xfrm>
          <a:ln/>
        </p:spPr>
      </p:sp>
      <p:sp>
        <p:nvSpPr>
          <p:cNvPr id="308228"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5CFD2-A8BB-457A-8F6A-A6D0D863E928}" type="slidenum">
              <a:rPr lang="en-US" altLang="zh-CN"/>
              <a:pPr/>
              <a:t>79</a:t>
            </a:fld>
            <a:endParaRPr lang="en-US" altLang="zh-CN"/>
          </a:p>
        </p:txBody>
      </p:sp>
      <p:sp>
        <p:nvSpPr>
          <p:cNvPr id="309250" name="Rectangle 2"/>
          <p:cNvSpPr>
            <a:spLocks noGrp="1" noRot="1" noChangeAspect="1" noChangeArrowheads="1" noTextEdit="1"/>
          </p:cNvSpPr>
          <p:nvPr>
            <p:ph type="sldImg"/>
          </p:nvPr>
        </p:nvSpPr>
        <p:spPr>
          <a:xfrm>
            <a:off x="381000" y="685800"/>
            <a:ext cx="6096000" cy="3429000"/>
          </a:xfrm>
          <a:ln/>
        </p:spPr>
      </p:sp>
      <p:sp>
        <p:nvSpPr>
          <p:cNvPr id="3092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AC920-0804-4E04-96DD-60FE453175EC}" type="slidenum">
              <a:rPr lang="en-US" altLang="zh-CN"/>
              <a:pPr/>
              <a:t>80</a:t>
            </a:fld>
            <a:endParaRPr lang="en-US" altLang="zh-CN"/>
          </a:p>
        </p:txBody>
      </p:sp>
      <p:sp>
        <p:nvSpPr>
          <p:cNvPr id="310274" name="Rectangle 2"/>
          <p:cNvSpPr>
            <a:spLocks noGrp="1" noRot="1" noChangeAspect="1" noChangeArrowheads="1" noTextEdit="1"/>
          </p:cNvSpPr>
          <p:nvPr>
            <p:ph type="sldImg"/>
          </p:nvPr>
        </p:nvSpPr>
        <p:spPr>
          <a:xfrm>
            <a:off x="381000" y="685800"/>
            <a:ext cx="6096000" cy="3429000"/>
          </a:xfrm>
          <a:ln/>
        </p:spPr>
      </p:sp>
      <p:sp>
        <p:nvSpPr>
          <p:cNvPr id="310276"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2EB4A-F1CD-43E0-A332-0DCD625DE147}" type="slidenum">
              <a:rPr lang="en-US" altLang="zh-CN"/>
              <a:pPr/>
              <a:t>8</a:t>
            </a:fld>
            <a:endParaRPr lang="en-US" altLang="zh-CN"/>
          </a:p>
        </p:txBody>
      </p:sp>
      <p:sp>
        <p:nvSpPr>
          <p:cNvPr id="232450" name="Rectangle 2"/>
          <p:cNvSpPr>
            <a:spLocks noGrp="1" noRot="1" noChangeAspect="1" noChangeArrowheads="1" noTextEdit="1"/>
          </p:cNvSpPr>
          <p:nvPr>
            <p:ph type="sldImg"/>
          </p:nvPr>
        </p:nvSpPr>
        <p:spPr>
          <a:xfrm>
            <a:off x="381000" y="685800"/>
            <a:ext cx="6096000" cy="3429000"/>
          </a:xfrm>
          <a:ln/>
        </p:spPr>
      </p:sp>
      <p:sp>
        <p:nvSpPr>
          <p:cNvPr id="232452"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022A1-B21D-40D5-BA5E-24AC6FAFEF0D}" type="slidenum">
              <a:rPr lang="en-US" altLang="zh-CN"/>
              <a:pPr/>
              <a:t>81</a:t>
            </a:fld>
            <a:endParaRPr lang="en-US" altLang="zh-CN"/>
          </a:p>
        </p:txBody>
      </p:sp>
      <p:sp>
        <p:nvSpPr>
          <p:cNvPr id="311298" name="Rectangle 2"/>
          <p:cNvSpPr>
            <a:spLocks noGrp="1" noRot="1" noChangeAspect="1" noChangeArrowheads="1" noTextEdit="1"/>
          </p:cNvSpPr>
          <p:nvPr>
            <p:ph type="sldImg"/>
          </p:nvPr>
        </p:nvSpPr>
        <p:spPr>
          <a:xfrm>
            <a:off x="381000" y="685800"/>
            <a:ext cx="6096000" cy="3429000"/>
          </a:xfrm>
          <a:ln/>
        </p:spPr>
      </p:sp>
      <p:sp>
        <p:nvSpPr>
          <p:cNvPr id="311300" name="Rectangle 4"/>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C432C-6A54-4C51-AD1E-B3306DA83CAC}" type="slidenum">
              <a:rPr lang="en-US" altLang="zh-CN"/>
              <a:pPr/>
              <a:t>10</a:t>
            </a:fld>
            <a:endParaRPr lang="en-US" altLang="zh-CN"/>
          </a:p>
        </p:txBody>
      </p:sp>
      <p:sp>
        <p:nvSpPr>
          <p:cNvPr id="233474" name="Rectangle 2"/>
          <p:cNvSpPr>
            <a:spLocks noGrp="1" noRot="1" noChangeAspect="1" noChangeArrowheads="1" noTextEdit="1"/>
          </p:cNvSpPr>
          <p:nvPr>
            <p:ph type="sldImg"/>
          </p:nvPr>
        </p:nvSpPr>
        <p:spPr>
          <a:xfrm>
            <a:off x="381000" y="685800"/>
            <a:ext cx="6096000" cy="3429000"/>
          </a:xfrm>
          <a:ln/>
        </p:spPr>
      </p:sp>
      <p:sp>
        <p:nvSpPr>
          <p:cNvPr id="233476" name="Rectangle 4"/>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2017/11/12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057400"/>
            <a:ext cx="8534400" cy="1371600"/>
          </a:xfrm>
        </p:spPr>
        <p:txBody>
          <a:bodyPr>
            <a:normAutofit fontScale="90000"/>
          </a:bodyPr>
          <a:lstStyle/>
          <a:p>
            <a:r>
              <a:rPr lang="zh-CN" altLang="zh-CN" sz="6000">
                <a:latin typeface="隶书" pitchFamily="49" charset="-122"/>
              </a:rPr>
              <a:t>第九章 群体类</a:t>
            </a:r>
            <a:r>
              <a:rPr lang="zh-CN" altLang="en-US" sz="6000">
                <a:latin typeface="隶书" pitchFamily="49" charset="-122"/>
              </a:rPr>
              <a:t/>
            </a:r>
            <a:br>
              <a:rPr lang="zh-CN" altLang="en-US" sz="6000">
                <a:latin typeface="隶书" pitchFamily="49" charset="-122"/>
              </a:rPr>
            </a:br>
            <a:r>
              <a:rPr lang="zh-CN" altLang="en-US" sz="6000">
                <a:latin typeface="隶书" pitchFamily="49" charset="-122"/>
              </a:rPr>
              <a:t>和群体数据的组织</a:t>
            </a: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8192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例</a:t>
            </a:r>
            <a:r>
              <a:rPr lang="en-US" altLang="zh-CN"/>
              <a:t>9-2 </a:t>
            </a:r>
            <a:r>
              <a:rPr lang="zh-CN" altLang="en-US"/>
              <a:t>类模板应用举例</a:t>
            </a:r>
          </a:p>
        </p:txBody>
      </p:sp>
      <p:sp>
        <p:nvSpPr>
          <p:cNvPr id="198659" name="Rectangle 3"/>
          <p:cNvSpPr>
            <a:spLocks noGrp="1" noChangeArrowheads="1"/>
          </p:cNvSpPr>
          <p:nvPr>
            <p:ph idx="1"/>
          </p:nvPr>
        </p:nvSpPr>
        <p:spPr>
          <a:xfrm>
            <a:off x="1331640" y="1275606"/>
            <a:ext cx="5626968" cy="3394472"/>
          </a:xfrm>
        </p:spPr>
        <p:txBody>
          <a:bodyPr>
            <a:normAutofit fontScale="92500" lnSpcReduction="10000"/>
          </a:bodyPr>
          <a:lstStyle/>
          <a:p>
            <a:pPr>
              <a:buFont typeface="Wingdings" pitchFamily="2" charset="2"/>
              <a:buNone/>
            </a:pPr>
            <a:r>
              <a:rPr lang="en-US" altLang="zh-CN" sz="2400" dirty="0"/>
              <a:t>#include &lt;</a:t>
            </a:r>
            <a:r>
              <a:rPr lang="en-US" altLang="zh-CN" sz="2400" dirty="0" err="1"/>
              <a:t>iostream</a:t>
            </a:r>
            <a:r>
              <a:rPr lang="en-US" altLang="zh-CN" sz="2400" dirty="0"/>
              <a:t>&gt;</a:t>
            </a:r>
          </a:p>
          <a:p>
            <a:pPr>
              <a:buFont typeface="Wingdings" pitchFamily="2" charset="2"/>
              <a:buNone/>
            </a:pPr>
            <a:r>
              <a:rPr lang="en-US" altLang="zh-CN" sz="2400" dirty="0"/>
              <a:t>#include &lt;</a:t>
            </a:r>
            <a:r>
              <a:rPr lang="en-US" altLang="zh-CN" sz="2400" dirty="0" err="1"/>
              <a:t>cstdlib</a:t>
            </a:r>
            <a:r>
              <a:rPr lang="en-US" altLang="zh-CN" sz="2400" dirty="0"/>
              <a:t>&gt;</a:t>
            </a:r>
          </a:p>
          <a:p>
            <a:pPr>
              <a:buFont typeface="Wingdings" pitchFamily="2" charset="2"/>
              <a:buNone/>
            </a:pPr>
            <a:r>
              <a:rPr lang="en-US" altLang="zh-CN" sz="2400" dirty="0"/>
              <a:t>using namespace </a:t>
            </a:r>
            <a:r>
              <a:rPr lang="en-US" altLang="zh-CN" sz="2400" dirty="0" err="1"/>
              <a:t>std</a:t>
            </a:r>
            <a:r>
              <a:rPr lang="en-US" altLang="zh-CN" sz="2400" dirty="0"/>
              <a:t>;</a:t>
            </a:r>
          </a:p>
          <a:p>
            <a:pPr>
              <a:buFont typeface="Wingdings" pitchFamily="2" charset="2"/>
              <a:buNone/>
            </a:pPr>
            <a:r>
              <a:rPr lang="en-US" altLang="zh-CN" sz="2400" dirty="0"/>
              <a:t>// </a:t>
            </a:r>
            <a:r>
              <a:rPr lang="zh-CN" altLang="en-US" sz="2400" dirty="0"/>
              <a:t>结构体</a:t>
            </a:r>
            <a:r>
              <a:rPr lang="en-US" altLang="zh-CN" sz="2400" dirty="0"/>
              <a:t>Student</a:t>
            </a:r>
          </a:p>
          <a:p>
            <a:pPr>
              <a:buFont typeface="Wingdings" pitchFamily="2" charset="2"/>
              <a:buNone/>
            </a:pPr>
            <a:r>
              <a:rPr lang="en-US" altLang="zh-CN" sz="2400" dirty="0" err="1"/>
              <a:t>struct</a:t>
            </a:r>
            <a:r>
              <a:rPr lang="en-US" altLang="zh-CN" sz="2400" dirty="0"/>
              <a:t> Student</a:t>
            </a:r>
          </a:p>
          <a:p>
            <a:pPr>
              <a:buFont typeface="Wingdings" pitchFamily="2" charset="2"/>
              <a:buNone/>
            </a:pPr>
            <a:r>
              <a:rPr lang="en-US" altLang="zh-CN" sz="2400" dirty="0"/>
              <a:t>{</a:t>
            </a:r>
          </a:p>
          <a:p>
            <a:pPr>
              <a:buFont typeface="Wingdings" pitchFamily="2" charset="2"/>
              <a:buNone/>
            </a:pPr>
            <a:r>
              <a:rPr lang="en-US" altLang="zh-CN" sz="2400" dirty="0"/>
              <a:t>    </a:t>
            </a:r>
            <a:r>
              <a:rPr lang="en-US" altLang="zh-CN" sz="2400" dirty="0" err="1"/>
              <a:t>int</a:t>
            </a:r>
            <a:r>
              <a:rPr lang="en-US" altLang="zh-CN" sz="2400" dirty="0"/>
              <a:t>     id;  //</a:t>
            </a:r>
            <a:r>
              <a:rPr lang="zh-CN" altLang="en-US" sz="2400" dirty="0"/>
              <a:t>学号</a:t>
            </a:r>
          </a:p>
          <a:p>
            <a:pPr>
              <a:buFont typeface="Wingdings" pitchFamily="2" charset="2"/>
              <a:buNone/>
            </a:pPr>
            <a:r>
              <a:rPr lang="zh-CN" altLang="en-US" sz="2400" dirty="0"/>
              <a:t>    </a:t>
            </a:r>
            <a:r>
              <a:rPr lang="en-US" altLang="zh-CN" sz="2400" dirty="0"/>
              <a:t>float   </a:t>
            </a:r>
            <a:r>
              <a:rPr lang="en-US" altLang="zh-CN" sz="2400" dirty="0" err="1"/>
              <a:t>gpa</a:t>
            </a:r>
            <a:r>
              <a:rPr lang="en-US" altLang="zh-CN" sz="2400" dirty="0"/>
              <a:t>;   //</a:t>
            </a:r>
            <a:r>
              <a:rPr lang="zh-CN" altLang="en-US" sz="2400" dirty="0"/>
              <a:t>平均分</a:t>
            </a:r>
          </a:p>
          <a:p>
            <a:pPr>
              <a:buFont typeface="Wingdings" pitchFamily="2" charset="2"/>
              <a:buNone/>
            </a:pPr>
            <a:r>
              <a:rPr lang="en-US" altLang="zh-CN" sz="2400" dirty="0"/>
              <a:t>};  </a:t>
            </a:r>
          </a:p>
        </p:txBody>
      </p:sp>
      <p:sp>
        <p:nvSpPr>
          <p:cNvPr id="7" name="灯片编号占位符 5"/>
          <p:cNvSpPr>
            <a:spLocks noGrp="1"/>
          </p:cNvSpPr>
          <p:nvPr>
            <p:ph type="sldNum" sz="quarter" idx="12"/>
          </p:nvPr>
        </p:nvSpPr>
        <p:spPr/>
        <p:txBody>
          <a:bodyPr/>
          <a:lstStyle/>
          <a:p>
            <a:fld id="{1B3C8A25-7949-4AE0-8EBD-45160D11C2FC}" type="slidenum">
              <a:rPr lang="en-US" altLang="zh-CN"/>
              <a:pPr/>
              <a:t>10</a:t>
            </a:fld>
            <a:endParaRPr lang="en-US" altLang="zh-CN"/>
          </a:p>
        </p:txBody>
      </p:sp>
      <p:sp>
        <p:nvSpPr>
          <p:cNvPr id="198660"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Tree>
    <p:extLst>
      <p:ext uri="{BB962C8B-B14F-4D97-AF65-F5344CB8AC3E}">
        <p14:creationId xmlns:p14="http://schemas.microsoft.com/office/powerpoint/2010/main" val="2917308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26"/>
          <p:cNvSpPr>
            <a:spLocks noGrp="1" noChangeArrowheads="1"/>
          </p:cNvSpPr>
          <p:nvPr>
            <p:ph idx="1"/>
          </p:nvPr>
        </p:nvSpPr>
        <p:spPr>
          <a:xfrm>
            <a:off x="609600" y="285750"/>
            <a:ext cx="8153400" cy="4629150"/>
          </a:xfrm>
        </p:spPr>
        <p:txBody>
          <a:bodyPr>
            <a:normAutofit fontScale="92500" lnSpcReduction="20000"/>
          </a:bodyPr>
          <a:lstStyle/>
          <a:p>
            <a:pPr>
              <a:lnSpc>
                <a:spcPct val="90000"/>
              </a:lnSpc>
              <a:buFont typeface="Wingdings" pitchFamily="2" charset="2"/>
              <a:buNone/>
            </a:pPr>
            <a:r>
              <a:rPr lang="en-US" altLang="zh-CN" sz="2400" dirty="0"/>
              <a:t>template &lt;class T&gt;  </a:t>
            </a:r>
          </a:p>
          <a:p>
            <a:pPr>
              <a:lnSpc>
                <a:spcPct val="90000"/>
              </a:lnSpc>
              <a:buFont typeface="Wingdings" pitchFamily="2" charset="2"/>
              <a:buNone/>
            </a:pPr>
            <a:r>
              <a:rPr lang="en-US" altLang="zh-CN" sz="2400" dirty="0"/>
              <a:t>          //</a:t>
            </a:r>
            <a:r>
              <a:rPr lang="zh-CN" altLang="en-US" sz="2400" dirty="0"/>
              <a:t>类模板：实现对任意类型数据进行存取</a:t>
            </a:r>
          </a:p>
          <a:p>
            <a:pPr>
              <a:lnSpc>
                <a:spcPct val="90000"/>
              </a:lnSpc>
              <a:buFont typeface="Wingdings" pitchFamily="2" charset="2"/>
              <a:buNone/>
            </a:pPr>
            <a:r>
              <a:rPr lang="en-US" altLang="zh-CN" sz="2400" dirty="0"/>
              <a:t>class Store</a:t>
            </a:r>
          </a:p>
          <a:p>
            <a:pPr>
              <a:lnSpc>
                <a:spcPct val="90000"/>
              </a:lnSpc>
              <a:buFont typeface="Wingdings" pitchFamily="2" charset="2"/>
              <a:buNone/>
            </a:pPr>
            <a:r>
              <a:rPr lang="en-US" altLang="zh-CN" sz="2400" dirty="0"/>
              <a:t>{   private:</a:t>
            </a:r>
          </a:p>
          <a:p>
            <a:pPr>
              <a:lnSpc>
                <a:spcPct val="90000"/>
              </a:lnSpc>
              <a:buFont typeface="Wingdings" pitchFamily="2" charset="2"/>
              <a:buNone/>
            </a:pPr>
            <a:r>
              <a:rPr lang="en-US" altLang="zh-CN" sz="2400" dirty="0"/>
              <a:t>        T item;         // </a:t>
            </a:r>
            <a:r>
              <a:rPr lang="zh-CN" altLang="en-US" sz="2400" dirty="0"/>
              <a:t>用于存放任意类型的数据</a:t>
            </a:r>
          </a:p>
          <a:p>
            <a:pPr>
              <a:lnSpc>
                <a:spcPct val="90000"/>
              </a:lnSpc>
              <a:buFont typeface="Wingdings" pitchFamily="2" charset="2"/>
              <a:buNone/>
            </a:pPr>
            <a:r>
              <a:rPr lang="zh-CN" altLang="en-US" sz="2400" dirty="0"/>
              <a:t>        </a:t>
            </a:r>
            <a:r>
              <a:rPr lang="en-US" altLang="zh-CN" sz="2400" dirty="0" err="1"/>
              <a:t>int</a:t>
            </a:r>
            <a:r>
              <a:rPr lang="en-US" altLang="zh-CN" sz="2400" dirty="0"/>
              <a:t> </a:t>
            </a:r>
            <a:r>
              <a:rPr lang="en-US" altLang="zh-CN" sz="2400" dirty="0" err="1"/>
              <a:t>haveValue</a:t>
            </a:r>
            <a:r>
              <a:rPr lang="en-US" altLang="zh-CN" sz="2400" dirty="0"/>
              <a:t>;  // </a:t>
            </a:r>
            <a:r>
              <a:rPr lang="zh-CN" altLang="en-US" sz="2400" dirty="0"/>
              <a:t>用于标记</a:t>
            </a:r>
            <a:r>
              <a:rPr lang="en-US" altLang="zh-CN" sz="2400" dirty="0"/>
              <a:t>item</a:t>
            </a:r>
            <a:r>
              <a:rPr lang="zh-CN" altLang="en-US" sz="2400" dirty="0"/>
              <a:t>是否已被存入内容</a:t>
            </a:r>
          </a:p>
          <a:p>
            <a:pPr>
              <a:lnSpc>
                <a:spcPct val="90000"/>
              </a:lnSpc>
              <a:buFont typeface="Wingdings" pitchFamily="2" charset="2"/>
              <a:buNone/>
            </a:pPr>
            <a:r>
              <a:rPr lang="zh-CN" altLang="en-US" sz="2400" dirty="0"/>
              <a:t>    </a:t>
            </a:r>
            <a:r>
              <a:rPr lang="en-US" altLang="zh-CN" sz="2400" dirty="0"/>
              <a:t>public:</a:t>
            </a:r>
          </a:p>
          <a:p>
            <a:pPr>
              <a:lnSpc>
                <a:spcPct val="90000"/>
              </a:lnSpc>
              <a:buFont typeface="Wingdings" pitchFamily="2" charset="2"/>
              <a:buNone/>
            </a:pPr>
            <a:r>
              <a:rPr lang="en-US" altLang="zh-CN" sz="2400" dirty="0"/>
              <a:t>        Store(void);    // </a:t>
            </a:r>
            <a:r>
              <a:rPr lang="zh-CN" altLang="en-US" sz="2400" dirty="0"/>
              <a:t>默认形式（无形参）的构造函数</a:t>
            </a:r>
          </a:p>
          <a:p>
            <a:pPr>
              <a:lnSpc>
                <a:spcPct val="90000"/>
              </a:lnSpc>
              <a:buFont typeface="Wingdings" pitchFamily="2" charset="2"/>
              <a:buNone/>
            </a:pPr>
            <a:r>
              <a:rPr lang="zh-CN" altLang="en-US" sz="2400" dirty="0"/>
              <a:t>        </a:t>
            </a:r>
            <a:r>
              <a:rPr lang="en-US" altLang="zh-CN" sz="2400" dirty="0"/>
              <a:t>T </a:t>
            </a:r>
            <a:r>
              <a:rPr lang="en-US" altLang="zh-CN" sz="2400" dirty="0" err="1"/>
              <a:t>GetElem</a:t>
            </a:r>
            <a:r>
              <a:rPr lang="en-US" altLang="zh-CN" sz="2400" dirty="0"/>
              <a:t>(void);  //</a:t>
            </a:r>
            <a:r>
              <a:rPr lang="zh-CN" altLang="en-US" sz="2400" dirty="0"/>
              <a:t>提取数据函数</a:t>
            </a:r>
          </a:p>
          <a:p>
            <a:pPr>
              <a:lnSpc>
                <a:spcPct val="90000"/>
              </a:lnSpc>
              <a:buFont typeface="Wingdings" pitchFamily="2" charset="2"/>
              <a:buNone/>
            </a:pPr>
            <a:r>
              <a:rPr lang="zh-CN" altLang="en-US" sz="2400" dirty="0"/>
              <a:t>        </a:t>
            </a:r>
            <a:r>
              <a:rPr lang="en-US" altLang="zh-CN" sz="2400" dirty="0"/>
              <a:t>void </a:t>
            </a:r>
            <a:r>
              <a:rPr lang="en-US" altLang="zh-CN" sz="2400" dirty="0" err="1"/>
              <a:t>PutElem</a:t>
            </a:r>
            <a:r>
              <a:rPr lang="en-US" altLang="zh-CN" sz="2400" dirty="0"/>
              <a:t>(T x);  //</a:t>
            </a:r>
            <a:r>
              <a:rPr lang="zh-CN" altLang="en-US" sz="2400" dirty="0"/>
              <a:t>存入数据函数</a:t>
            </a:r>
          </a:p>
          <a:p>
            <a:pPr>
              <a:lnSpc>
                <a:spcPct val="90000"/>
              </a:lnSpc>
              <a:buFont typeface="Wingdings" pitchFamily="2" charset="2"/>
              <a:buNone/>
            </a:pPr>
            <a:r>
              <a:rPr lang="en-US" altLang="zh-CN" sz="2400" dirty="0"/>
              <a:t>};</a:t>
            </a:r>
          </a:p>
          <a:p>
            <a:pPr>
              <a:lnSpc>
                <a:spcPct val="130000"/>
              </a:lnSpc>
              <a:buFont typeface="Wingdings" pitchFamily="2" charset="2"/>
              <a:buNone/>
            </a:pPr>
            <a:r>
              <a:rPr lang="en-US" altLang="zh-CN" sz="2400" dirty="0"/>
              <a:t>// </a:t>
            </a:r>
            <a:r>
              <a:rPr lang="zh-CN" altLang="en-US" sz="2400" dirty="0"/>
              <a:t>默认形式构造函数的实现</a:t>
            </a:r>
          </a:p>
          <a:p>
            <a:pPr>
              <a:lnSpc>
                <a:spcPct val="90000"/>
              </a:lnSpc>
              <a:buFont typeface="Wingdings" pitchFamily="2" charset="2"/>
              <a:buNone/>
            </a:pPr>
            <a:r>
              <a:rPr lang="en-US" altLang="zh-CN" sz="2400" dirty="0"/>
              <a:t>template &lt;class T&gt;                              </a:t>
            </a:r>
          </a:p>
          <a:p>
            <a:pPr>
              <a:lnSpc>
                <a:spcPct val="90000"/>
              </a:lnSpc>
              <a:buFont typeface="Wingdings" pitchFamily="2" charset="2"/>
              <a:buNone/>
            </a:pPr>
            <a:r>
              <a:rPr lang="en-US" altLang="zh-CN" sz="2400" dirty="0"/>
              <a:t>Store&lt;T&gt;::Store(void): </a:t>
            </a:r>
            <a:r>
              <a:rPr lang="en-US" altLang="zh-CN" sz="2400" dirty="0" err="1"/>
              <a:t>haveValue</a:t>
            </a:r>
            <a:r>
              <a:rPr lang="en-US" altLang="zh-CN" sz="2400" dirty="0"/>
              <a:t>(0) {}</a:t>
            </a:r>
          </a:p>
        </p:txBody>
      </p:sp>
      <p:sp>
        <p:nvSpPr>
          <p:cNvPr id="199684"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8C525F95-AB4C-4B4E-86A2-797816D209D5}" type="slidenum">
              <a:rPr lang="en-US" altLang="zh-CN" sz="1400" b="0">
                <a:solidFill>
                  <a:schemeClr val="tx1"/>
                </a:solidFill>
              </a:rPr>
              <a:pPr algn="r">
                <a:spcBef>
                  <a:spcPct val="50000"/>
                </a:spcBef>
              </a:pPr>
              <a:t>11</a:t>
            </a:fld>
            <a:endParaRPr lang="en-US" altLang="zh-CN" sz="1400" b="0">
              <a:solidFill>
                <a:schemeClr val="tx1"/>
              </a:solidFill>
            </a:endParaRPr>
          </a:p>
        </p:txBody>
      </p:sp>
    </p:spTree>
    <p:extLst>
      <p:ext uri="{BB962C8B-B14F-4D97-AF65-F5344CB8AC3E}">
        <p14:creationId xmlns:p14="http://schemas.microsoft.com/office/powerpoint/2010/main" val="1135640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idx="1"/>
          </p:nvPr>
        </p:nvSpPr>
        <p:spPr>
          <a:xfrm>
            <a:off x="685800" y="285750"/>
            <a:ext cx="7848600" cy="4514850"/>
          </a:xfrm>
        </p:spPr>
        <p:txBody>
          <a:bodyPr>
            <a:normAutofit fontScale="85000" lnSpcReduction="10000"/>
          </a:bodyPr>
          <a:lstStyle/>
          <a:p>
            <a:pPr>
              <a:lnSpc>
                <a:spcPct val="90000"/>
              </a:lnSpc>
              <a:buFont typeface="Wingdings" pitchFamily="2" charset="2"/>
              <a:buNone/>
            </a:pPr>
            <a:r>
              <a:rPr lang="en-US" altLang="zh-CN" sz="2400" dirty="0"/>
              <a:t>template &lt;class T&gt;      // </a:t>
            </a:r>
            <a:r>
              <a:rPr lang="zh-CN" altLang="en-US" sz="2400" dirty="0"/>
              <a:t>提取数据函数的实现</a:t>
            </a:r>
          </a:p>
          <a:p>
            <a:pPr>
              <a:lnSpc>
                <a:spcPct val="90000"/>
              </a:lnSpc>
              <a:buFont typeface="Wingdings" pitchFamily="2" charset="2"/>
              <a:buNone/>
            </a:pPr>
            <a:r>
              <a:rPr lang="en-US" altLang="zh-CN" sz="2400" dirty="0"/>
              <a:t>T Store&lt;T&gt;::</a:t>
            </a:r>
            <a:r>
              <a:rPr lang="en-US" altLang="zh-CN" sz="2400" dirty="0" err="1"/>
              <a:t>GetElem</a:t>
            </a:r>
            <a:r>
              <a:rPr lang="en-US" altLang="zh-CN" sz="2400" dirty="0"/>
              <a:t>(void)    </a:t>
            </a:r>
          </a:p>
          <a:p>
            <a:pPr>
              <a:lnSpc>
                <a:spcPct val="90000"/>
              </a:lnSpc>
              <a:buFont typeface="Wingdings" pitchFamily="2" charset="2"/>
              <a:buNone/>
            </a:pPr>
            <a:r>
              <a:rPr lang="en-US" altLang="zh-CN" sz="2400" dirty="0"/>
              <a:t>{   // </a:t>
            </a:r>
            <a:r>
              <a:rPr lang="zh-CN" altLang="en-US" sz="2400" dirty="0"/>
              <a:t>如果试图提取未初始化的数据，则终止程序</a:t>
            </a:r>
          </a:p>
          <a:p>
            <a:pPr>
              <a:lnSpc>
                <a:spcPct val="90000"/>
              </a:lnSpc>
              <a:buFont typeface="Wingdings" pitchFamily="2" charset="2"/>
              <a:buNone/>
            </a:pPr>
            <a:r>
              <a:rPr lang="zh-CN" altLang="en-US" sz="2400" dirty="0"/>
              <a:t>    </a:t>
            </a:r>
            <a:r>
              <a:rPr lang="en-US" altLang="zh-CN" sz="2400" dirty="0"/>
              <a:t>if (</a:t>
            </a:r>
            <a:r>
              <a:rPr lang="en-US" altLang="zh-CN" sz="2400" dirty="0" err="1"/>
              <a:t>haveValue</a:t>
            </a:r>
            <a:r>
              <a:rPr lang="en-US" altLang="zh-CN" sz="2400" dirty="0"/>
              <a:t> == 0)</a:t>
            </a:r>
          </a:p>
          <a:p>
            <a:pPr>
              <a:lnSpc>
                <a:spcPct val="90000"/>
              </a:lnSpc>
              <a:buFont typeface="Wingdings" pitchFamily="2" charset="2"/>
              <a:buNone/>
            </a:pPr>
            <a:r>
              <a:rPr lang="en-US" altLang="zh-CN" sz="2400" dirty="0"/>
              <a:t>    {  </a:t>
            </a:r>
            <a:r>
              <a:rPr lang="en-US" altLang="zh-CN" sz="2400" dirty="0" err="1"/>
              <a:t>cout</a:t>
            </a:r>
            <a:r>
              <a:rPr lang="en-US" altLang="zh-CN" sz="2400" dirty="0"/>
              <a:t> &lt;&lt; "No item present!" &lt;&lt; </a:t>
            </a:r>
            <a:r>
              <a:rPr lang="en-US" altLang="zh-CN" sz="2400" dirty="0" err="1"/>
              <a:t>endl</a:t>
            </a:r>
            <a:r>
              <a:rPr lang="en-US" altLang="zh-CN" sz="2400" dirty="0"/>
              <a:t>;</a:t>
            </a:r>
          </a:p>
          <a:p>
            <a:pPr>
              <a:lnSpc>
                <a:spcPct val="90000"/>
              </a:lnSpc>
              <a:buFont typeface="Wingdings" pitchFamily="2" charset="2"/>
              <a:buNone/>
            </a:pPr>
            <a:r>
              <a:rPr lang="en-US" altLang="zh-CN" sz="2400" dirty="0"/>
              <a:t>        exit(1);</a:t>
            </a:r>
          </a:p>
          <a:p>
            <a:pPr>
              <a:lnSpc>
                <a:spcPct val="90000"/>
              </a:lnSpc>
              <a:buFont typeface="Wingdings" pitchFamily="2" charset="2"/>
              <a:buNone/>
            </a:pPr>
            <a:r>
              <a:rPr lang="en-US" altLang="zh-CN" sz="2400" dirty="0"/>
              <a:t>    }</a:t>
            </a:r>
          </a:p>
          <a:p>
            <a:pPr>
              <a:lnSpc>
                <a:spcPct val="90000"/>
              </a:lnSpc>
              <a:buFont typeface="Wingdings" pitchFamily="2" charset="2"/>
              <a:buNone/>
            </a:pPr>
            <a:r>
              <a:rPr lang="en-US" altLang="zh-CN" sz="2400" dirty="0"/>
              <a:t>    return item;    // </a:t>
            </a:r>
            <a:r>
              <a:rPr lang="zh-CN" altLang="en-US" sz="2400" dirty="0"/>
              <a:t>返回</a:t>
            </a:r>
            <a:r>
              <a:rPr lang="en-US" altLang="zh-CN" sz="2400" dirty="0"/>
              <a:t>item</a:t>
            </a:r>
            <a:r>
              <a:rPr lang="zh-CN" altLang="en-US" sz="2400" dirty="0"/>
              <a:t>中存放的数据 </a:t>
            </a:r>
          </a:p>
          <a:p>
            <a:pPr>
              <a:lnSpc>
                <a:spcPct val="90000"/>
              </a:lnSpc>
              <a:buFont typeface="Wingdings" pitchFamily="2" charset="2"/>
              <a:buNone/>
            </a:pPr>
            <a:r>
              <a:rPr lang="en-US" altLang="zh-CN" sz="2400" dirty="0"/>
              <a:t>}</a:t>
            </a:r>
          </a:p>
          <a:p>
            <a:pPr>
              <a:lnSpc>
                <a:spcPct val="130000"/>
              </a:lnSpc>
              <a:buFont typeface="Wingdings" pitchFamily="2" charset="2"/>
              <a:buNone/>
            </a:pPr>
            <a:r>
              <a:rPr lang="en-US" altLang="zh-CN" sz="2400" dirty="0"/>
              <a:t>template &lt;class T&gt;     // </a:t>
            </a:r>
            <a:r>
              <a:rPr lang="zh-CN" altLang="en-US" sz="2400" dirty="0"/>
              <a:t>存入数据函数的实现 </a:t>
            </a:r>
          </a:p>
          <a:p>
            <a:pPr>
              <a:lnSpc>
                <a:spcPct val="90000"/>
              </a:lnSpc>
              <a:buFont typeface="Wingdings" pitchFamily="2" charset="2"/>
              <a:buNone/>
            </a:pPr>
            <a:r>
              <a:rPr lang="en-US" altLang="zh-CN" sz="2400" dirty="0"/>
              <a:t>void Store&lt;T&gt;::</a:t>
            </a:r>
            <a:r>
              <a:rPr lang="en-US" altLang="zh-CN" sz="2400" dirty="0" err="1"/>
              <a:t>PutElem</a:t>
            </a:r>
            <a:r>
              <a:rPr lang="en-US" altLang="zh-CN" sz="2400" dirty="0"/>
              <a:t>(T x)</a:t>
            </a:r>
          </a:p>
          <a:p>
            <a:pPr>
              <a:lnSpc>
                <a:spcPct val="90000"/>
              </a:lnSpc>
              <a:buFont typeface="Wingdings" pitchFamily="2" charset="2"/>
              <a:buNone/>
            </a:pPr>
            <a:r>
              <a:rPr lang="en-US" altLang="zh-CN" sz="2400" dirty="0"/>
              <a:t>{   </a:t>
            </a:r>
            <a:r>
              <a:rPr lang="en-US" altLang="zh-CN" sz="2400" dirty="0" err="1"/>
              <a:t>haveValue</a:t>
            </a:r>
            <a:r>
              <a:rPr lang="en-US" altLang="zh-CN" sz="2400" dirty="0"/>
              <a:t>++;      // </a:t>
            </a:r>
            <a:r>
              <a:rPr lang="zh-CN" altLang="en-US" sz="2400" dirty="0"/>
              <a:t>将</a:t>
            </a:r>
            <a:r>
              <a:rPr lang="en-US" altLang="zh-CN" sz="2400" dirty="0" err="1"/>
              <a:t>haveValue</a:t>
            </a:r>
            <a:r>
              <a:rPr lang="en-US" altLang="zh-CN" sz="2400" dirty="0"/>
              <a:t> </a:t>
            </a:r>
            <a:r>
              <a:rPr lang="zh-CN" altLang="en-US" sz="2400" dirty="0"/>
              <a:t>置为 </a:t>
            </a:r>
            <a:r>
              <a:rPr lang="en-US" altLang="zh-CN" sz="2400" dirty="0"/>
              <a:t>TRUE</a:t>
            </a:r>
            <a:r>
              <a:rPr lang="zh-CN" altLang="en-US" sz="2400" dirty="0"/>
              <a:t>，表示</a:t>
            </a:r>
            <a:r>
              <a:rPr lang="en-US" altLang="zh-CN" sz="2400" dirty="0"/>
              <a:t>item</a:t>
            </a:r>
            <a:r>
              <a:rPr lang="zh-CN" altLang="en-US" sz="2400" dirty="0"/>
              <a:t>中已存入数值</a:t>
            </a:r>
          </a:p>
          <a:p>
            <a:pPr>
              <a:lnSpc>
                <a:spcPct val="90000"/>
              </a:lnSpc>
              <a:buFont typeface="Wingdings" pitchFamily="2" charset="2"/>
              <a:buNone/>
            </a:pPr>
            <a:r>
              <a:rPr lang="zh-CN" altLang="en-US" sz="2400" dirty="0"/>
              <a:t>    </a:t>
            </a:r>
            <a:r>
              <a:rPr lang="en-US" altLang="zh-CN" sz="2400" dirty="0"/>
              <a:t>item = x;         // </a:t>
            </a:r>
            <a:r>
              <a:rPr lang="zh-CN" altLang="en-US" sz="2400" dirty="0"/>
              <a:t>将</a:t>
            </a:r>
            <a:r>
              <a:rPr lang="en-US" altLang="zh-CN" sz="2400" dirty="0"/>
              <a:t>x</a:t>
            </a:r>
            <a:r>
              <a:rPr lang="zh-CN" altLang="en-US" sz="2400" dirty="0"/>
              <a:t>值存入</a:t>
            </a:r>
            <a:r>
              <a:rPr lang="en-US" altLang="zh-CN" sz="2400" dirty="0"/>
              <a:t>item</a:t>
            </a:r>
          </a:p>
          <a:p>
            <a:pPr>
              <a:lnSpc>
                <a:spcPct val="90000"/>
              </a:lnSpc>
              <a:buFont typeface="Wingdings" pitchFamily="2" charset="2"/>
              <a:buNone/>
            </a:pPr>
            <a:r>
              <a:rPr lang="en-US" altLang="zh-CN" sz="2400" dirty="0"/>
              <a:t>}</a:t>
            </a:r>
          </a:p>
        </p:txBody>
      </p:sp>
      <p:sp>
        <p:nvSpPr>
          <p:cNvPr id="200708"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49A6B67F-96D6-4805-845D-064C20ABFE6A}" type="slidenum">
              <a:rPr lang="en-US" altLang="zh-CN" sz="1400" b="0">
                <a:solidFill>
                  <a:schemeClr val="tx1"/>
                </a:solidFill>
              </a:rPr>
              <a:pPr algn="r">
                <a:spcBef>
                  <a:spcPct val="50000"/>
                </a:spcBef>
              </a:pPr>
              <a:t>12</a:t>
            </a:fld>
            <a:endParaRPr lang="en-US" altLang="zh-CN" sz="1400" b="0">
              <a:solidFill>
                <a:schemeClr val="tx1"/>
              </a:solidFill>
            </a:endParaRPr>
          </a:p>
        </p:txBody>
      </p:sp>
    </p:spTree>
    <p:extLst>
      <p:ext uri="{BB962C8B-B14F-4D97-AF65-F5344CB8AC3E}">
        <p14:creationId xmlns:p14="http://schemas.microsoft.com/office/powerpoint/2010/main" val="1772132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ChangeArrowheads="1"/>
          </p:cNvSpPr>
          <p:nvPr>
            <p:ph idx="1"/>
          </p:nvPr>
        </p:nvSpPr>
        <p:spPr>
          <a:xfrm>
            <a:off x="304800" y="228600"/>
            <a:ext cx="8839200" cy="4686300"/>
          </a:xfrm>
        </p:spPr>
        <p:txBody>
          <a:bodyPr>
            <a:normAutofit fontScale="92500" lnSpcReduction="20000"/>
          </a:bodyPr>
          <a:lstStyle/>
          <a:p>
            <a:pPr>
              <a:lnSpc>
                <a:spcPct val="80000"/>
              </a:lnSpc>
              <a:buFont typeface="Wingdings" pitchFamily="2" charset="2"/>
              <a:buNone/>
            </a:pPr>
            <a:r>
              <a:rPr lang="en-US" altLang="zh-CN" sz="2400" dirty="0" err="1"/>
              <a:t>int</a:t>
            </a:r>
            <a:r>
              <a:rPr lang="en-US" altLang="zh-CN" sz="2400" dirty="0"/>
              <a:t> main()</a:t>
            </a:r>
          </a:p>
          <a:p>
            <a:pPr>
              <a:lnSpc>
                <a:spcPct val="80000"/>
              </a:lnSpc>
              <a:buFont typeface="Wingdings" pitchFamily="2" charset="2"/>
              <a:buNone/>
            </a:pPr>
            <a:r>
              <a:rPr lang="en-US" altLang="zh-CN" sz="2400" dirty="0"/>
              <a:t>{   Student g= {1000, 23};  </a:t>
            </a:r>
          </a:p>
          <a:p>
            <a:pPr>
              <a:lnSpc>
                <a:spcPct val="80000"/>
              </a:lnSpc>
              <a:buFont typeface="Wingdings" pitchFamily="2" charset="2"/>
              <a:buNone/>
            </a:pPr>
            <a:r>
              <a:rPr lang="en-US" altLang="zh-CN" sz="2400" dirty="0"/>
              <a:t>	Store&lt;</a:t>
            </a:r>
            <a:r>
              <a:rPr lang="en-US" altLang="zh-CN" sz="2400" dirty="0" err="1"/>
              <a:t>int</a:t>
            </a:r>
            <a:r>
              <a:rPr lang="en-US" altLang="zh-CN" sz="2400" dirty="0"/>
              <a:t>&gt; S1, S2; </a:t>
            </a:r>
          </a:p>
          <a:p>
            <a:pPr>
              <a:lnSpc>
                <a:spcPct val="80000"/>
              </a:lnSpc>
              <a:buFont typeface="Wingdings" pitchFamily="2" charset="2"/>
              <a:buNone/>
            </a:pPr>
            <a:r>
              <a:rPr lang="en-US" altLang="zh-CN" sz="2400" dirty="0"/>
              <a:t>    Store&lt;Student&gt; S3;</a:t>
            </a:r>
          </a:p>
          <a:p>
            <a:pPr>
              <a:lnSpc>
                <a:spcPct val="80000"/>
              </a:lnSpc>
              <a:buFont typeface="Wingdings" pitchFamily="2" charset="2"/>
              <a:buNone/>
            </a:pPr>
            <a:r>
              <a:rPr lang="en-US" altLang="zh-CN" sz="2400" dirty="0"/>
              <a:t>    Store&lt;double&gt; D;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S1.PutElem(3); </a:t>
            </a:r>
          </a:p>
          <a:p>
            <a:pPr>
              <a:lnSpc>
                <a:spcPct val="80000"/>
              </a:lnSpc>
              <a:buFont typeface="Wingdings" pitchFamily="2" charset="2"/>
              <a:buNone/>
            </a:pPr>
            <a:r>
              <a:rPr lang="en-US" altLang="zh-CN" sz="2400" dirty="0"/>
              <a:t>    S2.PutElem(-7); </a:t>
            </a:r>
          </a:p>
          <a:p>
            <a:pPr>
              <a:lnSpc>
                <a:spcPct val="80000"/>
              </a:lnSpc>
              <a:buFont typeface="Wingdings" pitchFamily="2" charset="2"/>
              <a:buNone/>
            </a:pPr>
            <a:r>
              <a:rPr lang="en-US" altLang="zh-CN" sz="2400" dirty="0"/>
              <a:t>    </a:t>
            </a:r>
            <a:r>
              <a:rPr lang="en-US" altLang="zh-CN" sz="2400" dirty="0" err="1"/>
              <a:t>cout</a:t>
            </a:r>
            <a:r>
              <a:rPr lang="en-US" altLang="zh-CN" sz="2400" dirty="0"/>
              <a:t> &lt;&lt; S1.GetElem() &lt;&lt; "  " &lt;&lt; S2.GetElem() &lt;&lt; </a:t>
            </a:r>
            <a:r>
              <a:rPr lang="en-US" altLang="zh-CN" sz="2400" dirty="0" err="1"/>
              <a:t>endl</a:t>
            </a:r>
            <a:r>
              <a:rPr lang="en-US" altLang="zh-CN" sz="2400" dirty="0"/>
              <a:t>; </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S3.PutElem(g); </a:t>
            </a:r>
          </a:p>
          <a:p>
            <a:pPr>
              <a:lnSpc>
                <a:spcPct val="80000"/>
              </a:lnSpc>
              <a:buFont typeface="Wingdings" pitchFamily="2" charset="2"/>
              <a:buNone/>
            </a:pPr>
            <a:r>
              <a:rPr lang="en-US" altLang="zh-CN" sz="2400" dirty="0"/>
              <a:t>    </a:t>
            </a:r>
            <a:r>
              <a:rPr lang="en-US" altLang="zh-CN" sz="2400" dirty="0" err="1"/>
              <a:t>cout</a:t>
            </a:r>
            <a:r>
              <a:rPr lang="en-US" altLang="zh-CN" sz="2400" dirty="0"/>
              <a:t> &lt;&lt; "The student id is " &lt;&lt; S3.GetElem().id &lt;&lt; </a:t>
            </a:r>
            <a:r>
              <a:rPr lang="en-US" altLang="zh-CN" sz="2400" dirty="0" err="1"/>
              <a:t>endl</a:t>
            </a:r>
            <a:r>
              <a:rPr lang="en-US" altLang="zh-CN" sz="2400" dirty="0"/>
              <a:t>;</a:t>
            </a:r>
          </a:p>
          <a:p>
            <a:pPr>
              <a:lnSpc>
                <a:spcPct val="80000"/>
              </a:lnSpc>
              <a:buFont typeface="Wingdings" pitchFamily="2" charset="2"/>
              <a:buNone/>
            </a:pPr>
            <a:r>
              <a:rPr lang="en-US" altLang="zh-CN" sz="2400" dirty="0"/>
              <a:t>	</a:t>
            </a:r>
          </a:p>
          <a:p>
            <a:pPr>
              <a:lnSpc>
                <a:spcPct val="80000"/>
              </a:lnSpc>
              <a:buFont typeface="Wingdings" pitchFamily="2" charset="2"/>
              <a:buNone/>
            </a:pPr>
            <a:r>
              <a:rPr lang="en-US" altLang="zh-CN" sz="2400" dirty="0"/>
              <a:t>    </a:t>
            </a:r>
            <a:r>
              <a:rPr lang="en-US" altLang="zh-CN" sz="2400" dirty="0" err="1"/>
              <a:t>cout</a:t>
            </a:r>
            <a:r>
              <a:rPr lang="en-US" altLang="zh-CN" sz="2400" dirty="0"/>
              <a:t> &lt;&lt; "Retrieving object D  " ;</a:t>
            </a:r>
          </a:p>
          <a:p>
            <a:pPr>
              <a:lnSpc>
                <a:spcPct val="80000"/>
              </a:lnSpc>
              <a:buFont typeface="Wingdings" pitchFamily="2" charset="2"/>
              <a:buNone/>
            </a:pPr>
            <a:r>
              <a:rPr lang="en-US" altLang="zh-CN" sz="2400" dirty="0"/>
              <a:t>	</a:t>
            </a:r>
            <a:r>
              <a:rPr lang="en-US" altLang="zh-CN" sz="2400" dirty="0" err="1"/>
              <a:t>cout</a:t>
            </a:r>
            <a:r>
              <a:rPr lang="en-US" altLang="zh-CN" sz="2400" dirty="0"/>
              <a:t> &lt;&lt; </a:t>
            </a:r>
            <a:r>
              <a:rPr lang="en-US" altLang="zh-CN" sz="2400" dirty="0" err="1"/>
              <a:t>D.GetElem</a:t>
            </a:r>
            <a:r>
              <a:rPr lang="en-US" altLang="zh-CN" sz="2400" dirty="0"/>
              <a:t>() &lt;&lt; </a:t>
            </a:r>
            <a:r>
              <a:rPr lang="en-US" altLang="zh-CN" sz="2400" dirty="0" err="1"/>
              <a:t>endl</a:t>
            </a:r>
            <a:r>
              <a:rPr lang="en-US" altLang="zh-CN" sz="2400" dirty="0"/>
              <a:t>;  //</a:t>
            </a:r>
            <a:r>
              <a:rPr lang="zh-CN" altLang="en-US" sz="2400" dirty="0"/>
              <a:t>输出对象</a:t>
            </a:r>
            <a:r>
              <a:rPr lang="en-US" altLang="zh-CN" sz="2400" dirty="0"/>
              <a:t>D</a:t>
            </a:r>
            <a:r>
              <a:rPr lang="zh-CN" altLang="en-US" sz="2400" dirty="0"/>
              <a:t>的数据成员</a:t>
            </a:r>
          </a:p>
          <a:p>
            <a:pPr>
              <a:lnSpc>
                <a:spcPct val="80000"/>
              </a:lnSpc>
              <a:buFont typeface="Wingdings" pitchFamily="2" charset="2"/>
              <a:buNone/>
            </a:pPr>
            <a:r>
              <a:rPr lang="zh-CN" altLang="en-US" sz="2400" dirty="0"/>
              <a:t>	</a:t>
            </a:r>
            <a:r>
              <a:rPr lang="en-US" altLang="zh-CN" sz="2400" dirty="0"/>
              <a:t>// </a:t>
            </a:r>
            <a:r>
              <a:rPr lang="zh-CN" altLang="en-US" sz="2400" dirty="0"/>
              <a:t>由于</a:t>
            </a:r>
            <a:r>
              <a:rPr lang="en-US" altLang="zh-CN" sz="2400" dirty="0"/>
              <a:t>D</a:t>
            </a:r>
            <a:r>
              <a:rPr lang="zh-CN" altLang="en-US" sz="2400" dirty="0"/>
              <a:t>未经初始化</a:t>
            </a:r>
            <a:r>
              <a:rPr lang="en-US" altLang="zh-CN" sz="2400" dirty="0"/>
              <a:t>,</a:t>
            </a:r>
            <a:r>
              <a:rPr lang="zh-CN" altLang="en-US" sz="2400" dirty="0"/>
              <a:t>在执行函数</a:t>
            </a:r>
            <a:r>
              <a:rPr lang="en-US" altLang="zh-CN" sz="2400" dirty="0" err="1"/>
              <a:t>D.GetElement</a:t>
            </a:r>
            <a:r>
              <a:rPr lang="en-US" altLang="zh-CN" sz="2400" dirty="0"/>
              <a:t>()</a:t>
            </a:r>
            <a:r>
              <a:rPr lang="zh-CN" altLang="en-US" sz="2400" dirty="0"/>
              <a:t>时出错</a:t>
            </a:r>
          </a:p>
          <a:p>
            <a:pPr>
              <a:lnSpc>
                <a:spcPct val="80000"/>
              </a:lnSpc>
              <a:buFont typeface="Wingdings" pitchFamily="2" charset="2"/>
              <a:buNone/>
            </a:pPr>
            <a:r>
              <a:rPr lang="en-US" altLang="zh-CN" sz="2400" dirty="0"/>
              <a:t>}</a:t>
            </a:r>
          </a:p>
        </p:txBody>
      </p:sp>
      <p:sp>
        <p:nvSpPr>
          <p:cNvPr id="201732" name="Text Box 102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A088E9F8-F28C-4270-BFC6-A37639BD0776}" type="slidenum">
              <a:rPr lang="en-US" altLang="zh-CN" sz="1400" b="0">
                <a:solidFill>
                  <a:schemeClr val="tx1"/>
                </a:solidFill>
              </a:rPr>
              <a:pPr algn="r">
                <a:spcBef>
                  <a:spcPct val="50000"/>
                </a:spcBef>
              </a:pPr>
              <a:t>13</a:t>
            </a:fld>
            <a:endParaRPr lang="en-US" altLang="zh-CN" sz="1400" b="0">
              <a:solidFill>
                <a:schemeClr val="tx1"/>
              </a:solidFill>
            </a:endParaRPr>
          </a:p>
        </p:txBody>
      </p:sp>
    </p:spTree>
    <p:extLst>
      <p:ext uri="{BB962C8B-B14F-4D97-AF65-F5344CB8AC3E}">
        <p14:creationId xmlns:p14="http://schemas.microsoft.com/office/powerpoint/2010/main" val="318945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zh-CN" altLang="en-US"/>
              <a:t>第二部分</a:t>
            </a:r>
            <a:r>
              <a:rPr lang="en-US" altLang="zh-CN"/>
              <a:t>—</a:t>
            </a:r>
            <a:r>
              <a:rPr kumimoji="0" lang="zh-CN" altLang="en-US"/>
              <a:t>群</a:t>
            </a:r>
            <a:r>
              <a:rPr lang="zh-CN" altLang="en-US"/>
              <a:t>体数据</a:t>
            </a:r>
          </a:p>
        </p:txBody>
      </p:sp>
      <p:sp>
        <p:nvSpPr>
          <p:cNvPr id="5125" name="Rectangle 5"/>
          <p:cNvSpPr>
            <a:spLocks noGrp="1" noChangeArrowheads="1"/>
          </p:cNvSpPr>
          <p:nvPr>
            <p:ph sz="half" idx="1"/>
          </p:nvPr>
        </p:nvSpPr>
        <p:spPr>
          <a:xfrm>
            <a:off x="1638300" y="1428750"/>
            <a:ext cx="5372100" cy="3086100"/>
          </a:xfrm>
        </p:spPr>
        <p:txBody>
          <a:bodyPr>
            <a:normAutofit fontScale="92500" lnSpcReduction="20000"/>
          </a:bodyPr>
          <a:lstStyle/>
          <a:p>
            <a:pPr>
              <a:lnSpc>
                <a:spcPct val="140000"/>
              </a:lnSpc>
            </a:pPr>
            <a:r>
              <a:rPr lang="zh-CN" altLang="en-US"/>
              <a:t>线性群体</a:t>
            </a:r>
          </a:p>
          <a:p>
            <a:pPr lvl="1">
              <a:lnSpc>
                <a:spcPct val="140000"/>
              </a:lnSpc>
            </a:pPr>
            <a:r>
              <a:rPr lang="zh-CN" altLang="en-US"/>
              <a:t>线性群体的概念</a:t>
            </a:r>
          </a:p>
          <a:p>
            <a:pPr lvl="1">
              <a:lnSpc>
                <a:spcPct val="140000"/>
              </a:lnSpc>
            </a:pPr>
            <a:r>
              <a:rPr lang="zh-CN" altLang="en-US"/>
              <a:t>直接访问群体</a:t>
            </a:r>
            <a:r>
              <a:rPr lang="en-US" altLang="zh-CN"/>
              <a:t>--</a:t>
            </a:r>
            <a:r>
              <a:rPr lang="zh-CN" altLang="en-US"/>
              <a:t>数组类</a:t>
            </a:r>
          </a:p>
          <a:p>
            <a:pPr lvl="1">
              <a:lnSpc>
                <a:spcPct val="140000"/>
              </a:lnSpc>
            </a:pPr>
            <a:r>
              <a:rPr lang="zh-CN" altLang="en-US"/>
              <a:t>顺序访问群体</a:t>
            </a:r>
            <a:r>
              <a:rPr lang="en-US" altLang="zh-CN"/>
              <a:t>--</a:t>
            </a:r>
            <a:r>
              <a:rPr lang="zh-CN" altLang="en-US"/>
              <a:t>链表类</a:t>
            </a:r>
          </a:p>
          <a:p>
            <a:pPr lvl="1">
              <a:lnSpc>
                <a:spcPct val="140000"/>
              </a:lnSpc>
            </a:pPr>
            <a:r>
              <a:rPr lang="zh-CN" altLang="en-US"/>
              <a:t>栈类</a:t>
            </a:r>
          </a:p>
          <a:p>
            <a:pPr lvl="1">
              <a:lnSpc>
                <a:spcPct val="140000"/>
              </a:lnSpc>
            </a:pPr>
            <a:r>
              <a:rPr lang="zh-CN" altLang="en-US"/>
              <a:t>队列类</a:t>
            </a:r>
          </a:p>
        </p:txBody>
      </p:sp>
      <p:sp>
        <p:nvSpPr>
          <p:cNvPr id="6" name="灯片编号占位符 6"/>
          <p:cNvSpPr>
            <a:spLocks noGrp="1"/>
          </p:cNvSpPr>
          <p:nvPr>
            <p:ph type="sldNum" sz="quarter" idx="12"/>
          </p:nvPr>
        </p:nvSpPr>
        <p:spPr/>
        <p:txBody>
          <a:bodyPr/>
          <a:lstStyle/>
          <a:p>
            <a:fld id="{B29E337B-C6A2-42DF-9E2C-C23BF2AF9E1B}" type="slidenum">
              <a:rPr lang="en-US" altLang="zh-CN"/>
              <a:pPr/>
              <a:t>14</a:t>
            </a:fld>
            <a:endParaRPr lang="en-US" altLang="zh-CN"/>
          </a:p>
        </p:txBody>
      </p:sp>
    </p:spTree>
    <p:extLst>
      <p:ext uri="{BB962C8B-B14F-4D97-AF65-F5344CB8AC3E}">
        <p14:creationId xmlns:p14="http://schemas.microsoft.com/office/powerpoint/2010/main" val="347468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群体的概念</a:t>
            </a:r>
          </a:p>
        </p:txBody>
      </p:sp>
      <p:sp>
        <p:nvSpPr>
          <p:cNvPr id="78851" name="Rectangle 3"/>
          <p:cNvSpPr>
            <a:spLocks noGrp="1" noChangeArrowheads="1"/>
          </p:cNvSpPr>
          <p:nvPr>
            <p:ph idx="1"/>
          </p:nvPr>
        </p:nvSpPr>
        <p:spPr>
          <a:xfrm>
            <a:off x="1295400" y="1428750"/>
            <a:ext cx="7467600" cy="3086100"/>
          </a:xfrm>
        </p:spPr>
        <p:txBody>
          <a:bodyPr>
            <a:normAutofit fontScale="92500"/>
          </a:bodyPr>
          <a:lstStyle/>
          <a:p>
            <a:pPr marL="0" indent="800100">
              <a:buFont typeface="Wingdings" pitchFamily="2" charset="2"/>
              <a:buNone/>
            </a:pPr>
            <a:r>
              <a:rPr lang="zh-CN" altLang="en-US">
                <a:solidFill>
                  <a:srgbClr val="66FFCC"/>
                </a:solidFill>
              </a:rPr>
              <a:t>群体</a:t>
            </a:r>
            <a:r>
              <a:rPr lang="zh-CN" altLang="en-US"/>
              <a:t>是指由多个数据元素组成的集合体。群体可以分为两个大类：</a:t>
            </a:r>
            <a:r>
              <a:rPr lang="zh-CN" altLang="en-US">
                <a:solidFill>
                  <a:srgbClr val="66FFCC"/>
                </a:solidFill>
              </a:rPr>
              <a:t>线性群体</a:t>
            </a:r>
            <a:r>
              <a:rPr lang="zh-CN" altLang="en-US"/>
              <a:t>和</a:t>
            </a:r>
            <a:r>
              <a:rPr lang="zh-CN" altLang="en-US">
                <a:solidFill>
                  <a:srgbClr val="66FFCC"/>
                </a:solidFill>
              </a:rPr>
              <a:t>非线性群体</a:t>
            </a:r>
            <a:r>
              <a:rPr lang="zh-CN" altLang="en-US"/>
              <a:t>。</a:t>
            </a:r>
          </a:p>
          <a:p>
            <a:pPr marL="0" indent="800100">
              <a:buFont typeface="Wingdings" pitchFamily="2" charset="2"/>
              <a:buNone/>
            </a:pPr>
            <a:r>
              <a:rPr lang="zh-CN" altLang="en-US"/>
              <a:t>线性群体中的元素按位置排列有序，可以区分为第一个元素、第二个元素等。</a:t>
            </a:r>
          </a:p>
          <a:p>
            <a:pPr marL="0" indent="800100">
              <a:buFont typeface="Wingdings" pitchFamily="2" charset="2"/>
              <a:buNone/>
            </a:pPr>
            <a:r>
              <a:rPr lang="zh-CN" altLang="en-US"/>
              <a:t>非线性群体不用位置顺序来标识元素。</a:t>
            </a:r>
          </a:p>
        </p:txBody>
      </p:sp>
      <p:sp>
        <p:nvSpPr>
          <p:cNvPr id="6" name="灯片编号占位符 5"/>
          <p:cNvSpPr>
            <a:spLocks noGrp="1"/>
          </p:cNvSpPr>
          <p:nvPr>
            <p:ph type="sldNum" sz="quarter" idx="12"/>
          </p:nvPr>
        </p:nvSpPr>
        <p:spPr/>
        <p:txBody>
          <a:bodyPr/>
          <a:lstStyle/>
          <a:p>
            <a:fld id="{DF797556-7A3A-46D8-AF50-EA6DDBE2EC58}" type="slidenum">
              <a:rPr lang="en-US" altLang="zh-CN"/>
              <a:pPr/>
              <a:t>15</a:t>
            </a:fld>
            <a:endParaRPr lang="en-US" altLang="zh-CN"/>
          </a:p>
        </p:txBody>
      </p:sp>
    </p:spTree>
    <p:extLst>
      <p:ext uri="{BB962C8B-B14F-4D97-AF65-F5344CB8AC3E}">
        <p14:creationId xmlns:p14="http://schemas.microsoft.com/office/powerpoint/2010/main" val="340178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171450"/>
            <a:ext cx="7239000" cy="800100"/>
          </a:xfrm>
        </p:spPr>
        <p:txBody>
          <a:bodyPr/>
          <a:lstStyle/>
          <a:p>
            <a:r>
              <a:rPr lang="zh-CN" altLang="en-US"/>
              <a:t>线性群体的概念</a:t>
            </a:r>
            <a:endParaRPr lang="zh-CN" altLang="en-US" sz="3200"/>
          </a:p>
        </p:txBody>
      </p:sp>
      <p:sp>
        <p:nvSpPr>
          <p:cNvPr id="24579" name="Rectangle 3"/>
          <p:cNvSpPr>
            <a:spLocks noGrp="1" noChangeArrowheads="1"/>
          </p:cNvSpPr>
          <p:nvPr>
            <p:ph idx="1"/>
          </p:nvPr>
        </p:nvSpPr>
        <p:spPr>
          <a:xfrm>
            <a:off x="1219200" y="1371600"/>
            <a:ext cx="7467600" cy="2057400"/>
          </a:xfrm>
        </p:spPr>
        <p:txBody>
          <a:bodyPr>
            <a:normAutofit fontScale="85000" lnSpcReduction="10000"/>
          </a:bodyPr>
          <a:lstStyle/>
          <a:p>
            <a:pPr marL="0" indent="857250">
              <a:buFont typeface="Wingdings" pitchFamily="2" charset="2"/>
              <a:buNone/>
            </a:pPr>
            <a:r>
              <a:rPr lang="zh-CN" altLang="en-US"/>
              <a:t>线性群体中的元素次序与其位置关系是对应的。在线性群体中，又可按照访问元素的不同方法分为</a:t>
            </a:r>
            <a:r>
              <a:rPr lang="zh-CN" altLang="en-US">
                <a:solidFill>
                  <a:srgbClr val="FFFF66"/>
                </a:solidFill>
              </a:rPr>
              <a:t>直接访问</a:t>
            </a:r>
            <a:r>
              <a:rPr lang="zh-CN" altLang="en-US"/>
              <a:t>、</a:t>
            </a:r>
            <a:r>
              <a:rPr lang="zh-CN" altLang="en-US">
                <a:solidFill>
                  <a:srgbClr val="FFFF66"/>
                </a:solidFill>
              </a:rPr>
              <a:t>顺序访问</a:t>
            </a:r>
            <a:r>
              <a:rPr lang="zh-CN" altLang="en-US"/>
              <a:t>和</a:t>
            </a:r>
            <a:r>
              <a:rPr lang="zh-CN" altLang="en-US">
                <a:solidFill>
                  <a:srgbClr val="FFFF66"/>
                </a:solidFill>
              </a:rPr>
              <a:t>索引访问</a:t>
            </a:r>
            <a:r>
              <a:rPr lang="zh-CN" altLang="en-US"/>
              <a:t>。</a:t>
            </a:r>
          </a:p>
          <a:p>
            <a:pPr marL="0" indent="857250">
              <a:buFont typeface="Wingdings" pitchFamily="2" charset="2"/>
              <a:buNone/>
            </a:pPr>
            <a:r>
              <a:rPr lang="zh-CN" altLang="en-US"/>
              <a:t>在本章我们只介绍直接访问和顺序访问。</a:t>
            </a:r>
          </a:p>
        </p:txBody>
      </p:sp>
      <p:sp>
        <p:nvSpPr>
          <p:cNvPr id="16" name="灯片编号占位符 5"/>
          <p:cNvSpPr>
            <a:spLocks noGrp="1"/>
          </p:cNvSpPr>
          <p:nvPr>
            <p:ph type="sldNum" sz="quarter" idx="12"/>
          </p:nvPr>
        </p:nvSpPr>
        <p:spPr/>
        <p:txBody>
          <a:bodyPr/>
          <a:lstStyle/>
          <a:p>
            <a:fld id="{036582CF-6D1C-4313-BD54-D498AAC93394}" type="slidenum">
              <a:rPr lang="en-US" altLang="zh-CN"/>
              <a:pPr/>
              <a:t>16</a:t>
            </a:fld>
            <a:endParaRPr lang="en-US" altLang="zh-CN"/>
          </a:p>
        </p:txBody>
      </p:sp>
      <p:grpSp>
        <p:nvGrpSpPr>
          <p:cNvPr id="24594" name="Group 18"/>
          <p:cNvGrpSpPr>
            <a:grpSpLocks/>
          </p:cNvGrpSpPr>
          <p:nvPr/>
        </p:nvGrpSpPr>
        <p:grpSpPr bwMode="auto">
          <a:xfrm>
            <a:off x="685801" y="3886200"/>
            <a:ext cx="7116763" cy="635794"/>
            <a:chOff x="845" y="2874"/>
            <a:chExt cx="4483" cy="534"/>
          </a:xfrm>
        </p:grpSpPr>
        <p:sp>
          <p:nvSpPr>
            <p:cNvPr id="24585" name="Oval 9"/>
            <p:cNvSpPr>
              <a:spLocks noChangeArrowheads="1"/>
            </p:cNvSpPr>
            <p:nvPr/>
          </p:nvSpPr>
          <p:spPr bwMode="auto">
            <a:xfrm>
              <a:off x="947"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Oval 10"/>
            <p:cNvSpPr>
              <a:spLocks noChangeArrowheads="1"/>
            </p:cNvSpPr>
            <p:nvPr/>
          </p:nvSpPr>
          <p:spPr bwMode="auto">
            <a:xfrm>
              <a:off x="1960"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Oval 11"/>
            <p:cNvSpPr>
              <a:spLocks noChangeArrowheads="1"/>
            </p:cNvSpPr>
            <p:nvPr/>
          </p:nvSpPr>
          <p:spPr bwMode="auto">
            <a:xfrm>
              <a:off x="2973"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Oval 12"/>
            <p:cNvSpPr>
              <a:spLocks noChangeArrowheads="1"/>
            </p:cNvSpPr>
            <p:nvPr/>
          </p:nvSpPr>
          <p:spPr bwMode="auto">
            <a:xfrm>
              <a:off x="4471"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Text Box 13"/>
            <p:cNvSpPr txBox="1">
              <a:spLocks noChangeArrowheads="1"/>
            </p:cNvSpPr>
            <p:nvPr/>
          </p:nvSpPr>
          <p:spPr bwMode="auto">
            <a:xfrm>
              <a:off x="3763" y="2874"/>
              <a:ext cx="5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1600" b="0">
                  <a:solidFill>
                    <a:schemeClr val="tx1"/>
                  </a:solidFill>
                </a:rPr>
                <a:t>…</a:t>
              </a:r>
            </a:p>
          </p:txBody>
        </p:sp>
        <p:sp>
          <p:nvSpPr>
            <p:cNvPr id="24590" name="Text Box 14"/>
            <p:cNvSpPr txBox="1">
              <a:spLocks noChangeArrowheads="1"/>
            </p:cNvSpPr>
            <p:nvPr/>
          </p:nvSpPr>
          <p:spPr bwMode="auto">
            <a:xfrm>
              <a:off x="845" y="3144"/>
              <a:ext cx="8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第一个元素</a:t>
              </a:r>
            </a:p>
          </p:txBody>
        </p:sp>
        <p:sp>
          <p:nvSpPr>
            <p:cNvPr id="24591" name="Text Box 15"/>
            <p:cNvSpPr txBox="1">
              <a:spLocks noChangeArrowheads="1"/>
            </p:cNvSpPr>
            <p:nvPr/>
          </p:nvSpPr>
          <p:spPr bwMode="auto">
            <a:xfrm>
              <a:off x="1861"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第二个元素</a:t>
              </a:r>
            </a:p>
          </p:txBody>
        </p:sp>
        <p:sp>
          <p:nvSpPr>
            <p:cNvPr id="24592" name="Text Box 16"/>
            <p:cNvSpPr txBox="1">
              <a:spLocks noChangeArrowheads="1"/>
            </p:cNvSpPr>
            <p:nvPr/>
          </p:nvSpPr>
          <p:spPr bwMode="auto">
            <a:xfrm>
              <a:off x="2880"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第三个元素</a:t>
              </a:r>
            </a:p>
          </p:txBody>
        </p:sp>
        <p:sp>
          <p:nvSpPr>
            <p:cNvPr id="24593" name="Text Box 17"/>
            <p:cNvSpPr txBox="1">
              <a:spLocks noChangeArrowheads="1"/>
            </p:cNvSpPr>
            <p:nvPr/>
          </p:nvSpPr>
          <p:spPr bwMode="auto">
            <a:xfrm>
              <a:off x="4340" y="3144"/>
              <a:ext cx="9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最后一个元素</a:t>
              </a:r>
            </a:p>
          </p:txBody>
        </p:sp>
      </p:grpSp>
    </p:spTree>
    <p:extLst>
      <p:ext uri="{BB962C8B-B14F-4D97-AF65-F5344CB8AC3E}">
        <p14:creationId xmlns:p14="http://schemas.microsoft.com/office/powerpoint/2010/main" val="18111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371600" y="171450"/>
            <a:ext cx="7086600" cy="857250"/>
          </a:xfrm>
        </p:spPr>
        <p:txBody>
          <a:bodyPr/>
          <a:lstStyle/>
          <a:p>
            <a:r>
              <a:rPr lang="zh-CN" altLang="en-US"/>
              <a:t>数组</a:t>
            </a:r>
          </a:p>
        </p:txBody>
      </p:sp>
      <p:sp>
        <p:nvSpPr>
          <p:cNvPr id="83971" name="Rectangle 3"/>
          <p:cNvSpPr>
            <a:spLocks noGrp="1" noChangeArrowheads="1"/>
          </p:cNvSpPr>
          <p:nvPr>
            <p:ph idx="1"/>
          </p:nvPr>
        </p:nvSpPr>
        <p:spPr>
          <a:xfrm>
            <a:off x="1295400" y="1428750"/>
            <a:ext cx="7239000" cy="3357563"/>
          </a:xfrm>
        </p:spPr>
        <p:txBody>
          <a:bodyPr>
            <a:normAutofit fontScale="92500" lnSpcReduction="10000"/>
          </a:bodyPr>
          <a:lstStyle/>
          <a:p>
            <a:r>
              <a:rPr lang="zh-CN" altLang="en-US" sz="2800"/>
              <a:t>静态数组是具有固定元素个数的群体，其中的元素可以通过下标直接访问。</a:t>
            </a:r>
          </a:p>
          <a:p>
            <a:pPr lvl="1"/>
            <a:r>
              <a:rPr lang="zh-CN" altLang="en-US"/>
              <a:t>缺点：大小在编译时就已经确定，在运行时无法修改。</a:t>
            </a:r>
          </a:p>
          <a:p>
            <a:r>
              <a:rPr lang="zh-CN" altLang="en-US" sz="2800"/>
              <a:t>动态数组由一系列位置连续的，任意数量相同类型的元素组成。</a:t>
            </a:r>
          </a:p>
          <a:p>
            <a:pPr lvl="1"/>
            <a:r>
              <a:rPr lang="zh-CN" altLang="en-US"/>
              <a:t>优点：其元素个数可在程序运行时改变。</a:t>
            </a:r>
          </a:p>
          <a:p>
            <a:r>
              <a:rPr lang="zh-CN" altLang="en-US" sz="2800"/>
              <a:t>动态数组类模板：例</a:t>
            </a:r>
            <a:r>
              <a:rPr lang="en-US" altLang="zh-CN" sz="2800"/>
              <a:t>9-3</a:t>
            </a:r>
            <a:r>
              <a:rPr lang="zh-CN" altLang="en-US" sz="2800"/>
              <a:t>（</a:t>
            </a:r>
            <a:r>
              <a:rPr lang="en-US" altLang="zh-CN" sz="2800"/>
              <a:t>9_3.h</a:t>
            </a:r>
            <a:r>
              <a:rPr lang="zh-CN" altLang="en-US" sz="2800"/>
              <a:t>）</a:t>
            </a:r>
          </a:p>
        </p:txBody>
      </p:sp>
      <p:sp>
        <p:nvSpPr>
          <p:cNvPr id="7" name="灯片编号占位符 5"/>
          <p:cNvSpPr>
            <a:spLocks noGrp="1"/>
          </p:cNvSpPr>
          <p:nvPr>
            <p:ph type="sldNum" sz="quarter" idx="12"/>
          </p:nvPr>
        </p:nvSpPr>
        <p:spPr/>
        <p:txBody>
          <a:bodyPr/>
          <a:lstStyle/>
          <a:p>
            <a:fld id="{9E292AE2-4B18-4E49-B1ED-DB3D2C15B90D}" type="slidenum">
              <a:rPr lang="en-US" altLang="zh-CN"/>
              <a:pPr/>
              <a:t>17</a:t>
            </a:fld>
            <a:endParaRPr lang="en-US" altLang="zh-CN"/>
          </a:p>
        </p:txBody>
      </p:sp>
      <p:sp>
        <p:nvSpPr>
          <p:cNvPr id="83972" name="Text Box 4"/>
          <p:cNvSpPr txBox="1">
            <a:spLocks noChangeArrowheads="1"/>
          </p:cNvSpPr>
          <p:nvPr/>
        </p:nvSpPr>
        <p:spPr bwMode="auto">
          <a:xfrm>
            <a:off x="252726" y="51470"/>
            <a:ext cx="800219" cy="471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1717293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1027"/>
          <p:cNvSpPr>
            <a:spLocks noGrp="1" noChangeArrowheads="1"/>
          </p:cNvSpPr>
          <p:nvPr>
            <p:ph idx="1"/>
          </p:nvPr>
        </p:nvSpPr>
        <p:spPr>
          <a:xfrm>
            <a:off x="609600" y="141685"/>
            <a:ext cx="7924800" cy="5001815"/>
          </a:xfrm>
        </p:spPr>
        <p:txBody>
          <a:bodyPr>
            <a:normAutofit fontScale="85000" lnSpcReduction="20000"/>
          </a:bodyPr>
          <a:lstStyle/>
          <a:p>
            <a:pPr>
              <a:buFont typeface="Wingdings" pitchFamily="2" charset="2"/>
              <a:buNone/>
            </a:pPr>
            <a:r>
              <a:rPr lang="en-US" altLang="zh-CN" sz="2400" dirty="0"/>
              <a:t>#</a:t>
            </a:r>
            <a:r>
              <a:rPr lang="en-US" altLang="zh-CN" sz="2400" dirty="0" err="1"/>
              <a:t>ifndef</a:t>
            </a:r>
            <a:r>
              <a:rPr lang="en-US" altLang="zh-CN" sz="2400" dirty="0"/>
              <a:t> ARRAY_CLASS</a:t>
            </a:r>
          </a:p>
          <a:p>
            <a:pPr>
              <a:buFont typeface="Wingdings" pitchFamily="2" charset="2"/>
              <a:buNone/>
            </a:pPr>
            <a:r>
              <a:rPr lang="en-US" altLang="zh-CN" sz="2400" dirty="0"/>
              <a:t>#define ARRAY_CLASS</a:t>
            </a:r>
          </a:p>
          <a:p>
            <a:pPr>
              <a:buFont typeface="Wingdings" pitchFamily="2" charset="2"/>
              <a:buNone/>
            </a:pPr>
            <a:r>
              <a:rPr lang="en-US" altLang="zh-CN" sz="2400" dirty="0"/>
              <a:t>using namespace </a:t>
            </a:r>
            <a:r>
              <a:rPr lang="en-US" altLang="zh-CN" sz="2400" dirty="0" err="1"/>
              <a:t>std</a:t>
            </a:r>
            <a:r>
              <a:rPr lang="en-US" altLang="zh-CN" sz="2400" dirty="0"/>
              <a:t>;</a:t>
            </a:r>
          </a:p>
          <a:p>
            <a:pPr>
              <a:buFont typeface="Wingdings" pitchFamily="2" charset="2"/>
              <a:buNone/>
            </a:pPr>
            <a:r>
              <a:rPr lang="en-US" altLang="zh-CN" sz="2400" dirty="0"/>
              <a:t>#include &lt;</a:t>
            </a:r>
            <a:r>
              <a:rPr lang="en-US" altLang="zh-CN" sz="2400" dirty="0" err="1"/>
              <a:t>iostream</a:t>
            </a:r>
            <a:r>
              <a:rPr lang="en-US" altLang="zh-CN" sz="2400" dirty="0"/>
              <a:t>&gt;</a:t>
            </a:r>
          </a:p>
          <a:p>
            <a:pPr>
              <a:buFont typeface="Wingdings" pitchFamily="2" charset="2"/>
              <a:buNone/>
            </a:pPr>
            <a:r>
              <a:rPr lang="en-US" altLang="zh-CN" sz="2400" dirty="0"/>
              <a:t>#include &lt;</a:t>
            </a:r>
            <a:r>
              <a:rPr lang="en-US" altLang="zh-CN" sz="2400" dirty="0" err="1"/>
              <a:t>cstdlib</a:t>
            </a:r>
            <a:r>
              <a:rPr lang="en-US" altLang="zh-CN" sz="2400" dirty="0"/>
              <a:t>&gt;</a:t>
            </a:r>
          </a:p>
          <a:p>
            <a:pPr>
              <a:buFont typeface="Wingdings" pitchFamily="2" charset="2"/>
              <a:buNone/>
            </a:pPr>
            <a:r>
              <a:rPr lang="en-US" altLang="zh-CN" sz="2400" dirty="0"/>
              <a:t>#</a:t>
            </a:r>
            <a:r>
              <a:rPr lang="en-US" altLang="zh-CN" sz="2400" dirty="0" err="1"/>
              <a:t>ifndef</a:t>
            </a:r>
            <a:r>
              <a:rPr lang="en-US" altLang="zh-CN" sz="2400" dirty="0"/>
              <a:t> NULL</a:t>
            </a:r>
          </a:p>
          <a:p>
            <a:pPr>
              <a:buFont typeface="Wingdings" pitchFamily="2" charset="2"/>
              <a:buNone/>
            </a:pPr>
            <a:r>
              <a:rPr lang="en-US" altLang="zh-CN" sz="2400" dirty="0" err="1"/>
              <a:t>const</a:t>
            </a:r>
            <a:r>
              <a:rPr lang="en-US" altLang="zh-CN" sz="2400" dirty="0"/>
              <a:t> </a:t>
            </a:r>
            <a:r>
              <a:rPr lang="en-US" altLang="zh-CN" sz="2400" dirty="0" err="1"/>
              <a:t>int</a:t>
            </a:r>
            <a:r>
              <a:rPr lang="en-US" altLang="zh-CN" sz="2400" dirty="0"/>
              <a:t> NULL = 0;</a:t>
            </a:r>
          </a:p>
          <a:p>
            <a:pPr>
              <a:buFont typeface="Wingdings" pitchFamily="2" charset="2"/>
              <a:buNone/>
            </a:pPr>
            <a:r>
              <a:rPr lang="en-US" altLang="zh-CN" sz="2400" dirty="0"/>
              <a:t>#</a:t>
            </a:r>
            <a:r>
              <a:rPr lang="en-US" altLang="zh-CN" sz="2400" dirty="0" err="1"/>
              <a:t>endif</a:t>
            </a:r>
            <a:r>
              <a:rPr lang="en-US" altLang="zh-CN" sz="2400" dirty="0"/>
              <a:t>  // NULL</a:t>
            </a:r>
          </a:p>
          <a:p>
            <a:pPr>
              <a:buFont typeface="Wingdings" pitchFamily="2" charset="2"/>
              <a:buNone/>
            </a:pPr>
            <a:r>
              <a:rPr lang="en-US" altLang="zh-CN" sz="2400" dirty="0" err="1"/>
              <a:t>enum</a:t>
            </a:r>
            <a:r>
              <a:rPr lang="en-US" altLang="zh-CN" sz="2400" dirty="0"/>
              <a:t> </a:t>
            </a:r>
            <a:r>
              <a:rPr lang="en-US" altLang="zh-CN" sz="2400" dirty="0" err="1"/>
              <a:t>ErrorType</a:t>
            </a:r>
            <a:r>
              <a:rPr lang="en-US" altLang="zh-CN" sz="2400" dirty="0"/>
              <a:t>  </a:t>
            </a:r>
          </a:p>
          <a:p>
            <a:pPr>
              <a:buFont typeface="Wingdings" pitchFamily="2" charset="2"/>
              <a:buNone/>
            </a:pPr>
            <a:r>
              <a:rPr lang="en-US" altLang="zh-CN" sz="2400" dirty="0"/>
              <a:t> { </a:t>
            </a:r>
            <a:r>
              <a:rPr lang="en-US" altLang="zh-CN" sz="2400" dirty="0" err="1"/>
              <a:t>invalidArraySize</a:t>
            </a:r>
            <a:r>
              <a:rPr lang="en-US" altLang="zh-CN" sz="2400" dirty="0"/>
              <a:t>, </a:t>
            </a:r>
            <a:r>
              <a:rPr lang="en-US" altLang="zh-CN" sz="2400" dirty="0" err="1"/>
              <a:t>memoryAllocationError</a:t>
            </a:r>
            <a:r>
              <a:rPr lang="en-US" altLang="zh-CN" sz="2400" dirty="0"/>
              <a:t>, </a:t>
            </a:r>
          </a:p>
          <a:p>
            <a:pPr>
              <a:buFont typeface="Wingdings" pitchFamily="2" charset="2"/>
              <a:buNone/>
            </a:pPr>
            <a:r>
              <a:rPr lang="en-US" altLang="zh-CN" sz="2400" dirty="0"/>
              <a:t>    </a:t>
            </a:r>
            <a:r>
              <a:rPr lang="en-US" altLang="zh-CN" sz="2400" dirty="0" err="1"/>
              <a:t>indexOutOfRange</a:t>
            </a:r>
            <a:r>
              <a:rPr lang="en-US" altLang="zh-CN" sz="2400" dirty="0"/>
              <a:t> };</a:t>
            </a:r>
          </a:p>
          <a:p>
            <a:pPr>
              <a:buFont typeface="Wingdings" pitchFamily="2" charset="2"/>
              <a:buNone/>
            </a:pPr>
            <a:r>
              <a:rPr lang="en-US" altLang="zh-CN" sz="2400" dirty="0"/>
              <a:t>char *</a:t>
            </a:r>
            <a:r>
              <a:rPr lang="en-US" altLang="zh-CN" sz="2400" dirty="0" err="1"/>
              <a:t>errorMsg</a:t>
            </a:r>
            <a:r>
              <a:rPr lang="en-US" altLang="zh-CN" sz="2400" dirty="0"/>
              <a:t>[] =</a:t>
            </a:r>
          </a:p>
          <a:p>
            <a:pPr>
              <a:buFont typeface="Wingdings" pitchFamily="2" charset="2"/>
              <a:buNone/>
            </a:pPr>
            <a:r>
              <a:rPr lang="en-US" altLang="zh-CN" sz="2400" dirty="0"/>
              <a:t>{   "Invalid array size", "Memory allocation error",</a:t>
            </a:r>
          </a:p>
          <a:p>
            <a:pPr>
              <a:buFont typeface="Wingdings" pitchFamily="2" charset="2"/>
              <a:buNone/>
            </a:pPr>
            <a:r>
              <a:rPr lang="en-US" altLang="zh-CN" sz="2400" dirty="0"/>
              <a:t>    "Invalid index: "</a:t>
            </a:r>
          </a:p>
          <a:p>
            <a:pPr>
              <a:buFont typeface="Wingdings" pitchFamily="2" charset="2"/>
              <a:buNone/>
            </a:pPr>
            <a:r>
              <a:rPr lang="en-US" altLang="zh-CN" sz="2400" dirty="0"/>
              <a:t>};</a:t>
            </a:r>
          </a:p>
        </p:txBody>
      </p:sp>
      <p:sp>
        <p:nvSpPr>
          <p:cNvPr id="124933" name="Text Box 1029"/>
          <p:cNvSpPr txBox="1">
            <a:spLocks noChangeArrowheads="1"/>
          </p:cNvSpPr>
          <p:nvPr/>
        </p:nvSpPr>
        <p:spPr bwMode="auto">
          <a:xfrm>
            <a:off x="5508625" y="357188"/>
            <a:ext cx="3024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b="0" u="sng">
                <a:solidFill>
                  <a:srgbClr val="99FFCC"/>
                </a:solidFill>
              </a:rPr>
              <a:t>动态数组类模板程序</a:t>
            </a:r>
          </a:p>
        </p:txBody>
      </p:sp>
      <p:sp>
        <p:nvSpPr>
          <p:cNvPr id="124934" name="Text Box 1030"/>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CA3B79F2-70BA-474D-9547-515BBC9B1F1A}" type="slidenum">
              <a:rPr lang="en-US" altLang="zh-CN" sz="1400" b="0">
                <a:solidFill>
                  <a:schemeClr val="tx1"/>
                </a:solidFill>
              </a:rPr>
              <a:pPr algn="r">
                <a:spcBef>
                  <a:spcPct val="50000"/>
                </a:spcBef>
              </a:pPr>
              <a:t>18</a:t>
            </a:fld>
            <a:endParaRPr lang="en-US" altLang="zh-CN" sz="1400" b="0">
              <a:solidFill>
                <a:schemeClr val="tx1"/>
              </a:solidFill>
            </a:endParaRPr>
          </a:p>
        </p:txBody>
      </p:sp>
    </p:spTree>
    <p:extLst>
      <p:ext uri="{BB962C8B-B14F-4D97-AF65-F5344CB8AC3E}">
        <p14:creationId xmlns:p14="http://schemas.microsoft.com/office/powerpoint/2010/main" val="3530837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1027"/>
          <p:cNvSpPr>
            <a:spLocks noGrp="1" noChangeArrowheads="1"/>
          </p:cNvSpPr>
          <p:nvPr>
            <p:ph idx="1"/>
          </p:nvPr>
        </p:nvSpPr>
        <p:spPr>
          <a:xfrm>
            <a:off x="609600" y="171450"/>
            <a:ext cx="8305800" cy="4830366"/>
          </a:xfrm>
        </p:spPr>
        <p:txBody>
          <a:bodyPr>
            <a:normAutofit fontScale="92500" lnSpcReduction="20000"/>
          </a:bodyPr>
          <a:lstStyle/>
          <a:p>
            <a:pPr>
              <a:lnSpc>
                <a:spcPct val="80000"/>
              </a:lnSpc>
              <a:buFont typeface="Wingdings" pitchFamily="2" charset="2"/>
              <a:buNone/>
            </a:pPr>
            <a:r>
              <a:rPr lang="en-US" altLang="zh-CN" sz="2400" dirty="0"/>
              <a:t>template &lt;class T&gt; </a:t>
            </a:r>
          </a:p>
          <a:p>
            <a:pPr>
              <a:lnSpc>
                <a:spcPct val="80000"/>
              </a:lnSpc>
              <a:buFont typeface="Wingdings" pitchFamily="2" charset="2"/>
              <a:buNone/>
            </a:pPr>
            <a:r>
              <a:rPr lang="en-US" altLang="zh-CN" sz="2400" dirty="0"/>
              <a:t>class Array</a:t>
            </a:r>
          </a:p>
          <a:p>
            <a:pPr>
              <a:lnSpc>
                <a:spcPct val="80000"/>
              </a:lnSpc>
              <a:buFont typeface="Wingdings" pitchFamily="2" charset="2"/>
              <a:buNone/>
            </a:pPr>
            <a:r>
              <a:rPr lang="en-US" altLang="zh-CN" sz="2400" dirty="0"/>
              <a:t>{  private:</a:t>
            </a:r>
          </a:p>
          <a:p>
            <a:pPr>
              <a:lnSpc>
                <a:spcPct val="80000"/>
              </a:lnSpc>
              <a:buFont typeface="Wingdings" pitchFamily="2" charset="2"/>
              <a:buNone/>
            </a:pPr>
            <a:r>
              <a:rPr lang="en-US" altLang="zh-CN" sz="2400" dirty="0"/>
              <a:t>        T*  </a:t>
            </a:r>
            <a:r>
              <a:rPr lang="en-US" altLang="zh-CN" sz="2400" dirty="0" err="1"/>
              <a:t>alist</a:t>
            </a:r>
            <a:r>
              <a:rPr lang="en-US" altLang="zh-CN" sz="2400" dirty="0"/>
              <a:t>; </a:t>
            </a:r>
          </a:p>
          <a:p>
            <a:pPr>
              <a:lnSpc>
                <a:spcPct val="80000"/>
              </a:lnSpc>
              <a:buFont typeface="Wingdings" pitchFamily="2" charset="2"/>
              <a:buNone/>
            </a:pPr>
            <a:r>
              <a:rPr lang="en-US" altLang="zh-CN" sz="2400" dirty="0"/>
              <a:t>        </a:t>
            </a:r>
            <a:r>
              <a:rPr lang="en-US" altLang="zh-CN" sz="2400" dirty="0" err="1"/>
              <a:t>int</a:t>
            </a:r>
            <a:r>
              <a:rPr lang="en-US" altLang="zh-CN" sz="2400" dirty="0"/>
              <a:t> size;   </a:t>
            </a:r>
          </a:p>
          <a:p>
            <a:pPr>
              <a:lnSpc>
                <a:spcPct val="80000"/>
              </a:lnSpc>
              <a:buFont typeface="Wingdings" pitchFamily="2" charset="2"/>
              <a:buNone/>
            </a:pPr>
            <a:r>
              <a:rPr lang="en-US" altLang="zh-CN" sz="2400" dirty="0"/>
              <a:t>        void Error(</a:t>
            </a:r>
            <a:r>
              <a:rPr lang="en-US" altLang="zh-CN" sz="2400" dirty="0" err="1"/>
              <a:t>ErrorType</a:t>
            </a:r>
            <a:r>
              <a:rPr lang="en-US" altLang="zh-CN" sz="2400" dirty="0"/>
              <a:t> </a:t>
            </a:r>
            <a:r>
              <a:rPr lang="en-US" altLang="zh-CN" sz="2400" dirty="0" err="1"/>
              <a:t>error,int</a:t>
            </a:r>
            <a:r>
              <a:rPr lang="en-US" altLang="zh-CN" sz="2400" dirty="0"/>
              <a:t> </a:t>
            </a:r>
            <a:r>
              <a:rPr lang="en-US" altLang="zh-CN" sz="2400" dirty="0" err="1"/>
              <a:t>badIndex</a:t>
            </a:r>
            <a:r>
              <a:rPr lang="en-US" altLang="zh-CN" sz="2400" dirty="0"/>
              <a:t>=0) </a:t>
            </a:r>
            <a:r>
              <a:rPr lang="en-US" altLang="zh-CN" sz="2400" dirty="0" err="1"/>
              <a:t>const</a:t>
            </a:r>
            <a:r>
              <a:rPr lang="en-US" altLang="zh-CN" sz="2400" dirty="0"/>
              <a:t>;</a:t>
            </a:r>
          </a:p>
          <a:p>
            <a:pPr>
              <a:lnSpc>
                <a:spcPct val="80000"/>
              </a:lnSpc>
              <a:buFont typeface="Wingdings" pitchFamily="2" charset="2"/>
              <a:buNone/>
            </a:pPr>
            <a:r>
              <a:rPr lang="en-US" altLang="zh-CN" sz="2400" dirty="0"/>
              <a:t>    public:</a:t>
            </a:r>
          </a:p>
          <a:p>
            <a:pPr>
              <a:lnSpc>
                <a:spcPct val="80000"/>
              </a:lnSpc>
              <a:buFont typeface="Wingdings" pitchFamily="2" charset="2"/>
              <a:buNone/>
            </a:pPr>
            <a:r>
              <a:rPr lang="en-US" altLang="zh-CN" sz="2400" dirty="0"/>
              <a:t>        Array(</a:t>
            </a:r>
            <a:r>
              <a:rPr lang="en-US" altLang="zh-CN" sz="2400" dirty="0" err="1"/>
              <a:t>int</a:t>
            </a:r>
            <a:r>
              <a:rPr lang="en-US" altLang="zh-CN" sz="2400" dirty="0"/>
              <a:t> </a:t>
            </a:r>
            <a:r>
              <a:rPr lang="en-US" altLang="zh-CN" sz="2400" dirty="0" err="1"/>
              <a:t>sz</a:t>
            </a:r>
            <a:r>
              <a:rPr lang="en-US" altLang="zh-CN" sz="2400" dirty="0"/>
              <a:t> = 50);   </a:t>
            </a:r>
          </a:p>
          <a:p>
            <a:pPr>
              <a:lnSpc>
                <a:spcPct val="80000"/>
              </a:lnSpc>
              <a:buFont typeface="Wingdings" pitchFamily="2" charset="2"/>
              <a:buNone/>
            </a:pPr>
            <a:r>
              <a:rPr lang="en-US" altLang="zh-CN" sz="2400" dirty="0"/>
              <a:t>        Array(</a:t>
            </a:r>
            <a:r>
              <a:rPr lang="en-US" altLang="zh-CN" sz="2400" dirty="0" err="1"/>
              <a:t>const</a:t>
            </a:r>
            <a:r>
              <a:rPr lang="en-US" altLang="zh-CN" sz="2400" dirty="0"/>
              <a:t> Array&lt;T&gt;&amp; A);   </a:t>
            </a:r>
          </a:p>
          <a:p>
            <a:pPr>
              <a:lnSpc>
                <a:spcPct val="80000"/>
              </a:lnSpc>
              <a:buFont typeface="Wingdings" pitchFamily="2" charset="2"/>
              <a:buNone/>
            </a:pPr>
            <a:r>
              <a:rPr lang="en-US" altLang="zh-CN" sz="2400" dirty="0"/>
              <a:t>        ~Array(void);   </a:t>
            </a:r>
          </a:p>
          <a:p>
            <a:pPr>
              <a:lnSpc>
                <a:spcPct val="80000"/>
              </a:lnSpc>
              <a:buFont typeface="Wingdings" pitchFamily="2" charset="2"/>
              <a:buNone/>
            </a:pPr>
            <a:r>
              <a:rPr lang="en-US" altLang="zh-CN" sz="2400" dirty="0"/>
              <a:t>        Array&lt;T&gt;&amp; operator= (</a:t>
            </a:r>
            <a:r>
              <a:rPr lang="en-US" altLang="zh-CN" sz="2400" dirty="0" err="1"/>
              <a:t>const</a:t>
            </a:r>
            <a:r>
              <a:rPr lang="en-US" altLang="zh-CN" sz="2400" dirty="0"/>
              <a:t> Array&lt;T&gt;&amp; </a:t>
            </a:r>
            <a:r>
              <a:rPr lang="en-US" altLang="zh-CN" sz="2400" dirty="0" err="1"/>
              <a:t>rhs</a:t>
            </a:r>
            <a:r>
              <a:rPr lang="en-US" altLang="zh-CN" sz="2400" dirty="0"/>
              <a:t>); </a:t>
            </a:r>
          </a:p>
          <a:p>
            <a:pPr>
              <a:lnSpc>
                <a:spcPct val="80000"/>
              </a:lnSpc>
              <a:buFont typeface="Wingdings" pitchFamily="2" charset="2"/>
              <a:buNone/>
            </a:pPr>
            <a:r>
              <a:rPr lang="en-US" altLang="zh-CN" sz="2400" dirty="0"/>
              <a:t>        T&amp; operator[](</a:t>
            </a:r>
            <a:r>
              <a:rPr lang="en-US" altLang="zh-CN" sz="2400" dirty="0" err="1"/>
              <a:t>int</a:t>
            </a:r>
            <a:r>
              <a:rPr lang="en-US" altLang="zh-CN" sz="2400" dirty="0"/>
              <a:t> </a:t>
            </a:r>
            <a:r>
              <a:rPr lang="en-US" altLang="zh-CN" sz="2400" dirty="0" err="1"/>
              <a:t>i</a:t>
            </a:r>
            <a:r>
              <a:rPr lang="en-US" altLang="zh-CN" sz="2400" dirty="0"/>
              <a:t>);  </a:t>
            </a:r>
          </a:p>
          <a:p>
            <a:pPr>
              <a:lnSpc>
                <a:spcPct val="80000"/>
              </a:lnSpc>
              <a:buFont typeface="Wingdings" pitchFamily="2" charset="2"/>
              <a:buNone/>
            </a:pPr>
            <a:r>
              <a:rPr lang="en-US" altLang="zh-CN" sz="2400" dirty="0"/>
              <a:t>        operator T* (void) </a:t>
            </a:r>
            <a:r>
              <a:rPr lang="en-US" altLang="zh-CN" sz="2400" dirty="0" err="1"/>
              <a:t>const</a:t>
            </a:r>
            <a:r>
              <a:rPr lang="en-US" altLang="zh-CN" sz="2400" dirty="0"/>
              <a:t>;</a:t>
            </a:r>
          </a:p>
          <a:p>
            <a:pPr>
              <a:lnSpc>
                <a:spcPct val="80000"/>
              </a:lnSpc>
              <a:buFont typeface="Wingdings" pitchFamily="2" charset="2"/>
              <a:buNone/>
            </a:pPr>
            <a:r>
              <a:rPr lang="en-US" altLang="zh-CN" sz="2400" dirty="0"/>
              <a:t>        </a:t>
            </a:r>
            <a:r>
              <a:rPr lang="en-US" altLang="zh-CN" sz="2400" dirty="0" err="1"/>
              <a:t>int</a:t>
            </a:r>
            <a:r>
              <a:rPr lang="en-US" altLang="zh-CN" sz="2400" dirty="0"/>
              <a:t> </a:t>
            </a:r>
            <a:r>
              <a:rPr lang="en-US" altLang="zh-CN" sz="2400" dirty="0" err="1"/>
              <a:t>ListSize</a:t>
            </a:r>
            <a:r>
              <a:rPr lang="en-US" altLang="zh-CN" sz="2400" dirty="0"/>
              <a:t>(void) </a:t>
            </a:r>
            <a:r>
              <a:rPr lang="en-US" altLang="zh-CN" sz="2400" dirty="0" err="1"/>
              <a:t>const</a:t>
            </a:r>
            <a:r>
              <a:rPr lang="en-US" altLang="zh-CN" sz="2400" dirty="0"/>
              <a:t>;   </a:t>
            </a:r>
          </a:p>
          <a:p>
            <a:pPr>
              <a:lnSpc>
                <a:spcPct val="80000"/>
              </a:lnSpc>
              <a:buFont typeface="Wingdings" pitchFamily="2" charset="2"/>
              <a:buNone/>
            </a:pPr>
            <a:r>
              <a:rPr lang="en-US" altLang="zh-CN" sz="2400" dirty="0"/>
              <a:t>        void Resize(</a:t>
            </a:r>
            <a:r>
              <a:rPr lang="en-US" altLang="zh-CN" sz="2400" dirty="0" err="1"/>
              <a:t>int</a:t>
            </a:r>
            <a:r>
              <a:rPr lang="en-US" altLang="zh-CN" sz="2400" dirty="0"/>
              <a:t> </a:t>
            </a:r>
            <a:r>
              <a:rPr lang="en-US" altLang="zh-CN" sz="2400" dirty="0" err="1"/>
              <a:t>sz</a:t>
            </a:r>
            <a:r>
              <a:rPr lang="en-US" altLang="zh-CN" sz="2400" dirty="0"/>
              <a:t>);        </a:t>
            </a:r>
          </a:p>
          <a:p>
            <a:pPr>
              <a:lnSpc>
                <a:spcPct val="80000"/>
              </a:lnSpc>
              <a:buFont typeface="Wingdings" pitchFamily="2" charset="2"/>
              <a:buNone/>
            </a:pPr>
            <a:r>
              <a:rPr lang="en-US" altLang="zh-CN" sz="2400" dirty="0"/>
              <a:t>};</a:t>
            </a:r>
          </a:p>
        </p:txBody>
      </p:sp>
      <p:sp>
        <p:nvSpPr>
          <p:cNvPr id="125957" name="Text Box 1029"/>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3B79167F-983A-453D-B475-3F3E951FCFEE}" type="slidenum">
              <a:rPr lang="en-US" altLang="zh-CN" sz="1400" b="0">
                <a:solidFill>
                  <a:schemeClr val="tx1"/>
                </a:solidFill>
              </a:rPr>
              <a:pPr algn="r">
                <a:spcBef>
                  <a:spcPct val="50000"/>
                </a:spcBef>
              </a:pPr>
              <a:t>19</a:t>
            </a:fld>
            <a:endParaRPr lang="en-US" altLang="zh-CN" sz="1400" b="0">
              <a:solidFill>
                <a:schemeClr val="tx1"/>
              </a:solidFill>
            </a:endParaRPr>
          </a:p>
        </p:txBody>
      </p:sp>
    </p:spTree>
    <p:extLst>
      <p:ext uri="{BB962C8B-B14F-4D97-AF65-F5344CB8AC3E}">
        <p14:creationId xmlns:p14="http://schemas.microsoft.com/office/powerpoint/2010/main" val="3527269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a:t>本章主要内容</a:t>
            </a:r>
          </a:p>
        </p:txBody>
      </p:sp>
      <p:sp>
        <p:nvSpPr>
          <p:cNvPr id="202755" name="Rectangle 3"/>
          <p:cNvSpPr>
            <a:spLocks noGrp="1" noChangeArrowheads="1"/>
          </p:cNvSpPr>
          <p:nvPr>
            <p:ph idx="1"/>
          </p:nvPr>
        </p:nvSpPr>
        <p:spPr/>
        <p:txBody>
          <a:bodyPr/>
          <a:lstStyle/>
          <a:p>
            <a:r>
              <a:rPr lang="zh-CN" altLang="en-US"/>
              <a:t>模板</a:t>
            </a:r>
          </a:p>
          <a:p>
            <a:r>
              <a:rPr lang="zh-CN" altLang="en-US"/>
              <a:t>群体类</a:t>
            </a:r>
          </a:p>
          <a:p>
            <a:r>
              <a:rPr lang="zh-CN" altLang="en-US"/>
              <a:t>群体数据的组织</a:t>
            </a:r>
          </a:p>
        </p:txBody>
      </p:sp>
      <p:sp>
        <p:nvSpPr>
          <p:cNvPr id="6" name="灯片编号占位符 5"/>
          <p:cNvSpPr>
            <a:spLocks noGrp="1"/>
          </p:cNvSpPr>
          <p:nvPr>
            <p:ph type="sldNum" sz="quarter" idx="12"/>
          </p:nvPr>
        </p:nvSpPr>
        <p:spPr/>
        <p:txBody>
          <a:bodyPr/>
          <a:lstStyle/>
          <a:p>
            <a:fld id="{D8078F8D-5F0F-4670-A88D-089B3288EEFE}" type="slidenum">
              <a:rPr lang="en-US" altLang="zh-CN"/>
              <a:pPr/>
              <a:t>2</a:t>
            </a:fld>
            <a:endParaRPr lang="en-US" altLang="zh-CN"/>
          </a:p>
        </p:txBody>
      </p:sp>
    </p:spTree>
    <p:extLst>
      <p:ext uri="{BB962C8B-B14F-4D97-AF65-F5344CB8AC3E}">
        <p14:creationId xmlns:p14="http://schemas.microsoft.com/office/powerpoint/2010/main" val="3906892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Grp="1" noChangeArrowheads="1"/>
          </p:cNvSpPr>
          <p:nvPr>
            <p:ph type="title"/>
          </p:nvPr>
        </p:nvSpPr>
        <p:spPr>
          <a:xfrm>
            <a:off x="1143000" y="171450"/>
            <a:ext cx="7467600" cy="857250"/>
          </a:xfrm>
        </p:spPr>
        <p:txBody>
          <a:bodyPr/>
          <a:lstStyle/>
          <a:p>
            <a:r>
              <a:rPr lang="zh-CN" altLang="en-US" sz="4400"/>
              <a:t>数组类模板的构造函数</a:t>
            </a:r>
          </a:p>
        </p:txBody>
      </p:sp>
      <p:sp>
        <p:nvSpPr>
          <p:cNvPr id="154627" name="Rectangle 1027"/>
          <p:cNvSpPr>
            <a:spLocks noGrp="1" noChangeArrowheads="1"/>
          </p:cNvSpPr>
          <p:nvPr>
            <p:ph idx="1"/>
          </p:nvPr>
        </p:nvSpPr>
        <p:spPr>
          <a:xfrm>
            <a:off x="1111250" y="1314450"/>
            <a:ext cx="7924800" cy="3486150"/>
          </a:xfrm>
        </p:spPr>
        <p:txBody>
          <a:bodyPr>
            <a:normAutofit fontScale="92500" lnSpcReduction="20000"/>
          </a:bodyPr>
          <a:lstStyle/>
          <a:p>
            <a:pPr>
              <a:spcBef>
                <a:spcPct val="0"/>
              </a:spcBef>
              <a:buFont typeface="Wingdings" pitchFamily="2" charset="2"/>
              <a:buNone/>
            </a:pPr>
            <a:r>
              <a:rPr lang="en-US" altLang="zh-CN" sz="2200" dirty="0"/>
              <a:t>// </a:t>
            </a:r>
            <a:r>
              <a:rPr lang="zh-CN" altLang="en-US" sz="2200" dirty="0"/>
              <a:t>构造函数</a:t>
            </a:r>
          </a:p>
          <a:p>
            <a:pPr>
              <a:spcBef>
                <a:spcPct val="0"/>
              </a:spcBef>
              <a:buFont typeface="Wingdings" pitchFamily="2" charset="2"/>
              <a:buNone/>
            </a:pPr>
            <a:r>
              <a:rPr lang="en-US" altLang="zh-CN" sz="2200" dirty="0"/>
              <a:t>template &lt;class T&gt;</a:t>
            </a:r>
          </a:p>
          <a:p>
            <a:pPr>
              <a:spcBef>
                <a:spcPct val="0"/>
              </a:spcBef>
              <a:buFont typeface="Wingdings" pitchFamily="2" charset="2"/>
              <a:buNone/>
            </a:pPr>
            <a:r>
              <a:rPr lang="en-US" altLang="zh-CN" sz="2200" dirty="0"/>
              <a:t>Array&lt;T&gt;::Array(</a:t>
            </a:r>
            <a:r>
              <a:rPr lang="en-US" altLang="zh-CN" sz="2200" dirty="0" err="1"/>
              <a:t>int</a:t>
            </a:r>
            <a:r>
              <a:rPr lang="en-US" altLang="zh-CN" sz="2200" dirty="0"/>
              <a:t> </a:t>
            </a:r>
            <a:r>
              <a:rPr lang="en-US" altLang="zh-CN" sz="2200" dirty="0" err="1"/>
              <a:t>sz</a:t>
            </a:r>
            <a:r>
              <a:rPr lang="en-US" altLang="zh-CN" sz="2200" dirty="0"/>
              <a:t>)</a:t>
            </a:r>
          </a:p>
          <a:p>
            <a:pPr>
              <a:spcBef>
                <a:spcPct val="0"/>
              </a:spcBef>
              <a:buFont typeface="Wingdings" pitchFamily="2" charset="2"/>
              <a:buNone/>
            </a:pPr>
            <a:r>
              <a:rPr lang="en-US" altLang="zh-CN" sz="2200" dirty="0"/>
              <a:t>{</a:t>
            </a:r>
          </a:p>
          <a:p>
            <a:pPr>
              <a:spcBef>
                <a:spcPct val="0"/>
              </a:spcBef>
              <a:buFont typeface="Wingdings" pitchFamily="2" charset="2"/>
              <a:buNone/>
            </a:pPr>
            <a:r>
              <a:rPr lang="en-US" altLang="zh-CN" sz="2200" dirty="0"/>
              <a:t>    if (</a:t>
            </a:r>
            <a:r>
              <a:rPr lang="en-US" altLang="zh-CN" sz="2200" dirty="0" err="1"/>
              <a:t>sz</a:t>
            </a:r>
            <a:r>
              <a:rPr lang="en-US" altLang="zh-CN" sz="2200" dirty="0"/>
              <a:t> &lt;= 0)   </a:t>
            </a:r>
          </a:p>
          <a:p>
            <a:pPr>
              <a:spcBef>
                <a:spcPct val="0"/>
              </a:spcBef>
              <a:buFont typeface="Wingdings" pitchFamily="2" charset="2"/>
              <a:buNone/>
            </a:pPr>
            <a:r>
              <a:rPr lang="en-US" altLang="zh-CN" sz="2200" dirty="0"/>
              <a:t>        //</a:t>
            </a:r>
            <a:r>
              <a:rPr lang="en-US" altLang="zh-CN" sz="2200" dirty="0" err="1"/>
              <a:t>sz</a:t>
            </a:r>
            <a:r>
              <a:rPr lang="zh-CN" altLang="en-US" sz="2200" dirty="0"/>
              <a:t>为数组大小（元素个数），若小于</a:t>
            </a:r>
            <a:r>
              <a:rPr lang="en-US" altLang="zh-CN" sz="2200" dirty="0"/>
              <a:t>0</a:t>
            </a:r>
            <a:r>
              <a:rPr lang="zh-CN" altLang="en-US" sz="2200" dirty="0"/>
              <a:t>，则输出错误信息</a:t>
            </a:r>
          </a:p>
          <a:p>
            <a:pPr>
              <a:spcBef>
                <a:spcPct val="0"/>
              </a:spcBef>
              <a:buFont typeface="Wingdings" pitchFamily="2" charset="2"/>
              <a:buNone/>
            </a:pPr>
            <a:r>
              <a:rPr lang="zh-CN" altLang="en-US" sz="2200" dirty="0"/>
              <a:t>        </a:t>
            </a:r>
            <a:r>
              <a:rPr lang="en-US" altLang="zh-CN" sz="2200" dirty="0"/>
              <a:t>Error(</a:t>
            </a:r>
            <a:r>
              <a:rPr lang="en-US" altLang="zh-CN" sz="2200" dirty="0" err="1"/>
              <a:t>invalidArraySize</a:t>
            </a:r>
            <a:r>
              <a:rPr lang="en-US" altLang="zh-CN" sz="2200" dirty="0"/>
              <a:t>);</a:t>
            </a:r>
          </a:p>
          <a:p>
            <a:pPr>
              <a:spcBef>
                <a:spcPct val="0"/>
              </a:spcBef>
              <a:buFont typeface="Wingdings" pitchFamily="2" charset="2"/>
              <a:buNone/>
            </a:pPr>
            <a:r>
              <a:rPr lang="en-US" altLang="zh-CN" sz="2200" dirty="0"/>
              <a:t> </a:t>
            </a:r>
          </a:p>
          <a:p>
            <a:pPr>
              <a:spcBef>
                <a:spcPct val="0"/>
              </a:spcBef>
              <a:buFont typeface="Wingdings" pitchFamily="2" charset="2"/>
              <a:buNone/>
            </a:pPr>
            <a:r>
              <a:rPr lang="en-US" altLang="zh-CN" sz="2200" dirty="0"/>
              <a:t>    size = </a:t>
            </a:r>
            <a:r>
              <a:rPr lang="en-US" altLang="zh-CN" sz="2200" dirty="0" err="1"/>
              <a:t>sz</a:t>
            </a:r>
            <a:r>
              <a:rPr lang="en-US" altLang="zh-CN" sz="2200" dirty="0"/>
              <a:t>;   // </a:t>
            </a:r>
            <a:r>
              <a:rPr lang="zh-CN" altLang="en-US" sz="2200" dirty="0"/>
              <a:t>将元素个数赋值给变量</a:t>
            </a:r>
            <a:r>
              <a:rPr lang="en-US" altLang="zh-CN" sz="2200" dirty="0"/>
              <a:t>size</a:t>
            </a:r>
          </a:p>
          <a:p>
            <a:pPr>
              <a:spcBef>
                <a:spcPct val="0"/>
              </a:spcBef>
              <a:buFont typeface="Wingdings" pitchFamily="2" charset="2"/>
              <a:buNone/>
            </a:pPr>
            <a:r>
              <a:rPr lang="en-US" altLang="zh-CN" sz="2200" dirty="0"/>
              <a:t>    </a:t>
            </a:r>
            <a:r>
              <a:rPr lang="en-US" altLang="zh-CN" sz="2200" dirty="0" err="1"/>
              <a:t>alist</a:t>
            </a:r>
            <a:r>
              <a:rPr lang="en-US" altLang="zh-CN" sz="2200" dirty="0"/>
              <a:t> = new T[size];    //</a:t>
            </a:r>
            <a:r>
              <a:rPr lang="zh-CN" altLang="en-US" sz="2200" dirty="0"/>
              <a:t>动态分配</a:t>
            </a:r>
            <a:r>
              <a:rPr lang="en-US" altLang="zh-CN" sz="2200" dirty="0"/>
              <a:t>size</a:t>
            </a:r>
            <a:r>
              <a:rPr lang="zh-CN" altLang="en-US" sz="2200" dirty="0"/>
              <a:t>个</a:t>
            </a:r>
            <a:r>
              <a:rPr lang="en-US" altLang="zh-CN" sz="2200" dirty="0"/>
              <a:t>T</a:t>
            </a:r>
            <a:r>
              <a:rPr lang="zh-CN" altLang="en-US" sz="2200" dirty="0"/>
              <a:t>类型的元素空间</a:t>
            </a:r>
          </a:p>
          <a:p>
            <a:pPr>
              <a:spcBef>
                <a:spcPct val="0"/>
              </a:spcBef>
              <a:buFont typeface="Wingdings" pitchFamily="2" charset="2"/>
              <a:buNone/>
            </a:pPr>
            <a:r>
              <a:rPr lang="zh-CN" altLang="en-US" sz="2200" dirty="0"/>
              <a:t>    </a:t>
            </a:r>
            <a:r>
              <a:rPr lang="en-US" altLang="zh-CN" sz="2200" dirty="0"/>
              <a:t>if (</a:t>
            </a:r>
            <a:r>
              <a:rPr lang="en-US" altLang="zh-CN" sz="2200" dirty="0" err="1"/>
              <a:t>alist</a:t>
            </a:r>
            <a:r>
              <a:rPr lang="en-US" altLang="zh-CN" sz="2200" dirty="0"/>
              <a:t> == NULL)   //</a:t>
            </a:r>
            <a:r>
              <a:rPr lang="zh-CN" altLang="en-US" sz="2200" dirty="0"/>
              <a:t>如果分配内存不成功，输出错误信息</a:t>
            </a:r>
          </a:p>
          <a:p>
            <a:pPr>
              <a:spcBef>
                <a:spcPct val="0"/>
              </a:spcBef>
              <a:buFont typeface="Wingdings" pitchFamily="2" charset="2"/>
              <a:buNone/>
            </a:pPr>
            <a:r>
              <a:rPr lang="zh-CN" altLang="en-US" sz="2200" dirty="0"/>
              <a:t>        </a:t>
            </a:r>
            <a:r>
              <a:rPr lang="en-US" altLang="zh-CN" sz="2200" dirty="0"/>
              <a:t>Error(</a:t>
            </a:r>
            <a:r>
              <a:rPr lang="en-US" altLang="zh-CN" sz="2200" dirty="0" err="1"/>
              <a:t>memoryAllocationError</a:t>
            </a:r>
            <a:r>
              <a:rPr lang="en-US" altLang="zh-CN" sz="2200" dirty="0"/>
              <a:t>);</a:t>
            </a:r>
          </a:p>
          <a:p>
            <a:pPr>
              <a:spcBef>
                <a:spcPct val="0"/>
              </a:spcBef>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AA881F43-6831-4FF5-95CA-C0B65B730D66}" type="slidenum">
              <a:rPr lang="en-US" altLang="zh-CN"/>
              <a:pPr/>
              <a:t>20</a:t>
            </a:fld>
            <a:endParaRPr lang="en-US" altLang="zh-CN"/>
          </a:p>
        </p:txBody>
      </p:sp>
      <p:sp>
        <p:nvSpPr>
          <p:cNvPr id="154629" name="Text Box 1029"/>
          <p:cNvSpPr txBox="1">
            <a:spLocks noChangeArrowheads="1"/>
          </p:cNvSpPr>
          <p:nvPr/>
        </p:nvSpPr>
        <p:spPr bwMode="auto">
          <a:xfrm>
            <a:off x="266581" y="31394"/>
            <a:ext cx="800219" cy="482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33394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ChangeArrowheads="1"/>
          </p:cNvSpPr>
          <p:nvPr>
            <p:ph type="title"/>
          </p:nvPr>
        </p:nvSpPr>
        <p:spPr>
          <a:xfrm>
            <a:off x="755576" y="213382"/>
            <a:ext cx="7776000" cy="857250"/>
          </a:xfrm>
        </p:spPr>
        <p:txBody>
          <a:bodyPr/>
          <a:lstStyle/>
          <a:p>
            <a:r>
              <a:rPr lang="zh-CN" altLang="en-US" dirty="0"/>
              <a:t>数组类的拷贝构造函数</a:t>
            </a:r>
          </a:p>
        </p:txBody>
      </p:sp>
      <p:sp>
        <p:nvSpPr>
          <p:cNvPr id="155651" name="Rectangle 1027"/>
          <p:cNvSpPr>
            <a:spLocks noGrp="1" noChangeArrowheads="1"/>
          </p:cNvSpPr>
          <p:nvPr>
            <p:ph idx="1"/>
          </p:nvPr>
        </p:nvSpPr>
        <p:spPr>
          <a:xfrm>
            <a:off x="1066800" y="1428750"/>
            <a:ext cx="7467600" cy="3257550"/>
          </a:xfrm>
        </p:spPr>
        <p:txBody>
          <a:bodyPr>
            <a:normAutofit fontScale="85000" lnSpcReduction="20000"/>
          </a:bodyPr>
          <a:lstStyle/>
          <a:p>
            <a:pPr>
              <a:lnSpc>
                <a:spcPct val="90000"/>
              </a:lnSpc>
              <a:buFont typeface="Wingdings" pitchFamily="2" charset="2"/>
              <a:buNone/>
            </a:pPr>
            <a:r>
              <a:rPr lang="en-US" altLang="zh-CN" sz="2200" dirty="0"/>
              <a:t>template &lt;class T&gt;</a:t>
            </a:r>
          </a:p>
          <a:p>
            <a:pPr>
              <a:lnSpc>
                <a:spcPct val="90000"/>
              </a:lnSpc>
              <a:buFont typeface="Wingdings" pitchFamily="2" charset="2"/>
              <a:buNone/>
            </a:pPr>
            <a:r>
              <a:rPr lang="en-US" altLang="zh-CN" sz="2200" dirty="0"/>
              <a:t>Array&lt;T&gt;::Array(</a:t>
            </a:r>
            <a:r>
              <a:rPr lang="en-US" altLang="zh-CN" sz="2200" dirty="0" err="1"/>
              <a:t>const</a:t>
            </a:r>
            <a:r>
              <a:rPr lang="en-US" altLang="zh-CN" sz="2200" dirty="0"/>
              <a:t> Array&lt;T&gt;&amp; X)</a:t>
            </a:r>
          </a:p>
          <a:p>
            <a:pPr>
              <a:lnSpc>
                <a:spcPct val="90000"/>
              </a:lnSpc>
              <a:buFont typeface="Wingdings" pitchFamily="2" charset="2"/>
              <a:buNone/>
            </a:pPr>
            <a:r>
              <a:rPr lang="en-US" altLang="zh-CN" sz="2200" dirty="0"/>
              <a:t>{</a:t>
            </a:r>
          </a:p>
          <a:p>
            <a:pPr>
              <a:lnSpc>
                <a:spcPct val="90000"/>
              </a:lnSpc>
              <a:buFont typeface="Wingdings" pitchFamily="2" charset="2"/>
              <a:buNone/>
            </a:pPr>
            <a:r>
              <a:rPr lang="en-US" altLang="zh-CN" sz="2200" dirty="0"/>
              <a:t>    </a:t>
            </a:r>
            <a:r>
              <a:rPr lang="en-US" altLang="zh-CN" sz="2200" dirty="0" err="1"/>
              <a:t>int</a:t>
            </a:r>
            <a:r>
              <a:rPr lang="en-US" altLang="zh-CN" sz="2200" dirty="0"/>
              <a:t> n = </a:t>
            </a:r>
            <a:r>
              <a:rPr lang="en-US" altLang="zh-CN" sz="2200" dirty="0" err="1"/>
              <a:t>X.size</a:t>
            </a:r>
            <a:r>
              <a:rPr lang="en-US" altLang="zh-CN" sz="2200" dirty="0"/>
              <a:t>; </a:t>
            </a:r>
          </a:p>
          <a:p>
            <a:pPr>
              <a:lnSpc>
                <a:spcPct val="90000"/>
              </a:lnSpc>
              <a:buFont typeface="Wingdings" pitchFamily="2" charset="2"/>
              <a:buNone/>
            </a:pPr>
            <a:r>
              <a:rPr lang="en-US" altLang="zh-CN" sz="2200" dirty="0"/>
              <a:t>    size = n;</a:t>
            </a:r>
          </a:p>
          <a:p>
            <a:pPr>
              <a:lnSpc>
                <a:spcPct val="90000"/>
              </a:lnSpc>
              <a:buFont typeface="Wingdings" pitchFamily="2" charset="2"/>
              <a:buNone/>
            </a:pPr>
            <a:r>
              <a:rPr lang="en-US" altLang="zh-CN" sz="2200" dirty="0"/>
              <a:t>    </a:t>
            </a:r>
            <a:r>
              <a:rPr lang="en-US" altLang="zh-CN" sz="2200" dirty="0" err="1"/>
              <a:t>alist</a:t>
            </a:r>
            <a:r>
              <a:rPr lang="en-US" altLang="zh-CN" sz="2200" dirty="0"/>
              <a:t> = new T[n];    </a:t>
            </a:r>
          </a:p>
          <a:p>
            <a:pPr>
              <a:lnSpc>
                <a:spcPct val="90000"/>
              </a:lnSpc>
              <a:buFont typeface="Wingdings" pitchFamily="2" charset="2"/>
              <a:buNone/>
            </a:pPr>
            <a:r>
              <a:rPr lang="en-US" altLang="zh-CN" sz="2200" dirty="0"/>
              <a:t>    if (</a:t>
            </a:r>
            <a:r>
              <a:rPr lang="en-US" altLang="zh-CN" sz="2200" dirty="0" err="1"/>
              <a:t>alist</a:t>
            </a:r>
            <a:r>
              <a:rPr lang="en-US" altLang="zh-CN" sz="2200" dirty="0"/>
              <a:t> == NULL) Error(</a:t>
            </a:r>
            <a:r>
              <a:rPr lang="en-US" altLang="zh-CN" sz="2200" dirty="0" err="1"/>
              <a:t>memoryAllocationError</a:t>
            </a:r>
            <a:r>
              <a:rPr lang="en-US" altLang="zh-CN" sz="2200" dirty="0"/>
              <a:t>);</a:t>
            </a:r>
          </a:p>
          <a:p>
            <a:pPr>
              <a:lnSpc>
                <a:spcPct val="90000"/>
              </a:lnSpc>
              <a:buFont typeface="Wingdings" pitchFamily="2" charset="2"/>
              <a:buNone/>
            </a:pPr>
            <a:r>
              <a:rPr lang="en-US" altLang="zh-CN" sz="2200" dirty="0"/>
              <a:t>    T* </a:t>
            </a:r>
            <a:r>
              <a:rPr lang="en-US" altLang="zh-CN" sz="2200" dirty="0" err="1"/>
              <a:t>srcptr</a:t>
            </a:r>
            <a:r>
              <a:rPr lang="en-US" altLang="zh-CN" sz="2200" dirty="0"/>
              <a:t> = </a:t>
            </a:r>
            <a:r>
              <a:rPr lang="en-US" altLang="zh-CN" sz="2200" dirty="0" err="1"/>
              <a:t>X.alist</a:t>
            </a:r>
            <a:r>
              <a:rPr lang="en-US" altLang="zh-CN" sz="2200" dirty="0"/>
              <a:t>;    // </a:t>
            </a:r>
            <a:r>
              <a:rPr lang="en-US" altLang="zh-CN" sz="2200" dirty="0" err="1"/>
              <a:t>X.alist</a:t>
            </a:r>
            <a:r>
              <a:rPr lang="zh-CN" altLang="en-US" sz="2200" dirty="0"/>
              <a:t>是对象</a:t>
            </a:r>
            <a:r>
              <a:rPr lang="en-US" altLang="zh-CN" sz="2200" dirty="0"/>
              <a:t>X</a:t>
            </a:r>
            <a:r>
              <a:rPr lang="zh-CN" altLang="en-US" sz="2200" dirty="0"/>
              <a:t>的数组首地址</a:t>
            </a:r>
          </a:p>
          <a:p>
            <a:pPr>
              <a:lnSpc>
                <a:spcPct val="90000"/>
              </a:lnSpc>
              <a:buFont typeface="Wingdings" pitchFamily="2" charset="2"/>
              <a:buNone/>
            </a:pPr>
            <a:r>
              <a:rPr lang="zh-CN" altLang="en-US" sz="2200" dirty="0"/>
              <a:t>    </a:t>
            </a:r>
            <a:r>
              <a:rPr lang="en-US" altLang="zh-CN" sz="2200" dirty="0"/>
              <a:t>T* </a:t>
            </a:r>
            <a:r>
              <a:rPr lang="en-US" altLang="zh-CN" sz="2200" dirty="0" err="1"/>
              <a:t>destptr</a:t>
            </a:r>
            <a:r>
              <a:rPr lang="en-US" altLang="zh-CN" sz="2200" dirty="0"/>
              <a:t> = </a:t>
            </a:r>
            <a:r>
              <a:rPr lang="en-US" altLang="zh-CN" sz="2200" dirty="0" err="1"/>
              <a:t>alist</a:t>
            </a:r>
            <a:r>
              <a:rPr lang="en-US" altLang="zh-CN" sz="2200" dirty="0"/>
              <a:t>;    // </a:t>
            </a:r>
            <a:r>
              <a:rPr lang="en-US" altLang="zh-CN" sz="2200" dirty="0" err="1"/>
              <a:t>alist</a:t>
            </a:r>
            <a:r>
              <a:rPr lang="zh-CN" altLang="en-US" sz="2200" dirty="0"/>
              <a:t>是本对象中的数组首地址</a:t>
            </a:r>
          </a:p>
          <a:p>
            <a:pPr>
              <a:lnSpc>
                <a:spcPct val="90000"/>
              </a:lnSpc>
              <a:buFont typeface="Wingdings" pitchFamily="2" charset="2"/>
              <a:buNone/>
            </a:pPr>
            <a:r>
              <a:rPr lang="zh-CN" altLang="en-US" sz="2200" dirty="0"/>
              <a:t>    </a:t>
            </a:r>
            <a:r>
              <a:rPr lang="en-US" altLang="zh-CN" sz="2200" dirty="0"/>
              <a:t>while (n--)             // </a:t>
            </a:r>
            <a:r>
              <a:rPr lang="zh-CN" altLang="en-US" sz="2200" dirty="0"/>
              <a:t>逐个复制数组元素</a:t>
            </a:r>
          </a:p>
          <a:p>
            <a:pPr>
              <a:lnSpc>
                <a:spcPct val="90000"/>
              </a:lnSpc>
              <a:buFont typeface="Wingdings" pitchFamily="2" charset="2"/>
              <a:buNone/>
            </a:pPr>
            <a:r>
              <a:rPr lang="zh-CN" altLang="en-US" sz="2200" dirty="0"/>
              <a:t>        *</a:t>
            </a:r>
            <a:r>
              <a:rPr lang="en-US" altLang="zh-CN" sz="2200" dirty="0" err="1"/>
              <a:t>destptr</a:t>
            </a:r>
            <a:r>
              <a:rPr lang="en-US" altLang="zh-CN" sz="2200" dirty="0"/>
              <a:t>++ = *</a:t>
            </a:r>
            <a:r>
              <a:rPr lang="en-US" altLang="zh-CN" sz="2200" dirty="0" err="1"/>
              <a:t>srcptr</a:t>
            </a:r>
            <a:r>
              <a:rPr lang="en-US" altLang="zh-CN" sz="2200" dirty="0"/>
              <a:t>++;</a:t>
            </a:r>
          </a:p>
          <a:p>
            <a:pPr>
              <a:lnSpc>
                <a:spcPct val="90000"/>
              </a:lnSpc>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08E0DDAE-CE50-4095-AAFD-647E3F7DDB9E}" type="slidenum">
              <a:rPr lang="en-US" altLang="zh-CN"/>
              <a:pPr/>
              <a:t>21</a:t>
            </a:fld>
            <a:endParaRPr lang="en-US" altLang="zh-CN"/>
          </a:p>
        </p:txBody>
      </p:sp>
      <p:sp>
        <p:nvSpPr>
          <p:cNvPr id="155653" name="Text Box 1029"/>
          <p:cNvSpPr txBox="1">
            <a:spLocks noChangeArrowheads="1"/>
          </p:cNvSpPr>
          <p:nvPr/>
        </p:nvSpPr>
        <p:spPr bwMode="auto">
          <a:xfrm>
            <a:off x="9911" y="195486"/>
            <a:ext cx="80021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17371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26"/>
          <p:cNvSpPr>
            <a:spLocks noGrp="1" noChangeArrowheads="1"/>
          </p:cNvSpPr>
          <p:nvPr>
            <p:ph type="title"/>
          </p:nvPr>
        </p:nvSpPr>
        <p:spPr/>
        <p:txBody>
          <a:bodyPr/>
          <a:lstStyle/>
          <a:p>
            <a:r>
              <a:rPr lang="zh-CN" altLang="en-US"/>
              <a:t>浅拷贝</a:t>
            </a:r>
          </a:p>
        </p:txBody>
      </p:sp>
      <p:sp>
        <p:nvSpPr>
          <p:cNvPr id="45" name="灯片编号占位符 5"/>
          <p:cNvSpPr>
            <a:spLocks noGrp="1"/>
          </p:cNvSpPr>
          <p:nvPr>
            <p:ph type="sldNum" sz="quarter" idx="12"/>
          </p:nvPr>
        </p:nvSpPr>
        <p:spPr/>
        <p:txBody>
          <a:bodyPr/>
          <a:lstStyle/>
          <a:p>
            <a:fld id="{3CDE8A86-E4DF-432B-B022-96D662614D8A}" type="slidenum">
              <a:rPr lang="en-US" altLang="zh-CN"/>
              <a:pPr/>
              <a:t>22</a:t>
            </a:fld>
            <a:endParaRPr lang="en-US" altLang="zh-CN"/>
          </a:p>
        </p:txBody>
      </p:sp>
      <p:grpSp>
        <p:nvGrpSpPr>
          <p:cNvPr id="156716" name="Group 1068"/>
          <p:cNvGrpSpPr>
            <a:grpSpLocks/>
          </p:cNvGrpSpPr>
          <p:nvPr/>
        </p:nvGrpSpPr>
        <p:grpSpPr bwMode="auto">
          <a:xfrm>
            <a:off x="1600200" y="1200151"/>
            <a:ext cx="7162800" cy="2907506"/>
            <a:chOff x="816" y="1200"/>
            <a:chExt cx="4512" cy="2442"/>
          </a:xfrm>
        </p:grpSpPr>
        <p:sp>
          <p:nvSpPr>
            <p:cNvPr id="156678" name="Text Box 1030"/>
            <p:cNvSpPr txBox="1">
              <a:spLocks noChangeArrowheads="1"/>
            </p:cNvSpPr>
            <p:nvPr/>
          </p:nvSpPr>
          <p:spPr bwMode="auto">
            <a:xfrm>
              <a:off x="1034" y="1438"/>
              <a:ext cx="425"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679" name="Text Box 1031"/>
            <p:cNvSpPr txBox="1">
              <a:spLocks noChangeArrowheads="1"/>
            </p:cNvSpPr>
            <p:nvPr/>
          </p:nvSpPr>
          <p:spPr bwMode="auto">
            <a:xfrm>
              <a:off x="816" y="1398"/>
              <a:ext cx="15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A</a:t>
              </a:r>
            </a:p>
          </p:txBody>
        </p:sp>
        <p:grpSp>
          <p:nvGrpSpPr>
            <p:cNvPr id="156680" name="Group 1032"/>
            <p:cNvGrpSpPr>
              <a:grpSpLocks/>
            </p:cNvGrpSpPr>
            <p:nvPr/>
          </p:nvGrpSpPr>
          <p:grpSpPr bwMode="auto">
            <a:xfrm>
              <a:off x="1895" y="1615"/>
              <a:ext cx="692" cy="1573"/>
              <a:chOff x="3915" y="8565"/>
              <a:chExt cx="420" cy="2385"/>
            </a:xfrm>
          </p:grpSpPr>
          <p:sp>
            <p:nvSpPr>
              <p:cNvPr id="156681" name="Rectangle 1033"/>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682" name="Line 1034"/>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1035"/>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1036"/>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1037"/>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1038"/>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1039"/>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1040"/>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1041"/>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1042"/>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691" name="Text Box 1043"/>
            <p:cNvSpPr txBox="1">
              <a:spLocks noChangeArrowheads="1"/>
            </p:cNvSpPr>
            <p:nvPr/>
          </p:nvSpPr>
          <p:spPr bwMode="auto">
            <a:xfrm>
              <a:off x="1895"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r>
                <a:rPr lang="zh-CN" altLang="en-US" sz="1600" b="0">
                  <a:solidFill>
                    <a:schemeClr val="tx1"/>
                  </a:solidFill>
                </a:rPr>
                <a:t>的数组元素</a:t>
              </a:r>
            </a:p>
            <a:p>
              <a:pPr algn="just"/>
              <a:r>
                <a:rPr lang="zh-CN" altLang="en-US" sz="1600" b="0">
                  <a:solidFill>
                    <a:schemeClr val="tx1"/>
                  </a:solidFill>
                </a:rPr>
                <a:t>占用的内存</a:t>
              </a:r>
            </a:p>
          </p:txBody>
        </p:sp>
        <p:sp>
          <p:nvSpPr>
            <p:cNvPr id="156692" name="Line 1044"/>
            <p:cNvSpPr>
              <a:spLocks noChangeShapeType="1"/>
            </p:cNvSpPr>
            <p:nvPr/>
          </p:nvSpPr>
          <p:spPr bwMode="auto">
            <a:xfrm>
              <a:off x="1400" y="1625"/>
              <a:ext cx="495"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693" name="Text Box 1045"/>
            <p:cNvSpPr txBox="1">
              <a:spLocks noChangeArrowheads="1"/>
            </p:cNvSpPr>
            <p:nvPr/>
          </p:nvSpPr>
          <p:spPr bwMode="auto">
            <a:xfrm>
              <a:off x="1133" y="3425"/>
              <a:ext cx="106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800" b="0">
                  <a:solidFill>
                    <a:schemeClr val="tx1"/>
                  </a:solidFill>
                </a:rPr>
                <a:t>拷贝前</a:t>
              </a:r>
            </a:p>
          </p:txBody>
        </p:sp>
        <p:sp>
          <p:nvSpPr>
            <p:cNvPr id="156695" name="Text Box 1047"/>
            <p:cNvSpPr txBox="1">
              <a:spLocks noChangeArrowheads="1"/>
            </p:cNvSpPr>
            <p:nvPr/>
          </p:nvSpPr>
          <p:spPr bwMode="auto">
            <a:xfrm>
              <a:off x="3725" y="1438"/>
              <a:ext cx="426"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696" name="Text Box 1048"/>
            <p:cNvSpPr txBox="1">
              <a:spLocks noChangeArrowheads="1"/>
            </p:cNvSpPr>
            <p:nvPr/>
          </p:nvSpPr>
          <p:spPr bwMode="auto">
            <a:xfrm>
              <a:off x="3507" y="1398"/>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A</a:t>
              </a:r>
            </a:p>
          </p:txBody>
        </p:sp>
        <p:grpSp>
          <p:nvGrpSpPr>
            <p:cNvPr id="156697" name="Group 1049"/>
            <p:cNvGrpSpPr>
              <a:grpSpLocks/>
            </p:cNvGrpSpPr>
            <p:nvPr/>
          </p:nvGrpSpPr>
          <p:grpSpPr bwMode="auto">
            <a:xfrm>
              <a:off x="4586" y="1615"/>
              <a:ext cx="693" cy="1573"/>
              <a:chOff x="3915" y="8565"/>
              <a:chExt cx="420" cy="2385"/>
            </a:xfrm>
          </p:grpSpPr>
          <p:sp>
            <p:nvSpPr>
              <p:cNvPr id="156698" name="Rectangle 1050"/>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699" name="Line 1051"/>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0" name="Line 1052"/>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1" name="Line 1053"/>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2" name="Line 1054"/>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3" name="Line 1055"/>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4" name="Line 1056"/>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5" name="Line 1057"/>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6" name="Line 1058"/>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707" name="Line 1059"/>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708" name="Text Box 1060"/>
            <p:cNvSpPr txBox="1">
              <a:spLocks noChangeArrowheads="1"/>
            </p:cNvSpPr>
            <p:nvPr/>
          </p:nvSpPr>
          <p:spPr bwMode="auto">
            <a:xfrm>
              <a:off x="4586" y="1200"/>
              <a:ext cx="74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r>
                <a:rPr lang="zh-CN" altLang="en-US" sz="1600" b="0">
                  <a:solidFill>
                    <a:schemeClr val="tx1"/>
                  </a:solidFill>
                </a:rPr>
                <a:t>的数组元素</a:t>
              </a:r>
            </a:p>
            <a:p>
              <a:pPr algn="just"/>
              <a:r>
                <a:rPr lang="zh-CN" altLang="en-US" sz="1600" b="0">
                  <a:solidFill>
                    <a:schemeClr val="tx1"/>
                  </a:solidFill>
                </a:rPr>
                <a:t>占用的内存</a:t>
              </a:r>
            </a:p>
          </p:txBody>
        </p:sp>
        <p:sp>
          <p:nvSpPr>
            <p:cNvPr id="156709" name="Line 1061"/>
            <p:cNvSpPr>
              <a:spLocks noChangeShapeType="1"/>
            </p:cNvSpPr>
            <p:nvPr/>
          </p:nvSpPr>
          <p:spPr bwMode="auto">
            <a:xfrm>
              <a:off x="4091" y="1625"/>
              <a:ext cx="495"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710" name="Text Box 1062"/>
            <p:cNvSpPr txBox="1">
              <a:spLocks noChangeArrowheads="1"/>
            </p:cNvSpPr>
            <p:nvPr/>
          </p:nvSpPr>
          <p:spPr bwMode="auto">
            <a:xfrm>
              <a:off x="3824" y="3425"/>
              <a:ext cx="106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800" b="0">
                  <a:solidFill>
                    <a:schemeClr val="tx1"/>
                  </a:solidFill>
                </a:rPr>
                <a:t>拷贝后</a:t>
              </a:r>
            </a:p>
          </p:txBody>
        </p:sp>
        <p:sp>
          <p:nvSpPr>
            <p:cNvPr id="156712" name="Text Box 1064"/>
            <p:cNvSpPr txBox="1">
              <a:spLocks noChangeArrowheads="1"/>
            </p:cNvSpPr>
            <p:nvPr/>
          </p:nvSpPr>
          <p:spPr bwMode="auto">
            <a:xfrm>
              <a:off x="3725" y="2506"/>
              <a:ext cx="426" cy="642"/>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800" b="0">
                  <a:solidFill>
                    <a:schemeClr val="tx1"/>
                  </a:solidFill>
                </a:rPr>
                <a:t> alist</a:t>
              </a:r>
            </a:p>
            <a:p>
              <a:pPr algn="just"/>
              <a:r>
                <a:rPr lang="en-US" altLang="zh-CN" sz="1800" b="0">
                  <a:solidFill>
                    <a:schemeClr val="tx1"/>
                  </a:solidFill>
                </a:rPr>
                <a:t> size</a:t>
              </a:r>
            </a:p>
          </p:txBody>
        </p:sp>
        <p:sp>
          <p:nvSpPr>
            <p:cNvPr id="156713" name="Text Box 1065"/>
            <p:cNvSpPr txBox="1">
              <a:spLocks noChangeArrowheads="1"/>
            </p:cNvSpPr>
            <p:nvPr/>
          </p:nvSpPr>
          <p:spPr bwMode="auto">
            <a:xfrm>
              <a:off x="3507" y="2466"/>
              <a:ext cx="15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800" b="0">
                  <a:solidFill>
                    <a:schemeClr val="tx1"/>
                  </a:solidFill>
                </a:rPr>
                <a:t>B</a:t>
              </a:r>
            </a:p>
          </p:txBody>
        </p:sp>
        <p:sp>
          <p:nvSpPr>
            <p:cNvPr id="156714" name="Line 1066"/>
            <p:cNvSpPr>
              <a:spLocks noChangeShapeType="1"/>
            </p:cNvSpPr>
            <p:nvPr/>
          </p:nvSpPr>
          <p:spPr bwMode="auto">
            <a:xfrm flipV="1">
              <a:off x="4071" y="1615"/>
              <a:ext cx="515" cy="1098"/>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6715" name="AutoShape 1067"/>
            <p:cNvSpPr>
              <a:spLocks noChangeArrowheads="1"/>
            </p:cNvSpPr>
            <p:nvPr/>
          </p:nvSpPr>
          <p:spPr bwMode="auto">
            <a:xfrm>
              <a:off x="3873" y="2080"/>
              <a:ext cx="139" cy="425"/>
            </a:xfrm>
            <a:prstGeom prst="downArrow">
              <a:avLst>
                <a:gd name="adj1" fmla="val 50000"/>
                <a:gd name="adj2" fmla="val 76439"/>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grpSp>
      <p:sp>
        <p:nvSpPr>
          <p:cNvPr id="156717" name="Text Box 1069"/>
          <p:cNvSpPr txBox="1">
            <a:spLocks noChangeArrowheads="1"/>
          </p:cNvSpPr>
          <p:nvPr/>
        </p:nvSpPr>
        <p:spPr bwMode="auto">
          <a:xfrm>
            <a:off x="4191000" y="3886200"/>
            <a:ext cx="2057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b="0"/>
          </a:p>
        </p:txBody>
      </p:sp>
      <p:sp>
        <p:nvSpPr>
          <p:cNvPr id="156718" name="Text Box 1070"/>
          <p:cNvSpPr txBox="1">
            <a:spLocks noChangeArrowheads="1"/>
          </p:cNvSpPr>
          <p:nvPr/>
        </p:nvSpPr>
        <p:spPr bwMode="auto">
          <a:xfrm>
            <a:off x="3962400" y="3567113"/>
            <a:ext cx="2895600" cy="1920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pPr>
            <a:r>
              <a:rPr lang="en-US" altLang="zh-CN" sz="2200" b="0">
                <a:solidFill>
                  <a:srgbClr val="66FFCC"/>
                </a:solidFill>
              </a:rPr>
              <a:t>int main()</a:t>
            </a:r>
          </a:p>
          <a:p>
            <a:pPr>
              <a:lnSpc>
                <a:spcPct val="90000"/>
              </a:lnSpc>
            </a:pPr>
            <a:r>
              <a:rPr lang="en-US" altLang="zh-CN" sz="2200" b="0">
                <a:solidFill>
                  <a:srgbClr val="66FFCC"/>
                </a:solidFill>
              </a:rPr>
              <a:t>{  Array&lt;int&gt;  A(10);</a:t>
            </a:r>
          </a:p>
          <a:p>
            <a:pPr>
              <a:lnSpc>
                <a:spcPct val="90000"/>
              </a:lnSpc>
            </a:pPr>
            <a:r>
              <a:rPr lang="en-US" altLang="zh-CN" sz="2200" b="0">
                <a:solidFill>
                  <a:srgbClr val="66FFCC"/>
                </a:solidFill>
              </a:rPr>
              <a:t>    ......</a:t>
            </a:r>
          </a:p>
          <a:p>
            <a:pPr>
              <a:lnSpc>
                <a:spcPct val="90000"/>
              </a:lnSpc>
            </a:pPr>
            <a:r>
              <a:rPr lang="en-US" altLang="zh-CN" sz="2200" b="0">
                <a:solidFill>
                  <a:srgbClr val="66FFCC"/>
                </a:solidFill>
              </a:rPr>
              <a:t>    Array&lt;int&gt;  B(A);</a:t>
            </a:r>
          </a:p>
          <a:p>
            <a:pPr>
              <a:lnSpc>
                <a:spcPct val="90000"/>
              </a:lnSpc>
            </a:pPr>
            <a:r>
              <a:rPr lang="en-US" altLang="zh-CN" sz="2200" b="0">
                <a:solidFill>
                  <a:srgbClr val="66FFCC"/>
                </a:solidFill>
              </a:rPr>
              <a:t>    ......</a:t>
            </a:r>
          </a:p>
          <a:p>
            <a:pPr>
              <a:lnSpc>
                <a:spcPct val="90000"/>
              </a:lnSpc>
            </a:pPr>
            <a:r>
              <a:rPr lang="en-US" altLang="zh-CN" sz="2200" b="0">
                <a:solidFill>
                  <a:srgbClr val="66FFCC"/>
                </a:solidFill>
              </a:rPr>
              <a:t>}</a:t>
            </a:r>
          </a:p>
        </p:txBody>
      </p:sp>
      <p:sp>
        <p:nvSpPr>
          <p:cNvPr id="156719" name="Text Box 1071"/>
          <p:cNvSpPr txBox="1">
            <a:spLocks noChangeArrowheads="1"/>
          </p:cNvSpPr>
          <p:nvPr/>
        </p:nvSpPr>
        <p:spPr bwMode="auto">
          <a:xfrm>
            <a:off x="152400" y="2343150"/>
            <a:ext cx="2743200" cy="2123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200" b="0">
                <a:solidFill>
                  <a:schemeClr val="tx1"/>
                </a:solidFill>
              </a:rPr>
              <a:t>template &lt;class T&gt;</a:t>
            </a:r>
          </a:p>
          <a:p>
            <a:r>
              <a:rPr lang="en-US" altLang="zh-CN" sz="2200" b="0">
                <a:solidFill>
                  <a:schemeClr val="tx1"/>
                </a:solidFill>
              </a:rPr>
              <a:t>Array&lt;T&gt;::Array(</a:t>
            </a:r>
          </a:p>
          <a:p>
            <a:r>
              <a:rPr lang="en-US" altLang="zh-CN" sz="2200" b="0">
                <a:solidFill>
                  <a:schemeClr val="tx1"/>
                </a:solidFill>
              </a:rPr>
              <a:t> const Array&lt;T&gt;&amp; X)</a:t>
            </a:r>
          </a:p>
          <a:p>
            <a:r>
              <a:rPr lang="en-US" altLang="zh-CN" sz="2200" b="0">
                <a:solidFill>
                  <a:schemeClr val="tx1"/>
                </a:solidFill>
              </a:rPr>
              <a:t>{  size = X.size;</a:t>
            </a:r>
          </a:p>
          <a:p>
            <a:r>
              <a:rPr lang="en-US" altLang="zh-CN" sz="2200" b="0">
                <a:solidFill>
                  <a:schemeClr val="tx1"/>
                </a:solidFill>
              </a:rPr>
              <a:t>    alist= X.alist;</a:t>
            </a:r>
          </a:p>
          <a:p>
            <a:r>
              <a:rPr lang="en-US" altLang="zh-CN" sz="2200" b="0">
                <a:solidFill>
                  <a:schemeClr val="tx1"/>
                </a:solidFill>
              </a:rPr>
              <a:t>}</a:t>
            </a:r>
            <a:endParaRPr lang="en-US" altLang="zh-CN" b="0">
              <a:solidFill>
                <a:schemeClr val="tx1"/>
              </a:solidFill>
            </a:endParaRPr>
          </a:p>
        </p:txBody>
      </p:sp>
    </p:spTree>
    <p:extLst>
      <p:ext uri="{BB962C8B-B14F-4D97-AF65-F5344CB8AC3E}">
        <p14:creationId xmlns:p14="http://schemas.microsoft.com/office/powerpoint/2010/main" val="1898369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p:nvPr>
        </p:nvSpPr>
        <p:spPr/>
        <p:txBody>
          <a:bodyPr/>
          <a:lstStyle/>
          <a:p>
            <a:r>
              <a:rPr lang="zh-CN" altLang="en-US"/>
              <a:t>深拷贝</a:t>
            </a:r>
          </a:p>
        </p:txBody>
      </p:sp>
      <p:sp>
        <p:nvSpPr>
          <p:cNvPr id="54" name="灯片编号占位符 5"/>
          <p:cNvSpPr>
            <a:spLocks noGrp="1"/>
          </p:cNvSpPr>
          <p:nvPr>
            <p:ph type="sldNum" sz="quarter" idx="12"/>
          </p:nvPr>
        </p:nvSpPr>
        <p:spPr/>
        <p:txBody>
          <a:bodyPr/>
          <a:lstStyle/>
          <a:p>
            <a:fld id="{6589D334-D78C-4F05-8F9D-B617B29F1398}" type="slidenum">
              <a:rPr lang="en-US" altLang="zh-CN"/>
              <a:pPr/>
              <a:t>23</a:t>
            </a:fld>
            <a:endParaRPr lang="en-US" altLang="zh-CN"/>
          </a:p>
        </p:txBody>
      </p:sp>
      <p:grpSp>
        <p:nvGrpSpPr>
          <p:cNvPr id="157754" name="Group 1082"/>
          <p:cNvGrpSpPr>
            <a:grpSpLocks/>
          </p:cNvGrpSpPr>
          <p:nvPr/>
        </p:nvGrpSpPr>
        <p:grpSpPr bwMode="auto">
          <a:xfrm>
            <a:off x="1219200" y="1326357"/>
            <a:ext cx="6400800" cy="3474244"/>
            <a:chOff x="768" y="1114"/>
            <a:chExt cx="4032" cy="2918"/>
          </a:xfrm>
        </p:grpSpPr>
        <p:sp>
          <p:nvSpPr>
            <p:cNvPr id="157702" name="Text Box 1030"/>
            <p:cNvSpPr txBox="1">
              <a:spLocks noChangeArrowheads="1"/>
            </p:cNvSpPr>
            <p:nvPr/>
          </p:nvSpPr>
          <p:spPr bwMode="auto">
            <a:xfrm>
              <a:off x="958" y="1960"/>
              <a:ext cx="371"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03" name="Text Box 1031"/>
            <p:cNvSpPr txBox="1">
              <a:spLocks noChangeArrowheads="1"/>
            </p:cNvSpPr>
            <p:nvPr/>
          </p:nvSpPr>
          <p:spPr bwMode="auto">
            <a:xfrm>
              <a:off x="768" y="192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p>
          </p:txBody>
        </p:sp>
        <p:grpSp>
          <p:nvGrpSpPr>
            <p:cNvPr id="157704" name="Group 1032"/>
            <p:cNvGrpSpPr>
              <a:grpSpLocks/>
            </p:cNvGrpSpPr>
            <p:nvPr/>
          </p:nvGrpSpPr>
          <p:grpSpPr bwMode="auto">
            <a:xfrm>
              <a:off x="1709" y="2116"/>
              <a:ext cx="604" cy="829"/>
              <a:chOff x="3915" y="8565"/>
              <a:chExt cx="420" cy="2385"/>
            </a:xfrm>
          </p:grpSpPr>
          <p:sp>
            <p:nvSpPr>
              <p:cNvPr id="157705" name="Rectangle 1033"/>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6" name="Line 1034"/>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1035"/>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1036"/>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1037"/>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1038"/>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1039"/>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1040"/>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1041"/>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1042"/>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15" name="Text Box 1043"/>
            <p:cNvSpPr txBox="1">
              <a:spLocks noChangeArrowheads="1"/>
            </p:cNvSpPr>
            <p:nvPr/>
          </p:nvSpPr>
          <p:spPr bwMode="auto">
            <a:xfrm>
              <a:off x="1709" y="1753"/>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A</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16" name="Line 1044"/>
            <p:cNvSpPr>
              <a:spLocks noChangeShapeType="1"/>
            </p:cNvSpPr>
            <p:nvPr/>
          </p:nvSpPr>
          <p:spPr bwMode="auto">
            <a:xfrm>
              <a:off x="1277" y="2124"/>
              <a:ext cx="432"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17" name="Text Box 1045"/>
            <p:cNvSpPr txBox="1">
              <a:spLocks noChangeArrowheads="1"/>
            </p:cNvSpPr>
            <p:nvPr/>
          </p:nvSpPr>
          <p:spPr bwMode="auto">
            <a:xfrm>
              <a:off x="1044" y="3843"/>
              <a:ext cx="93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600" b="0">
                  <a:solidFill>
                    <a:schemeClr val="tx1"/>
                  </a:solidFill>
                </a:rPr>
                <a:t>拷贝前</a:t>
              </a:r>
            </a:p>
          </p:txBody>
        </p:sp>
        <p:sp>
          <p:nvSpPr>
            <p:cNvPr id="157719" name="Text Box 1047"/>
            <p:cNvSpPr txBox="1">
              <a:spLocks noChangeArrowheads="1"/>
            </p:cNvSpPr>
            <p:nvPr/>
          </p:nvSpPr>
          <p:spPr bwMode="auto">
            <a:xfrm>
              <a:off x="3306" y="1322"/>
              <a:ext cx="372"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20" name="Text Box 1048"/>
            <p:cNvSpPr txBox="1">
              <a:spLocks noChangeArrowheads="1"/>
            </p:cNvSpPr>
            <p:nvPr/>
          </p:nvSpPr>
          <p:spPr bwMode="auto">
            <a:xfrm>
              <a:off x="3116" y="128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A</a:t>
              </a:r>
            </a:p>
          </p:txBody>
        </p:sp>
        <p:grpSp>
          <p:nvGrpSpPr>
            <p:cNvPr id="157721" name="Group 1049"/>
            <p:cNvGrpSpPr>
              <a:grpSpLocks/>
            </p:cNvGrpSpPr>
            <p:nvPr/>
          </p:nvGrpSpPr>
          <p:grpSpPr bwMode="auto">
            <a:xfrm>
              <a:off x="4057" y="1477"/>
              <a:ext cx="605" cy="820"/>
              <a:chOff x="3915" y="8565"/>
              <a:chExt cx="420" cy="2385"/>
            </a:xfrm>
          </p:grpSpPr>
          <p:sp>
            <p:nvSpPr>
              <p:cNvPr id="157722" name="Rectangle 1050"/>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23" name="Line 1051"/>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4" name="Line 1052"/>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5" name="Line 1053"/>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6" name="Line 1054"/>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7" name="Line 1055"/>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8" name="Line 1056"/>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29" name="Line 1057"/>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0" name="Line 1058"/>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31" name="Line 1059"/>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32" name="Text Box 1060"/>
            <p:cNvSpPr txBox="1">
              <a:spLocks noChangeArrowheads="1"/>
            </p:cNvSpPr>
            <p:nvPr/>
          </p:nvSpPr>
          <p:spPr bwMode="auto">
            <a:xfrm>
              <a:off x="4057" y="1114"/>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A</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33" name="Line 1061"/>
            <p:cNvSpPr>
              <a:spLocks noChangeShapeType="1"/>
            </p:cNvSpPr>
            <p:nvPr/>
          </p:nvSpPr>
          <p:spPr bwMode="auto">
            <a:xfrm>
              <a:off x="3626" y="1485"/>
              <a:ext cx="431"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34" name="Text Box 1062"/>
            <p:cNvSpPr txBox="1">
              <a:spLocks noChangeArrowheads="1"/>
            </p:cNvSpPr>
            <p:nvPr/>
          </p:nvSpPr>
          <p:spPr bwMode="auto">
            <a:xfrm>
              <a:off x="3462" y="3843"/>
              <a:ext cx="9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tIns="0" bIns="0"/>
            <a:lstStyle/>
            <a:p>
              <a:pPr algn="ctr"/>
              <a:r>
                <a:rPr lang="zh-CN" altLang="en-US" sz="1600" b="0">
                  <a:solidFill>
                    <a:schemeClr val="tx1"/>
                  </a:solidFill>
                </a:rPr>
                <a:t>拷贝后</a:t>
              </a:r>
            </a:p>
          </p:txBody>
        </p:sp>
        <p:sp>
          <p:nvSpPr>
            <p:cNvPr id="157736" name="Text Box 1064"/>
            <p:cNvSpPr txBox="1">
              <a:spLocks noChangeArrowheads="1"/>
            </p:cNvSpPr>
            <p:nvPr/>
          </p:nvSpPr>
          <p:spPr bwMode="auto">
            <a:xfrm>
              <a:off x="3306" y="2358"/>
              <a:ext cx="372" cy="561"/>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pPr algn="just"/>
              <a:r>
                <a:rPr lang="en-US" altLang="zh-CN" sz="1600" b="0">
                  <a:solidFill>
                    <a:schemeClr val="tx1"/>
                  </a:solidFill>
                </a:rPr>
                <a:t> alist</a:t>
              </a:r>
            </a:p>
            <a:p>
              <a:pPr algn="just"/>
              <a:r>
                <a:rPr lang="en-US" altLang="zh-CN" sz="1600" b="0">
                  <a:solidFill>
                    <a:schemeClr val="tx1"/>
                  </a:solidFill>
                </a:rPr>
                <a:t> size</a:t>
              </a:r>
            </a:p>
          </p:txBody>
        </p:sp>
        <p:sp>
          <p:nvSpPr>
            <p:cNvPr id="157737" name="Text Box 1065"/>
            <p:cNvSpPr txBox="1">
              <a:spLocks noChangeArrowheads="1"/>
            </p:cNvSpPr>
            <p:nvPr/>
          </p:nvSpPr>
          <p:spPr bwMode="auto">
            <a:xfrm>
              <a:off x="3116" y="232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600" b="0">
                  <a:solidFill>
                    <a:schemeClr val="tx1"/>
                  </a:solidFill>
                </a:rPr>
                <a:t>B</a:t>
              </a:r>
            </a:p>
          </p:txBody>
        </p:sp>
        <p:grpSp>
          <p:nvGrpSpPr>
            <p:cNvPr id="157739" name="Group 1067"/>
            <p:cNvGrpSpPr>
              <a:grpSpLocks/>
            </p:cNvGrpSpPr>
            <p:nvPr/>
          </p:nvGrpSpPr>
          <p:grpSpPr bwMode="auto">
            <a:xfrm>
              <a:off x="4057" y="2530"/>
              <a:ext cx="605" cy="820"/>
              <a:chOff x="3915" y="8565"/>
              <a:chExt cx="420" cy="2385"/>
            </a:xfrm>
          </p:grpSpPr>
          <p:sp>
            <p:nvSpPr>
              <p:cNvPr id="157740" name="Rectangle 1068"/>
              <p:cNvSpPr>
                <a:spLocks noChangeArrowheads="1"/>
              </p:cNvSpPr>
              <p:nvPr/>
            </p:nvSpPr>
            <p:spPr bwMode="auto">
              <a:xfrm>
                <a:off x="3915" y="8565"/>
                <a:ext cx="420" cy="238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41" name="Line 1069"/>
              <p:cNvSpPr>
                <a:spLocks noChangeShapeType="1"/>
              </p:cNvSpPr>
              <p:nvPr/>
            </p:nvSpPr>
            <p:spPr bwMode="auto">
              <a:xfrm>
                <a:off x="3915" y="88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2" name="Line 1070"/>
              <p:cNvSpPr>
                <a:spLocks noChangeShapeType="1"/>
              </p:cNvSpPr>
              <p:nvPr/>
            </p:nvSpPr>
            <p:spPr bwMode="auto">
              <a:xfrm>
                <a:off x="3915" y="90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3" name="Line 1071"/>
              <p:cNvSpPr>
                <a:spLocks noChangeShapeType="1"/>
              </p:cNvSpPr>
              <p:nvPr/>
            </p:nvSpPr>
            <p:spPr bwMode="auto">
              <a:xfrm>
                <a:off x="3915" y="92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4" name="Line 1072"/>
              <p:cNvSpPr>
                <a:spLocks noChangeShapeType="1"/>
              </p:cNvSpPr>
              <p:nvPr/>
            </p:nvSpPr>
            <p:spPr bwMode="auto">
              <a:xfrm>
                <a:off x="3915" y="95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5" name="Line 1073"/>
              <p:cNvSpPr>
                <a:spLocks noChangeShapeType="1"/>
              </p:cNvSpPr>
              <p:nvPr/>
            </p:nvSpPr>
            <p:spPr bwMode="auto">
              <a:xfrm>
                <a:off x="3915" y="976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6" name="Line 1074"/>
              <p:cNvSpPr>
                <a:spLocks noChangeShapeType="1"/>
              </p:cNvSpPr>
              <p:nvPr/>
            </p:nvSpPr>
            <p:spPr bwMode="auto">
              <a:xfrm>
                <a:off x="3915" y="1000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7" name="Line 1075"/>
              <p:cNvSpPr>
                <a:spLocks noChangeShapeType="1"/>
              </p:cNvSpPr>
              <p:nvPr/>
            </p:nvSpPr>
            <p:spPr bwMode="auto">
              <a:xfrm>
                <a:off x="3915" y="1024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8" name="Line 1076"/>
              <p:cNvSpPr>
                <a:spLocks noChangeShapeType="1"/>
              </p:cNvSpPr>
              <p:nvPr/>
            </p:nvSpPr>
            <p:spPr bwMode="auto">
              <a:xfrm>
                <a:off x="3915" y="1048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49" name="Line 1077"/>
              <p:cNvSpPr>
                <a:spLocks noChangeShapeType="1"/>
              </p:cNvSpPr>
              <p:nvPr/>
            </p:nvSpPr>
            <p:spPr bwMode="auto">
              <a:xfrm>
                <a:off x="3915" y="10725"/>
                <a:ext cx="420" cy="0"/>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7750" name="Text Box 1078"/>
            <p:cNvSpPr txBox="1">
              <a:spLocks noChangeArrowheads="1"/>
            </p:cNvSpPr>
            <p:nvPr/>
          </p:nvSpPr>
          <p:spPr bwMode="auto">
            <a:xfrm>
              <a:off x="4057" y="3402"/>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lIns="0" tIns="0" rIns="0" bIns="0"/>
            <a:lstStyle/>
            <a:p>
              <a:pPr algn="just"/>
              <a:r>
                <a:rPr lang="en-US" altLang="zh-CN" sz="1400" b="0">
                  <a:solidFill>
                    <a:schemeClr val="tx1"/>
                  </a:solidFill>
                </a:rPr>
                <a:t>B</a:t>
              </a:r>
              <a:r>
                <a:rPr lang="zh-CN" altLang="en-US" sz="1400" b="0">
                  <a:solidFill>
                    <a:schemeClr val="tx1"/>
                  </a:solidFill>
                </a:rPr>
                <a:t>的数组元素</a:t>
              </a:r>
            </a:p>
            <a:p>
              <a:pPr algn="just"/>
              <a:r>
                <a:rPr lang="zh-CN" altLang="en-US" sz="1400" b="0">
                  <a:solidFill>
                    <a:schemeClr val="tx1"/>
                  </a:solidFill>
                </a:rPr>
                <a:t>占用的内存</a:t>
              </a:r>
            </a:p>
          </p:txBody>
        </p:sp>
        <p:sp>
          <p:nvSpPr>
            <p:cNvPr id="157751" name="Line 1079"/>
            <p:cNvSpPr>
              <a:spLocks noChangeShapeType="1"/>
            </p:cNvSpPr>
            <p:nvPr/>
          </p:nvSpPr>
          <p:spPr bwMode="auto">
            <a:xfrm>
              <a:off x="3626" y="2530"/>
              <a:ext cx="431" cy="0"/>
            </a:xfrm>
            <a:prstGeom prst="line">
              <a:avLst/>
            </a:prstGeom>
            <a:noFill/>
            <a:ln w="9525">
              <a:solidFill>
                <a:srgbClr val="FFFF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7752"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83188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Grp="1" noChangeArrowheads="1"/>
          </p:cNvSpPr>
          <p:nvPr>
            <p:ph type="title"/>
          </p:nvPr>
        </p:nvSpPr>
        <p:spPr/>
        <p:txBody>
          <a:bodyPr/>
          <a:lstStyle/>
          <a:p>
            <a:r>
              <a:rPr lang="zh-CN" altLang="en-US" sz="4000"/>
              <a:t>数组类的重载</a:t>
            </a:r>
            <a:r>
              <a:rPr lang="en-US" altLang="zh-CN" sz="4000"/>
              <a:t>"="</a:t>
            </a:r>
            <a:r>
              <a:rPr lang="zh-CN" altLang="en-US" sz="4000"/>
              <a:t>运算符函数</a:t>
            </a:r>
          </a:p>
        </p:txBody>
      </p:sp>
      <p:sp>
        <p:nvSpPr>
          <p:cNvPr id="158723" name="Rectangle 1027"/>
          <p:cNvSpPr>
            <a:spLocks noGrp="1" noChangeArrowheads="1"/>
          </p:cNvSpPr>
          <p:nvPr>
            <p:ph idx="1"/>
          </p:nvPr>
        </p:nvSpPr>
        <p:spPr>
          <a:xfrm>
            <a:off x="1187450" y="1257300"/>
            <a:ext cx="7848600" cy="3486150"/>
          </a:xfrm>
        </p:spPr>
        <p:txBody>
          <a:bodyPr>
            <a:normAutofit fontScale="92500" lnSpcReduction="20000"/>
          </a:bodyPr>
          <a:lstStyle/>
          <a:p>
            <a:pPr>
              <a:lnSpc>
                <a:spcPct val="90000"/>
              </a:lnSpc>
              <a:spcBef>
                <a:spcPct val="0"/>
              </a:spcBef>
              <a:buFont typeface="Wingdings" pitchFamily="2" charset="2"/>
              <a:buNone/>
            </a:pPr>
            <a:r>
              <a:rPr lang="en-US" altLang="zh-CN" sz="2200" dirty="0"/>
              <a:t>template &lt;class T&gt;</a:t>
            </a:r>
          </a:p>
          <a:p>
            <a:pPr>
              <a:lnSpc>
                <a:spcPct val="90000"/>
              </a:lnSpc>
              <a:spcBef>
                <a:spcPct val="0"/>
              </a:spcBef>
              <a:buFont typeface="Wingdings" pitchFamily="2" charset="2"/>
              <a:buNone/>
            </a:pPr>
            <a:r>
              <a:rPr lang="en-US" altLang="zh-CN" sz="2200" dirty="0"/>
              <a:t>Array&lt;T&gt;&amp; Array&lt;T&gt;::operator= (</a:t>
            </a:r>
            <a:r>
              <a:rPr lang="en-US" altLang="zh-CN" sz="2200" dirty="0" err="1"/>
              <a:t>const</a:t>
            </a:r>
            <a:r>
              <a:rPr lang="en-US" altLang="zh-CN" sz="2200" dirty="0"/>
              <a:t> Array&lt;T&gt;&amp; </a:t>
            </a:r>
            <a:r>
              <a:rPr lang="en-US" altLang="zh-CN" sz="2200" dirty="0" err="1"/>
              <a:t>rhs</a:t>
            </a:r>
            <a:r>
              <a:rPr lang="en-US" altLang="zh-CN" sz="2200" dirty="0"/>
              <a:t>)</a:t>
            </a:r>
          </a:p>
          <a:p>
            <a:pPr>
              <a:lnSpc>
                <a:spcPct val="90000"/>
              </a:lnSpc>
              <a:spcBef>
                <a:spcPct val="0"/>
              </a:spcBef>
              <a:buFont typeface="Wingdings" pitchFamily="2" charset="2"/>
              <a:buNone/>
            </a:pPr>
            <a:r>
              <a:rPr lang="en-US" altLang="zh-CN" sz="2200" dirty="0"/>
              <a:t>{  </a:t>
            </a:r>
            <a:r>
              <a:rPr lang="en-US" altLang="zh-CN" sz="2200" dirty="0" err="1"/>
              <a:t>int</a:t>
            </a:r>
            <a:r>
              <a:rPr lang="en-US" altLang="zh-CN" sz="2200" dirty="0"/>
              <a:t> n = </a:t>
            </a:r>
            <a:r>
              <a:rPr lang="en-US" altLang="zh-CN" sz="2200" dirty="0" err="1"/>
              <a:t>rhs.size</a:t>
            </a:r>
            <a:r>
              <a:rPr lang="en-US" altLang="zh-CN" sz="2200" dirty="0"/>
              <a:t>;    </a:t>
            </a:r>
          </a:p>
          <a:p>
            <a:pPr>
              <a:lnSpc>
                <a:spcPct val="90000"/>
              </a:lnSpc>
              <a:spcBef>
                <a:spcPct val="0"/>
              </a:spcBef>
              <a:buFont typeface="Wingdings" pitchFamily="2" charset="2"/>
              <a:buNone/>
            </a:pPr>
            <a:r>
              <a:rPr lang="en-US" altLang="zh-CN" sz="2200" dirty="0"/>
              <a:t>    if (size != n)</a:t>
            </a:r>
          </a:p>
          <a:p>
            <a:pPr>
              <a:lnSpc>
                <a:spcPct val="90000"/>
              </a:lnSpc>
              <a:spcBef>
                <a:spcPct val="0"/>
              </a:spcBef>
              <a:buFont typeface="Wingdings" pitchFamily="2" charset="2"/>
              <a:buNone/>
            </a:pPr>
            <a:r>
              <a:rPr lang="en-US" altLang="zh-CN" sz="2200" dirty="0"/>
              <a:t>    {   delete [] </a:t>
            </a:r>
            <a:r>
              <a:rPr lang="en-US" altLang="zh-CN" sz="2200" dirty="0" err="1"/>
              <a:t>alist</a:t>
            </a:r>
            <a:r>
              <a:rPr lang="en-US" altLang="zh-CN" sz="2200" dirty="0"/>
              <a:t>;        </a:t>
            </a:r>
          </a:p>
          <a:p>
            <a:pPr>
              <a:lnSpc>
                <a:spcPct val="90000"/>
              </a:lnSpc>
              <a:spcBef>
                <a:spcPct val="0"/>
              </a:spcBef>
              <a:buFont typeface="Wingdings" pitchFamily="2" charset="2"/>
              <a:buNone/>
            </a:pPr>
            <a:r>
              <a:rPr lang="en-US" altLang="zh-CN" sz="2200" dirty="0"/>
              <a:t>        </a:t>
            </a:r>
            <a:r>
              <a:rPr lang="en-US" altLang="zh-CN" sz="2200" dirty="0" err="1"/>
              <a:t>alist</a:t>
            </a:r>
            <a:r>
              <a:rPr lang="en-US" altLang="zh-CN" sz="2200" dirty="0"/>
              <a:t> = new T[n];       </a:t>
            </a:r>
          </a:p>
          <a:p>
            <a:pPr>
              <a:lnSpc>
                <a:spcPct val="90000"/>
              </a:lnSpc>
              <a:spcBef>
                <a:spcPct val="0"/>
              </a:spcBef>
              <a:buFont typeface="Wingdings" pitchFamily="2" charset="2"/>
              <a:buNone/>
            </a:pPr>
            <a:r>
              <a:rPr lang="en-US" altLang="zh-CN" sz="2200" dirty="0"/>
              <a:t>        if (</a:t>
            </a:r>
            <a:r>
              <a:rPr lang="en-US" altLang="zh-CN" sz="2200" dirty="0" err="1"/>
              <a:t>alist</a:t>
            </a:r>
            <a:r>
              <a:rPr lang="en-US" altLang="zh-CN" sz="2200" dirty="0"/>
              <a:t> == NULL) Error(</a:t>
            </a:r>
            <a:r>
              <a:rPr lang="en-US" altLang="zh-CN" sz="2200" dirty="0" err="1"/>
              <a:t>memoryAllocationError</a:t>
            </a:r>
            <a:r>
              <a:rPr lang="en-US" altLang="zh-CN" sz="2200" dirty="0"/>
              <a:t>);</a:t>
            </a:r>
          </a:p>
          <a:p>
            <a:pPr>
              <a:lnSpc>
                <a:spcPct val="90000"/>
              </a:lnSpc>
              <a:spcBef>
                <a:spcPct val="0"/>
              </a:spcBef>
              <a:buFont typeface="Wingdings" pitchFamily="2" charset="2"/>
              <a:buNone/>
            </a:pPr>
            <a:r>
              <a:rPr lang="en-US" altLang="zh-CN" sz="2200" dirty="0"/>
              <a:t>        size = n;   </a:t>
            </a:r>
          </a:p>
          <a:p>
            <a:pPr>
              <a:lnSpc>
                <a:spcPct val="90000"/>
              </a:lnSpc>
              <a:spcBef>
                <a:spcPct val="0"/>
              </a:spcBef>
              <a:buFont typeface="Wingdings" pitchFamily="2" charset="2"/>
              <a:buNone/>
            </a:pPr>
            <a:r>
              <a:rPr lang="en-US" altLang="zh-CN" sz="2200" dirty="0"/>
              <a:t>    }</a:t>
            </a:r>
          </a:p>
          <a:p>
            <a:pPr>
              <a:lnSpc>
                <a:spcPct val="90000"/>
              </a:lnSpc>
              <a:spcBef>
                <a:spcPct val="0"/>
              </a:spcBef>
              <a:buFont typeface="Wingdings" pitchFamily="2" charset="2"/>
              <a:buNone/>
            </a:pPr>
            <a:r>
              <a:rPr lang="en-US" altLang="zh-CN" sz="2200" dirty="0"/>
              <a:t>   T* </a:t>
            </a:r>
            <a:r>
              <a:rPr lang="en-US" altLang="zh-CN" sz="2200" dirty="0" err="1"/>
              <a:t>destptr</a:t>
            </a:r>
            <a:r>
              <a:rPr lang="en-US" altLang="zh-CN" sz="2200" dirty="0"/>
              <a:t> = </a:t>
            </a:r>
            <a:r>
              <a:rPr lang="en-US" altLang="zh-CN" sz="2200" dirty="0" err="1"/>
              <a:t>alist</a:t>
            </a:r>
            <a:r>
              <a:rPr lang="en-US" altLang="zh-CN" sz="2200" dirty="0"/>
              <a:t>;</a:t>
            </a:r>
          </a:p>
          <a:p>
            <a:pPr>
              <a:lnSpc>
                <a:spcPct val="90000"/>
              </a:lnSpc>
              <a:spcBef>
                <a:spcPct val="0"/>
              </a:spcBef>
              <a:buFont typeface="Wingdings" pitchFamily="2" charset="2"/>
              <a:buNone/>
            </a:pPr>
            <a:r>
              <a:rPr lang="en-US" altLang="zh-CN" sz="2200" dirty="0"/>
              <a:t>   T* </a:t>
            </a:r>
            <a:r>
              <a:rPr lang="en-US" altLang="zh-CN" sz="2200" dirty="0" err="1"/>
              <a:t>srcptr</a:t>
            </a:r>
            <a:r>
              <a:rPr lang="en-US" altLang="zh-CN" sz="2200" dirty="0"/>
              <a:t> = </a:t>
            </a:r>
            <a:r>
              <a:rPr lang="en-US" altLang="zh-CN" sz="2200" dirty="0" err="1"/>
              <a:t>rhs.alist</a:t>
            </a:r>
            <a:r>
              <a:rPr lang="en-US" altLang="zh-CN" sz="2200" dirty="0"/>
              <a:t>;</a:t>
            </a:r>
          </a:p>
          <a:p>
            <a:pPr>
              <a:lnSpc>
                <a:spcPct val="90000"/>
              </a:lnSpc>
              <a:spcBef>
                <a:spcPct val="0"/>
              </a:spcBef>
              <a:buFont typeface="Wingdings" pitchFamily="2" charset="2"/>
              <a:buNone/>
            </a:pPr>
            <a:r>
              <a:rPr lang="en-US" altLang="zh-CN" sz="2200" dirty="0"/>
              <a:t>    while (n--) </a:t>
            </a:r>
          </a:p>
          <a:p>
            <a:pPr>
              <a:lnSpc>
                <a:spcPct val="90000"/>
              </a:lnSpc>
              <a:spcBef>
                <a:spcPct val="0"/>
              </a:spcBef>
              <a:buFont typeface="Wingdings" pitchFamily="2" charset="2"/>
              <a:buNone/>
            </a:pPr>
            <a:r>
              <a:rPr lang="en-US" altLang="zh-CN" sz="2200" dirty="0"/>
              <a:t>        *</a:t>
            </a:r>
            <a:r>
              <a:rPr lang="en-US" altLang="zh-CN" sz="2200" dirty="0" err="1"/>
              <a:t>destptr</a:t>
            </a:r>
            <a:r>
              <a:rPr lang="en-US" altLang="zh-CN" sz="2200" dirty="0"/>
              <a:t>++ = *</a:t>
            </a:r>
            <a:r>
              <a:rPr lang="en-US" altLang="zh-CN" sz="2200" dirty="0" err="1"/>
              <a:t>srcptr</a:t>
            </a:r>
            <a:r>
              <a:rPr lang="en-US" altLang="zh-CN" sz="2200" dirty="0"/>
              <a:t>++;</a:t>
            </a:r>
          </a:p>
          <a:p>
            <a:pPr>
              <a:lnSpc>
                <a:spcPct val="90000"/>
              </a:lnSpc>
              <a:spcBef>
                <a:spcPct val="0"/>
              </a:spcBef>
              <a:buFont typeface="Wingdings" pitchFamily="2" charset="2"/>
              <a:buNone/>
            </a:pPr>
            <a:r>
              <a:rPr lang="en-US" altLang="zh-CN" sz="2200" dirty="0"/>
              <a:t>    return *this;</a:t>
            </a:r>
          </a:p>
          <a:p>
            <a:pPr>
              <a:lnSpc>
                <a:spcPct val="90000"/>
              </a:lnSpc>
              <a:spcBef>
                <a:spcPct val="0"/>
              </a:spcBef>
              <a:buFont typeface="Wingdings" pitchFamily="2" charset="2"/>
              <a:buNone/>
            </a:pPr>
            <a:r>
              <a:rPr lang="en-US" altLang="zh-CN" sz="2200" dirty="0"/>
              <a:t>}</a:t>
            </a:r>
          </a:p>
        </p:txBody>
      </p:sp>
      <p:sp>
        <p:nvSpPr>
          <p:cNvPr id="7" name="灯片编号占位符 5"/>
          <p:cNvSpPr>
            <a:spLocks noGrp="1"/>
          </p:cNvSpPr>
          <p:nvPr>
            <p:ph type="sldNum" sz="quarter" idx="12"/>
          </p:nvPr>
        </p:nvSpPr>
        <p:spPr/>
        <p:txBody>
          <a:bodyPr/>
          <a:lstStyle/>
          <a:p>
            <a:fld id="{1BC17CE3-D8D2-4FB3-BC6D-9A92D204C54D}" type="slidenum">
              <a:rPr lang="en-US" altLang="zh-CN"/>
              <a:pPr/>
              <a:t>24</a:t>
            </a:fld>
            <a:endParaRPr lang="en-US" altLang="zh-CN"/>
          </a:p>
        </p:txBody>
      </p:sp>
      <p:sp>
        <p:nvSpPr>
          <p:cNvPr id="158726" name="Text Box 1030"/>
          <p:cNvSpPr txBox="1">
            <a:spLocks noChangeArrowheads="1"/>
          </p:cNvSpPr>
          <p:nvPr/>
        </p:nvSpPr>
        <p:spPr bwMode="auto">
          <a:xfrm>
            <a:off x="28804" y="123924"/>
            <a:ext cx="800219" cy="46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3914349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050"/>
          <p:cNvSpPr>
            <a:spLocks noGrp="1" noChangeArrowheads="1"/>
          </p:cNvSpPr>
          <p:nvPr>
            <p:ph type="title"/>
          </p:nvPr>
        </p:nvSpPr>
        <p:spPr>
          <a:xfrm>
            <a:off x="683568" y="195486"/>
            <a:ext cx="7776000" cy="857250"/>
          </a:xfrm>
        </p:spPr>
        <p:txBody>
          <a:bodyPr/>
          <a:lstStyle/>
          <a:p>
            <a:r>
              <a:rPr lang="zh-CN" altLang="en-US" sz="4000" dirty="0"/>
              <a:t>数组类的重载下标操作符函数</a:t>
            </a:r>
          </a:p>
        </p:txBody>
      </p:sp>
      <p:sp>
        <p:nvSpPr>
          <p:cNvPr id="159747" name="Rectangle 2051"/>
          <p:cNvSpPr>
            <a:spLocks noGrp="1" noChangeArrowheads="1"/>
          </p:cNvSpPr>
          <p:nvPr>
            <p:ph idx="1"/>
          </p:nvPr>
        </p:nvSpPr>
        <p:spPr>
          <a:xfrm>
            <a:off x="1295400" y="1428750"/>
            <a:ext cx="7239000" cy="3257550"/>
          </a:xfrm>
        </p:spPr>
        <p:txBody>
          <a:bodyPr>
            <a:normAutofit fontScale="92500" lnSpcReduction="20000"/>
          </a:bodyPr>
          <a:lstStyle/>
          <a:p>
            <a:pPr>
              <a:lnSpc>
                <a:spcPct val="90000"/>
              </a:lnSpc>
              <a:buFont typeface="Wingdings" pitchFamily="2" charset="2"/>
              <a:buNone/>
            </a:pPr>
            <a:r>
              <a:rPr lang="en-US" altLang="zh-CN" sz="2800" dirty="0"/>
              <a:t>template &lt;class T&gt;</a:t>
            </a:r>
          </a:p>
          <a:p>
            <a:pPr>
              <a:lnSpc>
                <a:spcPct val="90000"/>
              </a:lnSpc>
              <a:buFont typeface="Wingdings" pitchFamily="2" charset="2"/>
              <a:buNone/>
            </a:pPr>
            <a:r>
              <a:rPr lang="en-US" altLang="zh-CN" sz="2800" dirty="0"/>
              <a:t>T&amp; Array&lt;T&gt;::operator[] (</a:t>
            </a:r>
            <a:r>
              <a:rPr lang="en-US" altLang="zh-CN" sz="2800" dirty="0" err="1"/>
              <a:t>int</a:t>
            </a:r>
            <a:r>
              <a:rPr lang="en-US" altLang="zh-CN" sz="2800" dirty="0"/>
              <a:t> n)</a:t>
            </a:r>
          </a:p>
          <a:p>
            <a:pPr>
              <a:lnSpc>
                <a:spcPct val="90000"/>
              </a:lnSpc>
              <a:buFont typeface="Wingdings" pitchFamily="2" charset="2"/>
              <a:buNone/>
            </a:pPr>
            <a:r>
              <a:rPr lang="en-US" altLang="zh-CN" sz="2800" dirty="0"/>
              <a:t>{</a:t>
            </a:r>
          </a:p>
          <a:p>
            <a:pPr>
              <a:lnSpc>
                <a:spcPct val="90000"/>
              </a:lnSpc>
              <a:buFont typeface="Wingdings" pitchFamily="2" charset="2"/>
              <a:buNone/>
            </a:pPr>
            <a:r>
              <a:rPr lang="en-US" altLang="zh-CN" sz="2800" dirty="0"/>
              <a:t>   // </a:t>
            </a:r>
            <a:r>
              <a:rPr lang="zh-CN" altLang="en-US" sz="2800" dirty="0"/>
              <a:t>检查下标是否越界</a:t>
            </a:r>
          </a:p>
          <a:p>
            <a:pPr>
              <a:lnSpc>
                <a:spcPct val="90000"/>
              </a:lnSpc>
              <a:buFont typeface="Wingdings" pitchFamily="2" charset="2"/>
              <a:buNone/>
            </a:pPr>
            <a:r>
              <a:rPr lang="zh-CN" altLang="en-US" sz="2800" dirty="0"/>
              <a:t>   </a:t>
            </a:r>
            <a:r>
              <a:rPr lang="en-US" altLang="zh-CN" sz="2800" dirty="0"/>
              <a:t>if (n &lt; 0 || n &gt; size-1)</a:t>
            </a:r>
          </a:p>
          <a:p>
            <a:pPr>
              <a:lnSpc>
                <a:spcPct val="90000"/>
              </a:lnSpc>
              <a:buFont typeface="Wingdings" pitchFamily="2" charset="2"/>
              <a:buNone/>
            </a:pPr>
            <a:r>
              <a:rPr lang="en-US" altLang="zh-CN" sz="2800" dirty="0"/>
              <a:t>      Error(</a:t>
            </a:r>
            <a:r>
              <a:rPr lang="en-US" altLang="zh-CN" sz="2800" dirty="0" err="1"/>
              <a:t>indexOutOfRange,n</a:t>
            </a:r>
            <a:r>
              <a:rPr lang="en-US" altLang="zh-CN" sz="2800" dirty="0"/>
              <a:t>);</a:t>
            </a:r>
          </a:p>
          <a:p>
            <a:pPr>
              <a:lnSpc>
                <a:spcPct val="90000"/>
              </a:lnSpc>
              <a:buFont typeface="Wingdings" pitchFamily="2" charset="2"/>
              <a:buNone/>
            </a:pPr>
            <a:r>
              <a:rPr lang="en-US" altLang="zh-CN" sz="2800" dirty="0"/>
              <a:t>   // </a:t>
            </a:r>
            <a:r>
              <a:rPr lang="zh-CN" altLang="en-US" sz="2800" dirty="0"/>
              <a:t>返回下标为</a:t>
            </a:r>
            <a:r>
              <a:rPr lang="en-US" altLang="zh-CN" sz="2800" dirty="0"/>
              <a:t>n</a:t>
            </a:r>
            <a:r>
              <a:rPr lang="zh-CN" altLang="en-US" sz="2800" dirty="0"/>
              <a:t>的数组元素</a:t>
            </a:r>
          </a:p>
          <a:p>
            <a:pPr>
              <a:lnSpc>
                <a:spcPct val="90000"/>
              </a:lnSpc>
              <a:buFont typeface="Wingdings" pitchFamily="2" charset="2"/>
              <a:buNone/>
            </a:pPr>
            <a:r>
              <a:rPr lang="zh-CN" altLang="en-US" sz="2800" dirty="0"/>
              <a:t>   </a:t>
            </a:r>
            <a:r>
              <a:rPr lang="en-US" altLang="zh-CN" sz="2800" dirty="0"/>
              <a:t>return </a:t>
            </a:r>
            <a:r>
              <a:rPr lang="en-US" altLang="zh-CN" sz="2800" dirty="0" err="1"/>
              <a:t>alist</a:t>
            </a:r>
            <a:r>
              <a:rPr lang="en-US" altLang="zh-CN" sz="2800" dirty="0"/>
              <a:t>[n];</a:t>
            </a:r>
          </a:p>
          <a:p>
            <a:pPr>
              <a:lnSpc>
                <a:spcPct val="90000"/>
              </a:lnSpc>
              <a:buFont typeface="Wingdings" pitchFamily="2" charset="2"/>
              <a:buNone/>
            </a:pPr>
            <a:r>
              <a:rPr lang="en-US" altLang="zh-CN" sz="2800" dirty="0"/>
              <a:t>}</a:t>
            </a:r>
          </a:p>
        </p:txBody>
      </p:sp>
      <p:sp>
        <p:nvSpPr>
          <p:cNvPr id="7" name="灯片编号占位符 5"/>
          <p:cNvSpPr>
            <a:spLocks noGrp="1"/>
          </p:cNvSpPr>
          <p:nvPr>
            <p:ph type="sldNum" sz="quarter" idx="12"/>
          </p:nvPr>
        </p:nvSpPr>
        <p:spPr/>
        <p:txBody>
          <a:bodyPr/>
          <a:lstStyle/>
          <a:p>
            <a:fld id="{186AF7BB-6108-4E31-815A-5302B10937E8}" type="slidenum">
              <a:rPr lang="en-US" altLang="zh-CN"/>
              <a:pPr/>
              <a:t>25</a:t>
            </a:fld>
            <a:endParaRPr lang="en-US" altLang="zh-CN"/>
          </a:p>
        </p:txBody>
      </p:sp>
      <p:sp>
        <p:nvSpPr>
          <p:cNvPr id="159749" name="Text Box 2053"/>
          <p:cNvSpPr txBox="1">
            <a:spLocks noChangeArrowheads="1"/>
          </p:cNvSpPr>
          <p:nvPr/>
        </p:nvSpPr>
        <p:spPr bwMode="auto">
          <a:xfrm>
            <a:off x="35496" y="123478"/>
            <a:ext cx="80021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347791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a:t>为什么有的函数返回引用</a:t>
            </a:r>
          </a:p>
        </p:txBody>
      </p:sp>
      <p:sp>
        <p:nvSpPr>
          <p:cNvPr id="160771" name="Rectangle 3"/>
          <p:cNvSpPr>
            <a:spLocks noGrp="1" noChangeArrowheads="1"/>
          </p:cNvSpPr>
          <p:nvPr>
            <p:ph idx="1"/>
          </p:nvPr>
        </p:nvSpPr>
        <p:spPr/>
        <p:txBody>
          <a:bodyPr/>
          <a:lstStyle/>
          <a:p>
            <a:r>
              <a:rPr lang="zh-CN" altLang="en-US"/>
              <a:t>如果一个函数的返回值是一个对象的值，它就被认为是一个常量，不能成为左值。</a:t>
            </a:r>
          </a:p>
          <a:p>
            <a:r>
              <a:rPr lang="zh-CN" altLang="en-US"/>
              <a:t>如果返回值为引用。由于引用是对象的别名，所以通过引用当然可以改变对象的值。</a:t>
            </a:r>
          </a:p>
        </p:txBody>
      </p:sp>
      <p:sp>
        <p:nvSpPr>
          <p:cNvPr id="7" name="灯片编号占位符 5"/>
          <p:cNvSpPr>
            <a:spLocks noGrp="1"/>
          </p:cNvSpPr>
          <p:nvPr>
            <p:ph type="sldNum" sz="quarter" idx="12"/>
          </p:nvPr>
        </p:nvSpPr>
        <p:spPr/>
        <p:txBody>
          <a:bodyPr/>
          <a:lstStyle/>
          <a:p>
            <a:fld id="{425D1B78-8209-4951-AC16-248D02219D37}" type="slidenum">
              <a:rPr lang="en-US" altLang="zh-CN"/>
              <a:pPr/>
              <a:t>26</a:t>
            </a:fld>
            <a:endParaRPr lang="en-US" altLang="zh-CN"/>
          </a:p>
        </p:txBody>
      </p:sp>
      <p:sp>
        <p:nvSpPr>
          <p:cNvPr id="160773" name="Text Box 5"/>
          <p:cNvSpPr txBox="1">
            <a:spLocks noChangeArrowheads="1"/>
          </p:cNvSpPr>
          <p:nvPr/>
        </p:nvSpPr>
        <p:spPr bwMode="auto">
          <a:xfrm>
            <a:off x="107504" y="195486"/>
            <a:ext cx="80021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1007410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050"/>
          <p:cNvSpPr>
            <a:spLocks noGrp="1" noChangeArrowheads="1"/>
          </p:cNvSpPr>
          <p:nvPr>
            <p:ph type="title"/>
          </p:nvPr>
        </p:nvSpPr>
        <p:spPr/>
        <p:txBody>
          <a:bodyPr/>
          <a:lstStyle/>
          <a:p>
            <a:r>
              <a:rPr lang="zh-CN" altLang="en-US"/>
              <a:t>重载指针转换操作符</a:t>
            </a:r>
          </a:p>
        </p:txBody>
      </p:sp>
      <p:sp>
        <p:nvSpPr>
          <p:cNvPr id="161795" name="Rectangle 2051"/>
          <p:cNvSpPr>
            <a:spLocks noGrp="1" noChangeArrowheads="1"/>
          </p:cNvSpPr>
          <p:nvPr>
            <p:ph idx="1"/>
          </p:nvPr>
        </p:nvSpPr>
        <p:spPr>
          <a:xfrm>
            <a:off x="611560" y="1203598"/>
            <a:ext cx="8229600" cy="3394472"/>
          </a:xfrm>
        </p:spPr>
        <p:txBody>
          <a:bodyPr>
            <a:normAutofit lnSpcReduction="10000"/>
          </a:bodyPr>
          <a:lstStyle/>
          <a:p>
            <a:pPr>
              <a:buFont typeface="Wingdings" pitchFamily="2" charset="2"/>
              <a:buNone/>
            </a:pPr>
            <a:r>
              <a:rPr lang="en-US" altLang="zh-CN" dirty="0"/>
              <a:t>template &lt;class T&gt;</a:t>
            </a:r>
          </a:p>
          <a:p>
            <a:pPr>
              <a:buFont typeface="Wingdings" pitchFamily="2" charset="2"/>
              <a:buNone/>
            </a:pPr>
            <a:r>
              <a:rPr lang="en-US" altLang="zh-CN" dirty="0"/>
              <a:t>Array&lt;T&gt;::operator T* (void) </a:t>
            </a:r>
            <a:r>
              <a:rPr lang="en-US" altLang="zh-CN" dirty="0" err="1"/>
              <a:t>const</a:t>
            </a:r>
            <a:endParaRPr lang="en-US" altLang="zh-CN" dirty="0"/>
          </a:p>
          <a:p>
            <a:pPr>
              <a:buFont typeface="Wingdings" pitchFamily="2" charset="2"/>
              <a:buNone/>
            </a:pPr>
            <a:r>
              <a:rPr lang="en-US" altLang="zh-CN" dirty="0"/>
              <a:t>{</a:t>
            </a:r>
          </a:p>
          <a:p>
            <a:pPr>
              <a:buFont typeface="Wingdings" pitchFamily="2" charset="2"/>
              <a:buNone/>
            </a:pPr>
            <a:r>
              <a:rPr lang="en-US" altLang="zh-CN" dirty="0"/>
              <a:t>    // </a:t>
            </a:r>
            <a:r>
              <a:rPr lang="zh-CN" altLang="en-US" dirty="0"/>
              <a:t>返回当前对象中私有数组的首地址</a:t>
            </a:r>
          </a:p>
          <a:p>
            <a:pPr>
              <a:buFont typeface="Wingdings" pitchFamily="2" charset="2"/>
              <a:buNone/>
            </a:pPr>
            <a:r>
              <a:rPr lang="zh-CN" altLang="en-US" dirty="0"/>
              <a:t>    </a:t>
            </a:r>
            <a:r>
              <a:rPr lang="en-US" altLang="zh-CN" dirty="0"/>
              <a:t>return </a:t>
            </a:r>
            <a:r>
              <a:rPr lang="en-US" altLang="zh-CN" dirty="0" err="1"/>
              <a:t>alist</a:t>
            </a:r>
            <a:r>
              <a:rPr lang="en-US" altLang="zh-CN" dirty="0"/>
              <a:t>;</a:t>
            </a:r>
          </a:p>
          <a:p>
            <a:pPr>
              <a:buFont typeface="Wingdings" pitchFamily="2" charset="2"/>
              <a:buNone/>
            </a:pPr>
            <a:r>
              <a:rPr lang="en-US" altLang="zh-CN" dirty="0"/>
              <a:t>}</a:t>
            </a:r>
          </a:p>
        </p:txBody>
      </p:sp>
      <p:sp>
        <p:nvSpPr>
          <p:cNvPr id="7" name="灯片编号占位符 5"/>
          <p:cNvSpPr>
            <a:spLocks noGrp="1"/>
          </p:cNvSpPr>
          <p:nvPr>
            <p:ph type="sldNum" sz="quarter" idx="12"/>
          </p:nvPr>
        </p:nvSpPr>
        <p:spPr/>
        <p:txBody>
          <a:bodyPr/>
          <a:lstStyle/>
          <a:p>
            <a:fld id="{A9377907-CB2A-40D4-A915-B3D6D6ED96B7}" type="slidenum">
              <a:rPr lang="en-US" altLang="zh-CN"/>
              <a:pPr/>
              <a:t>27</a:t>
            </a:fld>
            <a:endParaRPr lang="en-US" altLang="zh-CN"/>
          </a:p>
        </p:txBody>
      </p:sp>
      <p:sp>
        <p:nvSpPr>
          <p:cNvPr id="161797" name="Text Box 2053"/>
          <p:cNvSpPr txBox="1">
            <a:spLocks noChangeArrowheads="1"/>
          </p:cNvSpPr>
          <p:nvPr/>
        </p:nvSpPr>
        <p:spPr bwMode="auto">
          <a:xfrm>
            <a:off x="35496" y="-20538"/>
            <a:ext cx="800219" cy="504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2522790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11560" y="187912"/>
            <a:ext cx="7776000" cy="857250"/>
          </a:xfrm>
        </p:spPr>
        <p:txBody>
          <a:bodyPr/>
          <a:lstStyle/>
          <a:p>
            <a:r>
              <a:rPr lang="zh-CN" altLang="en-US" dirty="0"/>
              <a:t>指针转换运算符的作用</a:t>
            </a:r>
          </a:p>
        </p:txBody>
      </p:sp>
      <p:sp>
        <p:nvSpPr>
          <p:cNvPr id="162819" name="Rectangle 3"/>
          <p:cNvSpPr>
            <a:spLocks noGrp="1" noChangeArrowheads="1"/>
          </p:cNvSpPr>
          <p:nvPr>
            <p:ph sz="half" idx="1"/>
          </p:nvPr>
        </p:nvSpPr>
        <p:spPr>
          <a:xfrm>
            <a:off x="1295400" y="1428750"/>
            <a:ext cx="3543300" cy="3464719"/>
          </a:xfrm>
        </p:spPr>
        <p:txBody>
          <a:bodyPr>
            <a:normAutofit fontScale="92500" lnSpcReduction="20000"/>
          </a:bodyPr>
          <a:lstStyle/>
          <a:p>
            <a:pPr>
              <a:lnSpc>
                <a:spcPct val="90000"/>
              </a:lnSpc>
              <a:buFont typeface="Wingdings" pitchFamily="2" charset="2"/>
              <a:buNone/>
            </a:pPr>
            <a:r>
              <a:rPr lang="en-US" altLang="zh-CN" sz="2000" dirty="0"/>
              <a:t>#include &lt;</a:t>
            </a:r>
            <a:r>
              <a:rPr lang="en-US" altLang="zh-CN" sz="2000" dirty="0" err="1"/>
              <a:t>iostream</a:t>
            </a:r>
            <a:r>
              <a:rPr lang="en-US" altLang="zh-CN" sz="2000" dirty="0"/>
              <a:t>&gt;</a:t>
            </a:r>
          </a:p>
          <a:p>
            <a:pPr>
              <a:lnSpc>
                <a:spcPct val="90000"/>
              </a:lnSpc>
              <a:buFont typeface="Wingdings" pitchFamily="2" charset="2"/>
              <a:buNone/>
            </a:pPr>
            <a:r>
              <a:rPr lang="en-US" altLang="zh-CN" sz="2000" dirty="0"/>
              <a:t>using namespace </a:t>
            </a:r>
            <a:r>
              <a:rPr lang="en-US" altLang="zh-CN" sz="2000" dirty="0" err="1"/>
              <a:t>std</a:t>
            </a:r>
            <a:r>
              <a:rPr lang="en-US" altLang="zh-CN" sz="2000" dirty="0"/>
              <a:t>;</a:t>
            </a:r>
          </a:p>
          <a:p>
            <a:pPr>
              <a:lnSpc>
                <a:spcPct val="90000"/>
              </a:lnSpc>
              <a:buFont typeface="Wingdings" pitchFamily="2" charset="2"/>
              <a:buNone/>
            </a:pPr>
            <a:r>
              <a:rPr lang="en-US" altLang="zh-CN" sz="2000" dirty="0" err="1"/>
              <a:t>int</a:t>
            </a:r>
            <a:r>
              <a:rPr lang="en-US" altLang="zh-CN" sz="2000" dirty="0"/>
              <a:t> main()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a:t>
            </a:r>
            <a:r>
              <a:rPr lang="en-US" altLang="zh-CN" sz="2000" dirty="0" err="1">
                <a:solidFill>
                  <a:srgbClr val="66FFCC"/>
                </a:solidFill>
              </a:rPr>
              <a:t>int</a:t>
            </a:r>
            <a:r>
              <a:rPr lang="en-US" altLang="zh-CN" sz="2000" dirty="0">
                <a:solidFill>
                  <a:srgbClr val="66FFCC"/>
                </a:solidFill>
              </a:rPr>
              <a:t> a[10];</a:t>
            </a:r>
          </a:p>
          <a:p>
            <a:pPr>
              <a:lnSpc>
                <a:spcPct val="90000"/>
              </a:lnSpc>
              <a:buFont typeface="Wingdings" pitchFamily="2" charset="2"/>
              <a:buNone/>
            </a:pPr>
            <a:r>
              <a:rPr lang="en-US" altLang="zh-CN" sz="2000" dirty="0"/>
              <a:t>     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     read(</a:t>
            </a:r>
            <a:r>
              <a:rPr lang="en-US" altLang="zh-CN" sz="2000" dirty="0">
                <a:solidFill>
                  <a:srgbClr val="66FFCC"/>
                </a:solidFill>
              </a:rPr>
              <a:t>a</a:t>
            </a:r>
            <a:r>
              <a:rPr lang="en-US" altLang="zh-CN" sz="2000" dirty="0"/>
              <a:t>, 10);</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&lt;n; </a:t>
            </a:r>
            <a:r>
              <a:rPr lang="en-US" altLang="zh-CN" sz="2000" dirty="0" err="1"/>
              <a:t>i</a:t>
            </a:r>
            <a:r>
              <a:rPr lang="en-US" altLang="zh-CN" sz="2000" dirty="0"/>
              <a:t>++)</a:t>
            </a:r>
          </a:p>
          <a:p>
            <a:pPr>
              <a:lnSpc>
                <a:spcPct val="90000"/>
              </a:lnSpc>
              <a:buFont typeface="Wingdings" pitchFamily="2" charset="2"/>
              <a:buNone/>
            </a:pPr>
            <a:r>
              <a:rPr lang="en-US" altLang="zh-CN" sz="2000" dirty="0"/>
              <a:t>        </a:t>
            </a:r>
            <a:r>
              <a:rPr lang="en-US" altLang="zh-CN" sz="2000" dirty="0" err="1"/>
              <a:t>cin</a:t>
            </a:r>
            <a:r>
              <a:rPr lang="en-US" altLang="zh-CN" sz="2000" dirty="0"/>
              <a:t>&gt;&gt;p[</a:t>
            </a:r>
            <a:r>
              <a:rPr lang="en-US" altLang="zh-CN" sz="2000" dirty="0" err="1"/>
              <a:t>i</a:t>
            </a:r>
            <a:r>
              <a:rPr lang="en-US" altLang="zh-CN" sz="2000" dirty="0"/>
              <a:t>];</a:t>
            </a:r>
          </a:p>
          <a:p>
            <a:pPr>
              <a:lnSpc>
                <a:spcPct val="90000"/>
              </a:lnSpc>
              <a:buFont typeface="Wingdings" pitchFamily="2" charset="2"/>
              <a:buNone/>
            </a:pPr>
            <a:r>
              <a:rPr lang="en-US" altLang="zh-CN" sz="2000" dirty="0"/>
              <a:t>}</a:t>
            </a:r>
          </a:p>
        </p:txBody>
      </p:sp>
      <p:sp>
        <p:nvSpPr>
          <p:cNvPr id="162820" name="Rectangle 4"/>
          <p:cNvSpPr>
            <a:spLocks noGrp="1" noChangeArrowheads="1"/>
          </p:cNvSpPr>
          <p:nvPr>
            <p:ph sz="half" idx="2"/>
          </p:nvPr>
        </p:nvSpPr>
        <p:spPr/>
        <p:txBody>
          <a:bodyPr>
            <a:normAutofit fontScale="92500" lnSpcReduction="20000"/>
          </a:bodyPr>
          <a:lstStyle/>
          <a:p>
            <a:pPr>
              <a:lnSpc>
                <a:spcPct val="90000"/>
              </a:lnSpc>
              <a:buFont typeface="Wingdings" pitchFamily="2" charset="2"/>
              <a:buNone/>
            </a:pPr>
            <a:r>
              <a:rPr lang="en-US" altLang="zh-CN" sz="2000" dirty="0" err="1"/>
              <a:t>int</a:t>
            </a:r>
            <a:r>
              <a:rPr lang="en-US" altLang="zh-CN" sz="2000" dirty="0"/>
              <a:t> main()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smtClean="0"/>
              <a:t>     </a:t>
            </a:r>
            <a:r>
              <a:rPr lang="en-US" altLang="zh-CN" sz="2000" dirty="0" smtClean="0">
                <a:solidFill>
                  <a:srgbClr val="FFFF66"/>
                </a:solidFill>
              </a:rPr>
              <a:t>Array&lt;</a:t>
            </a:r>
            <a:r>
              <a:rPr lang="en-US" altLang="zh-CN" sz="2000" dirty="0" err="1" smtClean="0">
                <a:solidFill>
                  <a:srgbClr val="FFFF66"/>
                </a:solidFill>
              </a:rPr>
              <a:t>int</a:t>
            </a:r>
            <a:r>
              <a:rPr lang="en-US" altLang="zh-CN" sz="2000" dirty="0" smtClean="0">
                <a:solidFill>
                  <a:srgbClr val="FFFF66"/>
                </a:solidFill>
              </a:rPr>
              <a:t>&gt; a(10);</a:t>
            </a:r>
          </a:p>
          <a:p>
            <a:pPr>
              <a:lnSpc>
                <a:spcPct val="90000"/>
              </a:lnSpc>
              <a:buFont typeface="Wingdings" pitchFamily="2" charset="2"/>
              <a:buNone/>
            </a:pPr>
            <a:r>
              <a:rPr lang="en-US" altLang="zh-CN" sz="2000" dirty="0" smtClean="0"/>
              <a:t>     void read(</a:t>
            </a:r>
            <a:r>
              <a:rPr lang="en-US" altLang="zh-CN" sz="2000" dirty="0" err="1" smtClean="0">
                <a:solidFill>
                  <a:srgbClr val="66FFCC"/>
                </a:solidFill>
              </a:rPr>
              <a:t>int</a:t>
            </a:r>
            <a:r>
              <a:rPr lang="en-US" altLang="zh-CN" sz="2000" dirty="0" smtClean="0">
                <a:solidFill>
                  <a:srgbClr val="66FFCC"/>
                </a:solidFill>
              </a:rPr>
              <a:t> *p</a:t>
            </a:r>
            <a:r>
              <a:rPr lang="en-US" altLang="zh-CN" sz="2000" dirty="0" smtClean="0"/>
              <a:t>, n);</a:t>
            </a:r>
          </a:p>
          <a:p>
            <a:pPr>
              <a:lnSpc>
                <a:spcPct val="90000"/>
              </a:lnSpc>
              <a:buFont typeface="Wingdings" pitchFamily="2" charset="2"/>
              <a:buNone/>
            </a:pPr>
            <a:r>
              <a:rPr lang="en-US" altLang="zh-CN" sz="2000" dirty="0" smtClean="0"/>
              <a:t>     read(</a:t>
            </a:r>
            <a:r>
              <a:rPr lang="en-US" altLang="zh-CN" sz="2000" dirty="0" smtClean="0">
                <a:solidFill>
                  <a:srgbClr val="FFFF66"/>
                </a:solidFill>
              </a:rPr>
              <a:t>a</a:t>
            </a:r>
            <a:r>
              <a:rPr lang="en-US" altLang="zh-CN" sz="2000" dirty="0" smtClean="0"/>
              <a:t>, 10);</a:t>
            </a:r>
          </a:p>
          <a:p>
            <a:pPr>
              <a:lnSpc>
                <a:spcPct val="90000"/>
              </a:lnSpc>
              <a:buFont typeface="Wingdings" pitchFamily="2" charset="2"/>
              <a:buNone/>
            </a:pPr>
            <a:r>
              <a:rPr lang="en-US" altLang="zh-CN" sz="2000" dirty="0" smtClean="0"/>
              <a:t>}</a:t>
            </a:r>
            <a:endParaRPr lang="en-US" altLang="zh-CN" sz="2000" dirty="0"/>
          </a:p>
          <a:p>
            <a:pPr>
              <a:lnSpc>
                <a:spcPct val="90000"/>
              </a:lnSpc>
              <a:buFont typeface="Wingdings" pitchFamily="2" charset="2"/>
              <a:buNone/>
            </a:pPr>
            <a:r>
              <a:rPr lang="en-US" altLang="zh-CN" sz="2000" dirty="0"/>
              <a:t>void read(</a:t>
            </a:r>
            <a:r>
              <a:rPr lang="en-US" altLang="zh-CN" sz="2000" dirty="0" err="1">
                <a:solidFill>
                  <a:srgbClr val="66FFCC"/>
                </a:solidFill>
              </a:rPr>
              <a:t>int</a:t>
            </a:r>
            <a:r>
              <a:rPr lang="en-US" altLang="zh-CN" sz="2000" dirty="0">
                <a:solidFill>
                  <a:srgbClr val="66FFCC"/>
                </a:solidFill>
              </a:rPr>
              <a:t> *p</a:t>
            </a:r>
            <a:r>
              <a:rPr lang="en-US" altLang="zh-CN" sz="2000" dirty="0"/>
              <a:t>, </a:t>
            </a:r>
            <a:r>
              <a:rPr lang="en-US" altLang="zh-CN" sz="2000" dirty="0" err="1"/>
              <a:t>int</a:t>
            </a:r>
            <a:r>
              <a:rPr lang="en-US" altLang="zh-CN" sz="2000" dirty="0"/>
              <a:t> n)</a:t>
            </a:r>
          </a:p>
          <a:p>
            <a:pPr>
              <a:lnSpc>
                <a:spcPct val="90000"/>
              </a:lnSpc>
              <a:buFont typeface="Wingdings" pitchFamily="2" charset="2"/>
              <a:buNone/>
            </a:pPr>
            <a:r>
              <a:rPr lang="en-US" altLang="zh-CN" sz="2000" dirty="0"/>
              <a:t>{</a:t>
            </a:r>
          </a:p>
          <a:p>
            <a:pPr>
              <a:lnSpc>
                <a:spcPct val="90000"/>
              </a:lnSpc>
              <a:buFont typeface="Wingdings" pitchFamily="2" charset="2"/>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=0; </a:t>
            </a:r>
            <a:r>
              <a:rPr lang="en-US" altLang="zh-CN" sz="2000" dirty="0" err="1"/>
              <a:t>i</a:t>
            </a:r>
            <a:r>
              <a:rPr lang="en-US" altLang="zh-CN" sz="2000" dirty="0"/>
              <a:t>&lt;n; </a:t>
            </a:r>
            <a:r>
              <a:rPr lang="en-US" altLang="zh-CN" sz="2000" dirty="0" err="1"/>
              <a:t>i</a:t>
            </a:r>
            <a:r>
              <a:rPr lang="en-US" altLang="zh-CN" sz="2000" dirty="0"/>
              <a:t>++)</a:t>
            </a:r>
          </a:p>
          <a:p>
            <a:pPr>
              <a:lnSpc>
                <a:spcPct val="90000"/>
              </a:lnSpc>
              <a:buFont typeface="Wingdings" pitchFamily="2" charset="2"/>
              <a:buNone/>
            </a:pPr>
            <a:r>
              <a:rPr lang="en-US" altLang="zh-CN" sz="2000" dirty="0"/>
              <a:t>        </a:t>
            </a:r>
            <a:r>
              <a:rPr lang="en-US" altLang="zh-CN" sz="2000" dirty="0" err="1"/>
              <a:t>cin</a:t>
            </a:r>
            <a:r>
              <a:rPr lang="en-US" altLang="zh-CN" sz="2000" dirty="0"/>
              <a:t>&gt;&gt;p[</a:t>
            </a:r>
            <a:r>
              <a:rPr lang="en-US" altLang="zh-CN" sz="2000" dirty="0" err="1"/>
              <a:t>i</a:t>
            </a:r>
            <a:r>
              <a:rPr lang="en-US" altLang="zh-CN" sz="2000" dirty="0"/>
              <a:t>];</a:t>
            </a:r>
          </a:p>
          <a:p>
            <a:pPr>
              <a:lnSpc>
                <a:spcPct val="90000"/>
              </a:lnSpc>
              <a:buFont typeface="Wingdings" pitchFamily="2" charset="2"/>
              <a:buNone/>
            </a:pPr>
            <a:r>
              <a:rPr lang="en-US" altLang="zh-CN" sz="2000" dirty="0"/>
              <a:t>}</a:t>
            </a:r>
          </a:p>
        </p:txBody>
      </p:sp>
      <p:sp>
        <p:nvSpPr>
          <p:cNvPr id="9" name="灯片编号占位符 6"/>
          <p:cNvSpPr>
            <a:spLocks noGrp="1"/>
          </p:cNvSpPr>
          <p:nvPr>
            <p:ph type="sldNum" sz="quarter" idx="12"/>
          </p:nvPr>
        </p:nvSpPr>
        <p:spPr/>
        <p:txBody>
          <a:bodyPr/>
          <a:lstStyle/>
          <a:p>
            <a:fld id="{3DDB8DBF-3FBF-49F9-AE28-F538439ED6F4}" type="slidenum">
              <a:rPr lang="en-US" altLang="zh-CN"/>
              <a:pPr/>
              <a:t>28</a:t>
            </a:fld>
            <a:endParaRPr lang="en-US" altLang="zh-CN"/>
          </a:p>
        </p:txBody>
      </p:sp>
      <p:sp>
        <p:nvSpPr>
          <p:cNvPr id="162821" name="Line 5"/>
          <p:cNvSpPr>
            <a:spLocks noChangeShapeType="1"/>
          </p:cNvSpPr>
          <p:nvPr/>
        </p:nvSpPr>
        <p:spPr bwMode="auto">
          <a:xfrm>
            <a:off x="4724400" y="1485900"/>
            <a:ext cx="0" cy="2971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2823" name="Text Box 7"/>
          <p:cNvSpPr txBox="1">
            <a:spLocks noChangeArrowheads="1"/>
          </p:cNvSpPr>
          <p:nvPr/>
        </p:nvSpPr>
        <p:spPr bwMode="auto">
          <a:xfrm>
            <a:off x="107504" y="187912"/>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5781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17675" y="267494"/>
            <a:ext cx="7776000" cy="857250"/>
          </a:xfrm>
        </p:spPr>
        <p:txBody>
          <a:bodyPr/>
          <a:lstStyle/>
          <a:p>
            <a:r>
              <a:rPr lang="en-US" altLang="zh-CN" dirty="0"/>
              <a:t>Array</a:t>
            </a:r>
            <a:r>
              <a:rPr lang="zh-CN" altLang="en-US" dirty="0"/>
              <a:t>类的应用</a:t>
            </a:r>
          </a:p>
        </p:txBody>
      </p:sp>
      <p:sp>
        <p:nvSpPr>
          <p:cNvPr id="123907" name="Rectangle 3"/>
          <p:cNvSpPr>
            <a:spLocks noGrp="1" noChangeArrowheads="1"/>
          </p:cNvSpPr>
          <p:nvPr>
            <p:ph idx="1"/>
          </p:nvPr>
        </p:nvSpPr>
        <p:spPr/>
        <p:txBody>
          <a:bodyPr/>
          <a:lstStyle/>
          <a:p>
            <a:r>
              <a:rPr lang="zh-CN" altLang="en-US"/>
              <a:t>例</a:t>
            </a:r>
            <a:r>
              <a:rPr lang="en-US" altLang="zh-CN"/>
              <a:t>9-4</a:t>
            </a:r>
            <a:r>
              <a:rPr lang="zh-CN" altLang="en-US"/>
              <a:t>求范围</a:t>
            </a:r>
            <a:r>
              <a:rPr lang="en-US" altLang="zh-CN"/>
              <a:t>2~N</a:t>
            </a:r>
            <a:r>
              <a:rPr lang="zh-CN" altLang="en-US"/>
              <a:t>中的质数，</a:t>
            </a:r>
            <a:r>
              <a:rPr lang="en-US" altLang="zh-CN"/>
              <a:t>N</a:t>
            </a:r>
            <a:r>
              <a:rPr lang="zh-CN" altLang="en-US"/>
              <a:t>在程序运行时由键盘输入。</a:t>
            </a:r>
          </a:p>
        </p:txBody>
      </p:sp>
      <p:sp>
        <p:nvSpPr>
          <p:cNvPr id="7" name="灯片编号占位符 5"/>
          <p:cNvSpPr>
            <a:spLocks noGrp="1"/>
          </p:cNvSpPr>
          <p:nvPr>
            <p:ph type="sldNum" sz="quarter" idx="12"/>
          </p:nvPr>
        </p:nvSpPr>
        <p:spPr/>
        <p:txBody>
          <a:bodyPr/>
          <a:lstStyle/>
          <a:p>
            <a:fld id="{75D6F5A1-F9B8-45F6-AC0E-DF28243950C7}" type="slidenum">
              <a:rPr lang="en-US" altLang="zh-CN"/>
              <a:pPr/>
              <a:t>29</a:t>
            </a:fld>
            <a:endParaRPr lang="en-US" altLang="zh-CN"/>
          </a:p>
        </p:txBody>
      </p:sp>
      <p:sp>
        <p:nvSpPr>
          <p:cNvPr id="123908" name="Text Box 4"/>
          <p:cNvSpPr txBox="1">
            <a:spLocks noChangeArrowheads="1"/>
          </p:cNvSpPr>
          <p:nvPr/>
        </p:nvSpPr>
        <p:spPr bwMode="auto">
          <a:xfrm>
            <a:off x="35496" y="339502"/>
            <a:ext cx="800219"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直接访问的线性群体</a:t>
            </a:r>
          </a:p>
        </p:txBody>
      </p:sp>
    </p:spTree>
    <p:extLst>
      <p:ext uri="{BB962C8B-B14F-4D97-AF65-F5344CB8AC3E}">
        <p14:creationId xmlns:p14="http://schemas.microsoft.com/office/powerpoint/2010/main" val="4030031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a:t>第一部分</a:t>
            </a:r>
            <a:r>
              <a:rPr lang="en-US" altLang="zh-CN"/>
              <a:t>—</a:t>
            </a:r>
            <a:r>
              <a:rPr kumimoji="0" lang="zh-CN" altLang="en-US"/>
              <a:t>模板</a:t>
            </a:r>
            <a:endParaRPr lang="zh-CN" altLang="en-US"/>
          </a:p>
        </p:txBody>
      </p:sp>
      <p:sp>
        <p:nvSpPr>
          <p:cNvPr id="203779" name="Rectangle 3"/>
          <p:cNvSpPr>
            <a:spLocks noGrp="1" noChangeArrowheads="1"/>
          </p:cNvSpPr>
          <p:nvPr>
            <p:ph idx="1"/>
          </p:nvPr>
        </p:nvSpPr>
        <p:spPr/>
        <p:txBody>
          <a:bodyPr/>
          <a:lstStyle/>
          <a:p>
            <a:r>
              <a:rPr lang="zh-CN" altLang="en-US"/>
              <a:t>函数模板</a:t>
            </a:r>
          </a:p>
          <a:p>
            <a:r>
              <a:rPr lang="zh-CN" altLang="en-US"/>
              <a:t>类模板</a:t>
            </a:r>
          </a:p>
        </p:txBody>
      </p:sp>
      <p:sp>
        <p:nvSpPr>
          <p:cNvPr id="6" name="灯片编号占位符 5"/>
          <p:cNvSpPr>
            <a:spLocks noGrp="1"/>
          </p:cNvSpPr>
          <p:nvPr>
            <p:ph type="sldNum" sz="quarter" idx="12"/>
          </p:nvPr>
        </p:nvSpPr>
        <p:spPr/>
        <p:txBody>
          <a:bodyPr/>
          <a:lstStyle/>
          <a:p>
            <a:fld id="{C46F1AFE-4B22-480B-9FC9-A6F3D8FDBC22}" type="slidenum">
              <a:rPr lang="en-US" altLang="zh-CN"/>
              <a:pPr/>
              <a:t>3</a:t>
            </a:fld>
            <a:endParaRPr lang="en-US" altLang="zh-CN"/>
          </a:p>
        </p:txBody>
      </p:sp>
    </p:spTree>
    <p:extLst>
      <p:ext uri="{BB962C8B-B14F-4D97-AF65-F5344CB8AC3E}">
        <p14:creationId xmlns:p14="http://schemas.microsoft.com/office/powerpoint/2010/main" val="3680190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 name="Rectangle 7"/>
          <p:cNvSpPr>
            <a:spLocks noGrp="1" noChangeArrowheads="1"/>
          </p:cNvSpPr>
          <p:nvPr>
            <p:ph idx="1"/>
          </p:nvPr>
        </p:nvSpPr>
        <p:spPr>
          <a:xfrm>
            <a:off x="685800" y="57150"/>
            <a:ext cx="8458200" cy="4972050"/>
          </a:xfrm>
          <a:noFill/>
          <a:ln/>
        </p:spPr>
        <p:txBody>
          <a:bodyPr>
            <a:normAutofit fontScale="92500" lnSpcReduction="20000"/>
          </a:bodyPr>
          <a:lstStyle/>
          <a:p>
            <a:pPr>
              <a:lnSpc>
                <a:spcPct val="90000"/>
              </a:lnSpc>
              <a:spcBef>
                <a:spcPct val="0"/>
              </a:spcBef>
              <a:buFont typeface="Wingdings" pitchFamily="2" charset="2"/>
              <a:buNone/>
            </a:pPr>
            <a:r>
              <a:rPr lang="en-US" altLang="zh-CN" sz="2000"/>
              <a:t>#include &lt;iostream&gt;</a:t>
            </a:r>
          </a:p>
          <a:p>
            <a:pPr>
              <a:lnSpc>
                <a:spcPct val="90000"/>
              </a:lnSpc>
              <a:spcBef>
                <a:spcPct val="0"/>
              </a:spcBef>
              <a:buFont typeface="Wingdings" pitchFamily="2" charset="2"/>
              <a:buNone/>
            </a:pPr>
            <a:r>
              <a:rPr lang="en-US" altLang="zh-CN" sz="2000"/>
              <a:t>#include &lt;iomanip&gt;</a:t>
            </a:r>
          </a:p>
          <a:p>
            <a:pPr>
              <a:lnSpc>
                <a:spcPct val="90000"/>
              </a:lnSpc>
              <a:spcBef>
                <a:spcPct val="0"/>
              </a:spcBef>
              <a:buFont typeface="Wingdings" pitchFamily="2" charset="2"/>
              <a:buNone/>
            </a:pPr>
            <a:r>
              <a:rPr lang="en-US" altLang="zh-CN" sz="2000"/>
              <a:t>#include "9_3.h"</a:t>
            </a:r>
          </a:p>
          <a:p>
            <a:pPr>
              <a:lnSpc>
                <a:spcPct val="90000"/>
              </a:lnSpc>
              <a:spcBef>
                <a:spcPct val="0"/>
              </a:spcBef>
              <a:buFont typeface="Wingdings" pitchFamily="2" charset="2"/>
              <a:buNone/>
            </a:pPr>
            <a:r>
              <a:rPr lang="en-US" altLang="zh-CN" sz="2000"/>
              <a:t>using namespace std;</a:t>
            </a:r>
          </a:p>
          <a:p>
            <a:pPr>
              <a:lnSpc>
                <a:spcPct val="90000"/>
              </a:lnSpc>
              <a:spcBef>
                <a:spcPct val="0"/>
              </a:spcBef>
              <a:buFont typeface="Wingdings" pitchFamily="2" charset="2"/>
              <a:buNone/>
            </a:pPr>
            <a:r>
              <a:rPr lang="en-US" altLang="zh-CN" sz="2000"/>
              <a:t>int main()</a:t>
            </a:r>
          </a:p>
          <a:p>
            <a:pPr>
              <a:lnSpc>
                <a:spcPct val="90000"/>
              </a:lnSpc>
              <a:spcBef>
                <a:spcPct val="0"/>
              </a:spcBef>
              <a:buFont typeface="Wingdings" pitchFamily="2" charset="2"/>
              <a:buNone/>
            </a:pPr>
            <a:r>
              <a:rPr lang="en-US" altLang="zh-CN" sz="2000"/>
              <a:t>{    Array&lt;int&gt;  A(10);</a:t>
            </a:r>
          </a:p>
          <a:p>
            <a:pPr>
              <a:lnSpc>
                <a:spcPct val="90000"/>
              </a:lnSpc>
              <a:spcBef>
                <a:spcPct val="0"/>
              </a:spcBef>
              <a:buFont typeface="Wingdings" pitchFamily="2" charset="2"/>
              <a:buNone/>
            </a:pPr>
            <a:r>
              <a:rPr lang="en-US" altLang="zh-CN" sz="2000"/>
              <a:t>    int n;     </a:t>
            </a:r>
          </a:p>
          <a:p>
            <a:pPr>
              <a:lnSpc>
                <a:spcPct val="90000"/>
              </a:lnSpc>
              <a:spcBef>
                <a:spcPct val="0"/>
              </a:spcBef>
              <a:buFont typeface="Wingdings" pitchFamily="2" charset="2"/>
              <a:buNone/>
            </a:pPr>
            <a:r>
              <a:rPr lang="en-US" altLang="zh-CN" sz="2000"/>
              <a:t>    int primecount = 0, i, j;</a:t>
            </a:r>
          </a:p>
          <a:p>
            <a:pPr>
              <a:lnSpc>
                <a:spcPct val="90000"/>
              </a:lnSpc>
              <a:spcBef>
                <a:spcPct val="0"/>
              </a:spcBef>
              <a:buFont typeface="Wingdings" pitchFamily="2" charset="2"/>
              <a:buNone/>
            </a:pPr>
            <a:r>
              <a:rPr lang="en-US" altLang="zh-CN" sz="2000"/>
              <a:t>    cout &lt;&lt; "Enter a value &gt;= 2 as upper limit for prime numbers: ";</a:t>
            </a:r>
          </a:p>
          <a:p>
            <a:pPr>
              <a:lnSpc>
                <a:spcPct val="90000"/>
              </a:lnSpc>
              <a:spcBef>
                <a:spcPct val="0"/>
              </a:spcBef>
              <a:buFont typeface="Wingdings" pitchFamily="2" charset="2"/>
              <a:buNone/>
            </a:pPr>
            <a:r>
              <a:rPr lang="en-US" altLang="zh-CN" sz="2000"/>
              <a:t>    cin &gt;&gt; n;    </a:t>
            </a:r>
          </a:p>
          <a:p>
            <a:pPr>
              <a:lnSpc>
                <a:spcPct val="90000"/>
              </a:lnSpc>
              <a:spcBef>
                <a:spcPct val="0"/>
              </a:spcBef>
              <a:buFont typeface="Wingdings" pitchFamily="2" charset="2"/>
              <a:buNone/>
            </a:pPr>
            <a:r>
              <a:rPr lang="en-US" altLang="zh-CN" sz="2000"/>
              <a:t>    A[primecount++] = 2;    // 2</a:t>
            </a:r>
            <a:r>
              <a:rPr lang="zh-CN" altLang="en-US" sz="2000"/>
              <a:t>是一个质数</a:t>
            </a:r>
          </a:p>
          <a:p>
            <a:pPr>
              <a:lnSpc>
                <a:spcPct val="90000"/>
              </a:lnSpc>
              <a:spcBef>
                <a:spcPct val="0"/>
              </a:spcBef>
              <a:buFont typeface="Wingdings" pitchFamily="2" charset="2"/>
              <a:buNone/>
            </a:pPr>
            <a:r>
              <a:rPr lang="zh-CN" altLang="en-US" sz="2000"/>
              <a:t>    </a:t>
            </a:r>
            <a:r>
              <a:rPr lang="en-US" altLang="zh-CN" sz="2000"/>
              <a:t>for(i = 3; i &lt; n; i++)</a:t>
            </a:r>
          </a:p>
          <a:p>
            <a:pPr>
              <a:lnSpc>
                <a:spcPct val="90000"/>
              </a:lnSpc>
              <a:spcBef>
                <a:spcPct val="0"/>
              </a:spcBef>
              <a:buFont typeface="Wingdings" pitchFamily="2" charset="2"/>
              <a:buNone/>
            </a:pPr>
            <a:r>
              <a:rPr lang="en-US" altLang="zh-CN" sz="2000"/>
              <a:t>    {   if (primecount == A.ListSize())    A.Resize(primecount + 10);</a:t>
            </a:r>
          </a:p>
          <a:p>
            <a:pPr>
              <a:lnSpc>
                <a:spcPct val="90000"/>
              </a:lnSpc>
              <a:spcBef>
                <a:spcPct val="0"/>
              </a:spcBef>
              <a:buFont typeface="Wingdings" pitchFamily="2" charset="2"/>
              <a:buNone/>
            </a:pPr>
            <a:r>
              <a:rPr lang="en-US" altLang="zh-CN" sz="2000"/>
              <a:t>        if (i % 2 == 0)     continue;</a:t>
            </a:r>
          </a:p>
          <a:p>
            <a:pPr>
              <a:lnSpc>
                <a:spcPct val="90000"/>
              </a:lnSpc>
              <a:spcBef>
                <a:spcPct val="0"/>
              </a:spcBef>
              <a:buFont typeface="Wingdings" pitchFamily="2" charset="2"/>
              <a:buNone/>
            </a:pPr>
            <a:r>
              <a:rPr lang="en-US" altLang="zh-CN" sz="2000"/>
              <a:t>        j = 3;</a:t>
            </a:r>
          </a:p>
          <a:p>
            <a:pPr>
              <a:lnSpc>
                <a:spcPct val="90000"/>
              </a:lnSpc>
              <a:spcBef>
                <a:spcPct val="0"/>
              </a:spcBef>
              <a:buFont typeface="Wingdings" pitchFamily="2" charset="2"/>
              <a:buNone/>
            </a:pPr>
            <a:r>
              <a:rPr lang="en-US" altLang="zh-CN" sz="2000"/>
              <a:t>        while (j &lt;= i/2 &amp;&amp; i % j != 0)     j += 2;</a:t>
            </a:r>
          </a:p>
          <a:p>
            <a:pPr>
              <a:lnSpc>
                <a:spcPct val="90000"/>
              </a:lnSpc>
              <a:spcBef>
                <a:spcPct val="0"/>
              </a:spcBef>
              <a:buFont typeface="Wingdings" pitchFamily="2" charset="2"/>
              <a:buNone/>
            </a:pPr>
            <a:r>
              <a:rPr lang="en-US" altLang="zh-CN" sz="2000"/>
              <a:t>        if (j &gt; i/2)     A[primecount++] = i;</a:t>
            </a:r>
          </a:p>
          <a:p>
            <a:pPr>
              <a:lnSpc>
                <a:spcPct val="90000"/>
              </a:lnSpc>
              <a:spcBef>
                <a:spcPct val="0"/>
              </a:spcBef>
              <a:buFont typeface="Wingdings" pitchFamily="2" charset="2"/>
              <a:buNone/>
            </a:pPr>
            <a:r>
              <a:rPr lang="en-US" altLang="zh-CN" sz="2000"/>
              <a:t>    }</a:t>
            </a:r>
          </a:p>
          <a:p>
            <a:pPr>
              <a:lnSpc>
                <a:spcPct val="90000"/>
              </a:lnSpc>
              <a:spcBef>
                <a:spcPct val="0"/>
              </a:spcBef>
              <a:buFont typeface="Wingdings" pitchFamily="2" charset="2"/>
              <a:buNone/>
            </a:pPr>
            <a:r>
              <a:rPr lang="en-US" altLang="zh-CN" sz="2000"/>
              <a:t>    for (i = 0; i &lt; primecount; i++)</a:t>
            </a:r>
          </a:p>
          <a:p>
            <a:pPr>
              <a:lnSpc>
                <a:spcPct val="90000"/>
              </a:lnSpc>
              <a:spcBef>
                <a:spcPct val="0"/>
              </a:spcBef>
              <a:buFont typeface="Wingdings" pitchFamily="2" charset="2"/>
              <a:buNone/>
            </a:pPr>
            <a:r>
              <a:rPr lang="en-US" altLang="zh-CN" sz="2000"/>
              <a:t>    {  cout &lt;&lt; setw(5) &lt;&lt; A[i];</a:t>
            </a:r>
          </a:p>
          <a:p>
            <a:pPr>
              <a:lnSpc>
                <a:spcPct val="90000"/>
              </a:lnSpc>
              <a:spcBef>
                <a:spcPct val="0"/>
              </a:spcBef>
              <a:buFont typeface="Wingdings" pitchFamily="2" charset="2"/>
              <a:buNone/>
            </a:pPr>
            <a:r>
              <a:rPr lang="en-US" altLang="zh-CN" sz="2000"/>
              <a:t>        if ((i+1) % 10 == 0)      cout &lt;&lt; endl;</a:t>
            </a:r>
          </a:p>
          <a:p>
            <a:pPr>
              <a:lnSpc>
                <a:spcPct val="90000"/>
              </a:lnSpc>
              <a:spcBef>
                <a:spcPct val="0"/>
              </a:spcBef>
              <a:buFont typeface="Wingdings" pitchFamily="2" charset="2"/>
              <a:buNone/>
            </a:pPr>
            <a:r>
              <a:rPr lang="en-US" altLang="zh-CN" sz="2000"/>
              <a:t>    } </a:t>
            </a:r>
          </a:p>
          <a:p>
            <a:pPr>
              <a:lnSpc>
                <a:spcPct val="90000"/>
              </a:lnSpc>
              <a:spcBef>
                <a:spcPct val="0"/>
              </a:spcBef>
              <a:buFont typeface="Wingdings" pitchFamily="2" charset="2"/>
              <a:buNone/>
            </a:pPr>
            <a:r>
              <a:rPr lang="en-US" altLang="zh-CN" sz="2000"/>
              <a:t>    cout &lt;&lt; endl;</a:t>
            </a:r>
          </a:p>
          <a:p>
            <a:pPr>
              <a:lnSpc>
                <a:spcPct val="90000"/>
              </a:lnSpc>
              <a:spcBef>
                <a:spcPct val="0"/>
              </a:spcBef>
              <a:buFont typeface="Wingdings" pitchFamily="2" charset="2"/>
              <a:buNone/>
            </a:pPr>
            <a:r>
              <a:rPr lang="en-US" altLang="zh-CN" sz="2000"/>
              <a:t>}</a:t>
            </a:r>
          </a:p>
        </p:txBody>
      </p:sp>
      <p:sp>
        <p:nvSpPr>
          <p:cNvPr id="122888" name="Text Box 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8C69FA9D-9E67-4BD8-9E45-7E525DDA68CD}" type="slidenum">
              <a:rPr lang="en-US" altLang="zh-CN" sz="1400" b="0">
                <a:solidFill>
                  <a:schemeClr val="tx1"/>
                </a:solidFill>
              </a:rPr>
              <a:pPr algn="r">
                <a:spcBef>
                  <a:spcPct val="50000"/>
                </a:spcBef>
              </a:pPr>
              <a:t>30</a:t>
            </a:fld>
            <a:endParaRPr lang="en-US" altLang="zh-CN" sz="1400" b="0">
              <a:solidFill>
                <a:schemeClr val="tx1"/>
              </a:solidFill>
            </a:endParaRPr>
          </a:p>
        </p:txBody>
      </p:sp>
    </p:spTree>
    <p:extLst>
      <p:ext uri="{BB962C8B-B14F-4D97-AF65-F5344CB8AC3E}">
        <p14:creationId xmlns:p14="http://schemas.microsoft.com/office/powerpoint/2010/main" val="1379067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99592" y="205825"/>
            <a:ext cx="7776000" cy="857250"/>
          </a:xfrm>
        </p:spPr>
        <p:txBody>
          <a:bodyPr/>
          <a:lstStyle/>
          <a:p>
            <a:r>
              <a:rPr lang="zh-CN" altLang="en-US" dirty="0"/>
              <a:t>链表</a:t>
            </a:r>
          </a:p>
        </p:txBody>
      </p:sp>
      <p:sp>
        <p:nvSpPr>
          <p:cNvPr id="86019" name="Rectangle 3"/>
          <p:cNvSpPr>
            <a:spLocks noGrp="1" noChangeArrowheads="1"/>
          </p:cNvSpPr>
          <p:nvPr>
            <p:ph idx="1"/>
          </p:nvPr>
        </p:nvSpPr>
        <p:spPr>
          <a:xfrm>
            <a:off x="1295400" y="1314450"/>
            <a:ext cx="7239000" cy="3200400"/>
          </a:xfrm>
        </p:spPr>
        <p:txBody>
          <a:bodyPr>
            <a:normAutofit fontScale="92500" lnSpcReduction="20000"/>
          </a:bodyPr>
          <a:lstStyle/>
          <a:p>
            <a:pPr>
              <a:lnSpc>
                <a:spcPct val="90000"/>
              </a:lnSpc>
            </a:pPr>
            <a:r>
              <a:rPr lang="zh-CN" altLang="en-US" dirty="0"/>
              <a:t>链表是一种动态数据结构，可以用来表示顺序访问的线性群体。</a:t>
            </a:r>
          </a:p>
          <a:p>
            <a:pPr>
              <a:lnSpc>
                <a:spcPct val="90000"/>
              </a:lnSpc>
            </a:pPr>
            <a:r>
              <a:rPr lang="zh-CN" altLang="en-US" dirty="0"/>
              <a:t>链表是由系列</a:t>
            </a:r>
            <a:r>
              <a:rPr lang="zh-CN" altLang="en-US" dirty="0">
                <a:solidFill>
                  <a:srgbClr val="FFFF66"/>
                </a:solidFill>
              </a:rPr>
              <a:t>结点</a:t>
            </a:r>
            <a:r>
              <a:rPr lang="zh-CN" altLang="en-US" dirty="0"/>
              <a:t>组成的，结点可以在运行时动态生成。</a:t>
            </a:r>
          </a:p>
          <a:p>
            <a:pPr>
              <a:lnSpc>
                <a:spcPct val="90000"/>
              </a:lnSpc>
            </a:pPr>
            <a:r>
              <a:rPr lang="zh-CN" altLang="en-US" dirty="0"/>
              <a:t>每一个结点包括</a:t>
            </a:r>
            <a:r>
              <a:rPr lang="zh-CN" altLang="en-US" dirty="0">
                <a:solidFill>
                  <a:srgbClr val="FFFF66"/>
                </a:solidFill>
              </a:rPr>
              <a:t>数据域</a:t>
            </a:r>
            <a:r>
              <a:rPr lang="zh-CN" altLang="en-US" dirty="0"/>
              <a:t>和指向链表中下一个结点的</a:t>
            </a:r>
            <a:r>
              <a:rPr lang="zh-CN" altLang="en-US" dirty="0">
                <a:solidFill>
                  <a:srgbClr val="FFFF66"/>
                </a:solidFill>
              </a:rPr>
              <a:t>指针</a:t>
            </a:r>
            <a:r>
              <a:rPr lang="zh-CN" altLang="en-US" dirty="0"/>
              <a:t>（即下一个结点的地址）。如果链表每个结点中只有一个指向后继结点的指针，则该链表称为单链表。</a:t>
            </a:r>
          </a:p>
        </p:txBody>
      </p:sp>
      <p:sp>
        <p:nvSpPr>
          <p:cNvPr id="7" name="灯片编号占位符 5"/>
          <p:cNvSpPr>
            <a:spLocks noGrp="1"/>
          </p:cNvSpPr>
          <p:nvPr>
            <p:ph type="sldNum" sz="quarter" idx="12"/>
          </p:nvPr>
        </p:nvSpPr>
        <p:spPr/>
        <p:txBody>
          <a:bodyPr/>
          <a:lstStyle/>
          <a:p>
            <a:fld id="{C6750721-AB02-4FE8-B5F9-CAB55A1319C6}" type="slidenum">
              <a:rPr lang="en-US" altLang="zh-CN"/>
              <a:pPr/>
              <a:t>31</a:t>
            </a:fld>
            <a:endParaRPr lang="en-US" altLang="zh-CN"/>
          </a:p>
        </p:txBody>
      </p:sp>
      <p:sp>
        <p:nvSpPr>
          <p:cNvPr id="108550" name="Text Box 6"/>
          <p:cNvSpPr txBox="1">
            <a:spLocks noChangeArrowheads="1"/>
          </p:cNvSpPr>
          <p:nvPr/>
        </p:nvSpPr>
        <p:spPr bwMode="auto">
          <a:xfrm>
            <a:off x="179512" y="195486"/>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678623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99592" y="267494"/>
            <a:ext cx="7776000" cy="857250"/>
          </a:xfrm>
        </p:spPr>
        <p:txBody>
          <a:bodyPr/>
          <a:lstStyle/>
          <a:p>
            <a:r>
              <a:rPr lang="zh-CN" altLang="en-US" dirty="0"/>
              <a:t>单链表</a:t>
            </a:r>
          </a:p>
        </p:txBody>
      </p:sp>
      <p:sp>
        <p:nvSpPr>
          <p:cNvPr id="28" name="灯片编号占位符 5"/>
          <p:cNvSpPr>
            <a:spLocks noGrp="1"/>
          </p:cNvSpPr>
          <p:nvPr>
            <p:ph type="sldNum" sz="quarter" idx="12"/>
          </p:nvPr>
        </p:nvSpPr>
        <p:spPr/>
        <p:txBody>
          <a:bodyPr/>
          <a:lstStyle/>
          <a:p>
            <a:fld id="{EBC04AD3-4241-4456-BB3E-9949789F05C0}" type="slidenum">
              <a:rPr lang="en-US" altLang="zh-CN"/>
              <a:pPr/>
              <a:t>32</a:t>
            </a:fld>
            <a:endParaRPr lang="en-US" altLang="zh-CN"/>
          </a:p>
        </p:txBody>
      </p:sp>
      <p:grpSp>
        <p:nvGrpSpPr>
          <p:cNvPr id="87067" name="Group 27"/>
          <p:cNvGrpSpPr>
            <a:grpSpLocks/>
          </p:cNvGrpSpPr>
          <p:nvPr/>
        </p:nvGrpSpPr>
        <p:grpSpPr bwMode="auto">
          <a:xfrm>
            <a:off x="1219200" y="2084785"/>
            <a:ext cx="7620000" cy="1458515"/>
            <a:chOff x="768" y="1223"/>
            <a:chExt cx="4800" cy="1225"/>
          </a:xfrm>
        </p:grpSpPr>
        <p:grpSp>
          <p:nvGrpSpPr>
            <p:cNvPr id="87046" name="Group 6"/>
            <p:cNvGrpSpPr>
              <a:grpSpLocks/>
            </p:cNvGrpSpPr>
            <p:nvPr/>
          </p:nvGrpSpPr>
          <p:grpSpPr bwMode="auto">
            <a:xfrm>
              <a:off x="930" y="1259"/>
              <a:ext cx="1023" cy="438"/>
              <a:chOff x="2505" y="2775"/>
              <a:chExt cx="1515" cy="360"/>
            </a:xfrm>
          </p:grpSpPr>
          <p:sp>
            <p:nvSpPr>
              <p:cNvPr id="87047" name="Text Box 7"/>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data1</a:t>
                </a:r>
              </a:p>
            </p:txBody>
          </p:sp>
          <p:sp>
            <p:nvSpPr>
              <p:cNvPr id="87048" name="Line 8"/>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49" name="Line 9"/>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0" name="Group 10"/>
            <p:cNvGrpSpPr>
              <a:grpSpLocks/>
            </p:cNvGrpSpPr>
            <p:nvPr/>
          </p:nvGrpSpPr>
          <p:grpSpPr bwMode="auto">
            <a:xfrm>
              <a:off x="1963" y="1259"/>
              <a:ext cx="1023" cy="438"/>
              <a:chOff x="2505" y="2775"/>
              <a:chExt cx="1515" cy="360"/>
            </a:xfrm>
          </p:grpSpPr>
          <p:sp>
            <p:nvSpPr>
              <p:cNvPr id="87051"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data2</a:t>
                </a:r>
              </a:p>
            </p:txBody>
          </p:sp>
          <p:sp>
            <p:nvSpPr>
              <p:cNvPr id="87052"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53"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4" name="Group 14"/>
            <p:cNvGrpSpPr>
              <a:grpSpLocks/>
            </p:cNvGrpSpPr>
            <p:nvPr/>
          </p:nvGrpSpPr>
          <p:grpSpPr bwMode="auto">
            <a:xfrm>
              <a:off x="2986" y="1259"/>
              <a:ext cx="1023" cy="438"/>
              <a:chOff x="2505" y="2775"/>
              <a:chExt cx="1515" cy="360"/>
            </a:xfrm>
          </p:grpSpPr>
          <p:sp>
            <p:nvSpPr>
              <p:cNvPr id="87055" name="Text Box 15"/>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just" eaLnBrk="1" hangingPunct="1"/>
                <a:r>
                  <a:rPr kumimoji="1" lang="en-US" altLang="zh-CN" sz="2000" b="0">
                    <a:solidFill>
                      <a:schemeClr val="tx1"/>
                    </a:solidFill>
                  </a:rPr>
                  <a:t> data3</a:t>
                </a:r>
              </a:p>
            </p:txBody>
          </p:sp>
          <p:sp>
            <p:nvSpPr>
              <p:cNvPr id="87056" name="Line 16"/>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7057" name="Line 17"/>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87058" name="Group 18"/>
            <p:cNvGrpSpPr>
              <a:grpSpLocks/>
            </p:cNvGrpSpPr>
            <p:nvPr/>
          </p:nvGrpSpPr>
          <p:grpSpPr bwMode="auto">
            <a:xfrm>
              <a:off x="4608" y="1259"/>
              <a:ext cx="960" cy="438"/>
              <a:chOff x="8235" y="2910"/>
              <a:chExt cx="1140" cy="360"/>
            </a:xfrm>
          </p:grpSpPr>
          <p:sp>
            <p:nvSpPr>
              <p:cNvPr id="87059" name="Text Box 19"/>
              <p:cNvSpPr txBox="1">
                <a:spLocks noChangeArrowheads="1"/>
              </p:cNvSpPr>
              <p:nvPr/>
            </p:nvSpPr>
            <p:spPr bwMode="auto">
              <a:xfrm>
                <a:off x="8235" y="2910"/>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eaLnBrk="1" hangingPunct="1"/>
                <a:r>
                  <a:rPr kumimoji="1" lang="en-US" altLang="zh-CN" sz="2000" b="0">
                    <a:solidFill>
                      <a:schemeClr val="tx1"/>
                    </a:solidFill>
                  </a:rPr>
                  <a:t> datan   NULL</a:t>
                </a:r>
              </a:p>
            </p:txBody>
          </p:sp>
          <p:sp>
            <p:nvSpPr>
              <p:cNvPr id="87060" name="Line 20"/>
              <p:cNvSpPr>
                <a:spLocks noChangeShapeType="1"/>
              </p:cNvSpPr>
              <p:nvPr/>
            </p:nvSpPr>
            <p:spPr bwMode="auto">
              <a:xfrm>
                <a:off x="8805"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87061"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87062" name="Line 22"/>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063"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head</a:t>
              </a:r>
            </a:p>
          </p:txBody>
        </p:sp>
        <p:sp>
          <p:nvSpPr>
            <p:cNvPr id="87064"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rear</a:t>
              </a:r>
            </a:p>
          </p:txBody>
        </p:sp>
        <p:sp>
          <p:nvSpPr>
            <p:cNvPr id="87065" name="Line 25"/>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7066" name="Line 26"/>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0534" name="Text Box 6"/>
          <p:cNvSpPr txBox="1">
            <a:spLocks noChangeArrowheads="1"/>
          </p:cNvSpPr>
          <p:nvPr/>
        </p:nvSpPr>
        <p:spPr bwMode="auto">
          <a:xfrm>
            <a:off x="266581" y="123478"/>
            <a:ext cx="80021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351011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1295400" y="171450"/>
            <a:ext cx="7315200" cy="857250"/>
          </a:xfrm>
        </p:spPr>
        <p:txBody>
          <a:bodyPr/>
          <a:lstStyle/>
          <a:p>
            <a:r>
              <a:rPr lang="zh-CN" altLang="en-US" sz="4400"/>
              <a:t>单链表的结点类模板</a:t>
            </a:r>
          </a:p>
        </p:txBody>
      </p:sp>
      <p:sp>
        <p:nvSpPr>
          <p:cNvPr id="88067" name="Rectangle 1027"/>
          <p:cNvSpPr>
            <a:spLocks noGrp="1" noChangeArrowheads="1"/>
          </p:cNvSpPr>
          <p:nvPr>
            <p:ph idx="1"/>
          </p:nvPr>
        </p:nvSpPr>
        <p:spPr>
          <a:xfrm>
            <a:off x="914400" y="1200150"/>
            <a:ext cx="8229600" cy="3543300"/>
          </a:xfrm>
        </p:spPr>
        <p:txBody>
          <a:bodyPr>
            <a:normAutofit fontScale="85000" lnSpcReduction="20000"/>
          </a:bodyPr>
          <a:lstStyle/>
          <a:p>
            <a:pPr>
              <a:lnSpc>
                <a:spcPct val="90000"/>
              </a:lnSpc>
              <a:buFont typeface="Wingdings" pitchFamily="2" charset="2"/>
              <a:buNone/>
            </a:pPr>
            <a:r>
              <a:rPr lang="en-US" altLang="zh-CN" sz="2600"/>
              <a:t>template &lt;class T&gt;</a:t>
            </a:r>
          </a:p>
          <a:p>
            <a:pPr>
              <a:lnSpc>
                <a:spcPct val="90000"/>
              </a:lnSpc>
              <a:buFont typeface="Wingdings" pitchFamily="2" charset="2"/>
              <a:buNone/>
            </a:pPr>
            <a:r>
              <a:rPr lang="en-US" altLang="zh-CN" sz="2600"/>
              <a:t>class Node</a:t>
            </a:r>
          </a:p>
          <a:p>
            <a:pPr>
              <a:lnSpc>
                <a:spcPct val="90000"/>
              </a:lnSpc>
              <a:buFont typeface="Wingdings" pitchFamily="2" charset="2"/>
              <a:buNone/>
            </a:pPr>
            <a:r>
              <a:rPr lang="en-US" altLang="zh-CN" sz="2600"/>
              <a:t>{  private:</a:t>
            </a:r>
          </a:p>
          <a:p>
            <a:pPr>
              <a:lnSpc>
                <a:spcPct val="90000"/>
              </a:lnSpc>
              <a:buFont typeface="Wingdings" pitchFamily="2" charset="2"/>
              <a:buNone/>
            </a:pPr>
            <a:r>
              <a:rPr lang="en-US" altLang="zh-CN" sz="2600"/>
              <a:t>      Node&lt;T&gt; *next;</a:t>
            </a:r>
          </a:p>
          <a:p>
            <a:pPr>
              <a:lnSpc>
                <a:spcPct val="90000"/>
              </a:lnSpc>
              <a:buFont typeface="Wingdings" pitchFamily="2" charset="2"/>
              <a:buNone/>
            </a:pPr>
            <a:r>
              <a:rPr lang="en-US" altLang="zh-CN" sz="2600"/>
              <a:t>   public:</a:t>
            </a:r>
          </a:p>
          <a:p>
            <a:pPr>
              <a:lnSpc>
                <a:spcPct val="90000"/>
              </a:lnSpc>
              <a:buFont typeface="Wingdings" pitchFamily="2" charset="2"/>
              <a:buNone/>
            </a:pPr>
            <a:r>
              <a:rPr lang="en-US" altLang="zh-CN" sz="2600"/>
              <a:t>      T data; </a:t>
            </a:r>
          </a:p>
          <a:p>
            <a:pPr>
              <a:lnSpc>
                <a:spcPct val="90000"/>
              </a:lnSpc>
              <a:buFont typeface="Wingdings" pitchFamily="2" charset="2"/>
              <a:buNone/>
            </a:pPr>
            <a:r>
              <a:rPr lang="en-US" altLang="zh-CN" sz="2600"/>
              <a:t>      Node(const T&amp; item,Node&lt;T&gt;* ptrnext = NULL);</a:t>
            </a:r>
          </a:p>
          <a:p>
            <a:pPr>
              <a:lnSpc>
                <a:spcPct val="90000"/>
              </a:lnSpc>
              <a:buFont typeface="Wingdings" pitchFamily="2" charset="2"/>
              <a:buNone/>
            </a:pPr>
            <a:r>
              <a:rPr lang="en-US" altLang="zh-CN" sz="2600"/>
              <a:t>      void InsertAfter(Node&lt;T&gt; *p);</a:t>
            </a:r>
          </a:p>
          <a:p>
            <a:pPr>
              <a:lnSpc>
                <a:spcPct val="90000"/>
              </a:lnSpc>
              <a:buFont typeface="Wingdings" pitchFamily="2" charset="2"/>
              <a:buNone/>
            </a:pPr>
            <a:r>
              <a:rPr lang="en-US" altLang="zh-CN" sz="2600"/>
              <a:t>      Node&lt;T&gt; *DeleteAfter(void);</a:t>
            </a:r>
          </a:p>
          <a:p>
            <a:pPr>
              <a:lnSpc>
                <a:spcPct val="90000"/>
              </a:lnSpc>
              <a:buFont typeface="Wingdings" pitchFamily="2" charset="2"/>
              <a:buNone/>
            </a:pPr>
            <a:r>
              <a:rPr lang="en-US" altLang="zh-CN" sz="2600"/>
              <a:t>      Node&lt;T&gt; *NextNode(void) const;</a:t>
            </a:r>
          </a:p>
          <a:p>
            <a:pPr>
              <a:lnSpc>
                <a:spcPct val="90000"/>
              </a:lnSpc>
              <a:buFont typeface="Wingdings" pitchFamily="2" charset="2"/>
              <a:buNone/>
            </a:pPr>
            <a:r>
              <a:rPr lang="en-US" altLang="zh-CN" sz="2600"/>
              <a:t>};    </a:t>
            </a:r>
          </a:p>
        </p:txBody>
      </p:sp>
      <p:sp>
        <p:nvSpPr>
          <p:cNvPr id="7" name="灯片编号占位符 5"/>
          <p:cNvSpPr>
            <a:spLocks noGrp="1"/>
          </p:cNvSpPr>
          <p:nvPr>
            <p:ph type="sldNum" sz="quarter" idx="12"/>
          </p:nvPr>
        </p:nvSpPr>
        <p:spPr/>
        <p:txBody>
          <a:bodyPr/>
          <a:lstStyle/>
          <a:p>
            <a:fld id="{69B531F8-3C50-4021-9417-A1A61CA32DAC}" type="slidenum">
              <a:rPr lang="en-US" altLang="zh-CN"/>
              <a:pPr/>
              <a:t>33</a:t>
            </a:fld>
            <a:endParaRPr lang="en-US" altLang="zh-CN"/>
          </a:p>
        </p:txBody>
      </p:sp>
      <p:sp>
        <p:nvSpPr>
          <p:cNvPr id="88070" name="Text Box 1030"/>
          <p:cNvSpPr txBox="1">
            <a:spLocks noChangeArrowheads="1"/>
          </p:cNvSpPr>
          <p:nvPr/>
        </p:nvSpPr>
        <p:spPr bwMode="auto">
          <a:xfrm>
            <a:off x="179512" y="0"/>
            <a:ext cx="800219" cy="469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840981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66800" y="171450"/>
            <a:ext cx="7620000" cy="857250"/>
          </a:xfrm>
        </p:spPr>
        <p:txBody>
          <a:bodyPr/>
          <a:lstStyle/>
          <a:p>
            <a:r>
              <a:rPr lang="zh-CN" altLang="en-US"/>
              <a:t>在结点之后插入一个结点</a:t>
            </a:r>
          </a:p>
        </p:txBody>
      </p:sp>
      <p:sp>
        <p:nvSpPr>
          <p:cNvPr id="26" name="灯片编号占位符 5"/>
          <p:cNvSpPr>
            <a:spLocks noGrp="1"/>
          </p:cNvSpPr>
          <p:nvPr>
            <p:ph type="sldNum" sz="quarter" idx="12"/>
          </p:nvPr>
        </p:nvSpPr>
        <p:spPr/>
        <p:txBody>
          <a:bodyPr/>
          <a:lstStyle/>
          <a:p>
            <a:fld id="{C1B94FAC-92CA-431F-A5AC-EC7ADA4031F0}" type="slidenum">
              <a:rPr lang="en-US" altLang="zh-CN"/>
              <a:pPr/>
              <a:t>34</a:t>
            </a:fld>
            <a:endParaRPr lang="en-US" altLang="zh-CN"/>
          </a:p>
        </p:txBody>
      </p:sp>
      <p:sp>
        <p:nvSpPr>
          <p:cNvPr id="89095" name="Text Box 7"/>
          <p:cNvSpPr txBox="1">
            <a:spLocks noChangeArrowheads="1"/>
          </p:cNvSpPr>
          <p:nvPr/>
        </p:nvSpPr>
        <p:spPr bwMode="auto">
          <a:xfrm>
            <a:off x="2392363" y="1402557"/>
            <a:ext cx="1598612" cy="3786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data1</a:t>
            </a:r>
          </a:p>
        </p:txBody>
      </p:sp>
      <p:sp>
        <p:nvSpPr>
          <p:cNvPr id="89096" name="Line 8"/>
          <p:cNvSpPr>
            <a:spLocks noChangeShapeType="1"/>
          </p:cNvSpPr>
          <p:nvPr/>
        </p:nvSpPr>
        <p:spPr bwMode="auto">
          <a:xfrm>
            <a:off x="3190875" y="1402557"/>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9"/>
          <p:cNvSpPr>
            <a:spLocks noChangeShapeType="1"/>
          </p:cNvSpPr>
          <p:nvPr/>
        </p:nvSpPr>
        <p:spPr bwMode="auto">
          <a:xfrm>
            <a:off x="3695700" y="1608535"/>
            <a:ext cx="229393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89098" name="Group 10"/>
          <p:cNvGrpSpPr>
            <a:grpSpLocks/>
          </p:cNvGrpSpPr>
          <p:nvPr/>
        </p:nvGrpSpPr>
        <p:grpSpPr bwMode="auto">
          <a:xfrm>
            <a:off x="5967413" y="1402557"/>
            <a:ext cx="2125662" cy="378619"/>
            <a:chOff x="2505" y="2775"/>
            <a:chExt cx="1515" cy="360"/>
          </a:xfrm>
        </p:grpSpPr>
        <p:sp>
          <p:nvSpPr>
            <p:cNvPr id="89099"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data2</a:t>
              </a:r>
            </a:p>
          </p:txBody>
        </p:sp>
        <p:sp>
          <p:nvSpPr>
            <p:cNvPr id="89100"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89102" name="Text Box 14"/>
          <p:cNvSpPr txBox="1">
            <a:spLocks noChangeArrowheads="1"/>
          </p:cNvSpPr>
          <p:nvPr/>
        </p:nvSpPr>
        <p:spPr bwMode="auto">
          <a:xfrm>
            <a:off x="7848600" y="1371600"/>
            <a:ext cx="882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b="0">
                <a:solidFill>
                  <a:schemeClr val="tx1"/>
                </a:solidFill>
              </a:rPr>
              <a:t>…</a:t>
            </a:r>
          </a:p>
        </p:txBody>
      </p:sp>
      <p:sp>
        <p:nvSpPr>
          <p:cNvPr id="89103" name="Text Box 15"/>
          <p:cNvSpPr txBox="1">
            <a:spLocks noChangeArrowheads="1"/>
          </p:cNvSpPr>
          <p:nvPr/>
        </p:nvSpPr>
        <p:spPr bwMode="auto">
          <a:xfrm>
            <a:off x="2759076" y="2387203"/>
            <a:ext cx="1050925" cy="29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b="0">
                <a:solidFill>
                  <a:schemeClr val="tx1"/>
                </a:solidFill>
              </a:rPr>
              <a:t>   p</a:t>
            </a:r>
          </a:p>
        </p:txBody>
      </p:sp>
      <p:sp>
        <p:nvSpPr>
          <p:cNvPr id="89107" name="Text Box 19"/>
          <p:cNvSpPr txBox="1">
            <a:spLocks noChangeArrowheads="1"/>
          </p:cNvSpPr>
          <p:nvPr/>
        </p:nvSpPr>
        <p:spPr bwMode="auto">
          <a:xfrm>
            <a:off x="4159251" y="2301479"/>
            <a:ext cx="1598613" cy="3786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b="0">
                <a:solidFill>
                  <a:schemeClr val="tx1"/>
                </a:solidFill>
              </a:rPr>
              <a:t> data</a:t>
            </a:r>
          </a:p>
        </p:txBody>
      </p:sp>
      <p:sp>
        <p:nvSpPr>
          <p:cNvPr id="89108" name="Line 20"/>
          <p:cNvSpPr>
            <a:spLocks noChangeShapeType="1"/>
          </p:cNvSpPr>
          <p:nvPr/>
        </p:nvSpPr>
        <p:spPr bwMode="auto">
          <a:xfrm>
            <a:off x="4957763" y="2301479"/>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9" name="Freeform 21"/>
          <p:cNvSpPr>
            <a:spLocks/>
          </p:cNvSpPr>
          <p:nvPr/>
        </p:nvSpPr>
        <p:spPr bwMode="auto">
          <a:xfrm>
            <a:off x="5378450" y="1784748"/>
            <a:ext cx="757238" cy="725090"/>
          </a:xfrm>
          <a:custGeom>
            <a:avLst/>
            <a:gdLst>
              <a:gd name="T0" fmla="*/ 0 w 540"/>
              <a:gd name="T1" fmla="*/ 690 h 690"/>
              <a:gd name="T2" fmla="*/ 540 w 540"/>
              <a:gd name="T3" fmla="*/ 690 h 690"/>
              <a:gd name="T4" fmla="*/ 540 w 540"/>
              <a:gd name="T5" fmla="*/ 0 h 690"/>
            </a:gdLst>
            <a:ahLst/>
            <a:cxnLst>
              <a:cxn ang="0">
                <a:pos x="T0" y="T1"/>
              </a:cxn>
              <a:cxn ang="0">
                <a:pos x="T2" y="T3"/>
              </a:cxn>
              <a:cxn ang="0">
                <a:pos x="T4" y="T5"/>
              </a:cxn>
            </a:cxnLst>
            <a:rect l="0" t="0" r="r" b="b"/>
            <a:pathLst>
              <a:path w="540" h="690">
                <a:moveTo>
                  <a:pt x="0" y="690"/>
                </a:moveTo>
                <a:lnTo>
                  <a:pt x="540" y="690"/>
                </a:lnTo>
                <a:lnTo>
                  <a:pt x="540" y="0"/>
                </a:lnTo>
              </a:path>
            </a:pathLst>
          </a:custGeom>
          <a:noFill/>
          <a:ln w="9525">
            <a:solidFill>
              <a:srgbClr val="FFFF66"/>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2" name="Freeform 24"/>
          <p:cNvSpPr>
            <a:spLocks/>
          </p:cNvSpPr>
          <p:nvPr/>
        </p:nvSpPr>
        <p:spPr bwMode="auto">
          <a:xfrm>
            <a:off x="3717926" y="1674019"/>
            <a:ext cx="441325" cy="820341"/>
          </a:xfrm>
          <a:custGeom>
            <a:avLst/>
            <a:gdLst>
              <a:gd name="T0" fmla="*/ 0 w 315"/>
              <a:gd name="T1" fmla="*/ 0 h 780"/>
              <a:gd name="T2" fmla="*/ 0 w 315"/>
              <a:gd name="T3" fmla="*/ 780 h 780"/>
              <a:gd name="T4" fmla="*/ 315 w 315"/>
              <a:gd name="T5" fmla="*/ 780 h 780"/>
            </a:gdLst>
            <a:ahLst/>
            <a:cxnLst>
              <a:cxn ang="0">
                <a:pos x="T0" y="T1"/>
              </a:cxn>
              <a:cxn ang="0">
                <a:pos x="T2" y="T3"/>
              </a:cxn>
              <a:cxn ang="0">
                <a:pos x="T4" y="T5"/>
              </a:cxn>
            </a:cxnLst>
            <a:rect l="0" t="0" r="r" b="b"/>
            <a:pathLst>
              <a:path w="315" h="780">
                <a:moveTo>
                  <a:pt x="0" y="0"/>
                </a:moveTo>
                <a:lnTo>
                  <a:pt x="0" y="780"/>
                </a:lnTo>
                <a:lnTo>
                  <a:pt x="315" y="780"/>
                </a:lnTo>
              </a:path>
            </a:pathLst>
          </a:custGeom>
          <a:noFill/>
          <a:ln w="9525">
            <a:solidFill>
              <a:srgbClr val="FFFF66"/>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15" name="Line 27"/>
          <p:cNvSpPr>
            <a:spLocks noChangeShapeType="1"/>
          </p:cNvSpPr>
          <p:nvPr/>
        </p:nvSpPr>
        <p:spPr bwMode="auto">
          <a:xfrm>
            <a:off x="1739901" y="1620441"/>
            <a:ext cx="6524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9116" name="Text Box 28"/>
          <p:cNvSpPr txBox="1">
            <a:spLocks noChangeArrowheads="1"/>
          </p:cNvSpPr>
          <p:nvPr/>
        </p:nvSpPr>
        <p:spPr bwMode="auto">
          <a:xfrm>
            <a:off x="1295400" y="1463279"/>
            <a:ext cx="60960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en-US" altLang="zh-CN" b="0">
                <a:solidFill>
                  <a:schemeClr val="tx1"/>
                </a:solidFill>
              </a:rPr>
              <a:t>…</a:t>
            </a:r>
          </a:p>
        </p:txBody>
      </p:sp>
      <p:grpSp>
        <p:nvGrpSpPr>
          <p:cNvPr id="89119" name="Group 31"/>
          <p:cNvGrpSpPr>
            <a:grpSpLocks/>
          </p:cNvGrpSpPr>
          <p:nvPr/>
        </p:nvGrpSpPr>
        <p:grpSpPr bwMode="auto">
          <a:xfrm>
            <a:off x="4724400" y="1428750"/>
            <a:ext cx="381000" cy="342900"/>
            <a:chOff x="2976" y="1824"/>
            <a:chExt cx="240" cy="288"/>
          </a:xfrm>
        </p:grpSpPr>
        <p:sp>
          <p:nvSpPr>
            <p:cNvPr id="89117" name="Line 29"/>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30"/>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20" name="Text Box 32"/>
          <p:cNvSpPr txBox="1">
            <a:spLocks noChangeArrowheads="1"/>
          </p:cNvSpPr>
          <p:nvPr/>
        </p:nvSpPr>
        <p:spPr bwMode="auto">
          <a:xfrm>
            <a:off x="1219200" y="2814637"/>
            <a:ext cx="7467600"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buClr>
                <a:schemeClr val="accent2"/>
              </a:buClr>
              <a:buSzPct val="80000"/>
              <a:buFont typeface="Wingdings" pitchFamily="2" charset="2"/>
              <a:buNone/>
            </a:pPr>
            <a:r>
              <a:rPr kumimoji="1" lang="en-US" altLang="zh-CN">
                <a:solidFill>
                  <a:schemeClr val="tx1"/>
                </a:solidFill>
                <a:latin typeface="Arial" pitchFamily="34" charset="0"/>
              </a:rPr>
              <a:t>template &lt;class T&gt;</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void Node&lt;T&gt;::</a:t>
            </a:r>
            <a:r>
              <a:rPr kumimoji="1" lang="en-US" altLang="zh-CN">
                <a:solidFill>
                  <a:srgbClr val="FFFF66"/>
                </a:solidFill>
                <a:latin typeface="Arial" pitchFamily="34" charset="0"/>
              </a:rPr>
              <a:t>InsertAfter</a:t>
            </a:r>
            <a:r>
              <a:rPr kumimoji="1" lang="en-US" altLang="zh-CN">
                <a:solidFill>
                  <a:schemeClr val="tx1"/>
                </a:solidFill>
                <a:latin typeface="Arial" pitchFamily="34" charset="0"/>
              </a:rPr>
              <a:t>(Node&lt;T&gt; *p)</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    //p</a:t>
            </a:r>
            <a:r>
              <a:rPr kumimoji="1" lang="zh-CN" altLang="en-US">
                <a:solidFill>
                  <a:schemeClr val="tx1"/>
                </a:solidFill>
                <a:latin typeface="Arial" pitchFamily="34" charset="0"/>
              </a:rPr>
              <a:t>节点指针域指向当前节点的后继节点</a:t>
            </a:r>
          </a:p>
          <a:p>
            <a:pPr eaLnBrk="1" hangingPunct="1">
              <a:buClr>
                <a:schemeClr val="accent2"/>
              </a:buClr>
              <a:buSzPct val="80000"/>
              <a:buFont typeface="Wingdings" pitchFamily="2" charset="2"/>
              <a:buNone/>
            </a:pPr>
            <a:r>
              <a:rPr kumimoji="1" lang="zh-CN" altLang="en-US">
                <a:solidFill>
                  <a:schemeClr val="tx1"/>
                </a:solidFill>
                <a:latin typeface="Arial" pitchFamily="34" charset="0"/>
              </a:rPr>
              <a:t>    </a:t>
            </a:r>
            <a:r>
              <a:rPr kumimoji="1" lang="en-US" altLang="zh-CN">
                <a:solidFill>
                  <a:schemeClr val="tx1"/>
                </a:solidFill>
                <a:latin typeface="Arial" pitchFamily="34" charset="0"/>
              </a:rPr>
              <a:t>p-&gt;next = next;     </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    next = p;           //</a:t>
            </a:r>
            <a:r>
              <a:rPr kumimoji="1" lang="zh-CN" altLang="en-US">
                <a:solidFill>
                  <a:schemeClr val="tx1"/>
                </a:solidFill>
                <a:latin typeface="Arial" pitchFamily="34" charset="0"/>
              </a:rPr>
              <a:t>当前节点的指针域指向</a:t>
            </a:r>
            <a:r>
              <a:rPr kumimoji="1" lang="en-US" altLang="zh-CN">
                <a:solidFill>
                  <a:schemeClr val="tx1"/>
                </a:solidFill>
                <a:latin typeface="Arial" pitchFamily="34" charset="0"/>
              </a:rPr>
              <a:t>p </a:t>
            </a:r>
          </a:p>
          <a:p>
            <a:pPr eaLnBrk="1" hangingPunct="1">
              <a:buClr>
                <a:schemeClr val="accent2"/>
              </a:buClr>
              <a:buSzPct val="80000"/>
              <a:buFont typeface="Wingdings" pitchFamily="2" charset="2"/>
              <a:buNone/>
            </a:pPr>
            <a:r>
              <a:rPr kumimoji="1" lang="en-US" altLang="zh-CN">
                <a:solidFill>
                  <a:schemeClr val="tx1"/>
                </a:solidFill>
                <a:latin typeface="Arial" pitchFamily="34" charset="0"/>
              </a:rPr>
              <a:t>}</a:t>
            </a:r>
            <a:endParaRPr lang="en-US" altLang="zh-CN" sz="2000" b="0"/>
          </a:p>
        </p:txBody>
      </p:sp>
      <p:sp>
        <p:nvSpPr>
          <p:cNvPr id="89121" name="Line 33"/>
          <p:cNvSpPr>
            <a:spLocks noChangeShapeType="1"/>
          </p:cNvSpPr>
          <p:nvPr/>
        </p:nvSpPr>
        <p:spPr bwMode="auto">
          <a:xfrm>
            <a:off x="3157538" y="26289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123" name="Text Box 35"/>
          <p:cNvSpPr txBox="1">
            <a:spLocks noChangeArrowheads="1"/>
          </p:cNvSpPr>
          <p:nvPr/>
        </p:nvSpPr>
        <p:spPr bwMode="auto">
          <a:xfrm>
            <a:off x="266581" y="123478"/>
            <a:ext cx="8002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420173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109"/>
                                        </p:tgtEl>
                                        <p:attrNameLst>
                                          <p:attrName>style.visibility</p:attrName>
                                        </p:attrNameLst>
                                      </p:cBhvr>
                                      <p:to>
                                        <p:strVal val="visible"/>
                                      </p:to>
                                    </p:set>
                                    <p:animEffect transition="in" filter="wipe(down)">
                                      <p:cBhvr>
                                        <p:cTn id="7" dur="500"/>
                                        <p:tgtEl>
                                          <p:spTgt spid="89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9119"/>
                                        </p:tgtEl>
                                        <p:attrNameLst>
                                          <p:attrName>style.visibility</p:attrName>
                                        </p:attrNameLst>
                                      </p:cBhvr>
                                      <p:to>
                                        <p:strVal val="visible"/>
                                      </p:to>
                                    </p:set>
                                    <p:animEffect transition="in" filter="box(out)">
                                      <p:cBhvr>
                                        <p:cTn id="12" dur="500"/>
                                        <p:tgtEl>
                                          <p:spTgt spid="89119"/>
                                        </p:tgtEl>
                                      </p:cBhvr>
                                    </p:animEffect>
                                  </p:childTnLst>
                                </p:cTn>
                              </p:par>
                            </p:childTnLst>
                          </p:cTn>
                        </p:par>
                        <p:par>
                          <p:cTn id="13" fill="hold" nodeType="afterGroup">
                            <p:stCondLst>
                              <p:cond delay="500"/>
                            </p:stCondLst>
                            <p:childTnLst>
                              <p:par>
                                <p:cTn id="14" presetID="22" presetClass="entr" presetSubtype="1" fill="hold" grpId="0" nodeType="afterEffect">
                                  <p:stCondLst>
                                    <p:cond delay="1000"/>
                                  </p:stCondLst>
                                  <p:childTnLst>
                                    <p:set>
                                      <p:cBhvr>
                                        <p:cTn id="15" dur="1" fill="hold">
                                          <p:stCondLst>
                                            <p:cond delay="0"/>
                                          </p:stCondLst>
                                        </p:cTn>
                                        <p:tgtEl>
                                          <p:spTgt spid="89112"/>
                                        </p:tgtEl>
                                        <p:attrNameLst>
                                          <p:attrName>style.visibility</p:attrName>
                                        </p:attrNameLst>
                                      </p:cBhvr>
                                      <p:to>
                                        <p:strVal val="visible"/>
                                      </p:to>
                                    </p:set>
                                    <p:animEffect transition="in" filter="wipe(up)">
                                      <p:cBhvr>
                                        <p:cTn id="16" dur="500"/>
                                        <p:tgtEl>
                                          <p:spTgt spid="89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9" grpId="0" animBg="1"/>
      <p:bldP spid="89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t> </a:t>
            </a:r>
            <a:r>
              <a:rPr lang="zh-CN" altLang="en-US"/>
              <a:t>删除结点之后的结点</a:t>
            </a:r>
          </a:p>
        </p:txBody>
      </p:sp>
      <p:sp>
        <p:nvSpPr>
          <p:cNvPr id="28" name="灯片编号占位符 5"/>
          <p:cNvSpPr>
            <a:spLocks noGrp="1"/>
          </p:cNvSpPr>
          <p:nvPr>
            <p:ph type="sldNum" sz="quarter" idx="12"/>
          </p:nvPr>
        </p:nvSpPr>
        <p:spPr/>
        <p:txBody>
          <a:bodyPr/>
          <a:lstStyle/>
          <a:p>
            <a:fld id="{CD0DDC52-DBC3-4612-B0D1-464268A0FE78}" type="slidenum">
              <a:rPr lang="en-US" altLang="zh-CN"/>
              <a:pPr/>
              <a:t>35</a:t>
            </a:fld>
            <a:endParaRPr lang="en-US" altLang="zh-CN"/>
          </a:p>
        </p:txBody>
      </p:sp>
      <p:sp>
        <p:nvSpPr>
          <p:cNvPr id="90116" name="Text Box 4"/>
          <p:cNvSpPr txBox="1">
            <a:spLocks noChangeArrowheads="1"/>
          </p:cNvSpPr>
          <p:nvPr/>
        </p:nvSpPr>
        <p:spPr bwMode="auto">
          <a:xfrm>
            <a:off x="35496" y="130938"/>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
        <p:nvSpPr>
          <p:cNvPr id="90120" name="Text Box 8"/>
          <p:cNvSpPr txBox="1">
            <a:spLocks noChangeArrowheads="1"/>
          </p:cNvSpPr>
          <p:nvPr/>
        </p:nvSpPr>
        <p:spPr bwMode="auto">
          <a:xfrm>
            <a:off x="2355850" y="1520429"/>
            <a:ext cx="1322388" cy="5357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data1</a:t>
            </a:r>
          </a:p>
        </p:txBody>
      </p:sp>
      <p:sp>
        <p:nvSpPr>
          <p:cNvPr id="90121" name="Line 9"/>
          <p:cNvSpPr>
            <a:spLocks noChangeShapeType="1"/>
          </p:cNvSpPr>
          <p:nvPr/>
        </p:nvSpPr>
        <p:spPr bwMode="auto">
          <a:xfrm>
            <a:off x="3017838" y="1520429"/>
            <a:ext cx="0" cy="5357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2" name="Line 10"/>
          <p:cNvSpPr>
            <a:spLocks noChangeShapeType="1"/>
          </p:cNvSpPr>
          <p:nvPr/>
        </p:nvSpPr>
        <p:spPr bwMode="auto">
          <a:xfrm>
            <a:off x="3435351" y="1810941"/>
            <a:ext cx="10080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90123" name="Group 11"/>
          <p:cNvGrpSpPr>
            <a:grpSpLocks/>
          </p:cNvGrpSpPr>
          <p:nvPr/>
        </p:nvGrpSpPr>
        <p:grpSpPr bwMode="auto">
          <a:xfrm>
            <a:off x="4443413" y="1520429"/>
            <a:ext cx="1757362" cy="535781"/>
            <a:chOff x="2505" y="2775"/>
            <a:chExt cx="1515" cy="360"/>
          </a:xfrm>
        </p:grpSpPr>
        <p:sp>
          <p:nvSpPr>
            <p:cNvPr id="90124" name="Text Box 12"/>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data2</a:t>
              </a:r>
            </a:p>
          </p:txBody>
        </p:sp>
        <p:sp>
          <p:nvSpPr>
            <p:cNvPr id="90125" name="Line 13"/>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4"/>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0127" name="Group 15"/>
          <p:cNvGrpSpPr>
            <a:grpSpLocks/>
          </p:cNvGrpSpPr>
          <p:nvPr/>
        </p:nvGrpSpPr>
        <p:grpSpPr bwMode="auto">
          <a:xfrm>
            <a:off x="6200776" y="1520429"/>
            <a:ext cx="1757363" cy="535781"/>
            <a:chOff x="2505" y="2775"/>
            <a:chExt cx="1515" cy="360"/>
          </a:xfrm>
        </p:grpSpPr>
        <p:sp>
          <p:nvSpPr>
            <p:cNvPr id="90128" name="Text Box 16"/>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just" eaLnBrk="1" hangingPunct="1"/>
              <a:r>
                <a:rPr kumimoji="1" lang="en-US" altLang="zh-CN" sz="2000" b="0">
                  <a:solidFill>
                    <a:schemeClr val="tx1"/>
                  </a:solidFill>
                </a:rPr>
                <a:t> data3</a:t>
              </a:r>
            </a:p>
          </p:txBody>
        </p:sp>
        <p:sp>
          <p:nvSpPr>
            <p:cNvPr id="90129" name="Line 17"/>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0" name="Line 18"/>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90131" name="Text Box 19"/>
          <p:cNvSpPr txBox="1">
            <a:spLocks noChangeArrowheads="1"/>
          </p:cNvSpPr>
          <p:nvPr/>
        </p:nvSpPr>
        <p:spPr bwMode="auto">
          <a:xfrm>
            <a:off x="7848600" y="1591866"/>
            <a:ext cx="730250" cy="5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90137" name="Freeform 25"/>
          <p:cNvSpPr>
            <a:spLocks/>
          </p:cNvSpPr>
          <p:nvPr/>
        </p:nvSpPr>
        <p:spPr bwMode="auto">
          <a:xfrm>
            <a:off x="3435350" y="1882379"/>
            <a:ext cx="2992438" cy="779859"/>
          </a:xfrm>
          <a:custGeom>
            <a:avLst/>
            <a:gdLst>
              <a:gd name="T0" fmla="*/ 0 w 2580"/>
              <a:gd name="T1" fmla="*/ 0 h 525"/>
              <a:gd name="T2" fmla="*/ 0 w 2580"/>
              <a:gd name="T3" fmla="*/ 525 h 525"/>
              <a:gd name="T4" fmla="*/ 2580 w 2580"/>
              <a:gd name="T5" fmla="*/ 525 h 525"/>
              <a:gd name="T6" fmla="*/ 2580 w 2580"/>
              <a:gd name="T7" fmla="*/ 120 h 525"/>
            </a:gdLst>
            <a:ahLst/>
            <a:cxnLst>
              <a:cxn ang="0">
                <a:pos x="T0" y="T1"/>
              </a:cxn>
              <a:cxn ang="0">
                <a:pos x="T2" y="T3"/>
              </a:cxn>
              <a:cxn ang="0">
                <a:pos x="T4" y="T5"/>
              </a:cxn>
              <a:cxn ang="0">
                <a:pos x="T6" y="T7"/>
              </a:cxn>
            </a:cxnLst>
            <a:rect l="0" t="0" r="r" b="b"/>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1" name="Line 29"/>
          <p:cNvSpPr>
            <a:spLocks noChangeShapeType="1"/>
          </p:cNvSpPr>
          <p:nvPr/>
        </p:nvSpPr>
        <p:spPr bwMode="auto">
          <a:xfrm>
            <a:off x="1835151" y="1801416"/>
            <a:ext cx="5381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42" name="Text Box 30"/>
          <p:cNvSpPr txBox="1">
            <a:spLocks noChangeArrowheads="1"/>
          </p:cNvSpPr>
          <p:nvPr/>
        </p:nvSpPr>
        <p:spPr bwMode="auto">
          <a:xfrm>
            <a:off x="1371601" y="1634728"/>
            <a:ext cx="504825"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en-US" altLang="zh-CN" sz="2000" b="0">
                <a:solidFill>
                  <a:schemeClr val="tx1"/>
                </a:solidFill>
              </a:rPr>
              <a:t>…</a:t>
            </a:r>
          </a:p>
        </p:txBody>
      </p:sp>
      <p:grpSp>
        <p:nvGrpSpPr>
          <p:cNvPr id="90143" name="Group 31"/>
          <p:cNvGrpSpPr>
            <a:grpSpLocks/>
          </p:cNvGrpSpPr>
          <p:nvPr/>
        </p:nvGrpSpPr>
        <p:grpSpPr bwMode="auto">
          <a:xfrm>
            <a:off x="3886200" y="1657350"/>
            <a:ext cx="381000" cy="342900"/>
            <a:chOff x="2976" y="1824"/>
            <a:chExt cx="240" cy="288"/>
          </a:xfrm>
        </p:grpSpPr>
        <p:sp>
          <p:nvSpPr>
            <p:cNvPr id="90144"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145"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148" name="Text Box 36"/>
          <p:cNvSpPr txBox="1">
            <a:spLocks noChangeArrowheads="1"/>
          </p:cNvSpPr>
          <p:nvPr/>
        </p:nvSpPr>
        <p:spPr bwMode="auto">
          <a:xfrm>
            <a:off x="1371600" y="2971800"/>
            <a:ext cx="67056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b="0"/>
          </a:p>
        </p:txBody>
      </p:sp>
      <p:sp>
        <p:nvSpPr>
          <p:cNvPr id="90149" name="Text Box 37"/>
          <p:cNvSpPr txBox="1">
            <a:spLocks noChangeArrowheads="1"/>
          </p:cNvSpPr>
          <p:nvPr/>
        </p:nvSpPr>
        <p:spPr bwMode="auto">
          <a:xfrm>
            <a:off x="1905000" y="2778919"/>
            <a:ext cx="6934200" cy="2800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Node&lt;T&gt; *Node&lt;T&gt;::DeleteAfter(void)</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Node&lt;T&gt; *tempPtr = next;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if (next == NULL)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return NULL;</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next = tempPtr-&gt;next;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    return tempPtr;   </a:t>
            </a:r>
          </a:p>
          <a:p>
            <a:pPr eaLnBrk="1" hangingPunct="1">
              <a:buClr>
                <a:schemeClr val="accent2"/>
              </a:buClr>
              <a:buSzPct val="80000"/>
              <a:buFont typeface="Wingdings" pitchFamily="2" charset="2"/>
              <a:buNone/>
            </a:pPr>
            <a:r>
              <a:rPr kumimoji="1" lang="en-US" altLang="zh-CN" sz="2200">
                <a:solidFill>
                  <a:schemeClr val="tx1"/>
                </a:solidFill>
                <a:latin typeface="Arial" pitchFamily="34" charset="0"/>
              </a:rPr>
              <a:t>}</a:t>
            </a:r>
          </a:p>
        </p:txBody>
      </p:sp>
      <p:sp>
        <p:nvSpPr>
          <p:cNvPr id="90151" name="Text Box 39"/>
          <p:cNvSpPr txBox="1">
            <a:spLocks noChangeArrowheads="1"/>
          </p:cNvSpPr>
          <p:nvPr/>
        </p:nvSpPr>
        <p:spPr bwMode="auto">
          <a:xfrm>
            <a:off x="4343400" y="2343151"/>
            <a:ext cx="990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b="0">
                <a:solidFill>
                  <a:schemeClr val="tx1"/>
                </a:solidFill>
              </a:rPr>
              <a:t>tempPtr</a:t>
            </a:r>
          </a:p>
        </p:txBody>
      </p:sp>
      <p:sp>
        <p:nvSpPr>
          <p:cNvPr id="90153" name="Line 41"/>
          <p:cNvSpPr>
            <a:spLocks noChangeShapeType="1"/>
          </p:cNvSpPr>
          <p:nvPr/>
        </p:nvSpPr>
        <p:spPr bwMode="auto">
          <a:xfrm flipV="1">
            <a:off x="4876800" y="2057400"/>
            <a:ext cx="0"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06722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0143"/>
                                        </p:tgtEl>
                                        <p:attrNameLst>
                                          <p:attrName>style.visibility</p:attrName>
                                        </p:attrNameLst>
                                      </p:cBhvr>
                                      <p:to>
                                        <p:strVal val="visible"/>
                                      </p:to>
                                    </p:set>
                                    <p:animEffect transition="in" filter="box(out)">
                                      <p:cBhvr>
                                        <p:cTn id="7" dur="500"/>
                                        <p:tgtEl>
                                          <p:spTgt spid="90143"/>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90137"/>
                                        </p:tgtEl>
                                        <p:attrNameLst>
                                          <p:attrName>style.visibility</p:attrName>
                                        </p:attrNameLst>
                                      </p:cBhvr>
                                      <p:to>
                                        <p:strVal val="visible"/>
                                      </p:to>
                                    </p:set>
                                    <p:animEffect transition="in" filter="wipe(left)">
                                      <p:cBhvr>
                                        <p:cTn id="11" dur="500"/>
                                        <p:tgtEl>
                                          <p:spTgt spid="9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99592" y="267494"/>
            <a:ext cx="7776000" cy="857250"/>
          </a:xfrm>
        </p:spPr>
        <p:txBody>
          <a:bodyPr/>
          <a:lstStyle/>
          <a:p>
            <a:r>
              <a:rPr lang="zh-CN" altLang="en-US" dirty="0"/>
              <a:t>链表的基本操作</a:t>
            </a:r>
          </a:p>
        </p:txBody>
      </p:sp>
      <p:sp>
        <p:nvSpPr>
          <p:cNvPr id="92163" name="Rectangle 3"/>
          <p:cNvSpPr>
            <a:spLocks noGrp="1" noChangeArrowheads="1"/>
          </p:cNvSpPr>
          <p:nvPr>
            <p:ph idx="1"/>
          </p:nvPr>
        </p:nvSpPr>
        <p:spPr>
          <a:xfrm>
            <a:off x="1600200" y="1428750"/>
            <a:ext cx="6934200" cy="3249216"/>
          </a:xfrm>
        </p:spPr>
        <p:txBody>
          <a:bodyPr>
            <a:normAutofit fontScale="92500" lnSpcReduction="20000"/>
          </a:bodyPr>
          <a:lstStyle/>
          <a:p>
            <a:pPr>
              <a:lnSpc>
                <a:spcPct val="110000"/>
              </a:lnSpc>
            </a:pPr>
            <a:r>
              <a:rPr lang="zh-CN" altLang="en-US"/>
              <a:t>生成结点</a:t>
            </a:r>
          </a:p>
          <a:p>
            <a:pPr>
              <a:lnSpc>
                <a:spcPct val="110000"/>
              </a:lnSpc>
            </a:pPr>
            <a:r>
              <a:rPr lang="zh-CN" altLang="en-US"/>
              <a:t>插入结点</a:t>
            </a:r>
          </a:p>
          <a:p>
            <a:pPr>
              <a:lnSpc>
                <a:spcPct val="110000"/>
              </a:lnSpc>
            </a:pPr>
            <a:r>
              <a:rPr lang="zh-CN" altLang="en-US"/>
              <a:t>查找结点</a:t>
            </a:r>
          </a:p>
          <a:p>
            <a:pPr>
              <a:lnSpc>
                <a:spcPct val="110000"/>
              </a:lnSpc>
            </a:pPr>
            <a:r>
              <a:rPr lang="zh-CN" altLang="en-US"/>
              <a:t>删除结点</a:t>
            </a:r>
          </a:p>
          <a:p>
            <a:pPr>
              <a:lnSpc>
                <a:spcPct val="110000"/>
              </a:lnSpc>
            </a:pPr>
            <a:r>
              <a:rPr lang="zh-CN" altLang="en-US"/>
              <a:t>遍历链表</a:t>
            </a:r>
          </a:p>
          <a:p>
            <a:pPr>
              <a:lnSpc>
                <a:spcPct val="110000"/>
              </a:lnSpc>
            </a:pPr>
            <a:r>
              <a:rPr lang="zh-CN" altLang="en-US"/>
              <a:t>清空链表</a:t>
            </a:r>
          </a:p>
        </p:txBody>
      </p:sp>
      <p:sp>
        <p:nvSpPr>
          <p:cNvPr id="7" name="灯片编号占位符 5"/>
          <p:cNvSpPr>
            <a:spLocks noGrp="1"/>
          </p:cNvSpPr>
          <p:nvPr>
            <p:ph type="sldNum" sz="quarter" idx="12"/>
          </p:nvPr>
        </p:nvSpPr>
        <p:spPr/>
        <p:txBody>
          <a:bodyPr/>
          <a:lstStyle/>
          <a:p>
            <a:fld id="{5F74DE21-4342-4946-A33D-E61F88C77C4D}" type="slidenum">
              <a:rPr lang="en-US" altLang="zh-CN"/>
              <a:pPr/>
              <a:t>36</a:t>
            </a:fld>
            <a:endParaRPr lang="en-US" altLang="zh-CN"/>
          </a:p>
        </p:txBody>
      </p:sp>
      <p:sp>
        <p:nvSpPr>
          <p:cNvPr id="92164" name="Text Box 4"/>
          <p:cNvSpPr txBox="1">
            <a:spLocks noChangeArrowheads="1"/>
          </p:cNvSpPr>
          <p:nvPr/>
        </p:nvSpPr>
        <p:spPr bwMode="auto">
          <a:xfrm>
            <a:off x="266581" y="339502"/>
            <a:ext cx="800219" cy="480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38834989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3568" y="195486"/>
            <a:ext cx="7776000" cy="857250"/>
          </a:xfrm>
        </p:spPr>
        <p:txBody>
          <a:bodyPr/>
          <a:lstStyle/>
          <a:p>
            <a:r>
              <a:rPr lang="zh-CN" altLang="en-US" dirty="0"/>
              <a:t>链表类模板</a:t>
            </a:r>
            <a:r>
              <a:rPr lang="en-US" altLang="zh-CN" dirty="0"/>
              <a:t>(</a:t>
            </a:r>
            <a:r>
              <a:rPr lang="zh-CN" altLang="en-US" dirty="0"/>
              <a:t>例</a:t>
            </a:r>
            <a:r>
              <a:rPr lang="en-US" altLang="zh-CN" dirty="0"/>
              <a:t>9-6)</a:t>
            </a:r>
          </a:p>
        </p:txBody>
      </p:sp>
      <p:sp>
        <p:nvSpPr>
          <p:cNvPr id="97283" name="Rectangle 3"/>
          <p:cNvSpPr>
            <a:spLocks noGrp="1" noChangeArrowheads="1"/>
          </p:cNvSpPr>
          <p:nvPr>
            <p:ph idx="1"/>
          </p:nvPr>
        </p:nvSpPr>
        <p:spPr>
          <a:xfrm>
            <a:off x="1295400" y="1257300"/>
            <a:ext cx="7239000" cy="3543300"/>
          </a:xfrm>
        </p:spPr>
        <p:txBody>
          <a:bodyPr>
            <a:normAutofit fontScale="85000" lnSpcReduction="20000"/>
          </a:bodyPr>
          <a:lstStyle/>
          <a:p>
            <a:pPr>
              <a:lnSpc>
                <a:spcPct val="90000"/>
              </a:lnSpc>
              <a:buFont typeface="Wingdings" pitchFamily="2" charset="2"/>
              <a:buNone/>
            </a:pPr>
            <a:r>
              <a:rPr lang="en-US" altLang="zh-CN" sz="2800"/>
              <a:t>//9_6.h</a:t>
            </a:r>
          </a:p>
          <a:p>
            <a:pPr>
              <a:lnSpc>
                <a:spcPct val="90000"/>
              </a:lnSpc>
              <a:buFont typeface="Wingdings" pitchFamily="2" charset="2"/>
              <a:buNone/>
            </a:pPr>
            <a:r>
              <a:rPr lang="en-US" altLang="zh-CN" sz="2800"/>
              <a:t>#ifndef LINKEDLIST_CLASS</a:t>
            </a:r>
          </a:p>
          <a:p>
            <a:pPr>
              <a:lnSpc>
                <a:spcPct val="90000"/>
              </a:lnSpc>
              <a:buFont typeface="Wingdings" pitchFamily="2" charset="2"/>
              <a:buNone/>
            </a:pPr>
            <a:r>
              <a:rPr lang="en-US" altLang="zh-CN" sz="2800"/>
              <a:t>#define LINKEDLIST_CLASS</a:t>
            </a:r>
          </a:p>
          <a:p>
            <a:pPr>
              <a:lnSpc>
                <a:spcPct val="90000"/>
              </a:lnSpc>
              <a:buFont typeface="Wingdings" pitchFamily="2" charset="2"/>
              <a:buNone/>
            </a:pPr>
            <a:r>
              <a:rPr lang="en-US" altLang="zh-CN" sz="2800"/>
              <a:t>#include &lt;iostream&gt;</a:t>
            </a:r>
          </a:p>
          <a:p>
            <a:pPr>
              <a:lnSpc>
                <a:spcPct val="90000"/>
              </a:lnSpc>
              <a:buFont typeface="Wingdings" pitchFamily="2" charset="2"/>
              <a:buNone/>
            </a:pPr>
            <a:r>
              <a:rPr lang="en-US" altLang="zh-CN" sz="2800"/>
              <a:t>#include &lt;cstdlib&gt;</a:t>
            </a:r>
          </a:p>
          <a:p>
            <a:pPr>
              <a:lnSpc>
                <a:spcPct val="90000"/>
              </a:lnSpc>
              <a:buFont typeface="Wingdings" pitchFamily="2" charset="2"/>
              <a:buNone/>
            </a:pPr>
            <a:r>
              <a:rPr lang="en-US" altLang="zh-CN" sz="2800"/>
              <a:t>using namespace std;</a:t>
            </a:r>
          </a:p>
          <a:p>
            <a:pPr>
              <a:lnSpc>
                <a:spcPct val="90000"/>
              </a:lnSpc>
              <a:buFont typeface="Wingdings" pitchFamily="2" charset="2"/>
              <a:buNone/>
            </a:pPr>
            <a:r>
              <a:rPr lang="en-US" altLang="zh-CN" sz="2800"/>
              <a:t>#ifndef NULL</a:t>
            </a:r>
          </a:p>
          <a:p>
            <a:pPr>
              <a:lnSpc>
                <a:spcPct val="90000"/>
              </a:lnSpc>
              <a:buFont typeface="Wingdings" pitchFamily="2" charset="2"/>
              <a:buNone/>
            </a:pPr>
            <a:r>
              <a:rPr lang="en-US" altLang="zh-CN" sz="2800"/>
              <a:t>const int NULL = 0;</a:t>
            </a:r>
          </a:p>
          <a:p>
            <a:pPr>
              <a:lnSpc>
                <a:spcPct val="90000"/>
              </a:lnSpc>
              <a:buFont typeface="Wingdings" pitchFamily="2" charset="2"/>
              <a:buNone/>
            </a:pPr>
            <a:r>
              <a:rPr lang="en-US" altLang="zh-CN" sz="2800"/>
              <a:t>#endif  // NULL</a:t>
            </a:r>
          </a:p>
          <a:p>
            <a:pPr>
              <a:lnSpc>
                <a:spcPct val="90000"/>
              </a:lnSpc>
              <a:buFont typeface="Wingdings" pitchFamily="2" charset="2"/>
              <a:buNone/>
            </a:pPr>
            <a:r>
              <a:rPr lang="en-US" altLang="zh-CN" sz="2800"/>
              <a:t>#include "9_5.h"</a:t>
            </a:r>
          </a:p>
        </p:txBody>
      </p:sp>
      <p:sp>
        <p:nvSpPr>
          <p:cNvPr id="7" name="灯片编号占位符 5"/>
          <p:cNvSpPr>
            <a:spLocks noGrp="1"/>
          </p:cNvSpPr>
          <p:nvPr>
            <p:ph type="sldNum" sz="quarter" idx="12"/>
          </p:nvPr>
        </p:nvSpPr>
        <p:spPr/>
        <p:txBody>
          <a:bodyPr/>
          <a:lstStyle/>
          <a:p>
            <a:fld id="{F6651701-1986-483D-88E4-C5A3932BC13F}" type="slidenum">
              <a:rPr lang="en-US" altLang="zh-CN"/>
              <a:pPr/>
              <a:t>37</a:t>
            </a:fld>
            <a:endParaRPr lang="en-US" altLang="zh-CN"/>
          </a:p>
        </p:txBody>
      </p:sp>
      <p:sp>
        <p:nvSpPr>
          <p:cNvPr id="97284" name="Text Box 4"/>
          <p:cNvSpPr txBox="1">
            <a:spLocks noChangeArrowheads="1"/>
          </p:cNvSpPr>
          <p:nvPr/>
        </p:nvSpPr>
        <p:spPr bwMode="auto">
          <a:xfrm>
            <a:off x="266581" y="195486"/>
            <a:ext cx="8002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4240528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609600" y="400050"/>
            <a:ext cx="7924800" cy="4229100"/>
          </a:xfrm>
        </p:spPr>
        <p:txBody>
          <a:bodyPr>
            <a:normAutofit fontScale="85000" lnSpcReduction="20000"/>
          </a:bodyPr>
          <a:lstStyle/>
          <a:p>
            <a:pPr>
              <a:buFont typeface="Wingdings" pitchFamily="2" charset="2"/>
              <a:buNone/>
            </a:pPr>
            <a:r>
              <a:rPr lang="en-US" altLang="zh-CN" sz="2800"/>
              <a:t>template &lt;class T&gt;</a:t>
            </a:r>
          </a:p>
          <a:p>
            <a:pPr>
              <a:buFont typeface="Wingdings" pitchFamily="2" charset="2"/>
              <a:buNone/>
            </a:pPr>
            <a:r>
              <a:rPr lang="en-US" altLang="zh-CN" sz="2800"/>
              <a:t>class LinkedList</a:t>
            </a:r>
          </a:p>
          <a:p>
            <a:pPr>
              <a:buFont typeface="Wingdings" pitchFamily="2" charset="2"/>
              <a:buNone/>
            </a:pPr>
            <a:r>
              <a:rPr lang="en-US" altLang="zh-CN" sz="2800"/>
              <a:t>{   private:</a:t>
            </a:r>
          </a:p>
          <a:p>
            <a:pPr>
              <a:buFont typeface="Wingdings" pitchFamily="2" charset="2"/>
              <a:buNone/>
            </a:pPr>
            <a:r>
              <a:rPr lang="en-US" altLang="zh-CN" sz="2800"/>
              <a:t>      Node&lt;T&gt; *front, *rear;</a:t>
            </a:r>
          </a:p>
          <a:p>
            <a:pPr>
              <a:buFont typeface="Wingdings" pitchFamily="2" charset="2"/>
              <a:buNone/>
            </a:pPr>
            <a:r>
              <a:rPr lang="en-US" altLang="zh-CN" sz="2800"/>
              <a:t>      Node&lt;T&gt; *prevPtr, *currPtr;</a:t>
            </a:r>
          </a:p>
          <a:p>
            <a:pPr>
              <a:buFont typeface="Wingdings" pitchFamily="2" charset="2"/>
              <a:buNone/>
            </a:pPr>
            <a:r>
              <a:rPr lang="en-US" altLang="zh-CN" sz="2800"/>
              <a:t>      int size;</a:t>
            </a:r>
          </a:p>
          <a:p>
            <a:pPr>
              <a:buFont typeface="Wingdings" pitchFamily="2" charset="2"/>
              <a:buNone/>
            </a:pPr>
            <a:r>
              <a:rPr lang="en-US" altLang="zh-CN" sz="2800"/>
              <a:t>      int position;</a:t>
            </a:r>
          </a:p>
          <a:p>
            <a:pPr>
              <a:buFont typeface="Wingdings" pitchFamily="2" charset="2"/>
              <a:buNone/>
            </a:pPr>
            <a:r>
              <a:rPr lang="en-US" altLang="zh-CN" sz="2800"/>
              <a:t>      Node&lt;T&gt; *GetNode(const T&amp; item,</a:t>
            </a:r>
          </a:p>
          <a:p>
            <a:pPr>
              <a:buFont typeface="Wingdings" pitchFamily="2" charset="2"/>
              <a:buNone/>
            </a:pPr>
            <a:r>
              <a:rPr lang="en-US" altLang="zh-CN" sz="2800"/>
              <a:t>                             Node&lt;T&gt; *ptrNext=NULL);</a:t>
            </a:r>
          </a:p>
          <a:p>
            <a:pPr>
              <a:buFont typeface="Wingdings" pitchFamily="2" charset="2"/>
              <a:buNone/>
            </a:pPr>
            <a:r>
              <a:rPr lang="en-US" altLang="zh-CN" sz="2800"/>
              <a:t>      void FreeNode(Node&lt;T&gt; *p);</a:t>
            </a:r>
          </a:p>
          <a:p>
            <a:pPr>
              <a:buFont typeface="Wingdings" pitchFamily="2" charset="2"/>
              <a:buNone/>
            </a:pPr>
            <a:r>
              <a:rPr lang="en-US" altLang="zh-CN" sz="2800"/>
              <a:t>      void CopyList(const LinkedList&lt;T&gt;&amp; L);</a:t>
            </a:r>
          </a:p>
        </p:txBody>
      </p:sp>
      <p:sp>
        <p:nvSpPr>
          <p:cNvPr id="139269"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173593F1-5BB4-48CB-AE28-6ED6526779FA}" type="slidenum">
              <a:rPr lang="en-US" altLang="zh-CN" sz="1400" b="0">
                <a:solidFill>
                  <a:schemeClr val="tx1"/>
                </a:solidFill>
              </a:rPr>
              <a:pPr algn="r">
                <a:spcBef>
                  <a:spcPct val="50000"/>
                </a:spcBef>
              </a:pPr>
              <a:t>38</a:t>
            </a:fld>
            <a:endParaRPr lang="en-US" altLang="zh-CN" sz="1400" b="0">
              <a:solidFill>
                <a:schemeClr val="tx1"/>
              </a:solidFill>
            </a:endParaRPr>
          </a:p>
        </p:txBody>
      </p:sp>
    </p:spTree>
    <p:extLst>
      <p:ext uri="{BB962C8B-B14F-4D97-AF65-F5344CB8AC3E}">
        <p14:creationId xmlns:p14="http://schemas.microsoft.com/office/powerpoint/2010/main" val="1075780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a:xfrm>
            <a:off x="457200" y="285750"/>
            <a:ext cx="8382000" cy="4572000"/>
          </a:xfrm>
        </p:spPr>
        <p:txBody>
          <a:bodyPr>
            <a:normAutofit fontScale="85000" lnSpcReduction="20000"/>
          </a:bodyPr>
          <a:lstStyle/>
          <a:p>
            <a:pPr>
              <a:buFont typeface="Wingdings" pitchFamily="2" charset="2"/>
              <a:buNone/>
            </a:pPr>
            <a:r>
              <a:rPr lang="en-US" altLang="zh-CN" sz="2800"/>
              <a:t> public:</a:t>
            </a:r>
          </a:p>
          <a:p>
            <a:pPr>
              <a:buFont typeface="Wingdings" pitchFamily="2" charset="2"/>
              <a:buNone/>
            </a:pPr>
            <a:r>
              <a:rPr lang="en-US" altLang="zh-CN" sz="2800"/>
              <a:t>      LinkedList(void);</a:t>
            </a:r>
          </a:p>
          <a:p>
            <a:pPr>
              <a:buFont typeface="Wingdings" pitchFamily="2" charset="2"/>
              <a:buNone/>
            </a:pPr>
            <a:r>
              <a:rPr lang="en-US" altLang="zh-CN" sz="2800"/>
              <a:t>      LinkedList(const LinkedList&lt;T&gt;&amp; L); </a:t>
            </a:r>
          </a:p>
          <a:p>
            <a:pPr>
              <a:buFont typeface="Wingdings" pitchFamily="2" charset="2"/>
              <a:buNone/>
            </a:pPr>
            <a:r>
              <a:rPr lang="en-US" altLang="zh-CN" sz="2800"/>
              <a:t>      ~LinkedList(void);</a:t>
            </a:r>
          </a:p>
          <a:p>
            <a:pPr>
              <a:buFont typeface="Wingdings" pitchFamily="2" charset="2"/>
              <a:buNone/>
            </a:pPr>
            <a:r>
              <a:rPr lang="en-US" altLang="zh-CN" sz="2800"/>
              <a:t>      LinkedList&lt;T&gt;&amp; operator= </a:t>
            </a:r>
          </a:p>
          <a:p>
            <a:pPr>
              <a:buFont typeface="Wingdings" pitchFamily="2" charset="2"/>
              <a:buNone/>
            </a:pPr>
            <a:r>
              <a:rPr lang="en-US" altLang="zh-CN" sz="2800"/>
              <a:t>                                (const LinkedList&lt;T&gt;&amp; L);</a:t>
            </a:r>
          </a:p>
          <a:p>
            <a:pPr>
              <a:buFont typeface="Wingdings" pitchFamily="2" charset="2"/>
              <a:buNone/>
            </a:pPr>
            <a:r>
              <a:rPr lang="en-US" altLang="zh-CN" sz="2800"/>
              <a:t>      int ListSize(void) const;   </a:t>
            </a:r>
          </a:p>
          <a:p>
            <a:pPr>
              <a:buFont typeface="Wingdings" pitchFamily="2" charset="2"/>
              <a:buNone/>
            </a:pPr>
            <a:r>
              <a:rPr lang="en-US" altLang="zh-CN" sz="2800"/>
              <a:t>      int ListEmpty(void) const; </a:t>
            </a:r>
          </a:p>
          <a:p>
            <a:pPr>
              <a:buFont typeface="Wingdings" pitchFamily="2" charset="2"/>
              <a:buNone/>
            </a:pPr>
            <a:r>
              <a:rPr lang="en-US" altLang="zh-CN" sz="2800"/>
              <a:t>      void Reset(int pos = 0);</a:t>
            </a:r>
          </a:p>
          <a:p>
            <a:pPr>
              <a:buFont typeface="Wingdings" pitchFamily="2" charset="2"/>
              <a:buNone/>
            </a:pPr>
            <a:r>
              <a:rPr lang="en-US" altLang="zh-CN" sz="2800"/>
              <a:t>      void Next(void); </a:t>
            </a:r>
          </a:p>
          <a:p>
            <a:pPr>
              <a:buFont typeface="Wingdings" pitchFamily="2" charset="2"/>
              <a:buNone/>
            </a:pPr>
            <a:r>
              <a:rPr lang="en-US" altLang="zh-CN" sz="2800"/>
              <a:t>      int EndOfList(void) const;</a:t>
            </a:r>
          </a:p>
          <a:p>
            <a:pPr>
              <a:buFont typeface="Wingdings" pitchFamily="2" charset="2"/>
              <a:buNone/>
            </a:pPr>
            <a:r>
              <a:rPr lang="en-US" altLang="zh-CN" sz="2800"/>
              <a:t>      int CurrentPosition(void) const; </a:t>
            </a:r>
          </a:p>
        </p:txBody>
      </p:sp>
      <p:sp>
        <p:nvSpPr>
          <p:cNvPr id="140293"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A3A714C-A7C1-4702-9D18-54597F4BB9A8}" type="slidenum">
              <a:rPr lang="en-US" altLang="zh-CN" sz="1400" b="0">
                <a:solidFill>
                  <a:schemeClr val="tx1"/>
                </a:solidFill>
              </a:rPr>
              <a:pPr algn="r">
                <a:spcBef>
                  <a:spcPct val="50000"/>
                </a:spcBef>
              </a:pPr>
              <a:t>39</a:t>
            </a:fld>
            <a:endParaRPr lang="en-US" altLang="zh-CN" sz="1400" b="0">
              <a:solidFill>
                <a:schemeClr val="tx1"/>
              </a:solidFill>
            </a:endParaRPr>
          </a:p>
        </p:txBody>
      </p:sp>
    </p:spTree>
    <p:extLst>
      <p:ext uri="{BB962C8B-B14F-4D97-AF65-F5344CB8AC3E}">
        <p14:creationId xmlns:p14="http://schemas.microsoft.com/office/powerpoint/2010/main" val="122646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a:xfrm>
            <a:off x="1295400" y="171450"/>
            <a:ext cx="7162800" cy="742950"/>
          </a:xfrm>
        </p:spPr>
        <p:txBody>
          <a:bodyPr>
            <a:normAutofit fontScale="90000"/>
          </a:bodyPr>
          <a:lstStyle/>
          <a:p>
            <a:r>
              <a:rPr lang="zh-CN" altLang="en-US"/>
              <a:t>函数模板</a:t>
            </a:r>
          </a:p>
        </p:txBody>
      </p:sp>
      <p:sp>
        <p:nvSpPr>
          <p:cNvPr id="191491" name="Rectangle 1027"/>
          <p:cNvSpPr>
            <a:spLocks noGrp="1" noChangeArrowheads="1"/>
          </p:cNvSpPr>
          <p:nvPr>
            <p:ph idx="1"/>
          </p:nvPr>
        </p:nvSpPr>
        <p:spPr/>
        <p:txBody>
          <a:bodyPr>
            <a:normAutofit fontScale="92500" lnSpcReduction="10000"/>
          </a:bodyPr>
          <a:lstStyle/>
          <a:p>
            <a:pPr>
              <a:lnSpc>
                <a:spcPct val="120000"/>
              </a:lnSpc>
            </a:pPr>
            <a:r>
              <a:rPr lang="zh-CN" altLang="en-US" dirty="0"/>
              <a:t>函数模板可以用来创建一个通用功能的函数，以支持多种不同形参，进一步简化重载函数的函数体设计。</a:t>
            </a:r>
          </a:p>
          <a:p>
            <a:pPr>
              <a:lnSpc>
                <a:spcPct val="120000"/>
              </a:lnSpc>
            </a:pPr>
            <a:r>
              <a:rPr lang="zh-CN" altLang="en-US" dirty="0"/>
              <a:t>声明方法：</a:t>
            </a:r>
          </a:p>
          <a:p>
            <a:pPr lvl="1">
              <a:lnSpc>
                <a:spcPct val="120000"/>
              </a:lnSpc>
              <a:buFontTx/>
              <a:buNone/>
            </a:pPr>
            <a:r>
              <a:rPr lang="en-US" altLang="zh-CN" dirty="0"/>
              <a:t>template &lt;</a:t>
            </a:r>
            <a:r>
              <a:rPr lang="en-US" altLang="zh-CN" dirty="0" err="1"/>
              <a:t>typename</a:t>
            </a:r>
            <a:r>
              <a:rPr lang="en-US" altLang="zh-CN" dirty="0"/>
              <a:t>  </a:t>
            </a:r>
            <a:r>
              <a:rPr lang="zh-CN" altLang="zh-CN" dirty="0"/>
              <a:t>标识符</a:t>
            </a:r>
            <a:r>
              <a:rPr lang="en-US" altLang="zh-CN" dirty="0"/>
              <a:t>&gt; </a:t>
            </a:r>
          </a:p>
          <a:p>
            <a:pPr lvl="1">
              <a:lnSpc>
                <a:spcPct val="120000"/>
              </a:lnSpc>
              <a:buFontTx/>
              <a:buNone/>
            </a:pPr>
            <a:r>
              <a:rPr lang="zh-CN" altLang="en-US" dirty="0"/>
              <a:t>函数声明</a:t>
            </a:r>
          </a:p>
        </p:txBody>
      </p:sp>
      <p:sp>
        <p:nvSpPr>
          <p:cNvPr id="7" name="灯片编号占位符 5"/>
          <p:cNvSpPr>
            <a:spLocks noGrp="1"/>
          </p:cNvSpPr>
          <p:nvPr>
            <p:ph type="sldNum" sz="quarter" idx="12"/>
          </p:nvPr>
        </p:nvSpPr>
        <p:spPr/>
        <p:txBody>
          <a:bodyPr/>
          <a:lstStyle/>
          <a:p>
            <a:fld id="{BF8109C6-2F00-45B8-809A-ED4B500B18DF}" type="slidenum">
              <a:rPr lang="en-US" altLang="zh-CN"/>
              <a:pPr/>
              <a:t>4</a:t>
            </a:fld>
            <a:endParaRPr lang="en-US" altLang="zh-CN"/>
          </a:p>
        </p:txBody>
      </p:sp>
      <p:sp>
        <p:nvSpPr>
          <p:cNvPr id="191492" name="Text Box 1028"/>
          <p:cNvSpPr txBox="1">
            <a:spLocks noChangeArrowheads="1"/>
          </p:cNvSpPr>
          <p:nvPr/>
        </p:nvSpPr>
        <p:spPr bwMode="auto">
          <a:xfrm>
            <a:off x="107504" y="411510"/>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Tree>
    <p:extLst>
      <p:ext uri="{BB962C8B-B14F-4D97-AF65-F5344CB8AC3E}">
        <p14:creationId xmlns:p14="http://schemas.microsoft.com/office/powerpoint/2010/main" val="3353841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762000" y="400050"/>
            <a:ext cx="7772400" cy="4114800"/>
          </a:xfrm>
        </p:spPr>
        <p:txBody>
          <a:bodyPr>
            <a:normAutofit fontScale="92500" lnSpcReduction="20000"/>
          </a:bodyPr>
          <a:lstStyle/>
          <a:p>
            <a:pPr>
              <a:buFont typeface="Wingdings" pitchFamily="2" charset="2"/>
              <a:buNone/>
            </a:pPr>
            <a:r>
              <a:rPr lang="en-US" altLang="zh-CN" sz="2800"/>
              <a:t>      void InsertFront(const T&amp; item);  </a:t>
            </a:r>
          </a:p>
          <a:p>
            <a:pPr>
              <a:buFont typeface="Wingdings" pitchFamily="2" charset="2"/>
              <a:buNone/>
            </a:pPr>
            <a:r>
              <a:rPr lang="en-US" altLang="zh-CN" sz="2800"/>
              <a:t>      void InsertRear(const T&amp; item);  </a:t>
            </a:r>
          </a:p>
          <a:p>
            <a:pPr>
              <a:buFont typeface="Wingdings" pitchFamily="2" charset="2"/>
              <a:buNone/>
            </a:pPr>
            <a:r>
              <a:rPr lang="en-US" altLang="zh-CN" sz="2800"/>
              <a:t>      void InsertAt(const T&amp; item);  </a:t>
            </a:r>
          </a:p>
          <a:p>
            <a:pPr>
              <a:buFont typeface="Wingdings" pitchFamily="2" charset="2"/>
              <a:buNone/>
            </a:pPr>
            <a:r>
              <a:rPr lang="en-US" altLang="zh-CN" sz="2800"/>
              <a:t>      void InsertAfter(const T&amp; item); </a:t>
            </a:r>
          </a:p>
          <a:p>
            <a:pPr>
              <a:buFont typeface="Wingdings" pitchFamily="2" charset="2"/>
              <a:buNone/>
            </a:pPr>
            <a:r>
              <a:rPr lang="en-US" altLang="zh-CN" sz="2800"/>
              <a:t>      T DeleteFront(void);  </a:t>
            </a:r>
          </a:p>
          <a:p>
            <a:pPr>
              <a:buFont typeface="Wingdings" pitchFamily="2" charset="2"/>
              <a:buNone/>
            </a:pPr>
            <a:r>
              <a:rPr lang="en-US" altLang="zh-CN" sz="2800"/>
              <a:t>      void DeleteAt(void);  </a:t>
            </a:r>
          </a:p>
          <a:p>
            <a:pPr>
              <a:buFont typeface="Wingdings" pitchFamily="2" charset="2"/>
              <a:buNone/>
            </a:pPr>
            <a:r>
              <a:rPr lang="en-US" altLang="zh-CN" sz="2800"/>
              <a:t>      T&amp; Data(void);</a:t>
            </a:r>
          </a:p>
          <a:p>
            <a:pPr>
              <a:buFont typeface="Wingdings" pitchFamily="2" charset="2"/>
              <a:buNone/>
            </a:pPr>
            <a:r>
              <a:rPr lang="en-US" altLang="zh-CN" sz="2800"/>
              <a:t>      void ClearList(void);</a:t>
            </a:r>
          </a:p>
          <a:p>
            <a:pPr>
              <a:buFont typeface="Wingdings" pitchFamily="2" charset="2"/>
              <a:buNone/>
            </a:pPr>
            <a:r>
              <a:rPr lang="en-US" altLang="zh-CN" sz="2800"/>
              <a:t>};</a:t>
            </a:r>
          </a:p>
          <a:p>
            <a:pPr>
              <a:buFont typeface="Wingdings" pitchFamily="2" charset="2"/>
              <a:buNone/>
            </a:pPr>
            <a:r>
              <a:rPr lang="en-US" altLang="zh-CN" sz="2800"/>
              <a:t>#endif  // LINKEDLIST_CLASS</a:t>
            </a:r>
          </a:p>
        </p:txBody>
      </p:sp>
      <p:sp>
        <p:nvSpPr>
          <p:cNvPr id="141317"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041571A9-B7DF-4A88-B599-834A86018583}" type="slidenum">
              <a:rPr lang="en-US" altLang="zh-CN" sz="1400" b="0">
                <a:solidFill>
                  <a:schemeClr val="tx1"/>
                </a:solidFill>
              </a:rPr>
              <a:pPr algn="r">
                <a:spcBef>
                  <a:spcPct val="50000"/>
                </a:spcBef>
              </a:pPr>
              <a:t>40</a:t>
            </a:fld>
            <a:endParaRPr lang="en-US" altLang="zh-CN" sz="1400" b="0">
              <a:solidFill>
                <a:schemeClr val="tx1"/>
              </a:solidFill>
            </a:endParaRPr>
          </a:p>
        </p:txBody>
      </p:sp>
    </p:spTree>
    <p:extLst>
      <p:ext uri="{BB962C8B-B14F-4D97-AF65-F5344CB8AC3E}">
        <p14:creationId xmlns:p14="http://schemas.microsoft.com/office/powerpoint/2010/main" val="25588490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55576" y="267494"/>
            <a:ext cx="7776000" cy="857250"/>
          </a:xfrm>
        </p:spPr>
        <p:txBody>
          <a:bodyPr/>
          <a:lstStyle/>
          <a:p>
            <a:r>
              <a:rPr lang="zh-CN" altLang="en-US" dirty="0"/>
              <a:t>链表类应用举例</a:t>
            </a:r>
            <a:r>
              <a:rPr lang="en-US" altLang="zh-CN" dirty="0"/>
              <a:t>(</a:t>
            </a:r>
            <a:r>
              <a:rPr lang="zh-CN" altLang="en-US" dirty="0"/>
              <a:t>例</a:t>
            </a:r>
            <a:r>
              <a:rPr lang="en-US" altLang="zh-CN" dirty="0"/>
              <a:t>9-7)</a:t>
            </a:r>
          </a:p>
        </p:txBody>
      </p:sp>
      <p:sp>
        <p:nvSpPr>
          <p:cNvPr id="98307" name="Rectangle 3"/>
          <p:cNvSpPr>
            <a:spLocks noGrp="1" noChangeArrowheads="1"/>
          </p:cNvSpPr>
          <p:nvPr>
            <p:ph idx="1"/>
          </p:nvPr>
        </p:nvSpPr>
        <p:spPr>
          <a:xfrm>
            <a:off x="1295400" y="1257300"/>
            <a:ext cx="7239000" cy="3636169"/>
          </a:xfrm>
        </p:spPr>
        <p:txBody>
          <a:bodyPr>
            <a:normAutofit fontScale="85000" lnSpcReduction="20000"/>
          </a:bodyPr>
          <a:lstStyle/>
          <a:p>
            <a:pPr>
              <a:lnSpc>
                <a:spcPct val="90000"/>
              </a:lnSpc>
              <a:buFont typeface="Wingdings" pitchFamily="2" charset="2"/>
              <a:buNone/>
            </a:pPr>
            <a:r>
              <a:rPr lang="en-US" altLang="zh-CN" sz="2600"/>
              <a:t>#include &lt;iostream&gt;</a:t>
            </a:r>
          </a:p>
          <a:p>
            <a:pPr>
              <a:lnSpc>
                <a:spcPct val="90000"/>
              </a:lnSpc>
              <a:buFont typeface="Wingdings" pitchFamily="2" charset="2"/>
              <a:buNone/>
            </a:pPr>
            <a:r>
              <a:rPr lang="en-US" altLang="zh-CN" sz="2600"/>
              <a:t>using namespace std;</a:t>
            </a:r>
          </a:p>
          <a:p>
            <a:pPr>
              <a:lnSpc>
                <a:spcPct val="90000"/>
              </a:lnSpc>
              <a:buFont typeface="Wingdings" pitchFamily="2" charset="2"/>
              <a:buNone/>
            </a:pPr>
            <a:r>
              <a:rPr lang="en-US" altLang="zh-CN" sz="2600"/>
              <a:t>#include "9_6.h"</a:t>
            </a:r>
          </a:p>
          <a:p>
            <a:pPr>
              <a:lnSpc>
                <a:spcPct val="90000"/>
              </a:lnSpc>
              <a:buFont typeface="Wingdings" pitchFamily="2" charset="2"/>
              <a:buNone/>
            </a:pPr>
            <a:r>
              <a:rPr lang="en-US" altLang="zh-CN" sz="2600"/>
              <a:t>#include "9_6.cpp"</a:t>
            </a:r>
          </a:p>
          <a:p>
            <a:pPr>
              <a:lnSpc>
                <a:spcPct val="90000"/>
              </a:lnSpc>
              <a:buFont typeface="Wingdings" pitchFamily="2" charset="2"/>
              <a:buNone/>
            </a:pPr>
            <a:r>
              <a:rPr lang="en-US" altLang="zh-CN" sz="2600"/>
              <a:t>int main()</a:t>
            </a:r>
          </a:p>
          <a:p>
            <a:pPr>
              <a:lnSpc>
                <a:spcPct val="90000"/>
              </a:lnSpc>
              <a:buFont typeface="Wingdings" pitchFamily="2" charset="2"/>
              <a:buNone/>
            </a:pPr>
            <a:r>
              <a:rPr lang="en-US" altLang="zh-CN" sz="2600"/>
              <a:t>{   LinkedList&lt;int&gt; Link;</a:t>
            </a:r>
          </a:p>
          <a:p>
            <a:pPr>
              <a:lnSpc>
                <a:spcPct val="90000"/>
              </a:lnSpc>
              <a:buFont typeface="Wingdings" pitchFamily="2" charset="2"/>
              <a:buNone/>
            </a:pPr>
            <a:r>
              <a:rPr lang="en-US" altLang="zh-CN" sz="2600"/>
              <a:t>    int i, key, item;</a:t>
            </a:r>
          </a:p>
          <a:p>
            <a:pPr>
              <a:lnSpc>
                <a:spcPct val="90000"/>
              </a:lnSpc>
              <a:buFont typeface="Wingdings" pitchFamily="2" charset="2"/>
              <a:buNone/>
            </a:pPr>
            <a:r>
              <a:rPr lang="en-US" altLang="zh-CN" sz="2600"/>
              <a:t>    for (i=0;i &lt; 10;i++)</a:t>
            </a:r>
          </a:p>
          <a:p>
            <a:pPr>
              <a:lnSpc>
                <a:spcPct val="90000"/>
              </a:lnSpc>
              <a:buFont typeface="Wingdings" pitchFamily="2" charset="2"/>
              <a:buNone/>
            </a:pPr>
            <a:r>
              <a:rPr lang="en-US" altLang="zh-CN" sz="2600"/>
              <a:t>    {  cin&gt;&gt;item;</a:t>
            </a:r>
          </a:p>
          <a:p>
            <a:pPr>
              <a:lnSpc>
                <a:spcPct val="90000"/>
              </a:lnSpc>
              <a:buFont typeface="Wingdings" pitchFamily="2" charset="2"/>
              <a:buNone/>
            </a:pPr>
            <a:r>
              <a:rPr lang="en-US" altLang="zh-CN" sz="2600"/>
              <a:t>        Link.InsertFront(item);</a:t>
            </a:r>
          </a:p>
          <a:p>
            <a:pPr>
              <a:lnSpc>
                <a:spcPct val="90000"/>
              </a:lnSpc>
              <a:buFont typeface="Wingdings" pitchFamily="2" charset="2"/>
              <a:buNone/>
            </a:pPr>
            <a:r>
              <a:rPr lang="en-US" altLang="zh-CN" sz="2600"/>
              <a:t>	}</a:t>
            </a:r>
          </a:p>
        </p:txBody>
      </p:sp>
      <p:sp>
        <p:nvSpPr>
          <p:cNvPr id="7" name="灯片编号占位符 5"/>
          <p:cNvSpPr>
            <a:spLocks noGrp="1"/>
          </p:cNvSpPr>
          <p:nvPr>
            <p:ph type="sldNum" sz="quarter" idx="12"/>
          </p:nvPr>
        </p:nvSpPr>
        <p:spPr/>
        <p:txBody>
          <a:bodyPr/>
          <a:lstStyle/>
          <a:p>
            <a:fld id="{AD6D9E95-EE2B-47FB-8A0A-A193C3C74463}" type="slidenum">
              <a:rPr lang="en-US" altLang="zh-CN"/>
              <a:pPr/>
              <a:t>41</a:t>
            </a:fld>
            <a:endParaRPr lang="en-US" altLang="zh-CN"/>
          </a:p>
        </p:txBody>
      </p:sp>
      <p:sp>
        <p:nvSpPr>
          <p:cNvPr id="98308" name="Text Box 4"/>
          <p:cNvSpPr txBox="1">
            <a:spLocks noChangeArrowheads="1"/>
          </p:cNvSpPr>
          <p:nvPr/>
        </p:nvSpPr>
        <p:spPr bwMode="auto">
          <a:xfrm>
            <a:off x="266581" y="123478"/>
            <a:ext cx="800219" cy="502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顺序访问的线性群体</a:t>
            </a:r>
          </a:p>
        </p:txBody>
      </p:sp>
    </p:spTree>
    <p:extLst>
      <p:ext uri="{BB962C8B-B14F-4D97-AF65-F5344CB8AC3E}">
        <p14:creationId xmlns:p14="http://schemas.microsoft.com/office/powerpoint/2010/main" val="1229192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685800" y="342900"/>
            <a:ext cx="7848600" cy="4400550"/>
          </a:xfrm>
        </p:spPr>
        <p:txBody>
          <a:bodyPr>
            <a:normAutofit fontScale="92500" lnSpcReduction="20000"/>
          </a:bodyPr>
          <a:lstStyle/>
          <a:p>
            <a:pPr>
              <a:buFont typeface="Wingdings" pitchFamily="2" charset="2"/>
              <a:buNone/>
            </a:pPr>
            <a:r>
              <a:rPr lang="en-US" altLang="zh-CN" sz="2800"/>
              <a:t> cout &lt;&lt; "List: ";</a:t>
            </a:r>
          </a:p>
          <a:p>
            <a:pPr>
              <a:buFont typeface="Wingdings" pitchFamily="2" charset="2"/>
              <a:buNone/>
            </a:pPr>
            <a:r>
              <a:rPr lang="en-US" altLang="zh-CN" sz="2800"/>
              <a:t>    Link.Reset();</a:t>
            </a:r>
          </a:p>
          <a:p>
            <a:pPr>
              <a:buFont typeface="Wingdings" pitchFamily="2" charset="2"/>
              <a:buNone/>
            </a:pPr>
            <a:r>
              <a:rPr lang="en-US" altLang="zh-CN" sz="2800"/>
              <a:t>    while(!Link.EndOfList())</a:t>
            </a:r>
          </a:p>
          <a:p>
            <a:pPr>
              <a:buFont typeface="Wingdings" pitchFamily="2" charset="2"/>
              <a:buNone/>
            </a:pPr>
            <a:r>
              <a:rPr lang="en-US" altLang="zh-CN" sz="2800"/>
              <a:t>    {</a:t>
            </a:r>
          </a:p>
          <a:p>
            <a:pPr>
              <a:buFont typeface="Wingdings" pitchFamily="2" charset="2"/>
              <a:buNone/>
            </a:pPr>
            <a:r>
              <a:rPr lang="en-US" altLang="zh-CN" sz="2800"/>
              <a:t>        cout &lt;&lt;Link.Data() &lt;&lt; "  ";</a:t>
            </a:r>
          </a:p>
          <a:p>
            <a:pPr>
              <a:buFont typeface="Wingdings" pitchFamily="2" charset="2"/>
              <a:buNone/>
            </a:pPr>
            <a:r>
              <a:rPr lang="en-US" altLang="zh-CN" sz="2800"/>
              <a:t>        Link.Next();   </a:t>
            </a:r>
          </a:p>
          <a:p>
            <a:pPr>
              <a:buFont typeface="Wingdings" pitchFamily="2" charset="2"/>
              <a:buNone/>
            </a:pPr>
            <a:r>
              <a:rPr lang="en-US" altLang="zh-CN" sz="2800"/>
              <a:t>    }</a:t>
            </a:r>
          </a:p>
          <a:p>
            <a:pPr>
              <a:buFont typeface="Wingdings" pitchFamily="2" charset="2"/>
              <a:buNone/>
            </a:pPr>
            <a:r>
              <a:rPr lang="en-US" altLang="zh-CN" sz="2800"/>
              <a:t>    cout &lt;&lt; endl;</a:t>
            </a:r>
          </a:p>
          <a:p>
            <a:pPr>
              <a:buFont typeface="Wingdings" pitchFamily="2" charset="2"/>
              <a:buNone/>
            </a:pPr>
            <a:r>
              <a:rPr lang="en-US" altLang="zh-CN" sz="2800"/>
              <a:t>    cout &lt;&lt; "</a:t>
            </a:r>
            <a:r>
              <a:rPr lang="zh-CN" altLang="en-US" sz="2800"/>
              <a:t>请输入一个需要删除的整数</a:t>
            </a:r>
            <a:r>
              <a:rPr lang="en-US" altLang="zh-CN" sz="2800"/>
              <a:t>: ";</a:t>
            </a:r>
          </a:p>
          <a:p>
            <a:pPr>
              <a:buFont typeface="Wingdings" pitchFamily="2" charset="2"/>
              <a:buNone/>
            </a:pPr>
            <a:r>
              <a:rPr lang="en-US" altLang="zh-CN" sz="2800"/>
              <a:t>    cin &gt;&gt; key;</a:t>
            </a:r>
          </a:p>
          <a:p>
            <a:pPr>
              <a:buFont typeface="Wingdings" pitchFamily="2" charset="2"/>
              <a:buNone/>
            </a:pPr>
            <a:r>
              <a:rPr lang="en-US" altLang="zh-CN" sz="2800"/>
              <a:t>    Link.Reset();</a:t>
            </a:r>
          </a:p>
        </p:txBody>
      </p:sp>
      <p:sp>
        <p:nvSpPr>
          <p:cNvPr id="142341"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EB949145-0E7E-47B4-9C7D-538A87B655BC}" type="slidenum">
              <a:rPr lang="en-US" altLang="zh-CN" sz="1400" b="0">
                <a:solidFill>
                  <a:schemeClr val="tx1"/>
                </a:solidFill>
              </a:rPr>
              <a:pPr algn="r">
                <a:spcBef>
                  <a:spcPct val="50000"/>
                </a:spcBef>
              </a:pPr>
              <a:t>42</a:t>
            </a:fld>
            <a:endParaRPr lang="en-US" altLang="zh-CN" sz="1400" b="0">
              <a:solidFill>
                <a:schemeClr val="tx1"/>
              </a:solidFill>
            </a:endParaRPr>
          </a:p>
        </p:txBody>
      </p:sp>
    </p:spTree>
    <p:extLst>
      <p:ext uri="{BB962C8B-B14F-4D97-AF65-F5344CB8AC3E}">
        <p14:creationId xmlns:p14="http://schemas.microsoft.com/office/powerpoint/2010/main" val="87578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685800" y="285750"/>
            <a:ext cx="7848600" cy="4629150"/>
          </a:xfrm>
        </p:spPr>
        <p:txBody>
          <a:bodyPr>
            <a:normAutofit fontScale="85000" lnSpcReduction="20000"/>
          </a:bodyPr>
          <a:lstStyle/>
          <a:p>
            <a:pPr>
              <a:buFont typeface="Wingdings" pitchFamily="2" charset="2"/>
              <a:buNone/>
            </a:pPr>
            <a:r>
              <a:rPr lang="en-US" altLang="zh-CN" sz="2800"/>
              <a:t>   while (!Link.EndOfList())</a:t>
            </a:r>
          </a:p>
          <a:p>
            <a:pPr>
              <a:buFont typeface="Wingdings" pitchFamily="2" charset="2"/>
              <a:buNone/>
            </a:pPr>
            <a:r>
              <a:rPr lang="en-US" altLang="zh-CN" sz="2800"/>
              <a:t>   {  if(Link.Data() == key)   Link.DeleteAt();</a:t>
            </a:r>
          </a:p>
          <a:p>
            <a:pPr>
              <a:buFont typeface="Wingdings" pitchFamily="2" charset="2"/>
              <a:buNone/>
            </a:pPr>
            <a:r>
              <a:rPr lang="en-US" altLang="zh-CN" sz="2800"/>
              <a:t>	   Link.Next();</a:t>
            </a:r>
          </a:p>
          <a:p>
            <a:pPr>
              <a:buFont typeface="Wingdings" pitchFamily="2" charset="2"/>
              <a:buNone/>
            </a:pPr>
            <a:r>
              <a:rPr lang="en-US" altLang="zh-CN" sz="2800"/>
              <a:t>	}</a:t>
            </a:r>
          </a:p>
          <a:p>
            <a:pPr>
              <a:buFont typeface="Wingdings" pitchFamily="2" charset="2"/>
              <a:buNone/>
            </a:pPr>
            <a:r>
              <a:rPr lang="en-US" altLang="zh-CN" sz="2800"/>
              <a:t>    cout &lt;&lt; "List: ";</a:t>
            </a:r>
          </a:p>
          <a:p>
            <a:pPr>
              <a:buFont typeface="Wingdings" pitchFamily="2" charset="2"/>
              <a:buNone/>
            </a:pPr>
            <a:r>
              <a:rPr lang="en-US" altLang="zh-CN" sz="2800"/>
              <a:t>    Link.Reset();</a:t>
            </a:r>
          </a:p>
          <a:p>
            <a:pPr>
              <a:buFont typeface="Wingdings" pitchFamily="2" charset="2"/>
              <a:buNone/>
            </a:pPr>
            <a:r>
              <a:rPr lang="en-US" altLang="zh-CN" sz="2800"/>
              <a:t>    while(!Link.EndOfList())</a:t>
            </a:r>
          </a:p>
          <a:p>
            <a:pPr>
              <a:buFont typeface="Wingdings" pitchFamily="2" charset="2"/>
              <a:buNone/>
            </a:pPr>
            <a:r>
              <a:rPr lang="en-US" altLang="zh-CN" sz="2800"/>
              <a:t>    {   cout &lt;&lt;Link.Data() &lt;&lt; "  ";</a:t>
            </a:r>
          </a:p>
          <a:p>
            <a:pPr>
              <a:buFont typeface="Wingdings" pitchFamily="2" charset="2"/>
              <a:buNone/>
            </a:pPr>
            <a:r>
              <a:rPr lang="en-US" altLang="zh-CN" sz="2800"/>
              <a:t>        Link.Next();  </a:t>
            </a:r>
          </a:p>
          <a:p>
            <a:pPr>
              <a:buFont typeface="Wingdings" pitchFamily="2" charset="2"/>
              <a:buNone/>
            </a:pPr>
            <a:r>
              <a:rPr lang="en-US" altLang="zh-CN" sz="2800"/>
              <a:t>    }</a:t>
            </a:r>
          </a:p>
          <a:p>
            <a:pPr>
              <a:buFont typeface="Wingdings" pitchFamily="2" charset="2"/>
              <a:buNone/>
            </a:pPr>
            <a:r>
              <a:rPr lang="en-US" altLang="zh-CN" sz="2800"/>
              <a:t>    cout &lt;&lt; endl;</a:t>
            </a:r>
          </a:p>
          <a:p>
            <a:pPr>
              <a:buFont typeface="Wingdings" pitchFamily="2" charset="2"/>
              <a:buNone/>
            </a:pPr>
            <a:r>
              <a:rPr lang="en-US" altLang="zh-CN" sz="2800"/>
              <a:t>}</a:t>
            </a:r>
            <a:endParaRPr lang="en-US" altLang="zh-CN"/>
          </a:p>
        </p:txBody>
      </p:sp>
      <p:sp>
        <p:nvSpPr>
          <p:cNvPr id="143365"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56EF663F-98A6-4C96-B824-7F2C0C08DD8F}" type="slidenum">
              <a:rPr lang="en-US" altLang="zh-CN" sz="1400" b="0">
                <a:solidFill>
                  <a:schemeClr val="tx1"/>
                </a:solidFill>
              </a:rPr>
              <a:pPr algn="r">
                <a:spcBef>
                  <a:spcPct val="50000"/>
                </a:spcBef>
              </a:pPr>
              <a:t>43</a:t>
            </a:fld>
            <a:endParaRPr lang="en-US" altLang="zh-CN" sz="1400" b="0">
              <a:solidFill>
                <a:schemeClr val="tx1"/>
              </a:solidFill>
            </a:endParaRPr>
          </a:p>
        </p:txBody>
      </p:sp>
    </p:spTree>
    <p:extLst>
      <p:ext uri="{BB962C8B-B14F-4D97-AF65-F5344CB8AC3E}">
        <p14:creationId xmlns:p14="http://schemas.microsoft.com/office/powerpoint/2010/main" val="4160595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27584" y="267494"/>
            <a:ext cx="7776000" cy="857250"/>
          </a:xfrm>
        </p:spPr>
        <p:txBody>
          <a:bodyPr/>
          <a:lstStyle/>
          <a:p>
            <a:r>
              <a:rPr lang="zh-CN" altLang="en-US" dirty="0"/>
              <a:t>特殊的线性群体</a:t>
            </a:r>
            <a:r>
              <a:rPr lang="en-US" altLang="zh-CN" dirty="0"/>
              <a:t>——</a:t>
            </a:r>
            <a:r>
              <a:rPr lang="zh-CN" altLang="en-US" dirty="0"/>
              <a:t>栈</a:t>
            </a:r>
          </a:p>
        </p:txBody>
      </p:sp>
      <p:sp>
        <p:nvSpPr>
          <p:cNvPr id="99331" name="Rectangle 3"/>
          <p:cNvSpPr>
            <a:spLocks noGrp="1" noChangeArrowheads="1"/>
          </p:cNvSpPr>
          <p:nvPr>
            <p:ph idx="1"/>
          </p:nvPr>
        </p:nvSpPr>
        <p:spPr>
          <a:xfrm>
            <a:off x="1295400" y="1428750"/>
            <a:ext cx="7239000" cy="1314450"/>
          </a:xfrm>
        </p:spPr>
        <p:txBody>
          <a:bodyPr>
            <a:normAutofit fontScale="92500"/>
          </a:bodyPr>
          <a:lstStyle/>
          <a:p>
            <a:pPr marL="0" indent="800100">
              <a:buFont typeface="Wingdings" pitchFamily="2" charset="2"/>
              <a:buNone/>
            </a:pPr>
            <a:r>
              <a:rPr lang="zh-CN" altLang="en-US"/>
              <a:t>栈是只能从一端访问的线性群体，可以访问的这一端称栈顶，另一端称栈底。</a:t>
            </a:r>
          </a:p>
        </p:txBody>
      </p:sp>
      <p:sp>
        <p:nvSpPr>
          <p:cNvPr id="22" name="灯片编号占位符 5"/>
          <p:cNvSpPr>
            <a:spLocks noGrp="1"/>
          </p:cNvSpPr>
          <p:nvPr>
            <p:ph type="sldNum" sz="quarter" idx="12"/>
          </p:nvPr>
        </p:nvSpPr>
        <p:spPr/>
        <p:txBody>
          <a:bodyPr/>
          <a:lstStyle/>
          <a:p>
            <a:fld id="{F44899BC-F491-43FD-9E86-C21D49ACD801}" type="slidenum">
              <a:rPr lang="en-US" altLang="zh-CN"/>
              <a:pPr/>
              <a:t>44</a:t>
            </a:fld>
            <a:endParaRPr lang="en-US" altLang="zh-CN"/>
          </a:p>
        </p:txBody>
      </p:sp>
      <p:grpSp>
        <p:nvGrpSpPr>
          <p:cNvPr id="99333" name="Group 5"/>
          <p:cNvGrpSpPr>
            <a:grpSpLocks/>
          </p:cNvGrpSpPr>
          <p:nvPr/>
        </p:nvGrpSpPr>
        <p:grpSpPr bwMode="auto">
          <a:xfrm>
            <a:off x="2438400" y="2531269"/>
            <a:ext cx="4191000" cy="2326481"/>
            <a:chOff x="1536" y="2126"/>
            <a:chExt cx="2640" cy="1954"/>
          </a:xfrm>
        </p:grpSpPr>
        <p:sp>
          <p:nvSpPr>
            <p:cNvPr id="99334" name="Freeform 6"/>
            <p:cNvSpPr>
              <a:spLocks/>
            </p:cNvSpPr>
            <p:nvPr/>
          </p:nvSpPr>
          <p:spPr bwMode="auto">
            <a:xfrm>
              <a:off x="1929" y="2601"/>
              <a:ext cx="792" cy="1479"/>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5"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n</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t>
              </a: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2</a:t>
              </a:r>
              <a:endParaRPr kumimoji="1" lang="en-US" altLang="zh-CN" sz="2200" b="0">
                <a:solidFill>
                  <a:schemeClr val="tx1"/>
                </a:solidFill>
              </a:endParaRPr>
            </a:p>
            <a:p>
              <a:pPr algn="ctr" eaLnBrk="1" hangingPunct="1">
                <a:lnSpc>
                  <a:spcPct val="130000"/>
                </a:lnSpc>
              </a:pPr>
              <a:r>
                <a:rPr kumimoji="1" lang="en-US" altLang="zh-CN" sz="2200" b="0">
                  <a:solidFill>
                    <a:schemeClr val="tx1"/>
                  </a:solidFill>
                </a:rPr>
                <a:t>a</a:t>
              </a:r>
              <a:r>
                <a:rPr kumimoji="1" lang="en-US" altLang="zh-CN" sz="2200" b="0" baseline="-25000">
                  <a:solidFill>
                    <a:schemeClr val="tx1"/>
                  </a:solidFill>
                </a:rPr>
                <a:t>1</a:t>
              </a:r>
              <a:endParaRPr kumimoji="1" lang="en-US" altLang="zh-CN" sz="2200" b="0">
                <a:solidFill>
                  <a:schemeClr val="tx1"/>
                </a:solidFill>
              </a:endParaRPr>
            </a:p>
          </p:txBody>
        </p:sp>
        <p:sp>
          <p:nvSpPr>
            <p:cNvPr id="99336" name="Line 8"/>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9"/>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8" name="Line 10"/>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Line 11"/>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Freeform 12"/>
            <p:cNvSpPr>
              <a:spLocks/>
            </p:cNvSpPr>
            <p:nvPr/>
          </p:nvSpPr>
          <p:spPr bwMode="auto">
            <a:xfrm>
              <a:off x="1536"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1" name="Freeform 13"/>
            <p:cNvSpPr>
              <a:spLocks/>
            </p:cNvSpPr>
            <p:nvPr/>
          </p:nvSpPr>
          <p:spPr bwMode="auto">
            <a:xfrm flipH="1">
              <a:off x="2523" y="2416"/>
              <a:ext cx="568" cy="410"/>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42"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入栈</a:t>
              </a:r>
            </a:p>
          </p:txBody>
        </p:sp>
        <p:sp>
          <p:nvSpPr>
            <p:cNvPr id="99343"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出栈</a:t>
              </a:r>
            </a:p>
          </p:txBody>
        </p:sp>
        <p:sp>
          <p:nvSpPr>
            <p:cNvPr id="99344" name="Line 16"/>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5" name="Line 17"/>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6"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栈顶</a:t>
              </a:r>
            </a:p>
          </p:txBody>
        </p:sp>
        <p:sp>
          <p:nvSpPr>
            <p:cNvPr id="99347"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200" b="0">
                  <a:solidFill>
                    <a:schemeClr val="tx1"/>
                  </a:solidFill>
                </a:rPr>
                <a:t>栈底</a:t>
              </a:r>
            </a:p>
          </p:txBody>
        </p:sp>
      </p:grpSp>
      <p:sp>
        <p:nvSpPr>
          <p:cNvPr id="99350" name="Text Box 22"/>
          <p:cNvSpPr txBox="1">
            <a:spLocks noChangeArrowheads="1"/>
          </p:cNvSpPr>
          <p:nvPr/>
        </p:nvSpPr>
        <p:spPr bwMode="auto">
          <a:xfrm>
            <a:off x="266581" y="51470"/>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15285327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93894" y="195486"/>
            <a:ext cx="7776000" cy="857250"/>
          </a:xfrm>
        </p:spPr>
        <p:txBody>
          <a:bodyPr/>
          <a:lstStyle/>
          <a:p>
            <a:r>
              <a:rPr lang="zh-CN" altLang="en-US" dirty="0"/>
              <a:t>栈的应用举例</a:t>
            </a:r>
            <a:r>
              <a:rPr lang="en-US" altLang="zh-CN" sz="4000" dirty="0"/>
              <a:t>——</a:t>
            </a:r>
            <a:r>
              <a:rPr lang="zh-CN" altLang="en-US" sz="4000" dirty="0"/>
              <a:t>函数调用</a:t>
            </a:r>
            <a:endParaRPr lang="zh-CN" altLang="en-US" dirty="0"/>
          </a:p>
        </p:txBody>
      </p:sp>
      <p:sp>
        <p:nvSpPr>
          <p:cNvPr id="43" name="灯片编号占位符 5"/>
          <p:cNvSpPr>
            <a:spLocks noGrp="1"/>
          </p:cNvSpPr>
          <p:nvPr>
            <p:ph type="sldNum" sz="quarter" idx="12"/>
          </p:nvPr>
        </p:nvSpPr>
        <p:spPr/>
        <p:txBody>
          <a:bodyPr/>
          <a:lstStyle/>
          <a:p>
            <a:fld id="{39F7AC1D-555B-4C82-9E15-E0E6928A47F9}" type="slidenum">
              <a:rPr lang="en-US" altLang="zh-CN"/>
              <a:pPr/>
              <a:t>45</a:t>
            </a:fld>
            <a:endParaRPr lang="en-US" altLang="zh-CN"/>
          </a:p>
        </p:txBody>
      </p:sp>
      <p:sp>
        <p:nvSpPr>
          <p:cNvPr id="100355" name="Text Box 3"/>
          <p:cNvSpPr txBox="1">
            <a:spLocks noChangeArrowheads="1"/>
          </p:cNvSpPr>
          <p:nvPr/>
        </p:nvSpPr>
        <p:spPr bwMode="auto">
          <a:xfrm>
            <a:off x="107504" y="-84658"/>
            <a:ext cx="800219" cy="530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grpSp>
        <p:nvGrpSpPr>
          <p:cNvPr id="100356" name="Group 4"/>
          <p:cNvGrpSpPr>
            <a:grpSpLocks/>
          </p:cNvGrpSpPr>
          <p:nvPr/>
        </p:nvGrpSpPr>
        <p:grpSpPr bwMode="auto">
          <a:xfrm>
            <a:off x="1447801" y="1396603"/>
            <a:ext cx="6931025" cy="2832497"/>
            <a:chOff x="912" y="1173"/>
            <a:chExt cx="4366" cy="2379"/>
          </a:xfrm>
        </p:grpSpPr>
        <p:sp>
          <p:nvSpPr>
            <p:cNvPr id="100357" name="Text Box 5"/>
            <p:cNvSpPr txBox="1">
              <a:spLocks noChangeArrowheads="1"/>
            </p:cNvSpPr>
            <p:nvPr/>
          </p:nvSpPr>
          <p:spPr bwMode="auto">
            <a:xfrm>
              <a:off x="912" y="1739"/>
              <a:ext cx="1061"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1" hangingPunct="1">
                <a:lnSpc>
                  <a:spcPct val="110000"/>
                </a:lnSpc>
              </a:pPr>
              <a:r>
                <a:rPr kumimoji="1" lang="en-US" altLang="zh-CN" sz="2000" b="0">
                  <a:solidFill>
                    <a:schemeClr val="tx1"/>
                  </a:solidFill>
                </a:rPr>
                <a:t>main{}</a:t>
              </a: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调</a:t>
              </a:r>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p>
            <a:p>
              <a:pPr algn="just" eaLnBrk="1" hangingPunct="1">
                <a:lnSpc>
                  <a:spcPct val="110000"/>
                </a:lnSpc>
              </a:pPr>
              <a:endParaRPr kumimoji="1" lang="en-US" altLang="zh-CN" sz="2000" b="0">
                <a:solidFill>
                  <a:schemeClr val="tx1"/>
                </a:solidFill>
              </a:endParaRPr>
            </a:p>
            <a:p>
              <a:pPr algn="just" eaLnBrk="1" hangingPunct="1">
                <a:lnSpc>
                  <a:spcPct val="110000"/>
                </a:lnSpc>
              </a:pPr>
              <a:r>
                <a:rPr kumimoji="1" lang="zh-CN" altLang="en-US" sz="2000" b="0">
                  <a:solidFill>
                    <a:schemeClr val="tx1"/>
                  </a:solidFill>
                </a:rPr>
                <a:t>结束</a:t>
              </a:r>
            </a:p>
          </p:txBody>
        </p:sp>
        <p:sp>
          <p:nvSpPr>
            <p:cNvPr id="100358" name="Text Box 6"/>
            <p:cNvSpPr txBox="1">
              <a:spLocks noChangeArrowheads="1"/>
            </p:cNvSpPr>
            <p:nvPr/>
          </p:nvSpPr>
          <p:spPr bwMode="auto">
            <a:xfrm>
              <a:off x="3806" y="1739"/>
              <a:ext cx="893"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eaLnBrk="1" hangingPunct="1"/>
              <a:r>
                <a:rPr kumimoji="1" lang="en-US" altLang="zh-CN" sz="2000" b="0">
                  <a:solidFill>
                    <a:schemeClr val="tx1"/>
                  </a:solidFill>
                </a:rPr>
                <a:t>fun(</a:t>
              </a:r>
              <a:r>
                <a:rPr kumimoji="1" lang="zh-CN" altLang="en-US" sz="2000" b="0">
                  <a:solidFill>
                    <a:schemeClr val="tx1"/>
                  </a:solidFill>
                </a:rPr>
                <a:t>参数</a:t>
              </a:r>
              <a:r>
                <a:rPr kumimoji="1" lang="en-US" altLang="zh-CN" sz="2000" b="0">
                  <a:solidFill>
                    <a:schemeClr val="tx1"/>
                  </a:solidFill>
                </a:rPr>
                <a:t>)</a:t>
              </a: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endParaRPr kumimoji="1" lang="en-US" altLang="zh-CN" sz="2000" b="0">
                <a:solidFill>
                  <a:schemeClr val="tx1"/>
                </a:solidFill>
              </a:endParaRPr>
            </a:p>
            <a:p>
              <a:pPr algn="just" eaLnBrk="1" hangingPunct="1">
                <a:lnSpc>
                  <a:spcPct val="180000"/>
                </a:lnSpc>
              </a:pPr>
              <a:r>
                <a:rPr kumimoji="1" lang="zh-CN" altLang="en-US" sz="2000" b="0">
                  <a:solidFill>
                    <a:schemeClr val="tx1"/>
                  </a:solidFill>
                </a:rPr>
                <a:t>返回</a:t>
              </a:r>
            </a:p>
          </p:txBody>
        </p:sp>
        <p:sp>
          <p:nvSpPr>
            <p:cNvPr id="100359" name="Line 7"/>
            <p:cNvSpPr>
              <a:spLocks noChangeShapeType="1"/>
            </p:cNvSpPr>
            <p:nvPr/>
          </p:nvSpPr>
          <p:spPr bwMode="auto">
            <a:xfrm>
              <a:off x="1364" y="2002"/>
              <a:ext cx="0" cy="25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0" name="Line 8"/>
            <p:cNvSpPr>
              <a:spLocks noChangeShapeType="1"/>
            </p:cNvSpPr>
            <p:nvPr/>
          </p:nvSpPr>
          <p:spPr bwMode="auto">
            <a:xfrm>
              <a:off x="1364" y="2422"/>
              <a:ext cx="0" cy="25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1" name="Line 9"/>
            <p:cNvSpPr>
              <a:spLocks noChangeShapeType="1"/>
            </p:cNvSpPr>
            <p:nvPr/>
          </p:nvSpPr>
          <p:spPr bwMode="auto">
            <a:xfrm flipV="1">
              <a:off x="1931" y="2019"/>
              <a:ext cx="400" cy="2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2" name="Line 10"/>
            <p:cNvSpPr>
              <a:spLocks noChangeShapeType="1"/>
            </p:cNvSpPr>
            <p:nvPr/>
          </p:nvSpPr>
          <p:spPr bwMode="auto">
            <a:xfrm flipH="1" flipV="1">
              <a:off x="1835" y="2391"/>
              <a:ext cx="494" cy="346"/>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3" name="Line 11"/>
            <p:cNvSpPr>
              <a:spLocks noChangeShapeType="1"/>
            </p:cNvSpPr>
            <p:nvPr/>
          </p:nvSpPr>
          <p:spPr bwMode="auto">
            <a:xfrm>
              <a:off x="4033" y="2002"/>
              <a:ext cx="0" cy="67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64" name="Text Box 12"/>
            <p:cNvSpPr txBox="1">
              <a:spLocks noChangeArrowheads="1"/>
            </p:cNvSpPr>
            <p:nvPr/>
          </p:nvSpPr>
          <p:spPr bwMode="auto">
            <a:xfrm>
              <a:off x="1196" y="2010"/>
              <a:ext cx="1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①</a:t>
              </a:r>
            </a:p>
          </p:txBody>
        </p:sp>
        <p:sp>
          <p:nvSpPr>
            <p:cNvPr id="100365" name="Text Box 13"/>
            <p:cNvSpPr txBox="1">
              <a:spLocks noChangeArrowheads="1"/>
            </p:cNvSpPr>
            <p:nvPr/>
          </p:nvSpPr>
          <p:spPr bwMode="auto">
            <a:xfrm>
              <a:off x="1984" y="1989"/>
              <a:ext cx="1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②</a:t>
              </a:r>
            </a:p>
          </p:txBody>
        </p:sp>
        <p:sp>
          <p:nvSpPr>
            <p:cNvPr id="100366" name="Text Box 14"/>
            <p:cNvSpPr txBox="1">
              <a:spLocks noChangeArrowheads="1"/>
            </p:cNvSpPr>
            <p:nvPr/>
          </p:nvSpPr>
          <p:spPr bwMode="auto">
            <a:xfrm>
              <a:off x="4107" y="221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⑤</a:t>
              </a:r>
            </a:p>
          </p:txBody>
        </p:sp>
        <p:sp>
          <p:nvSpPr>
            <p:cNvPr id="100367" name="Text Box 15"/>
            <p:cNvSpPr txBox="1">
              <a:spLocks noChangeArrowheads="1"/>
            </p:cNvSpPr>
            <p:nvPr/>
          </p:nvSpPr>
          <p:spPr bwMode="auto">
            <a:xfrm>
              <a:off x="2005" y="257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⑦</a:t>
              </a:r>
            </a:p>
          </p:txBody>
        </p:sp>
        <p:sp>
          <p:nvSpPr>
            <p:cNvPr id="100368" name="Text Box 16"/>
            <p:cNvSpPr txBox="1">
              <a:spLocks noChangeArrowheads="1"/>
            </p:cNvSpPr>
            <p:nvPr/>
          </p:nvSpPr>
          <p:spPr bwMode="auto">
            <a:xfrm>
              <a:off x="1206" y="2420"/>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⑧</a:t>
              </a:r>
            </a:p>
          </p:txBody>
        </p:sp>
        <p:sp>
          <p:nvSpPr>
            <p:cNvPr id="100369" name="Text Box 17"/>
            <p:cNvSpPr txBox="1">
              <a:spLocks noChangeArrowheads="1"/>
            </p:cNvSpPr>
            <p:nvPr/>
          </p:nvSpPr>
          <p:spPr bwMode="auto">
            <a:xfrm>
              <a:off x="2328" y="1632"/>
              <a:ext cx="66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参数</a:t>
              </a:r>
            </a:p>
            <a:p>
              <a:pPr algn="just" eaLnBrk="1" hangingPunct="1"/>
              <a:r>
                <a:rPr kumimoji="1" lang="zh-CN" altLang="en-US" sz="2000" b="0">
                  <a:solidFill>
                    <a:schemeClr val="tx1"/>
                  </a:solidFill>
                </a:rPr>
                <a:t>当前现场</a:t>
              </a:r>
            </a:p>
            <a:p>
              <a:pPr algn="just" eaLnBrk="1" hangingPunct="1"/>
              <a:r>
                <a:rPr kumimoji="1" lang="zh-CN" altLang="en-US" sz="2000" b="0">
                  <a:solidFill>
                    <a:schemeClr val="tx1"/>
                  </a:solidFill>
                </a:rPr>
                <a:t>返回地址</a:t>
              </a:r>
            </a:p>
          </p:txBody>
        </p:sp>
        <p:sp>
          <p:nvSpPr>
            <p:cNvPr id="100370" name="Line 18"/>
            <p:cNvSpPr>
              <a:spLocks noChangeShapeType="1"/>
            </p:cNvSpPr>
            <p:nvPr/>
          </p:nvSpPr>
          <p:spPr bwMode="auto">
            <a:xfrm>
              <a:off x="3130" y="1944"/>
              <a:ext cx="735"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1" name="Text Box 19"/>
            <p:cNvSpPr txBox="1">
              <a:spLocks noChangeArrowheads="1"/>
            </p:cNvSpPr>
            <p:nvPr/>
          </p:nvSpPr>
          <p:spPr bwMode="auto">
            <a:xfrm>
              <a:off x="3476" y="1748"/>
              <a:ext cx="1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③</a:t>
              </a:r>
            </a:p>
          </p:txBody>
        </p:sp>
        <p:sp>
          <p:nvSpPr>
            <p:cNvPr id="100372" name="Line 20"/>
            <p:cNvSpPr>
              <a:spLocks noChangeShapeType="1"/>
            </p:cNvSpPr>
            <p:nvPr/>
          </p:nvSpPr>
          <p:spPr bwMode="auto">
            <a:xfrm flipH="1">
              <a:off x="3224" y="2797"/>
              <a:ext cx="620"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3" name="Text Box 21"/>
            <p:cNvSpPr txBox="1">
              <a:spLocks noChangeArrowheads="1"/>
            </p:cNvSpPr>
            <p:nvPr/>
          </p:nvSpPr>
          <p:spPr bwMode="auto">
            <a:xfrm>
              <a:off x="3466" y="2588"/>
              <a:ext cx="1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⑥</a:t>
              </a:r>
            </a:p>
          </p:txBody>
        </p:sp>
        <p:sp>
          <p:nvSpPr>
            <p:cNvPr id="100374" name="Freeform 22"/>
            <p:cNvSpPr>
              <a:spLocks/>
            </p:cNvSpPr>
            <p:nvPr/>
          </p:nvSpPr>
          <p:spPr bwMode="auto">
            <a:xfrm>
              <a:off x="2327" y="1543"/>
              <a:ext cx="631"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75" name="Line 23"/>
            <p:cNvSpPr>
              <a:spLocks noChangeShapeType="1"/>
            </p:cNvSpPr>
            <p:nvPr/>
          </p:nvSpPr>
          <p:spPr bwMode="auto">
            <a:xfrm>
              <a:off x="2327" y="2026"/>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6" name="Line 24"/>
            <p:cNvSpPr>
              <a:spLocks noChangeShapeType="1"/>
            </p:cNvSpPr>
            <p:nvPr/>
          </p:nvSpPr>
          <p:spPr bwMode="auto">
            <a:xfrm>
              <a:off x="2327" y="1848"/>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7" name="Line 25"/>
            <p:cNvSpPr>
              <a:spLocks noChangeShapeType="1"/>
            </p:cNvSpPr>
            <p:nvPr/>
          </p:nvSpPr>
          <p:spPr bwMode="auto">
            <a:xfrm>
              <a:off x="2327" y="1669"/>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78" name="Line 26"/>
            <p:cNvSpPr>
              <a:spLocks noChangeShapeType="1"/>
            </p:cNvSpPr>
            <p:nvPr/>
          </p:nvSpPr>
          <p:spPr bwMode="auto">
            <a:xfrm>
              <a:off x="2632" y="1419"/>
              <a:ext cx="0" cy="21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0379" name="Text Box 27"/>
            <p:cNvSpPr txBox="1">
              <a:spLocks noChangeArrowheads="1"/>
            </p:cNvSpPr>
            <p:nvPr/>
          </p:nvSpPr>
          <p:spPr bwMode="auto">
            <a:xfrm>
              <a:off x="2401" y="1173"/>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入栈</a:t>
              </a:r>
            </a:p>
          </p:txBody>
        </p:sp>
        <p:sp>
          <p:nvSpPr>
            <p:cNvPr id="100380" name="Text Box 28"/>
            <p:cNvSpPr txBox="1">
              <a:spLocks noChangeArrowheads="1"/>
            </p:cNvSpPr>
            <p:nvPr/>
          </p:nvSpPr>
          <p:spPr bwMode="auto">
            <a:xfrm>
              <a:off x="4616" y="1980"/>
              <a:ext cx="66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当前现场</a:t>
              </a:r>
            </a:p>
            <a:p>
              <a:pPr algn="just" eaLnBrk="1" hangingPunct="1"/>
              <a:r>
                <a:rPr kumimoji="1" lang="zh-CN" altLang="en-US" sz="2000" b="0">
                  <a:solidFill>
                    <a:schemeClr val="tx1"/>
                  </a:solidFill>
                </a:rPr>
                <a:t>返回地址</a:t>
              </a:r>
            </a:p>
          </p:txBody>
        </p:sp>
        <p:sp>
          <p:nvSpPr>
            <p:cNvPr id="100381" name="Freeform 29"/>
            <p:cNvSpPr>
              <a:spLocks/>
            </p:cNvSpPr>
            <p:nvPr/>
          </p:nvSpPr>
          <p:spPr bwMode="auto">
            <a:xfrm>
              <a:off x="4618" y="1711"/>
              <a:ext cx="631"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2" name="Line 30"/>
            <p:cNvSpPr>
              <a:spLocks noChangeShapeType="1"/>
            </p:cNvSpPr>
            <p:nvPr/>
          </p:nvSpPr>
          <p:spPr bwMode="auto">
            <a:xfrm>
              <a:off x="4618" y="2195"/>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3" name="Line 31"/>
            <p:cNvSpPr>
              <a:spLocks noChangeShapeType="1"/>
            </p:cNvSpPr>
            <p:nvPr/>
          </p:nvSpPr>
          <p:spPr bwMode="auto">
            <a:xfrm>
              <a:off x="4618" y="2016"/>
              <a:ext cx="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4" name="Line 32"/>
            <p:cNvSpPr>
              <a:spLocks noChangeShapeType="1"/>
            </p:cNvSpPr>
            <p:nvPr/>
          </p:nvSpPr>
          <p:spPr bwMode="auto">
            <a:xfrm>
              <a:off x="4921" y="1450"/>
              <a:ext cx="0" cy="211"/>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85" name="Text Box 33"/>
            <p:cNvSpPr txBox="1">
              <a:spLocks noChangeArrowheads="1"/>
            </p:cNvSpPr>
            <p:nvPr/>
          </p:nvSpPr>
          <p:spPr bwMode="auto">
            <a:xfrm>
              <a:off x="4692" y="1236"/>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出栈</a:t>
              </a:r>
            </a:p>
          </p:txBody>
        </p:sp>
        <p:sp>
          <p:nvSpPr>
            <p:cNvPr id="100386" name="Text Box 34"/>
            <p:cNvSpPr txBox="1">
              <a:spLocks noChangeArrowheads="1"/>
            </p:cNvSpPr>
            <p:nvPr/>
          </p:nvSpPr>
          <p:spPr bwMode="auto">
            <a:xfrm>
              <a:off x="4723" y="1648"/>
              <a:ext cx="43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参数</a:t>
              </a:r>
            </a:p>
          </p:txBody>
        </p:sp>
        <p:sp>
          <p:nvSpPr>
            <p:cNvPr id="100387" name="Text Box 35"/>
            <p:cNvSpPr txBox="1">
              <a:spLocks noChangeArrowheads="1"/>
            </p:cNvSpPr>
            <p:nvPr/>
          </p:nvSpPr>
          <p:spPr bwMode="auto">
            <a:xfrm>
              <a:off x="4580" y="1464"/>
              <a:ext cx="1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en-US" altLang="zh-CN" sz="2000" b="0">
                  <a:solidFill>
                    <a:schemeClr val="tx1"/>
                  </a:solidFill>
                </a:rPr>
                <a:t>④</a:t>
              </a:r>
            </a:p>
          </p:txBody>
        </p:sp>
        <p:sp>
          <p:nvSpPr>
            <p:cNvPr id="100388" name="Freeform 36"/>
            <p:cNvSpPr>
              <a:spLocks/>
            </p:cNvSpPr>
            <p:nvPr/>
          </p:nvSpPr>
          <p:spPr bwMode="auto">
            <a:xfrm>
              <a:off x="2359" y="2836"/>
              <a:ext cx="905" cy="662"/>
            </a:xfrm>
            <a:custGeom>
              <a:avLst/>
              <a:gdLst>
                <a:gd name="T0" fmla="*/ 0 w 900"/>
                <a:gd name="T1" fmla="*/ 0 h 780"/>
                <a:gd name="T2" fmla="*/ 0 w 900"/>
                <a:gd name="T3" fmla="*/ 780 h 780"/>
                <a:gd name="T4" fmla="*/ 900 w 900"/>
                <a:gd name="T5" fmla="*/ 780 h 780"/>
                <a:gd name="T6" fmla="*/ 900 w 900"/>
                <a:gd name="T7" fmla="*/ 15 h 780"/>
              </a:gdLst>
              <a:ahLst/>
              <a:cxnLst>
                <a:cxn ang="0">
                  <a:pos x="T0" y="T1"/>
                </a:cxn>
                <a:cxn ang="0">
                  <a:pos x="T2" y="T3"/>
                </a:cxn>
                <a:cxn ang="0">
                  <a:pos x="T4" y="T5"/>
                </a:cxn>
                <a:cxn ang="0">
                  <a:pos x="T6" y="T7"/>
                </a:cxn>
              </a:cxnLst>
              <a:rect l="0" t="0" r="r" b="b"/>
              <a:pathLst>
                <a:path w="900" h="780">
                  <a:moveTo>
                    <a:pt x="0" y="0"/>
                  </a:moveTo>
                  <a:lnTo>
                    <a:pt x="0" y="780"/>
                  </a:lnTo>
                  <a:lnTo>
                    <a:pt x="900" y="780"/>
                  </a:lnTo>
                  <a:lnTo>
                    <a:pt x="900" y="1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89" name="Line 37"/>
            <p:cNvSpPr>
              <a:spLocks noChangeShapeType="1"/>
            </p:cNvSpPr>
            <p:nvPr/>
          </p:nvSpPr>
          <p:spPr bwMode="auto">
            <a:xfrm>
              <a:off x="2661" y="2640"/>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90" name="Text Box 38"/>
            <p:cNvSpPr txBox="1">
              <a:spLocks noChangeArrowheads="1"/>
            </p:cNvSpPr>
            <p:nvPr/>
          </p:nvSpPr>
          <p:spPr bwMode="auto">
            <a:xfrm>
              <a:off x="2432" y="2352"/>
              <a:ext cx="4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出栈</a:t>
              </a:r>
            </a:p>
          </p:txBody>
        </p:sp>
        <p:sp>
          <p:nvSpPr>
            <p:cNvPr id="100391" name="Text Box 39"/>
            <p:cNvSpPr txBox="1">
              <a:spLocks noChangeArrowheads="1"/>
            </p:cNvSpPr>
            <p:nvPr/>
          </p:nvSpPr>
          <p:spPr bwMode="auto">
            <a:xfrm>
              <a:off x="2425" y="2858"/>
              <a:ext cx="810"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当前现场</a:t>
              </a:r>
            </a:p>
            <a:p>
              <a:pPr algn="just" eaLnBrk="1" hangingPunct="1"/>
              <a:endParaRPr kumimoji="1" lang="zh-CN" altLang="en-US" sz="2000" b="0">
                <a:solidFill>
                  <a:schemeClr val="tx1"/>
                </a:solidFill>
              </a:endParaRPr>
            </a:p>
            <a:p>
              <a:pPr algn="just" eaLnBrk="1" hangingPunct="1"/>
              <a:r>
                <a:rPr kumimoji="1" lang="zh-CN" altLang="en-US" sz="2000" b="0">
                  <a:solidFill>
                    <a:schemeClr val="tx1"/>
                  </a:solidFill>
                </a:rPr>
                <a:t>    返回地址</a:t>
              </a:r>
            </a:p>
          </p:txBody>
        </p:sp>
        <p:sp>
          <p:nvSpPr>
            <p:cNvPr id="100392" name="Line 40"/>
            <p:cNvSpPr>
              <a:spLocks noChangeShapeType="1"/>
            </p:cNvSpPr>
            <p:nvPr/>
          </p:nvSpPr>
          <p:spPr bwMode="auto">
            <a:xfrm>
              <a:off x="3120" y="2964"/>
              <a:ext cx="0" cy="210"/>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7587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66800" y="171450"/>
            <a:ext cx="7467600" cy="857250"/>
          </a:xfrm>
        </p:spPr>
        <p:txBody>
          <a:bodyPr/>
          <a:lstStyle/>
          <a:p>
            <a:r>
              <a:rPr lang="zh-CN" altLang="en-US" dirty="0"/>
              <a:t>栈的应用举例</a:t>
            </a:r>
            <a:r>
              <a:rPr lang="en-US" altLang="zh-CN" sz="4000" dirty="0"/>
              <a:t>——</a:t>
            </a:r>
            <a:r>
              <a:rPr lang="zh-CN" altLang="en-US" sz="4000" dirty="0"/>
              <a:t>表达式处理</a:t>
            </a:r>
          </a:p>
        </p:txBody>
      </p:sp>
      <p:sp>
        <p:nvSpPr>
          <p:cNvPr id="93" name="灯片编号占位符 5"/>
          <p:cNvSpPr>
            <a:spLocks noGrp="1"/>
          </p:cNvSpPr>
          <p:nvPr>
            <p:ph type="sldNum" sz="quarter" idx="12"/>
          </p:nvPr>
        </p:nvSpPr>
        <p:spPr/>
        <p:txBody>
          <a:bodyPr/>
          <a:lstStyle/>
          <a:p>
            <a:fld id="{4E4ED852-0CE2-4522-8049-4E0C46DEB5C2}" type="slidenum">
              <a:rPr lang="en-US" altLang="zh-CN"/>
              <a:pPr/>
              <a:t>46</a:t>
            </a:fld>
            <a:endParaRPr lang="en-US" altLang="zh-CN"/>
          </a:p>
        </p:txBody>
      </p:sp>
      <p:grpSp>
        <p:nvGrpSpPr>
          <p:cNvPr id="101379" name="Group 3"/>
          <p:cNvGrpSpPr>
            <a:grpSpLocks/>
          </p:cNvGrpSpPr>
          <p:nvPr/>
        </p:nvGrpSpPr>
        <p:grpSpPr bwMode="auto">
          <a:xfrm>
            <a:off x="1590675" y="1371600"/>
            <a:ext cx="1508125" cy="1639491"/>
            <a:chOff x="1002" y="1152"/>
            <a:chExt cx="950" cy="1377"/>
          </a:xfrm>
        </p:grpSpPr>
        <p:grpSp>
          <p:nvGrpSpPr>
            <p:cNvPr id="101380" name="Group 4"/>
            <p:cNvGrpSpPr>
              <a:grpSpLocks/>
            </p:cNvGrpSpPr>
            <p:nvPr/>
          </p:nvGrpSpPr>
          <p:grpSpPr bwMode="auto">
            <a:xfrm>
              <a:off x="1002" y="1152"/>
              <a:ext cx="950" cy="1091"/>
              <a:chOff x="1002" y="1152"/>
              <a:chExt cx="950" cy="1091"/>
            </a:xfrm>
          </p:grpSpPr>
          <p:grpSp>
            <p:nvGrpSpPr>
              <p:cNvPr id="101381" name="Group 5"/>
              <p:cNvGrpSpPr>
                <a:grpSpLocks/>
              </p:cNvGrpSpPr>
              <p:nvPr/>
            </p:nvGrpSpPr>
            <p:grpSpPr bwMode="auto">
              <a:xfrm>
                <a:off x="1002" y="1152"/>
                <a:ext cx="263" cy="818"/>
                <a:chOff x="1002" y="1152"/>
                <a:chExt cx="263" cy="818"/>
              </a:xfrm>
            </p:grpSpPr>
            <p:sp>
              <p:nvSpPr>
                <p:cNvPr id="101382" name="Freeform 6"/>
                <p:cNvSpPr>
                  <a:spLocks/>
                </p:cNvSpPr>
                <p:nvPr/>
              </p:nvSpPr>
              <p:spPr bwMode="auto">
                <a:xfrm>
                  <a:off x="1002" y="1152"/>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3" name="Text Box 7"/>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b</a:t>
                  </a:r>
                </a:p>
                <a:p>
                  <a:pPr algn="ctr" eaLnBrk="1" hangingPunct="1"/>
                  <a:r>
                    <a:rPr kumimoji="1" lang="en-US" altLang="zh-CN" sz="1800" b="0">
                      <a:solidFill>
                        <a:schemeClr val="tx1"/>
                      </a:solidFill>
                    </a:rPr>
                    <a:t>a</a:t>
                  </a:r>
                </a:p>
              </p:txBody>
            </p:sp>
            <p:sp>
              <p:nvSpPr>
                <p:cNvPr id="101384" name="Line 8"/>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Line 9"/>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6" name="Line 10"/>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387" name="Group 11"/>
              <p:cNvGrpSpPr>
                <a:grpSpLocks/>
              </p:cNvGrpSpPr>
              <p:nvPr/>
            </p:nvGrpSpPr>
            <p:grpSpPr bwMode="auto">
              <a:xfrm>
                <a:off x="1689" y="1152"/>
                <a:ext cx="263" cy="818"/>
                <a:chOff x="1689" y="1287"/>
                <a:chExt cx="263" cy="818"/>
              </a:xfrm>
            </p:grpSpPr>
            <p:sp>
              <p:nvSpPr>
                <p:cNvPr id="101388" name="Freeform 12"/>
                <p:cNvSpPr>
                  <a:spLocks/>
                </p:cNvSpPr>
                <p:nvPr/>
              </p:nvSpPr>
              <p:spPr bwMode="auto">
                <a:xfrm>
                  <a:off x="1689"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9" name="Text Box 13"/>
                <p:cNvSpPr txBox="1">
                  <a:spLocks noChangeArrowheads="1"/>
                </p:cNvSpPr>
                <p:nvPr/>
              </p:nvSpPr>
              <p:spPr bwMode="auto">
                <a:xfrm>
                  <a:off x="1717"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a:t>
                  </a:r>
                </a:p>
              </p:txBody>
            </p:sp>
            <p:sp>
              <p:nvSpPr>
                <p:cNvPr id="101390" name="Line 14"/>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1" name="Line 15"/>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92" name="Line 16"/>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393" name="Text Box 17"/>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a:t>
                </a:r>
                <a:r>
                  <a:rPr kumimoji="1" lang="en-US" altLang="zh-CN" b="0">
                    <a:solidFill>
                      <a:schemeClr val="tx1"/>
                    </a:solidFill>
                  </a:rPr>
                  <a:t>+c*d</a:t>
                </a:r>
              </a:p>
            </p:txBody>
          </p:sp>
        </p:grpSp>
        <p:sp>
          <p:nvSpPr>
            <p:cNvPr id="101394" name="Text Box 18"/>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p>
          </p:txBody>
        </p:sp>
      </p:grpSp>
      <p:grpSp>
        <p:nvGrpSpPr>
          <p:cNvPr id="101395" name="Group 19"/>
          <p:cNvGrpSpPr>
            <a:grpSpLocks/>
          </p:cNvGrpSpPr>
          <p:nvPr/>
        </p:nvGrpSpPr>
        <p:grpSpPr bwMode="auto">
          <a:xfrm>
            <a:off x="4114800" y="1371600"/>
            <a:ext cx="1981200" cy="1639491"/>
            <a:chOff x="2592" y="1152"/>
            <a:chExt cx="1248" cy="1377"/>
          </a:xfrm>
        </p:grpSpPr>
        <p:grpSp>
          <p:nvGrpSpPr>
            <p:cNvPr id="101396" name="Group 20"/>
            <p:cNvGrpSpPr>
              <a:grpSpLocks/>
            </p:cNvGrpSpPr>
            <p:nvPr/>
          </p:nvGrpSpPr>
          <p:grpSpPr bwMode="auto">
            <a:xfrm>
              <a:off x="2592" y="1152"/>
              <a:ext cx="1248" cy="1091"/>
              <a:chOff x="2592" y="1152"/>
              <a:chExt cx="1248" cy="1091"/>
            </a:xfrm>
          </p:grpSpPr>
          <p:grpSp>
            <p:nvGrpSpPr>
              <p:cNvPr id="101397" name="Group 21"/>
              <p:cNvGrpSpPr>
                <a:grpSpLocks/>
              </p:cNvGrpSpPr>
              <p:nvPr/>
            </p:nvGrpSpPr>
            <p:grpSpPr bwMode="auto">
              <a:xfrm>
                <a:off x="2592" y="1152"/>
                <a:ext cx="1248" cy="1091"/>
                <a:chOff x="2592" y="1152"/>
                <a:chExt cx="1248" cy="1091"/>
              </a:xfrm>
            </p:grpSpPr>
            <p:grpSp>
              <p:nvGrpSpPr>
                <p:cNvPr id="101398" name="Group 22"/>
                <p:cNvGrpSpPr>
                  <a:grpSpLocks/>
                </p:cNvGrpSpPr>
                <p:nvPr/>
              </p:nvGrpSpPr>
              <p:grpSpPr bwMode="auto">
                <a:xfrm>
                  <a:off x="2592" y="1152"/>
                  <a:ext cx="263" cy="818"/>
                  <a:chOff x="2592" y="1287"/>
                  <a:chExt cx="263" cy="818"/>
                </a:xfrm>
              </p:grpSpPr>
              <p:sp>
                <p:nvSpPr>
                  <p:cNvPr id="101399" name="Freeform 23"/>
                  <p:cNvSpPr>
                    <a:spLocks/>
                  </p:cNvSpPr>
                  <p:nvPr/>
                </p:nvSpPr>
                <p:spPr bwMode="auto">
                  <a:xfrm>
                    <a:off x="2592"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0" name="Text Box 24"/>
                  <p:cNvSpPr txBox="1">
                    <a:spLocks noChangeArrowheads="1"/>
                  </p:cNvSpPr>
                  <p:nvPr/>
                </p:nvSpPr>
                <p:spPr bwMode="auto">
                  <a:xfrm>
                    <a:off x="2620"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t1</a:t>
                    </a:r>
                  </a:p>
                </p:txBody>
              </p:sp>
              <p:sp>
                <p:nvSpPr>
                  <p:cNvPr id="101401" name="Line 25"/>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2" name="Line 26"/>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3" name="Line 27"/>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04" name="Group 28"/>
                <p:cNvGrpSpPr>
                  <a:grpSpLocks/>
                </p:cNvGrpSpPr>
                <p:nvPr/>
              </p:nvGrpSpPr>
              <p:grpSpPr bwMode="auto">
                <a:xfrm>
                  <a:off x="3577" y="1152"/>
                  <a:ext cx="263" cy="818"/>
                  <a:chOff x="3577" y="1287"/>
                  <a:chExt cx="263" cy="818"/>
                </a:xfrm>
              </p:grpSpPr>
              <p:sp>
                <p:nvSpPr>
                  <p:cNvPr id="101405" name="Freeform 29"/>
                  <p:cNvSpPr>
                    <a:spLocks/>
                  </p:cNvSpPr>
                  <p:nvPr/>
                </p:nvSpPr>
                <p:spPr bwMode="auto">
                  <a:xfrm>
                    <a:off x="3577"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06" name="Text Box 30"/>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p>
                </p:txBody>
              </p:sp>
              <p:sp>
                <p:nvSpPr>
                  <p:cNvPr id="101407" name="Line 31"/>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8" name="Line 32"/>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09" name="Line 33"/>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10" name="Text Box 34"/>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a:t>
                  </a:r>
                  <a:r>
                    <a:rPr kumimoji="1" lang="en-US" altLang="zh-CN" b="0">
                      <a:solidFill>
                        <a:schemeClr val="tx1"/>
                      </a:solidFill>
                    </a:rPr>
                    <a:t>+c*d</a:t>
                  </a:r>
                </a:p>
              </p:txBody>
            </p:sp>
          </p:grpSp>
          <p:sp>
            <p:nvSpPr>
              <p:cNvPr id="101411" name="Text Box 35"/>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t1=a/b</a:t>
                </a:r>
              </a:p>
            </p:txBody>
          </p:sp>
        </p:grpSp>
        <p:sp>
          <p:nvSpPr>
            <p:cNvPr id="101412" name="Text Box 36"/>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(b)</a:t>
              </a:r>
            </a:p>
          </p:txBody>
        </p:sp>
      </p:grpSp>
      <p:grpSp>
        <p:nvGrpSpPr>
          <p:cNvPr id="101413" name="Group 37"/>
          <p:cNvGrpSpPr>
            <a:grpSpLocks/>
          </p:cNvGrpSpPr>
          <p:nvPr/>
        </p:nvGrpSpPr>
        <p:grpSpPr bwMode="auto">
          <a:xfrm>
            <a:off x="6950076" y="1371600"/>
            <a:ext cx="1508125" cy="1639491"/>
            <a:chOff x="4378" y="1152"/>
            <a:chExt cx="950" cy="1377"/>
          </a:xfrm>
        </p:grpSpPr>
        <p:grpSp>
          <p:nvGrpSpPr>
            <p:cNvPr id="101414" name="Group 38"/>
            <p:cNvGrpSpPr>
              <a:grpSpLocks/>
            </p:cNvGrpSpPr>
            <p:nvPr/>
          </p:nvGrpSpPr>
          <p:grpSpPr bwMode="auto">
            <a:xfrm>
              <a:off x="4378" y="1152"/>
              <a:ext cx="950" cy="1091"/>
              <a:chOff x="4378" y="1152"/>
              <a:chExt cx="950" cy="1091"/>
            </a:xfrm>
          </p:grpSpPr>
          <p:grpSp>
            <p:nvGrpSpPr>
              <p:cNvPr id="101415" name="Group 39"/>
              <p:cNvGrpSpPr>
                <a:grpSpLocks/>
              </p:cNvGrpSpPr>
              <p:nvPr/>
            </p:nvGrpSpPr>
            <p:grpSpPr bwMode="auto">
              <a:xfrm>
                <a:off x="4378" y="1152"/>
                <a:ext cx="950" cy="1091"/>
                <a:chOff x="4378" y="1152"/>
                <a:chExt cx="950" cy="1091"/>
              </a:xfrm>
            </p:grpSpPr>
            <p:grpSp>
              <p:nvGrpSpPr>
                <p:cNvPr id="101416" name="Group 40"/>
                <p:cNvGrpSpPr>
                  <a:grpSpLocks/>
                </p:cNvGrpSpPr>
                <p:nvPr/>
              </p:nvGrpSpPr>
              <p:grpSpPr bwMode="auto">
                <a:xfrm>
                  <a:off x="4378" y="1152"/>
                  <a:ext cx="263" cy="818"/>
                  <a:chOff x="4378" y="1287"/>
                  <a:chExt cx="263" cy="818"/>
                </a:xfrm>
              </p:grpSpPr>
              <p:sp>
                <p:nvSpPr>
                  <p:cNvPr id="101417" name="Freeform 41"/>
                  <p:cNvSpPr>
                    <a:spLocks/>
                  </p:cNvSpPr>
                  <p:nvPr/>
                </p:nvSpPr>
                <p:spPr bwMode="auto">
                  <a:xfrm>
                    <a:off x="4378"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18" name="Text Box 42"/>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3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d</a:t>
                    </a:r>
                  </a:p>
                  <a:p>
                    <a:pPr algn="ctr" eaLnBrk="1" hangingPunct="1"/>
                    <a:r>
                      <a:rPr kumimoji="1" lang="en-US" altLang="zh-CN" sz="1800" b="0">
                        <a:solidFill>
                          <a:schemeClr val="tx1"/>
                        </a:solidFill>
                      </a:rPr>
                      <a:t>c</a:t>
                    </a:r>
                  </a:p>
                  <a:p>
                    <a:pPr algn="ctr" eaLnBrk="1" hangingPunct="1"/>
                    <a:r>
                      <a:rPr kumimoji="1" lang="en-US" altLang="zh-CN" sz="1800" b="0">
                        <a:solidFill>
                          <a:schemeClr val="tx1"/>
                        </a:solidFill>
                      </a:rPr>
                      <a:t>t1</a:t>
                    </a:r>
                  </a:p>
                </p:txBody>
              </p:sp>
              <p:sp>
                <p:nvSpPr>
                  <p:cNvPr id="101419" name="Line 43"/>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0" name="Line 44"/>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1" name="Line 45"/>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22" name="Group 46"/>
                <p:cNvGrpSpPr>
                  <a:grpSpLocks/>
                </p:cNvGrpSpPr>
                <p:nvPr/>
              </p:nvGrpSpPr>
              <p:grpSpPr bwMode="auto">
                <a:xfrm>
                  <a:off x="5065" y="1152"/>
                  <a:ext cx="263" cy="818"/>
                  <a:chOff x="5065" y="1287"/>
                  <a:chExt cx="263" cy="818"/>
                </a:xfrm>
              </p:grpSpPr>
              <p:sp>
                <p:nvSpPr>
                  <p:cNvPr id="101423" name="Freeform 47"/>
                  <p:cNvSpPr>
                    <a:spLocks/>
                  </p:cNvSpPr>
                  <p:nvPr/>
                </p:nvSpPr>
                <p:spPr bwMode="auto">
                  <a:xfrm>
                    <a:off x="5065" y="1287"/>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4" name="Text Box 48"/>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30000"/>
                      </a:lnSpc>
                    </a:pPr>
                    <a:r>
                      <a:rPr kumimoji="1" lang="en-US" altLang="zh-CN" sz="1800" b="0">
                        <a:solidFill>
                          <a:schemeClr val="tx1"/>
                        </a:solidFill>
                      </a:rPr>
                      <a:t>*</a:t>
                    </a:r>
                  </a:p>
                  <a:p>
                    <a:pPr algn="ctr" eaLnBrk="1" hangingPunct="1"/>
                    <a:r>
                      <a:rPr kumimoji="1" lang="en-US" altLang="zh-CN" sz="1800" b="0">
                        <a:solidFill>
                          <a:schemeClr val="tx1"/>
                        </a:solidFill>
                      </a:rPr>
                      <a:t>+</a:t>
                    </a:r>
                  </a:p>
                </p:txBody>
              </p:sp>
              <p:sp>
                <p:nvSpPr>
                  <p:cNvPr id="101425" name="Line 49"/>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6" name="Line 50"/>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7" name="Line 51"/>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28" name="Text Box 52"/>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endParaRPr kumimoji="1" lang="en-US" altLang="zh-CN" b="0">
                    <a:solidFill>
                      <a:schemeClr val="tx1"/>
                    </a:solidFill>
                  </a:endParaRPr>
                </a:p>
              </p:txBody>
            </p:sp>
          </p:grpSp>
          <p:sp>
            <p:nvSpPr>
              <p:cNvPr id="101429" name="Text Box 53"/>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endParaRPr kumimoji="1" lang="zh-CN" altLang="zh-CN" sz="1800" b="0">
                  <a:solidFill>
                    <a:schemeClr val="tx1"/>
                  </a:solidFill>
                </a:endParaRPr>
              </a:p>
            </p:txBody>
          </p:sp>
        </p:grpSp>
        <p:sp>
          <p:nvSpPr>
            <p:cNvPr id="101430" name="Text Box 54"/>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(c)</a:t>
              </a:r>
            </a:p>
          </p:txBody>
        </p:sp>
      </p:grpSp>
      <p:grpSp>
        <p:nvGrpSpPr>
          <p:cNvPr id="101431" name="Group 55"/>
          <p:cNvGrpSpPr>
            <a:grpSpLocks/>
          </p:cNvGrpSpPr>
          <p:nvPr/>
        </p:nvGrpSpPr>
        <p:grpSpPr bwMode="auto">
          <a:xfrm>
            <a:off x="4270376" y="3161110"/>
            <a:ext cx="1825625" cy="1639490"/>
            <a:chOff x="2690" y="2655"/>
            <a:chExt cx="1150" cy="1377"/>
          </a:xfrm>
        </p:grpSpPr>
        <p:grpSp>
          <p:nvGrpSpPr>
            <p:cNvPr id="101432" name="Group 56"/>
            <p:cNvGrpSpPr>
              <a:grpSpLocks/>
            </p:cNvGrpSpPr>
            <p:nvPr/>
          </p:nvGrpSpPr>
          <p:grpSpPr bwMode="auto">
            <a:xfrm>
              <a:off x="2690" y="2655"/>
              <a:ext cx="1150" cy="1091"/>
              <a:chOff x="2690" y="2655"/>
              <a:chExt cx="1150" cy="1091"/>
            </a:xfrm>
          </p:grpSpPr>
          <p:grpSp>
            <p:nvGrpSpPr>
              <p:cNvPr id="101433" name="Group 57"/>
              <p:cNvGrpSpPr>
                <a:grpSpLocks/>
              </p:cNvGrpSpPr>
              <p:nvPr/>
            </p:nvGrpSpPr>
            <p:grpSpPr bwMode="auto">
              <a:xfrm>
                <a:off x="2690" y="2655"/>
                <a:ext cx="263" cy="818"/>
                <a:chOff x="2690" y="2655"/>
                <a:chExt cx="263" cy="818"/>
              </a:xfrm>
            </p:grpSpPr>
            <p:sp>
              <p:nvSpPr>
                <p:cNvPr id="101434" name="Freeform 58"/>
                <p:cNvSpPr>
                  <a:spLocks/>
                </p:cNvSpPr>
                <p:nvPr/>
              </p:nvSpPr>
              <p:spPr bwMode="auto">
                <a:xfrm>
                  <a:off x="2690"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35" name="Text Box 59"/>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10000"/>
                    </a:lnSpc>
                  </a:pPr>
                  <a:endParaRPr kumimoji="1" lang="en-US" altLang="zh-CN" sz="1800" b="0">
                    <a:solidFill>
                      <a:schemeClr val="tx1"/>
                    </a:solidFill>
                  </a:endParaRPr>
                </a:p>
                <a:p>
                  <a:pPr algn="ctr" eaLnBrk="1" hangingPunct="1">
                    <a:lnSpc>
                      <a:spcPct val="110000"/>
                    </a:lnSpc>
                  </a:pPr>
                  <a:endParaRPr kumimoji="1" lang="en-US" altLang="zh-CN" sz="1800" b="0">
                    <a:solidFill>
                      <a:schemeClr val="tx1"/>
                    </a:solidFill>
                  </a:endParaRPr>
                </a:p>
                <a:p>
                  <a:pPr algn="ctr" eaLnBrk="1" hangingPunct="1">
                    <a:lnSpc>
                      <a:spcPct val="13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t3</a:t>
                  </a:r>
                </a:p>
              </p:txBody>
            </p:sp>
            <p:sp>
              <p:nvSpPr>
                <p:cNvPr id="101436" name="Line 60"/>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7" name="Line 61"/>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8" name="Line 62"/>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39" name="Group 63"/>
              <p:cNvGrpSpPr>
                <a:grpSpLocks/>
              </p:cNvGrpSpPr>
              <p:nvPr/>
            </p:nvGrpSpPr>
            <p:grpSpPr bwMode="auto">
              <a:xfrm>
                <a:off x="3577" y="2655"/>
                <a:ext cx="263" cy="818"/>
                <a:chOff x="3577" y="2655"/>
                <a:chExt cx="263" cy="818"/>
              </a:xfrm>
            </p:grpSpPr>
            <p:sp>
              <p:nvSpPr>
                <p:cNvPr id="101440" name="Freeform 64"/>
                <p:cNvSpPr>
                  <a:spLocks/>
                </p:cNvSpPr>
                <p:nvPr/>
              </p:nvSpPr>
              <p:spPr bwMode="auto">
                <a:xfrm>
                  <a:off x="3577"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41" name="Text Box 65"/>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a:p>
                  <a:pPr algn="ctr" eaLnBrk="1" hangingPunct="1"/>
                  <a:endParaRPr kumimoji="1" lang="en-US" altLang="zh-CN" sz="1800" b="0">
                    <a:solidFill>
                      <a:schemeClr val="tx1"/>
                    </a:solidFill>
                  </a:endParaRPr>
                </a:p>
              </p:txBody>
            </p:sp>
            <p:sp>
              <p:nvSpPr>
                <p:cNvPr id="101442" name="Line 66"/>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3" name="Line 67"/>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4" name="Line 68"/>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45" name="Text Box 69"/>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endParaRPr kumimoji="1" lang="en-US" altLang="zh-CN" b="0">
                  <a:solidFill>
                    <a:schemeClr val="tx1"/>
                  </a:solidFill>
                </a:endParaRPr>
              </a:p>
            </p:txBody>
          </p:sp>
          <p:sp>
            <p:nvSpPr>
              <p:cNvPr id="101446" name="Text Box 70"/>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t3=t1+t2</a:t>
                </a:r>
              </a:p>
            </p:txBody>
          </p:sp>
        </p:grpSp>
        <p:sp>
          <p:nvSpPr>
            <p:cNvPr id="101447" name="Text Box 71"/>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(e)</a:t>
              </a:r>
            </a:p>
          </p:txBody>
        </p:sp>
      </p:grpSp>
      <p:grpSp>
        <p:nvGrpSpPr>
          <p:cNvPr id="101448" name="Group 72"/>
          <p:cNvGrpSpPr>
            <a:grpSpLocks/>
          </p:cNvGrpSpPr>
          <p:nvPr/>
        </p:nvGrpSpPr>
        <p:grpSpPr bwMode="auto">
          <a:xfrm>
            <a:off x="1590676" y="3161110"/>
            <a:ext cx="1609725" cy="1639490"/>
            <a:chOff x="1002" y="2655"/>
            <a:chExt cx="1014" cy="1377"/>
          </a:xfrm>
        </p:grpSpPr>
        <p:grpSp>
          <p:nvGrpSpPr>
            <p:cNvPr id="101449" name="Group 73"/>
            <p:cNvGrpSpPr>
              <a:grpSpLocks/>
            </p:cNvGrpSpPr>
            <p:nvPr/>
          </p:nvGrpSpPr>
          <p:grpSpPr bwMode="auto">
            <a:xfrm>
              <a:off x="1002" y="2655"/>
              <a:ext cx="1014" cy="1091"/>
              <a:chOff x="1002" y="2655"/>
              <a:chExt cx="1014" cy="1091"/>
            </a:xfrm>
          </p:grpSpPr>
          <p:grpSp>
            <p:nvGrpSpPr>
              <p:cNvPr id="101450" name="Group 74"/>
              <p:cNvGrpSpPr>
                <a:grpSpLocks/>
              </p:cNvGrpSpPr>
              <p:nvPr/>
            </p:nvGrpSpPr>
            <p:grpSpPr bwMode="auto">
              <a:xfrm>
                <a:off x="1002" y="2655"/>
                <a:ext cx="1014" cy="1091"/>
                <a:chOff x="1002" y="2655"/>
                <a:chExt cx="1014" cy="1091"/>
              </a:xfrm>
            </p:grpSpPr>
            <p:grpSp>
              <p:nvGrpSpPr>
                <p:cNvPr id="101451" name="Group 75"/>
                <p:cNvGrpSpPr>
                  <a:grpSpLocks/>
                </p:cNvGrpSpPr>
                <p:nvPr/>
              </p:nvGrpSpPr>
              <p:grpSpPr bwMode="auto">
                <a:xfrm>
                  <a:off x="1002" y="2655"/>
                  <a:ext cx="263" cy="818"/>
                  <a:chOff x="1002" y="2655"/>
                  <a:chExt cx="263" cy="818"/>
                </a:xfrm>
              </p:grpSpPr>
              <p:sp>
                <p:nvSpPr>
                  <p:cNvPr id="101452" name="Freeform 76"/>
                  <p:cNvSpPr>
                    <a:spLocks/>
                  </p:cNvSpPr>
                  <p:nvPr/>
                </p:nvSpPr>
                <p:spPr bwMode="auto">
                  <a:xfrm>
                    <a:off x="1002"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53" name="Text Box 77"/>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10000"/>
                      </a:lnSpc>
                    </a:pPr>
                    <a:r>
                      <a:rPr kumimoji="1" lang="en-US" altLang="zh-CN" sz="1800" b="0">
                        <a:solidFill>
                          <a:schemeClr val="tx1"/>
                        </a:solidFill>
                      </a:rPr>
                      <a:t>t2</a:t>
                    </a:r>
                  </a:p>
                  <a:p>
                    <a:pPr algn="ctr" eaLnBrk="1" hangingPunct="1">
                      <a:lnSpc>
                        <a:spcPct val="110000"/>
                      </a:lnSpc>
                    </a:pPr>
                    <a:r>
                      <a:rPr kumimoji="1" lang="en-US" altLang="zh-CN" sz="1800" b="0">
                        <a:solidFill>
                          <a:schemeClr val="tx1"/>
                        </a:solidFill>
                      </a:rPr>
                      <a:t>t1</a:t>
                    </a:r>
                  </a:p>
                </p:txBody>
              </p:sp>
              <p:sp>
                <p:nvSpPr>
                  <p:cNvPr id="101454" name="Line 78"/>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55" name="Line 79"/>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56" name="Line 80"/>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1457" name="Group 81"/>
                <p:cNvGrpSpPr>
                  <a:grpSpLocks/>
                </p:cNvGrpSpPr>
                <p:nvPr/>
              </p:nvGrpSpPr>
              <p:grpSpPr bwMode="auto">
                <a:xfrm>
                  <a:off x="1753" y="2655"/>
                  <a:ext cx="263" cy="818"/>
                  <a:chOff x="1753" y="2655"/>
                  <a:chExt cx="263" cy="818"/>
                </a:xfrm>
              </p:grpSpPr>
              <p:sp>
                <p:nvSpPr>
                  <p:cNvPr id="101458" name="Freeform 82"/>
                  <p:cNvSpPr>
                    <a:spLocks/>
                  </p:cNvSpPr>
                  <p:nvPr/>
                </p:nvSpPr>
                <p:spPr bwMode="auto">
                  <a:xfrm>
                    <a:off x="1753" y="2655"/>
                    <a:ext cx="254" cy="818"/>
                  </a:xfrm>
                  <a:custGeom>
                    <a:avLst/>
                    <a:gdLst>
                      <a:gd name="T0" fmla="*/ 0 w 405"/>
                      <a:gd name="T1" fmla="*/ 0 h 1305"/>
                      <a:gd name="T2" fmla="*/ 0 w 405"/>
                      <a:gd name="T3" fmla="*/ 1305 h 1305"/>
                      <a:gd name="T4" fmla="*/ 405 w 405"/>
                      <a:gd name="T5" fmla="*/ 1305 h 1305"/>
                      <a:gd name="T6" fmla="*/ 405 w 405"/>
                      <a:gd name="T7" fmla="*/ 0 h 1305"/>
                    </a:gdLst>
                    <a:ahLst/>
                    <a:cxnLst>
                      <a:cxn ang="0">
                        <a:pos x="T0" y="T1"/>
                      </a:cxn>
                      <a:cxn ang="0">
                        <a:pos x="T2" y="T3"/>
                      </a:cxn>
                      <a:cxn ang="0">
                        <a:pos x="T4" y="T5"/>
                      </a:cxn>
                      <a:cxn ang="0">
                        <a:pos x="T6" y="T7"/>
                      </a:cxn>
                    </a:cxnLst>
                    <a:rect l="0" t="0" r="r" b="b"/>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59" name="Text Box 83"/>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endParaRPr kumimoji="1" lang="en-US" altLang="zh-CN" sz="1800" b="0">
                      <a:solidFill>
                        <a:schemeClr val="tx1"/>
                      </a:solidFill>
                    </a:endParaRPr>
                  </a:p>
                  <a:p>
                    <a:pPr algn="ctr" eaLnBrk="1" hangingPunct="1">
                      <a:lnSpc>
                        <a:spcPct val="120000"/>
                      </a:lnSpc>
                    </a:pPr>
                    <a:r>
                      <a:rPr kumimoji="1" lang="en-US" altLang="zh-CN" sz="1800" b="0">
                        <a:solidFill>
                          <a:schemeClr val="tx1"/>
                        </a:solidFill>
                      </a:rPr>
                      <a:t>+</a:t>
                    </a:r>
                  </a:p>
                </p:txBody>
              </p:sp>
              <p:sp>
                <p:nvSpPr>
                  <p:cNvPr id="101460" name="Line 84"/>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61" name="Line 85"/>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62" name="Line 86"/>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463" name="Text Box 87"/>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b="0" u="sng">
                      <a:solidFill>
                        <a:schemeClr val="tx1"/>
                      </a:solidFill>
                    </a:rPr>
                    <a:t>a/b+c*d</a:t>
                  </a:r>
                </a:p>
              </p:txBody>
            </p:sp>
          </p:grpSp>
          <p:sp>
            <p:nvSpPr>
              <p:cNvPr id="101464" name="Text Box 88"/>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1800" b="0">
                    <a:solidFill>
                      <a:schemeClr val="tx1"/>
                    </a:solidFill>
                  </a:rPr>
                  <a:t>t2=c*d</a:t>
                </a:r>
              </a:p>
            </p:txBody>
          </p:sp>
        </p:grpSp>
        <p:sp>
          <p:nvSpPr>
            <p:cNvPr id="101465" name="Text Box 89"/>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(d)</a:t>
              </a:r>
            </a:p>
          </p:txBody>
        </p:sp>
      </p:grpSp>
      <p:sp>
        <p:nvSpPr>
          <p:cNvPr id="101467" name="Text Box 91"/>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1299073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95"/>
                                        </p:tgtEl>
                                        <p:attrNameLst>
                                          <p:attrName>style.visibility</p:attrName>
                                        </p:attrNameLst>
                                      </p:cBhvr>
                                      <p:to>
                                        <p:strVal val="visible"/>
                                      </p:to>
                                    </p:set>
                                    <p:animEffect transition="in" filter="wipe(left)">
                                      <p:cBhvr>
                                        <p:cTn id="12" dur="500"/>
                                        <p:tgtEl>
                                          <p:spTgt spid="101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413"/>
                                        </p:tgtEl>
                                        <p:attrNameLst>
                                          <p:attrName>style.visibility</p:attrName>
                                        </p:attrNameLst>
                                      </p:cBhvr>
                                      <p:to>
                                        <p:strVal val="visible"/>
                                      </p:to>
                                    </p:set>
                                    <p:animEffect transition="in" filter="wipe(left)">
                                      <p:cBhvr>
                                        <p:cTn id="17" dur="500"/>
                                        <p:tgtEl>
                                          <p:spTgt spid="101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1448"/>
                                        </p:tgtEl>
                                        <p:attrNameLst>
                                          <p:attrName>style.visibility</p:attrName>
                                        </p:attrNameLst>
                                      </p:cBhvr>
                                      <p:to>
                                        <p:strVal val="visible"/>
                                      </p:to>
                                    </p:set>
                                    <p:animEffect transition="in" filter="wipe(left)">
                                      <p:cBhvr>
                                        <p:cTn id="22" dur="500"/>
                                        <p:tgtEl>
                                          <p:spTgt spid="1014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1431"/>
                                        </p:tgtEl>
                                        <p:attrNameLst>
                                          <p:attrName>style.visibility</p:attrName>
                                        </p:attrNameLst>
                                      </p:cBhvr>
                                      <p:to>
                                        <p:strVal val="visible"/>
                                      </p:to>
                                    </p:set>
                                    <p:animEffect transition="in" filter="wipe(left)">
                                      <p:cBhvr>
                                        <p:cTn id="27" dur="500"/>
                                        <p:tgtEl>
                                          <p:spTgt spid="10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267494"/>
            <a:ext cx="7776000" cy="857250"/>
          </a:xfrm>
        </p:spPr>
        <p:txBody>
          <a:bodyPr/>
          <a:lstStyle/>
          <a:p>
            <a:r>
              <a:rPr lang="zh-CN" altLang="en-US" dirty="0"/>
              <a:t>栈的基本状态</a:t>
            </a:r>
          </a:p>
        </p:txBody>
      </p:sp>
      <p:sp>
        <p:nvSpPr>
          <p:cNvPr id="103427" name="Rectangle 3"/>
          <p:cNvSpPr>
            <a:spLocks noGrp="1" noChangeArrowheads="1"/>
          </p:cNvSpPr>
          <p:nvPr>
            <p:ph idx="1"/>
          </p:nvPr>
        </p:nvSpPr>
        <p:spPr>
          <a:xfrm>
            <a:off x="683568" y="1203598"/>
            <a:ext cx="8229600" cy="3394472"/>
          </a:xfrm>
        </p:spPr>
        <p:txBody>
          <a:bodyPr/>
          <a:lstStyle/>
          <a:p>
            <a:r>
              <a:rPr lang="zh-CN" altLang="en-US" dirty="0"/>
              <a:t>栈空</a:t>
            </a:r>
          </a:p>
          <a:p>
            <a:pPr lvl="1"/>
            <a:r>
              <a:rPr lang="zh-CN" altLang="en-US" dirty="0"/>
              <a:t>栈中没有元素</a:t>
            </a:r>
          </a:p>
          <a:p>
            <a:r>
              <a:rPr lang="zh-CN" altLang="en-US" dirty="0"/>
              <a:t>栈满</a:t>
            </a:r>
          </a:p>
          <a:p>
            <a:pPr lvl="1"/>
            <a:r>
              <a:rPr lang="zh-CN" altLang="en-US" dirty="0"/>
              <a:t>栈中元素个数达到上限</a:t>
            </a:r>
          </a:p>
          <a:p>
            <a:r>
              <a:rPr lang="zh-CN" altLang="en-US" dirty="0"/>
              <a:t>一般状态</a:t>
            </a:r>
          </a:p>
          <a:p>
            <a:pPr lvl="1"/>
            <a:r>
              <a:rPr lang="zh-CN" altLang="en-US" dirty="0"/>
              <a:t>栈中有元素，但未达到栈满状态</a:t>
            </a:r>
          </a:p>
        </p:txBody>
      </p:sp>
      <p:sp>
        <p:nvSpPr>
          <p:cNvPr id="7" name="灯片编号占位符 5"/>
          <p:cNvSpPr>
            <a:spLocks noGrp="1"/>
          </p:cNvSpPr>
          <p:nvPr>
            <p:ph type="sldNum" sz="quarter" idx="12"/>
          </p:nvPr>
        </p:nvSpPr>
        <p:spPr/>
        <p:txBody>
          <a:bodyPr/>
          <a:lstStyle/>
          <a:p>
            <a:fld id="{76AE3619-940E-4825-B9DB-7247C11DEEE9}" type="slidenum">
              <a:rPr lang="en-US" altLang="zh-CN"/>
              <a:pPr/>
              <a:t>47</a:t>
            </a:fld>
            <a:endParaRPr lang="en-US" altLang="zh-CN"/>
          </a:p>
        </p:txBody>
      </p:sp>
      <p:sp>
        <p:nvSpPr>
          <p:cNvPr id="103428" name="Text Box 4"/>
          <p:cNvSpPr txBox="1">
            <a:spLocks noChangeArrowheads="1"/>
          </p:cNvSpPr>
          <p:nvPr/>
        </p:nvSpPr>
        <p:spPr bwMode="auto">
          <a:xfrm>
            <a:off x="107504" y="-103797"/>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3157989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30" name="Group 58"/>
          <p:cNvGrpSpPr>
            <a:grpSpLocks/>
          </p:cNvGrpSpPr>
          <p:nvPr/>
        </p:nvGrpSpPr>
        <p:grpSpPr bwMode="auto">
          <a:xfrm>
            <a:off x="4295776" y="228600"/>
            <a:ext cx="4848225" cy="2281238"/>
            <a:chOff x="2706" y="192"/>
            <a:chExt cx="3054" cy="1916"/>
          </a:xfrm>
        </p:grpSpPr>
        <p:sp>
          <p:nvSpPr>
            <p:cNvPr id="105476" name="Text Box 4"/>
            <p:cNvSpPr txBox="1">
              <a:spLocks noChangeArrowheads="1"/>
            </p:cNvSpPr>
            <p:nvPr/>
          </p:nvSpPr>
          <p:spPr bwMode="auto">
            <a:xfrm>
              <a:off x="4903" y="1044"/>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477" name="Freeform 5"/>
            <p:cNvSpPr>
              <a:spLocks/>
            </p:cNvSpPr>
            <p:nvPr/>
          </p:nvSpPr>
          <p:spPr bwMode="auto">
            <a:xfrm>
              <a:off x="3705" y="707"/>
              <a:ext cx="725"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78" name="Text Box 6"/>
            <p:cNvSpPr txBox="1">
              <a:spLocks noChangeArrowheads="1"/>
            </p:cNvSpPr>
            <p:nvPr/>
          </p:nvSpPr>
          <p:spPr bwMode="auto">
            <a:xfrm>
              <a:off x="3742" y="864"/>
              <a:ext cx="65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105479" name="Line 7"/>
            <p:cNvSpPr>
              <a:spLocks noChangeShapeType="1"/>
            </p:cNvSpPr>
            <p:nvPr/>
          </p:nvSpPr>
          <p:spPr bwMode="auto">
            <a:xfrm>
              <a:off x="370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0" name="Line 8"/>
            <p:cNvSpPr>
              <a:spLocks noChangeShapeType="1"/>
            </p:cNvSpPr>
            <p:nvPr/>
          </p:nvSpPr>
          <p:spPr bwMode="auto">
            <a:xfrm>
              <a:off x="370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1" name="Line 9"/>
            <p:cNvSpPr>
              <a:spLocks noChangeShapeType="1"/>
            </p:cNvSpPr>
            <p:nvPr/>
          </p:nvSpPr>
          <p:spPr bwMode="auto">
            <a:xfrm>
              <a:off x="371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2" name="Line 10"/>
            <p:cNvSpPr>
              <a:spLocks noChangeShapeType="1"/>
            </p:cNvSpPr>
            <p:nvPr/>
          </p:nvSpPr>
          <p:spPr bwMode="auto">
            <a:xfrm>
              <a:off x="371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3" name="Line 11"/>
            <p:cNvSpPr>
              <a:spLocks noChangeShapeType="1"/>
            </p:cNvSpPr>
            <p:nvPr/>
          </p:nvSpPr>
          <p:spPr bwMode="auto">
            <a:xfrm>
              <a:off x="370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4" name="Freeform 12"/>
            <p:cNvSpPr>
              <a:spLocks/>
            </p:cNvSpPr>
            <p:nvPr/>
          </p:nvSpPr>
          <p:spPr bwMode="auto">
            <a:xfrm>
              <a:off x="334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85" name="Freeform 13"/>
            <p:cNvSpPr>
              <a:spLocks/>
            </p:cNvSpPr>
            <p:nvPr/>
          </p:nvSpPr>
          <p:spPr bwMode="auto">
            <a:xfrm flipH="1">
              <a:off x="424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86" name="Text Box 14"/>
            <p:cNvSpPr txBox="1">
              <a:spLocks noChangeArrowheads="1"/>
            </p:cNvSpPr>
            <p:nvPr/>
          </p:nvSpPr>
          <p:spPr bwMode="auto">
            <a:xfrm>
              <a:off x="334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487" name="Text Box 15"/>
            <p:cNvSpPr txBox="1">
              <a:spLocks noChangeArrowheads="1"/>
            </p:cNvSpPr>
            <p:nvPr/>
          </p:nvSpPr>
          <p:spPr bwMode="auto">
            <a:xfrm>
              <a:off x="441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488" name="Line 16"/>
            <p:cNvSpPr>
              <a:spLocks noChangeShapeType="1"/>
            </p:cNvSpPr>
            <p:nvPr/>
          </p:nvSpPr>
          <p:spPr bwMode="auto">
            <a:xfrm flipH="1">
              <a:off x="4468" y="1129"/>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89" name="Text Box 17"/>
            <p:cNvSpPr txBox="1">
              <a:spLocks noChangeArrowheads="1"/>
            </p:cNvSpPr>
            <p:nvPr/>
          </p:nvSpPr>
          <p:spPr bwMode="auto">
            <a:xfrm>
              <a:off x="270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490" name="Text Box 18"/>
            <p:cNvSpPr txBox="1">
              <a:spLocks noChangeArrowheads="1"/>
            </p:cNvSpPr>
            <p:nvPr/>
          </p:nvSpPr>
          <p:spPr bwMode="auto">
            <a:xfrm>
              <a:off x="3307" y="720"/>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lnSpc>
                  <a:spcPct val="90000"/>
                </a:lnSpc>
              </a:pPr>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sp>
          <p:nvSpPr>
            <p:cNvPr id="105491" name="Text Box 19"/>
            <p:cNvSpPr txBox="1">
              <a:spLocks noChangeArrowheads="1"/>
            </p:cNvSpPr>
            <p:nvPr/>
          </p:nvSpPr>
          <p:spPr bwMode="auto">
            <a:xfrm>
              <a:off x="3466" y="1813"/>
              <a:ext cx="12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一般状态</a:t>
              </a:r>
            </a:p>
          </p:txBody>
        </p:sp>
        <p:sp>
          <p:nvSpPr>
            <p:cNvPr id="105492" name="Line 20"/>
            <p:cNvSpPr>
              <a:spLocks noChangeShapeType="1"/>
            </p:cNvSpPr>
            <p:nvPr/>
          </p:nvSpPr>
          <p:spPr bwMode="auto">
            <a:xfrm>
              <a:off x="3703" y="72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529" name="Group 57"/>
          <p:cNvGrpSpPr>
            <a:grpSpLocks/>
          </p:cNvGrpSpPr>
          <p:nvPr/>
        </p:nvGrpSpPr>
        <p:grpSpPr bwMode="auto">
          <a:xfrm>
            <a:off x="231776" y="228600"/>
            <a:ext cx="4848225" cy="2281238"/>
            <a:chOff x="146" y="192"/>
            <a:chExt cx="3054" cy="1916"/>
          </a:xfrm>
        </p:grpSpPr>
        <p:sp>
          <p:nvSpPr>
            <p:cNvPr id="105494"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495" name="Freeform 23"/>
            <p:cNvSpPr>
              <a:spLocks/>
            </p:cNvSpPr>
            <p:nvPr/>
          </p:nvSpPr>
          <p:spPr bwMode="auto">
            <a:xfrm>
              <a:off x="1145" y="715"/>
              <a:ext cx="725" cy="1030"/>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496"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endParaRPr kumimoji="1" lang="zh-CN" altLang="zh-CN" sz="2000" b="0">
                <a:solidFill>
                  <a:schemeClr val="tx1"/>
                </a:solidFill>
              </a:endParaRPr>
            </a:p>
          </p:txBody>
        </p:sp>
        <p:sp>
          <p:nvSpPr>
            <p:cNvPr id="105497" name="Line 25"/>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98" name="Line 26"/>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499" name="Line 27"/>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0" name="Line 28"/>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1" name="Line 29"/>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2" name="Freeform 30"/>
            <p:cNvSpPr>
              <a:spLocks/>
            </p:cNvSpPr>
            <p:nvPr/>
          </p:nvSpPr>
          <p:spPr bwMode="auto">
            <a:xfrm>
              <a:off x="786"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03" name="Freeform 31"/>
            <p:cNvSpPr>
              <a:spLocks/>
            </p:cNvSpPr>
            <p:nvPr/>
          </p:nvSpPr>
          <p:spPr bwMode="auto">
            <a:xfrm flipH="1">
              <a:off x="1689" y="378"/>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04"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505"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506" name="Line 34"/>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07"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508"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kumimoji="1" lang="zh-CN" altLang="en-US" sz="2000" b="0">
                  <a:solidFill>
                    <a:schemeClr val="tx1"/>
                  </a:solidFill>
                </a:rPr>
                <a:t>初始状态（栈空）</a:t>
              </a:r>
            </a:p>
          </p:txBody>
        </p:sp>
        <p:sp>
          <p:nvSpPr>
            <p:cNvPr id="105509" name="Line 37"/>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0"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grpSp>
      <p:grpSp>
        <p:nvGrpSpPr>
          <p:cNvPr id="105531" name="Group 59"/>
          <p:cNvGrpSpPr>
            <a:grpSpLocks/>
          </p:cNvGrpSpPr>
          <p:nvPr/>
        </p:nvGrpSpPr>
        <p:grpSpPr bwMode="auto">
          <a:xfrm>
            <a:off x="2608263" y="2747962"/>
            <a:ext cx="4849812" cy="2281238"/>
            <a:chOff x="1643" y="2308"/>
            <a:chExt cx="3055" cy="1916"/>
          </a:xfrm>
        </p:grpSpPr>
        <p:sp>
          <p:nvSpPr>
            <p:cNvPr id="105512"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栈顶</a:t>
              </a:r>
            </a:p>
          </p:txBody>
        </p:sp>
        <p:sp>
          <p:nvSpPr>
            <p:cNvPr id="105513" name="Freeform 41"/>
            <p:cNvSpPr>
              <a:spLocks/>
            </p:cNvSpPr>
            <p:nvPr/>
          </p:nvSpPr>
          <p:spPr bwMode="auto">
            <a:xfrm>
              <a:off x="2643" y="2823"/>
              <a:ext cx="724" cy="1038"/>
            </a:xfrm>
            <a:custGeom>
              <a:avLst/>
              <a:gdLst>
                <a:gd name="T0" fmla="*/ 0 w 900"/>
                <a:gd name="T1" fmla="*/ 15 h 1980"/>
                <a:gd name="T2" fmla="*/ 0 w 900"/>
                <a:gd name="T3" fmla="*/ 1980 h 1980"/>
                <a:gd name="T4" fmla="*/ 900 w 900"/>
                <a:gd name="T5" fmla="*/ 1980 h 1980"/>
                <a:gd name="T6" fmla="*/ 900 w 900"/>
                <a:gd name="T7" fmla="*/ 0 h 1980"/>
              </a:gdLst>
              <a:ahLst/>
              <a:cxnLst>
                <a:cxn ang="0">
                  <a:pos x="T0" y="T1"/>
                </a:cxn>
                <a:cxn ang="0">
                  <a:pos x="T2" y="T3"/>
                </a:cxn>
                <a:cxn ang="0">
                  <a:pos x="T4" y="T5"/>
                </a:cxn>
                <a:cxn ang="0">
                  <a:pos x="T6" y="T7"/>
                </a:cxn>
              </a:cxnLst>
              <a:rect l="0" t="0" r="r" b="b"/>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14"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max</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n</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t>
              </a: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1</a:t>
              </a:r>
              <a:endParaRPr kumimoji="1" lang="en-US" altLang="zh-CN" sz="2000" b="0">
                <a:solidFill>
                  <a:schemeClr val="tx1"/>
                </a:solidFill>
              </a:endParaRPr>
            </a:p>
            <a:p>
              <a:pPr algn="ctr" eaLnBrk="1" hangingPunct="1">
                <a:lnSpc>
                  <a:spcPct val="90000"/>
                </a:lnSpc>
              </a:pPr>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sp>
          <p:nvSpPr>
            <p:cNvPr id="105515" name="Line 43"/>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6" name="Line 44"/>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7" name="Line 45"/>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8" name="Line 46"/>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19" name="Line 47"/>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20" name="Freeform 48"/>
            <p:cNvSpPr>
              <a:spLocks/>
            </p:cNvSpPr>
            <p:nvPr/>
          </p:nvSpPr>
          <p:spPr bwMode="auto">
            <a:xfrm>
              <a:off x="2283"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21" name="Freeform 49"/>
            <p:cNvSpPr>
              <a:spLocks/>
            </p:cNvSpPr>
            <p:nvPr/>
          </p:nvSpPr>
          <p:spPr bwMode="auto">
            <a:xfrm flipH="1">
              <a:off x="3186" y="2494"/>
              <a:ext cx="519" cy="261"/>
            </a:xfrm>
            <a:custGeom>
              <a:avLst/>
              <a:gdLst>
                <a:gd name="T0" fmla="*/ 0 w 645"/>
                <a:gd name="T1" fmla="*/ 0 h 465"/>
                <a:gd name="T2" fmla="*/ 645 w 645"/>
                <a:gd name="T3" fmla="*/ 0 h 465"/>
                <a:gd name="T4" fmla="*/ 645 w 645"/>
                <a:gd name="T5" fmla="*/ 465 h 465"/>
              </a:gdLst>
              <a:ahLst/>
              <a:cxnLst>
                <a:cxn ang="0">
                  <a:pos x="T0" y="T1"/>
                </a:cxn>
                <a:cxn ang="0">
                  <a:pos x="T2" y="T3"/>
                </a:cxn>
                <a:cxn ang="0">
                  <a:pos x="T4" y="T5"/>
                </a:cxn>
              </a:cxnLst>
              <a:rect l="0" t="0" r="r" b="b"/>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5522"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入栈</a:t>
              </a:r>
            </a:p>
          </p:txBody>
        </p:sp>
        <p:sp>
          <p:nvSpPr>
            <p:cNvPr id="105523"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just" eaLnBrk="1" hangingPunct="1"/>
              <a:r>
                <a:rPr kumimoji="1" lang="zh-CN" altLang="en-US" sz="2000" b="0">
                  <a:solidFill>
                    <a:schemeClr val="tx1"/>
                  </a:solidFill>
                </a:rPr>
                <a:t>出栈</a:t>
              </a:r>
            </a:p>
          </p:txBody>
        </p:sp>
        <p:sp>
          <p:nvSpPr>
            <p:cNvPr id="105524" name="Line 52"/>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5525"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r>
                <a:rPr kumimoji="1" lang="zh-CN" altLang="en-US" sz="2000" b="0">
                  <a:solidFill>
                    <a:schemeClr val="tx1"/>
                  </a:solidFill>
                </a:rPr>
                <a:t>数组下标</a:t>
              </a:r>
            </a:p>
          </p:txBody>
        </p:sp>
        <p:sp>
          <p:nvSpPr>
            <p:cNvPr id="105526"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r" eaLnBrk="1" hangingPunct="1">
                <a:lnSpc>
                  <a:spcPct val="120000"/>
                </a:lnSpc>
              </a:pPr>
              <a:r>
                <a:rPr kumimoji="1" lang="en-US" altLang="zh-CN" sz="2000" b="0">
                  <a:solidFill>
                    <a:schemeClr val="tx1"/>
                  </a:solidFill>
                </a:rPr>
                <a:t>max</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n</a:t>
              </a:r>
            </a:p>
            <a:p>
              <a:pPr algn="r" eaLnBrk="1" hangingPunct="1">
                <a:lnSpc>
                  <a:spcPct val="90000"/>
                </a:lnSpc>
              </a:pPr>
              <a:endParaRPr kumimoji="1" lang="en-US" altLang="zh-CN" sz="2000" b="0">
                <a:solidFill>
                  <a:schemeClr val="tx1"/>
                </a:solidFill>
              </a:endParaRPr>
            </a:p>
            <a:p>
              <a:pPr algn="r" eaLnBrk="1" hangingPunct="1">
                <a:lnSpc>
                  <a:spcPct val="90000"/>
                </a:lnSpc>
              </a:pPr>
              <a:r>
                <a:rPr kumimoji="1" lang="en-US" altLang="zh-CN" sz="2000" b="0">
                  <a:solidFill>
                    <a:schemeClr val="tx1"/>
                  </a:solidFill>
                </a:rPr>
                <a:t>1</a:t>
              </a:r>
            </a:p>
            <a:p>
              <a:pPr algn="r" eaLnBrk="1" hangingPunct="1">
                <a:lnSpc>
                  <a:spcPct val="90000"/>
                </a:lnSpc>
              </a:pPr>
              <a:r>
                <a:rPr kumimoji="1" lang="en-US" altLang="zh-CN" sz="2000" b="0">
                  <a:solidFill>
                    <a:schemeClr val="tx1"/>
                  </a:solidFill>
                </a:rPr>
                <a:t>0</a:t>
              </a:r>
            </a:p>
          </p:txBody>
        </p:sp>
        <p:sp>
          <p:nvSpPr>
            <p:cNvPr id="105527"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eaLnBrk="1" hangingPunct="1"/>
              <a:r>
                <a:rPr kumimoji="1" lang="zh-CN" altLang="en-US" sz="2000" b="0">
                  <a:solidFill>
                    <a:schemeClr val="tx1"/>
                  </a:solidFill>
                </a:rPr>
                <a:t>栈满状态</a:t>
              </a:r>
            </a:p>
          </p:txBody>
        </p:sp>
        <p:sp>
          <p:nvSpPr>
            <p:cNvPr id="105528" name="Line 56"/>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8" name="Text Box 1030"/>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BD59354B-89A4-47AB-B8B3-38CBEDF2AE0D}" type="slidenum">
              <a:rPr lang="en-US" altLang="zh-CN" sz="1400" b="0">
                <a:solidFill>
                  <a:schemeClr val="tx1"/>
                </a:solidFill>
              </a:rPr>
              <a:pPr algn="r">
                <a:spcBef>
                  <a:spcPct val="50000"/>
                </a:spcBef>
              </a:pPr>
              <a:t>48</a:t>
            </a:fld>
            <a:endParaRPr lang="en-US" altLang="zh-CN" sz="1400" b="0">
              <a:solidFill>
                <a:schemeClr val="tx1"/>
              </a:solidFill>
            </a:endParaRPr>
          </a:p>
        </p:txBody>
      </p:sp>
    </p:spTree>
    <p:extLst>
      <p:ext uri="{BB962C8B-B14F-4D97-AF65-F5344CB8AC3E}">
        <p14:creationId xmlns:p14="http://schemas.microsoft.com/office/powerpoint/2010/main" val="59209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755576" y="267494"/>
            <a:ext cx="7776000" cy="857250"/>
          </a:xfrm>
        </p:spPr>
        <p:txBody>
          <a:bodyPr/>
          <a:lstStyle/>
          <a:p>
            <a:r>
              <a:rPr lang="zh-CN" altLang="en-US" dirty="0"/>
              <a:t>栈的基本操作</a:t>
            </a:r>
          </a:p>
        </p:txBody>
      </p:sp>
      <p:sp>
        <p:nvSpPr>
          <p:cNvPr id="104451" name="Rectangle 3"/>
          <p:cNvSpPr>
            <a:spLocks noGrp="1" noChangeArrowheads="1"/>
          </p:cNvSpPr>
          <p:nvPr>
            <p:ph idx="1"/>
          </p:nvPr>
        </p:nvSpPr>
        <p:spPr>
          <a:xfrm>
            <a:off x="1524000" y="1428750"/>
            <a:ext cx="7010400" cy="3086100"/>
          </a:xfrm>
        </p:spPr>
        <p:txBody>
          <a:bodyPr>
            <a:normAutofit fontScale="92500" lnSpcReduction="10000"/>
          </a:bodyPr>
          <a:lstStyle/>
          <a:p>
            <a:r>
              <a:rPr lang="zh-CN" altLang="en-US"/>
              <a:t>初始化</a:t>
            </a:r>
          </a:p>
          <a:p>
            <a:r>
              <a:rPr lang="zh-CN" altLang="en-US"/>
              <a:t>入栈</a:t>
            </a:r>
          </a:p>
          <a:p>
            <a:r>
              <a:rPr lang="zh-CN" altLang="en-US"/>
              <a:t>出栈</a:t>
            </a:r>
          </a:p>
          <a:p>
            <a:r>
              <a:rPr lang="zh-CN" altLang="en-US"/>
              <a:t>清空栈</a:t>
            </a:r>
          </a:p>
          <a:p>
            <a:r>
              <a:rPr lang="zh-CN" altLang="en-US"/>
              <a:t>访问栈顶元素</a:t>
            </a:r>
          </a:p>
          <a:p>
            <a:r>
              <a:rPr lang="zh-CN" altLang="en-US"/>
              <a:t>检测栈的状态（满、空）</a:t>
            </a:r>
          </a:p>
        </p:txBody>
      </p:sp>
      <p:sp>
        <p:nvSpPr>
          <p:cNvPr id="7" name="灯片编号占位符 5"/>
          <p:cNvSpPr>
            <a:spLocks noGrp="1"/>
          </p:cNvSpPr>
          <p:nvPr>
            <p:ph type="sldNum" sz="quarter" idx="12"/>
          </p:nvPr>
        </p:nvSpPr>
        <p:spPr/>
        <p:txBody>
          <a:bodyPr/>
          <a:lstStyle/>
          <a:p>
            <a:fld id="{CFC57BA4-DEB2-4997-8E51-3CCFCBB6A9A7}" type="slidenum">
              <a:rPr lang="en-US" altLang="zh-CN"/>
              <a:pPr/>
              <a:t>49</a:t>
            </a:fld>
            <a:endParaRPr lang="en-US" altLang="zh-CN"/>
          </a:p>
        </p:txBody>
      </p:sp>
      <p:sp>
        <p:nvSpPr>
          <p:cNvPr id="104452" name="Text Box 4"/>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397429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43000" y="228600"/>
            <a:ext cx="7543800" cy="628650"/>
          </a:xfrm>
        </p:spPr>
        <p:txBody>
          <a:bodyPr>
            <a:normAutofit fontScale="90000"/>
          </a:bodyPr>
          <a:lstStyle/>
          <a:p>
            <a:r>
              <a:rPr lang="zh-CN" altLang="en-US" sz="4000" dirty="0"/>
              <a:t>求绝对值函数的模板</a:t>
            </a:r>
          </a:p>
        </p:txBody>
      </p:sp>
      <p:sp>
        <p:nvSpPr>
          <p:cNvPr id="193539" name="Rectangle 3"/>
          <p:cNvSpPr>
            <a:spLocks noGrp="1" noChangeArrowheads="1"/>
          </p:cNvSpPr>
          <p:nvPr>
            <p:ph idx="1"/>
          </p:nvPr>
        </p:nvSpPr>
        <p:spPr>
          <a:xfrm>
            <a:off x="1524000" y="1200150"/>
            <a:ext cx="6934200" cy="3714750"/>
          </a:xfrm>
        </p:spPr>
        <p:txBody>
          <a:bodyPr>
            <a:normAutofit fontScale="92500" lnSpcReduction="20000"/>
          </a:bodyPr>
          <a:lstStyle/>
          <a:p>
            <a:pPr>
              <a:lnSpc>
                <a:spcPct val="75000"/>
              </a:lnSpc>
              <a:buFont typeface="Wingdings" pitchFamily="2" charset="2"/>
              <a:buNone/>
            </a:pPr>
            <a:r>
              <a:rPr lang="en-US" altLang="zh-CN" sz="2800" dirty="0">
                <a:latin typeface="Courier New" pitchFamily="49" charset="0"/>
              </a:rPr>
              <a:t>#include&lt;</a:t>
            </a:r>
            <a:r>
              <a:rPr lang="en-US" altLang="zh-CN" sz="2800" dirty="0" err="1">
                <a:latin typeface="Courier New" pitchFamily="49" charset="0"/>
              </a:rPr>
              <a:t>iostream</a:t>
            </a:r>
            <a:r>
              <a:rPr lang="en-US" altLang="zh-CN" sz="2800" dirty="0">
                <a:latin typeface="Courier New" pitchFamily="49" charset="0"/>
              </a:rPr>
              <a:t>&gt;</a:t>
            </a:r>
          </a:p>
          <a:p>
            <a:pPr>
              <a:lnSpc>
                <a:spcPct val="75000"/>
              </a:lnSpc>
              <a:buFont typeface="Wingdings" pitchFamily="2" charset="2"/>
              <a:buNone/>
            </a:pPr>
            <a:r>
              <a:rPr lang="en-US" altLang="zh-CN" sz="2800" dirty="0">
                <a:latin typeface="Courier New" pitchFamily="49" charset="0"/>
              </a:rPr>
              <a:t>using namespace </a:t>
            </a:r>
            <a:r>
              <a:rPr lang="en-US" altLang="zh-CN" sz="2800" dirty="0" err="1">
                <a:latin typeface="Courier New" pitchFamily="49" charset="0"/>
              </a:rPr>
              <a:t>std</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template&lt;</a:t>
            </a:r>
            <a:r>
              <a:rPr lang="en-US" altLang="zh-CN" sz="2800" dirty="0" err="1">
                <a:latin typeface="Courier New" pitchFamily="49" charset="0"/>
              </a:rPr>
              <a:t>typename</a:t>
            </a:r>
            <a:r>
              <a:rPr lang="en-US" altLang="zh-CN" sz="2800" dirty="0">
                <a:latin typeface="Courier New" pitchFamily="49" charset="0"/>
              </a:rPr>
              <a:t> </a:t>
            </a:r>
            <a:r>
              <a:rPr lang="en-US" altLang="zh-CN" sz="2800" dirty="0">
                <a:solidFill>
                  <a:srgbClr val="FFFF66"/>
                </a:solidFill>
                <a:latin typeface="Courier New" pitchFamily="49" charset="0"/>
              </a:rPr>
              <a:t>T</a:t>
            </a:r>
            <a:r>
              <a:rPr lang="en-US" altLang="zh-CN" sz="2800" dirty="0">
                <a:latin typeface="Courier New" pitchFamily="49" charset="0"/>
              </a:rPr>
              <a:t>&gt;</a:t>
            </a:r>
          </a:p>
          <a:p>
            <a:pPr>
              <a:lnSpc>
                <a:spcPct val="75000"/>
              </a:lnSpc>
              <a:buFont typeface="Wingdings" pitchFamily="2" charset="2"/>
              <a:buNone/>
            </a:pPr>
            <a:r>
              <a:rPr lang="en-US" altLang="zh-CN" sz="2800" dirty="0">
                <a:solidFill>
                  <a:srgbClr val="FFFF66"/>
                </a:solidFill>
                <a:latin typeface="Courier New" pitchFamily="49" charset="0"/>
              </a:rPr>
              <a:t>T</a:t>
            </a:r>
            <a:r>
              <a:rPr lang="en-US" altLang="zh-CN" sz="2800" dirty="0">
                <a:latin typeface="Courier New" pitchFamily="49" charset="0"/>
              </a:rPr>
              <a:t> abs(</a:t>
            </a:r>
            <a:r>
              <a:rPr lang="en-US" altLang="zh-CN" sz="2800" dirty="0">
                <a:solidFill>
                  <a:srgbClr val="FFFF66"/>
                </a:solidFill>
                <a:latin typeface="Courier New" pitchFamily="49" charset="0"/>
              </a:rPr>
              <a:t>T</a:t>
            </a:r>
            <a:r>
              <a:rPr lang="en-US" altLang="zh-CN" sz="2800" dirty="0">
                <a:latin typeface="Courier New" pitchFamily="49" charset="0"/>
              </a:rPr>
              <a:t> x)</a:t>
            </a:r>
          </a:p>
          <a:p>
            <a:pPr>
              <a:lnSpc>
                <a:spcPct val="75000"/>
              </a:lnSpc>
              <a:buFont typeface="Wingdings" pitchFamily="2" charset="2"/>
              <a:buNone/>
            </a:pPr>
            <a:r>
              <a:rPr lang="en-US" altLang="zh-CN" sz="2800" dirty="0">
                <a:latin typeface="Courier New" pitchFamily="49" charset="0"/>
              </a:rPr>
              <a:t>{    return x&lt;0?-</a:t>
            </a:r>
            <a:r>
              <a:rPr lang="en-US" altLang="zh-CN" sz="2800" dirty="0" err="1">
                <a:latin typeface="Courier New" pitchFamily="49" charset="0"/>
              </a:rPr>
              <a:t>x:x</a:t>
            </a:r>
            <a:r>
              <a:rPr lang="en-US" altLang="zh-CN" sz="2800" dirty="0">
                <a:latin typeface="Courier New" pitchFamily="49" charset="0"/>
              </a:rPr>
              <a:t>;    }</a:t>
            </a:r>
          </a:p>
          <a:p>
            <a:pPr>
              <a:lnSpc>
                <a:spcPct val="75000"/>
              </a:lnSpc>
              <a:buFont typeface="Wingdings" pitchFamily="2" charset="2"/>
              <a:buNone/>
            </a:pPr>
            <a:endParaRPr lang="en-US" altLang="zh-CN" sz="2800" dirty="0">
              <a:latin typeface="Courier New" pitchFamily="49" charset="0"/>
            </a:endParaRPr>
          </a:p>
          <a:p>
            <a:pPr>
              <a:lnSpc>
                <a:spcPct val="75000"/>
              </a:lnSpc>
              <a:buFont typeface="Wingdings" pitchFamily="2" charset="2"/>
              <a:buNone/>
            </a:pPr>
            <a:r>
              <a:rPr lang="en-US" altLang="zh-CN" sz="2800" dirty="0" err="1">
                <a:latin typeface="Courier New" pitchFamily="49" charset="0"/>
              </a:rPr>
              <a:t>int</a:t>
            </a:r>
            <a:r>
              <a:rPr lang="en-US" altLang="zh-CN" sz="2800" dirty="0">
                <a:latin typeface="Courier New" pitchFamily="49" charset="0"/>
              </a:rPr>
              <a:t> main()</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int</a:t>
            </a:r>
            <a:r>
              <a:rPr lang="en-US" altLang="zh-CN" sz="2800" dirty="0">
                <a:latin typeface="Courier New" pitchFamily="49" charset="0"/>
              </a:rPr>
              <a:t> n=-5;</a:t>
            </a:r>
          </a:p>
          <a:p>
            <a:pPr>
              <a:lnSpc>
                <a:spcPct val="75000"/>
              </a:lnSpc>
              <a:buFont typeface="Wingdings" pitchFamily="2" charset="2"/>
              <a:buNone/>
            </a:pPr>
            <a:r>
              <a:rPr lang="en-US" altLang="zh-CN" sz="2800" dirty="0">
                <a:latin typeface="Courier New" pitchFamily="49" charset="0"/>
              </a:rPr>
              <a:t>    double d=-5.5;</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cout</a:t>
            </a:r>
            <a:r>
              <a:rPr lang="en-US" altLang="zh-CN" sz="2800" dirty="0">
                <a:latin typeface="Courier New" pitchFamily="49" charset="0"/>
              </a:rPr>
              <a:t>&lt;&lt;abs(</a:t>
            </a:r>
            <a:r>
              <a:rPr lang="en-US" altLang="zh-CN" sz="2800" dirty="0">
                <a:solidFill>
                  <a:srgbClr val="FFFF66"/>
                </a:solidFill>
                <a:latin typeface="Courier New" pitchFamily="49" charset="0"/>
              </a:rPr>
              <a:t>n</a:t>
            </a:r>
            <a:r>
              <a:rPr lang="en-US" altLang="zh-CN" sz="2800" dirty="0">
                <a:latin typeface="Courier New" pitchFamily="49" charset="0"/>
              </a:rPr>
              <a:t>)&lt;&lt;</a:t>
            </a:r>
            <a:r>
              <a:rPr lang="en-US" altLang="zh-CN" sz="2800" dirty="0" err="1">
                <a:latin typeface="Courier New" pitchFamily="49" charset="0"/>
              </a:rPr>
              <a:t>endl</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    </a:t>
            </a:r>
            <a:r>
              <a:rPr lang="en-US" altLang="zh-CN" sz="2800" dirty="0" err="1">
                <a:latin typeface="Courier New" pitchFamily="49" charset="0"/>
              </a:rPr>
              <a:t>cout</a:t>
            </a:r>
            <a:r>
              <a:rPr lang="en-US" altLang="zh-CN" sz="2800" dirty="0">
                <a:latin typeface="Courier New" pitchFamily="49" charset="0"/>
              </a:rPr>
              <a:t>&lt;&lt;abs(</a:t>
            </a:r>
            <a:r>
              <a:rPr lang="en-US" altLang="zh-CN" sz="2800" dirty="0">
                <a:solidFill>
                  <a:srgbClr val="FFFF66"/>
                </a:solidFill>
                <a:latin typeface="Courier New" pitchFamily="49" charset="0"/>
              </a:rPr>
              <a:t>d</a:t>
            </a:r>
            <a:r>
              <a:rPr lang="en-US" altLang="zh-CN" sz="2800" dirty="0">
                <a:latin typeface="Courier New" pitchFamily="49" charset="0"/>
              </a:rPr>
              <a:t>)&lt;&lt;</a:t>
            </a:r>
            <a:r>
              <a:rPr lang="en-US" altLang="zh-CN" sz="2800" dirty="0" err="1">
                <a:latin typeface="Courier New" pitchFamily="49" charset="0"/>
              </a:rPr>
              <a:t>endl</a:t>
            </a:r>
            <a:r>
              <a:rPr lang="en-US" altLang="zh-CN" sz="2800" dirty="0">
                <a:latin typeface="Courier New" pitchFamily="49" charset="0"/>
              </a:rPr>
              <a:t>;</a:t>
            </a:r>
          </a:p>
          <a:p>
            <a:pPr>
              <a:lnSpc>
                <a:spcPct val="75000"/>
              </a:lnSpc>
              <a:buFont typeface="Wingdings" pitchFamily="2" charset="2"/>
              <a:buNone/>
            </a:pPr>
            <a:r>
              <a:rPr lang="en-US" altLang="zh-CN" sz="2800" dirty="0">
                <a:latin typeface="Courier New" pitchFamily="49" charset="0"/>
              </a:rPr>
              <a:t>}</a:t>
            </a:r>
          </a:p>
        </p:txBody>
      </p:sp>
      <p:sp>
        <p:nvSpPr>
          <p:cNvPr id="8" name="灯片编号占位符 5"/>
          <p:cNvSpPr>
            <a:spLocks noGrp="1"/>
          </p:cNvSpPr>
          <p:nvPr>
            <p:ph type="sldNum" sz="quarter" idx="12"/>
          </p:nvPr>
        </p:nvSpPr>
        <p:spPr/>
        <p:txBody>
          <a:bodyPr/>
          <a:lstStyle/>
          <a:p>
            <a:fld id="{B321ACB6-D85C-4703-870E-C8CF21FAEAEC}" type="slidenum">
              <a:rPr lang="en-US" altLang="zh-CN"/>
              <a:pPr/>
              <a:t>5</a:t>
            </a:fld>
            <a:endParaRPr lang="en-US" altLang="zh-CN"/>
          </a:p>
        </p:txBody>
      </p:sp>
      <p:sp>
        <p:nvSpPr>
          <p:cNvPr id="193540" name="Text Box 4"/>
          <p:cNvSpPr txBox="1">
            <a:spLocks noChangeArrowheads="1"/>
          </p:cNvSpPr>
          <p:nvPr/>
        </p:nvSpPr>
        <p:spPr bwMode="auto">
          <a:xfrm>
            <a:off x="266581" y="454918"/>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
        <p:nvSpPr>
          <p:cNvPr id="193542" name="Text Box 6"/>
          <p:cNvSpPr txBox="1">
            <a:spLocks noChangeArrowheads="1"/>
          </p:cNvSpPr>
          <p:nvPr/>
        </p:nvSpPr>
        <p:spPr bwMode="auto">
          <a:xfrm>
            <a:off x="6934200" y="3200400"/>
            <a:ext cx="1524000" cy="11387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accent2"/>
              </a:buClr>
              <a:buSzPct val="80000"/>
              <a:buFont typeface="Wingdings" pitchFamily="2" charset="2"/>
              <a:buNone/>
            </a:pPr>
            <a:r>
              <a:rPr lang="zh-CN" altLang="en-US" sz="2000">
                <a:latin typeface="Arial" pitchFamily="34" charset="0"/>
              </a:rPr>
              <a:t>运行结果：</a:t>
            </a:r>
          </a:p>
          <a:p>
            <a:pPr lvl="1" eaLnBrk="1" hangingPunct="1">
              <a:spcBef>
                <a:spcPct val="20000"/>
              </a:spcBef>
              <a:buClr>
                <a:schemeClr val="accent2"/>
              </a:buClr>
            </a:pPr>
            <a:r>
              <a:rPr lang="en-US" altLang="zh-CN" sz="2000" b="0">
                <a:solidFill>
                  <a:srgbClr val="99FFCC"/>
                </a:solidFill>
                <a:latin typeface="Arial" pitchFamily="34" charset="0"/>
              </a:rPr>
              <a:t>5</a:t>
            </a:r>
          </a:p>
          <a:p>
            <a:pPr lvl="1" eaLnBrk="1" hangingPunct="1">
              <a:spcBef>
                <a:spcPct val="20000"/>
              </a:spcBef>
              <a:buClr>
                <a:schemeClr val="accent2"/>
              </a:buClr>
            </a:pPr>
            <a:r>
              <a:rPr lang="en-US" altLang="zh-CN" sz="2000" b="0">
                <a:solidFill>
                  <a:srgbClr val="99FFCC"/>
                </a:solidFill>
                <a:latin typeface="Arial" pitchFamily="34" charset="0"/>
              </a:rPr>
              <a:t>5.5</a:t>
            </a:r>
            <a:endParaRPr kumimoji="0" lang="en-US" altLang="zh-CN" sz="2000" b="0">
              <a:solidFill>
                <a:schemeClr val="bg2"/>
              </a:solidFill>
            </a:endParaRPr>
          </a:p>
        </p:txBody>
      </p:sp>
    </p:spTree>
    <p:extLst>
      <p:ext uri="{BB962C8B-B14F-4D97-AF65-F5344CB8AC3E}">
        <p14:creationId xmlns:p14="http://schemas.microsoft.com/office/powerpoint/2010/main" val="10206120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99592" y="195486"/>
            <a:ext cx="7776000" cy="857250"/>
          </a:xfrm>
        </p:spPr>
        <p:txBody>
          <a:bodyPr/>
          <a:lstStyle/>
          <a:p>
            <a:r>
              <a:rPr lang="zh-CN" altLang="en-US" dirty="0"/>
              <a:t>栈类模板</a:t>
            </a:r>
            <a:r>
              <a:rPr lang="en-US" altLang="zh-CN" dirty="0"/>
              <a:t>(</a:t>
            </a:r>
            <a:r>
              <a:rPr lang="zh-CN" altLang="en-US" dirty="0"/>
              <a:t>例</a:t>
            </a:r>
            <a:r>
              <a:rPr lang="en-US" altLang="zh-CN" dirty="0"/>
              <a:t>9-8)</a:t>
            </a:r>
          </a:p>
        </p:txBody>
      </p:sp>
      <p:sp>
        <p:nvSpPr>
          <p:cNvPr id="106503" name="Rectangle 7"/>
          <p:cNvSpPr>
            <a:spLocks noGrp="1" noChangeArrowheads="1"/>
          </p:cNvSpPr>
          <p:nvPr>
            <p:ph idx="1"/>
          </p:nvPr>
        </p:nvSpPr>
        <p:spPr>
          <a:xfrm>
            <a:off x="1116014" y="1428750"/>
            <a:ext cx="3722687" cy="3543300"/>
          </a:xfrm>
          <a:noFill/>
          <a:ln/>
        </p:spPr>
        <p:txBody>
          <a:bodyPr>
            <a:normAutofit fontScale="92500" lnSpcReduction="20000"/>
          </a:bodyPr>
          <a:lstStyle/>
          <a:p>
            <a:pPr>
              <a:buFont typeface="Wingdings" pitchFamily="2" charset="2"/>
              <a:buNone/>
            </a:pPr>
            <a:r>
              <a:rPr lang="en-US" altLang="zh-CN" sz="2000"/>
              <a:t>//9-8.h</a:t>
            </a:r>
          </a:p>
          <a:p>
            <a:pPr>
              <a:buFont typeface="Wingdings" pitchFamily="2" charset="2"/>
              <a:buNone/>
            </a:pPr>
            <a:r>
              <a:rPr lang="en-US" altLang="zh-CN" sz="2000"/>
              <a:t>#ifndef STACK_CLASS</a:t>
            </a:r>
          </a:p>
          <a:p>
            <a:pPr>
              <a:buFont typeface="Wingdings" pitchFamily="2" charset="2"/>
              <a:buNone/>
            </a:pPr>
            <a:r>
              <a:rPr lang="en-US" altLang="zh-CN" sz="2000"/>
              <a:t>#define STACK_CLASS</a:t>
            </a:r>
          </a:p>
          <a:p>
            <a:pPr>
              <a:buFont typeface="Wingdings" pitchFamily="2" charset="2"/>
              <a:buNone/>
            </a:pPr>
            <a:r>
              <a:rPr lang="en-US" altLang="zh-CN" sz="2000"/>
              <a:t>#include &lt;iostream&gt;</a:t>
            </a:r>
          </a:p>
          <a:p>
            <a:pPr>
              <a:buFont typeface="Wingdings" pitchFamily="2" charset="2"/>
              <a:buNone/>
            </a:pPr>
            <a:r>
              <a:rPr lang="en-US" altLang="zh-CN" sz="2000"/>
              <a:t>#include &lt;cstdlib&gt;</a:t>
            </a:r>
          </a:p>
          <a:p>
            <a:pPr>
              <a:buFont typeface="Wingdings" pitchFamily="2" charset="2"/>
              <a:buNone/>
            </a:pPr>
            <a:r>
              <a:rPr lang="en-US" altLang="zh-CN" sz="2000"/>
              <a:t>using namespace std;</a:t>
            </a:r>
          </a:p>
          <a:p>
            <a:pPr>
              <a:buFont typeface="Wingdings" pitchFamily="2" charset="2"/>
              <a:buNone/>
            </a:pPr>
            <a:r>
              <a:rPr lang="en-US" altLang="zh-CN" sz="2000"/>
              <a:t>const int MaxStackSize = 50;</a:t>
            </a:r>
          </a:p>
          <a:p>
            <a:pPr>
              <a:buFont typeface="Wingdings" pitchFamily="2" charset="2"/>
              <a:buNone/>
            </a:pPr>
            <a:r>
              <a:rPr lang="en-US" altLang="zh-CN" sz="2000"/>
              <a:t>  </a:t>
            </a:r>
          </a:p>
          <a:p>
            <a:pPr>
              <a:lnSpc>
                <a:spcPct val="80000"/>
              </a:lnSpc>
              <a:buFont typeface="Wingdings" pitchFamily="2" charset="2"/>
              <a:buNone/>
            </a:pPr>
            <a:r>
              <a:rPr lang="en-US" altLang="zh-CN" sz="2000"/>
              <a:t>template &lt;class T&gt;</a:t>
            </a:r>
          </a:p>
          <a:p>
            <a:pPr>
              <a:lnSpc>
                <a:spcPct val="80000"/>
              </a:lnSpc>
              <a:buFont typeface="Wingdings" pitchFamily="2" charset="2"/>
              <a:buNone/>
            </a:pPr>
            <a:r>
              <a:rPr lang="en-US" altLang="zh-CN" sz="2000"/>
              <a:t>class Stack</a:t>
            </a:r>
          </a:p>
          <a:p>
            <a:pPr>
              <a:lnSpc>
                <a:spcPct val="80000"/>
              </a:lnSpc>
              <a:buFont typeface="Wingdings" pitchFamily="2" charset="2"/>
              <a:buNone/>
            </a:pPr>
            <a:r>
              <a:rPr lang="en-US" altLang="zh-CN" sz="2000"/>
              <a:t>{  private:</a:t>
            </a:r>
          </a:p>
          <a:p>
            <a:pPr>
              <a:lnSpc>
                <a:spcPct val="80000"/>
              </a:lnSpc>
              <a:buFont typeface="Wingdings" pitchFamily="2" charset="2"/>
              <a:buNone/>
            </a:pPr>
            <a:r>
              <a:rPr lang="en-US" altLang="zh-CN" sz="2000"/>
              <a:t>    T stacklist[MaxStackSize]; </a:t>
            </a:r>
          </a:p>
          <a:p>
            <a:pPr>
              <a:lnSpc>
                <a:spcPct val="80000"/>
              </a:lnSpc>
              <a:buFont typeface="Wingdings" pitchFamily="2" charset="2"/>
              <a:buNone/>
            </a:pPr>
            <a:r>
              <a:rPr lang="en-US" altLang="zh-CN" sz="2000"/>
              <a:t>    int top;  </a:t>
            </a:r>
          </a:p>
        </p:txBody>
      </p:sp>
      <p:sp>
        <p:nvSpPr>
          <p:cNvPr id="9" name="灯片编号占位符 5"/>
          <p:cNvSpPr>
            <a:spLocks noGrp="1"/>
          </p:cNvSpPr>
          <p:nvPr>
            <p:ph type="sldNum" sz="quarter" idx="12"/>
          </p:nvPr>
        </p:nvSpPr>
        <p:spPr/>
        <p:txBody>
          <a:bodyPr/>
          <a:lstStyle/>
          <a:p>
            <a:fld id="{332B5A96-8831-4247-BB7C-B9B24A48E768}" type="slidenum">
              <a:rPr lang="en-US" altLang="zh-CN"/>
              <a:pPr/>
              <a:t>50</a:t>
            </a:fld>
            <a:endParaRPr lang="en-US" altLang="zh-CN"/>
          </a:p>
        </p:txBody>
      </p:sp>
      <p:sp>
        <p:nvSpPr>
          <p:cNvPr id="106500" name="Text Box 4"/>
          <p:cNvSpPr txBox="1">
            <a:spLocks noChangeArrowheads="1"/>
          </p:cNvSpPr>
          <p:nvPr/>
        </p:nvSpPr>
        <p:spPr bwMode="auto">
          <a:xfrm>
            <a:off x="179512" y="-92546"/>
            <a:ext cx="80021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
        <p:nvSpPr>
          <p:cNvPr id="106504" name="Rectangle 8"/>
          <p:cNvSpPr>
            <a:spLocks noChangeArrowheads="1"/>
          </p:cNvSpPr>
          <p:nvPr/>
        </p:nvSpPr>
        <p:spPr bwMode="auto">
          <a:xfrm>
            <a:off x="4991100" y="1428750"/>
            <a:ext cx="40005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lnSpc>
                <a:spcPct val="80000"/>
              </a:lnSpc>
              <a:buFont typeface="Wingdings" pitchFamily="2" charset="2"/>
              <a:buNone/>
            </a:pPr>
            <a:r>
              <a:rPr lang="en-US" altLang="zh-CN" sz="2000"/>
              <a:t>public:</a:t>
            </a:r>
          </a:p>
          <a:p>
            <a:pPr eaLnBrk="1" hangingPunct="1">
              <a:lnSpc>
                <a:spcPct val="80000"/>
              </a:lnSpc>
              <a:buFont typeface="Wingdings" pitchFamily="2" charset="2"/>
              <a:buNone/>
            </a:pPr>
            <a:r>
              <a:rPr lang="en-US" altLang="zh-CN" sz="2000"/>
              <a:t>        Stack (void); </a:t>
            </a:r>
          </a:p>
          <a:p>
            <a:pPr eaLnBrk="1" hangingPunct="1">
              <a:lnSpc>
                <a:spcPct val="80000"/>
              </a:lnSpc>
              <a:buFont typeface="Wingdings" pitchFamily="2" charset="2"/>
              <a:buNone/>
            </a:pPr>
            <a:r>
              <a:rPr lang="en-US" altLang="zh-CN" sz="2000"/>
              <a:t>        void Push (const T&amp; item); </a:t>
            </a:r>
          </a:p>
          <a:p>
            <a:pPr eaLnBrk="1" hangingPunct="1">
              <a:lnSpc>
                <a:spcPct val="80000"/>
              </a:lnSpc>
              <a:buFont typeface="Wingdings" pitchFamily="2" charset="2"/>
              <a:buNone/>
            </a:pPr>
            <a:r>
              <a:rPr lang="en-US" altLang="zh-CN" sz="2000"/>
              <a:t>        T Pop (void);  </a:t>
            </a:r>
          </a:p>
          <a:p>
            <a:pPr eaLnBrk="1" hangingPunct="1">
              <a:lnSpc>
                <a:spcPct val="80000"/>
              </a:lnSpc>
              <a:buFont typeface="Wingdings" pitchFamily="2" charset="2"/>
              <a:buNone/>
            </a:pPr>
            <a:r>
              <a:rPr lang="en-US" altLang="zh-CN" sz="2000"/>
              <a:t>        void ClearStack(void); </a:t>
            </a:r>
          </a:p>
          <a:p>
            <a:pPr eaLnBrk="1" hangingPunct="1">
              <a:lnSpc>
                <a:spcPct val="80000"/>
              </a:lnSpc>
              <a:buFont typeface="Wingdings" pitchFamily="2" charset="2"/>
              <a:buNone/>
            </a:pPr>
            <a:r>
              <a:rPr lang="en-US" altLang="zh-CN" sz="2000"/>
              <a:t>        T Peek (void) const;</a:t>
            </a:r>
          </a:p>
          <a:p>
            <a:pPr eaLnBrk="1" hangingPunct="1">
              <a:lnSpc>
                <a:spcPct val="80000"/>
              </a:lnSpc>
              <a:buFont typeface="Wingdings" pitchFamily="2" charset="2"/>
              <a:buNone/>
            </a:pPr>
            <a:r>
              <a:rPr lang="en-US" altLang="zh-CN" sz="2000"/>
              <a:t>        int StackEmpty(void) const;</a:t>
            </a:r>
          </a:p>
          <a:p>
            <a:pPr eaLnBrk="1" hangingPunct="1">
              <a:lnSpc>
                <a:spcPct val="80000"/>
              </a:lnSpc>
              <a:buFont typeface="Wingdings" pitchFamily="2" charset="2"/>
              <a:buNone/>
            </a:pPr>
            <a:r>
              <a:rPr lang="en-US" altLang="zh-CN" sz="2000"/>
              <a:t>        int StackFull(void) const;</a:t>
            </a:r>
          </a:p>
          <a:p>
            <a:pPr eaLnBrk="1" hangingPunct="1">
              <a:lnSpc>
                <a:spcPct val="80000"/>
              </a:lnSpc>
              <a:buFont typeface="Wingdings" pitchFamily="2" charset="2"/>
              <a:buNone/>
            </a:pPr>
            <a:r>
              <a:rPr lang="en-US" altLang="zh-CN" sz="2000"/>
              <a:t>};</a:t>
            </a:r>
          </a:p>
          <a:p>
            <a:pPr eaLnBrk="1" hangingPunct="1">
              <a:lnSpc>
                <a:spcPct val="80000"/>
              </a:lnSpc>
              <a:buFont typeface="Wingdings" pitchFamily="2" charset="2"/>
              <a:buNone/>
            </a:pPr>
            <a:r>
              <a:rPr lang="en-US" altLang="zh-CN" sz="2000"/>
              <a:t>//</a:t>
            </a:r>
            <a:r>
              <a:rPr lang="zh-CN" altLang="en-US" sz="2000"/>
              <a:t>类的实现略</a:t>
            </a:r>
          </a:p>
        </p:txBody>
      </p:sp>
      <p:sp>
        <p:nvSpPr>
          <p:cNvPr id="106505" name="Line 9"/>
          <p:cNvSpPr>
            <a:spLocks noChangeShapeType="1"/>
          </p:cNvSpPr>
          <p:nvPr/>
        </p:nvSpPr>
        <p:spPr bwMode="auto">
          <a:xfrm>
            <a:off x="4800600" y="1485900"/>
            <a:ext cx="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736110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755576" y="195486"/>
            <a:ext cx="7776000" cy="857250"/>
          </a:xfrm>
        </p:spPr>
        <p:txBody>
          <a:bodyPr/>
          <a:lstStyle/>
          <a:p>
            <a:r>
              <a:rPr lang="zh-CN" altLang="en-US" dirty="0"/>
              <a:t>栈的应用</a:t>
            </a:r>
          </a:p>
        </p:txBody>
      </p:sp>
      <p:sp>
        <p:nvSpPr>
          <p:cNvPr id="107523" name="Rectangle 3"/>
          <p:cNvSpPr>
            <a:spLocks noGrp="1" noChangeArrowheads="1"/>
          </p:cNvSpPr>
          <p:nvPr>
            <p:ph idx="1"/>
          </p:nvPr>
        </p:nvSpPr>
        <p:spPr/>
        <p:txBody>
          <a:bodyPr>
            <a:normAutofit fontScale="92500"/>
          </a:bodyPr>
          <a:lstStyle/>
          <a:p>
            <a:pPr>
              <a:lnSpc>
                <a:spcPct val="90000"/>
              </a:lnSpc>
            </a:pPr>
            <a:r>
              <a:rPr lang="zh-CN" altLang="en-US" dirty="0"/>
              <a:t>例</a:t>
            </a:r>
            <a:r>
              <a:rPr lang="en-US" altLang="zh-CN" dirty="0"/>
              <a:t>9.9  </a:t>
            </a:r>
            <a:r>
              <a:rPr lang="zh-CN" altLang="en-US" dirty="0"/>
              <a:t>一个简单的整数计算器</a:t>
            </a:r>
          </a:p>
          <a:p>
            <a:pPr marL="457200" lvl="1" indent="685800">
              <a:lnSpc>
                <a:spcPct val="90000"/>
              </a:lnSpc>
              <a:buFontTx/>
              <a:buNone/>
            </a:pPr>
            <a:r>
              <a:rPr lang="zh-CN" altLang="en-US" dirty="0"/>
              <a:t>实现一个简单的整数计算器，能够进行加、减、乘、除和乘方运算。使用时算式采用后缀输入法，每个操作数、操作符之间都以空白符分隔。例如，若要计算</a:t>
            </a:r>
            <a:r>
              <a:rPr lang="en-US" altLang="zh-CN" dirty="0"/>
              <a:t>"3+5"</a:t>
            </a:r>
            <a:r>
              <a:rPr lang="zh-CN" altLang="en-US" dirty="0"/>
              <a:t>则输入</a:t>
            </a:r>
            <a:r>
              <a:rPr lang="en-US" altLang="zh-CN" dirty="0"/>
              <a:t>"3  5  +"</a:t>
            </a:r>
            <a:r>
              <a:rPr lang="zh-CN" altLang="en-US" dirty="0"/>
              <a:t>。乘方运算符用</a:t>
            </a:r>
            <a:r>
              <a:rPr lang="en-US" altLang="zh-CN" dirty="0"/>
              <a:t>"^"</a:t>
            </a:r>
            <a:r>
              <a:rPr lang="zh-CN" altLang="en-US" dirty="0"/>
              <a:t>表示。每次运算在前次结果基础上进行，若要将前次运算结果清除，可键入</a:t>
            </a:r>
            <a:r>
              <a:rPr lang="en-US" altLang="zh-CN" dirty="0"/>
              <a:t>"c"</a:t>
            </a:r>
            <a:r>
              <a:rPr lang="zh-CN" altLang="en-US" dirty="0"/>
              <a:t>。当键入</a:t>
            </a:r>
            <a:r>
              <a:rPr lang="en-US" altLang="zh-CN" dirty="0"/>
              <a:t>"q"</a:t>
            </a:r>
            <a:r>
              <a:rPr lang="zh-CN" altLang="en-US" dirty="0"/>
              <a:t>时程序结束。</a:t>
            </a:r>
          </a:p>
          <a:p>
            <a:pPr>
              <a:lnSpc>
                <a:spcPct val="90000"/>
              </a:lnSpc>
            </a:pPr>
            <a:r>
              <a:rPr lang="en-US" altLang="zh-CN" dirty="0"/>
              <a:t>9-9.h  9-9.cpp</a:t>
            </a:r>
          </a:p>
        </p:txBody>
      </p:sp>
      <p:sp>
        <p:nvSpPr>
          <p:cNvPr id="7" name="灯片编号占位符 5"/>
          <p:cNvSpPr>
            <a:spLocks noGrp="1"/>
          </p:cNvSpPr>
          <p:nvPr>
            <p:ph type="sldNum" sz="quarter" idx="12"/>
          </p:nvPr>
        </p:nvSpPr>
        <p:spPr/>
        <p:txBody>
          <a:bodyPr/>
          <a:lstStyle/>
          <a:p>
            <a:fld id="{7D0FEAE0-2541-4BE1-A5E3-E56370536B18}" type="slidenum">
              <a:rPr lang="en-US" altLang="zh-CN"/>
              <a:pPr/>
              <a:t>51</a:t>
            </a:fld>
            <a:endParaRPr lang="en-US" altLang="zh-CN"/>
          </a:p>
        </p:txBody>
      </p:sp>
      <p:sp>
        <p:nvSpPr>
          <p:cNvPr id="107524" name="Text Box 4"/>
          <p:cNvSpPr txBox="1">
            <a:spLocks noChangeArrowheads="1"/>
          </p:cNvSpPr>
          <p:nvPr/>
        </p:nvSpPr>
        <p:spPr bwMode="auto">
          <a:xfrm>
            <a:off x="266581" y="123478"/>
            <a:ext cx="800219"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特殊的线性群体</a:t>
            </a:r>
            <a:r>
              <a:rPr kumimoji="1" lang="en-US" altLang="zh-CN" sz="4000" b="0" dirty="0">
                <a:solidFill>
                  <a:srgbClr val="FFCCFF"/>
                </a:solidFill>
                <a:latin typeface="Times New Roman"/>
                <a:ea typeface="隶书" pitchFamily="49" charset="-122"/>
              </a:rPr>
              <a:t>——</a:t>
            </a:r>
            <a:r>
              <a:rPr kumimoji="1" lang="zh-CN" altLang="en-US" sz="4000" b="0" dirty="0">
                <a:solidFill>
                  <a:srgbClr val="FFCCFF"/>
                </a:solidFill>
                <a:latin typeface="隶书" pitchFamily="49" charset="-122"/>
                <a:ea typeface="隶书" pitchFamily="49" charset="-122"/>
              </a:rPr>
              <a:t>栈</a:t>
            </a:r>
          </a:p>
        </p:txBody>
      </p:sp>
    </p:spTree>
    <p:extLst>
      <p:ext uri="{BB962C8B-B14F-4D97-AF65-F5344CB8AC3E}">
        <p14:creationId xmlns:p14="http://schemas.microsoft.com/office/powerpoint/2010/main" val="724399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p:cNvSpPr>
            <a:spLocks noGrp="1" noChangeArrowheads="1"/>
          </p:cNvSpPr>
          <p:nvPr>
            <p:ph idx="1"/>
          </p:nvPr>
        </p:nvSpPr>
        <p:spPr>
          <a:xfrm>
            <a:off x="609600" y="57150"/>
            <a:ext cx="8229600" cy="5029200"/>
          </a:xfrm>
          <a:noFill/>
          <a:ln/>
        </p:spPr>
        <p:txBody>
          <a:bodyPr>
            <a:normAutofit fontScale="92500" lnSpcReduction="20000"/>
          </a:bodyPr>
          <a:lstStyle/>
          <a:p>
            <a:pPr>
              <a:lnSpc>
                <a:spcPct val="80000"/>
              </a:lnSpc>
              <a:buFont typeface="Wingdings" pitchFamily="2" charset="2"/>
              <a:buNone/>
            </a:pPr>
            <a:r>
              <a:rPr lang="en-US" altLang="zh-CN" sz="2200"/>
              <a:t>//9_9.h</a:t>
            </a:r>
          </a:p>
          <a:p>
            <a:pPr>
              <a:lnSpc>
                <a:spcPct val="80000"/>
              </a:lnSpc>
              <a:buFont typeface="Wingdings" pitchFamily="2" charset="2"/>
              <a:buNone/>
            </a:pPr>
            <a:r>
              <a:rPr lang="en-US" altLang="zh-CN" sz="2200"/>
              <a:t>#include &lt;iostream&gt;</a:t>
            </a:r>
          </a:p>
          <a:p>
            <a:pPr>
              <a:lnSpc>
                <a:spcPct val="80000"/>
              </a:lnSpc>
              <a:buFont typeface="Wingdings" pitchFamily="2" charset="2"/>
              <a:buNone/>
            </a:pPr>
            <a:r>
              <a:rPr lang="en-US" altLang="zh-CN" sz="2200"/>
              <a:t>#include &lt;cmath&gt;</a:t>
            </a:r>
          </a:p>
          <a:p>
            <a:pPr>
              <a:lnSpc>
                <a:spcPct val="80000"/>
              </a:lnSpc>
              <a:buFont typeface="Wingdings" pitchFamily="2" charset="2"/>
              <a:buNone/>
            </a:pPr>
            <a:r>
              <a:rPr lang="en-US" altLang="zh-CN" sz="2200"/>
              <a:t>#include &lt;cstdlib&gt;</a:t>
            </a:r>
          </a:p>
          <a:p>
            <a:pPr>
              <a:lnSpc>
                <a:spcPct val="80000"/>
              </a:lnSpc>
              <a:buFont typeface="Wingdings" pitchFamily="2" charset="2"/>
              <a:buNone/>
            </a:pPr>
            <a:r>
              <a:rPr lang="en-US" altLang="zh-CN" sz="2200"/>
              <a:t>#include &lt;cstring&gt;</a:t>
            </a:r>
          </a:p>
          <a:p>
            <a:pPr>
              <a:lnSpc>
                <a:spcPct val="80000"/>
              </a:lnSpc>
              <a:buFont typeface="Wingdings" pitchFamily="2" charset="2"/>
              <a:buNone/>
            </a:pPr>
            <a:r>
              <a:rPr lang="en-US" altLang="zh-CN" sz="2200"/>
              <a:t>using namespace std;</a:t>
            </a:r>
          </a:p>
          <a:p>
            <a:pPr>
              <a:lnSpc>
                <a:spcPct val="80000"/>
              </a:lnSpc>
              <a:buFont typeface="Wingdings" pitchFamily="2" charset="2"/>
              <a:buNone/>
            </a:pPr>
            <a:r>
              <a:rPr lang="en-US" altLang="zh-CN" sz="2200"/>
              <a:t>enum Boolean {False, True};</a:t>
            </a:r>
          </a:p>
          <a:p>
            <a:pPr>
              <a:lnSpc>
                <a:spcPct val="80000"/>
              </a:lnSpc>
              <a:buFont typeface="Wingdings" pitchFamily="2" charset="2"/>
              <a:buNone/>
            </a:pPr>
            <a:r>
              <a:rPr lang="en-US" altLang="zh-CN" sz="2200"/>
              <a:t>#include "9_8.h"   </a:t>
            </a:r>
          </a:p>
          <a:p>
            <a:pPr>
              <a:lnSpc>
                <a:spcPct val="80000"/>
              </a:lnSpc>
              <a:buFont typeface="Wingdings" pitchFamily="2" charset="2"/>
              <a:buNone/>
            </a:pPr>
            <a:endParaRPr lang="en-US" altLang="zh-CN" sz="2200"/>
          </a:p>
          <a:p>
            <a:pPr>
              <a:lnSpc>
                <a:spcPct val="80000"/>
              </a:lnSpc>
              <a:buFont typeface="Wingdings" pitchFamily="2" charset="2"/>
              <a:buNone/>
            </a:pPr>
            <a:r>
              <a:rPr lang="en-US" altLang="zh-CN" sz="2200"/>
              <a:t>class </a:t>
            </a:r>
            <a:r>
              <a:rPr lang="en-US" altLang="zh-CN" sz="2200">
                <a:solidFill>
                  <a:schemeClr val="tx2"/>
                </a:solidFill>
              </a:rPr>
              <a:t>Calculator</a:t>
            </a:r>
          </a:p>
          <a:p>
            <a:pPr>
              <a:lnSpc>
                <a:spcPct val="80000"/>
              </a:lnSpc>
              <a:buFont typeface="Wingdings" pitchFamily="2" charset="2"/>
              <a:buNone/>
            </a:pPr>
            <a:r>
              <a:rPr lang="en-US" altLang="zh-CN" sz="2200"/>
              <a:t>{  private:</a:t>
            </a:r>
          </a:p>
          <a:p>
            <a:pPr>
              <a:lnSpc>
                <a:spcPct val="80000"/>
              </a:lnSpc>
              <a:buFont typeface="Wingdings" pitchFamily="2" charset="2"/>
              <a:buNone/>
            </a:pPr>
            <a:r>
              <a:rPr lang="en-US" altLang="zh-CN" sz="2200"/>
              <a:t>        Stack&lt;int&gt; S;           </a:t>
            </a:r>
          </a:p>
          <a:p>
            <a:pPr>
              <a:lnSpc>
                <a:spcPct val="80000"/>
              </a:lnSpc>
              <a:buFont typeface="Wingdings" pitchFamily="2" charset="2"/>
              <a:buNone/>
            </a:pPr>
            <a:r>
              <a:rPr lang="en-US" altLang="zh-CN" sz="2200"/>
              <a:t>        void Enter(int num);   </a:t>
            </a:r>
          </a:p>
          <a:p>
            <a:pPr>
              <a:lnSpc>
                <a:spcPct val="80000"/>
              </a:lnSpc>
              <a:buFont typeface="Wingdings" pitchFamily="2" charset="2"/>
              <a:buNone/>
            </a:pPr>
            <a:r>
              <a:rPr lang="en-US" altLang="zh-CN" sz="2200"/>
              <a:t>        Boolean GetTwoOperands(int&amp; opnd1, int&amp; opnd2);</a:t>
            </a:r>
          </a:p>
          <a:p>
            <a:pPr>
              <a:lnSpc>
                <a:spcPct val="80000"/>
              </a:lnSpc>
              <a:buFont typeface="Wingdings" pitchFamily="2" charset="2"/>
              <a:buNone/>
            </a:pPr>
            <a:r>
              <a:rPr lang="en-US" altLang="zh-CN" sz="2200"/>
              <a:t>        void Compute(char op); </a:t>
            </a:r>
          </a:p>
          <a:p>
            <a:pPr>
              <a:lnSpc>
                <a:spcPct val="80000"/>
              </a:lnSpc>
              <a:buFont typeface="Wingdings" pitchFamily="2" charset="2"/>
              <a:buNone/>
            </a:pPr>
            <a:r>
              <a:rPr lang="en-US" altLang="zh-CN" sz="2200"/>
              <a:t>    public:</a:t>
            </a:r>
          </a:p>
          <a:p>
            <a:pPr>
              <a:lnSpc>
                <a:spcPct val="80000"/>
              </a:lnSpc>
              <a:buFont typeface="Wingdings" pitchFamily="2" charset="2"/>
              <a:buNone/>
            </a:pPr>
            <a:r>
              <a:rPr lang="en-US" altLang="zh-CN" sz="2200"/>
              <a:t>        void Run(void);   </a:t>
            </a:r>
          </a:p>
          <a:p>
            <a:pPr>
              <a:lnSpc>
                <a:spcPct val="80000"/>
              </a:lnSpc>
              <a:buFont typeface="Wingdings" pitchFamily="2" charset="2"/>
              <a:buNone/>
            </a:pPr>
            <a:r>
              <a:rPr lang="en-US" altLang="zh-CN" sz="2200"/>
              <a:t>        void Clear(void);   </a:t>
            </a:r>
          </a:p>
          <a:p>
            <a:pPr>
              <a:lnSpc>
                <a:spcPct val="80000"/>
              </a:lnSpc>
              <a:buFont typeface="Wingdings" pitchFamily="2" charset="2"/>
              <a:buNone/>
            </a:pPr>
            <a:r>
              <a:rPr lang="en-US" altLang="zh-CN" sz="2200"/>
              <a:t>};</a:t>
            </a:r>
          </a:p>
        </p:txBody>
      </p:sp>
      <p:sp>
        <p:nvSpPr>
          <p:cNvPr id="145415"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45C7D28-829F-4914-9754-930953CB3832}" type="slidenum">
              <a:rPr lang="en-US" altLang="zh-CN" sz="1400" b="0">
                <a:solidFill>
                  <a:schemeClr val="tx1"/>
                </a:solidFill>
              </a:rPr>
              <a:pPr algn="r">
                <a:spcBef>
                  <a:spcPct val="50000"/>
                </a:spcBef>
              </a:pPr>
              <a:t>52</a:t>
            </a:fld>
            <a:endParaRPr lang="en-US" altLang="zh-CN" sz="1400" b="0">
              <a:solidFill>
                <a:schemeClr val="tx1"/>
              </a:solidFill>
            </a:endParaRPr>
          </a:p>
        </p:txBody>
      </p:sp>
    </p:spTree>
    <p:extLst>
      <p:ext uri="{BB962C8B-B14F-4D97-AF65-F5344CB8AC3E}">
        <p14:creationId xmlns:p14="http://schemas.microsoft.com/office/powerpoint/2010/main" val="12321596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6"/>
          <p:cNvSpPr>
            <a:spLocks noGrp="1" noChangeArrowheads="1"/>
          </p:cNvSpPr>
          <p:nvPr>
            <p:ph idx="1"/>
          </p:nvPr>
        </p:nvSpPr>
        <p:spPr>
          <a:xfrm>
            <a:off x="457200" y="342900"/>
            <a:ext cx="8458200" cy="4629150"/>
          </a:xfrm>
          <a:noFill/>
          <a:ln/>
        </p:spPr>
        <p:txBody>
          <a:bodyPr>
            <a:normAutofit fontScale="92500" lnSpcReduction="20000"/>
          </a:bodyPr>
          <a:lstStyle/>
          <a:p>
            <a:pPr>
              <a:lnSpc>
                <a:spcPct val="75000"/>
              </a:lnSpc>
              <a:buFont typeface="Wingdings" pitchFamily="2" charset="2"/>
              <a:buNone/>
            </a:pPr>
            <a:r>
              <a:rPr lang="en-US" altLang="zh-CN" sz="2200"/>
              <a:t>void Calculator::</a:t>
            </a:r>
            <a:r>
              <a:rPr lang="en-US" altLang="zh-CN" sz="2200">
                <a:solidFill>
                  <a:srgbClr val="66FFCC"/>
                </a:solidFill>
              </a:rPr>
              <a:t>Enter</a:t>
            </a:r>
            <a:r>
              <a:rPr lang="en-US" altLang="zh-CN" sz="2200"/>
              <a:t>(int num)</a:t>
            </a:r>
          </a:p>
          <a:p>
            <a:pPr>
              <a:lnSpc>
                <a:spcPct val="75000"/>
              </a:lnSpc>
              <a:buFont typeface="Wingdings" pitchFamily="2" charset="2"/>
              <a:buNone/>
            </a:pPr>
            <a:r>
              <a:rPr lang="en-US" altLang="zh-CN" sz="2200"/>
              <a:t>{    S.Push(num);  }</a:t>
            </a:r>
          </a:p>
          <a:p>
            <a:pPr>
              <a:lnSpc>
                <a:spcPct val="75000"/>
              </a:lnSpc>
              <a:buFont typeface="Wingdings" pitchFamily="2" charset="2"/>
              <a:buNone/>
            </a:pPr>
            <a:endParaRPr lang="en-US" altLang="zh-CN" sz="2200"/>
          </a:p>
          <a:p>
            <a:pPr>
              <a:lnSpc>
                <a:spcPct val="75000"/>
              </a:lnSpc>
              <a:buFont typeface="Wingdings" pitchFamily="2" charset="2"/>
              <a:buNone/>
            </a:pPr>
            <a:r>
              <a:rPr lang="en-US" altLang="zh-CN" sz="2200"/>
              <a:t>Boolean Calculator::</a:t>
            </a:r>
            <a:r>
              <a:rPr lang="en-US" altLang="zh-CN" sz="2200">
                <a:solidFill>
                  <a:srgbClr val="66FFCC"/>
                </a:solidFill>
              </a:rPr>
              <a:t>GetTwoOperands</a:t>
            </a:r>
            <a:r>
              <a:rPr lang="en-US" altLang="zh-CN" sz="2200"/>
              <a:t>(int&amp; opnd1, int&amp; opnd2)</a:t>
            </a:r>
          </a:p>
          <a:p>
            <a:pPr>
              <a:lnSpc>
                <a:spcPct val="75000"/>
              </a:lnSpc>
              <a:buFont typeface="Wingdings" pitchFamily="2" charset="2"/>
              <a:buNone/>
            </a:pPr>
            <a:r>
              <a:rPr lang="en-US" altLang="zh-CN" sz="2200"/>
              <a:t>{</a:t>
            </a:r>
          </a:p>
          <a:p>
            <a:pPr>
              <a:lnSpc>
                <a:spcPct val="75000"/>
              </a:lnSpc>
              <a:buFont typeface="Wingdings" pitchFamily="2" charset="2"/>
              <a:buNone/>
            </a:pPr>
            <a:r>
              <a:rPr lang="en-US" altLang="zh-CN" sz="2200"/>
              <a:t>    if (S.StackEmpty()) </a:t>
            </a:r>
          </a:p>
          <a:p>
            <a:pPr>
              <a:lnSpc>
                <a:spcPct val="75000"/>
              </a:lnSpc>
              <a:buFont typeface="Wingdings" pitchFamily="2" charset="2"/>
              <a:buNone/>
            </a:pPr>
            <a:r>
              <a:rPr lang="en-US" altLang="zh-CN" sz="2200"/>
              <a:t>    { </a:t>
            </a:r>
          </a:p>
          <a:p>
            <a:pPr>
              <a:lnSpc>
                <a:spcPct val="75000"/>
              </a:lnSpc>
              <a:buFont typeface="Wingdings" pitchFamily="2" charset="2"/>
              <a:buNone/>
            </a:pPr>
            <a:r>
              <a:rPr lang="en-US" altLang="zh-CN" sz="2200"/>
              <a:t>        cerr &lt;&lt; "Missing operand!" &lt;&lt; endl;</a:t>
            </a:r>
          </a:p>
          <a:p>
            <a:pPr>
              <a:lnSpc>
                <a:spcPct val="75000"/>
              </a:lnSpc>
              <a:buFont typeface="Wingdings" pitchFamily="2" charset="2"/>
              <a:buNone/>
            </a:pPr>
            <a:r>
              <a:rPr lang="en-US" altLang="zh-CN" sz="2200"/>
              <a:t>        return False;</a:t>
            </a:r>
          </a:p>
          <a:p>
            <a:pPr>
              <a:lnSpc>
                <a:spcPct val="75000"/>
              </a:lnSpc>
              <a:buFont typeface="Wingdings" pitchFamily="2" charset="2"/>
              <a:buNone/>
            </a:pPr>
            <a:r>
              <a:rPr lang="en-US" altLang="zh-CN" sz="2200"/>
              <a:t>    }</a:t>
            </a:r>
          </a:p>
          <a:p>
            <a:pPr>
              <a:lnSpc>
                <a:spcPct val="75000"/>
              </a:lnSpc>
              <a:buFont typeface="Wingdings" pitchFamily="2" charset="2"/>
              <a:buNone/>
            </a:pPr>
            <a:r>
              <a:rPr lang="en-US" altLang="zh-CN" sz="2200"/>
              <a:t>    opnd1 = S.Pop();            </a:t>
            </a:r>
          </a:p>
          <a:p>
            <a:pPr>
              <a:lnSpc>
                <a:spcPct val="75000"/>
              </a:lnSpc>
              <a:buFont typeface="Wingdings" pitchFamily="2" charset="2"/>
              <a:buNone/>
            </a:pPr>
            <a:r>
              <a:rPr lang="en-US" altLang="zh-CN" sz="2200"/>
              <a:t>    if (S.StackEmpty())</a:t>
            </a:r>
          </a:p>
          <a:p>
            <a:pPr>
              <a:lnSpc>
                <a:spcPct val="75000"/>
              </a:lnSpc>
              <a:buFont typeface="Wingdings" pitchFamily="2" charset="2"/>
              <a:buNone/>
            </a:pPr>
            <a:r>
              <a:rPr lang="en-US" altLang="zh-CN" sz="2200"/>
              <a:t>    {  </a:t>
            </a:r>
          </a:p>
          <a:p>
            <a:pPr>
              <a:lnSpc>
                <a:spcPct val="75000"/>
              </a:lnSpc>
              <a:buFont typeface="Wingdings" pitchFamily="2" charset="2"/>
              <a:buNone/>
            </a:pPr>
            <a:r>
              <a:rPr lang="en-US" altLang="zh-CN" sz="2200"/>
              <a:t>        cerr &lt;&lt; "Missing operand!" &lt;&lt; endl;</a:t>
            </a:r>
          </a:p>
          <a:p>
            <a:pPr>
              <a:lnSpc>
                <a:spcPct val="75000"/>
              </a:lnSpc>
              <a:buFont typeface="Wingdings" pitchFamily="2" charset="2"/>
              <a:buNone/>
            </a:pPr>
            <a:r>
              <a:rPr lang="en-US" altLang="zh-CN" sz="2200"/>
              <a:t>        return False;</a:t>
            </a:r>
          </a:p>
          <a:p>
            <a:pPr>
              <a:lnSpc>
                <a:spcPct val="75000"/>
              </a:lnSpc>
              <a:buFont typeface="Wingdings" pitchFamily="2" charset="2"/>
              <a:buNone/>
            </a:pPr>
            <a:r>
              <a:rPr lang="en-US" altLang="zh-CN" sz="2200"/>
              <a:t>    }</a:t>
            </a:r>
          </a:p>
          <a:p>
            <a:pPr>
              <a:lnSpc>
                <a:spcPct val="75000"/>
              </a:lnSpc>
              <a:buFont typeface="Wingdings" pitchFamily="2" charset="2"/>
              <a:buNone/>
            </a:pPr>
            <a:r>
              <a:rPr lang="en-US" altLang="zh-CN" sz="2200"/>
              <a:t>    opnd2 = S.Pop();           </a:t>
            </a:r>
          </a:p>
          <a:p>
            <a:pPr>
              <a:lnSpc>
                <a:spcPct val="75000"/>
              </a:lnSpc>
              <a:buFont typeface="Wingdings" pitchFamily="2" charset="2"/>
              <a:buNone/>
            </a:pPr>
            <a:r>
              <a:rPr lang="en-US" altLang="zh-CN" sz="2200"/>
              <a:t>    return True;</a:t>
            </a:r>
          </a:p>
          <a:p>
            <a:pPr>
              <a:lnSpc>
                <a:spcPct val="75000"/>
              </a:lnSpc>
              <a:buFont typeface="Wingdings" pitchFamily="2" charset="2"/>
              <a:buNone/>
            </a:pPr>
            <a:r>
              <a:rPr lang="en-US" altLang="zh-CN" sz="2200"/>
              <a:t>}</a:t>
            </a:r>
          </a:p>
        </p:txBody>
      </p:sp>
      <p:sp>
        <p:nvSpPr>
          <p:cNvPr id="147463"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FD09457-1A7C-47D4-B0A3-8F00C0CEEF04}" type="slidenum">
              <a:rPr lang="en-US" altLang="zh-CN" sz="1400" b="0">
                <a:solidFill>
                  <a:schemeClr val="tx1"/>
                </a:solidFill>
              </a:rPr>
              <a:pPr algn="r">
                <a:spcBef>
                  <a:spcPct val="50000"/>
                </a:spcBef>
              </a:pPr>
              <a:t>53</a:t>
            </a:fld>
            <a:endParaRPr lang="en-US" altLang="zh-CN" sz="1400" b="0">
              <a:solidFill>
                <a:schemeClr val="tx1"/>
              </a:solidFill>
            </a:endParaRPr>
          </a:p>
        </p:txBody>
      </p:sp>
    </p:spTree>
    <p:extLst>
      <p:ext uri="{BB962C8B-B14F-4D97-AF65-F5344CB8AC3E}">
        <p14:creationId xmlns:p14="http://schemas.microsoft.com/office/powerpoint/2010/main" val="6942612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Grp="1" noChangeArrowheads="1"/>
          </p:cNvSpPr>
          <p:nvPr>
            <p:ph idx="1"/>
          </p:nvPr>
        </p:nvSpPr>
        <p:spPr>
          <a:xfrm>
            <a:off x="304800" y="171450"/>
            <a:ext cx="8839200" cy="4972050"/>
          </a:xfrm>
          <a:noFill/>
          <a:ln/>
        </p:spPr>
        <p:txBody>
          <a:bodyPr>
            <a:normAutofit fontScale="92500" lnSpcReduction="20000"/>
          </a:bodyPr>
          <a:lstStyle/>
          <a:p>
            <a:pPr>
              <a:lnSpc>
                <a:spcPct val="90000"/>
              </a:lnSpc>
              <a:spcBef>
                <a:spcPct val="0"/>
              </a:spcBef>
              <a:buFont typeface="Wingdings" pitchFamily="2" charset="2"/>
              <a:buNone/>
            </a:pPr>
            <a:r>
              <a:rPr lang="en-US" altLang="zh-CN" sz="2200"/>
              <a:t>void Calculator::</a:t>
            </a:r>
            <a:r>
              <a:rPr lang="en-US" altLang="zh-CN" sz="2200">
                <a:solidFill>
                  <a:srgbClr val="66FFCC"/>
                </a:solidFill>
              </a:rPr>
              <a:t>Compute</a:t>
            </a:r>
            <a:r>
              <a:rPr lang="en-US" altLang="zh-CN" sz="2200"/>
              <a:t>(char op)</a:t>
            </a:r>
          </a:p>
          <a:p>
            <a:pPr>
              <a:lnSpc>
                <a:spcPct val="90000"/>
              </a:lnSpc>
              <a:spcBef>
                <a:spcPct val="0"/>
              </a:spcBef>
              <a:buFont typeface="Wingdings" pitchFamily="2" charset="2"/>
              <a:buNone/>
            </a:pPr>
            <a:r>
              <a:rPr lang="en-US" altLang="zh-CN" sz="2200"/>
              <a:t>{   Boolean result;</a:t>
            </a:r>
          </a:p>
          <a:p>
            <a:pPr>
              <a:lnSpc>
                <a:spcPct val="90000"/>
              </a:lnSpc>
              <a:spcBef>
                <a:spcPct val="0"/>
              </a:spcBef>
              <a:buFont typeface="Wingdings" pitchFamily="2" charset="2"/>
              <a:buNone/>
            </a:pPr>
            <a:r>
              <a:rPr lang="en-US" altLang="zh-CN" sz="2200"/>
              <a:t>     int operand1, operand2;</a:t>
            </a:r>
          </a:p>
          <a:p>
            <a:pPr>
              <a:lnSpc>
                <a:spcPct val="90000"/>
              </a:lnSpc>
              <a:spcBef>
                <a:spcPct val="0"/>
              </a:spcBef>
              <a:buFont typeface="Wingdings" pitchFamily="2" charset="2"/>
              <a:buNone/>
            </a:pPr>
            <a:r>
              <a:rPr lang="en-US" altLang="zh-CN" sz="2200"/>
              <a:t>	result = GetTwoOperands(operand1, operand2);</a:t>
            </a:r>
          </a:p>
          <a:p>
            <a:pPr>
              <a:lnSpc>
                <a:spcPct val="90000"/>
              </a:lnSpc>
              <a:spcBef>
                <a:spcPct val="0"/>
              </a:spcBef>
              <a:buFont typeface="Wingdings" pitchFamily="2" charset="2"/>
              <a:buNone/>
            </a:pPr>
            <a:r>
              <a:rPr lang="en-US" altLang="zh-CN" sz="2200"/>
              <a:t>     if (result)</a:t>
            </a:r>
          </a:p>
          <a:p>
            <a:pPr>
              <a:lnSpc>
                <a:spcPct val="90000"/>
              </a:lnSpc>
              <a:spcBef>
                <a:spcPct val="0"/>
              </a:spcBef>
              <a:buFont typeface="Wingdings" pitchFamily="2" charset="2"/>
              <a:buNone/>
            </a:pPr>
            <a:r>
              <a:rPr lang="en-US" altLang="zh-CN" sz="2200"/>
              <a:t>	{   switch(op)</a:t>
            </a:r>
          </a:p>
          <a:p>
            <a:pPr>
              <a:lnSpc>
                <a:spcPct val="90000"/>
              </a:lnSpc>
              <a:spcBef>
                <a:spcPct val="0"/>
              </a:spcBef>
              <a:buFont typeface="Wingdings" pitchFamily="2" charset="2"/>
              <a:buNone/>
            </a:pPr>
            <a:r>
              <a:rPr lang="en-US" altLang="zh-CN" sz="2200"/>
              <a:t>        { case '+':   S.Push(operand2+operand1);         break;                      </a:t>
            </a:r>
          </a:p>
          <a:p>
            <a:pPr>
              <a:lnSpc>
                <a:spcPct val="90000"/>
              </a:lnSpc>
              <a:spcBef>
                <a:spcPct val="0"/>
              </a:spcBef>
              <a:buFont typeface="Wingdings" pitchFamily="2" charset="2"/>
              <a:buNone/>
            </a:pPr>
            <a:r>
              <a:rPr lang="en-US" altLang="zh-CN" sz="2200"/>
              <a:t>           case '-':   S.Push(operand2-operand1);          break;                      </a:t>
            </a:r>
          </a:p>
          <a:p>
            <a:pPr>
              <a:lnSpc>
                <a:spcPct val="90000"/>
              </a:lnSpc>
              <a:spcBef>
                <a:spcPct val="0"/>
              </a:spcBef>
              <a:buFont typeface="Wingdings" pitchFamily="2" charset="2"/>
              <a:buNone/>
            </a:pPr>
            <a:r>
              <a:rPr lang="en-US" altLang="zh-CN" sz="2200"/>
              <a:t>           case '*':   S.Push(operand2*operand1);          break; </a:t>
            </a:r>
          </a:p>
          <a:p>
            <a:pPr>
              <a:lnSpc>
                <a:spcPct val="90000"/>
              </a:lnSpc>
              <a:spcBef>
                <a:spcPct val="0"/>
              </a:spcBef>
              <a:buFont typeface="Wingdings" pitchFamily="2" charset="2"/>
              <a:buNone/>
            </a:pPr>
            <a:r>
              <a:rPr lang="en-US" altLang="zh-CN" sz="2200"/>
              <a:t>           case '/':   if (operand1 == 0) </a:t>
            </a:r>
          </a:p>
          <a:p>
            <a:pPr>
              <a:lnSpc>
                <a:spcPct val="90000"/>
              </a:lnSpc>
              <a:spcBef>
                <a:spcPct val="0"/>
              </a:spcBef>
              <a:buFont typeface="Wingdings" pitchFamily="2" charset="2"/>
              <a:buNone/>
            </a:pPr>
            <a:r>
              <a:rPr lang="en-US" altLang="zh-CN" sz="2200"/>
              <a:t>                             {cerr &lt;&lt; "Divide by 0!" &lt;&lt; endl;  S.ClearStack();}</a:t>
            </a:r>
          </a:p>
          <a:p>
            <a:pPr>
              <a:lnSpc>
                <a:spcPct val="90000"/>
              </a:lnSpc>
              <a:spcBef>
                <a:spcPct val="0"/>
              </a:spcBef>
              <a:buFont typeface="Wingdings" pitchFamily="2" charset="2"/>
              <a:buNone/>
            </a:pPr>
            <a:r>
              <a:rPr lang="en-US" altLang="zh-CN" sz="2200"/>
              <a:t>                           else</a:t>
            </a:r>
          </a:p>
          <a:p>
            <a:pPr>
              <a:lnSpc>
                <a:spcPct val="90000"/>
              </a:lnSpc>
              <a:spcBef>
                <a:spcPct val="0"/>
              </a:spcBef>
              <a:buFont typeface="Wingdings" pitchFamily="2" charset="2"/>
              <a:buNone/>
            </a:pPr>
            <a:r>
              <a:rPr lang="en-US" altLang="zh-CN" sz="2200"/>
              <a:t>                              S.Push(operand2/operand1);</a:t>
            </a:r>
          </a:p>
          <a:p>
            <a:pPr>
              <a:lnSpc>
                <a:spcPct val="90000"/>
              </a:lnSpc>
              <a:spcBef>
                <a:spcPct val="0"/>
              </a:spcBef>
              <a:buFont typeface="Wingdings" pitchFamily="2" charset="2"/>
              <a:buNone/>
            </a:pPr>
            <a:r>
              <a:rPr lang="en-US" altLang="zh-CN" sz="2200"/>
              <a:t>                            break;</a:t>
            </a:r>
          </a:p>
          <a:p>
            <a:pPr>
              <a:lnSpc>
                <a:spcPct val="90000"/>
              </a:lnSpc>
              <a:spcBef>
                <a:spcPct val="0"/>
              </a:spcBef>
              <a:buFont typeface="Wingdings" pitchFamily="2" charset="2"/>
              <a:buNone/>
            </a:pPr>
            <a:r>
              <a:rPr lang="en-US" altLang="zh-CN" sz="2200"/>
              <a:t>            case '^': S.Push(pow(operand2,operand1));  break;</a:t>
            </a:r>
          </a:p>
          <a:p>
            <a:pPr>
              <a:lnSpc>
                <a:spcPct val="90000"/>
              </a:lnSpc>
              <a:spcBef>
                <a:spcPct val="0"/>
              </a:spcBef>
              <a:buFont typeface="Wingdings" pitchFamily="2" charset="2"/>
              <a:buNone/>
            </a:pPr>
            <a:r>
              <a:rPr lang="en-US" altLang="zh-CN" sz="2200"/>
              <a:t>	    }</a:t>
            </a:r>
          </a:p>
          <a:p>
            <a:pPr>
              <a:lnSpc>
                <a:spcPct val="90000"/>
              </a:lnSpc>
              <a:spcBef>
                <a:spcPct val="0"/>
              </a:spcBef>
              <a:buFont typeface="Wingdings" pitchFamily="2" charset="2"/>
              <a:buNone/>
            </a:pPr>
            <a:r>
              <a:rPr lang="en-US" altLang="zh-CN" sz="2200"/>
              <a:t>         cout&lt;&lt;'='&lt;&lt;S.Peek()&lt;&lt;' ';	</a:t>
            </a:r>
          </a:p>
          <a:p>
            <a:pPr>
              <a:lnSpc>
                <a:spcPct val="90000"/>
              </a:lnSpc>
              <a:spcBef>
                <a:spcPct val="0"/>
              </a:spcBef>
              <a:buFont typeface="Wingdings" pitchFamily="2" charset="2"/>
              <a:buNone/>
            </a:pPr>
            <a:r>
              <a:rPr lang="en-US" altLang="zh-CN" sz="2200"/>
              <a:t>    }</a:t>
            </a:r>
          </a:p>
          <a:p>
            <a:pPr>
              <a:lnSpc>
                <a:spcPct val="90000"/>
              </a:lnSpc>
              <a:spcBef>
                <a:spcPct val="0"/>
              </a:spcBef>
              <a:buFont typeface="Wingdings" pitchFamily="2" charset="2"/>
              <a:buNone/>
            </a:pPr>
            <a:r>
              <a:rPr lang="en-US" altLang="zh-CN" sz="2200"/>
              <a:t>    else</a:t>
            </a:r>
          </a:p>
          <a:p>
            <a:pPr>
              <a:lnSpc>
                <a:spcPct val="90000"/>
              </a:lnSpc>
              <a:spcBef>
                <a:spcPct val="0"/>
              </a:spcBef>
              <a:buFont typeface="Wingdings" pitchFamily="2" charset="2"/>
              <a:buNone/>
            </a:pPr>
            <a:r>
              <a:rPr lang="en-US" altLang="zh-CN" sz="2200"/>
              <a:t>        S.ClearStack();         </a:t>
            </a:r>
          </a:p>
          <a:p>
            <a:pPr>
              <a:lnSpc>
                <a:spcPct val="90000"/>
              </a:lnSpc>
              <a:spcBef>
                <a:spcPct val="0"/>
              </a:spcBef>
              <a:buFont typeface="Wingdings" pitchFamily="2" charset="2"/>
              <a:buNone/>
            </a:pPr>
            <a:r>
              <a:rPr lang="en-US" altLang="zh-CN" sz="2200"/>
              <a:t>}               </a:t>
            </a:r>
          </a:p>
        </p:txBody>
      </p:sp>
      <p:sp>
        <p:nvSpPr>
          <p:cNvPr id="148487" name="Text Box 7"/>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3EA7BE4A-2095-4B9A-A800-9630731591CE}" type="slidenum">
              <a:rPr lang="en-US" altLang="zh-CN" sz="1400" b="0">
                <a:solidFill>
                  <a:schemeClr val="tx1"/>
                </a:solidFill>
              </a:rPr>
              <a:pPr algn="r">
                <a:spcBef>
                  <a:spcPct val="50000"/>
                </a:spcBef>
              </a:pPr>
              <a:t>54</a:t>
            </a:fld>
            <a:endParaRPr lang="en-US" altLang="zh-CN" sz="1400" b="0">
              <a:solidFill>
                <a:schemeClr val="tx1"/>
              </a:solidFill>
            </a:endParaRPr>
          </a:p>
        </p:txBody>
      </p:sp>
    </p:spTree>
    <p:extLst>
      <p:ext uri="{BB962C8B-B14F-4D97-AF65-F5344CB8AC3E}">
        <p14:creationId xmlns:p14="http://schemas.microsoft.com/office/powerpoint/2010/main" val="940129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963613" y="228600"/>
            <a:ext cx="8001000" cy="4800600"/>
          </a:xfrm>
          <a:noFill/>
          <a:ln/>
        </p:spPr>
        <p:txBody>
          <a:bodyPr>
            <a:normAutofit fontScale="92500" lnSpcReduction="20000"/>
          </a:bodyPr>
          <a:lstStyle/>
          <a:p>
            <a:pPr>
              <a:spcBef>
                <a:spcPct val="5000"/>
              </a:spcBef>
              <a:buFont typeface="Wingdings" pitchFamily="2" charset="2"/>
              <a:buNone/>
            </a:pPr>
            <a:r>
              <a:rPr lang="en-US" altLang="zh-CN" sz="2200"/>
              <a:t>void Calculator::</a:t>
            </a:r>
            <a:r>
              <a:rPr lang="en-US" altLang="zh-CN" sz="2200">
                <a:solidFill>
                  <a:srgbClr val="66FFCC"/>
                </a:solidFill>
              </a:rPr>
              <a:t>Run</a:t>
            </a:r>
            <a:r>
              <a:rPr lang="en-US" altLang="zh-CN" sz="2200"/>
              <a:t>(void)</a:t>
            </a:r>
          </a:p>
          <a:p>
            <a:pPr>
              <a:spcBef>
                <a:spcPct val="5000"/>
              </a:spcBef>
              <a:buFont typeface="Wingdings" pitchFamily="2" charset="2"/>
              <a:buNone/>
            </a:pPr>
            <a:r>
              <a:rPr lang="en-US" altLang="zh-CN" sz="2200"/>
              <a:t>{  char c[20];            </a:t>
            </a:r>
          </a:p>
          <a:p>
            <a:pPr>
              <a:spcBef>
                <a:spcPct val="5000"/>
              </a:spcBef>
              <a:buFont typeface="Wingdings" pitchFamily="2" charset="2"/>
              <a:buNone/>
            </a:pPr>
            <a:r>
              <a:rPr lang="en-US" altLang="zh-CN" sz="2200"/>
              <a:t>    while(cin &gt;&gt; c, *c != 'q')</a:t>
            </a:r>
          </a:p>
          <a:p>
            <a:pPr>
              <a:spcBef>
                <a:spcPct val="5000"/>
              </a:spcBef>
              <a:buFont typeface="Wingdings" pitchFamily="2" charset="2"/>
              <a:buNone/>
            </a:pPr>
            <a:r>
              <a:rPr lang="en-US" altLang="zh-CN" sz="2200"/>
              <a:t>        switch(*c)</a:t>
            </a:r>
          </a:p>
          <a:p>
            <a:pPr>
              <a:spcBef>
                <a:spcPct val="5000"/>
              </a:spcBef>
              <a:buFont typeface="Wingdings" pitchFamily="2" charset="2"/>
              <a:buNone/>
            </a:pPr>
            <a:r>
              <a:rPr lang="en-US" altLang="zh-CN" sz="2200"/>
              <a:t>        {   case 'c':     S.ClearStack();   break;</a:t>
            </a:r>
          </a:p>
          <a:p>
            <a:pPr>
              <a:spcBef>
                <a:spcPct val="5000"/>
              </a:spcBef>
              <a:buFont typeface="Wingdings" pitchFamily="2" charset="2"/>
              <a:buNone/>
            </a:pPr>
            <a:r>
              <a:rPr lang="en-US" altLang="zh-CN" sz="2200"/>
              <a:t>            case '-':	</a:t>
            </a:r>
          </a:p>
          <a:p>
            <a:pPr>
              <a:spcBef>
                <a:spcPct val="5000"/>
              </a:spcBef>
              <a:buFont typeface="Wingdings" pitchFamily="2" charset="2"/>
              <a:buNone/>
            </a:pPr>
            <a:r>
              <a:rPr lang="en-US" altLang="zh-CN" sz="2200"/>
              <a:t>		         if (strlen(c)&gt;1)     Enter(atoi(c));  </a:t>
            </a:r>
          </a:p>
          <a:p>
            <a:pPr>
              <a:spcBef>
                <a:spcPct val="5000"/>
              </a:spcBef>
              <a:buFont typeface="Wingdings" pitchFamily="2" charset="2"/>
              <a:buNone/>
            </a:pPr>
            <a:r>
              <a:rPr lang="en-US" altLang="zh-CN" sz="2200"/>
              <a:t>		         else     Compute(*c); </a:t>
            </a:r>
          </a:p>
          <a:p>
            <a:pPr>
              <a:spcBef>
                <a:spcPct val="5000"/>
              </a:spcBef>
              <a:buFont typeface="Wingdings" pitchFamily="2" charset="2"/>
              <a:buNone/>
            </a:pPr>
            <a:r>
              <a:rPr lang="en-US" altLang="zh-CN" sz="2200"/>
              <a:t>		         break;</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case '^':</a:t>
            </a:r>
          </a:p>
          <a:p>
            <a:pPr>
              <a:spcBef>
                <a:spcPct val="5000"/>
              </a:spcBef>
              <a:buFont typeface="Wingdings" pitchFamily="2" charset="2"/>
              <a:buNone/>
            </a:pPr>
            <a:r>
              <a:rPr lang="en-US" altLang="zh-CN" sz="2200"/>
              <a:t>                      Compute(*c);     break;</a:t>
            </a:r>
          </a:p>
          <a:p>
            <a:pPr>
              <a:spcBef>
                <a:spcPct val="5000"/>
              </a:spcBef>
              <a:buFont typeface="Wingdings" pitchFamily="2" charset="2"/>
              <a:buNone/>
            </a:pPr>
            <a:r>
              <a:rPr lang="en-US" altLang="zh-CN" sz="2200"/>
              <a:t>            default:            </a:t>
            </a:r>
          </a:p>
          <a:p>
            <a:pPr>
              <a:spcBef>
                <a:spcPct val="5000"/>
              </a:spcBef>
              <a:buFont typeface="Wingdings" pitchFamily="2" charset="2"/>
              <a:buNone/>
            </a:pPr>
            <a:r>
              <a:rPr lang="en-US" altLang="zh-CN" sz="2200"/>
              <a:t>                      Enter(atoi(c));    break;</a:t>
            </a:r>
          </a:p>
          <a:p>
            <a:pPr>
              <a:spcBef>
                <a:spcPct val="5000"/>
              </a:spcBef>
              <a:buFont typeface="Wingdings" pitchFamily="2" charset="2"/>
              <a:buNone/>
            </a:pPr>
            <a:r>
              <a:rPr lang="en-US" altLang="zh-CN" sz="2200"/>
              <a:t>        }</a:t>
            </a:r>
          </a:p>
          <a:p>
            <a:pPr>
              <a:spcBef>
                <a:spcPct val="5000"/>
              </a:spcBef>
              <a:buFont typeface="Wingdings" pitchFamily="2" charset="2"/>
              <a:buNone/>
            </a:pPr>
            <a:r>
              <a:rPr lang="en-US" altLang="zh-CN" sz="2200"/>
              <a:t>}</a:t>
            </a:r>
          </a:p>
        </p:txBody>
      </p:sp>
      <p:sp>
        <p:nvSpPr>
          <p:cNvPr id="227332" name="Text Box 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E8E96C50-7419-49A5-959F-472B66DDAE1E}" type="slidenum">
              <a:rPr lang="en-US" altLang="zh-CN" sz="1400" b="0">
                <a:solidFill>
                  <a:schemeClr val="tx1"/>
                </a:solidFill>
              </a:rPr>
              <a:pPr algn="r">
                <a:spcBef>
                  <a:spcPct val="50000"/>
                </a:spcBef>
              </a:pPr>
              <a:t>55</a:t>
            </a:fld>
            <a:endParaRPr lang="en-US" altLang="zh-CN" sz="1400" b="0">
              <a:solidFill>
                <a:schemeClr val="tx1"/>
              </a:solidFill>
            </a:endParaRPr>
          </a:p>
        </p:txBody>
      </p:sp>
    </p:spTree>
    <p:extLst>
      <p:ext uri="{BB962C8B-B14F-4D97-AF65-F5344CB8AC3E}">
        <p14:creationId xmlns:p14="http://schemas.microsoft.com/office/powerpoint/2010/main" val="3112319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2" name="Rectangle 6"/>
          <p:cNvSpPr>
            <a:spLocks noGrp="1" noChangeArrowheads="1"/>
          </p:cNvSpPr>
          <p:nvPr>
            <p:ph idx="1"/>
          </p:nvPr>
        </p:nvSpPr>
        <p:spPr>
          <a:xfrm>
            <a:off x="762000" y="457200"/>
            <a:ext cx="7772400" cy="4457700"/>
          </a:xfrm>
          <a:noFill/>
          <a:ln/>
        </p:spPr>
        <p:txBody>
          <a:bodyPr>
            <a:normAutofit fontScale="85000" lnSpcReduction="20000"/>
          </a:bodyPr>
          <a:lstStyle/>
          <a:p>
            <a:pPr>
              <a:lnSpc>
                <a:spcPct val="90000"/>
              </a:lnSpc>
              <a:buFont typeface="Wingdings" pitchFamily="2" charset="2"/>
              <a:buNone/>
            </a:pPr>
            <a:r>
              <a:rPr lang="en-US" altLang="zh-CN"/>
              <a:t>void Calculator::</a:t>
            </a:r>
            <a:r>
              <a:rPr lang="en-US" altLang="zh-CN">
                <a:solidFill>
                  <a:srgbClr val="66FFCC"/>
                </a:solidFill>
              </a:rPr>
              <a:t>Clear</a:t>
            </a:r>
            <a:r>
              <a:rPr lang="en-US" altLang="zh-CN"/>
              <a:t>(void)</a:t>
            </a:r>
          </a:p>
          <a:p>
            <a:pPr>
              <a:lnSpc>
                <a:spcPct val="90000"/>
              </a:lnSpc>
              <a:buFont typeface="Wingdings" pitchFamily="2" charset="2"/>
              <a:buNone/>
            </a:pPr>
            <a:r>
              <a:rPr lang="en-US" altLang="zh-CN"/>
              <a:t>{    S.ClearStack();   }</a:t>
            </a:r>
          </a:p>
          <a:p>
            <a:pPr>
              <a:lnSpc>
                <a:spcPct val="90000"/>
              </a:lnSpc>
              <a:buFont typeface="Wingdings" pitchFamily="2" charset="2"/>
              <a:buNone/>
            </a:pPr>
            <a:endParaRPr lang="en-US" altLang="zh-CN"/>
          </a:p>
          <a:p>
            <a:pPr>
              <a:lnSpc>
                <a:spcPct val="90000"/>
              </a:lnSpc>
              <a:buFont typeface="Wingdings" pitchFamily="2" charset="2"/>
              <a:buNone/>
            </a:pPr>
            <a:r>
              <a:rPr lang="en-US" altLang="zh-CN"/>
              <a:t>//9_9.cpp</a:t>
            </a:r>
          </a:p>
          <a:p>
            <a:pPr>
              <a:lnSpc>
                <a:spcPct val="90000"/>
              </a:lnSpc>
              <a:buFont typeface="Wingdings" pitchFamily="2" charset="2"/>
              <a:buNone/>
            </a:pPr>
            <a:r>
              <a:rPr lang="en-US" altLang="zh-CN"/>
              <a:t>#include "9-9.h"</a:t>
            </a:r>
          </a:p>
          <a:p>
            <a:pPr>
              <a:lnSpc>
                <a:spcPct val="90000"/>
              </a:lnSpc>
              <a:buFont typeface="Wingdings" pitchFamily="2" charset="2"/>
              <a:buNone/>
            </a:pPr>
            <a:endParaRPr lang="en-US" altLang="zh-CN"/>
          </a:p>
          <a:p>
            <a:pPr>
              <a:lnSpc>
                <a:spcPct val="90000"/>
              </a:lnSpc>
              <a:buFont typeface="Wingdings" pitchFamily="2" charset="2"/>
              <a:buNone/>
            </a:pPr>
            <a:r>
              <a:rPr lang="en-US" altLang="zh-CN"/>
              <a:t>int main()</a:t>
            </a:r>
          </a:p>
          <a:p>
            <a:pPr>
              <a:lnSpc>
                <a:spcPct val="90000"/>
              </a:lnSpc>
              <a:buFont typeface="Wingdings" pitchFamily="2" charset="2"/>
              <a:buNone/>
            </a:pPr>
            <a:r>
              <a:rPr lang="en-US" altLang="zh-CN"/>
              <a:t>{</a:t>
            </a:r>
          </a:p>
          <a:p>
            <a:pPr>
              <a:lnSpc>
                <a:spcPct val="90000"/>
              </a:lnSpc>
              <a:buFont typeface="Wingdings" pitchFamily="2" charset="2"/>
              <a:buNone/>
            </a:pPr>
            <a:r>
              <a:rPr lang="en-US" altLang="zh-CN"/>
              <a:t>    Calculator CALC;</a:t>
            </a:r>
          </a:p>
          <a:p>
            <a:pPr>
              <a:lnSpc>
                <a:spcPct val="90000"/>
              </a:lnSpc>
              <a:buFont typeface="Wingdings" pitchFamily="2" charset="2"/>
              <a:buNone/>
            </a:pPr>
            <a:r>
              <a:rPr lang="en-US" altLang="zh-CN"/>
              <a:t>    CALC.Run();</a:t>
            </a:r>
          </a:p>
          <a:p>
            <a:pPr>
              <a:lnSpc>
                <a:spcPct val="90000"/>
              </a:lnSpc>
              <a:buFont typeface="Wingdings" pitchFamily="2" charset="2"/>
              <a:buNone/>
            </a:pPr>
            <a:r>
              <a:rPr lang="en-US" altLang="zh-CN"/>
              <a:t>}</a:t>
            </a:r>
          </a:p>
        </p:txBody>
      </p:sp>
      <p:sp>
        <p:nvSpPr>
          <p:cNvPr id="152584" name="Text Box 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6C09135A-5B75-4A07-AFB4-D3956121CB0E}" type="slidenum">
              <a:rPr lang="en-US" altLang="zh-CN" sz="1400" b="0">
                <a:solidFill>
                  <a:schemeClr val="tx1"/>
                </a:solidFill>
              </a:rPr>
              <a:pPr algn="r">
                <a:spcBef>
                  <a:spcPct val="50000"/>
                </a:spcBef>
              </a:pPr>
              <a:t>56</a:t>
            </a:fld>
            <a:endParaRPr lang="en-US" altLang="zh-CN" sz="1400" b="0">
              <a:solidFill>
                <a:schemeClr val="tx1"/>
              </a:solidFill>
            </a:endParaRPr>
          </a:p>
        </p:txBody>
      </p:sp>
    </p:spTree>
    <p:extLst>
      <p:ext uri="{BB962C8B-B14F-4D97-AF65-F5344CB8AC3E}">
        <p14:creationId xmlns:p14="http://schemas.microsoft.com/office/powerpoint/2010/main" val="27428281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t>特殊的线性群体</a:t>
            </a:r>
            <a:r>
              <a:rPr lang="en-US" altLang="zh-CN"/>
              <a:t>——</a:t>
            </a:r>
            <a:r>
              <a:rPr lang="zh-CN" altLang="en-US"/>
              <a:t>队列</a:t>
            </a:r>
          </a:p>
        </p:txBody>
      </p:sp>
      <p:sp>
        <p:nvSpPr>
          <p:cNvPr id="102403" name="Rectangle 3"/>
          <p:cNvSpPr>
            <a:spLocks noGrp="1" noChangeArrowheads="1"/>
          </p:cNvSpPr>
          <p:nvPr>
            <p:ph idx="1"/>
          </p:nvPr>
        </p:nvSpPr>
        <p:spPr>
          <a:xfrm>
            <a:off x="1295400" y="1428750"/>
            <a:ext cx="7239000" cy="1085850"/>
          </a:xfrm>
        </p:spPr>
        <p:txBody>
          <a:bodyPr/>
          <a:lstStyle/>
          <a:p>
            <a:pPr marL="0" indent="857250">
              <a:buFont typeface="Wingdings" pitchFamily="2" charset="2"/>
              <a:buNone/>
            </a:pPr>
            <a:r>
              <a:rPr lang="zh-CN" altLang="en-US">
                <a:latin typeface="Times New Roman" pitchFamily="18" charset="0"/>
              </a:rPr>
              <a:t>队列是只能向一端添加元素，从另一端删除元素的线性群体</a:t>
            </a:r>
          </a:p>
        </p:txBody>
      </p:sp>
      <p:sp>
        <p:nvSpPr>
          <p:cNvPr id="29" name="灯片编号占位符 5"/>
          <p:cNvSpPr>
            <a:spLocks noGrp="1"/>
          </p:cNvSpPr>
          <p:nvPr>
            <p:ph type="sldNum" sz="quarter" idx="12"/>
          </p:nvPr>
        </p:nvSpPr>
        <p:spPr/>
        <p:txBody>
          <a:bodyPr/>
          <a:lstStyle/>
          <a:p>
            <a:fld id="{45E2C26A-90B0-4AEF-A419-4851332775D5}" type="slidenum">
              <a:rPr lang="en-US" altLang="zh-CN"/>
              <a:pPr/>
              <a:t>57</a:t>
            </a:fld>
            <a:endParaRPr lang="en-US" altLang="zh-CN"/>
          </a:p>
        </p:txBody>
      </p:sp>
      <p:grpSp>
        <p:nvGrpSpPr>
          <p:cNvPr id="102405" name="Group 5"/>
          <p:cNvGrpSpPr>
            <a:grpSpLocks/>
          </p:cNvGrpSpPr>
          <p:nvPr/>
        </p:nvGrpSpPr>
        <p:grpSpPr bwMode="auto">
          <a:xfrm>
            <a:off x="1190626" y="2625328"/>
            <a:ext cx="7496175" cy="1146572"/>
            <a:chOff x="750" y="1917"/>
            <a:chExt cx="4722" cy="963"/>
          </a:xfrm>
        </p:grpSpPr>
        <p:sp>
          <p:nvSpPr>
            <p:cNvPr id="102406" name="Line 6"/>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7" name="Line 7"/>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8" name="Line 8"/>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9" name="Line 9"/>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0" name="Line 10"/>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1" name="Line 11"/>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Line 12"/>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3" name="Line 13"/>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14"/>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15"/>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2000" b="0">
                  <a:solidFill>
                    <a:schemeClr val="tx1"/>
                  </a:solidFill>
                </a:rPr>
                <a:t>a</a:t>
              </a:r>
              <a:r>
                <a:rPr kumimoji="1" lang="en-US" altLang="zh-CN" sz="2000" b="0" baseline="-25000">
                  <a:solidFill>
                    <a:schemeClr val="tx1"/>
                  </a:solidFill>
                </a:rPr>
                <a:t>1</a:t>
              </a:r>
              <a:r>
                <a:rPr kumimoji="1" lang="en-US" altLang="zh-CN" sz="2000" b="0">
                  <a:solidFill>
                    <a:schemeClr val="tx1"/>
                  </a:solidFill>
                </a:rPr>
                <a:t>      a</a:t>
              </a:r>
              <a:r>
                <a:rPr kumimoji="1" lang="en-US" altLang="zh-CN" sz="2000" b="0" baseline="-25000">
                  <a:solidFill>
                    <a:schemeClr val="tx1"/>
                  </a:solidFill>
                </a:rPr>
                <a:t>2</a:t>
              </a:r>
              <a:endParaRPr kumimoji="1" lang="en-US" altLang="zh-CN" sz="2000" b="0">
                <a:solidFill>
                  <a:schemeClr val="tx1"/>
                </a:solidFill>
              </a:endParaRPr>
            </a:p>
          </p:txBody>
        </p:sp>
        <p:sp>
          <p:nvSpPr>
            <p:cNvPr id="102417"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sz="2000" b="0">
                  <a:solidFill>
                    <a:schemeClr val="tx1"/>
                  </a:solidFill>
                </a:rPr>
                <a:t>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endParaRPr kumimoji="1" lang="en-US" altLang="zh-CN" sz="2000" b="0">
                <a:solidFill>
                  <a:schemeClr val="tx1"/>
                </a:solidFill>
              </a:endParaRPr>
            </a:p>
          </p:txBody>
        </p:sp>
        <p:sp>
          <p:nvSpPr>
            <p:cNvPr id="102418"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2419" name="Line 19"/>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0" name="Line 20"/>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1"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2422"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队尾</a:t>
              </a:r>
            </a:p>
          </p:txBody>
        </p:sp>
        <p:sp>
          <p:nvSpPr>
            <p:cNvPr id="102423" name="Line 23"/>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4" name="Line 24"/>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2425"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2426" name="Text Box 26"/>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2427"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a:t>
              </a:r>
              <a:r>
                <a:rPr kumimoji="1" lang="en-US" altLang="zh-CN" sz="2000" b="0" baseline="-25000">
                  <a:solidFill>
                    <a:schemeClr val="tx1"/>
                  </a:solidFill>
                </a:rPr>
                <a:t>0</a:t>
              </a:r>
              <a:endParaRPr kumimoji="1" lang="en-US" altLang="zh-CN" sz="2000" b="0">
                <a:solidFill>
                  <a:schemeClr val="tx1"/>
                </a:solidFill>
              </a:endParaRPr>
            </a:p>
          </p:txBody>
        </p:sp>
      </p:grpSp>
    </p:spTree>
    <p:extLst>
      <p:ext uri="{BB962C8B-B14F-4D97-AF65-F5344CB8AC3E}">
        <p14:creationId xmlns:p14="http://schemas.microsoft.com/office/powerpoint/2010/main" val="6718219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27584" y="195486"/>
            <a:ext cx="7776000" cy="857250"/>
          </a:xfrm>
        </p:spPr>
        <p:txBody>
          <a:bodyPr/>
          <a:lstStyle/>
          <a:p>
            <a:r>
              <a:rPr lang="zh-CN" altLang="en-US" dirty="0"/>
              <a:t>队列的基本状态</a:t>
            </a:r>
          </a:p>
        </p:txBody>
      </p:sp>
      <p:sp>
        <p:nvSpPr>
          <p:cNvPr id="108547" name="Rectangle 3"/>
          <p:cNvSpPr>
            <a:spLocks noGrp="1" noChangeArrowheads="1"/>
          </p:cNvSpPr>
          <p:nvPr>
            <p:ph idx="1"/>
          </p:nvPr>
        </p:nvSpPr>
        <p:spPr>
          <a:xfrm>
            <a:off x="914400" y="1203598"/>
            <a:ext cx="8229600" cy="3394472"/>
          </a:xfrm>
        </p:spPr>
        <p:txBody>
          <a:bodyPr/>
          <a:lstStyle/>
          <a:p>
            <a:r>
              <a:rPr lang="zh-CN" altLang="en-US" dirty="0"/>
              <a:t>队空</a:t>
            </a:r>
          </a:p>
          <a:p>
            <a:pPr lvl="1"/>
            <a:r>
              <a:rPr lang="zh-CN" altLang="en-US" dirty="0"/>
              <a:t>队列中没有元素</a:t>
            </a:r>
          </a:p>
          <a:p>
            <a:r>
              <a:rPr lang="zh-CN" altLang="en-US" dirty="0"/>
              <a:t>队满</a:t>
            </a:r>
          </a:p>
          <a:p>
            <a:pPr lvl="1"/>
            <a:r>
              <a:rPr lang="zh-CN" altLang="en-US" dirty="0"/>
              <a:t>队列中元素个数达到上限</a:t>
            </a:r>
          </a:p>
          <a:p>
            <a:r>
              <a:rPr lang="zh-CN" altLang="en-US" dirty="0"/>
              <a:t>一般状态</a:t>
            </a:r>
          </a:p>
          <a:p>
            <a:pPr lvl="1"/>
            <a:r>
              <a:rPr lang="zh-CN" altLang="en-US" dirty="0"/>
              <a:t>队列中有元素，但未达到队满状态</a:t>
            </a:r>
          </a:p>
        </p:txBody>
      </p:sp>
      <p:sp>
        <p:nvSpPr>
          <p:cNvPr id="7" name="灯片编号占位符 5"/>
          <p:cNvSpPr>
            <a:spLocks noGrp="1"/>
          </p:cNvSpPr>
          <p:nvPr>
            <p:ph type="sldNum" sz="quarter" idx="12"/>
          </p:nvPr>
        </p:nvSpPr>
        <p:spPr/>
        <p:txBody>
          <a:bodyPr/>
          <a:lstStyle/>
          <a:p>
            <a:fld id="{43A27D15-7EDB-4502-9628-62869B4F4AEF}" type="slidenum">
              <a:rPr lang="en-US" altLang="zh-CN"/>
              <a:pPr/>
              <a:t>58</a:t>
            </a:fld>
            <a:endParaRPr lang="en-US" altLang="zh-CN"/>
          </a:p>
        </p:txBody>
      </p:sp>
      <p:sp>
        <p:nvSpPr>
          <p:cNvPr id="108548" name="Text Box 4"/>
          <p:cNvSpPr txBox="1">
            <a:spLocks noChangeArrowheads="1"/>
          </p:cNvSpPr>
          <p:nvPr/>
        </p:nvSpPr>
        <p:spPr bwMode="auto">
          <a:xfrm>
            <a:off x="249774" y="0"/>
            <a:ext cx="800219"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Tree>
    <p:extLst>
      <p:ext uri="{BB962C8B-B14F-4D97-AF65-F5344CB8AC3E}">
        <p14:creationId xmlns:p14="http://schemas.microsoft.com/office/powerpoint/2010/main" val="2364266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649" name="Group 81"/>
          <p:cNvGrpSpPr>
            <a:grpSpLocks/>
          </p:cNvGrpSpPr>
          <p:nvPr/>
        </p:nvGrpSpPr>
        <p:grpSpPr bwMode="auto">
          <a:xfrm>
            <a:off x="304801" y="204787"/>
            <a:ext cx="8532813" cy="1490663"/>
            <a:chOff x="192" y="172"/>
            <a:chExt cx="5375" cy="1252"/>
          </a:xfrm>
        </p:grpSpPr>
        <p:sp>
          <p:nvSpPr>
            <p:cNvPr id="109573" name="Line 5"/>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4" name="Line 6"/>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5" name="Line 7"/>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6" name="Line 8"/>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7" name="Line 9"/>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8" name="Line 10"/>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79" name="Line 11"/>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0" name="Line 12"/>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1" name="Line 13"/>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2" name="Line 14"/>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83"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2000" b="0">
                  <a:solidFill>
                    <a:schemeClr val="tx1"/>
                  </a:solidFill>
                </a:rPr>
                <a:t>a</a:t>
              </a:r>
              <a:r>
                <a:rPr kumimoji="1" lang="en-US" altLang="zh-CN" sz="2000" b="0" baseline="-25000">
                  <a:solidFill>
                    <a:schemeClr val="tx1"/>
                  </a:solidFill>
                </a:rPr>
                <a:t>0</a:t>
              </a:r>
              <a:r>
                <a:rPr kumimoji="1" lang="en-US" altLang="zh-CN" sz="2000" b="0">
                  <a:solidFill>
                    <a:schemeClr val="tx1"/>
                  </a:solidFill>
                </a:rPr>
                <a:t>      a</a:t>
              </a:r>
              <a:r>
                <a:rPr kumimoji="1" lang="en-US" altLang="zh-CN" sz="2000" b="0" baseline="-25000">
                  <a:solidFill>
                    <a:schemeClr val="tx1"/>
                  </a:solidFill>
                </a:rPr>
                <a:t>1</a:t>
              </a:r>
              <a:endParaRPr kumimoji="1" lang="en-US" altLang="zh-CN" sz="2000" b="0">
                <a:solidFill>
                  <a:schemeClr val="tx1"/>
                </a:solidFill>
              </a:endParaRPr>
            </a:p>
          </p:txBody>
        </p:sp>
        <p:sp>
          <p:nvSpPr>
            <p:cNvPr id="109584"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en-US" altLang="zh-CN" sz="2000" b="0">
                  <a:solidFill>
                    <a:schemeClr val="tx1"/>
                  </a:solidFill>
                </a:rPr>
                <a:t>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endParaRPr kumimoji="1" lang="en-US" altLang="zh-CN" sz="2000" b="0">
                <a:solidFill>
                  <a:schemeClr val="tx1"/>
                </a:solidFill>
              </a:endParaRPr>
            </a:p>
          </p:txBody>
        </p:sp>
        <p:sp>
          <p:nvSpPr>
            <p:cNvPr id="109585"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9586" name="Line 18"/>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87" name="Line 19"/>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88"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9589"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队尾</a:t>
              </a:r>
            </a:p>
          </p:txBody>
        </p:sp>
        <p:sp>
          <p:nvSpPr>
            <p:cNvPr id="109590" name="Line 22"/>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91" name="Line 23"/>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592"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9593"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9594"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595"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一般状态</a:t>
              </a:r>
              <a:r>
                <a:rPr kumimoji="1" lang="en-US" altLang="zh-CN" sz="2000" b="0">
                  <a:solidFill>
                    <a:schemeClr val="tx1"/>
                  </a:solidFill>
                </a:rPr>
                <a:t>)</a:t>
              </a:r>
            </a:p>
          </p:txBody>
        </p:sp>
      </p:grpSp>
      <p:grpSp>
        <p:nvGrpSpPr>
          <p:cNvPr id="109648" name="Group 80"/>
          <p:cNvGrpSpPr>
            <a:grpSpLocks/>
          </p:cNvGrpSpPr>
          <p:nvPr/>
        </p:nvGrpSpPr>
        <p:grpSpPr bwMode="auto">
          <a:xfrm>
            <a:off x="304801" y="1818085"/>
            <a:ext cx="8532813" cy="1501378"/>
            <a:chOff x="192" y="1527"/>
            <a:chExt cx="5375" cy="1261"/>
          </a:xfrm>
        </p:grpSpPr>
        <p:sp>
          <p:nvSpPr>
            <p:cNvPr id="109597" name="Line 29"/>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8" name="Line 30"/>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599" name="Line 31"/>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0" name="Line 32"/>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1" name="Line 33"/>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2" name="Line 34"/>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3" name="Line 35"/>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4" name="Line 36"/>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5" name="Line 37"/>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6" name="Line 38"/>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9"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2000" b="0">
                  <a:solidFill>
                    <a:schemeClr val="tx1"/>
                  </a:solidFill>
                </a:rPr>
                <a:t>……</a:t>
              </a:r>
            </a:p>
          </p:txBody>
        </p:sp>
        <p:sp>
          <p:nvSpPr>
            <p:cNvPr id="109610" name="Line 42"/>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1"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队头</a:t>
              </a:r>
            </a:p>
          </p:txBody>
        </p:sp>
        <p:sp>
          <p:nvSpPr>
            <p:cNvPr id="109612"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ts val="100"/>
                </a:spcBef>
              </a:pPr>
              <a:r>
                <a:rPr kumimoji="1" lang="zh-CN" altLang="en-US" sz="2000" b="0">
                  <a:solidFill>
                    <a:schemeClr val="tx1"/>
                  </a:solidFill>
                </a:rPr>
                <a:t>队尾</a:t>
              </a:r>
            </a:p>
          </p:txBody>
        </p:sp>
        <p:sp>
          <p:nvSpPr>
            <p:cNvPr id="109613" name="Line 45"/>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4" name="Line 46"/>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15"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入队</a:t>
              </a:r>
            </a:p>
          </p:txBody>
        </p:sp>
        <p:sp>
          <p:nvSpPr>
            <p:cNvPr id="109616"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2000" b="0">
                  <a:solidFill>
                    <a:schemeClr val="tx1"/>
                  </a:solidFill>
                </a:rPr>
                <a:t>出队</a:t>
              </a:r>
            </a:p>
          </p:txBody>
        </p:sp>
        <p:sp>
          <p:nvSpPr>
            <p:cNvPr id="109617"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618"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队空状态</a:t>
              </a:r>
              <a:r>
                <a:rPr kumimoji="1" lang="en-US" altLang="zh-CN" sz="2000" b="0">
                  <a:solidFill>
                    <a:schemeClr val="tx1"/>
                  </a:solidFill>
                </a:rPr>
                <a:t>)</a:t>
              </a:r>
            </a:p>
          </p:txBody>
        </p:sp>
      </p:grpSp>
      <p:grpSp>
        <p:nvGrpSpPr>
          <p:cNvPr id="109650" name="Group 82"/>
          <p:cNvGrpSpPr>
            <a:grpSpLocks/>
          </p:cNvGrpSpPr>
          <p:nvPr/>
        </p:nvGrpSpPr>
        <p:grpSpPr bwMode="auto">
          <a:xfrm>
            <a:off x="306388" y="3454003"/>
            <a:ext cx="8532812" cy="1490663"/>
            <a:chOff x="193" y="2901"/>
            <a:chExt cx="5375" cy="1252"/>
          </a:xfrm>
        </p:grpSpPr>
        <p:sp>
          <p:nvSpPr>
            <p:cNvPr id="109620" name="Line 52"/>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1" name="Line 53"/>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2" name="Line 54"/>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3" name="Line 55"/>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4" name="Line 56"/>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5" name="Line 57"/>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6" name="Line 58"/>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7" name="Line 59"/>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8" name="Line 60"/>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29" name="Line 61"/>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0"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en-US" altLang="zh-CN" sz="2000" b="0">
                  <a:solidFill>
                    <a:schemeClr val="tx1"/>
                  </a:solidFill>
                </a:rPr>
                <a:t>   a</a:t>
              </a:r>
              <a:r>
                <a:rPr kumimoji="1" lang="en-US" altLang="zh-CN" sz="2000" b="0" baseline="-25000">
                  <a:solidFill>
                    <a:schemeClr val="tx1"/>
                  </a:solidFill>
                </a:rPr>
                <a:t>0</a:t>
              </a:r>
              <a:r>
                <a:rPr kumimoji="1" lang="en-US" altLang="zh-CN" sz="2000" b="0">
                  <a:solidFill>
                    <a:schemeClr val="tx1"/>
                  </a:solidFill>
                </a:rPr>
                <a:t>      a</a:t>
              </a:r>
              <a:r>
                <a:rPr kumimoji="1" lang="en-US" altLang="zh-CN" sz="2000" b="0" baseline="-25000">
                  <a:solidFill>
                    <a:schemeClr val="tx1"/>
                  </a:solidFill>
                </a:rPr>
                <a:t>1</a:t>
              </a:r>
              <a:endParaRPr kumimoji="1" lang="en-US" altLang="zh-CN" sz="2000" b="0">
                <a:solidFill>
                  <a:schemeClr val="tx1"/>
                </a:solidFill>
              </a:endParaRPr>
            </a:p>
          </p:txBody>
        </p:sp>
        <p:sp>
          <p:nvSpPr>
            <p:cNvPr id="109631"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kumimoji="1" lang="en-US" altLang="zh-CN" sz="2000" b="0">
                  <a:solidFill>
                    <a:schemeClr val="tx1"/>
                  </a:solidFill>
                </a:rPr>
                <a:t> a</a:t>
              </a:r>
              <a:r>
                <a:rPr kumimoji="1" lang="en-US" altLang="zh-CN" sz="2000" b="0" baseline="-25000">
                  <a:solidFill>
                    <a:schemeClr val="tx1"/>
                  </a:solidFill>
                </a:rPr>
                <a:t>n-1</a:t>
              </a:r>
              <a:r>
                <a:rPr kumimoji="1" lang="en-US" altLang="zh-CN" sz="2000" b="0">
                  <a:solidFill>
                    <a:schemeClr val="tx1"/>
                  </a:solidFill>
                </a:rPr>
                <a:t>     a</a:t>
              </a:r>
              <a:r>
                <a:rPr kumimoji="1" lang="en-US" altLang="zh-CN" sz="2000" b="0" baseline="-25000">
                  <a:solidFill>
                    <a:schemeClr val="tx1"/>
                  </a:solidFill>
                </a:rPr>
                <a:t>n</a:t>
              </a:r>
              <a:r>
                <a:rPr kumimoji="1" lang="en-US" altLang="zh-CN" sz="2000" b="0">
                  <a:solidFill>
                    <a:schemeClr val="tx1"/>
                  </a:solidFill>
                </a:rPr>
                <a:t>             a</a:t>
              </a:r>
              <a:r>
                <a:rPr kumimoji="1" lang="en-US" altLang="zh-CN" sz="2000" b="0" baseline="-25000">
                  <a:solidFill>
                    <a:schemeClr val="tx1"/>
                  </a:solidFill>
                </a:rPr>
                <a:t>max</a:t>
              </a:r>
              <a:endParaRPr kumimoji="1" lang="en-US" altLang="zh-CN" sz="2000" b="0">
                <a:solidFill>
                  <a:schemeClr val="tx1"/>
                </a:solidFill>
              </a:endParaRPr>
            </a:p>
          </p:txBody>
        </p:sp>
        <p:sp>
          <p:nvSpPr>
            <p:cNvPr id="109632"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p>
          </p:txBody>
        </p:sp>
        <p:sp>
          <p:nvSpPr>
            <p:cNvPr id="109633" name="Line 65"/>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4" name="Line 66"/>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5"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队头</a:t>
              </a:r>
            </a:p>
          </p:txBody>
        </p:sp>
        <p:sp>
          <p:nvSpPr>
            <p:cNvPr id="109636"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队尾</a:t>
              </a:r>
            </a:p>
          </p:txBody>
        </p:sp>
        <p:sp>
          <p:nvSpPr>
            <p:cNvPr id="109637" name="Line 69"/>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8" name="Line 70"/>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9639"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入队</a:t>
              </a:r>
            </a:p>
          </p:txBody>
        </p:sp>
        <p:sp>
          <p:nvSpPr>
            <p:cNvPr id="109640"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2000" b="0">
                  <a:solidFill>
                    <a:schemeClr val="tx1"/>
                  </a:solidFill>
                </a:rPr>
                <a:t>出队</a:t>
              </a:r>
            </a:p>
          </p:txBody>
        </p:sp>
        <p:sp>
          <p:nvSpPr>
            <p:cNvPr id="109641"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kumimoji="1" lang="zh-CN" altLang="en-US" sz="2000" b="0">
                  <a:solidFill>
                    <a:schemeClr val="tx1"/>
                  </a:solidFill>
                </a:rPr>
                <a:t>数组下标    </a:t>
              </a:r>
              <a:r>
                <a:rPr kumimoji="1" lang="en-US" altLang="zh-CN" sz="2000" b="0">
                  <a:solidFill>
                    <a:schemeClr val="tx1"/>
                  </a:solidFill>
                </a:rPr>
                <a:t>0       1                              n-1     n            max</a:t>
              </a:r>
            </a:p>
          </p:txBody>
        </p:sp>
        <p:sp>
          <p:nvSpPr>
            <p:cNvPr id="109642"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2000" b="0">
                  <a:solidFill>
                    <a:schemeClr val="tx1"/>
                  </a:solidFill>
                </a:rPr>
                <a:t>(</a:t>
              </a:r>
              <a:r>
                <a:rPr kumimoji="1" lang="zh-CN" altLang="en-US" sz="2000" b="0">
                  <a:solidFill>
                    <a:schemeClr val="tx1"/>
                  </a:solidFill>
                </a:rPr>
                <a:t>队满状态</a:t>
              </a:r>
              <a:r>
                <a:rPr kumimoji="1" lang="en-US" altLang="zh-CN" sz="2000" b="0">
                  <a:solidFill>
                    <a:schemeClr val="tx1"/>
                  </a:solidFill>
                </a:rPr>
                <a:t>)</a:t>
              </a:r>
            </a:p>
          </p:txBody>
        </p:sp>
      </p:grpSp>
      <p:sp>
        <p:nvSpPr>
          <p:cNvPr id="109643" name="Line 75"/>
          <p:cNvSpPr>
            <a:spLocks noChangeShapeType="1"/>
          </p:cNvSpPr>
          <p:nvPr/>
        </p:nvSpPr>
        <p:spPr bwMode="auto">
          <a:xfrm flipH="1">
            <a:off x="3097213" y="631031"/>
            <a:ext cx="217170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44" name="Text Box 76"/>
          <p:cNvSpPr txBox="1">
            <a:spLocks noChangeArrowheads="1"/>
          </p:cNvSpPr>
          <p:nvPr/>
        </p:nvSpPr>
        <p:spPr bwMode="auto">
          <a:xfrm>
            <a:off x="3490914" y="385763"/>
            <a:ext cx="1716087" cy="20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元素移动方向</a:t>
            </a:r>
          </a:p>
        </p:txBody>
      </p:sp>
      <p:sp>
        <p:nvSpPr>
          <p:cNvPr id="109645" name="Line 77"/>
          <p:cNvSpPr>
            <a:spLocks noChangeShapeType="1"/>
          </p:cNvSpPr>
          <p:nvPr/>
        </p:nvSpPr>
        <p:spPr bwMode="auto">
          <a:xfrm flipH="1">
            <a:off x="3159126" y="3858816"/>
            <a:ext cx="294481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9646" name="Text Box 78"/>
          <p:cNvSpPr txBox="1">
            <a:spLocks noChangeArrowheads="1"/>
          </p:cNvSpPr>
          <p:nvPr/>
        </p:nvSpPr>
        <p:spPr bwMode="auto">
          <a:xfrm>
            <a:off x="3725864" y="3613548"/>
            <a:ext cx="1716087" cy="20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1" hangingPunct="1"/>
            <a:r>
              <a:rPr kumimoji="1" lang="zh-CN" altLang="en-US" sz="2000" b="0">
                <a:solidFill>
                  <a:schemeClr val="tx1"/>
                </a:solidFill>
              </a:rPr>
              <a:t>元素移动方向</a:t>
            </a:r>
          </a:p>
        </p:txBody>
      </p:sp>
      <p:sp>
        <p:nvSpPr>
          <p:cNvPr id="109647" name="Line 79"/>
          <p:cNvSpPr>
            <a:spLocks noChangeShapeType="1"/>
          </p:cNvSpPr>
          <p:nvPr/>
        </p:nvSpPr>
        <p:spPr bwMode="auto">
          <a:xfrm>
            <a:off x="2636838" y="2110978"/>
            <a:ext cx="0" cy="21312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3670" name="Text Box 205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FAD5EF9D-4116-4E21-ABC3-6E6F7D8BFBEB}" type="slidenum">
              <a:rPr lang="en-US" altLang="zh-CN" sz="1400" b="0">
                <a:solidFill>
                  <a:schemeClr val="tx1"/>
                </a:solidFill>
              </a:rPr>
              <a:pPr algn="r">
                <a:spcBef>
                  <a:spcPct val="50000"/>
                </a:spcBef>
              </a:pPr>
              <a:t>59</a:t>
            </a:fld>
            <a:endParaRPr lang="en-US" altLang="zh-CN" sz="1400" b="0">
              <a:solidFill>
                <a:schemeClr val="tx1"/>
              </a:solidFill>
            </a:endParaRPr>
          </a:p>
        </p:txBody>
      </p:sp>
    </p:spTree>
    <p:extLst>
      <p:ext uri="{BB962C8B-B14F-4D97-AF65-F5344CB8AC3E}">
        <p14:creationId xmlns:p14="http://schemas.microsoft.com/office/powerpoint/2010/main" val="431438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title"/>
          </p:nvPr>
        </p:nvSpPr>
        <p:spPr/>
        <p:txBody>
          <a:bodyPr/>
          <a:lstStyle/>
          <a:p>
            <a:r>
              <a:rPr lang="zh-CN" altLang="en-US" sz="4000"/>
              <a:t>求绝对值函数的模板分析</a:t>
            </a:r>
          </a:p>
        </p:txBody>
      </p:sp>
      <p:sp>
        <p:nvSpPr>
          <p:cNvPr id="195589" name="Rectangle 5"/>
          <p:cNvSpPr>
            <a:spLocks noGrp="1" noChangeArrowheads="1"/>
          </p:cNvSpPr>
          <p:nvPr>
            <p:ph idx="1"/>
          </p:nvPr>
        </p:nvSpPr>
        <p:spPr>
          <a:xfrm>
            <a:off x="1295400" y="1428750"/>
            <a:ext cx="7239000" cy="3371850"/>
          </a:xfrm>
        </p:spPr>
        <p:txBody>
          <a:bodyPr>
            <a:normAutofit fontScale="92500" lnSpcReduction="10000"/>
          </a:bodyPr>
          <a:lstStyle/>
          <a:p>
            <a:pPr>
              <a:lnSpc>
                <a:spcPct val="90000"/>
              </a:lnSpc>
            </a:pPr>
            <a:r>
              <a:rPr lang="zh-CN" altLang="en-US"/>
              <a:t>编译器从调用</a:t>
            </a:r>
            <a:r>
              <a:rPr lang="en-US" altLang="zh-CN"/>
              <a:t>abs()</a:t>
            </a:r>
            <a:r>
              <a:rPr lang="zh-CN" altLang="en-US"/>
              <a:t>时实参的类型，推导出函数模板的类型参数。例如，对于调用表达式</a:t>
            </a:r>
            <a:r>
              <a:rPr lang="en-US" altLang="zh-CN"/>
              <a:t>abs(n)</a:t>
            </a:r>
            <a:r>
              <a:rPr lang="zh-CN" altLang="en-US"/>
              <a:t>，由于实参</a:t>
            </a:r>
            <a:r>
              <a:rPr lang="en-US" altLang="zh-CN"/>
              <a:t>n</a:t>
            </a:r>
            <a:r>
              <a:rPr lang="zh-CN" altLang="en-US"/>
              <a:t>为</a:t>
            </a:r>
            <a:r>
              <a:rPr lang="en-US" altLang="zh-CN"/>
              <a:t>int</a:t>
            </a:r>
            <a:r>
              <a:rPr lang="zh-CN" altLang="en-US"/>
              <a:t>型，所以推导出模板中类型参数</a:t>
            </a:r>
            <a:r>
              <a:rPr lang="en-US" altLang="zh-CN"/>
              <a:t>T</a:t>
            </a:r>
            <a:r>
              <a:rPr lang="zh-CN" altLang="en-US"/>
              <a:t>为</a:t>
            </a:r>
            <a:r>
              <a:rPr lang="en-US" altLang="zh-CN"/>
              <a:t>int</a:t>
            </a:r>
            <a:r>
              <a:rPr lang="zh-CN" altLang="en-US"/>
              <a:t>。</a:t>
            </a:r>
          </a:p>
          <a:p>
            <a:pPr>
              <a:lnSpc>
                <a:spcPct val="90000"/>
              </a:lnSpc>
            </a:pPr>
            <a:r>
              <a:rPr lang="zh-CN" altLang="en-US"/>
              <a:t>当类型参数的含义确定后，编译器将以函数模板为样板，生成一个函数：</a:t>
            </a:r>
            <a:br>
              <a:rPr lang="zh-CN" altLang="en-US"/>
            </a:br>
            <a:r>
              <a:rPr lang="en-US" altLang="zh-CN"/>
              <a:t>int abs(int x)</a:t>
            </a:r>
            <a:br>
              <a:rPr lang="en-US" altLang="zh-CN"/>
            </a:br>
            <a:r>
              <a:rPr lang="en-US" altLang="zh-CN"/>
              <a:t>{    return x&lt;0?-x:x;  }</a:t>
            </a:r>
          </a:p>
        </p:txBody>
      </p:sp>
      <p:sp>
        <p:nvSpPr>
          <p:cNvPr id="7" name="灯片编号占位符 5"/>
          <p:cNvSpPr>
            <a:spLocks noGrp="1"/>
          </p:cNvSpPr>
          <p:nvPr>
            <p:ph type="sldNum" sz="quarter" idx="12"/>
          </p:nvPr>
        </p:nvSpPr>
        <p:spPr/>
        <p:txBody>
          <a:bodyPr/>
          <a:lstStyle/>
          <a:p>
            <a:fld id="{998D36D0-5BAD-401D-BA28-DCEBEA3E8C10}" type="slidenum">
              <a:rPr lang="en-US" altLang="zh-CN"/>
              <a:pPr/>
              <a:t>6</a:t>
            </a:fld>
            <a:endParaRPr lang="en-US" altLang="zh-CN"/>
          </a:p>
        </p:txBody>
      </p:sp>
      <p:sp>
        <p:nvSpPr>
          <p:cNvPr id="195590" name="Text Box 6"/>
          <p:cNvSpPr txBox="1">
            <a:spLocks noChangeArrowheads="1"/>
          </p:cNvSpPr>
          <p:nvPr/>
        </p:nvSpPr>
        <p:spPr bwMode="auto">
          <a:xfrm>
            <a:off x="266581" y="411510"/>
            <a:ext cx="800219" cy="39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en-US" altLang="zh-CN" sz="4000" b="0" dirty="0">
                <a:solidFill>
                  <a:srgbClr val="00FFFF"/>
                </a:solidFill>
                <a:ea typeface="隶书" pitchFamily="49" charset="-122"/>
              </a:rPr>
              <a:t>     </a:t>
            </a:r>
            <a:r>
              <a:rPr kumimoji="1" lang="zh-CN" altLang="en-US" sz="4000" b="0" dirty="0">
                <a:solidFill>
                  <a:srgbClr val="00FFFF"/>
                </a:solidFill>
                <a:ea typeface="隶书" pitchFamily="49" charset="-122"/>
              </a:rPr>
              <a:t>函   数   模   板</a:t>
            </a:r>
          </a:p>
        </p:txBody>
      </p:sp>
    </p:spTree>
    <p:extLst>
      <p:ext uri="{BB962C8B-B14F-4D97-AF65-F5344CB8AC3E}">
        <p14:creationId xmlns:p14="http://schemas.microsoft.com/office/powerpoint/2010/main" val="4052690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899592" y="195486"/>
            <a:ext cx="7776000" cy="857250"/>
          </a:xfrm>
        </p:spPr>
        <p:txBody>
          <a:bodyPr/>
          <a:lstStyle/>
          <a:p>
            <a:r>
              <a:rPr lang="zh-CN" altLang="en-US" dirty="0"/>
              <a:t>循环队列</a:t>
            </a:r>
          </a:p>
        </p:txBody>
      </p:sp>
      <p:sp>
        <p:nvSpPr>
          <p:cNvPr id="110595" name="Rectangle 3"/>
          <p:cNvSpPr>
            <a:spLocks noGrp="1" noChangeArrowheads="1"/>
          </p:cNvSpPr>
          <p:nvPr>
            <p:ph idx="1"/>
          </p:nvPr>
        </p:nvSpPr>
        <p:spPr>
          <a:xfrm>
            <a:off x="755576" y="1203598"/>
            <a:ext cx="8229600" cy="3394472"/>
          </a:xfrm>
        </p:spPr>
        <p:txBody>
          <a:bodyPr/>
          <a:lstStyle/>
          <a:p>
            <a:pPr marL="0" indent="857250">
              <a:lnSpc>
                <a:spcPct val="140000"/>
              </a:lnSpc>
              <a:buFont typeface="Wingdings" pitchFamily="2" charset="2"/>
              <a:buNone/>
            </a:pPr>
            <a:r>
              <a:rPr lang="zh-CN" altLang="en-US" dirty="0"/>
              <a:t>在想象中将数组弯曲成环形，元素出队时，后继元素不移动，每当队尾达到数组最后一个元素时，便再回到数组开头。</a:t>
            </a:r>
          </a:p>
        </p:txBody>
      </p:sp>
      <p:sp>
        <p:nvSpPr>
          <p:cNvPr id="7" name="灯片编号占位符 5"/>
          <p:cNvSpPr>
            <a:spLocks noGrp="1"/>
          </p:cNvSpPr>
          <p:nvPr>
            <p:ph type="sldNum" sz="quarter" idx="12"/>
          </p:nvPr>
        </p:nvSpPr>
        <p:spPr/>
        <p:txBody>
          <a:bodyPr/>
          <a:lstStyle/>
          <a:p>
            <a:fld id="{2C0E007A-AB34-4283-B76C-F8045B8B4F48}" type="slidenum">
              <a:rPr lang="en-US" altLang="zh-CN"/>
              <a:pPr/>
              <a:t>60</a:t>
            </a:fld>
            <a:endParaRPr lang="en-US" altLang="zh-CN"/>
          </a:p>
        </p:txBody>
      </p:sp>
      <p:sp>
        <p:nvSpPr>
          <p:cNvPr id="110596" name="Text Box 4"/>
          <p:cNvSpPr txBox="1">
            <a:spLocks noChangeArrowheads="1"/>
          </p:cNvSpPr>
          <p:nvPr/>
        </p:nvSpPr>
        <p:spPr bwMode="auto">
          <a:xfrm>
            <a:off x="266581" y="0"/>
            <a:ext cx="80021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Tree>
    <p:extLst>
      <p:ext uri="{BB962C8B-B14F-4D97-AF65-F5344CB8AC3E}">
        <p14:creationId xmlns:p14="http://schemas.microsoft.com/office/powerpoint/2010/main" val="9767381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723" name="Group 1131"/>
          <p:cNvGrpSpPr>
            <a:grpSpLocks/>
          </p:cNvGrpSpPr>
          <p:nvPr/>
        </p:nvGrpSpPr>
        <p:grpSpPr bwMode="auto">
          <a:xfrm>
            <a:off x="4916488" y="377428"/>
            <a:ext cx="3770312" cy="2199084"/>
            <a:chOff x="3097" y="317"/>
            <a:chExt cx="2375" cy="1847"/>
          </a:xfrm>
        </p:grpSpPr>
        <p:grpSp>
          <p:nvGrpSpPr>
            <p:cNvPr id="111722" name="Group 1130"/>
            <p:cNvGrpSpPr>
              <a:grpSpLocks/>
            </p:cNvGrpSpPr>
            <p:nvPr/>
          </p:nvGrpSpPr>
          <p:grpSpPr bwMode="auto">
            <a:xfrm>
              <a:off x="3744" y="498"/>
              <a:ext cx="1324" cy="1324"/>
              <a:chOff x="3744" y="498"/>
              <a:chExt cx="1324" cy="1324"/>
            </a:xfrm>
          </p:grpSpPr>
          <p:sp>
            <p:nvSpPr>
              <p:cNvPr id="111649" name="Oval 1057"/>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0" name="Line 1058"/>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1" name="Line 1059"/>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2" name="Line 1060"/>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3" name="Line 1061"/>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4" name="Line 1062"/>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5" name="Line 1063"/>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6" name="Line 1064"/>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57" name="Oval 1065"/>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58"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59"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60"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61"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62"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63"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64"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65"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66"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67"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a:t>
              </a:r>
              <a:endParaRPr kumimoji="1" lang="en-US" altLang="zh-CN" sz="1800" b="0">
                <a:solidFill>
                  <a:schemeClr val="tx1"/>
                </a:solidFill>
              </a:endParaRPr>
            </a:p>
          </p:txBody>
        </p:sp>
        <p:sp>
          <p:nvSpPr>
            <p:cNvPr id="111668"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111669"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111670"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111671"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672"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sp>
          <p:nvSpPr>
            <p:cNvPr id="111673"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4</a:t>
              </a:r>
              <a:endParaRPr kumimoji="1" lang="en-US" altLang="zh-CN" sz="1800" b="0">
                <a:solidFill>
                  <a:schemeClr val="tx1"/>
                </a:solidFill>
              </a:endParaRPr>
            </a:p>
          </p:txBody>
        </p:sp>
        <p:sp>
          <p:nvSpPr>
            <p:cNvPr id="111674"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m-2</a:t>
              </a:r>
              <a:endParaRPr kumimoji="1" lang="en-US" altLang="zh-CN" sz="1800" b="0">
                <a:solidFill>
                  <a:schemeClr val="tx1"/>
                </a:solidFill>
              </a:endParaRPr>
            </a:p>
          </p:txBody>
        </p:sp>
        <p:sp>
          <p:nvSpPr>
            <p:cNvPr id="111675"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m-3</a:t>
              </a:r>
              <a:endParaRPr kumimoji="1" lang="en-US" altLang="zh-CN" sz="1800" b="0">
                <a:solidFill>
                  <a:schemeClr val="tx1"/>
                </a:solidFill>
              </a:endParaRPr>
            </a:p>
          </p:txBody>
        </p:sp>
        <p:sp>
          <p:nvSpPr>
            <p:cNvPr id="111676"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m-1</a:t>
              </a:r>
              <a:endParaRPr kumimoji="1" lang="en-US" altLang="zh-CN" sz="1800" b="0">
                <a:solidFill>
                  <a:schemeClr val="tx1"/>
                </a:solidFill>
              </a:endParaRPr>
            </a:p>
          </p:txBody>
        </p:sp>
        <p:sp>
          <p:nvSpPr>
            <p:cNvPr id="111677" name="Line 1085"/>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678" name="Line 1086"/>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2" name="Text Box 1120"/>
            <p:cNvSpPr txBox="1">
              <a:spLocks noChangeArrowheads="1"/>
            </p:cNvSpPr>
            <p:nvPr/>
          </p:nvSpPr>
          <p:spPr bwMode="auto">
            <a:xfrm>
              <a:off x="3501" y="1811"/>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队满状态   元素个数</a:t>
              </a:r>
              <a:r>
                <a:rPr kumimoji="1" lang="en-US" altLang="zh-CN" sz="1800" b="0">
                  <a:solidFill>
                    <a:schemeClr val="tx1"/>
                  </a:solidFill>
                </a:rPr>
                <a:t>=m</a:t>
              </a:r>
            </a:p>
          </p:txBody>
        </p:sp>
      </p:grpSp>
      <p:grpSp>
        <p:nvGrpSpPr>
          <p:cNvPr id="111725" name="Group 1133"/>
          <p:cNvGrpSpPr>
            <a:grpSpLocks/>
          </p:cNvGrpSpPr>
          <p:nvPr/>
        </p:nvGrpSpPr>
        <p:grpSpPr bwMode="auto">
          <a:xfrm>
            <a:off x="2590801" y="2807494"/>
            <a:ext cx="3770313" cy="2151460"/>
            <a:chOff x="1632" y="2358"/>
            <a:chExt cx="2375" cy="1807"/>
          </a:xfrm>
        </p:grpSpPr>
        <p:grpSp>
          <p:nvGrpSpPr>
            <p:cNvPr id="111724" name="Group 1132"/>
            <p:cNvGrpSpPr>
              <a:grpSpLocks/>
            </p:cNvGrpSpPr>
            <p:nvPr/>
          </p:nvGrpSpPr>
          <p:grpSpPr bwMode="auto">
            <a:xfrm>
              <a:off x="2279" y="2539"/>
              <a:ext cx="1324" cy="1325"/>
              <a:chOff x="2279" y="2539"/>
              <a:chExt cx="1324" cy="1325"/>
            </a:xfrm>
          </p:grpSpPr>
          <p:sp>
            <p:nvSpPr>
              <p:cNvPr id="111681" name="Oval 1089"/>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82" name="Line 1090"/>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3" name="Line 1091"/>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4" name="Line 1092"/>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5" name="Line 1093"/>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6" name="Line 1094"/>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7" name="Line 1095"/>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8" name="Line 1096"/>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89" name="Oval 1097"/>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90" name="Text Box 1098"/>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91" name="Text Box 1099"/>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92" name="Text Box 1100"/>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93" name="Text Box 1101"/>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94" name="Text Box 1102"/>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95" name="Text Box 1103"/>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96" name="Text Box 1104"/>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97" name="Text Box 1105"/>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98" name="Text Box 1106"/>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99" name="Text Box 1107"/>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0" name="Text Box 1108"/>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1" name="Text Box 1109"/>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2" name="Text Box 1110"/>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3" name="Text Box 1111"/>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sp>
          <p:nvSpPr>
            <p:cNvPr id="111704" name="Text Box 1112"/>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705" name="Text Box 1113"/>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6" name="Text Box 1114"/>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7" name="Text Box 1115"/>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8" name="Text Box 1116"/>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endParaRPr kumimoji="1" lang="zh-CN" altLang="zh-CN" sz="1800" b="0">
                <a:solidFill>
                  <a:schemeClr val="tx1"/>
                </a:solidFill>
              </a:endParaRPr>
            </a:p>
          </p:txBody>
        </p:sp>
        <p:sp>
          <p:nvSpPr>
            <p:cNvPr id="111709" name="Line 1117"/>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0" name="Line 1118"/>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3" name="Text Box 1121"/>
            <p:cNvSpPr txBox="1">
              <a:spLocks noChangeArrowheads="1"/>
            </p:cNvSpPr>
            <p:nvPr/>
          </p:nvSpPr>
          <p:spPr bwMode="auto">
            <a:xfrm>
              <a:off x="2016" y="3812"/>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队空状态   元素个数</a:t>
              </a:r>
              <a:r>
                <a:rPr kumimoji="1" lang="en-US" altLang="zh-CN" sz="1800" b="0">
                  <a:solidFill>
                    <a:schemeClr val="tx1"/>
                  </a:solidFill>
                </a:rPr>
                <a:t>=0</a:t>
              </a:r>
            </a:p>
          </p:txBody>
        </p:sp>
      </p:grpSp>
      <p:grpSp>
        <p:nvGrpSpPr>
          <p:cNvPr id="111720" name="Group 1128"/>
          <p:cNvGrpSpPr>
            <a:grpSpLocks/>
          </p:cNvGrpSpPr>
          <p:nvPr/>
        </p:nvGrpSpPr>
        <p:grpSpPr bwMode="auto">
          <a:xfrm>
            <a:off x="762001" y="171450"/>
            <a:ext cx="3400425" cy="2428875"/>
            <a:chOff x="480" y="144"/>
            <a:chExt cx="2142" cy="2040"/>
          </a:xfrm>
        </p:grpSpPr>
        <p:sp>
          <p:nvSpPr>
            <p:cNvPr id="111619"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队尾</a:t>
              </a:r>
            </a:p>
          </p:txBody>
        </p:sp>
        <p:grpSp>
          <p:nvGrpSpPr>
            <p:cNvPr id="111719" name="Group 1127"/>
            <p:cNvGrpSpPr>
              <a:grpSpLocks/>
            </p:cNvGrpSpPr>
            <p:nvPr/>
          </p:nvGrpSpPr>
          <p:grpSpPr bwMode="auto">
            <a:xfrm>
              <a:off x="894" y="498"/>
              <a:ext cx="1324" cy="1324"/>
              <a:chOff x="894" y="498"/>
              <a:chExt cx="1324" cy="1324"/>
            </a:xfrm>
          </p:grpSpPr>
          <p:sp>
            <p:nvSpPr>
              <p:cNvPr id="111624" name="Oval 1032"/>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5" name="Line 1033"/>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6" name="Line 1034"/>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7" name="Line 1035"/>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8" name="Line 1036"/>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9" name="Line 1037"/>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0" name="Line 1038"/>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1" name="Line 1039"/>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2" name="Oval 1040"/>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p>
                <a:endParaRPr lang="zh-CN" altLang="en-US"/>
              </a:p>
            </p:txBody>
          </p:sp>
        </p:grpSp>
        <p:sp>
          <p:nvSpPr>
            <p:cNvPr id="111633"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1</a:t>
              </a:r>
            </a:p>
          </p:txBody>
        </p:sp>
        <p:sp>
          <p:nvSpPr>
            <p:cNvPr id="111634"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2</a:t>
              </a:r>
            </a:p>
          </p:txBody>
        </p:sp>
        <p:sp>
          <p:nvSpPr>
            <p:cNvPr id="111635"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3</a:t>
              </a:r>
            </a:p>
          </p:txBody>
        </p:sp>
        <p:sp>
          <p:nvSpPr>
            <p:cNvPr id="111636"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4</a:t>
              </a:r>
            </a:p>
          </p:txBody>
        </p:sp>
        <p:sp>
          <p:nvSpPr>
            <p:cNvPr id="111637"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en-US" altLang="zh-CN" sz="1800" b="0">
                  <a:solidFill>
                    <a:schemeClr val="tx1"/>
                  </a:solidFill>
                </a:rPr>
                <a:t>……</a:t>
              </a:r>
            </a:p>
          </p:txBody>
        </p:sp>
        <p:sp>
          <p:nvSpPr>
            <p:cNvPr id="111638"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m-1</a:t>
              </a:r>
            </a:p>
          </p:txBody>
        </p:sp>
        <p:sp>
          <p:nvSpPr>
            <p:cNvPr id="111639"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m-2</a:t>
              </a:r>
            </a:p>
          </p:txBody>
        </p:sp>
        <p:sp>
          <p:nvSpPr>
            <p:cNvPr id="111640"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m-3</a:t>
              </a:r>
            </a:p>
          </p:txBody>
        </p:sp>
        <p:sp>
          <p:nvSpPr>
            <p:cNvPr id="111641"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0</a:t>
              </a:r>
            </a:p>
          </p:txBody>
        </p:sp>
        <p:sp>
          <p:nvSpPr>
            <p:cNvPr id="111642"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0</a:t>
              </a:r>
              <a:endParaRPr kumimoji="1" lang="en-US" altLang="zh-CN" sz="1800" b="0">
                <a:solidFill>
                  <a:schemeClr val="tx1"/>
                </a:solidFill>
              </a:endParaRPr>
            </a:p>
          </p:txBody>
        </p:sp>
        <p:sp>
          <p:nvSpPr>
            <p:cNvPr id="111643"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1</a:t>
              </a:r>
              <a:endParaRPr kumimoji="1" lang="en-US" altLang="zh-CN" sz="1800" b="0">
                <a:solidFill>
                  <a:schemeClr val="tx1"/>
                </a:solidFill>
              </a:endParaRPr>
            </a:p>
          </p:txBody>
        </p:sp>
        <p:sp>
          <p:nvSpPr>
            <p:cNvPr id="111644"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2</a:t>
              </a:r>
              <a:endParaRPr kumimoji="1" lang="en-US" altLang="zh-CN" sz="1800" b="0">
                <a:solidFill>
                  <a:schemeClr val="tx1"/>
                </a:solidFill>
              </a:endParaRPr>
            </a:p>
          </p:txBody>
        </p:sp>
        <p:sp>
          <p:nvSpPr>
            <p:cNvPr id="111645"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en-US" altLang="zh-CN" sz="1800" b="0">
                  <a:solidFill>
                    <a:schemeClr val="tx1"/>
                  </a:solidFill>
                </a:rPr>
                <a:t>a</a:t>
              </a:r>
              <a:r>
                <a:rPr kumimoji="1" lang="en-US" altLang="zh-CN" sz="1800" b="0" baseline="-25000">
                  <a:solidFill>
                    <a:schemeClr val="tx1"/>
                  </a:solidFill>
                </a:rPr>
                <a:t>3</a:t>
              </a:r>
              <a:endParaRPr kumimoji="1" lang="en-US" altLang="zh-CN" sz="1800" b="0">
                <a:solidFill>
                  <a:schemeClr val="tx1"/>
                </a:solidFill>
              </a:endParaRPr>
            </a:p>
          </p:txBody>
        </p:sp>
        <p:sp>
          <p:nvSpPr>
            <p:cNvPr id="111646"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r>
                <a:rPr kumimoji="1" lang="zh-CN" altLang="en-US" sz="1800" b="0">
                  <a:solidFill>
                    <a:schemeClr val="tx1"/>
                  </a:solidFill>
                </a:rPr>
                <a:t>队头</a:t>
              </a:r>
            </a:p>
          </p:txBody>
        </p:sp>
        <p:sp>
          <p:nvSpPr>
            <p:cNvPr id="111711"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kumimoji="1" lang="zh-CN" altLang="en-US" sz="1800" b="0">
                  <a:solidFill>
                    <a:schemeClr val="tx1"/>
                  </a:solidFill>
                </a:rPr>
                <a:t>一般状态</a:t>
              </a:r>
            </a:p>
          </p:txBody>
        </p:sp>
        <p:sp>
          <p:nvSpPr>
            <p:cNvPr id="111714" name="Line 1122"/>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1715" name="Line 1123"/>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18" name="Text Box 18"/>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43D0A8BC-558D-4B07-8101-C3B5E8C40E41}" type="slidenum">
              <a:rPr lang="en-US" altLang="zh-CN" sz="1400" b="0">
                <a:solidFill>
                  <a:schemeClr val="tx1"/>
                </a:solidFill>
              </a:rPr>
              <a:pPr algn="r">
                <a:spcBef>
                  <a:spcPct val="50000"/>
                </a:spcBef>
              </a:pPr>
              <a:t>61</a:t>
            </a:fld>
            <a:endParaRPr lang="en-US" altLang="zh-CN" sz="1400" b="0">
              <a:solidFill>
                <a:schemeClr val="tx1"/>
              </a:solidFill>
            </a:endParaRPr>
          </a:p>
        </p:txBody>
      </p:sp>
    </p:spTree>
    <p:extLst>
      <p:ext uri="{BB962C8B-B14F-4D97-AF65-F5344CB8AC3E}">
        <p14:creationId xmlns:p14="http://schemas.microsoft.com/office/powerpoint/2010/main" val="410942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4000" y="202332"/>
            <a:ext cx="7776000" cy="857250"/>
          </a:xfrm>
        </p:spPr>
        <p:txBody>
          <a:bodyPr/>
          <a:lstStyle/>
          <a:p>
            <a:r>
              <a:rPr lang="zh-CN" altLang="en-US"/>
              <a:t>例</a:t>
            </a:r>
            <a:r>
              <a:rPr lang="en-US" altLang="zh-CN"/>
              <a:t>9-10 </a:t>
            </a:r>
            <a:r>
              <a:rPr lang="zh-CN" altLang="en-US"/>
              <a:t>队列类模板</a:t>
            </a:r>
          </a:p>
        </p:txBody>
      </p:sp>
      <p:sp>
        <p:nvSpPr>
          <p:cNvPr id="223235" name="Rectangle 3"/>
          <p:cNvSpPr>
            <a:spLocks noGrp="1" noChangeArrowheads="1"/>
          </p:cNvSpPr>
          <p:nvPr>
            <p:ph idx="1"/>
          </p:nvPr>
        </p:nvSpPr>
        <p:spPr>
          <a:xfrm>
            <a:off x="1295400" y="1428750"/>
            <a:ext cx="3543300" cy="3543300"/>
          </a:xfrm>
          <a:noFill/>
          <a:ln/>
        </p:spPr>
        <p:txBody>
          <a:bodyPr>
            <a:normAutofit fontScale="92500" lnSpcReduction="20000"/>
          </a:bodyPr>
          <a:lstStyle/>
          <a:p>
            <a:pPr>
              <a:buFont typeface="Wingdings" pitchFamily="2" charset="2"/>
              <a:buNone/>
            </a:pPr>
            <a:r>
              <a:rPr lang="en-US" altLang="zh-CN" sz="2000"/>
              <a:t>#ifndef QUEUE_CLASS</a:t>
            </a:r>
          </a:p>
          <a:p>
            <a:pPr>
              <a:buFont typeface="Wingdings" pitchFamily="2" charset="2"/>
              <a:buNone/>
            </a:pPr>
            <a:r>
              <a:rPr lang="en-US" altLang="zh-CN" sz="2000"/>
              <a:t>#define QUEUE_CLASS</a:t>
            </a:r>
          </a:p>
          <a:p>
            <a:pPr>
              <a:buFont typeface="Wingdings" pitchFamily="2" charset="2"/>
              <a:buNone/>
            </a:pPr>
            <a:r>
              <a:rPr lang="en-US" altLang="zh-CN" sz="2000"/>
              <a:t>#include &lt;iostream&gt;</a:t>
            </a:r>
          </a:p>
          <a:p>
            <a:pPr>
              <a:buFont typeface="Wingdings" pitchFamily="2" charset="2"/>
              <a:buNone/>
            </a:pPr>
            <a:r>
              <a:rPr lang="en-US" altLang="zh-CN" sz="2000"/>
              <a:t>#include &lt;cstdlib&gt;</a:t>
            </a:r>
          </a:p>
          <a:p>
            <a:pPr>
              <a:buFont typeface="Wingdings" pitchFamily="2" charset="2"/>
              <a:buNone/>
            </a:pPr>
            <a:r>
              <a:rPr lang="en-US" altLang="zh-CN" sz="2000"/>
              <a:t>using namespace std;</a:t>
            </a:r>
          </a:p>
          <a:p>
            <a:pPr>
              <a:buFont typeface="Wingdings" pitchFamily="2" charset="2"/>
              <a:buNone/>
            </a:pPr>
            <a:r>
              <a:rPr lang="en-US" altLang="zh-CN" sz="2000"/>
              <a:t>const int MaxQSize = 50;   </a:t>
            </a:r>
          </a:p>
          <a:p>
            <a:pPr>
              <a:buFont typeface="Wingdings" pitchFamily="2" charset="2"/>
              <a:buNone/>
            </a:pPr>
            <a:endParaRPr lang="en-US" altLang="zh-CN" sz="2000"/>
          </a:p>
          <a:p>
            <a:pPr>
              <a:buFont typeface="Wingdings" pitchFamily="2" charset="2"/>
              <a:buNone/>
            </a:pPr>
            <a:r>
              <a:rPr lang="en-US" altLang="zh-CN" sz="2000"/>
              <a:t>template &lt;class T&gt;</a:t>
            </a:r>
          </a:p>
          <a:p>
            <a:pPr>
              <a:buFont typeface="Wingdings" pitchFamily="2" charset="2"/>
              <a:buNone/>
            </a:pPr>
            <a:r>
              <a:rPr lang="en-US" altLang="zh-CN" sz="2000"/>
              <a:t>class Queue</a:t>
            </a:r>
          </a:p>
          <a:p>
            <a:pPr>
              <a:buFont typeface="Wingdings" pitchFamily="2" charset="2"/>
              <a:buNone/>
            </a:pPr>
            <a:r>
              <a:rPr lang="en-US" altLang="zh-CN" sz="2000"/>
              <a:t>{  private:</a:t>
            </a:r>
          </a:p>
          <a:p>
            <a:pPr>
              <a:buFont typeface="Wingdings" pitchFamily="2" charset="2"/>
              <a:buNone/>
            </a:pPr>
            <a:r>
              <a:rPr lang="en-US" altLang="zh-CN" sz="2000"/>
              <a:t>        int front, rear, count;  </a:t>
            </a:r>
          </a:p>
          <a:p>
            <a:pPr>
              <a:buFont typeface="Wingdings" pitchFamily="2" charset="2"/>
              <a:buNone/>
            </a:pPr>
            <a:r>
              <a:rPr lang="en-US" altLang="zh-CN" sz="2000"/>
              <a:t>        T qlist[MaxQSize];    </a:t>
            </a:r>
          </a:p>
        </p:txBody>
      </p:sp>
      <p:sp>
        <p:nvSpPr>
          <p:cNvPr id="9" name="灯片编号占位符 5"/>
          <p:cNvSpPr>
            <a:spLocks noGrp="1"/>
          </p:cNvSpPr>
          <p:nvPr>
            <p:ph type="sldNum" sz="quarter" idx="12"/>
          </p:nvPr>
        </p:nvSpPr>
        <p:spPr/>
        <p:txBody>
          <a:bodyPr/>
          <a:lstStyle/>
          <a:p>
            <a:fld id="{D31828D6-F725-4199-827D-F93DA6724E58}" type="slidenum">
              <a:rPr lang="en-US" altLang="zh-CN"/>
              <a:pPr/>
              <a:t>62</a:t>
            </a:fld>
            <a:endParaRPr lang="en-US" altLang="zh-CN"/>
          </a:p>
        </p:txBody>
      </p:sp>
      <p:sp>
        <p:nvSpPr>
          <p:cNvPr id="113668" name="Text Box 4"/>
          <p:cNvSpPr txBox="1">
            <a:spLocks noChangeArrowheads="1"/>
          </p:cNvSpPr>
          <p:nvPr/>
        </p:nvSpPr>
        <p:spPr bwMode="auto">
          <a:xfrm>
            <a:off x="266581" y="51470"/>
            <a:ext cx="80021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00FFFF"/>
                </a:solidFill>
                <a:latin typeface="隶书" pitchFamily="49" charset="-122"/>
                <a:ea typeface="隶书" pitchFamily="49" charset="-122"/>
              </a:rPr>
              <a:t>特殊的线性群体</a:t>
            </a:r>
            <a:r>
              <a:rPr kumimoji="1" lang="en-US" altLang="zh-CN" sz="4000" b="0" dirty="0" smtClean="0">
                <a:solidFill>
                  <a:srgbClr val="00FFFF"/>
                </a:solidFill>
                <a:latin typeface="Times New Roman"/>
                <a:ea typeface="隶书" pitchFamily="49" charset="-122"/>
              </a:rPr>
              <a:t>—</a:t>
            </a:r>
            <a:r>
              <a:rPr kumimoji="1" lang="zh-CN" altLang="en-US" sz="4000" b="0" dirty="0" smtClean="0">
                <a:solidFill>
                  <a:srgbClr val="00FFFF"/>
                </a:solidFill>
                <a:latin typeface="隶书" pitchFamily="49" charset="-122"/>
                <a:ea typeface="隶书" pitchFamily="49" charset="-122"/>
              </a:rPr>
              <a:t>队列</a:t>
            </a:r>
            <a:endParaRPr kumimoji="1" lang="zh-CN" altLang="en-US" sz="4000" b="0" dirty="0">
              <a:solidFill>
                <a:srgbClr val="00FFFF"/>
              </a:solidFill>
              <a:latin typeface="隶书" pitchFamily="49" charset="-122"/>
              <a:ea typeface="隶书" pitchFamily="49" charset="-122"/>
            </a:endParaRPr>
          </a:p>
        </p:txBody>
      </p:sp>
      <p:sp>
        <p:nvSpPr>
          <p:cNvPr id="223236" name="Rectangle 4"/>
          <p:cNvSpPr>
            <a:spLocks noChangeArrowheads="1"/>
          </p:cNvSpPr>
          <p:nvPr/>
        </p:nvSpPr>
        <p:spPr bwMode="auto">
          <a:xfrm>
            <a:off x="4724400" y="786383"/>
            <a:ext cx="35433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buFont typeface="Wingdings" pitchFamily="2" charset="2"/>
              <a:buNone/>
            </a:pPr>
            <a:r>
              <a:rPr lang="en-US" altLang="zh-CN" sz="2000" dirty="0"/>
              <a:t>public:</a:t>
            </a:r>
          </a:p>
          <a:p>
            <a:pPr eaLnBrk="1" hangingPunct="1">
              <a:buFont typeface="Wingdings" pitchFamily="2" charset="2"/>
              <a:buNone/>
            </a:pPr>
            <a:r>
              <a:rPr lang="en-US" altLang="zh-CN" sz="2000" dirty="0"/>
              <a:t>        Queue (void);   </a:t>
            </a:r>
          </a:p>
          <a:p>
            <a:pPr eaLnBrk="1" hangingPunct="1">
              <a:buFont typeface="Wingdings" pitchFamily="2" charset="2"/>
              <a:buNone/>
            </a:pPr>
            <a:r>
              <a:rPr lang="en-US" altLang="zh-CN" sz="2000" dirty="0"/>
              <a:t>        void </a:t>
            </a:r>
            <a:r>
              <a:rPr lang="en-US" altLang="zh-CN" sz="2000" dirty="0" err="1"/>
              <a:t>QInsert</a:t>
            </a:r>
            <a:r>
              <a:rPr lang="en-US" altLang="zh-CN" sz="2000" dirty="0"/>
              <a:t>(</a:t>
            </a:r>
            <a:r>
              <a:rPr lang="en-US" altLang="zh-CN" sz="2000" dirty="0" err="1"/>
              <a:t>const</a:t>
            </a:r>
            <a:r>
              <a:rPr lang="en-US" altLang="zh-CN" sz="2000" dirty="0"/>
              <a:t> T&amp; item);  </a:t>
            </a:r>
          </a:p>
          <a:p>
            <a:pPr eaLnBrk="1" hangingPunct="1">
              <a:buFont typeface="Wingdings" pitchFamily="2" charset="2"/>
              <a:buNone/>
            </a:pPr>
            <a:r>
              <a:rPr lang="en-US" altLang="zh-CN" sz="2000" dirty="0"/>
              <a:t>        T </a:t>
            </a:r>
            <a:r>
              <a:rPr lang="en-US" altLang="zh-CN" sz="2000" dirty="0" err="1"/>
              <a:t>QDelete</a:t>
            </a:r>
            <a:r>
              <a:rPr lang="en-US" altLang="zh-CN" sz="2000" dirty="0"/>
              <a:t>(void);    </a:t>
            </a:r>
          </a:p>
          <a:p>
            <a:pPr eaLnBrk="1" hangingPunct="1">
              <a:buFont typeface="Wingdings" pitchFamily="2" charset="2"/>
              <a:buNone/>
            </a:pPr>
            <a:r>
              <a:rPr lang="en-US" altLang="zh-CN" sz="2000" dirty="0"/>
              <a:t>        void </a:t>
            </a:r>
            <a:r>
              <a:rPr lang="en-US" altLang="zh-CN" sz="2000" dirty="0" err="1"/>
              <a:t>ClearQueue</a:t>
            </a:r>
            <a:r>
              <a:rPr lang="en-US" altLang="zh-CN" sz="2000" dirty="0"/>
              <a:t>(void);    </a:t>
            </a:r>
          </a:p>
          <a:p>
            <a:pPr eaLnBrk="1" hangingPunct="1">
              <a:buFont typeface="Wingdings" pitchFamily="2" charset="2"/>
              <a:buNone/>
            </a:pPr>
            <a:r>
              <a:rPr lang="en-US" altLang="zh-CN" sz="2000" dirty="0"/>
              <a:t>        T </a:t>
            </a:r>
            <a:r>
              <a:rPr lang="en-US" altLang="zh-CN" sz="2000" dirty="0" err="1"/>
              <a:t>QFront</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QLength</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QEmpty</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        </a:t>
            </a:r>
            <a:r>
              <a:rPr lang="en-US" altLang="zh-CN" sz="2000" dirty="0" err="1"/>
              <a:t>int</a:t>
            </a:r>
            <a:r>
              <a:rPr lang="en-US" altLang="zh-CN" sz="2000" dirty="0"/>
              <a:t> </a:t>
            </a:r>
            <a:r>
              <a:rPr lang="en-US" altLang="zh-CN" sz="2000" dirty="0" err="1"/>
              <a:t>QFull</a:t>
            </a:r>
            <a:r>
              <a:rPr lang="en-US" altLang="zh-CN" sz="2000" dirty="0"/>
              <a:t>(void) </a:t>
            </a:r>
            <a:r>
              <a:rPr lang="en-US" altLang="zh-CN" sz="2000" dirty="0" err="1"/>
              <a:t>const</a:t>
            </a:r>
            <a:r>
              <a:rPr lang="en-US" altLang="zh-CN" sz="2000" dirty="0"/>
              <a:t>;    </a:t>
            </a:r>
          </a:p>
          <a:p>
            <a:pPr eaLnBrk="1" hangingPunct="1">
              <a:buFont typeface="Wingdings" pitchFamily="2" charset="2"/>
              <a:buNone/>
            </a:pPr>
            <a:r>
              <a:rPr lang="en-US" altLang="zh-CN" sz="2000" dirty="0"/>
              <a:t>};</a:t>
            </a:r>
          </a:p>
          <a:p>
            <a:pPr eaLnBrk="1" hangingPunct="1">
              <a:buFont typeface="Wingdings" pitchFamily="2" charset="2"/>
              <a:buNone/>
            </a:pPr>
            <a:r>
              <a:rPr lang="en-US" altLang="zh-CN" sz="2000" dirty="0"/>
              <a:t>//</a:t>
            </a:r>
            <a:r>
              <a:rPr lang="zh-CN" altLang="en-US" sz="2000" dirty="0"/>
              <a:t>成员函数的实现略</a:t>
            </a:r>
          </a:p>
        </p:txBody>
      </p:sp>
      <p:sp>
        <p:nvSpPr>
          <p:cNvPr id="223237" name="Line 5"/>
          <p:cNvSpPr>
            <a:spLocks noChangeShapeType="1"/>
          </p:cNvSpPr>
          <p:nvPr/>
        </p:nvSpPr>
        <p:spPr bwMode="auto">
          <a:xfrm>
            <a:off x="4572000" y="1428750"/>
            <a:ext cx="0" cy="3314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010588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4400"/>
              <a:t>第三部分</a:t>
            </a:r>
            <a:r>
              <a:rPr lang="en-US" altLang="zh-CN" sz="4400"/>
              <a:t>—</a:t>
            </a:r>
            <a:r>
              <a:rPr kumimoji="0" lang="zh-CN" altLang="en-US" sz="4400"/>
              <a:t>群</a:t>
            </a:r>
            <a:r>
              <a:rPr lang="zh-CN" altLang="en-US" sz="4400"/>
              <a:t>体数据的组织</a:t>
            </a:r>
          </a:p>
        </p:txBody>
      </p:sp>
      <p:sp>
        <p:nvSpPr>
          <p:cNvPr id="189443" name="Rectangle 3"/>
          <p:cNvSpPr>
            <a:spLocks noGrp="1" noChangeArrowheads="1"/>
          </p:cNvSpPr>
          <p:nvPr>
            <p:ph idx="1"/>
          </p:nvPr>
        </p:nvSpPr>
        <p:spPr>
          <a:xfrm>
            <a:off x="1219200" y="1543050"/>
            <a:ext cx="7467600" cy="3086100"/>
          </a:xfrm>
        </p:spPr>
        <p:txBody>
          <a:bodyPr>
            <a:normAutofit fontScale="92500" lnSpcReduction="10000"/>
          </a:bodyPr>
          <a:lstStyle/>
          <a:p>
            <a:pPr marL="2057400">
              <a:lnSpc>
                <a:spcPct val="120000"/>
              </a:lnSpc>
            </a:pPr>
            <a:r>
              <a:rPr lang="zh-CN" altLang="en-US"/>
              <a:t>插入排序</a:t>
            </a:r>
          </a:p>
          <a:p>
            <a:pPr marL="2057400">
              <a:lnSpc>
                <a:spcPct val="120000"/>
              </a:lnSpc>
            </a:pPr>
            <a:r>
              <a:rPr lang="zh-CN" altLang="en-US"/>
              <a:t>选择排序</a:t>
            </a:r>
          </a:p>
          <a:p>
            <a:pPr marL="2057400">
              <a:lnSpc>
                <a:spcPct val="120000"/>
              </a:lnSpc>
            </a:pPr>
            <a:r>
              <a:rPr lang="zh-CN" altLang="en-US"/>
              <a:t>交换排序</a:t>
            </a:r>
          </a:p>
          <a:p>
            <a:pPr marL="2057400">
              <a:lnSpc>
                <a:spcPct val="120000"/>
              </a:lnSpc>
            </a:pPr>
            <a:r>
              <a:rPr lang="zh-CN" altLang="en-US"/>
              <a:t>顺序查找</a:t>
            </a:r>
          </a:p>
          <a:p>
            <a:pPr marL="2057400">
              <a:lnSpc>
                <a:spcPct val="120000"/>
              </a:lnSpc>
            </a:pPr>
            <a:r>
              <a:rPr lang="zh-CN" altLang="en-US"/>
              <a:t>折半查找</a:t>
            </a:r>
          </a:p>
        </p:txBody>
      </p:sp>
      <p:sp>
        <p:nvSpPr>
          <p:cNvPr id="6" name="灯片编号占位符 5"/>
          <p:cNvSpPr>
            <a:spLocks noGrp="1"/>
          </p:cNvSpPr>
          <p:nvPr>
            <p:ph type="sldNum" sz="quarter" idx="12"/>
          </p:nvPr>
        </p:nvSpPr>
        <p:spPr/>
        <p:txBody>
          <a:bodyPr/>
          <a:lstStyle/>
          <a:p>
            <a:fld id="{02216459-6035-4760-9C59-ED32F861AB9E}" type="slidenum">
              <a:rPr lang="en-US" altLang="zh-CN"/>
              <a:pPr/>
              <a:t>63</a:t>
            </a:fld>
            <a:endParaRPr lang="en-US" altLang="zh-CN"/>
          </a:p>
        </p:txBody>
      </p:sp>
    </p:spTree>
    <p:extLst>
      <p:ext uri="{BB962C8B-B14F-4D97-AF65-F5344CB8AC3E}">
        <p14:creationId xmlns:p14="http://schemas.microsoft.com/office/powerpoint/2010/main" val="8482660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排序（</a:t>
            </a:r>
            <a:r>
              <a:rPr lang="en-US" altLang="zh-CN"/>
              <a:t>sorting</a:t>
            </a:r>
            <a:r>
              <a:rPr lang="zh-CN" altLang="en-US"/>
              <a:t>）</a:t>
            </a:r>
          </a:p>
        </p:txBody>
      </p:sp>
      <p:sp>
        <p:nvSpPr>
          <p:cNvPr id="167939" name="Rectangle 3"/>
          <p:cNvSpPr>
            <a:spLocks noGrp="1" noChangeArrowheads="1"/>
          </p:cNvSpPr>
          <p:nvPr>
            <p:ph idx="1"/>
          </p:nvPr>
        </p:nvSpPr>
        <p:spPr>
          <a:xfrm>
            <a:off x="1042988" y="1257300"/>
            <a:ext cx="7491412" cy="3543300"/>
          </a:xfrm>
        </p:spPr>
        <p:txBody>
          <a:bodyPr>
            <a:normAutofit fontScale="92500" lnSpcReduction="10000"/>
          </a:bodyPr>
          <a:lstStyle/>
          <a:p>
            <a:pPr>
              <a:lnSpc>
                <a:spcPct val="90000"/>
              </a:lnSpc>
            </a:pPr>
            <a:r>
              <a:rPr lang="zh-CN" altLang="en-US" sz="2800">
                <a:solidFill>
                  <a:srgbClr val="FFFF66"/>
                </a:solidFill>
              </a:rPr>
              <a:t>排序</a:t>
            </a:r>
            <a:r>
              <a:rPr lang="zh-CN" altLang="en-US" sz="2800"/>
              <a:t>是计算机程序设计中的一种重要操作，它的功能是将一个</a:t>
            </a:r>
            <a:r>
              <a:rPr lang="zh-CN" altLang="en-US" sz="2800">
                <a:solidFill>
                  <a:srgbClr val="FFFF66"/>
                </a:solidFill>
              </a:rPr>
              <a:t>数据元素</a:t>
            </a:r>
            <a:r>
              <a:rPr lang="zh-CN" altLang="en-US" sz="2800"/>
              <a:t>的任意序列，重新排列成一个按</a:t>
            </a:r>
            <a:r>
              <a:rPr lang="zh-CN" altLang="en-US" sz="2800">
                <a:solidFill>
                  <a:srgbClr val="FFFF66"/>
                </a:solidFill>
              </a:rPr>
              <a:t>关键字</a:t>
            </a:r>
            <a:r>
              <a:rPr lang="zh-CN" altLang="en-US" sz="2800"/>
              <a:t>有序的序列。</a:t>
            </a:r>
          </a:p>
          <a:p>
            <a:pPr lvl="1">
              <a:lnSpc>
                <a:spcPct val="90000"/>
              </a:lnSpc>
            </a:pPr>
            <a:r>
              <a:rPr lang="zh-CN" altLang="en-US" sz="2400">
                <a:solidFill>
                  <a:srgbClr val="FFFF66"/>
                </a:solidFill>
              </a:rPr>
              <a:t>数据元素：</a:t>
            </a:r>
            <a:r>
              <a:rPr lang="zh-CN" altLang="en-US" sz="2400"/>
              <a:t>数据的基本单位。在计算机中通常作为一个整体进行考虑。一个数据元素可由若干数据项组成。</a:t>
            </a:r>
          </a:p>
          <a:p>
            <a:pPr lvl="1">
              <a:lnSpc>
                <a:spcPct val="90000"/>
              </a:lnSpc>
            </a:pPr>
            <a:r>
              <a:rPr lang="zh-CN" altLang="en-US" sz="2400">
                <a:solidFill>
                  <a:srgbClr val="FFFF66"/>
                </a:solidFill>
              </a:rPr>
              <a:t>关键字：</a:t>
            </a:r>
            <a:r>
              <a:rPr lang="zh-CN" altLang="en-US" sz="2400"/>
              <a:t>数据元素中某个数据项的值，用它可以标识（识别）一个数据元素。</a:t>
            </a:r>
          </a:p>
          <a:p>
            <a:pPr>
              <a:lnSpc>
                <a:spcPct val="90000"/>
              </a:lnSpc>
            </a:pPr>
            <a:r>
              <a:rPr lang="zh-CN" altLang="en-US" sz="2800"/>
              <a:t>在排序过程中需要完成两种基本操作：</a:t>
            </a:r>
          </a:p>
          <a:p>
            <a:pPr lvl="1">
              <a:lnSpc>
                <a:spcPct val="90000"/>
              </a:lnSpc>
            </a:pPr>
            <a:r>
              <a:rPr lang="zh-CN" altLang="en-US" sz="2400"/>
              <a:t>比较两个数的大小</a:t>
            </a:r>
          </a:p>
          <a:p>
            <a:pPr lvl="1">
              <a:lnSpc>
                <a:spcPct val="90000"/>
              </a:lnSpc>
            </a:pPr>
            <a:r>
              <a:rPr lang="zh-CN" altLang="en-US" sz="2400"/>
              <a:t>调整元素在序列中的位置</a:t>
            </a:r>
          </a:p>
        </p:txBody>
      </p:sp>
      <p:sp>
        <p:nvSpPr>
          <p:cNvPr id="7" name="灯片编号占位符 5"/>
          <p:cNvSpPr>
            <a:spLocks noGrp="1"/>
          </p:cNvSpPr>
          <p:nvPr>
            <p:ph type="sldNum" sz="quarter" idx="12"/>
          </p:nvPr>
        </p:nvSpPr>
        <p:spPr/>
        <p:txBody>
          <a:bodyPr/>
          <a:lstStyle/>
          <a:p>
            <a:fld id="{BCCF657C-9B63-4E71-A4A2-60BC6584E664}" type="slidenum">
              <a:rPr lang="en-US" altLang="zh-CN"/>
              <a:pPr/>
              <a:t>64</a:t>
            </a:fld>
            <a:endParaRPr lang="en-US" altLang="zh-CN"/>
          </a:p>
        </p:txBody>
      </p:sp>
      <p:sp>
        <p:nvSpPr>
          <p:cNvPr id="167941" name="Text Box 5"/>
          <p:cNvSpPr txBox="1">
            <a:spLocks noChangeArrowheads="1"/>
          </p:cNvSpPr>
          <p:nvPr/>
        </p:nvSpPr>
        <p:spPr bwMode="auto">
          <a:xfrm>
            <a:off x="266581" y="915566"/>
            <a:ext cx="800219"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428113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内部排序与外部排序</a:t>
            </a:r>
          </a:p>
        </p:txBody>
      </p:sp>
      <p:sp>
        <p:nvSpPr>
          <p:cNvPr id="168963" name="Rectangle 3"/>
          <p:cNvSpPr>
            <a:spLocks noGrp="1" noChangeArrowheads="1"/>
          </p:cNvSpPr>
          <p:nvPr>
            <p:ph idx="1"/>
          </p:nvPr>
        </p:nvSpPr>
        <p:spPr/>
        <p:txBody>
          <a:bodyPr>
            <a:normAutofit fontScale="92500"/>
          </a:bodyPr>
          <a:lstStyle/>
          <a:p>
            <a:pPr>
              <a:lnSpc>
                <a:spcPct val="120000"/>
              </a:lnSpc>
            </a:pPr>
            <a:r>
              <a:rPr lang="zh-CN" altLang="en-US">
                <a:solidFill>
                  <a:srgbClr val="FFFF66"/>
                </a:solidFill>
              </a:rPr>
              <a:t>内部排序：</a:t>
            </a:r>
            <a:r>
              <a:rPr lang="zh-CN" altLang="en-US"/>
              <a:t>待排序的数据元素存放在计算机内存中进行的排序过程。</a:t>
            </a:r>
          </a:p>
          <a:p>
            <a:pPr>
              <a:lnSpc>
                <a:spcPct val="120000"/>
              </a:lnSpc>
            </a:pPr>
            <a:r>
              <a:rPr lang="zh-CN" altLang="en-US">
                <a:solidFill>
                  <a:srgbClr val="FFFF66"/>
                </a:solidFill>
              </a:rPr>
              <a:t>外部排序：</a:t>
            </a:r>
            <a:r>
              <a:rPr lang="zh-CN" altLang="en-US"/>
              <a:t>待排序的数据元素数量很大，以致内存存中一次不能容纳全部数据，在排序过程中尚需对外存进行访问的排序过程。</a:t>
            </a:r>
          </a:p>
        </p:txBody>
      </p:sp>
      <p:sp>
        <p:nvSpPr>
          <p:cNvPr id="7" name="灯片编号占位符 5"/>
          <p:cNvSpPr>
            <a:spLocks noGrp="1"/>
          </p:cNvSpPr>
          <p:nvPr>
            <p:ph type="sldNum" sz="quarter" idx="12"/>
          </p:nvPr>
        </p:nvSpPr>
        <p:spPr/>
        <p:txBody>
          <a:bodyPr/>
          <a:lstStyle/>
          <a:p>
            <a:fld id="{8587AB2B-7BD2-4DD8-B7DB-6B1E495E88FF}" type="slidenum">
              <a:rPr lang="en-US" altLang="zh-CN"/>
              <a:pPr/>
              <a:t>65</a:t>
            </a:fld>
            <a:endParaRPr lang="en-US" altLang="zh-CN"/>
          </a:p>
        </p:txBody>
      </p:sp>
      <p:sp>
        <p:nvSpPr>
          <p:cNvPr id="168965" name="Text Box 5"/>
          <p:cNvSpPr txBox="1">
            <a:spLocks noChangeArrowheads="1"/>
          </p:cNvSpPr>
          <p:nvPr/>
        </p:nvSpPr>
        <p:spPr bwMode="auto">
          <a:xfrm>
            <a:off x="-1693" y="1059656"/>
            <a:ext cx="800219" cy="396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500967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内部排序方法</a:t>
            </a:r>
          </a:p>
        </p:txBody>
      </p:sp>
      <p:sp>
        <p:nvSpPr>
          <p:cNvPr id="169987" name="Rectangle 3"/>
          <p:cNvSpPr>
            <a:spLocks noGrp="1" noChangeArrowheads="1"/>
          </p:cNvSpPr>
          <p:nvPr>
            <p:ph idx="1"/>
          </p:nvPr>
        </p:nvSpPr>
        <p:spPr>
          <a:xfrm>
            <a:off x="1115616" y="1131590"/>
            <a:ext cx="8229600" cy="3394472"/>
          </a:xfrm>
        </p:spPr>
        <p:txBody>
          <a:bodyPr/>
          <a:lstStyle/>
          <a:p>
            <a:pPr>
              <a:lnSpc>
                <a:spcPct val="150000"/>
              </a:lnSpc>
            </a:pPr>
            <a:r>
              <a:rPr lang="zh-CN" altLang="en-US" dirty="0"/>
              <a:t>插入排序</a:t>
            </a:r>
          </a:p>
          <a:p>
            <a:pPr>
              <a:lnSpc>
                <a:spcPct val="150000"/>
              </a:lnSpc>
            </a:pPr>
            <a:r>
              <a:rPr lang="zh-CN" altLang="en-US" dirty="0"/>
              <a:t>选择排序</a:t>
            </a:r>
          </a:p>
          <a:p>
            <a:pPr>
              <a:lnSpc>
                <a:spcPct val="150000"/>
              </a:lnSpc>
            </a:pPr>
            <a:r>
              <a:rPr lang="zh-CN" altLang="en-US" dirty="0"/>
              <a:t>交换排序</a:t>
            </a:r>
          </a:p>
        </p:txBody>
      </p:sp>
      <p:sp>
        <p:nvSpPr>
          <p:cNvPr id="7" name="灯片编号占位符 5"/>
          <p:cNvSpPr>
            <a:spLocks noGrp="1"/>
          </p:cNvSpPr>
          <p:nvPr>
            <p:ph type="sldNum" sz="quarter" idx="12"/>
          </p:nvPr>
        </p:nvSpPr>
        <p:spPr/>
        <p:txBody>
          <a:bodyPr/>
          <a:lstStyle/>
          <a:p>
            <a:fld id="{48399657-E22A-4055-A0BA-051ABDCB2F74}" type="slidenum">
              <a:rPr lang="en-US" altLang="zh-CN"/>
              <a:pPr/>
              <a:t>66</a:t>
            </a:fld>
            <a:endParaRPr lang="en-US" altLang="zh-CN"/>
          </a:p>
        </p:txBody>
      </p:sp>
      <p:sp>
        <p:nvSpPr>
          <p:cNvPr id="169989" name="Text Box 5"/>
          <p:cNvSpPr txBox="1">
            <a:spLocks noChangeArrowheads="1"/>
          </p:cNvSpPr>
          <p:nvPr/>
        </p:nvSpPr>
        <p:spPr bwMode="auto">
          <a:xfrm>
            <a:off x="266581" y="843558"/>
            <a:ext cx="80021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2774664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插入排序的基本思想</a:t>
            </a:r>
          </a:p>
        </p:txBody>
      </p:sp>
      <p:sp>
        <p:nvSpPr>
          <p:cNvPr id="171011" name="Rectangle 3"/>
          <p:cNvSpPr>
            <a:spLocks noGrp="1" noChangeArrowheads="1"/>
          </p:cNvSpPr>
          <p:nvPr>
            <p:ph idx="1"/>
          </p:nvPr>
        </p:nvSpPr>
        <p:spPr>
          <a:xfrm>
            <a:off x="533400" y="1314450"/>
            <a:ext cx="8229600" cy="685800"/>
          </a:xfrm>
        </p:spPr>
        <p:txBody>
          <a:bodyPr>
            <a:normAutofit fontScale="92500" lnSpcReduction="20000"/>
          </a:bodyPr>
          <a:lstStyle/>
          <a:p>
            <a:r>
              <a:rPr lang="zh-CN" altLang="en-US" sz="2400"/>
              <a:t>每一步将一个待排序元素按其关键字值的大小插入到已排序序列的适当位置上，直到待排序元素插入完为止。</a:t>
            </a:r>
          </a:p>
        </p:txBody>
      </p:sp>
      <p:sp>
        <p:nvSpPr>
          <p:cNvPr id="32" name="灯片编号占位符 5"/>
          <p:cNvSpPr>
            <a:spLocks noGrp="1"/>
          </p:cNvSpPr>
          <p:nvPr>
            <p:ph type="sldNum" sz="quarter" idx="12"/>
          </p:nvPr>
        </p:nvSpPr>
        <p:spPr/>
        <p:txBody>
          <a:bodyPr/>
          <a:lstStyle/>
          <a:p>
            <a:fld id="{41431F04-D219-455E-8706-A7B8EFBDE451}" type="slidenum">
              <a:rPr lang="en-US" altLang="zh-CN"/>
              <a:pPr/>
              <a:t>67</a:t>
            </a:fld>
            <a:endParaRPr lang="en-US" altLang="zh-CN"/>
          </a:p>
        </p:txBody>
      </p:sp>
      <p:sp>
        <p:nvSpPr>
          <p:cNvPr id="171012" name="Rectangle 4"/>
          <p:cNvSpPr>
            <a:spLocks noChangeArrowheads="1"/>
          </p:cNvSpPr>
          <p:nvPr/>
        </p:nvSpPr>
        <p:spPr bwMode="auto">
          <a:xfrm>
            <a:off x="441326" y="1988344"/>
            <a:ext cx="630300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初始状态：            </a:t>
            </a:r>
            <a:r>
              <a:rPr kumimoji="1" lang="en-US" altLang="zh-CN">
                <a:solidFill>
                  <a:schemeClr val="tx1"/>
                </a:solidFill>
                <a:latin typeface="宋体" pitchFamily="2" charset="-122"/>
              </a:rPr>
              <a:t>[5]    4    10    20    12    3</a:t>
            </a:r>
          </a:p>
        </p:txBody>
      </p:sp>
      <p:grpSp>
        <p:nvGrpSpPr>
          <p:cNvPr id="171013" name="Group 5"/>
          <p:cNvGrpSpPr>
            <a:grpSpLocks/>
          </p:cNvGrpSpPr>
          <p:nvPr/>
        </p:nvGrpSpPr>
        <p:grpSpPr bwMode="auto">
          <a:xfrm>
            <a:off x="441326" y="2228849"/>
            <a:ext cx="6746875" cy="644128"/>
            <a:chOff x="278" y="1872"/>
            <a:chExt cx="4250" cy="541"/>
          </a:xfrm>
        </p:grpSpPr>
        <p:sp>
          <p:nvSpPr>
            <p:cNvPr id="171014" name="Rectangle 6"/>
            <p:cNvSpPr>
              <a:spLocks noChangeArrowheads="1"/>
            </p:cNvSpPr>
            <p:nvPr/>
          </p:nvSpPr>
          <p:spPr bwMode="auto">
            <a:xfrm>
              <a:off x="278" y="2102"/>
              <a:ext cx="8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插入操作：</a:t>
              </a:r>
            </a:p>
          </p:txBody>
        </p:sp>
        <p:sp>
          <p:nvSpPr>
            <p:cNvPr id="171015" name="Rectangle 7"/>
            <p:cNvSpPr>
              <a:spLocks noChangeArrowheads="1"/>
            </p:cNvSpPr>
            <p:nvPr/>
          </p:nvSpPr>
          <p:spPr bwMode="auto">
            <a:xfrm>
              <a:off x="1430" y="2102"/>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1  </a:t>
              </a:r>
              <a:r>
                <a:rPr kumimoji="1" lang="en-US" altLang="zh-CN">
                  <a:solidFill>
                    <a:srgbClr val="FFFF66"/>
                  </a:solidFill>
                  <a:latin typeface="宋体" pitchFamily="2" charset="-122"/>
                </a:rPr>
                <a:t>[4]</a:t>
              </a:r>
              <a:r>
                <a:rPr kumimoji="1" lang="en-US" altLang="zh-CN">
                  <a:solidFill>
                    <a:schemeClr val="tx1"/>
                  </a:solidFill>
                  <a:latin typeface="宋体" pitchFamily="2" charset="-122"/>
                </a:rPr>
                <a:t>    [4     5]   10    20    12    3</a:t>
              </a:r>
            </a:p>
          </p:txBody>
        </p:sp>
        <p:grpSp>
          <p:nvGrpSpPr>
            <p:cNvPr id="171016" name="Group 8"/>
            <p:cNvGrpSpPr>
              <a:grpSpLocks/>
            </p:cNvGrpSpPr>
            <p:nvPr/>
          </p:nvGrpSpPr>
          <p:grpSpPr bwMode="auto">
            <a:xfrm>
              <a:off x="2592" y="1872"/>
              <a:ext cx="576" cy="288"/>
              <a:chOff x="2592" y="1872"/>
              <a:chExt cx="576" cy="288"/>
            </a:xfrm>
          </p:grpSpPr>
          <p:sp>
            <p:nvSpPr>
              <p:cNvPr id="171017" name="Line 9"/>
              <p:cNvSpPr>
                <a:spLocks noChangeShapeType="1"/>
              </p:cNvSpPr>
              <p:nvPr/>
            </p:nvSpPr>
            <p:spPr bwMode="auto">
              <a:xfrm>
                <a:off x="3168" y="1872"/>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8" name="Line 10"/>
              <p:cNvSpPr>
                <a:spLocks noChangeShapeType="1"/>
              </p:cNvSpPr>
              <p:nvPr/>
            </p:nvSpPr>
            <p:spPr bwMode="auto">
              <a:xfrm flipH="1">
                <a:off x="2592" y="2016"/>
                <a:ext cx="576"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11"/>
              <p:cNvSpPr>
                <a:spLocks noChangeShapeType="1"/>
              </p:cNvSpPr>
              <p:nvPr/>
            </p:nvSpPr>
            <p:spPr bwMode="auto">
              <a:xfrm>
                <a:off x="2592" y="2016"/>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1020" name="Group 12"/>
          <p:cNvGrpSpPr>
            <a:grpSpLocks/>
          </p:cNvGrpSpPr>
          <p:nvPr/>
        </p:nvGrpSpPr>
        <p:grpSpPr bwMode="auto">
          <a:xfrm>
            <a:off x="2270126" y="2800348"/>
            <a:ext cx="4918075" cy="586978"/>
            <a:chOff x="1430" y="2352"/>
            <a:chExt cx="3098" cy="493"/>
          </a:xfrm>
        </p:grpSpPr>
        <p:sp>
          <p:nvSpPr>
            <p:cNvPr id="171021" name="Rectangle 13"/>
            <p:cNvSpPr>
              <a:spLocks noChangeArrowheads="1"/>
            </p:cNvSpPr>
            <p:nvPr/>
          </p:nvSpPr>
          <p:spPr bwMode="auto">
            <a:xfrm>
              <a:off x="1430" y="2534"/>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2  </a:t>
              </a:r>
              <a:r>
                <a:rPr kumimoji="1" lang="en-US" altLang="zh-CN">
                  <a:solidFill>
                    <a:srgbClr val="FFFF66"/>
                  </a:solidFill>
                  <a:latin typeface="宋体" pitchFamily="2" charset="-122"/>
                </a:rPr>
                <a:t>[10]</a:t>
              </a:r>
              <a:r>
                <a:rPr kumimoji="1" lang="en-US" altLang="zh-CN">
                  <a:solidFill>
                    <a:schemeClr val="tx1"/>
                  </a:solidFill>
                  <a:latin typeface="宋体" pitchFamily="2" charset="-122"/>
                </a:rPr>
                <a:t>   [4     5    10]   20    12    3</a:t>
              </a:r>
            </a:p>
          </p:txBody>
        </p:sp>
        <p:sp>
          <p:nvSpPr>
            <p:cNvPr id="171022" name="Line 14"/>
            <p:cNvSpPr>
              <a:spLocks noChangeShapeType="1"/>
            </p:cNvSpPr>
            <p:nvPr/>
          </p:nvSpPr>
          <p:spPr bwMode="auto">
            <a:xfrm>
              <a:off x="3696" y="2352"/>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1023" name="Group 15"/>
          <p:cNvGrpSpPr>
            <a:grpSpLocks/>
          </p:cNvGrpSpPr>
          <p:nvPr/>
        </p:nvGrpSpPr>
        <p:grpSpPr bwMode="auto">
          <a:xfrm>
            <a:off x="2270126" y="3314698"/>
            <a:ext cx="4918075" cy="529828"/>
            <a:chOff x="1430" y="2784"/>
            <a:chExt cx="3098" cy="445"/>
          </a:xfrm>
        </p:grpSpPr>
        <p:sp>
          <p:nvSpPr>
            <p:cNvPr id="171024" name="Rectangle 16"/>
            <p:cNvSpPr>
              <a:spLocks noChangeArrowheads="1"/>
            </p:cNvSpPr>
            <p:nvPr/>
          </p:nvSpPr>
          <p:spPr bwMode="auto">
            <a:xfrm>
              <a:off x="1430" y="2918"/>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3  </a:t>
              </a:r>
              <a:r>
                <a:rPr kumimoji="1" lang="en-US" altLang="zh-CN">
                  <a:solidFill>
                    <a:srgbClr val="FFFF66"/>
                  </a:solidFill>
                  <a:latin typeface="宋体" pitchFamily="2" charset="-122"/>
                </a:rPr>
                <a:t>[20]</a:t>
              </a:r>
              <a:r>
                <a:rPr kumimoji="1" lang="en-US" altLang="zh-CN">
                  <a:solidFill>
                    <a:schemeClr val="tx1"/>
                  </a:solidFill>
                  <a:latin typeface="宋体" pitchFamily="2" charset="-122"/>
                </a:rPr>
                <a:t>   [4     5    10    20]   12    3</a:t>
              </a:r>
            </a:p>
          </p:txBody>
        </p:sp>
        <p:sp>
          <p:nvSpPr>
            <p:cNvPr id="171025" name="Line 17"/>
            <p:cNvSpPr>
              <a:spLocks noChangeShapeType="1"/>
            </p:cNvSpPr>
            <p:nvPr/>
          </p:nvSpPr>
          <p:spPr bwMode="auto">
            <a:xfrm>
              <a:off x="4272" y="2784"/>
              <a:ext cx="0" cy="192"/>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1026" name="Group 18"/>
          <p:cNvGrpSpPr>
            <a:grpSpLocks/>
          </p:cNvGrpSpPr>
          <p:nvPr/>
        </p:nvGrpSpPr>
        <p:grpSpPr bwMode="auto">
          <a:xfrm>
            <a:off x="2270126" y="3714748"/>
            <a:ext cx="5426075" cy="586978"/>
            <a:chOff x="1430" y="3120"/>
            <a:chExt cx="3418" cy="493"/>
          </a:xfrm>
        </p:grpSpPr>
        <p:sp>
          <p:nvSpPr>
            <p:cNvPr id="171027" name="Rectangle 19"/>
            <p:cNvSpPr>
              <a:spLocks noChangeArrowheads="1"/>
            </p:cNvSpPr>
            <p:nvPr/>
          </p:nvSpPr>
          <p:spPr bwMode="auto">
            <a:xfrm>
              <a:off x="1430" y="3302"/>
              <a:ext cx="309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4  </a:t>
              </a:r>
              <a:r>
                <a:rPr kumimoji="1" lang="en-US" altLang="zh-CN">
                  <a:solidFill>
                    <a:srgbClr val="FFFF66"/>
                  </a:solidFill>
                  <a:latin typeface="宋体" pitchFamily="2" charset="-122"/>
                </a:rPr>
                <a:t>[12]</a:t>
              </a:r>
              <a:r>
                <a:rPr kumimoji="1" lang="en-US" altLang="zh-CN">
                  <a:solidFill>
                    <a:schemeClr val="tx1"/>
                  </a:solidFill>
                  <a:latin typeface="宋体" pitchFamily="2" charset="-122"/>
                </a:rPr>
                <a:t>   [4     5    10    12    20]   3</a:t>
              </a:r>
            </a:p>
          </p:txBody>
        </p:sp>
        <p:grpSp>
          <p:nvGrpSpPr>
            <p:cNvPr id="171028" name="Group 20"/>
            <p:cNvGrpSpPr>
              <a:grpSpLocks/>
            </p:cNvGrpSpPr>
            <p:nvPr/>
          </p:nvGrpSpPr>
          <p:grpSpPr bwMode="auto">
            <a:xfrm>
              <a:off x="4272" y="3120"/>
              <a:ext cx="576" cy="288"/>
              <a:chOff x="4272" y="3120"/>
              <a:chExt cx="576" cy="288"/>
            </a:xfrm>
          </p:grpSpPr>
          <p:sp>
            <p:nvSpPr>
              <p:cNvPr id="171029" name="Line 21"/>
              <p:cNvSpPr>
                <a:spLocks noChangeShapeType="1"/>
              </p:cNvSpPr>
              <p:nvPr/>
            </p:nvSpPr>
            <p:spPr bwMode="auto">
              <a:xfrm>
                <a:off x="4848" y="3120"/>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0" name="Line 22"/>
              <p:cNvSpPr>
                <a:spLocks noChangeShapeType="1"/>
              </p:cNvSpPr>
              <p:nvPr/>
            </p:nvSpPr>
            <p:spPr bwMode="auto">
              <a:xfrm flipH="1">
                <a:off x="4272" y="3264"/>
                <a:ext cx="576"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1" name="Line 23"/>
              <p:cNvSpPr>
                <a:spLocks noChangeShapeType="1"/>
              </p:cNvSpPr>
              <p:nvPr/>
            </p:nvSpPr>
            <p:spPr bwMode="auto">
              <a:xfrm>
                <a:off x="4272" y="3264"/>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71032" name="Group 24"/>
          <p:cNvGrpSpPr>
            <a:grpSpLocks/>
          </p:cNvGrpSpPr>
          <p:nvPr/>
        </p:nvGrpSpPr>
        <p:grpSpPr bwMode="auto">
          <a:xfrm>
            <a:off x="2270126" y="4171947"/>
            <a:ext cx="6264275" cy="644128"/>
            <a:chOff x="1430" y="3504"/>
            <a:chExt cx="3946" cy="541"/>
          </a:xfrm>
        </p:grpSpPr>
        <p:sp>
          <p:nvSpPr>
            <p:cNvPr id="171033" name="Rectangle 25"/>
            <p:cNvSpPr>
              <a:spLocks noChangeArrowheads="1"/>
            </p:cNvSpPr>
            <p:nvPr/>
          </p:nvSpPr>
          <p:spPr bwMode="auto">
            <a:xfrm>
              <a:off x="1430" y="3734"/>
              <a:ext cx="324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chemeClr val="tx1"/>
                  </a:solidFill>
                  <a:latin typeface="宋体" pitchFamily="2" charset="-122"/>
                </a:rPr>
                <a:t>5  </a:t>
              </a:r>
              <a:r>
                <a:rPr kumimoji="1" lang="en-US" altLang="zh-CN">
                  <a:solidFill>
                    <a:srgbClr val="FFFF66"/>
                  </a:solidFill>
                  <a:latin typeface="宋体" pitchFamily="2" charset="-122"/>
                </a:rPr>
                <a:t>[3]</a:t>
              </a:r>
              <a:r>
                <a:rPr kumimoji="1" lang="en-US" altLang="zh-CN">
                  <a:solidFill>
                    <a:schemeClr val="tx1"/>
                  </a:solidFill>
                  <a:latin typeface="宋体" pitchFamily="2" charset="-122"/>
                </a:rPr>
                <a:t>    [3     4     5    10    12    20]</a:t>
              </a:r>
            </a:p>
          </p:txBody>
        </p:sp>
        <p:grpSp>
          <p:nvGrpSpPr>
            <p:cNvPr id="171034" name="Group 26"/>
            <p:cNvGrpSpPr>
              <a:grpSpLocks/>
            </p:cNvGrpSpPr>
            <p:nvPr/>
          </p:nvGrpSpPr>
          <p:grpSpPr bwMode="auto">
            <a:xfrm>
              <a:off x="2592" y="3504"/>
              <a:ext cx="2784" cy="288"/>
              <a:chOff x="2592" y="3504"/>
              <a:chExt cx="2784" cy="288"/>
            </a:xfrm>
          </p:grpSpPr>
          <p:sp>
            <p:nvSpPr>
              <p:cNvPr id="171035" name="Line 27"/>
              <p:cNvSpPr>
                <a:spLocks noChangeShapeType="1"/>
              </p:cNvSpPr>
              <p:nvPr/>
            </p:nvSpPr>
            <p:spPr bwMode="auto">
              <a:xfrm>
                <a:off x="5376" y="3504"/>
                <a:ext cx="0" cy="144"/>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6" name="Line 28"/>
              <p:cNvSpPr>
                <a:spLocks noChangeShapeType="1"/>
              </p:cNvSpPr>
              <p:nvPr/>
            </p:nvSpPr>
            <p:spPr bwMode="auto">
              <a:xfrm flipH="1">
                <a:off x="2592" y="3648"/>
                <a:ext cx="2784" cy="0"/>
              </a:xfrm>
              <a:prstGeom prst="line">
                <a:avLst/>
              </a:prstGeom>
              <a:noFill/>
              <a:ln w="12700">
                <a:solidFill>
                  <a:srgbClr val="99FF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7" name="Line 29"/>
              <p:cNvSpPr>
                <a:spLocks noChangeShapeType="1"/>
              </p:cNvSpPr>
              <p:nvPr/>
            </p:nvSpPr>
            <p:spPr bwMode="auto">
              <a:xfrm>
                <a:off x="2592" y="3648"/>
                <a:ext cx="0" cy="144"/>
              </a:xfrm>
              <a:prstGeom prst="line">
                <a:avLst/>
              </a:prstGeom>
              <a:noFill/>
              <a:ln w="12700">
                <a:solidFill>
                  <a:srgbClr val="99FF66"/>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774101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ppt_x"/>
                                          </p:val>
                                        </p:tav>
                                        <p:tav tm="100000">
                                          <p:val>
                                            <p:strVal val="#ppt_x"/>
                                          </p:val>
                                        </p:tav>
                                      </p:tavLst>
                                    </p:anim>
                                    <p:anim calcmode="lin" valueType="num">
                                      <p:cBhvr additive="base">
                                        <p:cTn id="8" dur="500" fill="hold"/>
                                        <p:tgtEl>
                                          <p:spTgt spid="17101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Effect transition="in" filter="wipe(up)">
                                      <p:cBhvr>
                                        <p:cTn id="13" dur="500"/>
                                        <p:tgtEl>
                                          <p:spTgt spid="171013"/>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71020"/>
                                        </p:tgtEl>
                                        <p:attrNameLst>
                                          <p:attrName>style.visibility</p:attrName>
                                        </p:attrNameLst>
                                      </p:cBhvr>
                                      <p:to>
                                        <p:strVal val="visible"/>
                                      </p:to>
                                    </p:set>
                                    <p:animEffect transition="in" filter="wipe(up)">
                                      <p:cBhvr>
                                        <p:cTn id="18" dur="500"/>
                                        <p:tgtEl>
                                          <p:spTgt spid="171020"/>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71023"/>
                                        </p:tgtEl>
                                        <p:attrNameLst>
                                          <p:attrName>style.visibility</p:attrName>
                                        </p:attrNameLst>
                                      </p:cBhvr>
                                      <p:to>
                                        <p:strVal val="visible"/>
                                      </p:to>
                                    </p:set>
                                    <p:animEffect transition="in" filter="wipe(up)">
                                      <p:cBhvr>
                                        <p:cTn id="23" dur="500"/>
                                        <p:tgtEl>
                                          <p:spTgt spid="171023"/>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171026"/>
                                        </p:tgtEl>
                                        <p:attrNameLst>
                                          <p:attrName>style.visibility</p:attrName>
                                        </p:attrNameLst>
                                      </p:cBhvr>
                                      <p:to>
                                        <p:strVal val="visible"/>
                                      </p:to>
                                    </p:set>
                                    <p:animEffect transition="in" filter="wipe(up)">
                                      <p:cBhvr>
                                        <p:cTn id="28" dur="500"/>
                                        <p:tgtEl>
                                          <p:spTgt spid="171026"/>
                                        </p:tgtEl>
                                      </p:cBhvr>
                                    </p:animEffect>
                                  </p:childTnLst>
                                  <p:subTnLst>
                                    <p:audio>
                                      <p:cMediaNode>
                                        <p:cTn display="0" masterRel="sameClick">
                                          <p:stCondLst>
                                            <p:cond evt="begin" delay="0">
                                              <p:tn val="26"/>
                                            </p:cond>
                                          </p:stCondLst>
                                          <p:endCondLst>
                                            <p:cond evt="onStopAudio" delay="0">
                                              <p:tgtEl>
                                                <p:sldTgt/>
                                              </p:tgtEl>
                                            </p:cond>
                                          </p:endCondLst>
                                        </p:cTn>
                                        <p:tgtEl>
                                          <p:sndTgt r:embed="rId3" name="Whoosh"/>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71032"/>
                                        </p:tgtEl>
                                        <p:attrNameLst>
                                          <p:attrName>style.visibility</p:attrName>
                                        </p:attrNameLst>
                                      </p:cBhvr>
                                      <p:to>
                                        <p:strVal val="visible"/>
                                      </p:to>
                                    </p:set>
                                    <p:animEffect transition="in" filter="wipe(right)">
                                      <p:cBhvr>
                                        <p:cTn id="33" dur="500"/>
                                        <p:tgtEl>
                                          <p:spTgt spid="171032"/>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a:t>直接插入排序</a:t>
            </a:r>
          </a:p>
        </p:txBody>
      </p:sp>
      <p:sp>
        <p:nvSpPr>
          <p:cNvPr id="172035" name="Rectangle 3"/>
          <p:cNvSpPr>
            <a:spLocks noGrp="1" noChangeArrowheads="1"/>
          </p:cNvSpPr>
          <p:nvPr>
            <p:ph idx="1"/>
          </p:nvPr>
        </p:nvSpPr>
        <p:spPr/>
        <p:txBody>
          <a:bodyPr/>
          <a:lstStyle/>
          <a:p>
            <a:pPr>
              <a:lnSpc>
                <a:spcPct val="140000"/>
              </a:lnSpc>
            </a:pPr>
            <a:r>
              <a:rPr lang="zh-CN" altLang="en-US" sz="2800"/>
              <a:t>在插入排序过程中，由于寻找插入位置的方法不同又可以分为不同的插入排序算法，这里我们只介绍最简单的直接插入排序算法。</a:t>
            </a:r>
          </a:p>
          <a:p>
            <a:pPr>
              <a:lnSpc>
                <a:spcPct val="140000"/>
              </a:lnSpc>
            </a:pPr>
            <a:r>
              <a:rPr lang="zh-CN" altLang="en-US" sz="2800">
                <a:solidFill>
                  <a:srgbClr val="FFFF66"/>
                </a:solidFill>
              </a:rPr>
              <a:t>例</a:t>
            </a:r>
            <a:r>
              <a:rPr lang="en-US" altLang="zh-CN" sz="2800">
                <a:solidFill>
                  <a:srgbClr val="FFFF66"/>
                </a:solidFill>
              </a:rPr>
              <a:t>9-11</a:t>
            </a:r>
            <a:r>
              <a:rPr lang="en-US" altLang="zh-CN" sz="2800"/>
              <a:t> </a:t>
            </a:r>
            <a:r>
              <a:rPr lang="zh-CN" altLang="en-US" sz="2800"/>
              <a:t>直接插入排序函数模板（</a:t>
            </a:r>
            <a:r>
              <a:rPr lang="en-US" altLang="zh-CN" sz="2800"/>
              <a:t>9_11.h</a:t>
            </a:r>
            <a:r>
              <a:rPr lang="zh-CN" altLang="en-US" sz="2800"/>
              <a:t>）</a:t>
            </a:r>
          </a:p>
        </p:txBody>
      </p:sp>
      <p:sp>
        <p:nvSpPr>
          <p:cNvPr id="7" name="灯片编号占位符 5"/>
          <p:cNvSpPr>
            <a:spLocks noGrp="1"/>
          </p:cNvSpPr>
          <p:nvPr>
            <p:ph type="sldNum" sz="quarter" idx="12"/>
          </p:nvPr>
        </p:nvSpPr>
        <p:spPr/>
        <p:txBody>
          <a:bodyPr/>
          <a:lstStyle/>
          <a:p>
            <a:fld id="{31DC8726-E967-4D55-81FB-67232B640B43}" type="slidenum">
              <a:rPr lang="en-US" altLang="zh-CN"/>
              <a:pPr/>
              <a:t>68</a:t>
            </a:fld>
            <a:endParaRPr lang="en-US" altLang="zh-CN"/>
          </a:p>
        </p:txBody>
      </p:sp>
      <p:sp>
        <p:nvSpPr>
          <p:cNvPr id="172036" name="Text Box 4"/>
          <p:cNvSpPr txBox="1">
            <a:spLocks noChangeArrowheads="1"/>
          </p:cNvSpPr>
          <p:nvPr/>
        </p:nvSpPr>
        <p:spPr bwMode="auto">
          <a:xfrm>
            <a:off x="2085" y="555526"/>
            <a:ext cx="800219" cy="420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2581875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762000" y="342900"/>
            <a:ext cx="7772400" cy="4572000"/>
          </a:xfrm>
        </p:spPr>
        <p:txBody>
          <a:bodyPr>
            <a:normAutofit fontScale="92500" lnSpcReduction="20000"/>
          </a:bodyPr>
          <a:lstStyle/>
          <a:p>
            <a:pPr>
              <a:lnSpc>
                <a:spcPct val="80000"/>
              </a:lnSpc>
              <a:buFont typeface="Wingdings" pitchFamily="2" charset="2"/>
              <a:buNone/>
            </a:pPr>
            <a:r>
              <a:rPr lang="en-US" altLang="zh-CN" sz="2800"/>
              <a:t>template &lt;class T&gt;</a:t>
            </a:r>
          </a:p>
          <a:p>
            <a:pPr>
              <a:lnSpc>
                <a:spcPct val="80000"/>
              </a:lnSpc>
              <a:buFont typeface="Wingdings" pitchFamily="2" charset="2"/>
              <a:buNone/>
            </a:pPr>
            <a:r>
              <a:rPr lang="en-US" altLang="zh-CN" sz="2800"/>
              <a:t>void InsertionSort(T A[], int n)</a:t>
            </a:r>
          </a:p>
          <a:p>
            <a:pPr>
              <a:lnSpc>
                <a:spcPct val="80000"/>
              </a:lnSpc>
              <a:buFont typeface="Wingdings" pitchFamily="2" charset="2"/>
              <a:buNone/>
            </a:pPr>
            <a:r>
              <a:rPr lang="en-US" altLang="zh-CN" sz="2800"/>
              <a:t>{  int i, j;</a:t>
            </a:r>
          </a:p>
          <a:p>
            <a:pPr>
              <a:lnSpc>
                <a:spcPct val="80000"/>
              </a:lnSpc>
              <a:buFont typeface="Wingdings" pitchFamily="2" charset="2"/>
              <a:buNone/>
            </a:pPr>
            <a:r>
              <a:rPr lang="en-US" altLang="zh-CN" sz="2800"/>
              <a:t>   T   temp;</a:t>
            </a:r>
          </a:p>
          <a:p>
            <a:pPr>
              <a:lnSpc>
                <a:spcPct val="80000"/>
              </a:lnSpc>
              <a:buFont typeface="Wingdings" pitchFamily="2" charset="2"/>
              <a:buNone/>
            </a:pPr>
            <a:r>
              <a:rPr lang="en-US" altLang="zh-CN" sz="2800"/>
              <a:t>   for (i = 1; i &lt; n; i++) </a:t>
            </a:r>
          </a:p>
          <a:p>
            <a:pPr>
              <a:lnSpc>
                <a:spcPct val="80000"/>
              </a:lnSpc>
              <a:buFont typeface="Wingdings" pitchFamily="2" charset="2"/>
              <a:buNone/>
            </a:pPr>
            <a:r>
              <a:rPr lang="en-US" altLang="zh-CN" sz="2800"/>
              <a:t>   {  j = i;</a:t>
            </a:r>
          </a:p>
          <a:p>
            <a:pPr>
              <a:lnSpc>
                <a:spcPct val="80000"/>
              </a:lnSpc>
              <a:buFont typeface="Wingdings" pitchFamily="2" charset="2"/>
              <a:buNone/>
            </a:pPr>
            <a:r>
              <a:rPr lang="en-US" altLang="zh-CN" sz="2800"/>
              <a:t>      temp = A[i];</a:t>
            </a:r>
          </a:p>
          <a:p>
            <a:pPr>
              <a:lnSpc>
                <a:spcPct val="80000"/>
              </a:lnSpc>
              <a:buFont typeface="Wingdings" pitchFamily="2" charset="2"/>
              <a:buNone/>
            </a:pPr>
            <a:r>
              <a:rPr lang="en-US" altLang="zh-CN" sz="2800"/>
              <a:t>      while (j &gt; 0 &amp;&amp; temp &lt; A[j-1]) </a:t>
            </a:r>
          </a:p>
          <a:p>
            <a:pPr>
              <a:lnSpc>
                <a:spcPct val="80000"/>
              </a:lnSpc>
              <a:buFont typeface="Wingdings" pitchFamily="2" charset="2"/>
              <a:buNone/>
            </a:pPr>
            <a:r>
              <a:rPr lang="en-US" altLang="zh-CN" sz="2800"/>
              <a:t>      {  A[j] = A[j-1];    </a:t>
            </a:r>
          </a:p>
          <a:p>
            <a:pPr>
              <a:lnSpc>
                <a:spcPct val="80000"/>
              </a:lnSpc>
              <a:buFont typeface="Wingdings" pitchFamily="2" charset="2"/>
              <a:buNone/>
            </a:pPr>
            <a:r>
              <a:rPr lang="en-US" altLang="zh-CN" sz="2800"/>
              <a:t>         j--;</a:t>
            </a:r>
          </a:p>
          <a:p>
            <a:pPr>
              <a:lnSpc>
                <a:spcPct val="80000"/>
              </a:lnSpc>
              <a:buFont typeface="Wingdings" pitchFamily="2" charset="2"/>
              <a:buNone/>
            </a:pPr>
            <a:r>
              <a:rPr lang="en-US" altLang="zh-CN" sz="2800"/>
              <a:t>      }</a:t>
            </a:r>
          </a:p>
          <a:p>
            <a:pPr>
              <a:lnSpc>
                <a:spcPct val="80000"/>
              </a:lnSpc>
              <a:buFont typeface="Wingdings" pitchFamily="2" charset="2"/>
              <a:buNone/>
            </a:pPr>
            <a:r>
              <a:rPr lang="en-US" altLang="zh-CN" sz="2800"/>
              <a:t>     A[j] = temp;</a:t>
            </a:r>
          </a:p>
          <a:p>
            <a:pPr>
              <a:lnSpc>
                <a:spcPct val="80000"/>
              </a:lnSpc>
              <a:buFont typeface="Wingdings" pitchFamily="2" charset="2"/>
              <a:buNone/>
            </a:pPr>
            <a:r>
              <a:rPr lang="en-US" altLang="zh-CN" sz="2800"/>
              <a:t>   }</a:t>
            </a:r>
          </a:p>
          <a:p>
            <a:pPr>
              <a:lnSpc>
                <a:spcPct val="80000"/>
              </a:lnSpc>
              <a:buFont typeface="Wingdings" pitchFamily="2" charset="2"/>
              <a:buNone/>
            </a:pPr>
            <a:r>
              <a:rPr lang="en-US" altLang="zh-CN" sz="2800"/>
              <a:t>}</a:t>
            </a:r>
          </a:p>
        </p:txBody>
      </p:sp>
      <p:sp>
        <p:nvSpPr>
          <p:cNvPr id="173059" name="Text Box 3"/>
          <p:cNvSpPr txBox="1">
            <a:spLocks noChangeArrowheads="1"/>
          </p:cNvSpPr>
          <p:nvPr/>
        </p:nvSpPr>
        <p:spPr bwMode="auto">
          <a:xfrm>
            <a:off x="5219700" y="250032"/>
            <a:ext cx="36004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b="0" u="sng">
                <a:solidFill>
                  <a:srgbClr val="99FFCC"/>
                </a:solidFill>
              </a:rPr>
              <a:t>直接插入排序函数模板（</a:t>
            </a:r>
            <a:r>
              <a:rPr lang="en-US" altLang="zh-CN" sz="1800" b="0" u="sng">
                <a:solidFill>
                  <a:srgbClr val="99FFCC"/>
                </a:solidFill>
              </a:rPr>
              <a:t>9_11.h</a:t>
            </a:r>
            <a:r>
              <a:rPr lang="zh-CN" altLang="en-US" sz="1800" b="0" u="sng">
                <a:solidFill>
                  <a:srgbClr val="99FFCC"/>
                </a:solidFill>
              </a:rPr>
              <a:t>）</a:t>
            </a:r>
          </a:p>
        </p:txBody>
      </p:sp>
      <p:sp>
        <p:nvSpPr>
          <p:cNvPr id="173060" name="Text Box 4"/>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8D4B1B2-AAF4-423B-9A3D-C0DCB0688EC3}" type="slidenum">
              <a:rPr lang="en-US" altLang="zh-CN" sz="1400" b="0">
                <a:solidFill>
                  <a:schemeClr val="tx1"/>
                </a:solidFill>
              </a:rPr>
              <a:pPr algn="r">
                <a:spcBef>
                  <a:spcPct val="50000"/>
                </a:spcBef>
              </a:pPr>
              <a:t>69</a:t>
            </a:fld>
            <a:endParaRPr lang="en-US" altLang="zh-CN" sz="1400" b="0">
              <a:solidFill>
                <a:schemeClr val="tx1"/>
              </a:solidFill>
            </a:endParaRPr>
          </a:p>
        </p:txBody>
      </p:sp>
    </p:spTree>
    <p:extLst>
      <p:ext uri="{BB962C8B-B14F-4D97-AF65-F5344CB8AC3E}">
        <p14:creationId xmlns:p14="http://schemas.microsoft.com/office/powerpoint/2010/main" val="173070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447800" y="342900"/>
            <a:ext cx="7010400" cy="685800"/>
          </a:xfrm>
        </p:spPr>
        <p:txBody>
          <a:bodyPr>
            <a:normAutofit fontScale="90000"/>
          </a:bodyPr>
          <a:lstStyle/>
          <a:p>
            <a:r>
              <a:rPr lang="zh-CN" altLang="en-US"/>
              <a:t>类模板的作用</a:t>
            </a:r>
          </a:p>
        </p:txBody>
      </p:sp>
      <p:sp>
        <p:nvSpPr>
          <p:cNvPr id="197635" name="Rectangle 3"/>
          <p:cNvSpPr>
            <a:spLocks noGrp="1" noChangeArrowheads="1"/>
          </p:cNvSpPr>
          <p:nvPr>
            <p:ph idx="1"/>
          </p:nvPr>
        </p:nvSpPr>
        <p:spPr>
          <a:xfrm>
            <a:off x="1524000" y="1428750"/>
            <a:ext cx="7010400" cy="2857500"/>
          </a:xfrm>
        </p:spPr>
        <p:txBody>
          <a:bodyPr/>
          <a:lstStyle/>
          <a:p>
            <a:pPr marL="0" indent="457200">
              <a:spcBef>
                <a:spcPct val="50000"/>
              </a:spcBef>
              <a:buFont typeface="Wingdings" pitchFamily="2" charset="2"/>
              <a:buNone/>
            </a:pPr>
            <a:r>
              <a:rPr lang="zh-CN" altLang="en-US">
                <a:latin typeface="Times New Roman" pitchFamily="18" charset="0"/>
              </a:rPr>
              <a:t>使用类模板使用户可以为类声明一种模式，使得类中的某些数据成员、某些成员函数的参数、某些成员函数的返回值，能取任意类型（包括基本类型的和用户自定义类型）。</a:t>
            </a:r>
          </a:p>
          <a:p>
            <a:pPr marL="0" indent="457200">
              <a:spcBef>
                <a:spcPct val="50000"/>
              </a:spcBef>
              <a:buFont typeface="Wingdings" pitchFamily="2" charset="2"/>
              <a:buNone/>
            </a:pPr>
            <a:endParaRPr lang="en-US" altLang="zh-CN" b="0">
              <a:latin typeface="Times New Roman" pitchFamily="18" charset="0"/>
            </a:endParaRPr>
          </a:p>
        </p:txBody>
      </p:sp>
      <p:sp>
        <p:nvSpPr>
          <p:cNvPr id="7" name="灯片编号占位符 5"/>
          <p:cNvSpPr>
            <a:spLocks noGrp="1"/>
          </p:cNvSpPr>
          <p:nvPr>
            <p:ph type="sldNum" sz="quarter" idx="12"/>
          </p:nvPr>
        </p:nvSpPr>
        <p:spPr/>
        <p:txBody>
          <a:bodyPr/>
          <a:lstStyle/>
          <a:p>
            <a:fld id="{B1962254-8131-4CE8-9443-5D03BBBDBEF8}" type="slidenum">
              <a:rPr lang="en-US" altLang="zh-CN"/>
              <a:pPr/>
              <a:t>7</a:t>
            </a:fld>
            <a:endParaRPr lang="en-US" altLang="zh-CN"/>
          </a:p>
        </p:txBody>
      </p:sp>
      <p:sp>
        <p:nvSpPr>
          <p:cNvPr id="197636" name="Text Box 4"/>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Tree>
    <p:extLst>
      <p:ext uri="{BB962C8B-B14F-4D97-AF65-F5344CB8AC3E}">
        <p14:creationId xmlns:p14="http://schemas.microsoft.com/office/powerpoint/2010/main" val="6495574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a:t>选择排序的基本思想</a:t>
            </a:r>
          </a:p>
        </p:txBody>
      </p:sp>
      <p:sp>
        <p:nvSpPr>
          <p:cNvPr id="174083" name="Rectangle 3"/>
          <p:cNvSpPr>
            <a:spLocks noGrp="1" noChangeArrowheads="1"/>
          </p:cNvSpPr>
          <p:nvPr>
            <p:ph idx="1"/>
          </p:nvPr>
        </p:nvSpPr>
        <p:spPr>
          <a:xfrm>
            <a:off x="609600" y="1257300"/>
            <a:ext cx="7924800" cy="857250"/>
          </a:xfrm>
        </p:spPr>
        <p:txBody>
          <a:bodyPr>
            <a:normAutofit fontScale="92500" lnSpcReduction="20000"/>
          </a:bodyPr>
          <a:lstStyle/>
          <a:p>
            <a:pPr marL="0" indent="685800">
              <a:lnSpc>
                <a:spcPct val="90000"/>
              </a:lnSpc>
              <a:buFont typeface="Wingdings" pitchFamily="2" charset="2"/>
              <a:buNone/>
            </a:pPr>
            <a:r>
              <a:rPr lang="zh-CN" altLang="en-US" sz="2400"/>
              <a:t>每次从待排序序列中选择一个关键字最小的元素，（当需要按关键字升序排列时），顺序排在已排序序列的最后，直至全部排完。</a:t>
            </a:r>
          </a:p>
        </p:txBody>
      </p:sp>
      <p:sp>
        <p:nvSpPr>
          <p:cNvPr id="16" name="灯片编号占位符 5"/>
          <p:cNvSpPr>
            <a:spLocks noGrp="1"/>
          </p:cNvSpPr>
          <p:nvPr>
            <p:ph type="sldNum" sz="quarter" idx="12"/>
          </p:nvPr>
        </p:nvSpPr>
        <p:spPr/>
        <p:txBody>
          <a:bodyPr/>
          <a:lstStyle/>
          <a:p>
            <a:fld id="{7A8B20CE-2484-468D-A052-7FA901C4D472}" type="slidenum">
              <a:rPr lang="en-US" altLang="zh-CN"/>
              <a:pPr/>
              <a:t>70</a:t>
            </a:fld>
            <a:endParaRPr lang="en-US" altLang="zh-CN"/>
          </a:p>
        </p:txBody>
      </p:sp>
      <p:grpSp>
        <p:nvGrpSpPr>
          <p:cNvPr id="174084" name="Group 4"/>
          <p:cNvGrpSpPr>
            <a:grpSpLocks/>
          </p:cNvGrpSpPr>
          <p:nvPr/>
        </p:nvGrpSpPr>
        <p:grpSpPr bwMode="auto">
          <a:xfrm>
            <a:off x="228601" y="2216942"/>
            <a:ext cx="8093075" cy="370284"/>
            <a:chOff x="470" y="1862"/>
            <a:chExt cx="5098" cy="311"/>
          </a:xfrm>
        </p:grpSpPr>
        <p:sp>
          <p:nvSpPr>
            <p:cNvPr id="174085" name="Rectangle 5"/>
            <p:cNvSpPr>
              <a:spLocks noChangeArrowheads="1"/>
            </p:cNvSpPr>
            <p:nvPr/>
          </p:nvSpPr>
          <p:spPr bwMode="auto">
            <a:xfrm>
              <a:off x="2246" y="1862"/>
              <a:ext cx="332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[5     4    10    20    12    </a:t>
              </a:r>
              <a:r>
                <a:rPr kumimoji="1" lang="en-US" altLang="zh-CN">
                  <a:solidFill>
                    <a:srgbClr val="FFFF66"/>
                  </a:solidFill>
                  <a:latin typeface="宋体" pitchFamily="2" charset="-122"/>
                </a:rPr>
                <a:t>3</a:t>
              </a:r>
              <a:r>
                <a:rPr kumimoji="1" lang="en-US" altLang="zh-CN">
                  <a:solidFill>
                    <a:schemeClr val="tx1"/>
                  </a:solidFill>
                  <a:latin typeface="宋体" pitchFamily="2" charset="-122"/>
                </a:rPr>
                <a:t>]</a:t>
              </a:r>
            </a:p>
          </p:txBody>
        </p:sp>
        <p:sp>
          <p:nvSpPr>
            <p:cNvPr id="174086" name="Rectangle 6"/>
            <p:cNvSpPr>
              <a:spLocks noChangeArrowheads="1"/>
            </p:cNvSpPr>
            <p:nvPr/>
          </p:nvSpPr>
          <p:spPr bwMode="auto">
            <a:xfrm>
              <a:off x="470" y="1862"/>
              <a:ext cx="8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a:solidFill>
                    <a:schemeClr val="tx1"/>
                  </a:solidFill>
                  <a:latin typeface="宋体" pitchFamily="2" charset="-122"/>
                </a:rPr>
                <a:t>初始状态：</a:t>
              </a:r>
            </a:p>
          </p:txBody>
        </p:sp>
      </p:grpSp>
      <p:sp>
        <p:nvSpPr>
          <p:cNvPr id="174087" name="Rectangle 7"/>
          <p:cNvSpPr>
            <a:spLocks noChangeArrowheads="1"/>
          </p:cNvSpPr>
          <p:nvPr/>
        </p:nvSpPr>
        <p:spPr bwMode="auto">
          <a:xfrm>
            <a:off x="3200401" y="2674144"/>
            <a:ext cx="60356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a:t>
            </a:r>
            <a:r>
              <a:rPr kumimoji="1" lang="en-US" altLang="zh-CN">
                <a:solidFill>
                  <a:srgbClr val="FFFF66"/>
                </a:solidFill>
                <a:latin typeface="宋体" pitchFamily="2" charset="-122"/>
              </a:rPr>
              <a:t>4</a:t>
            </a:r>
            <a:r>
              <a:rPr kumimoji="1" lang="en-US" altLang="zh-CN">
                <a:solidFill>
                  <a:schemeClr val="tx1"/>
                </a:solidFill>
                <a:latin typeface="宋体" pitchFamily="2" charset="-122"/>
              </a:rPr>
              <a:t>    10    20    12    5]</a:t>
            </a:r>
          </a:p>
        </p:txBody>
      </p:sp>
      <p:sp>
        <p:nvSpPr>
          <p:cNvPr id="174088" name="Rectangle 8"/>
          <p:cNvSpPr>
            <a:spLocks noChangeArrowheads="1"/>
          </p:cNvSpPr>
          <p:nvPr/>
        </p:nvSpPr>
        <p:spPr bwMode="auto">
          <a:xfrm>
            <a:off x="3200401" y="3188494"/>
            <a:ext cx="634047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4   [10    20    12    </a:t>
            </a:r>
            <a:r>
              <a:rPr kumimoji="1" lang="en-US" altLang="zh-CN">
                <a:solidFill>
                  <a:srgbClr val="FFFF66"/>
                </a:solidFill>
                <a:latin typeface="宋体" pitchFamily="2" charset="-122"/>
              </a:rPr>
              <a:t>5</a:t>
            </a:r>
            <a:r>
              <a:rPr kumimoji="1" lang="en-US" altLang="zh-CN">
                <a:solidFill>
                  <a:schemeClr val="tx1"/>
                </a:solidFill>
                <a:latin typeface="宋体" pitchFamily="2" charset="-122"/>
              </a:rPr>
              <a:t>]</a:t>
            </a:r>
          </a:p>
        </p:txBody>
      </p:sp>
      <p:sp>
        <p:nvSpPr>
          <p:cNvPr id="174089" name="Rectangle 9"/>
          <p:cNvSpPr>
            <a:spLocks noChangeArrowheads="1"/>
          </p:cNvSpPr>
          <p:nvPr/>
        </p:nvSpPr>
        <p:spPr bwMode="auto">
          <a:xfrm>
            <a:off x="666749" y="4593105"/>
            <a:ext cx="6187591" cy="36997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zh-CN" altLang="en-US" b="0">
                <a:solidFill>
                  <a:srgbClr val="FF0000"/>
                </a:solidFill>
                <a:latin typeface="宋体" pitchFamily="2" charset="-122"/>
              </a:rPr>
              <a:t>第 </a:t>
            </a:r>
            <a:r>
              <a:rPr kumimoji="1" lang="en-US" altLang="zh-CN">
                <a:solidFill>
                  <a:srgbClr val="FF0000"/>
                </a:solidFill>
                <a:latin typeface="宋体" pitchFamily="2" charset="-122"/>
              </a:rPr>
              <a:t>i </a:t>
            </a:r>
            <a:r>
              <a:rPr kumimoji="1" lang="zh-CN" altLang="en-US" b="0">
                <a:solidFill>
                  <a:srgbClr val="FF0000"/>
                </a:solidFill>
                <a:latin typeface="宋体" pitchFamily="2" charset="-122"/>
              </a:rPr>
              <a:t>次选择后，将选出的那个记录与第 </a:t>
            </a:r>
            <a:r>
              <a:rPr kumimoji="1" lang="en-US" altLang="zh-CN">
                <a:solidFill>
                  <a:srgbClr val="FF0000"/>
                </a:solidFill>
                <a:latin typeface="宋体" pitchFamily="2" charset="-122"/>
              </a:rPr>
              <a:t>i </a:t>
            </a:r>
            <a:r>
              <a:rPr kumimoji="1" lang="zh-CN" altLang="en-US" b="0">
                <a:solidFill>
                  <a:srgbClr val="FF0000"/>
                </a:solidFill>
                <a:latin typeface="宋体" pitchFamily="2" charset="-122"/>
              </a:rPr>
              <a:t>个记录做</a:t>
            </a:r>
            <a:r>
              <a:rPr kumimoji="1" lang="zh-CN" altLang="en-US">
                <a:solidFill>
                  <a:srgbClr val="FF0000"/>
                </a:solidFill>
                <a:latin typeface="宋体" pitchFamily="2" charset="-122"/>
              </a:rPr>
              <a:t>交换</a:t>
            </a:r>
            <a:r>
              <a:rPr kumimoji="1" lang="zh-CN" altLang="en-US" b="0">
                <a:solidFill>
                  <a:srgbClr val="FF0000"/>
                </a:solidFill>
                <a:latin typeface="宋体" pitchFamily="2" charset="-122"/>
              </a:rPr>
              <a:t>。</a:t>
            </a:r>
          </a:p>
        </p:txBody>
      </p:sp>
      <p:grpSp>
        <p:nvGrpSpPr>
          <p:cNvPr id="174090" name="Group 10"/>
          <p:cNvGrpSpPr>
            <a:grpSpLocks/>
          </p:cNvGrpSpPr>
          <p:nvPr/>
        </p:nvGrpSpPr>
        <p:grpSpPr bwMode="auto">
          <a:xfrm>
            <a:off x="3200401" y="3702846"/>
            <a:ext cx="5959475" cy="832247"/>
            <a:chOff x="2342" y="3110"/>
            <a:chExt cx="3754" cy="699"/>
          </a:xfrm>
        </p:grpSpPr>
        <p:sp>
          <p:nvSpPr>
            <p:cNvPr id="174091" name="Rectangle 11"/>
            <p:cNvSpPr>
              <a:spLocks noChangeArrowheads="1"/>
            </p:cNvSpPr>
            <p:nvPr/>
          </p:nvSpPr>
          <p:spPr bwMode="auto">
            <a:xfrm>
              <a:off x="2342" y="3110"/>
              <a:ext cx="375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en-US" altLang="zh-CN">
                  <a:solidFill>
                    <a:schemeClr val="tx1"/>
                  </a:solidFill>
                  <a:latin typeface="宋体" pitchFamily="2" charset="-122"/>
                </a:rPr>
                <a:t>3     4     5   [20    12   </a:t>
              </a:r>
              <a:r>
                <a:rPr kumimoji="1" lang="en-US" altLang="zh-CN">
                  <a:solidFill>
                    <a:srgbClr val="FFFF66"/>
                  </a:solidFill>
                  <a:latin typeface="宋体" pitchFamily="2" charset="-122"/>
                </a:rPr>
                <a:t>10</a:t>
              </a:r>
              <a:r>
                <a:rPr kumimoji="1" lang="en-US" altLang="zh-CN">
                  <a:solidFill>
                    <a:schemeClr val="tx1"/>
                  </a:solidFill>
                  <a:latin typeface="宋体" pitchFamily="2" charset="-122"/>
                </a:rPr>
                <a:t>]</a:t>
              </a:r>
            </a:p>
          </p:txBody>
        </p:sp>
        <p:sp>
          <p:nvSpPr>
            <p:cNvPr id="174092" name="Rectangle 12"/>
            <p:cNvSpPr>
              <a:spLocks noChangeArrowheads="1"/>
            </p:cNvSpPr>
            <p:nvPr/>
          </p:nvSpPr>
          <p:spPr bwMode="auto">
            <a:xfrm>
              <a:off x="3254" y="3369"/>
              <a:ext cx="28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sz="2800">
                  <a:solidFill>
                    <a:schemeClr val="tx1"/>
                  </a:solidFill>
                </a:rPr>
                <a:t>...</a:t>
              </a:r>
            </a:p>
          </p:txBody>
        </p:sp>
        <p:sp>
          <p:nvSpPr>
            <p:cNvPr id="174093" name="Rectangle 13"/>
            <p:cNvSpPr>
              <a:spLocks noChangeArrowheads="1"/>
            </p:cNvSpPr>
            <p:nvPr/>
          </p:nvSpPr>
          <p:spPr bwMode="auto">
            <a:xfrm>
              <a:off x="3590" y="3369"/>
              <a:ext cx="281"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sz="2800">
                  <a:solidFill>
                    <a:schemeClr val="tx1"/>
                  </a:solidFill>
                </a:rPr>
                <a:t>...</a:t>
              </a:r>
            </a:p>
          </p:txBody>
        </p:sp>
      </p:grpSp>
    </p:spTree>
    <p:extLst>
      <p:ext uri="{BB962C8B-B14F-4D97-AF65-F5344CB8AC3E}">
        <p14:creationId xmlns:p14="http://schemas.microsoft.com/office/powerpoint/2010/main" val="3324247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left)">
                                      <p:cBhvr>
                                        <p:cTn id="7" dur="500"/>
                                        <p:tgtEl>
                                          <p:spTgt spid="17408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7"/>
                                        </p:tgtEl>
                                        <p:attrNameLst>
                                          <p:attrName>style.visibility</p:attrName>
                                        </p:attrNameLst>
                                      </p:cBhvr>
                                      <p:to>
                                        <p:strVal val="visible"/>
                                      </p:to>
                                    </p:set>
                                    <p:animEffect transition="in" filter="wipe(left)">
                                      <p:cBhvr>
                                        <p:cTn id="12" dur="500"/>
                                        <p:tgtEl>
                                          <p:spTgt spid="174087"/>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088"/>
                                        </p:tgtEl>
                                        <p:attrNameLst>
                                          <p:attrName>style.visibility</p:attrName>
                                        </p:attrNameLst>
                                      </p:cBhvr>
                                      <p:to>
                                        <p:strVal val="visible"/>
                                      </p:to>
                                    </p:set>
                                    <p:animEffect transition="in" filter="wipe(left)">
                                      <p:cBhvr>
                                        <p:cTn id="17" dur="500"/>
                                        <p:tgtEl>
                                          <p:spTgt spid="174088"/>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090"/>
                                        </p:tgtEl>
                                        <p:attrNameLst>
                                          <p:attrName>style.visibility</p:attrName>
                                        </p:attrNameLst>
                                      </p:cBhvr>
                                      <p:to>
                                        <p:strVal val="visible"/>
                                      </p:to>
                                    </p:set>
                                    <p:animEffect transition="in" filter="wipe(left)">
                                      <p:cBhvr>
                                        <p:cTn id="22" dur="500"/>
                                        <p:tgtEl>
                                          <p:spTgt spid="174090"/>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089"/>
                                        </p:tgtEl>
                                        <p:attrNameLst>
                                          <p:attrName>style.visibility</p:attrName>
                                        </p:attrNameLst>
                                      </p:cBhvr>
                                      <p:to>
                                        <p:strVal val="visible"/>
                                      </p:to>
                                    </p:set>
                                    <p:animEffect transition="in" filter="wipe(left)">
                                      <p:cBhvr>
                                        <p:cTn id="27" dur="500"/>
                                        <p:tgtEl>
                                          <p:spTgt spid="174089"/>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utoUpdateAnimBg="0"/>
      <p:bldP spid="174088" grpId="0" autoUpdateAnimBg="0"/>
      <p:bldP spid="17408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t>直接选择排序</a:t>
            </a:r>
          </a:p>
        </p:txBody>
      </p:sp>
      <p:sp>
        <p:nvSpPr>
          <p:cNvPr id="175107" name="Rectangle 3"/>
          <p:cNvSpPr>
            <a:spLocks noGrp="1" noChangeArrowheads="1"/>
          </p:cNvSpPr>
          <p:nvPr>
            <p:ph idx="1"/>
          </p:nvPr>
        </p:nvSpPr>
        <p:spPr/>
        <p:txBody>
          <a:bodyPr/>
          <a:lstStyle/>
          <a:p>
            <a:r>
              <a:rPr lang="zh-CN" altLang="en-US"/>
              <a:t>在选择类排序方法中，从待排序序列中选择元素的方法不同，又分为不同的选择排序方法，其中最简单的是通过顺序比较找出待排序序列中的最小元素，称为直接选择排序。</a:t>
            </a:r>
            <a:endParaRPr lang="zh-CN" altLang="en-US" b="0">
              <a:latin typeface="Times New Roman" pitchFamily="18" charset="0"/>
            </a:endParaRPr>
          </a:p>
          <a:p>
            <a:r>
              <a:rPr lang="zh-CN" altLang="en-US">
                <a:solidFill>
                  <a:srgbClr val="FFFF66"/>
                </a:solidFill>
              </a:rPr>
              <a:t>例</a:t>
            </a:r>
            <a:r>
              <a:rPr lang="en-US" altLang="zh-CN">
                <a:solidFill>
                  <a:srgbClr val="FFFF66"/>
                </a:solidFill>
              </a:rPr>
              <a:t>9-12</a:t>
            </a:r>
            <a:r>
              <a:rPr lang="en-US" altLang="zh-CN"/>
              <a:t> </a:t>
            </a:r>
            <a:r>
              <a:rPr lang="zh-CN" altLang="en-US"/>
              <a:t>直接选择排序函数模板（</a:t>
            </a:r>
            <a:r>
              <a:rPr lang="en-US" altLang="zh-CN"/>
              <a:t>9-12.h</a:t>
            </a:r>
            <a:r>
              <a:rPr lang="zh-CN" altLang="en-US"/>
              <a:t>）</a:t>
            </a:r>
          </a:p>
        </p:txBody>
      </p:sp>
      <p:sp>
        <p:nvSpPr>
          <p:cNvPr id="7" name="灯片编号占位符 5"/>
          <p:cNvSpPr>
            <a:spLocks noGrp="1"/>
          </p:cNvSpPr>
          <p:nvPr>
            <p:ph type="sldNum" sz="quarter" idx="12"/>
          </p:nvPr>
        </p:nvSpPr>
        <p:spPr/>
        <p:txBody>
          <a:bodyPr/>
          <a:lstStyle/>
          <a:p>
            <a:fld id="{D3402E2E-F99C-484B-A7BF-D25B34F3DE07}" type="slidenum">
              <a:rPr lang="en-US" altLang="zh-CN"/>
              <a:pPr/>
              <a:t>71</a:t>
            </a:fld>
            <a:endParaRPr lang="en-US" altLang="zh-CN"/>
          </a:p>
        </p:txBody>
      </p:sp>
      <p:sp>
        <p:nvSpPr>
          <p:cNvPr id="175108" name="Text Box 4"/>
          <p:cNvSpPr txBox="1">
            <a:spLocks noChangeArrowheads="1"/>
          </p:cNvSpPr>
          <p:nvPr/>
        </p:nvSpPr>
        <p:spPr bwMode="auto">
          <a:xfrm>
            <a:off x="0" y="915566"/>
            <a:ext cx="800219" cy="391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439950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1143000" y="228600"/>
            <a:ext cx="6858000" cy="4800600"/>
          </a:xfrm>
          <a:noFill/>
          <a:ln/>
        </p:spPr>
        <p:txBody>
          <a:bodyPr>
            <a:normAutofit fontScale="85000" lnSpcReduction="20000"/>
          </a:bodyPr>
          <a:lstStyle/>
          <a:p>
            <a:pPr>
              <a:lnSpc>
                <a:spcPct val="90000"/>
              </a:lnSpc>
              <a:buFont typeface="Wingdings" pitchFamily="2" charset="2"/>
              <a:buNone/>
            </a:pPr>
            <a:r>
              <a:rPr lang="en-US" altLang="zh-CN" sz="2000"/>
              <a:t>template &lt;class T&gt;</a:t>
            </a:r>
          </a:p>
          <a:p>
            <a:pPr>
              <a:lnSpc>
                <a:spcPct val="90000"/>
              </a:lnSpc>
              <a:buFont typeface="Wingdings" pitchFamily="2" charset="2"/>
              <a:buNone/>
            </a:pPr>
            <a:r>
              <a:rPr lang="en-US" altLang="zh-CN" sz="2000"/>
              <a:t>void Swap (T &amp;x, T &amp;y)</a:t>
            </a:r>
          </a:p>
          <a:p>
            <a:pPr>
              <a:lnSpc>
                <a:spcPct val="90000"/>
              </a:lnSpc>
              <a:buFont typeface="Wingdings" pitchFamily="2" charset="2"/>
              <a:buNone/>
            </a:pPr>
            <a:r>
              <a:rPr lang="en-US" altLang="zh-CN" sz="2000"/>
              <a:t>{ T temp;</a:t>
            </a:r>
          </a:p>
          <a:p>
            <a:pPr>
              <a:lnSpc>
                <a:spcPct val="90000"/>
              </a:lnSpc>
              <a:buFont typeface="Wingdings" pitchFamily="2" charset="2"/>
              <a:buNone/>
            </a:pPr>
            <a:r>
              <a:rPr lang="en-US" altLang="zh-CN" sz="2000"/>
              <a:t>   temp = x;</a:t>
            </a:r>
          </a:p>
          <a:p>
            <a:pPr>
              <a:lnSpc>
                <a:spcPct val="90000"/>
              </a:lnSpc>
              <a:buFont typeface="Wingdings" pitchFamily="2" charset="2"/>
              <a:buNone/>
            </a:pPr>
            <a:r>
              <a:rPr lang="en-US" altLang="zh-CN" sz="2000"/>
              <a:t>   x = y;</a:t>
            </a:r>
          </a:p>
          <a:p>
            <a:pPr>
              <a:lnSpc>
                <a:spcPct val="90000"/>
              </a:lnSpc>
              <a:buFont typeface="Wingdings" pitchFamily="2" charset="2"/>
              <a:buNone/>
            </a:pPr>
            <a:r>
              <a:rPr lang="en-US" altLang="zh-CN" sz="2000"/>
              <a:t>   y = temp;</a:t>
            </a:r>
          </a:p>
          <a:p>
            <a:pPr>
              <a:lnSpc>
                <a:spcPct val="90000"/>
              </a:lnSpc>
              <a:buFont typeface="Wingdings" pitchFamily="2" charset="2"/>
              <a:buNone/>
            </a:pPr>
            <a:r>
              <a:rPr lang="en-US" altLang="zh-CN" sz="2000"/>
              <a:t>}</a:t>
            </a:r>
          </a:p>
          <a:p>
            <a:pPr>
              <a:lnSpc>
                <a:spcPct val="90000"/>
              </a:lnSpc>
              <a:buFont typeface="Wingdings" pitchFamily="2" charset="2"/>
              <a:buNone/>
            </a:pPr>
            <a:r>
              <a:rPr lang="en-US" altLang="zh-CN" sz="2000"/>
              <a:t>template &lt;class T&gt;</a:t>
            </a:r>
          </a:p>
          <a:p>
            <a:pPr>
              <a:lnSpc>
                <a:spcPct val="90000"/>
              </a:lnSpc>
              <a:buFont typeface="Wingdings" pitchFamily="2" charset="2"/>
              <a:buNone/>
            </a:pPr>
            <a:r>
              <a:rPr lang="en-US" altLang="zh-CN" sz="2000"/>
              <a:t>void SelectionSort(T A[], int n)</a:t>
            </a:r>
          </a:p>
          <a:p>
            <a:pPr>
              <a:lnSpc>
                <a:spcPct val="90000"/>
              </a:lnSpc>
              <a:buFont typeface="Wingdings" pitchFamily="2" charset="2"/>
              <a:buNone/>
            </a:pPr>
            <a:r>
              <a:rPr lang="en-US" altLang="zh-CN" sz="2000"/>
              <a:t>{  int smallIndex;    </a:t>
            </a:r>
          </a:p>
          <a:p>
            <a:pPr>
              <a:lnSpc>
                <a:spcPct val="90000"/>
              </a:lnSpc>
              <a:buFont typeface="Wingdings" pitchFamily="2" charset="2"/>
              <a:buNone/>
            </a:pPr>
            <a:r>
              <a:rPr lang="en-US" altLang="zh-CN" sz="2000"/>
              <a:t>   int i, j;</a:t>
            </a:r>
          </a:p>
          <a:p>
            <a:pPr>
              <a:lnSpc>
                <a:spcPct val="90000"/>
              </a:lnSpc>
              <a:buFont typeface="Wingdings" pitchFamily="2" charset="2"/>
              <a:buNone/>
            </a:pPr>
            <a:r>
              <a:rPr lang="en-US" altLang="zh-CN" sz="2000"/>
              <a:t>   for (i = 0; i &lt; n-1; i++) </a:t>
            </a:r>
          </a:p>
          <a:p>
            <a:pPr>
              <a:lnSpc>
                <a:spcPct val="90000"/>
              </a:lnSpc>
              <a:buFont typeface="Wingdings" pitchFamily="2" charset="2"/>
              <a:buNone/>
            </a:pPr>
            <a:r>
              <a:rPr lang="en-US" altLang="zh-CN" sz="2000"/>
              <a:t>   {  smallIndex = i;    </a:t>
            </a:r>
          </a:p>
          <a:p>
            <a:pPr>
              <a:lnSpc>
                <a:spcPct val="90000"/>
              </a:lnSpc>
              <a:buFont typeface="Wingdings" pitchFamily="2" charset="2"/>
              <a:buNone/>
            </a:pPr>
            <a:r>
              <a:rPr lang="en-US" altLang="zh-CN" sz="2000"/>
              <a:t>      for (j = i+1; j &lt; n; j++) </a:t>
            </a:r>
          </a:p>
          <a:p>
            <a:pPr>
              <a:lnSpc>
                <a:spcPct val="90000"/>
              </a:lnSpc>
              <a:buFont typeface="Wingdings" pitchFamily="2" charset="2"/>
              <a:buNone/>
            </a:pPr>
            <a:r>
              <a:rPr lang="en-US" altLang="zh-CN" sz="2000"/>
              <a:t>         if (A[j] &lt; A[smallIndex])</a:t>
            </a:r>
          </a:p>
          <a:p>
            <a:pPr>
              <a:lnSpc>
                <a:spcPct val="90000"/>
              </a:lnSpc>
              <a:buFont typeface="Wingdings" pitchFamily="2" charset="2"/>
              <a:buNone/>
            </a:pPr>
            <a:r>
              <a:rPr lang="en-US" altLang="zh-CN" sz="2000"/>
              <a:t>            smallIndex = j;</a:t>
            </a:r>
          </a:p>
          <a:p>
            <a:pPr>
              <a:lnSpc>
                <a:spcPct val="90000"/>
              </a:lnSpc>
              <a:buFont typeface="Wingdings" pitchFamily="2" charset="2"/>
              <a:buNone/>
            </a:pPr>
            <a:r>
              <a:rPr lang="en-US" altLang="zh-CN" sz="2000"/>
              <a:t>      Swap(A[i], A[smallIndex]);</a:t>
            </a:r>
          </a:p>
          <a:p>
            <a:pPr>
              <a:lnSpc>
                <a:spcPct val="90000"/>
              </a:lnSpc>
              <a:buFont typeface="Wingdings" pitchFamily="2" charset="2"/>
              <a:buNone/>
            </a:pPr>
            <a:r>
              <a:rPr lang="en-US" altLang="zh-CN" sz="2000"/>
              <a:t>   }</a:t>
            </a:r>
          </a:p>
          <a:p>
            <a:pPr>
              <a:lnSpc>
                <a:spcPct val="90000"/>
              </a:lnSpc>
              <a:buFont typeface="Wingdings" pitchFamily="2" charset="2"/>
              <a:buNone/>
            </a:pPr>
            <a:r>
              <a:rPr lang="en-US" altLang="zh-CN" sz="2000"/>
              <a:t>}</a:t>
            </a:r>
          </a:p>
        </p:txBody>
      </p:sp>
      <p:sp>
        <p:nvSpPr>
          <p:cNvPr id="221188" name="Text Box 4"/>
          <p:cNvSpPr txBox="1">
            <a:spLocks noChangeArrowheads="1"/>
          </p:cNvSpPr>
          <p:nvPr/>
        </p:nvSpPr>
        <p:spPr bwMode="auto">
          <a:xfrm>
            <a:off x="4716464" y="303610"/>
            <a:ext cx="4103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b="0" u="sng">
                <a:solidFill>
                  <a:srgbClr val="99FFCC"/>
                </a:solidFill>
              </a:rPr>
              <a:t>直接选择排序函数模板（</a:t>
            </a:r>
            <a:r>
              <a:rPr lang="en-US" altLang="zh-CN" sz="2000" b="0" u="sng">
                <a:solidFill>
                  <a:srgbClr val="99FFCC"/>
                </a:solidFill>
              </a:rPr>
              <a:t>9-12.h</a:t>
            </a:r>
            <a:r>
              <a:rPr lang="zh-CN" altLang="en-US" sz="2000" b="0" u="sng">
                <a:solidFill>
                  <a:srgbClr val="99FFCC"/>
                </a:solidFill>
              </a:rPr>
              <a:t>）</a:t>
            </a:r>
          </a:p>
        </p:txBody>
      </p:sp>
      <p:sp>
        <p:nvSpPr>
          <p:cNvPr id="221189" name="Text Box 5"/>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7108E6E3-0B4E-479E-AC40-A84A3C5C8DBD}" type="slidenum">
              <a:rPr lang="en-US" altLang="zh-CN" sz="1400" b="0">
                <a:solidFill>
                  <a:schemeClr val="tx1"/>
                </a:solidFill>
              </a:rPr>
              <a:pPr algn="r">
                <a:spcBef>
                  <a:spcPct val="50000"/>
                </a:spcBef>
              </a:pPr>
              <a:t>72</a:t>
            </a:fld>
            <a:endParaRPr lang="en-US" altLang="zh-CN" sz="1400" b="0">
              <a:solidFill>
                <a:schemeClr val="tx1"/>
              </a:solidFill>
            </a:endParaRPr>
          </a:p>
        </p:txBody>
      </p:sp>
    </p:spTree>
    <p:extLst>
      <p:ext uri="{BB962C8B-B14F-4D97-AF65-F5344CB8AC3E}">
        <p14:creationId xmlns:p14="http://schemas.microsoft.com/office/powerpoint/2010/main" val="1784026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t>交换排序的基本思想</a:t>
            </a:r>
          </a:p>
        </p:txBody>
      </p:sp>
      <p:sp>
        <p:nvSpPr>
          <p:cNvPr id="178179" name="Rectangle 3"/>
          <p:cNvSpPr>
            <a:spLocks noGrp="1" noChangeArrowheads="1"/>
          </p:cNvSpPr>
          <p:nvPr>
            <p:ph idx="1"/>
          </p:nvPr>
        </p:nvSpPr>
        <p:spPr/>
        <p:txBody>
          <a:bodyPr/>
          <a:lstStyle/>
          <a:p>
            <a:pPr marL="0" indent="857250">
              <a:buFont typeface="Wingdings" pitchFamily="2" charset="2"/>
              <a:buNone/>
            </a:pPr>
            <a:r>
              <a:rPr lang="zh-CN" altLang="en-US" dirty="0"/>
              <a:t>两两比较待排序序列中的元素，并交换不满足顺序要求的各对元素，直到全部满足顺序要求为止。</a:t>
            </a:r>
          </a:p>
        </p:txBody>
      </p:sp>
      <p:sp>
        <p:nvSpPr>
          <p:cNvPr id="7" name="灯片编号占位符 5"/>
          <p:cNvSpPr>
            <a:spLocks noGrp="1"/>
          </p:cNvSpPr>
          <p:nvPr>
            <p:ph type="sldNum" sz="quarter" idx="12"/>
          </p:nvPr>
        </p:nvSpPr>
        <p:spPr/>
        <p:txBody>
          <a:bodyPr/>
          <a:lstStyle/>
          <a:p>
            <a:fld id="{BDA74C9A-1E38-4E2E-BDCB-65FCC5774B31}" type="slidenum">
              <a:rPr lang="en-US" altLang="zh-CN"/>
              <a:pPr/>
              <a:t>73</a:t>
            </a:fld>
            <a:endParaRPr lang="en-US" altLang="zh-CN"/>
          </a:p>
        </p:txBody>
      </p:sp>
      <p:sp>
        <p:nvSpPr>
          <p:cNvPr id="178180" name="Text Box 4"/>
          <p:cNvSpPr txBox="1">
            <a:spLocks noChangeArrowheads="1"/>
          </p:cNvSpPr>
          <p:nvPr/>
        </p:nvSpPr>
        <p:spPr bwMode="auto">
          <a:xfrm>
            <a:off x="0" y="699542"/>
            <a:ext cx="800219" cy="377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915627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normAutofit fontScale="90000"/>
          </a:bodyPr>
          <a:lstStyle/>
          <a:p>
            <a:pPr>
              <a:lnSpc>
                <a:spcPct val="80000"/>
              </a:lnSpc>
            </a:pPr>
            <a:r>
              <a:rPr lang="zh-CN" altLang="en-US" sz="4400"/>
              <a:t>最简单的交换排序方法</a:t>
            </a:r>
            <a:br>
              <a:rPr lang="zh-CN" altLang="en-US" sz="4400"/>
            </a:br>
            <a:r>
              <a:rPr lang="zh-CN" altLang="en-US" sz="4400"/>
              <a:t>                      </a:t>
            </a:r>
            <a:r>
              <a:rPr lang="en-US" altLang="zh-CN" sz="4400"/>
              <a:t>——</a:t>
            </a:r>
            <a:r>
              <a:rPr lang="zh-CN" altLang="en-US" sz="4400"/>
              <a:t>起泡排序</a:t>
            </a:r>
          </a:p>
        </p:txBody>
      </p:sp>
      <p:sp>
        <p:nvSpPr>
          <p:cNvPr id="179204" name="Rectangle 4"/>
          <p:cNvSpPr>
            <a:spLocks noGrp="1" noChangeArrowheads="1"/>
          </p:cNvSpPr>
          <p:nvPr>
            <p:ph idx="1"/>
          </p:nvPr>
        </p:nvSpPr>
        <p:spPr>
          <a:xfrm>
            <a:off x="1116014" y="1371600"/>
            <a:ext cx="7494587" cy="3630216"/>
          </a:xfrm>
        </p:spPr>
        <p:txBody>
          <a:bodyPr>
            <a:normAutofit fontScale="92500" lnSpcReduction="10000"/>
          </a:bodyPr>
          <a:lstStyle/>
          <a:p>
            <a:pPr marL="0" indent="0">
              <a:buFont typeface="Wingdings" pitchFamily="2" charset="2"/>
              <a:buNone/>
            </a:pPr>
            <a:r>
              <a:rPr lang="zh-CN" altLang="en-US" sz="2800"/>
              <a:t>对具有</a:t>
            </a:r>
            <a:r>
              <a:rPr lang="en-US" altLang="zh-CN" sz="2800"/>
              <a:t>n</a:t>
            </a:r>
            <a:r>
              <a:rPr lang="zh-CN" altLang="en-US" sz="2800"/>
              <a:t>个元素的序列按升序进行起泡排序的步骤：</a:t>
            </a:r>
          </a:p>
          <a:p>
            <a:pPr marL="465138" lvl="1"/>
            <a:r>
              <a:rPr lang="zh-CN" altLang="en-US" sz="2400"/>
              <a:t>首先将第一个元素与第二个元素进行比较，若为逆序，则将两元素交换。然后比较第二、第三个元素，依次类推，直到第</a:t>
            </a:r>
            <a:r>
              <a:rPr lang="en-US" altLang="zh-CN" sz="2400"/>
              <a:t>n-1</a:t>
            </a:r>
            <a:r>
              <a:rPr lang="zh-CN" altLang="en-US" sz="2400"/>
              <a:t>和第</a:t>
            </a:r>
            <a:r>
              <a:rPr lang="en-US" altLang="zh-CN" sz="2400"/>
              <a:t>n</a:t>
            </a:r>
            <a:r>
              <a:rPr lang="zh-CN" altLang="en-US" sz="2400"/>
              <a:t>个元素进行了比较和交换。此过程称为第一趟起泡排序。经过第一趟，最大的元素便被交换到第</a:t>
            </a:r>
            <a:r>
              <a:rPr lang="en-US" altLang="zh-CN" sz="2400"/>
              <a:t>n</a:t>
            </a:r>
            <a:r>
              <a:rPr lang="zh-CN" altLang="en-US" sz="2400"/>
              <a:t>个位置。</a:t>
            </a:r>
          </a:p>
          <a:p>
            <a:pPr marL="465138" lvl="1"/>
            <a:r>
              <a:rPr lang="zh-CN" altLang="en-US" sz="2400"/>
              <a:t>对前</a:t>
            </a:r>
            <a:r>
              <a:rPr lang="en-US" altLang="zh-CN" sz="2400"/>
              <a:t>n-1</a:t>
            </a:r>
            <a:r>
              <a:rPr lang="zh-CN" altLang="en-US" sz="2400"/>
              <a:t>个元素进行第二趟起泡排序，将其中最大元素交换到第</a:t>
            </a:r>
            <a:r>
              <a:rPr lang="en-US" altLang="zh-CN" sz="2400"/>
              <a:t>n-1</a:t>
            </a:r>
            <a:r>
              <a:rPr lang="zh-CN" altLang="en-US" sz="2400"/>
              <a:t>个位置。</a:t>
            </a:r>
          </a:p>
          <a:p>
            <a:pPr marL="465138" lvl="1"/>
            <a:r>
              <a:rPr lang="zh-CN" altLang="en-US" sz="2400"/>
              <a:t>如此继续，直到某一趟排序未发生任何交换时，排序完毕。对</a:t>
            </a:r>
            <a:r>
              <a:rPr lang="en-US" altLang="zh-CN" sz="2400"/>
              <a:t>n</a:t>
            </a:r>
            <a:r>
              <a:rPr lang="zh-CN" altLang="en-US" sz="2400"/>
              <a:t>个元素的序列，起泡排序最多需要进行</a:t>
            </a:r>
            <a:r>
              <a:rPr lang="en-US" altLang="zh-CN" sz="2400"/>
              <a:t>n-1</a:t>
            </a:r>
            <a:r>
              <a:rPr lang="zh-CN" altLang="en-US" sz="2400"/>
              <a:t>趟。</a:t>
            </a:r>
          </a:p>
        </p:txBody>
      </p:sp>
      <p:sp>
        <p:nvSpPr>
          <p:cNvPr id="8" name="灯片编号占位符 5"/>
          <p:cNvSpPr>
            <a:spLocks noGrp="1"/>
          </p:cNvSpPr>
          <p:nvPr>
            <p:ph type="sldNum" sz="quarter" idx="12"/>
          </p:nvPr>
        </p:nvSpPr>
        <p:spPr/>
        <p:txBody>
          <a:bodyPr/>
          <a:lstStyle/>
          <a:p>
            <a:fld id="{F7B54DAC-BDC2-469E-B8D2-F43F030C3E00}" type="slidenum">
              <a:rPr lang="en-US" altLang="zh-CN"/>
              <a:pPr/>
              <a:t>74</a:t>
            </a:fld>
            <a:endParaRPr lang="en-US" altLang="zh-CN"/>
          </a:p>
        </p:txBody>
      </p:sp>
      <p:sp>
        <p:nvSpPr>
          <p:cNvPr id="220162" name="Text Box 2"/>
          <p:cNvSpPr txBox="1">
            <a:spLocks noChangeArrowheads="1"/>
          </p:cNvSpPr>
          <p:nvPr/>
        </p:nvSpPr>
        <p:spPr bwMode="auto">
          <a:xfrm>
            <a:off x="266581" y="699542"/>
            <a:ext cx="80021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4061062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295400" y="400050"/>
            <a:ext cx="7162800" cy="628650"/>
          </a:xfrm>
        </p:spPr>
        <p:txBody>
          <a:bodyPr>
            <a:normAutofit fontScale="90000"/>
          </a:bodyPr>
          <a:lstStyle/>
          <a:p>
            <a:r>
              <a:rPr lang="zh-CN" altLang="en-US">
                <a:latin typeface="隶书" pitchFamily="49" charset="-122"/>
              </a:rPr>
              <a:t>起泡排序举例</a:t>
            </a:r>
          </a:p>
        </p:txBody>
      </p:sp>
      <p:sp>
        <p:nvSpPr>
          <p:cNvPr id="180227" name="Rectangle 3"/>
          <p:cNvSpPr>
            <a:spLocks noGrp="1" noChangeArrowheads="1"/>
          </p:cNvSpPr>
          <p:nvPr>
            <p:ph idx="1"/>
          </p:nvPr>
        </p:nvSpPr>
        <p:spPr>
          <a:xfrm>
            <a:off x="1187450" y="1200150"/>
            <a:ext cx="7270750" cy="514350"/>
          </a:xfrm>
        </p:spPr>
        <p:txBody>
          <a:bodyPr>
            <a:normAutofit fontScale="92500" lnSpcReduction="10000"/>
          </a:bodyPr>
          <a:lstStyle/>
          <a:p>
            <a:pPr>
              <a:buFont typeface="Wingdings" pitchFamily="2" charset="2"/>
              <a:buNone/>
            </a:pPr>
            <a:r>
              <a:rPr lang="zh-CN" altLang="en-US"/>
              <a:t>对整数序列 </a:t>
            </a:r>
            <a:r>
              <a:rPr lang="en-US" altLang="zh-CN"/>
              <a:t>8 5 2 4 3 </a:t>
            </a:r>
            <a:r>
              <a:rPr lang="zh-CN" altLang="en-US"/>
              <a:t>按升序排序</a:t>
            </a:r>
          </a:p>
        </p:txBody>
      </p:sp>
      <p:sp>
        <p:nvSpPr>
          <p:cNvPr id="41" name="灯片编号占位符 5"/>
          <p:cNvSpPr>
            <a:spLocks noGrp="1"/>
          </p:cNvSpPr>
          <p:nvPr>
            <p:ph type="sldNum" sz="quarter" idx="12"/>
          </p:nvPr>
        </p:nvSpPr>
        <p:spPr/>
        <p:txBody>
          <a:bodyPr/>
          <a:lstStyle/>
          <a:p>
            <a:fld id="{7610B587-BE31-4B94-A231-9A8465DCA8C9}" type="slidenum">
              <a:rPr lang="en-US" altLang="zh-CN"/>
              <a:pPr/>
              <a:t>75</a:t>
            </a:fld>
            <a:endParaRPr lang="en-US" altLang="zh-CN"/>
          </a:p>
        </p:txBody>
      </p:sp>
      <p:sp>
        <p:nvSpPr>
          <p:cNvPr id="180228" name="Rectangle 4"/>
          <p:cNvSpPr>
            <a:spLocks noChangeArrowheads="1"/>
          </p:cNvSpPr>
          <p:nvPr/>
        </p:nvSpPr>
        <p:spPr bwMode="auto">
          <a:xfrm>
            <a:off x="3535363" y="1762125"/>
            <a:ext cx="301365" cy="217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50000"/>
              </a:lnSpc>
            </a:pPr>
            <a:r>
              <a:rPr kumimoji="1" lang="en-US" altLang="zh-CN">
                <a:solidFill>
                  <a:schemeClr val="tx1"/>
                </a:solidFill>
              </a:rPr>
              <a:t>8</a:t>
            </a:r>
          </a:p>
          <a:p>
            <a:pPr>
              <a:lnSpc>
                <a:spcPct val="150000"/>
              </a:lnSpc>
            </a:pPr>
            <a:r>
              <a:rPr kumimoji="1" lang="en-US" altLang="zh-CN">
                <a:solidFill>
                  <a:schemeClr val="tx1"/>
                </a:solidFill>
              </a:rPr>
              <a:t>5</a:t>
            </a:r>
          </a:p>
          <a:p>
            <a:pPr>
              <a:lnSpc>
                <a:spcPct val="150000"/>
              </a:lnSpc>
            </a:pPr>
            <a:r>
              <a:rPr kumimoji="1" lang="en-US" altLang="zh-CN">
                <a:solidFill>
                  <a:schemeClr val="tx1"/>
                </a:solidFill>
              </a:rPr>
              <a:t>2</a:t>
            </a:r>
          </a:p>
          <a:p>
            <a:pPr>
              <a:lnSpc>
                <a:spcPct val="150000"/>
              </a:lnSpc>
            </a:pPr>
            <a:r>
              <a:rPr kumimoji="1" lang="en-US" altLang="zh-CN">
                <a:solidFill>
                  <a:schemeClr val="tx1"/>
                </a:solidFill>
              </a:rPr>
              <a:t>4</a:t>
            </a:r>
          </a:p>
          <a:p>
            <a:pPr>
              <a:lnSpc>
                <a:spcPct val="150000"/>
              </a:lnSpc>
            </a:pPr>
            <a:r>
              <a:rPr kumimoji="1" lang="en-US" altLang="zh-CN">
                <a:solidFill>
                  <a:schemeClr val="tx1"/>
                </a:solidFill>
              </a:rPr>
              <a:t>3</a:t>
            </a:r>
          </a:p>
        </p:txBody>
      </p:sp>
      <p:sp>
        <p:nvSpPr>
          <p:cNvPr id="180229" name="Rectangle 5"/>
          <p:cNvSpPr>
            <a:spLocks noChangeArrowheads="1"/>
          </p:cNvSpPr>
          <p:nvPr/>
        </p:nvSpPr>
        <p:spPr bwMode="auto">
          <a:xfrm>
            <a:off x="40687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5</a:t>
            </a:r>
          </a:p>
        </p:txBody>
      </p:sp>
      <p:sp>
        <p:nvSpPr>
          <p:cNvPr id="180230" name="Rectangle 6"/>
          <p:cNvSpPr>
            <a:spLocks noChangeArrowheads="1"/>
          </p:cNvSpPr>
          <p:nvPr/>
        </p:nvSpPr>
        <p:spPr bwMode="auto">
          <a:xfrm>
            <a:off x="40687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p>
        </p:txBody>
      </p:sp>
      <p:sp>
        <p:nvSpPr>
          <p:cNvPr id="180231" name="Rectangle 7"/>
          <p:cNvSpPr>
            <a:spLocks noChangeArrowheads="1"/>
          </p:cNvSpPr>
          <p:nvPr/>
        </p:nvSpPr>
        <p:spPr bwMode="auto">
          <a:xfrm>
            <a:off x="40687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4</a:t>
            </a:r>
          </a:p>
        </p:txBody>
      </p:sp>
      <p:sp>
        <p:nvSpPr>
          <p:cNvPr id="180232" name="Rectangle 8"/>
          <p:cNvSpPr>
            <a:spLocks noChangeArrowheads="1"/>
          </p:cNvSpPr>
          <p:nvPr/>
        </p:nvSpPr>
        <p:spPr bwMode="auto">
          <a:xfrm>
            <a:off x="40687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33" name="Rectangle 9"/>
          <p:cNvSpPr>
            <a:spLocks noChangeArrowheads="1"/>
          </p:cNvSpPr>
          <p:nvPr/>
        </p:nvSpPr>
        <p:spPr bwMode="auto">
          <a:xfrm>
            <a:off x="40687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endParaRPr kumimoji="1" lang="en-US" altLang="zh-CN">
              <a:solidFill>
                <a:schemeClr val="accent1"/>
              </a:solidFill>
            </a:endParaRPr>
          </a:p>
        </p:txBody>
      </p:sp>
      <p:sp>
        <p:nvSpPr>
          <p:cNvPr id="180234" name="Rectangle 10"/>
          <p:cNvSpPr>
            <a:spLocks noChangeArrowheads="1"/>
          </p:cNvSpPr>
          <p:nvPr/>
        </p:nvSpPr>
        <p:spPr bwMode="auto">
          <a:xfrm>
            <a:off x="46021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p>
        </p:txBody>
      </p:sp>
      <p:sp>
        <p:nvSpPr>
          <p:cNvPr id="180235" name="Rectangle 11"/>
          <p:cNvSpPr>
            <a:spLocks noChangeArrowheads="1"/>
          </p:cNvSpPr>
          <p:nvPr/>
        </p:nvSpPr>
        <p:spPr bwMode="auto">
          <a:xfrm>
            <a:off x="46021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4</a:t>
            </a:r>
          </a:p>
        </p:txBody>
      </p:sp>
      <p:sp>
        <p:nvSpPr>
          <p:cNvPr id="180236" name="Rectangle 12"/>
          <p:cNvSpPr>
            <a:spLocks noChangeArrowheads="1"/>
          </p:cNvSpPr>
          <p:nvPr/>
        </p:nvSpPr>
        <p:spPr bwMode="auto">
          <a:xfrm>
            <a:off x="46021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37" name="Rectangle 13"/>
          <p:cNvSpPr>
            <a:spLocks noChangeArrowheads="1"/>
          </p:cNvSpPr>
          <p:nvPr/>
        </p:nvSpPr>
        <p:spPr bwMode="auto">
          <a:xfrm>
            <a:off x="4572000" y="3143250"/>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endParaRPr kumimoji="1" lang="en-US" altLang="zh-CN">
              <a:solidFill>
                <a:srgbClr val="FFFF99"/>
              </a:solidFill>
            </a:endParaRPr>
          </a:p>
        </p:txBody>
      </p:sp>
      <p:sp>
        <p:nvSpPr>
          <p:cNvPr id="180238" name="Rectangle 14"/>
          <p:cNvSpPr>
            <a:spLocks noChangeArrowheads="1"/>
          </p:cNvSpPr>
          <p:nvPr/>
        </p:nvSpPr>
        <p:spPr bwMode="auto">
          <a:xfrm>
            <a:off x="46021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39" name="Rectangle 15"/>
          <p:cNvSpPr>
            <a:spLocks noChangeArrowheads="1"/>
          </p:cNvSpPr>
          <p:nvPr/>
        </p:nvSpPr>
        <p:spPr bwMode="auto">
          <a:xfrm>
            <a:off x="51355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endParaRPr kumimoji="1" lang="en-US" altLang="zh-CN">
              <a:solidFill>
                <a:srgbClr val="FFFF00"/>
              </a:solidFill>
            </a:endParaRPr>
          </a:p>
        </p:txBody>
      </p:sp>
      <p:sp>
        <p:nvSpPr>
          <p:cNvPr id="180240" name="Rectangle 16"/>
          <p:cNvSpPr>
            <a:spLocks noChangeArrowheads="1"/>
          </p:cNvSpPr>
          <p:nvPr/>
        </p:nvSpPr>
        <p:spPr bwMode="auto">
          <a:xfrm>
            <a:off x="51355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3</a:t>
            </a:r>
          </a:p>
        </p:txBody>
      </p:sp>
      <p:sp>
        <p:nvSpPr>
          <p:cNvPr id="180241" name="Rectangle 17"/>
          <p:cNvSpPr>
            <a:spLocks noChangeArrowheads="1"/>
          </p:cNvSpPr>
          <p:nvPr/>
        </p:nvSpPr>
        <p:spPr bwMode="auto">
          <a:xfrm>
            <a:off x="51355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CCFF"/>
                </a:solidFill>
              </a:rPr>
              <a:t>4</a:t>
            </a:r>
            <a:endParaRPr kumimoji="1" lang="en-US" altLang="zh-CN">
              <a:solidFill>
                <a:srgbClr val="FFFF99"/>
              </a:solidFill>
            </a:endParaRPr>
          </a:p>
        </p:txBody>
      </p:sp>
      <p:sp>
        <p:nvSpPr>
          <p:cNvPr id="180242" name="Rectangle 18"/>
          <p:cNvSpPr>
            <a:spLocks noChangeArrowheads="1"/>
          </p:cNvSpPr>
          <p:nvPr/>
        </p:nvSpPr>
        <p:spPr bwMode="auto">
          <a:xfrm>
            <a:off x="51355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endParaRPr kumimoji="1" lang="en-US" altLang="zh-CN">
              <a:solidFill>
                <a:srgbClr val="66FF99"/>
              </a:solidFill>
            </a:endParaRPr>
          </a:p>
        </p:txBody>
      </p:sp>
      <p:sp>
        <p:nvSpPr>
          <p:cNvPr id="180243" name="Rectangle 19"/>
          <p:cNvSpPr>
            <a:spLocks noChangeArrowheads="1"/>
          </p:cNvSpPr>
          <p:nvPr/>
        </p:nvSpPr>
        <p:spPr bwMode="auto">
          <a:xfrm>
            <a:off x="51355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44" name="Rectangle 20"/>
          <p:cNvSpPr>
            <a:spLocks noChangeArrowheads="1"/>
          </p:cNvSpPr>
          <p:nvPr/>
        </p:nvSpPr>
        <p:spPr bwMode="auto">
          <a:xfrm>
            <a:off x="5668963" y="18645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FF99"/>
                </a:solidFill>
              </a:rPr>
              <a:t>2</a:t>
            </a:r>
            <a:endParaRPr kumimoji="1" lang="en-US" altLang="zh-CN">
              <a:solidFill>
                <a:srgbClr val="66FF99"/>
              </a:solidFill>
            </a:endParaRPr>
          </a:p>
        </p:txBody>
      </p:sp>
      <p:sp>
        <p:nvSpPr>
          <p:cNvPr id="180245" name="Rectangle 21"/>
          <p:cNvSpPr>
            <a:spLocks noChangeArrowheads="1"/>
          </p:cNvSpPr>
          <p:nvPr/>
        </p:nvSpPr>
        <p:spPr bwMode="auto">
          <a:xfrm>
            <a:off x="5668963" y="22645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CCFFFF"/>
                </a:solidFill>
              </a:rPr>
              <a:t>3</a:t>
            </a:r>
            <a:endParaRPr kumimoji="1" lang="en-US" altLang="zh-CN">
              <a:solidFill>
                <a:srgbClr val="66FF99"/>
              </a:solidFill>
            </a:endParaRPr>
          </a:p>
        </p:txBody>
      </p:sp>
      <p:sp>
        <p:nvSpPr>
          <p:cNvPr id="180246" name="Rectangle 22"/>
          <p:cNvSpPr>
            <a:spLocks noChangeArrowheads="1"/>
          </p:cNvSpPr>
          <p:nvPr/>
        </p:nvSpPr>
        <p:spPr bwMode="auto">
          <a:xfrm>
            <a:off x="5668963" y="26646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FFCCFF"/>
                </a:solidFill>
              </a:rPr>
              <a:t>4</a:t>
            </a:r>
          </a:p>
        </p:txBody>
      </p:sp>
      <p:sp>
        <p:nvSpPr>
          <p:cNvPr id="180247" name="Rectangle 23"/>
          <p:cNvSpPr>
            <a:spLocks noChangeArrowheads="1"/>
          </p:cNvSpPr>
          <p:nvPr/>
        </p:nvSpPr>
        <p:spPr bwMode="auto">
          <a:xfrm>
            <a:off x="5668963" y="312181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00FFFF"/>
                </a:solidFill>
              </a:rPr>
              <a:t>5</a:t>
            </a:r>
          </a:p>
        </p:txBody>
      </p:sp>
      <p:sp>
        <p:nvSpPr>
          <p:cNvPr id="180248" name="Rectangle 24"/>
          <p:cNvSpPr>
            <a:spLocks noChangeArrowheads="1"/>
          </p:cNvSpPr>
          <p:nvPr/>
        </p:nvSpPr>
        <p:spPr bwMode="auto">
          <a:xfrm>
            <a:off x="5668963" y="3521869"/>
            <a:ext cx="30136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1" lang="en-US" altLang="zh-CN">
                <a:solidFill>
                  <a:srgbClr val="66FF99"/>
                </a:solidFill>
              </a:rPr>
              <a:t>8</a:t>
            </a:r>
          </a:p>
        </p:txBody>
      </p:sp>
      <p:sp>
        <p:nvSpPr>
          <p:cNvPr id="180249" name="Rectangle 25"/>
          <p:cNvSpPr>
            <a:spLocks noChangeArrowheads="1"/>
          </p:cNvSpPr>
          <p:nvPr/>
        </p:nvSpPr>
        <p:spPr bwMode="auto">
          <a:xfrm>
            <a:off x="3149600" y="1809750"/>
            <a:ext cx="2946400" cy="20764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0" name="Text Box 26"/>
          <p:cNvSpPr txBox="1">
            <a:spLocks noChangeArrowheads="1"/>
          </p:cNvSpPr>
          <p:nvPr/>
        </p:nvSpPr>
        <p:spPr bwMode="auto">
          <a:xfrm>
            <a:off x="3505200" y="3943351"/>
            <a:ext cx="381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初始状态</a:t>
            </a:r>
          </a:p>
        </p:txBody>
      </p:sp>
      <p:sp>
        <p:nvSpPr>
          <p:cNvPr id="180251" name="Text Box 27"/>
          <p:cNvSpPr txBox="1">
            <a:spLocks noChangeArrowheads="1"/>
          </p:cNvSpPr>
          <p:nvPr/>
        </p:nvSpPr>
        <p:spPr bwMode="auto">
          <a:xfrm>
            <a:off x="3997325" y="3951685"/>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第一趟结果</a:t>
            </a:r>
          </a:p>
        </p:txBody>
      </p:sp>
      <p:sp>
        <p:nvSpPr>
          <p:cNvPr id="180252" name="Text Box 28"/>
          <p:cNvSpPr txBox="1">
            <a:spLocks noChangeArrowheads="1"/>
          </p:cNvSpPr>
          <p:nvPr/>
        </p:nvSpPr>
        <p:spPr bwMode="auto">
          <a:xfrm>
            <a:off x="45307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第二趟结果</a:t>
            </a:r>
          </a:p>
        </p:txBody>
      </p:sp>
      <p:sp>
        <p:nvSpPr>
          <p:cNvPr id="180253" name="Text Box 29"/>
          <p:cNvSpPr txBox="1">
            <a:spLocks noChangeArrowheads="1"/>
          </p:cNvSpPr>
          <p:nvPr/>
        </p:nvSpPr>
        <p:spPr bwMode="auto">
          <a:xfrm>
            <a:off x="50641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第三趟结果</a:t>
            </a:r>
          </a:p>
        </p:txBody>
      </p:sp>
      <p:sp>
        <p:nvSpPr>
          <p:cNvPr id="180254" name="Text Box 30"/>
          <p:cNvSpPr txBox="1">
            <a:spLocks noChangeArrowheads="1"/>
          </p:cNvSpPr>
          <p:nvPr/>
        </p:nvSpPr>
        <p:spPr bwMode="auto">
          <a:xfrm>
            <a:off x="5597525" y="3958828"/>
            <a:ext cx="38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zh-CN" altLang="en-US" sz="2000" b="0">
                <a:solidFill>
                  <a:srgbClr val="FFFF00"/>
                </a:solidFill>
              </a:rPr>
              <a:t>第四趟结果</a:t>
            </a:r>
          </a:p>
        </p:txBody>
      </p:sp>
      <p:sp>
        <p:nvSpPr>
          <p:cNvPr id="180255" name="Text Box 31"/>
          <p:cNvSpPr txBox="1">
            <a:spLocks noChangeArrowheads="1"/>
          </p:cNvSpPr>
          <p:nvPr/>
        </p:nvSpPr>
        <p:spPr bwMode="auto">
          <a:xfrm>
            <a:off x="1524000" y="2000250"/>
            <a:ext cx="60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0">
                <a:solidFill>
                  <a:srgbClr val="CCFFFF"/>
                </a:solidFill>
              </a:rPr>
              <a:t>小的逐渐上升</a:t>
            </a:r>
          </a:p>
        </p:txBody>
      </p:sp>
      <p:sp>
        <p:nvSpPr>
          <p:cNvPr id="180256" name="Line 32"/>
          <p:cNvSpPr>
            <a:spLocks noChangeShapeType="1"/>
          </p:cNvSpPr>
          <p:nvPr/>
        </p:nvSpPr>
        <p:spPr bwMode="auto">
          <a:xfrm flipV="1">
            <a:off x="2667000" y="1943100"/>
            <a:ext cx="0" cy="1828800"/>
          </a:xfrm>
          <a:prstGeom prst="line">
            <a:avLst/>
          </a:prstGeom>
          <a:noFill/>
          <a:ln w="12700">
            <a:solidFill>
              <a:srgbClr val="CCFFFF"/>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7" name="Line 33"/>
          <p:cNvSpPr>
            <a:spLocks noChangeShapeType="1"/>
          </p:cNvSpPr>
          <p:nvPr/>
        </p:nvSpPr>
        <p:spPr bwMode="auto">
          <a:xfrm flipV="1">
            <a:off x="6019800" y="2800350"/>
            <a:ext cx="1447800" cy="9144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8" name="Line 34"/>
          <p:cNvSpPr>
            <a:spLocks noChangeShapeType="1"/>
          </p:cNvSpPr>
          <p:nvPr/>
        </p:nvSpPr>
        <p:spPr bwMode="auto">
          <a:xfrm flipV="1">
            <a:off x="6019800" y="2800350"/>
            <a:ext cx="1447800" cy="51435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59" name="Line 35"/>
          <p:cNvSpPr>
            <a:spLocks noChangeShapeType="1"/>
          </p:cNvSpPr>
          <p:nvPr/>
        </p:nvSpPr>
        <p:spPr bwMode="auto">
          <a:xfrm flipV="1">
            <a:off x="6019800" y="2800350"/>
            <a:ext cx="1447800" cy="5715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0" name="Line 36"/>
          <p:cNvSpPr>
            <a:spLocks noChangeShapeType="1"/>
          </p:cNvSpPr>
          <p:nvPr/>
        </p:nvSpPr>
        <p:spPr bwMode="auto">
          <a:xfrm>
            <a:off x="6019800" y="2457450"/>
            <a:ext cx="1447800" cy="342900"/>
          </a:xfrm>
          <a:prstGeom prst="line">
            <a:avLst/>
          </a:prstGeom>
          <a:noFill/>
          <a:ln w="12700">
            <a:solidFill>
              <a:srgbClr val="00FFFF"/>
            </a:solidFill>
            <a:round/>
            <a:headEnd type="stealth" w="lg"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61" name="Text Box 37"/>
          <p:cNvSpPr txBox="1">
            <a:spLocks noChangeArrowheads="1"/>
          </p:cNvSpPr>
          <p:nvPr/>
        </p:nvSpPr>
        <p:spPr bwMode="auto">
          <a:xfrm>
            <a:off x="7467600" y="1524000"/>
            <a:ext cx="533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b="0">
                <a:solidFill>
                  <a:srgbClr val="00FFFF"/>
                </a:solidFill>
              </a:rPr>
              <a:t>每趟沉下一个最大的</a:t>
            </a:r>
          </a:p>
        </p:txBody>
      </p:sp>
      <p:sp>
        <p:nvSpPr>
          <p:cNvPr id="180262" name="Text Box 38"/>
          <p:cNvSpPr txBox="1">
            <a:spLocks noChangeArrowheads="1"/>
          </p:cNvSpPr>
          <p:nvPr/>
        </p:nvSpPr>
        <p:spPr bwMode="auto">
          <a:xfrm>
            <a:off x="266581" y="411510"/>
            <a:ext cx="800219" cy="384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169165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3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3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0232"/>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0233"/>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80251"/>
                                        </p:tgtEl>
                                        <p:attrNameLst>
                                          <p:attrName>style.visibility</p:attrName>
                                        </p:attrNameLst>
                                      </p:cBhvr>
                                      <p:to>
                                        <p:strVal val="visible"/>
                                      </p:to>
                                    </p:set>
                                    <p:animEffect transition="in" filter="wipe(up)">
                                      <p:cBhvr>
                                        <p:cTn id="26" dur="500"/>
                                        <p:tgtEl>
                                          <p:spTgt spid="180251"/>
                                        </p:tgtEl>
                                      </p:cBhvr>
                                    </p:animEffect>
                                  </p:childTnLst>
                                </p:cTn>
                              </p:par>
                            </p:childTnLst>
                          </p:cTn>
                        </p:par>
                        <p:par>
                          <p:cTn id="27" fill="hold" nodeType="afterGroup">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180257"/>
                                        </p:tgtEl>
                                        <p:attrNameLst>
                                          <p:attrName>style.visibility</p:attrName>
                                        </p:attrNameLst>
                                      </p:cBhvr>
                                      <p:to>
                                        <p:strVal val="visible"/>
                                      </p:to>
                                    </p:set>
                                    <p:animEffect transition="in" filter="wipe(right)">
                                      <p:cBhvr>
                                        <p:cTn id="30" dur="500"/>
                                        <p:tgtEl>
                                          <p:spTgt spid="180257"/>
                                        </p:tgtEl>
                                      </p:cBhvr>
                                    </p:animEffect>
                                  </p:childTnLst>
                                </p:cTn>
                              </p:par>
                            </p:childTnLst>
                          </p:cTn>
                        </p:par>
                        <p:par>
                          <p:cTn id="31" fill="hold" nodeType="afterGroup">
                            <p:stCondLst>
                              <p:cond delay="1500"/>
                            </p:stCondLst>
                            <p:childTnLst>
                              <p:par>
                                <p:cTn id="32" presetID="1" presetClass="entr" presetSubtype="0" fill="hold" grpId="0" nodeType="afterEffect">
                                  <p:stCondLst>
                                    <p:cond delay="0"/>
                                  </p:stCondLst>
                                  <p:childTnLst>
                                    <p:set>
                                      <p:cBhvr>
                                        <p:cTn id="33" dur="1" fill="hold">
                                          <p:stCondLst>
                                            <p:cond delay="499"/>
                                          </p:stCondLst>
                                        </p:cTn>
                                        <p:tgtEl>
                                          <p:spTgt spid="18023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80234"/>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02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02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0237"/>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180252"/>
                                        </p:tgtEl>
                                        <p:attrNameLst>
                                          <p:attrName>style.visibility</p:attrName>
                                        </p:attrNameLst>
                                      </p:cBhvr>
                                      <p:to>
                                        <p:strVal val="visible"/>
                                      </p:to>
                                    </p:set>
                                    <p:animEffect transition="in" filter="wipe(up)">
                                      <p:cBhvr>
                                        <p:cTn id="53" dur="500"/>
                                        <p:tgtEl>
                                          <p:spTgt spid="180252"/>
                                        </p:tgtEl>
                                      </p:cBhvr>
                                    </p:animEffect>
                                  </p:childTnLst>
                                </p:cTn>
                              </p:par>
                            </p:childTnLst>
                          </p:cTn>
                        </p:par>
                        <p:par>
                          <p:cTn id="54" fill="hold" nodeType="afterGroup">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180258"/>
                                        </p:tgtEl>
                                        <p:attrNameLst>
                                          <p:attrName>style.visibility</p:attrName>
                                        </p:attrNameLst>
                                      </p:cBhvr>
                                      <p:to>
                                        <p:strVal val="visible"/>
                                      </p:to>
                                    </p:set>
                                    <p:animEffect transition="in" filter="wipe(right)">
                                      <p:cBhvr>
                                        <p:cTn id="57" dur="500"/>
                                        <p:tgtEl>
                                          <p:spTgt spid="180258"/>
                                        </p:tgtEl>
                                      </p:cBhvr>
                                    </p:animEffect>
                                  </p:childTnLst>
                                </p:cTn>
                              </p:par>
                            </p:childTnLst>
                          </p:cTn>
                        </p:par>
                        <p:par>
                          <p:cTn id="58" fill="hold" nodeType="afterGroup">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180242"/>
                                        </p:tgtEl>
                                        <p:attrNameLst>
                                          <p:attrName>style.visibility</p:attrName>
                                        </p:attrNameLst>
                                      </p:cBhvr>
                                      <p:to>
                                        <p:strVal val="visible"/>
                                      </p:to>
                                    </p:set>
                                  </p:childTnLst>
                                </p:cTn>
                              </p:par>
                            </p:childTnLst>
                          </p:cTn>
                        </p:par>
                        <p:par>
                          <p:cTn id="61" fill="hold" nodeType="afterGroup">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18024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80239"/>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Whoosh"/>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80240"/>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3" name="Whoosh"/>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80241"/>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3" name="Whoosh"/>
                                        </p:tgtEl>
                                      </p:cMediaNode>
                                    </p:audio>
                                  </p:sub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80253"/>
                                        </p:tgtEl>
                                        <p:attrNameLst>
                                          <p:attrName>style.visibility</p:attrName>
                                        </p:attrNameLst>
                                      </p:cBhvr>
                                      <p:to>
                                        <p:strVal val="visible"/>
                                      </p:to>
                                    </p:set>
                                    <p:animEffect transition="in" filter="wipe(up)">
                                      <p:cBhvr>
                                        <p:cTn id="79" dur="500"/>
                                        <p:tgtEl>
                                          <p:spTgt spid="180253"/>
                                        </p:tgtEl>
                                      </p:cBhvr>
                                    </p:animEffect>
                                  </p:childTnLst>
                                </p:cTn>
                              </p:par>
                            </p:childTnLst>
                          </p:cTn>
                        </p:par>
                        <p:par>
                          <p:cTn id="80" fill="hold" nodeType="afterGroup">
                            <p:stCondLst>
                              <p:cond delay="1000"/>
                            </p:stCondLst>
                            <p:childTnLst>
                              <p:par>
                                <p:cTn id="81" presetID="22" presetClass="entr" presetSubtype="2" fill="hold" grpId="0" nodeType="afterEffect">
                                  <p:stCondLst>
                                    <p:cond delay="0"/>
                                  </p:stCondLst>
                                  <p:childTnLst>
                                    <p:set>
                                      <p:cBhvr>
                                        <p:cTn id="82" dur="1" fill="hold">
                                          <p:stCondLst>
                                            <p:cond delay="0"/>
                                          </p:stCondLst>
                                        </p:cTn>
                                        <p:tgtEl>
                                          <p:spTgt spid="180259"/>
                                        </p:tgtEl>
                                        <p:attrNameLst>
                                          <p:attrName>style.visibility</p:attrName>
                                        </p:attrNameLst>
                                      </p:cBhvr>
                                      <p:to>
                                        <p:strVal val="visible"/>
                                      </p:to>
                                    </p:set>
                                    <p:animEffect transition="in" filter="wipe(right)">
                                      <p:cBhvr>
                                        <p:cTn id="83" dur="500"/>
                                        <p:tgtEl>
                                          <p:spTgt spid="180259"/>
                                        </p:tgtEl>
                                      </p:cBhvr>
                                    </p:animEffect>
                                  </p:childTnLst>
                                </p:cTn>
                              </p:par>
                            </p:childTnLst>
                          </p:cTn>
                        </p:par>
                        <p:par>
                          <p:cTn id="84" fill="hold" nodeType="afterGroup">
                            <p:stCondLst>
                              <p:cond delay="1500"/>
                            </p:stCondLst>
                            <p:childTnLst>
                              <p:par>
                                <p:cTn id="85" presetID="1" presetClass="entr" presetSubtype="0" fill="hold" grpId="0" nodeType="afterEffect">
                                  <p:stCondLst>
                                    <p:cond delay="0"/>
                                  </p:stCondLst>
                                  <p:childTnLst>
                                    <p:set>
                                      <p:cBhvr>
                                        <p:cTn id="86" dur="1" fill="hold">
                                          <p:stCondLst>
                                            <p:cond delay="499"/>
                                          </p:stCondLst>
                                        </p:cTn>
                                        <p:tgtEl>
                                          <p:spTgt spid="180246"/>
                                        </p:tgtEl>
                                        <p:attrNameLst>
                                          <p:attrName>style.visibility</p:attrName>
                                        </p:attrNameLst>
                                      </p:cBhvr>
                                      <p:to>
                                        <p:strVal val="visible"/>
                                      </p:to>
                                    </p:set>
                                  </p:childTnLst>
                                </p:cTn>
                              </p:par>
                            </p:childTnLst>
                          </p:cTn>
                        </p:par>
                        <p:par>
                          <p:cTn id="87" fill="hold" nodeType="afterGroup">
                            <p:stCondLst>
                              <p:cond delay="2000"/>
                            </p:stCondLst>
                            <p:childTnLst>
                              <p:par>
                                <p:cTn id="88" presetID="1" presetClass="entr" presetSubtype="0" fill="hold" grpId="0" nodeType="afterEffect">
                                  <p:stCondLst>
                                    <p:cond delay="0"/>
                                  </p:stCondLst>
                                  <p:childTnLst>
                                    <p:set>
                                      <p:cBhvr>
                                        <p:cTn id="89" dur="1" fill="hold">
                                          <p:stCondLst>
                                            <p:cond delay="499"/>
                                          </p:stCondLst>
                                        </p:cTn>
                                        <p:tgtEl>
                                          <p:spTgt spid="180247"/>
                                        </p:tgtEl>
                                        <p:attrNameLst>
                                          <p:attrName>style.visibility</p:attrName>
                                        </p:attrNameLst>
                                      </p:cBhvr>
                                      <p:to>
                                        <p:strVal val="visible"/>
                                      </p:to>
                                    </p:set>
                                  </p:childTnLst>
                                </p:cTn>
                              </p:par>
                            </p:childTnLst>
                          </p:cTn>
                        </p:par>
                        <p:par>
                          <p:cTn id="90" fill="hold" nodeType="afterGroup">
                            <p:stCondLst>
                              <p:cond delay="2500"/>
                            </p:stCondLst>
                            <p:childTnLst>
                              <p:par>
                                <p:cTn id="91" presetID="1" presetClass="entr" presetSubtype="0" fill="hold" grpId="0" nodeType="afterEffect">
                                  <p:stCondLst>
                                    <p:cond delay="0"/>
                                  </p:stCondLst>
                                  <p:childTnLst>
                                    <p:set>
                                      <p:cBhvr>
                                        <p:cTn id="92" dur="1" fill="hold">
                                          <p:stCondLst>
                                            <p:cond delay="499"/>
                                          </p:stCondLst>
                                        </p:cTn>
                                        <p:tgtEl>
                                          <p:spTgt spid="18024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80244"/>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Whoosh"/>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80245"/>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3" name="Whoosh"/>
                                        </p:tgtEl>
                                      </p:cMediaNode>
                                    </p:audio>
                                  </p:subTnLst>
                                </p:cTn>
                              </p:par>
                            </p:childTnLst>
                          </p:cTn>
                        </p:par>
                        <p:par>
                          <p:cTn id="101" fill="hold" nodeType="afterGroup">
                            <p:stCondLst>
                              <p:cond delay="500"/>
                            </p:stCondLst>
                            <p:childTnLst>
                              <p:par>
                                <p:cTn id="102" presetID="22" presetClass="entr" presetSubtype="1" fill="hold" grpId="0" nodeType="afterEffect">
                                  <p:stCondLst>
                                    <p:cond delay="0"/>
                                  </p:stCondLst>
                                  <p:childTnLst>
                                    <p:set>
                                      <p:cBhvr>
                                        <p:cTn id="103" dur="1" fill="hold">
                                          <p:stCondLst>
                                            <p:cond delay="0"/>
                                          </p:stCondLst>
                                        </p:cTn>
                                        <p:tgtEl>
                                          <p:spTgt spid="180254"/>
                                        </p:tgtEl>
                                        <p:attrNameLst>
                                          <p:attrName>style.visibility</p:attrName>
                                        </p:attrNameLst>
                                      </p:cBhvr>
                                      <p:to>
                                        <p:strVal val="visible"/>
                                      </p:to>
                                    </p:set>
                                    <p:animEffect transition="in" filter="wipe(up)">
                                      <p:cBhvr>
                                        <p:cTn id="104" dur="500"/>
                                        <p:tgtEl>
                                          <p:spTgt spid="180254"/>
                                        </p:tgtEl>
                                      </p:cBhvr>
                                    </p:animEffect>
                                  </p:childTnLst>
                                </p:cTn>
                              </p:par>
                            </p:childTnLst>
                          </p:cTn>
                        </p:par>
                        <p:par>
                          <p:cTn id="105" fill="hold" nodeType="afterGroup">
                            <p:stCondLst>
                              <p:cond delay="1000"/>
                            </p:stCondLst>
                            <p:childTnLst>
                              <p:par>
                                <p:cTn id="106" presetID="22" presetClass="entr" presetSubtype="2" fill="hold" grpId="0" nodeType="afterEffect">
                                  <p:stCondLst>
                                    <p:cond delay="0"/>
                                  </p:stCondLst>
                                  <p:childTnLst>
                                    <p:set>
                                      <p:cBhvr>
                                        <p:cTn id="107" dur="1" fill="hold">
                                          <p:stCondLst>
                                            <p:cond delay="0"/>
                                          </p:stCondLst>
                                        </p:cTn>
                                        <p:tgtEl>
                                          <p:spTgt spid="180260"/>
                                        </p:tgtEl>
                                        <p:attrNameLst>
                                          <p:attrName>style.visibility</p:attrName>
                                        </p:attrNameLst>
                                      </p:cBhvr>
                                      <p:to>
                                        <p:strVal val="visible"/>
                                      </p:to>
                                    </p:set>
                                    <p:animEffect transition="in" filter="wipe(right)">
                                      <p:cBhvr>
                                        <p:cTn id="108" dur="500"/>
                                        <p:tgtEl>
                                          <p:spTgt spid="18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utoUpdateAnimBg="0"/>
      <p:bldP spid="180230" grpId="0" autoUpdateAnimBg="0"/>
      <p:bldP spid="180231" grpId="0" autoUpdateAnimBg="0"/>
      <p:bldP spid="180232" grpId="0" autoUpdateAnimBg="0"/>
      <p:bldP spid="180233" grpId="0" autoUpdateAnimBg="0"/>
      <p:bldP spid="180234" grpId="0" autoUpdateAnimBg="0"/>
      <p:bldP spid="180235" grpId="0" autoUpdateAnimBg="0"/>
      <p:bldP spid="180236" grpId="0" autoUpdateAnimBg="0"/>
      <p:bldP spid="180237" grpId="0" autoUpdateAnimBg="0"/>
      <p:bldP spid="180238" grpId="0" autoUpdateAnimBg="0"/>
      <p:bldP spid="180239" grpId="0" autoUpdateAnimBg="0"/>
      <p:bldP spid="180240" grpId="0" autoUpdateAnimBg="0"/>
      <p:bldP spid="180241" grpId="0" autoUpdateAnimBg="0"/>
      <p:bldP spid="180242" grpId="0" autoUpdateAnimBg="0"/>
      <p:bldP spid="180243" grpId="0" autoUpdateAnimBg="0"/>
      <p:bldP spid="180244" grpId="0" autoUpdateAnimBg="0"/>
      <p:bldP spid="180245" grpId="0" autoUpdateAnimBg="0"/>
      <p:bldP spid="180246" grpId="0" autoUpdateAnimBg="0"/>
      <p:bldP spid="180247" grpId="0" autoUpdateAnimBg="0"/>
      <p:bldP spid="180248" grpId="0" autoUpdateAnimBg="0"/>
      <p:bldP spid="180251" grpId="0" autoUpdateAnimBg="0"/>
      <p:bldP spid="180252" grpId="0" autoUpdateAnimBg="0"/>
      <p:bldP spid="180253" grpId="0" autoUpdateAnimBg="0"/>
      <p:bldP spid="180254" grpId="0" autoUpdateAnimBg="0"/>
      <p:bldP spid="180257" grpId="0" animBg="1"/>
      <p:bldP spid="180258" grpId="0" animBg="1"/>
      <p:bldP spid="180259" grpId="0" animBg="1"/>
      <p:bldP spid="18026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例</a:t>
            </a:r>
            <a:r>
              <a:rPr lang="en-US" altLang="zh-CN"/>
              <a:t>9-13 </a:t>
            </a:r>
            <a:r>
              <a:rPr lang="zh-CN" altLang="en-US"/>
              <a:t>起泡排序函数模板</a:t>
            </a:r>
          </a:p>
        </p:txBody>
      </p:sp>
      <p:sp>
        <p:nvSpPr>
          <p:cNvPr id="219141" name="Rectangle 5"/>
          <p:cNvSpPr>
            <a:spLocks noGrp="1" noChangeArrowheads="1"/>
          </p:cNvSpPr>
          <p:nvPr>
            <p:ph idx="1"/>
          </p:nvPr>
        </p:nvSpPr>
        <p:spPr>
          <a:xfrm>
            <a:off x="1066800" y="1428750"/>
            <a:ext cx="3543300" cy="3086100"/>
          </a:xfrm>
          <a:noFill/>
          <a:ln/>
        </p:spPr>
        <p:txBody>
          <a:bodyPr/>
          <a:lstStyle/>
          <a:p>
            <a:pPr>
              <a:buFont typeface="Wingdings" pitchFamily="2" charset="2"/>
              <a:buNone/>
            </a:pPr>
            <a:r>
              <a:rPr lang="en-US" altLang="zh-CN" sz="2000"/>
              <a:t>template &lt;class T&gt;</a:t>
            </a:r>
          </a:p>
          <a:p>
            <a:pPr>
              <a:buFont typeface="Wingdings" pitchFamily="2" charset="2"/>
              <a:buNone/>
            </a:pPr>
            <a:r>
              <a:rPr lang="en-US" altLang="zh-CN" sz="2000"/>
              <a:t>void Swap (T &amp;x, T &amp;y)</a:t>
            </a:r>
          </a:p>
          <a:p>
            <a:pPr>
              <a:buFont typeface="Wingdings" pitchFamily="2" charset="2"/>
              <a:buNone/>
            </a:pPr>
            <a:r>
              <a:rPr lang="en-US" altLang="zh-CN" sz="2000"/>
              <a:t>{</a:t>
            </a:r>
          </a:p>
          <a:p>
            <a:pPr>
              <a:buFont typeface="Wingdings" pitchFamily="2" charset="2"/>
              <a:buNone/>
            </a:pPr>
            <a:r>
              <a:rPr lang="en-US" altLang="zh-CN" sz="2000"/>
              <a:t>   T temp;</a:t>
            </a:r>
          </a:p>
          <a:p>
            <a:pPr>
              <a:buFont typeface="Wingdings" pitchFamily="2" charset="2"/>
              <a:buNone/>
            </a:pPr>
            <a:r>
              <a:rPr lang="en-US" altLang="zh-CN" sz="2000"/>
              <a:t>   temp = x;</a:t>
            </a:r>
          </a:p>
          <a:p>
            <a:pPr>
              <a:buFont typeface="Wingdings" pitchFamily="2" charset="2"/>
              <a:buNone/>
            </a:pPr>
            <a:r>
              <a:rPr lang="en-US" altLang="zh-CN" sz="2000"/>
              <a:t>   x = y;</a:t>
            </a:r>
          </a:p>
          <a:p>
            <a:pPr>
              <a:buFont typeface="Wingdings" pitchFamily="2" charset="2"/>
              <a:buNone/>
            </a:pPr>
            <a:r>
              <a:rPr lang="en-US" altLang="zh-CN" sz="2000"/>
              <a:t>   y = temp;</a:t>
            </a:r>
          </a:p>
          <a:p>
            <a:pPr>
              <a:buFont typeface="Wingdings" pitchFamily="2" charset="2"/>
              <a:buNone/>
            </a:pPr>
            <a:r>
              <a:rPr lang="en-US" altLang="zh-CN" sz="2000"/>
              <a:t>}</a:t>
            </a:r>
          </a:p>
          <a:p>
            <a:pPr>
              <a:buFont typeface="Wingdings" pitchFamily="2" charset="2"/>
              <a:buNone/>
            </a:pPr>
            <a:endParaRPr lang="en-US" altLang="zh-CN" sz="2000"/>
          </a:p>
          <a:p>
            <a:pPr>
              <a:lnSpc>
                <a:spcPct val="80000"/>
              </a:lnSpc>
              <a:buFont typeface="Wingdings" pitchFamily="2" charset="2"/>
              <a:buNone/>
            </a:pPr>
            <a:endParaRPr lang="en-US" altLang="zh-CN" sz="2000"/>
          </a:p>
          <a:p>
            <a:pPr>
              <a:buFont typeface="Wingdings" pitchFamily="2" charset="2"/>
              <a:buNone/>
            </a:pPr>
            <a:endParaRPr lang="en-US" altLang="zh-CN" sz="2000"/>
          </a:p>
        </p:txBody>
      </p:sp>
      <p:sp>
        <p:nvSpPr>
          <p:cNvPr id="9" name="灯片编号占位符 5"/>
          <p:cNvSpPr>
            <a:spLocks noGrp="1"/>
          </p:cNvSpPr>
          <p:nvPr>
            <p:ph type="sldNum" sz="quarter" idx="12"/>
          </p:nvPr>
        </p:nvSpPr>
        <p:spPr/>
        <p:txBody>
          <a:bodyPr/>
          <a:lstStyle/>
          <a:p>
            <a:fld id="{00BB43F0-AA8D-4553-88C0-FD375E34360D}" type="slidenum">
              <a:rPr lang="en-US" altLang="zh-CN"/>
              <a:pPr/>
              <a:t>76</a:t>
            </a:fld>
            <a:endParaRPr lang="en-US" altLang="zh-CN"/>
          </a:p>
        </p:txBody>
      </p:sp>
      <p:sp>
        <p:nvSpPr>
          <p:cNvPr id="219142" name="Rectangle 6"/>
          <p:cNvSpPr>
            <a:spLocks noChangeArrowheads="1"/>
          </p:cNvSpPr>
          <p:nvPr/>
        </p:nvSpPr>
        <p:spPr bwMode="auto">
          <a:xfrm>
            <a:off x="4419600" y="843558"/>
            <a:ext cx="4419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itchFamily="2" charset="2"/>
              <a:buChar char="l"/>
              <a:defRPr kumimoji="1" sz="2800" b="1">
                <a:solidFill>
                  <a:schemeClr val="tx1"/>
                </a:solidFill>
                <a:latin typeface="Arial" pitchFamily="34" charset="0"/>
                <a:ea typeface="宋体" pitchFamily="2" charset="-122"/>
              </a:defRPr>
            </a:lvl1pPr>
            <a:lvl2pPr marL="742950" indent="-285750">
              <a:spcBef>
                <a:spcPct val="20000"/>
              </a:spcBef>
              <a:buClr>
                <a:schemeClr val="accent2"/>
              </a:buClr>
              <a:buChar char="–"/>
              <a:defRPr kumimoji="1" sz="2400">
                <a:solidFill>
                  <a:srgbClr val="99FFCC"/>
                </a:solidFill>
                <a:latin typeface="Arial" pitchFamily="34" charset="0"/>
                <a:ea typeface="宋体" pitchFamily="2" charset="-122"/>
              </a:defRPr>
            </a:lvl2pPr>
            <a:lvl3pPr marL="1085850" indent="-228600">
              <a:spcBef>
                <a:spcPct val="20000"/>
              </a:spcBef>
              <a:buClr>
                <a:schemeClr val="accent2"/>
              </a:buClr>
              <a:buSzPct val="75000"/>
              <a:buFont typeface="Wingdings" pitchFamily="2" charset="2"/>
              <a:buChar char="l"/>
              <a:defRPr kumimoji="1" sz="2000">
                <a:solidFill>
                  <a:schemeClr val="tx1"/>
                </a:solidFill>
                <a:latin typeface="Arial" pitchFamily="34" charset="0"/>
                <a:ea typeface="宋体" pitchFamily="2" charset="-122"/>
              </a:defRPr>
            </a:lvl3pPr>
            <a:lvl4pPr marL="1428750" indent="-228600">
              <a:spcBef>
                <a:spcPct val="20000"/>
              </a:spcBef>
              <a:buClr>
                <a:schemeClr val="accent2"/>
              </a:buClr>
              <a:buChar char="–"/>
              <a:defRPr kumimoji="1">
                <a:solidFill>
                  <a:schemeClr val="tx1"/>
                </a:solidFill>
                <a:latin typeface="Arial" pitchFamily="34" charset="0"/>
                <a:ea typeface="宋体" pitchFamily="2" charset="-122"/>
              </a:defRPr>
            </a:lvl4pPr>
            <a:lvl5pPr marL="1771650" indent="-228600">
              <a:spcBef>
                <a:spcPct val="20000"/>
              </a:spcBef>
              <a:buClr>
                <a:schemeClr val="accent2"/>
              </a:buClr>
              <a:buSzPct val="70000"/>
              <a:buFont typeface="Wingdings" pitchFamily="2" charset="2"/>
              <a:buChar char="l"/>
              <a:defRPr kumimoji="1">
                <a:solidFill>
                  <a:schemeClr val="tx1"/>
                </a:solidFill>
                <a:latin typeface="Arial" pitchFamily="34" charset="0"/>
                <a:ea typeface="宋体" pitchFamily="2" charset="-122"/>
              </a:defRPr>
            </a:lvl5pPr>
            <a:lvl6pPr marL="22288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6pPr>
            <a:lvl7pPr marL="26860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7pPr>
            <a:lvl8pPr marL="31432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8pPr>
            <a:lvl9pPr marL="3600450" indent="-228600" fontAlgn="base">
              <a:spcBef>
                <a:spcPct val="20000"/>
              </a:spcBef>
              <a:spcAft>
                <a:spcPct val="0"/>
              </a:spcAft>
              <a:buClr>
                <a:schemeClr val="accent2"/>
              </a:buClr>
              <a:buSzPct val="70000"/>
              <a:buFont typeface="Wingdings" pitchFamily="2" charset="2"/>
              <a:buChar char="l"/>
              <a:defRPr kumimoji="1">
                <a:solidFill>
                  <a:schemeClr val="tx1"/>
                </a:solidFill>
                <a:latin typeface="Arial" pitchFamily="34" charset="0"/>
                <a:ea typeface="宋体" pitchFamily="2" charset="-122"/>
              </a:defRPr>
            </a:lvl9pPr>
          </a:lstStyle>
          <a:p>
            <a:pPr eaLnBrk="1" hangingPunct="1">
              <a:lnSpc>
                <a:spcPct val="80000"/>
              </a:lnSpc>
              <a:buFont typeface="Wingdings" pitchFamily="2" charset="2"/>
              <a:buNone/>
            </a:pPr>
            <a:r>
              <a:rPr lang="en-US" altLang="zh-CN" sz="2000" dirty="0"/>
              <a:t>template &lt;class T&gt;</a:t>
            </a:r>
          </a:p>
          <a:p>
            <a:pPr eaLnBrk="1" hangingPunct="1">
              <a:lnSpc>
                <a:spcPct val="80000"/>
              </a:lnSpc>
              <a:buFont typeface="Wingdings" pitchFamily="2" charset="2"/>
              <a:buNone/>
            </a:pPr>
            <a:r>
              <a:rPr lang="en-US" altLang="zh-CN" sz="2000" dirty="0"/>
              <a:t>void </a:t>
            </a:r>
            <a:r>
              <a:rPr lang="en-US" altLang="zh-CN" sz="2000" dirty="0" err="1"/>
              <a:t>BubbleSort</a:t>
            </a:r>
            <a:r>
              <a:rPr lang="en-US" altLang="zh-CN" sz="2000" dirty="0"/>
              <a:t>(T A[], </a:t>
            </a:r>
            <a:r>
              <a:rPr lang="en-US" altLang="zh-CN" sz="2000" dirty="0" err="1"/>
              <a:t>int</a:t>
            </a:r>
            <a:r>
              <a:rPr lang="en-US" altLang="zh-CN" sz="2000" dirty="0"/>
              <a:t> n)</a:t>
            </a:r>
          </a:p>
          <a:p>
            <a:pPr eaLnBrk="1" hangingPunct="1">
              <a:lnSpc>
                <a:spcPct val="80000"/>
              </a:lnSpc>
              <a:buFont typeface="Wingdings" pitchFamily="2" charset="2"/>
              <a:buNone/>
            </a:pPr>
            <a:r>
              <a:rPr lang="en-US" altLang="zh-CN" sz="2000" dirty="0"/>
              <a:t>{  </a:t>
            </a:r>
            <a:r>
              <a:rPr lang="en-US" altLang="zh-CN" sz="2000" dirty="0" err="1"/>
              <a:t>int</a:t>
            </a:r>
            <a:r>
              <a:rPr lang="en-US" altLang="zh-CN" sz="2000" dirty="0"/>
              <a:t> </a:t>
            </a:r>
            <a:r>
              <a:rPr lang="en-US" altLang="zh-CN" sz="2000" dirty="0" err="1"/>
              <a:t>i,j</a:t>
            </a: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int</a:t>
            </a:r>
            <a:r>
              <a:rPr lang="en-US" altLang="zh-CN" sz="2000" dirty="0"/>
              <a:t> </a:t>
            </a:r>
            <a:r>
              <a:rPr lang="en-US" altLang="zh-CN" sz="2000" dirty="0" err="1"/>
              <a:t>lastExchangeIndex</a:t>
            </a: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a:t>
            </a:r>
            <a:r>
              <a:rPr lang="en-US" altLang="zh-CN" sz="2000" dirty="0"/>
              <a:t> = n-1;      </a:t>
            </a:r>
          </a:p>
          <a:p>
            <a:pPr eaLnBrk="1" hangingPunct="1">
              <a:lnSpc>
                <a:spcPct val="80000"/>
              </a:lnSpc>
              <a:buFont typeface="Wingdings" pitchFamily="2" charset="2"/>
              <a:buNone/>
            </a:pPr>
            <a:r>
              <a:rPr lang="en-US" altLang="zh-CN" sz="2000" dirty="0"/>
              <a:t>   while (</a:t>
            </a:r>
            <a:r>
              <a:rPr lang="en-US" altLang="zh-CN" sz="2000" dirty="0" err="1"/>
              <a:t>i</a:t>
            </a:r>
            <a:r>
              <a:rPr lang="en-US" altLang="zh-CN" sz="2000" dirty="0"/>
              <a:t> &gt; 0)</a:t>
            </a:r>
          </a:p>
          <a:p>
            <a:pPr eaLnBrk="1" hangingPunct="1">
              <a:lnSpc>
                <a:spcPct val="80000"/>
              </a:lnSpc>
              <a:buFont typeface="Wingdings" pitchFamily="2" charset="2"/>
              <a:buNone/>
            </a:pPr>
            <a:r>
              <a:rPr lang="en-US" altLang="zh-CN" sz="2000" dirty="0"/>
              <a:t>   {  </a:t>
            </a:r>
            <a:r>
              <a:rPr lang="en-US" altLang="zh-CN" sz="2000" dirty="0" err="1"/>
              <a:t>lastExchangeIndex</a:t>
            </a:r>
            <a:r>
              <a:rPr lang="en-US" altLang="zh-CN" sz="2000" dirty="0"/>
              <a:t> = 0;  </a:t>
            </a:r>
          </a:p>
          <a:p>
            <a:pPr eaLnBrk="1" hangingPunct="1">
              <a:lnSpc>
                <a:spcPct val="80000"/>
              </a:lnSpc>
              <a:buFont typeface="Wingdings" pitchFamily="2" charset="2"/>
              <a:buNone/>
            </a:pPr>
            <a:r>
              <a:rPr lang="en-US" altLang="zh-CN" sz="2000" dirty="0"/>
              <a:t>      for (j = 0; j &lt; </a:t>
            </a:r>
            <a:r>
              <a:rPr lang="en-US" altLang="zh-CN" sz="2000" dirty="0" err="1"/>
              <a:t>i</a:t>
            </a:r>
            <a:r>
              <a:rPr lang="en-US" altLang="zh-CN" sz="2000" dirty="0"/>
              <a:t>; </a:t>
            </a:r>
            <a:r>
              <a:rPr lang="en-US" altLang="zh-CN" sz="2000" dirty="0" err="1"/>
              <a:t>j++</a:t>
            </a:r>
            <a:r>
              <a:rPr lang="en-US" altLang="zh-CN" sz="2000" dirty="0"/>
              <a:t>) </a:t>
            </a:r>
          </a:p>
          <a:p>
            <a:pPr eaLnBrk="1" hangingPunct="1">
              <a:lnSpc>
                <a:spcPct val="80000"/>
              </a:lnSpc>
              <a:buFont typeface="Wingdings" pitchFamily="2" charset="2"/>
              <a:buNone/>
            </a:pPr>
            <a:r>
              <a:rPr lang="en-US" altLang="zh-CN" sz="2000" dirty="0"/>
              <a:t>         if (A[j+1] &lt; A[j]) </a:t>
            </a:r>
          </a:p>
          <a:p>
            <a:pPr eaLnBrk="1" hangingPunct="1">
              <a:lnSpc>
                <a:spcPct val="80000"/>
              </a:lnSpc>
              <a:buFont typeface="Wingdings" pitchFamily="2" charset="2"/>
              <a:buNone/>
            </a:pPr>
            <a:r>
              <a:rPr lang="en-US" altLang="zh-CN" sz="2000" dirty="0"/>
              <a:t>         { Swap(A[j],A[j+1]);</a:t>
            </a:r>
          </a:p>
          <a:p>
            <a:pPr eaLnBrk="1" hangingPunct="1">
              <a:lnSpc>
                <a:spcPct val="80000"/>
              </a:lnSpc>
              <a:buFont typeface="Wingdings" pitchFamily="2" charset="2"/>
              <a:buNone/>
            </a:pPr>
            <a:r>
              <a:rPr lang="en-US" altLang="zh-CN" sz="2000" dirty="0"/>
              <a:t>            </a:t>
            </a:r>
            <a:r>
              <a:rPr lang="en-US" altLang="zh-CN" sz="2000" dirty="0" err="1"/>
              <a:t>lastExchangeIndex</a:t>
            </a:r>
            <a:r>
              <a:rPr lang="en-US" altLang="zh-CN" sz="2000" dirty="0"/>
              <a:t> = j;     </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         </a:t>
            </a:r>
            <a:r>
              <a:rPr lang="en-US" altLang="zh-CN" sz="2000" dirty="0" err="1"/>
              <a:t>i</a:t>
            </a:r>
            <a:r>
              <a:rPr lang="en-US" altLang="zh-CN" sz="2000" dirty="0"/>
              <a:t> = </a:t>
            </a:r>
            <a:r>
              <a:rPr lang="en-US" altLang="zh-CN" sz="2000" dirty="0" err="1"/>
              <a:t>lastExchangeIndex</a:t>
            </a:r>
            <a:r>
              <a:rPr lang="en-US" altLang="zh-CN" sz="2000" dirty="0"/>
              <a:t>;</a:t>
            </a:r>
          </a:p>
          <a:p>
            <a:pPr eaLnBrk="1" hangingPunct="1">
              <a:lnSpc>
                <a:spcPct val="80000"/>
              </a:lnSpc>
              <a:buFont typeface="Wingdings" pitchFamily="2" charset="2"/>
              <a:buNone/>
            </a:pPr>
            <a:r>
              <a:rPr lang="en-US" altLang="zh-CN" sz="2000" dirty="0"/>
              <a:t>   }</a:t>
            </a:r>
          </a:p>
          <a:p>
            <a:pPr eaLnBrk="1" hangingPunct="1">
              <a:lnSpc>
                <a:spcPct val="80000"/>
              </a:lnSpc>
              <a:buFont typeface="Wingdings" pitchFamily="2" charset="2"/>
              <a:buNone/>
            </a:pPr>
            <a:r>
              <a:rPr lang="en-US" altLang="zh-CN" sz="2000" dirty="0"/>
              <a:t>}</a:t>
            </a:r>
          </a:p>
        </p:txBody>
      </p:sp>
      <p:sp>
        <p:nvSpPr>
          <p:cNvPr id="219143" name="Line 7"/>
          <p:cNvSpPr>
            <a:spLocks noChangeShapeType="1"/>
          </p:cNvSpPr>
          <p:nvPr/>
        </p:nvSpPr>
        <p:spPr bwMode="auto">
          <a:xfrm>
            <a:off x="4191000" y="1485900"/>
            <a:ext cx="0" cy="3314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9144" name="Text Box 8"/>
          <p:cNvSpPr txBox="1">
            <a:spLocks noChangeArrowheads="1"/>
          </p:cNvSpPr>
          <p:nvPr/>
        </p:nvSpPr>
        <p:spPr bwMode="auto">
          <a:xfrm>
            <a:off x="179512" y="715720"/>
            <a:ext cx="80021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874364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顺序查找</a:t>
            </a:r>
          </a:p>
        </p:txBody>
      </p:sp>
      <p:sp>
        <p:nvSpPr>
          <p:cNvPr id="183299" name="Rectangle 3"/>
          <p:cNvSpPr>
            <a:spLocks noGrp="1" noChangeArrowheads="1"/>
          </p:cNvSpPr>
          <p:nvPr>
            <p:ph idx="1"/>
          </p:nvPr>
        </p:nvSpPr>
        <p:spPr/>
        <p:txBody>
          <a:bodyPr>
            <a:normAutofit lnSpcReduction="10000"/>
          </a:bodyPr>
          <a:lstStyle/>
          <a:p>
            <a:pPr algn="just"/>
            <a:r>
              <a:rPr lang="zh-CN" altLang="en-US">
                <a:latin typeface="Times New Roman" pitchFamily="18" charset="0"/>
              </a:rPr>
              <a:t>其基本思想</a:t>
            </a:r>
          </a:p>
          <a:p>
            <a:pPr lvl="1" algn="just"/>
            <a:r>
              <a:rPr lang="zh-CN" altLang="en-US">
                <a:latin typeface="Times New Roman" pitchFamily="18" charset="0"/>
              </a:rPr>
              <a:t>从序列的首元素开始，逐个元素与待查找的关键字进行比较，直到找到相等的。若整个序列中没有与待查找关键字相等的元素，就是查找不成功。</a:t>
            </a:r>
          </a:p>
          <a:p>
            <a:pPr algn="just"/>
            <a:r>
              <a:rPr lang="zh-CN" altLang="en-US">
                <a:latin typeface="Times New Roman" pitchFamily="18" charset="0"/>
              </a:rPr>
              <a:t>顺序查找函数模板</a:t>
            </a:r>
          </a:p>
          <a:p>
            <a:pPr lvl="1" algn="just"/>
            <a:r>
              <a:rPr lang="zh-CN" altLang="en-US"/>
              <a:t>例</a:t>
            </a:r>
            <a:r>
              <a:rPr lang="en-US" altLang="zh-CN"/>
              <a:t>9-14</a:t>
            </a:r>
          </a:p>
        </p:txBody>
      </p:sp>
      <p:sp>
        <p:nvSpPr>
          <p:cNvPr id="7" name="灯片编号占位符 5"/>
          <p:cNvSpPr>
            <a:spLocks noGrp="1"/>
          </p:cNvSpPr>
          <p:nvPr>
            <p:ph type="sldNum" sz="quarter" idx="12"/>
          </p:nvPr>
        </p:nvSpPr>
        <p:spPr/>
        <p:txBody>
          <a:bodyPr/>
          <a:lstStyle/>
          <a:p>
            <a:fld id="{6C93E84D-23F7-4D7D-B9D3-42D9D49D0BFB}" type="slidenum">
              <a:rPr lang="en-US" altLang="zh-CN"/>
              <a:pPr/>
              <a:t>77</a:t>
            </a:fld>
            <a:endParaRPr lang="en-US" altLang="zh-CN"/>
          </a:p>
        </p:txBody>
      </p:sp>
      <p:sp>
        <p:nvSpPr>
          <p:cNvPr id="218114" name="Text Box 2"/>
          <p:cNvSpPr txBox="1">
            <a:spLocks noChangeArrowheads="1"/>
          </p:cNvSpPr>
          <p:nvPr/>
        </p:nvSpPr>
        <p:spPr bwMode="auto">
          <a:xfrm>
            <a:off x="-108520" y="699542"/>
            <a:ext cx="800219" cy="369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0559281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914400" y="742950"/>
            <a:ext cx="7620000" cy="3771900"/>
          </a:xfrm>
        </p:spPr>
        <p:txBody>
          <a:bodyPr>
            <a:normAutofit fontScale="92500" lnSpcReduction="10000"/>
          </a:bodyPr>
          <a:lstStyle/>
          <a:p>
            <a:pPr>
              <a:lnSpc>
                <a:spcPct val="90000"/>
              </a:lnSpc>
              <a:buFont typeface="Wingdings" pitchFamily="2" charset="2"/>
              <a:buNone/>
            </a:pPr>
            <a:r>
              <a:rPr lang="en-US" altLang="zh-CN"/>
              <a:t>template &lt;class T&gt;</a:t>
            </a:r>
          </a:p>
          <a:p>
            <a:pPr>
              <a:lnSpc>
                <a:spcPct val="90000"/>
              </a:lnSpc>
              <a:buFont typeface="Wingdings" pitchFamily="2" charset="2"/>
              <a:buNone/>
            </a:pPr>
            <a:r>
              <a:rPr lang="en-US" altLang="zh-CN"/>
              <a:t>int SeqSearch(T list[], int n, T key)</a:t>
            </a:r>
          </a:p>
          <a:p>
            <a:pPr>
              <a:lnSpc>
                <a:spcPct val="90000"/>
              </a:lnSpc>
              <a:buFont typeface="Wingdings" pitchFamily="2" charset="2"/>
              <a:buNone/>
            </a:pPr>
            <a:r>
              <a:rPr lang="en-US" altLang="zh-CN"/>
              <a:t>{</a:t>
            </a:r>
          </a:p>
          <a:p>
            <a:pPr>
              <a:lnSpc>
                <a:spcPct val="90000"/>
              </a:lnSpc>
              <a:buFont typeface="Wingdings" pitchFamily="2" charset="2"/>
              <a:buNone/>
            </a:pPr>
            <a:r>
              <a:rPr lang="en-US" altLang="zh-CN"/>
              <a:t>   for(int i=0;i &lt; n;i++)</a:t>
            </a:r>
          </a:p>
          <a:p>
            <a:pPr>
              <a:lnSpc>
                <a:spcPct val="90000"/>
              </a:lnSpc>
              <a:buFont typeface="Wingdings" pitchFamily="2" charset="2"/>
              <a:buNone/>
            </a:pPr>
            <a:r>
              <a:rPr lang="en-US" altLang="zh-CN"/>
              <a:t>      if (list[i] == key)</a:t>
            </a:r>
          </a:p>
          <a:p>
            <a:pPr>
              <a:lnSpc>
                <a:spcPct val="90000"/>
              </a:lnSpc>
              <a:buFont typeface="Wingdings" pitchFamily="2" charset="2"/>
              <a:buNone/>
            </a:pPr>
            <a:r>
              <a:rPr lang="en-US" altLang="zh-CN"/>
              <a:t>         return i;            </a:t>
            </a:r>
          </a:p>
          <a:p>
            <a:pPr>
              <a:lnSpc>
                <a:spcPct val="90000"/>
              </a:lnSpc>
              <a:buFont typeface="Wingdings" pitchFamily="2" charset="2"/>
              <a:buNone/>
            </a:pPr>
            <a:r>
              <a:rPr lang="en-US" altLang="zh-CN"/>
              <a:t>   return -1;                 </a:t>
            </a:r>
          </a:p>
          <a:p>
            <a:pPr>
              <a:lnSpc>
                <a:spcPct val="90000"/>
              </a:lnSpc>
              <a:buFont typeface="Wingdings" pitchFamily="2" charset="2"/>
              <a:buNone/>
            </a:pPr>
            <a:r>
              <a:rPr lang="en-US" altLang="zh-CN"/>
              <a:t>}</a:t>
            </a:r>
          </a:p>
        </p:txBody>
      </p:sp>
      <p:sp>
        <p:nvSpPr>
          <p:cNvPr id="217090" name="Text Box 2"/>
          <p:cNvSpPr txBox="1">
            <a:spLocks noChangeArrowheads="1"/>
          </p:cNvSpPr>
          <p:nvPr/>
        </p:nvSpPr>
        <p:spPr bwMode="auto">
          <a:xfrm>
            <a:off x="5795963" y="357188"/>
            <a:ext cx="2736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b="0" u="sng">
                <a:solidFill>
                  <a:srgbClr val="99FFCC"/>
                </a:solidFill>
              </a:rPr>
              <a:t>顺序查找函数模板</a:t>
            </a:r>
          </a:p>
        </p:txBody>
      </p:sp>
      <p:sp>
        <p:nvSpPr>
          <p:cNvPr id="217091" name="Text Box 3"/>
          <p:cNvSpPr txBox="1">
            <a:spLocks noChangeArrowheads="1"/>
          </p:cNvSpPr>
          <p:nvPr/>
        </p:nvSpPr>
        <p:spPr bwMode="auto">
          <a:xfrm>
            <a:off x="8650289" y="4839891"/>
            <a:ext cx="504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a:spcBef>
                <a:spcPct val="50000"/>
              </a:spcBef>
            </a:pPr>
            <a:fld id="{6E3ACBD0-DAC6-4F5D-B6B4-AFAA36B35B2D}" type="slidenum">
              <a:rPr lang="en-US" altLang="zh-CN" sz="1400" b="0">
                <a:solidFill>
                  <a:schemeClr val="tx1"/>
                </a:solidFill>
              </a:rPr>
              <a:pPr algn="r">
                <a:spcBef>
                  <a:spcPct val="50000"/>
                </a:spcBef>
              </a:pPr>
              <a:t>78</a:t>
            </a:fld>
            <a:endParaRPr lang="en-US" altLang="zh-CN" sz="1400" b="0">
              <a:solidFill>
                <a:schemeClr val="tx1"/>
              </a:solidFill>
            </a:endParaRPr>
          </a:p>
        </p:txBody>
      </p:sp>
    </p:spTree>
    <p:extLst>
      <p:ext uri="{BB962C8B-B14F-4D97-AF65-F5344CB8AC3E}">
        <p14:creationId xmlns:p14="http://schemas.microsoft.com/office/powerpoint/2010/main" val="34390215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折半查找的基本思想</a:t>
            </a:r>
          </a:p>
        </p:txBody>
      </p:sp>
      <p:sp>
        <p:nvSpPr>
          <p:cNvPr id="185347" name="Rectangle 3"/>
          <p:cNvSpPr>
            <a:spLocks noGrp="1" noChangeArrowheads="1"/>
          </p:cNvSpPr>
          <p:nvPr>
            <p:ph idx="1"/>
          </p:nvPr>
        </p:nvSpPr>
        <p:spPr/>
        <p:txBody>
          <a:bodyPr/>
          <a:lstStyle/>
          <a:p>
            <a:pPr marL="0" indent="800100">
              <a:lnSpc>
                <a:spcPct val="120000"/>
              </a:lnSpc>
              <a:buFont typeface="Wingdings" pitchFamily="2" charset="2"/>
              <a:buNone/>
            </a:pPr>
            <a:r>
              <a:rPr lang="zh-CN" altLang="en-US" b="0">
                <a:latin typeface="Times New Roman" pitchFamily="18" charset="0"/>
              </a:rPr>
              <a:t>对于已按关键字排序的序列，经过一次比较，可将序列分割成两部分，然后只在有可能包含待查元素的一部分中继续查找，并根据试探结果继续分割，逐步缩小查找范围，直至找到或找不到为止。</a:t>
            </a:r>
          </a:p>
        </p:txBody>
      </p:sp>
      <p:sp>
        <p:nvSpPr>
          <p:cNvPr id="7" name="灯片编号占位符 5"/>
          <p:cNvSpPr>
            <a:spLocks noGrp="1"/>
          </p:cNvSpPr>
          <p:nvPr>
            <p:ph type="sldNum" sz="quarter" idx="12"/>
          </p:nvPr>
        </p:nvSpPr>
        <p:spPr/>
        <p:txBody>
          <a:bodyPr/>
          <a:lstStyle/>
          <a:p>
            <a:fld id="{BD83ECEA-E0AC-43AC-993D-612B00EF23FD}" type="slidenum">
              <a:rPr lang="en-US" altLang="zh-CN"/>
              <a:pPr/>
              <a:t>79</a:t>
            </a:fld>
            <a:endParaRPr lang="en-US" altLang="zh-CN"/>
          </a:p>
        </p:txBody>
      </p:sp>
      <p:sp>
        <p:nvSpPr>
          <p:cNvPr id="216066" name="Text Box 2"/>
          <p:cNvSpPr txBox="1">
            <a:spLocks noChangeArrowheads="1"/>
          </p:cNvSpPr>
          <p:nvPr/>
        </p:nvSpPr>
        <p:spPr bwMode="auto">
          <a:xfrm>
            <a:off x="-108520" y="915566"/>
            <a:ext cx="800219" cy="377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45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050"/>
          <p:cNvSpPr>
            <a:spLocks noGrp="1" noChangeArrowheads="1"/>
          </p:cNvSpPr>
          <p:nvPr>
            <p:ph type="title"/>
          </p:nvPr>
        </p:nvSpPr>
        <p:spPr>
          <a:xfrm>
            <a:off x="1447800" y="342900"/>
            <a:ext cx="7010400" cy="685800"/>
          </a:xfrm>
        </p:spPr>
        <p:txBody>
          <a:bodyPr>
            <a:normAutofit fontScale="90000"/>
          </a:bodyPr>
          <a:lstStyle/>
          <a:p>
            <a:r>
              <a:rPr lang="zh-CN" altLang="en-US"/>
              <a:t>类模板的声明</a:t>
            </a:r>
          </a:p>
        </p:txBody>
      </p:sp>
      <p:sp>
        <p:nvSpPr>
          <p:cNvPr id="204803" name="Rectangle 2051"/>
          <p:cNvSpPr>
            <a:spLocks noGrp="1" noChangeArrowheads="1"/>
          </p:cNvSpPr>
          <p:nvPr>
            <p:ph idx="1"/>
          </p:nvPr>
        </p:nvSpPr>
        <p:spPr>
          <a:xfrm>
            <a:off x="1524000" y="1428750"/>
            <a:ext cx="7010400" cy="3371850"/>
          </a:xfrm>
        </p:spPr>
        <p:txBody>
          <a:bodyPr>
            <a:normAutofit fontScale="92500" lnSpcReduction="20000"/>
          </a:bodyPr>
          <a:lstStyle/>
          <a:p>
            <a:pPr marL="0" indent="457200"/>
            <a:r>
              <a:rPr lang="zh-CN" altLang="en-US"/>
              <a:t>类模板：</a:t>
            </a:r>
          </a:p>
          <a:p>
            <a:pPr marL="857250" lvl="1">
              <a:buFontTx/>
              <a:buNone/>
            </a:pPr>
            <a:r>
              <a:rPr lang="en-US" altLang="zh-CN"/>
              <a:t>template &lt;</a:t>
            </a:r>
            <a:r>
              <a:rPr lang="zh-CN" altLang="en-US"/>
              <a:t>模板参数表</a:t>
            </a:r>
            <a:r>
              <a:rPr lang="en-US" altLang="zh-CN"/>
              <a:t>&gt;</a:t>
            </a:r>
          </a:p>
          <a:p>
            <a:pPr marL="857250" lvl="1">
              <a:buFontTx/>
              <a:buNone/>
            </a:pPr>
            <a:r>
              <a:rPr lang="en-US" altLang="zh-CN"/>
              <a:t>class </a:t>
            </a:r>
            <a:r>
              <a:rPr lang="zh-CN" altLang="en-US"/>
              <a:t>类名</a:t>
            </a:r>
          </a:p>
          <a:p>
            <a:pPr marL="857250" lvl="1">
              <a:buFontTx/>
              <a:buNone/>
            </a:pPr>
            <a:r>
              <a:rPr lang="en-US" altLang="zh-CN"/>
              <a:t>{</a:t>
            </a:r>
            <a:r>
              <a:rPr lang="zh-CN" altLang="en-US"/>
              <a:t>类成员声明</a:t>
            </a:r>
            <a:r>
              <a:rPr lang="en-US" altLang="zh-CN"/>
              <a:t>}</a:t>
            </a:r>
          </a:p>
          <a:p>
            <a:pPr marL="0" indent="457200"/>
            <a:r>
              <a:rPr lang="zh-CN" altLang="en-US"/>
              <a:t>如果需要在类模板以外定义其成员函数，则要采用以下的形式：</a:t>
            </a:r>
          </a:p>
          <a:p>
            <a:pPr marL="857250" lvl="1">
              <a:buFontTx/>
              <a:buNone/>
            </a:pPr>
            <a:r>
              <a:rPr lang="en-US" altLang="zh-CN"/>
              <a:t>template &lt;</a:t>
            </a:r>
            <a:r>
              <a:rPr lang="zh-CN" altLang="en-US"/>
              <a:t>模板参数表</a:t>
            </a:r>
            <a:r>
              <a:rPr lang="en-US" altLang="zh-CN"/>
              <a:t>&gt;</a:t>
            </a:r>
          </a:p>
          <a:p>
            <a:pPr marL="857250" lvl="1">
              <a:buFontTx/>
              <a:buNone/>
            </a:pPr>
            <a:r>
              <a:rPr lang="zh-CN" altLang="en-US"/>
              <a:t>类型名 类名</a:t>
            </a:r>
            <a:r>
              <a:rPr lang="en-US" altLang="zh-CN"/>
              <a:t>&lt;T&gt;::</a:t>
            </a:r>
            <a:r>
              <a:rPr lang="zh-CN" altLang="en-US"/>
              <a:t>函数名（参数表）</a:t>
            </a:r>
          </a:p>
        </p:txBody>
      </p:sp>
      <p:sp>
        <p:nvSpPr>
          <p:cNvPr id="8" name="灯片编号占位符 5"/>
          <p:cNvSpPr>
            <a:spLocks noGrp="1"/>
          </p:cNvSpPr>
          <p:nvPr>
            <p:ph type="sldNum" sz="quarter" idx="12"/>
          </p:nvPr>
        </p:nvSpPr>
        <p:spPr/>
        <p:txBody>
          <a:bodyPr/>
          <a:lstStyle/>
          <a:p>
            <a:fld id="{4D216823-BBCD-4C45-AB15-C8EF98DE0648}" type="slidenum">
              <a:rPr lang="en-US" altLang="zh-CN"/>
              <a:pPr/>
              <a:t>8</a:t>
            </a:fld>
            <a:endParaRPr lang="en-US" altLang="zh-CN"/>
          </a:p>
        </p:txBody>
      </p:sp>
      <p:sp>
        <p:nvSpPr>
          <p:cNvPr id="204804" name="Text Box 2052"/>
          <p:cNvSpPr txBox="1">
            <a:spLocks noChangeArrowheads="1"/>
          </p:cNvSpPr>
          <p:nvPr/>
        </p:nvSpPr>
        <p:spPr bwMode="auto">
          <a:xfrm>
            <a:off x="266581" y="971550"/>
            <a:ext cx="80021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1" hangingPunct="1"/>
            <a:r>
              <a:rPr kumimoji="1" lang="zh-CN" altLang="en-US" sz="4000" b="0">
                <a:solidFill>
                  <a:srgbClr val="00FFFF"/>
                </a:solidFill>
                <a:ea typeface="隶书" pitchFamily="49" charset="-122"/>
              </a:rPr>
              <a:t>类 模 板</a:t>
            </a:r>
            <a:endParaRPr kumimoji="1" lang="zh-CN" altLang="en-US" b="0">
              <a:solidFill>
                <a:schemeClr val="tx1"/>
              </a:solidFill>
            </a:endParaRPr>
          </a:p>
        </p:txBody>
      </p:sp>
      <p:sp>
        <p:nvSpPr>
          <p:cNvPr id="204805" name="Rectangle 2053"/>
          <p:cNvSpPr>
            <a:spLocks noChangeArrowheads="1"/>
          </p:cNvSpPr>
          <p:nvPr/>
        </p:nvSpPr>
        <p:spPr bwMode="auto">
          <a:xfrm>
            <a:off x="1981200" y="1885950"/>
            <a:ext cx="5181600" cy="1143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608222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a:t>折半查找举例</a:t>
            </a:r>
          </a:p>
        </p:txBody>
      </p:sp>
      <p:sp>
        <p:nvSpPr>
          <p:cNvPr id="59" name="灯片编号占位符 5"/>
          <p:cNvSpPr>
            <a:spLocks noGrp="1"/>
          </p:cNvSpPr>
          <p:nvPr>
            <p:ph type="sldNum" sz="quarter" idx="12"/>
          </p:nvPr>
        </p:nvSpPr>
        <p:spPr/>
        <p:txBody>
          <a:bodyPr/>
          <a:lstStyle/>
          <a:p>
            <a:fld id="{39C2BB71-A5DE-4E03-BD8A-BF0B78730C5E}" type="slidenum">
              <a:rPr lang="en-US" altLang="zh-CN"/>
              <a:pPr/>
              <a:t>80</a:t>
            </a:fld>
            <a:endParaRPr lang="en-US" altLang="zh-CN"/>
          </a:p>
        </p:txBody>
      </p:sp>
      <p:sp>
        <p:nvSpPr>
          <p:cNvPr id="186371" name="Rectangle 3"/>
          <p:cNvSpPr>
            <a:spLocks noChangeArrowheads="1"/>
          </p:cNvSpPr>
          <p:nvPr/>
        </p:nvSpPr>
        <p:spPr bwMode="auto">
          <a:xfrm>
            <a:off x="822325" y="1222772"/>
            <a:ext cx="808554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solidFill>
                  <a:srgbClr val="66FF99"/>
                </a:solidFill>
                <a:latin typeface="宋体" pitchFamily="2" charset="-122"/>
              </a:rPr>
              <a:t>用折半查找法，在下列序列中查找值为</a:t>
            </a:r>
            <a:r>
              <a:rPr lang="en-US" altLang="zh-CN" sz="2800">
                <a:solidFill>
                  <a:srgbClr val="66FF99"/>
                </a:solidFill>
                <a:latin typeface="宋体" pitchFamily="2" charset="-122"/>
              </a:rPr>
              <a:t>21</a:t>
            </a:r>
            <a:r>
              <a:rPr lang="zh-CN" altLang="en-US" sz="2800">
                <a:solidFill>
                  <a:srgbClr val="66FF99"/>
                </a:solidFill>
                <a:latin typeface="宋体" pitchFamily="2" charset="-122"/>
              </a:rPr>
              <a:t>的元素：</a:t>
            </a:r>
          </a:p>
        </p:txBody>
      </p:sp>
      <p:grpSp>
        <p:nvGrpSpPr>
          <p:cNvPr id="186372" name="Group 4"/>
          <p:cNvGrpSpPr>
            <a:grpSpLocks/>
          </p:cNvGrpSpPr>
          <p:nvPr/>
        </p:nvGrpSpPr>
        <p:grpSpPr bwMode="auto">
          <a:xfrm>
            <a:off x="974725" y="2126458"/>
            <a:ext cx="700088" cy="621507"/>
            <a:chOff x="614" y="1584"/>
            <a:chExt cx="441" cy="522"/>
          </a:xfrm>
        </p:grpSpPr>
        <p:sp>
          <p:nvSpPr>
            <p:cNvPr id="186373" name="Rectangle 5"/>
            <p:cNvSpPr>
              <a:spLocks noChangeArrowheads="1"/>
            </p:cNvSpPr>
            <p:nvPr/>
          </p:nvSpPr>
          <p:spPr bwMode="auto">
            <a:xfrm>
              <a:off x="614" y="1718"/>
              <a:ext cx="44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L=1</a:t>
              </a:r>
            </a:p>
          </p:txBody>
        </p:sp>
        <p:sp>
          <p:nvSpPr>
            <p:cNvPr id="186374" name="Line 6"/>
            <p:cNvSpPr>
              <a:spLocks noChangeShapeType="1"/>
            </p:cNvSpPr>
            <p:nvPr/>
          </p:nvSpPr>
          <p:spPr bwMode="auto">
            <a:xfrm flipV="1">
              <a:off x="624"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375" name="Group 7"/>
          <p:cNvGrpSpPr>
            <a:grpSpLocks/>
          </p:cNvGrpSpPr>
          <p:nvPr/>
        </p:nvGrpSpPr>
        <p:grpSpPr bwMode="auto">
          <a:xfrm>
            <a:off x="844550" y="1731169"/>
            <a:ext cx="7531100" cy="276225"/>
            <a:chOff x="532" y="1252"/>
            <a:chExt cx="4744" cy="232"/>
          </a:xfrm>
        </p:grpSpPr>
        <p:grpSp>
          <p:nvGrpSpPr>
            <p:cNvPr id="186376" name="Group 8"/>
            <p:cNvGrpSpPr>
              <a:grpSpLocks/>
            </p:cNvGrpSpPr>
            <p:nvPr/>
          </p:nvGrpSpPr>
          <p:grpSpPr bwMode="auto">
            <a:xfrm>
              <a:off x="532" y="1252"/>
              <a:ext cx="2584" cy="232"/>
              <a:chOff x="532" y="1252"/>
              <a:chExt cx="2584" cy="232"/>
            </a:xfrm>
          </p:grpSpPr>
          <p:sp>
            <p:nvSpPr>
              <p:cNvPr id="186377"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a:t>
                </a:r>
              </a:p>
            </p:txBody>
          </p:sp>
          <p:sp>
            <p:nvSpPr>
              <p:cNvPr id="186378"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13</a:t>
                </a:r>
              </a:p>
            </p:txBody>
          </p:sp>
          <p:sp>
            <p:nvSpPr>
              <p:cNvPr id="186379"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19</a:t>
                </a:r>
              </a:p>
            </p:txBody>
          </p:sp>
          <p:sp>
            <p:nvSpPr>
              <p:cNvPr id="186380"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381"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sp>
            <p:nvSpPr>
              <p:cNvPr id="186382"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56</a:t>
                </a:r>
              </a:p>
            </p:txBody>
          </p:sp>
        </p:grpSp>
        <p:sp>
          <p:nvSpPr>
            <p:cNvPr id="186383"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64</a:t>
              </a:r>
            </a:p>
          </p:txBody>
        </p:sp>
        <p:sp>
          <p:nvSpPr>
            <p:cNvPr id="186384"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75</a:t>
              </a:r>
            </a:p>
          </p:txBody>
        </p:sp>
        <p:sp>
          <p:nvSpPr>
            <p:cNvPr id="186385"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80</a:t>
              </a:r>
            </a:p>
          </p:txBody>
        </p:sp>
        <p:sp>
          <p:nvSpPr>
            <p:cNvPr id="186386"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88</a:t>
              </a:r>
            </a:p>
          </p:txBody>
        </p:sp>
        <p:sp>
          <p:nvSpPr>
            <p:cNvPr id="186387"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92</a:t>
              </a:r>
            </a:p>
          </p:txBody>
        </p:sp>
      </p:grpSp>
      <p:grpSp>
        <p:nvGrpSpPr>
          <p:cNvPr id="186388" name="Group 20"/>
          <p:cNvGrpSpPr>
            <a:grpSpLocks/>
          </p:cNvGrpSpPr>
          <p:nvPr/>
        </p:nvGrpSpPr>
        <p:grpSpPr bwMode="auto">
          <a:xfrm>
            <a:off x="7908931" y="2126458"/>
            <a:ext cx="877888" cy="621507"/>
            <a:chOff x="4982" y="1584"/>
            <a:chExt cx="553" cy="522"/>
          </a:xfrm>
        </p:grpSpPr>
        <p:sp>
          <p:nvSpPr>
            <p:cNvPr id="186389" name="Rectangle 21"/>
            <p:cNvSpPr>
              <a:spLocks noChangeArrowheads="1"/>
            </p:cNvSpPr>
            <p:nvPr/>
          </p:nvSpPr>
          <p:spPr bwMode="auto">
            <a:xfrm>
              <a:off x="4982" y="1718"/>
              <a:ext cx="55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H=11</a:t>
              </a:r>
            </a:p>
          </p:txBody>
        </p:sp>
        <p:sp>
          <p:nvSpPr>
            <p:cNvPr id="186390" name="Line 22"/>
            <p:cNvSpPr>
              <a:spLocks noChangeShapeType="1"/>
            </p:cNvSpPr>
            <p:nvPr/>
          </p:nvSpPr>
          <p:spPr bwMode="auto">
            <a:xfrm flipV="1">
              <a:off x="4992"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391" name="Group 23"/>
          <p:cNvGrpSpPr>
            <a:grpSpLocks/>
          </p:cNvGrpSpPr>
          <p:nvPr/>
        </p:nvGrpSpPr>
        <p:grpSpPr bwMode="auto">
          <a:xfrm>
            <a:off x="4632326" y="2126458"/>
            <a:ext cx="2782888" cy="621507"/>
            <a:chOff x="2918" y="1584"/>
            <a:chExt cx="1753" cy="522"/>
          </a:xfrm>
        </p:grpSpPr>
        <p:sp>
          <p:nvSpPr>
            <p:cNvPr id="186392" name="Line 24"/>
            <p:cNvSpPr>
              <a:spLocks noChangeShapeType="1"/>
            </p:cNvSpPr>
            <p:nvPr/>
          </p:nvSpPr>
          <p:spPr bwMode="auto">
            <a:xfrm flipV="1">
              <a:off x="2928" y="158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3" name="Rectangle 25"/>
            <p:cNvSpPr>
              <a:spLocks noChangeArrowheads="1"/>
            </p:cNvSpPr>
            <p:nvPr/>
          </p:nvSpPr>
          <p:spPr bwMode="auto">
            <a:xfrm>
              <a:off x="2918" y="1718"/>
              <a:ext cx="175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r>
                <a:rPr lang="en-US" altLang="zh-CN">
                  <a:solidFill>
                    <a:srgbClr val="00FFFF"/>
                  </a:solidFill>
                </a:rPr>
                <a:t> =INT((L+H)/2)=6</a:t>
              </a:r>
            </a:p>
          </p:txBody>
        </p:sp>
      </p:grpSp>
      <p:grpSp>
        <p:nvGrpSpPr>
          <p:cNvPr id="186394" name="Group 26"/>
          <p:cNvGrpSpPr>
            <a:grpSpLocks/>
          </p:cNvGrpSpPr>
          <p:nvPr/>
        </p:nvGrpSpPr>
        <p:grpSpPr bwMode="auto">
          <a:xfrm>
            <a:off x="844550" y="2645569"/>
            <a:ext cx="3416300" cy="276225"/>
            <a:chOff x="532" y="2020"/>
            <a:chExt cx="2152" cy="232"/>
          </a:xfrm>
        </p:grpSpPr>
        <p:sp>
          <p:nvSpPr>
            <p:cNvPr id="186395"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5</a:t>
              </a:r>
            </a:p>
          </p:txBody>
        </p:sp>
        <p:sp>
          <p:nvSpPr>
            <p:cNvPr id="186396"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13</a:t>
              </a:r>
            </a:p>
          </p:txBody>
        </p:sp>
        <p:sp>
          <p:nvSpPr>
            <p:cNvPr id="186397"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19</a:t>
              </a:r>
            </a:p>
          </p:txBody>
        </p:sp>
        <p:grpSp>
          <p:nvGrpSpPr>
            <p:cNvPr id="186398" name="Group 30"/>
            <p:cNvGrpSpPr>
              <a:grpSpLocks/>
            </p:cNvGrpSpPr>
            <p:nvPr/>
          </p:nvGrpSpPr>
          <p:grpSpPr bwMode="auto">
            <a:xfrm>
              <a:off x="1828" y="2020"/>
              <a:ext cx="856" cy="232"/>
              <a:chOff x="1828" y="2020"/>
              <a:chExt cx="856" cy="232"/>
            </a:xfrm>
          </p:grpSpPr>
          <p:sp>
            <p:nvSpPr>
              <p:cNvPr id="186399"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400"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grpSp>
      </p:grpSp>
      <p:grpSp>
        <p:nvGrpSpPr>
          <p:cNvPr id="186401" name="Group 33"/>
          <p:cNvGrpSpPr>
            <a:grpSpLocks/>
          </p:cNvGrpSpPr>
          <p:nvPr/>
        </p:nvGrpSpPr>
        <p:grpSpPr bwMode="auto">
          <a:xfrm>
            <a:off x="974725" y="3040859"/>
            <a:ext cx="700088" cy="621507"/>
            <a:chOff x="614" y="2352"/>
            <a:chExt cx="441" cy="522"/>
          </a:xfrm>
        </p:grpSpPr>
        <p:sp>
          <p:nvSpPr>
            <p:cNvPr id="186402" name="Rectangle 34"/>
            <p:cNvSpPr>
              <a:spLocks noChangeArrowheads="1"/>
            </p:cNvSpPr>
            <p:nvPr/>
          </p:nvSpPr>
          <p:spPr bwMode="auto">
            <a:xfrm>
              <a:off x="614" y="2486"/>
              <a:ext cx="441"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L=1</a:t>
              </a:r>
            </a:p>
          </p:txBody>
        </p:sp>
        <p:sp>
          <p:nvSpPr>
            <p:cNvPr id="186403" name="Line 35"/>
            <p:cNvSpPr>
              <a:spLocks noChangeShapeType="1"/>
            </p:cNvSpPr>
            <p:nvPr/>
          </p:nvSpPr>
          <p:spPr bwMode="auto">
            <a:xfrm flipV="1">
              <a:off x="624"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404" name="Group 36"/>
          <p:cNvGrpSpPr>
            <a:grpSpLocks/>
          </p:cNvGrpSpPr>
          <p:nvPr/>
        </p:nvGrpSpPr>
        <p:grpSpPr bwMode="auto">
          <a:xfrm>
            <a:off x="3870326" y="3040859"/>
            <a:ext cx="1439863" cy="621507"/>
            <a:chOff x="2438" y="2352"/>
            <a:chExt cx="907" cy="522"/>
          </a:xfrm>
        </p:grpSpPr>
        <p:sp>
          <p:nvSpPr>
            <p:cNvPr id="186405" name="Rectangle 37"/>
            <p:cNvSpPr>
              <a:spLocks noChangeArrowheads="1"/>
            </p:cNvSpPr>
            <p:nvPr/>
          </p:nvSpPr>
          <p:spPr bwMode="auto">
            <a:xfrm>
              <a:off x="2438" y="2486"/>
              <a:ext cx="90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a:t>
              </a:r>
              <a:r>
                <a:rPr lang="en-US" altLang="zh-CN">
                  <a:solidFill>
                    <a:srgbClr val="00FFFF"/>
                  </a:solidFill>
                </a:rPr>
                <a:t>=M-1=5</a:t>
              </a:r>
            </a:p>
          </p:txBody>
        </p:sp>
        <p:sp>
          <p:nvSpPr>
            <p:cNvPr id="186406" name="Line 38"/>
            <p:cNvSpPr>
              <a:spLocks noChangeShapeType="1"/>
            </p:cNvSpPr>
            <p:nvPr/>
          </p:nvSpPr>
          <p:spPr bwMode="auto">
            <a:xfrm flipV="1">
              <a:off x="2448"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07" name="Rectangle 39"/>
          <p:cNvSpPr>
            <a:spLocks noChangeArrowheads="1"/>
          </p:cNvSpPr>
          <p:nvPr/>
        </p:nvSpPr>
        <p:spPr bwMode="auto">
          <a:xfrm>
            <a:off x="5851525" y="3200400"/>
            <a:ext cx="270586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M=INT((L+H)/2)=3</a:t>
            </a:r>
          </a:p>
        </p:txBody>
      </p:sp>
      <p:grpSp>
        <p:nvGrpSpPr>
          <p:cNvPr id="186408" name="Group 40"/>
          <p:cNvGrpSpPr>
            <a:grpSpLocks/>
          </p:cNvGrpSpPr>
          <p:nvPr/>
        </p:nvGrpSpPr>
        <p:grpSpPr bwMode="auto">
          <a:xfrm>
            <a:off x="2574922" y="3040859"/>
            <a:ext cx="460375" cy="621507"/>
            <a:chOff x="1622" y="2352"/>
            <a:chExt cx="290" cy="522"/>
          </a:xfrm>
        </p:grpSpPr>
        <p:sp>
          <p:nvSpPr>
            <p:cNvPr id="186409" name="Line 41"/>
            <p:cNvSpPr>
              <a:spLocks noChangeShapeType="1"/>
            </p:cNvSpPr>
            <p:nvPr/>
          </p:nvSpPr>
          <p:spPr bwMode="auto">
            <a:xfrm flipV="1">
              <a:off x="1632" y="2352"/>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0" name="Rectangle 42"/>
            <p:cNvSpPr>
              <a:spLocks noChangeArrowheads="1"/>
            </p:cNvSpPr>
            <p:nvPr/>
          </p:nvSpPr>
          <p:spPr bwMode="auto">
            <a:xfrm>
              <a:off x="1622" y="2486"/>
              <a:ext cx="29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p>
          </p:txBody>
        </p:sp>
      </p:grpSp>
      <p:grpSp>
        <p:nvGrpSpPr>
          <p:cNvPr id="186411" name="Group 43"/>
          <p:cNvGrpSpPr>
            <a:grpSpLocks/>
          </p:cNvGrpSpPr>
          <p:nvPr/>
        </p:nvGrpSpPr>
        <p:grpSpPr bwMode="auto">
          <a:xfrm>
            <a:off x="2901950" y="3731419"/>
            <a:ext cx="1358900" cy="276225"/>
            <a:chOff x="1828" y="2932"/>
            <a:chExt cx="856" cy="232"/>
          </a:xfrm>
        </p:grpSpPr>
        <p:sp>
          <p:nvSpPr>
            <p:cNvPr id="186412"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21</a:t>
              </a:r>
            </a:p>
          </p:txBody>
        </p:sp>
        <p:sp>
          <p:nvSpPr>
            <p:cNvPr id="186413"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a:solidFill>
                    <a:schemeClr val="bg2"/>
                  </a:solidFill>
                </a:rPr>
                <a:t>37</a:t>
              </a:r>
            </a:p>
          </p:txBody>
        </p:sp>
      </p:grpSp>
      <p:grpSp>
        <p:nvGrpSpPr>
          <p:cNvPr id="186414" name="Group 46"/>
          <p:cNvGrpSpPr>
            <a:grpSpLocks/>
          </p:cNvGrpSpPr>
          <p:nvPr/>
        </p:nvGrpSpPr>
        <p:grpSpPr bwMode="auto">
          <a:xfrm>
            <a:off x="3870325" y="4126710"/>
            <a:ext cx="407988" cy="621507"/>
            <a:chOff x="2438" y="3264"/>
            <a:chExt cx="257" cy="522"/>
          </a:xfrm>
        </p:grpSpPr>
        <p:sp>
          <p:nvSpPr>
            <p:cNvPr id="186415" name="Rectangle 47"/>
            <p:cNvSpPr>
              <a:spLocks noChangeArrowheads="1"/>
            </p:cNvSpPr>
            <p:nvPr/>
          </p:nvSpPr>
          <p:spPr bwMode="auto">
            <a:xfrm>
              <a:off x="2438" y="3398"/>
              <a:ext cx="25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H</a:t>
              </a:r>
            </a:p>
          </p:txBody>
        </p:sp>
        <p:sp>
          <p:nvSpPr>
            <p:cNvPr id="186416" name="Line 48"/>
            <p:cNvSpPr>
              <a:spLocks noChangeShapeType="1"/>
            </p:cNvSpPr>
            <p:nvPr/>
          </p:nvSpPr>
          <p:spPr bwMode="auto">
            <a:xfrm flipV="1">
              <a:off x="244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17" name="Rectangle 49"/>
          <p:cNvSpPr>
            <a:spLocks noChangeArrowheads="1"/>
          </p:cNvSpPr>
          <p:nvPr/>
        </p:nvSpPr>
        <p:spPr bwMode="auto">
          <a:xfrm>
            <a:off x="746125" y="3714750"/>
            <a:ext cx="14747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L=M+1=4</a:t>
            </a:r>
          </a:p>
        </p:txBody>
      </p:sp>
      <p:grpSp>
        <p:nvGrpSpPr>
          <p:cNvPr id="186418" name="Group 50"/>
          <p:cNvGrpSpPr>
            <a:grpSpLocks/>
          </p:cNvGrpSpPr>
          <p:nvPr/>
        </p:nvGrpSpPr>
        <p:grpSpPr bwMode="auto">
          <a:xfrm>
            <a:off x="3108329" y="4126710"/>
            <a:ext cx="373063" cy="621507"/>
            <a:chOff x="1958" y="3264"/>
            <a:chExt cx="235" cy="522"/>
          </a:xfrm>
        </p:grpSpPr>
        <p:sp>
          <p:nvSpPr>
            <p:cNvPr id="186419" name="Rectangle 51"/>
            <p:cNvSpPr>
              <a:spLocks noChangeArrowheads="1"/>
            </p:cNvSpPr>
            <p:nvPr/>
          </p:nvSpPr>
          <p:spPr bwMode="auto">
            <a:xfrm>
              <a:off x="1958" y="3398"/>
              <a:ext cx="235"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L</a:t>
              </a:r>
            </a:p>
          </p:txBody>
        </p:sp>
        <p:sp>
          <p:nvSpPr>
            <p:cNvPr id="186420" name="Line 52"/>
            <p:cNvSpPr>
              <a:spLocks noChangeShapeType="1"/>
            </p:cNvSpPr>
            <p:nvPr/>
          </p:nvSpPr>
          <p:spPr bwMode="auto">
            <a:xfrm flipV="1">
              <a:off x="1968" y="3264"/>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21" name="Rectangle 53"/>
          <p:cNvSpPr>
            <a:spLocks noChangeArrowheads="1"/>
          </p:cNvSpPr>
          <p:nvPr/>
        </p:nvSpPr>
        <p:spPr bwMode="auto">
          <a:xfrm>
            <a:off x="4556125" y="3714750"/>
            <a:ext cx="270586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00FFFF"/>
                </a:solidFill>
              </a:rPr>
              <a:t>M=INT((L+H)/2)=4</a:t>
            </a:r>
          </a:p>
        </p:txBody>
      </p:sp>
      <p:grpSp>
        <p:nvGrpSpPr>
          <p:cNvPr id="186422" name="Group 54"/>
          <p:cNvGrpSpPr>
            <a:grpSpLocks/>
          </p:cNvGrpSpPr>
          <p:nvPr/>
        </p:nvGrpSpPr>
        <p:grpSpPr bwMode="auto">
          <a:xfrm>
            <a:off x="3108322" y="4526760"/>
            <a:ext cx="460375" cy="621507"/>
            <a:chOff x="1958" y="3600"/>
            <a:chExt cx="290" cy="522"/>
          </a:xfrm>
        </p:grpSpPr>
        <p:sp>
          <p:nvSpPr>
            <p:cNvPr id="186423" name="Line 55"/>
            <p:cNvSpPr>
              <a:spLocks noChangeShapeType="1"/>
            </p:cNvSpPr>
            <p:nvPr/>
          </p:nvSpPr>
          <p:spPr bwMode="auto">
            <a:xfrm flipV="1">
              <a:off x="1968" y="3600"/>
              <a:ext cx="0" cy="336"/>
            </a:xfrm>
            <a:prstGeom prst="line">
              <a:avLst/>
            </a:prstGeom>
            <a:noFill/>
            <a:ln w="25400">
              <a:solidFill>
                <a:srgbClr val="FFFF99"/>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4" name="Rectangle 56"/>
            <p:cNvSpPr>
              <a:spLocks noChangeArrowheads="1"/>
            </p:cNvSpPr>
            <p:nvPr/>
          </p:nvSpPr>
          <p:spPr bwMode="auto">
            <a:xfrm>
              <a:off x="1958" y="3734"/>
              <a:ext cx="29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a:solidFill>
                    <a:schemeClr val="tx1"/>
                  </a:solidFill>
                  <a:latin typeface="Times New Roman" pitchFamily="18" charset="0"/>
                  <a:ea typeface="宋体" pitchFamily="2" charset="-122"/>
                </a:defRPr>
              </a:lvl1pPr>
              <a:lvl2pPr marL="571500" defTabSz="762000">
                <a:defRPr kumimoji="1" sz="2400">
                  <a:solidFill>
                    <a:schemeClr val="tx1"/>
                  </a:solidFill>
                  <a:latin typeface="Times New Roman" pitchFamily="18" charset="0"/>
                  <a:ea typeface="宋体" pitchFamily="2" charset="-122"/>
                </a:defRPr>
              </a:lvl2pPr>
              <a:lvl3pPr marL="1143000" defTabSz="762000">
                <a:defRPr kumimoji="1" sz="2400">
                  <a:solidFill>
                    <a:schemeClr val="tx1"/>
                  </a:solidFill>
                  <a:latin typeface="Times New Roman" pitchFamily="18" charset="0"/>
                  <a:ea typeface="宋体" pitchFamily="2" charset="-122"/>
                </a:defRPr>
              </a:lvl3pPr>
              <a:lvl4pPr marL="1714500" defTabSz="762000">
                <a:defRPr kumimoji="1" sz="2400">
                  <a:solidFill>
                    <a:schemeClr val="tx1"/>
                  </a:solidFill>
                  <a:latin typeface="Times New Roman" pitchFamily="18" charset="0"/>
                  <a:ea typeface="宋体" pitchFamily="2" charset="-122"/>
                </a:defRPr>
              </a:lvl4pPr>
              <a:lvl5pPr marL="2286000" defTabSz="762000">
                <a:defRPr kumimoji="1" sz="2400">
                  <a:solidFill>
                    <a:schemeClr val="tx1"/>
                  </a:solidFill>
                  <a:latin typeface="Times New Roman" pitchFamily="18" charset="0"/>
                  <a:ea typeface="宋体" pitchFamily="2" charset="-122"/>
                </a:defRPr>
              </a:lvl5pPr>
              <a:lvl6pPr marL="2743200" defTabSz="762000" fontAlgn="base">
                <a:spcBef>
                  <a:spcPct val="0"/>
                </a:spcBef>
                <a:spcAft>
                  <a:spcPct val="0"/>
                </a:spcAft>
                <a:defRPr kumimoji="1" sz="2400">
                  <a:solidFill>
                    <a:schemeClr val="tx1"/>
                  </a:solidFill>
                  <a:latin typeface="Times New Roman" pitchFamily="18" charset="0"/>
                  <a:ea typeface="宋体" pitchFamily="2" charset="-122"/>
                </a:defRPr>
              </a:lvl6pPr>
              <a:lvl7pPr marL="3200400" defTabSz="762000" fontAlgn="base">
                <a:spcBef>
                  <a:spcPct val="0"/>
                </a:spcBef>
                <a:spcAft>
                  <a:spcPct val="0"/>
                </a:spcAft>
                <a:defRPr kumimoji="1" sz="2400">
                  <a:solidFill>
                    <a:schemeClr val="tx1"/>
                  </a:solidFill>
                  <a:latin typeface="Times New Roman" pitchFamily="18" charset="0"/>
                  <a:ea typeface="宋体" pitchFamily="2" charset="-122"/>
                </a:defRPr>
              </a:lvl7pPr>
              <a:lvl8pPr marL="3657600" defTabSz="762000" fontAlgn="base">
                <a:spcBef>
                  <a:spcPct val="0"/>
                </a:spcBef>
                <a:spcAft>
                  <a:spcPct val="0"/>
                </a:spcAft>
                <a:defRPr kumimoji="1" sz="2400">
                  <a:solidFill>
                    <a:schemeClr val="tx1"/>
                  </a:solidFill>
                  <a:latin typeface="Times New Roman" pitchFamily="18" charset="0"/>
                  <a:ea typeface="宋体" pitchFamily="2" charset="-122"/>
                </a:defRPr>
              </a:lvl8pPr>
              <a:lvl9pPr marL="4114800" defTabSz="7620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rgbClr val="66FF99"/>
                  </a:solidFill>
                </a:rPr>
                <a:t>M</a:t>
              </a:r>
            </a:p>
          </p:txBody>
        </p:sp>
      </p:grpSp>
    </p:spTree>
    <p:extLst>
      <p:ext uri="{BB962C8B-B14F-4D97-AF65-F5344CB8AC3E}">
        <p14:creationId xmlns:p14="http://schemas.microsoft.com/office/powerpoint/2010/main" val="643836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up)">
                                      <p:cBhvr>
                                        <p:cTn id="7" dur="500"/>
                                        <p:tgtEl>
                                          <p:spTgt spid="18637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6388"/>
                                        </p:tgtEl>
                                        <p:attrNameLst>
                                          <p:attrName>style.visibility</p:attrName>
                                        </p:attrNameLst>
                                      </p:cBhvr>
                                      <p:to>
                                        <p:strVal val="visible"/>
                                      </p:to>
                                    </p:set>
                                    <p:animEffect transition="in" filter="wipe(up)">
                                      <p:cBhvr>
                                        <p:cTn id="12" dur="500"/>
                                        <p:tgtEl>
                                          <p:spTgt spid="186388"/>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6391"/>
                                        </p:tgtEl>
                                        <p:attrNameLst>
                                          <p:attrName>style.visibility</p:attrName>
                                        </p:attrNameLst>
                                      </p:cBhvr>
                                      <p:to>
                                        <p:strVal val="visible"/>
                                      </p:to>
                                    </p:set>
                                    <p:animEffect transition="in" filter="wipe(left)">
                                      <p:cBhvr>
                                        <p:cTn id="17" dur="500"/>
                                        <p:tgtEl>
                                          <p:spTgt spid="186391"/>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6394"/>
                                        </p:tgtEl>
                                        <p:attrNameLst>
                                          <p:attrName>style.visibility</p:attrName>
                                        </p:attrNameLst>
                                      </p:cBhvr>
                                      <p:to>
                                        <p:strVal val="visible"/>
                                      </p:to>
                                    </p:set>
                                    <p:animEffect transition="in" filter="wipe(left)">
                                      <p:cBhvr>
                                        <p:cTn id="22" dur="500"/>
                                        <p:tgtEl>
                                          <p:spTgt spid="186394"/>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86401"/>
                                        </p:tgtEl>
                                        <p:attrNameLst>
                                          <p:attrName>style.visibility</p:attrName>
                                        </p:attrNameLst>
                                      </p:cBhvr>
                                      <p:to>
                                        <p:strVal val="visible"/>
                                      </p:to>
                                    </p:set>
                                    <p:animEffect transition="in" filter="wipe(up)">
                                      <p:cBhvr>
                                        <p:cTn id="27" dur="500"/>
                                        <p:tgtEl>
                                          <p:spTgt spid="186401"/>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6404"/>
                                        </p:tgtEl>
                                        <p:attrNameLst>
                                          <p:attrName>style.visibility</p:attrName>
                                        </p:attrNameLst>
                                      </p:cBhvr>
                                      <p:to>
                                        <p:strVal val="visible"/>
                                      </p:to>
                                    </p:set>
                                    <p:animEffect transition="in" filter="wipe(left)">
                                      <p:cBhvr>
                                        <p:cTn id="32" dur="500"/>
                                        <p:tgtEl>
                                          <p:spTgt spid="186404"/>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6407"/>
                                        </p:tgtEl>
                                        <p:attrNameLst>
                                          <p:attrName>style.visibility</p:attrName>
                                        </p:attrNameLst>
                                      </p:cBhvr>
                                      <p:to>
                                        <p:strVal val="visible"/>
                                      </p:to>
                                    </p:set>
                                    <p:animEffect transition="in" filter="wipe(left)">
                                      <p:cBhvr>
                                        <p:cTn id="37" dur="500"/>
                                        <p:tgtEl>
                                          <p:spTgt spid="186407"/>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86408"/>
                                        </p:tgtEl>
                                        <p:attrNameLst>
                                          <p:attrName>style.visibility</p:attrName>
                                        </p:attrNameLst>
                                      </p:cBhvr>
                                      <p:to>
                                        <p:strVal val="visible"/>
                                      </p:to>
                                    </p:set>
                                    <p:animEffect transition="in" filter="wipe(up)">
                                      <p:cBhvr>
                                        <p:cTn id="42" dur="500"/>
                                        <p:tgtEl>
                                          <p:spTgt spid="186408"/>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86411"/>
                                        </p:tgtEl>
                                        <p:attrNameLst>
                                          <p:attrName>style.visibility</p:attrName>
                                        </p:attrNameLst>
                                      </p:cBhvr>
                                      <p:to>
                                        <p:strVal val="visible"/>
                                      </p:to>
                                    </p:set>
                                    <p:animEffect transition="in" filter="box(out)">
                                      <p:cBhvr>
                                        <p:cTn id="47" dur="500"/>
                                        <p:tgtEl>
                                          <p:spTgt spid="186411"/>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86414"/>
                                        </p:tgtEl>
                                        <p:attrNameLst>
                                          <p:attrName>style.visibility</p:attrName>
                                        </p:attrNameLst>
                                      </p:cBhvr>
                                      <p:to>
                                        <p:strVal val="visible"/>
                                      </p:to>
                                    </p:set>
                                    <p:animEffect transition="in" filter="wipe(up)">
                                      <p:cBhvr>
                                        <p:cTn id="52" dur="500"/>
                                        <p:tgtEl>
                                          <p:spTgt spid="186414"/>
                                        </p:tgtEl>
                                      </p:cBhvr>
                                    </p:animEffect>
                                  </p:childTnLst>
                                  <p:subTnLst>
                                    <p:audio>
                                      <p:cMediaNode>
                                        <p:cTn display="0" masterRel="sameClick">
                                          <p:stCondLst>
                                            <p:cond evt="begin" delay="0">
                                              <p:tn val="50"/>
                                            </p:cond>
                                          </p:stCondLst>
                                          <p:endCondLst>
                                            <p:cond evt="onStopAudio" delay="0">
                                              <p:tgtEl>
                                                <p:sldTgt/>
                                              </p:tgtEl>
                                            </p:cond>
                                          </p:endCondLst>
                                        </p:cTn>
                                        <p:tgtEl>
                                          <p:sndTgt r:embed="rId3" name="Whoosh"/>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6417"/>
                                        </p:tgtEl>
                                        <p:attrNameLst>
                                          <p:attrName>style.visibility</p:attrName>
                                        </p:attrNameLst>
                                      </p:cBhvr>
                                      <p:to>
                                        <p:strVal val="visible"/>
                                      </p:to>
                                    </p:set>
                                    <p:animEffect transition="in" filter="wipe(up)">
                                      <p:cBhvr>
                                        <p:cTn id="57" dur="500"/>
                                        <p:tgtEl>
                                          <p:spTgt spid="186417"/>
                                        </p:tgtEl>
                                      </p:cBhvr>
                                    </p:animEffect>
                                  </p:childTnLst>
                                  <p:subTnLst>
                                    <p:audio>
                                      <p:cMediaNode>
                                        <p:cTn display="0" masterRel="sameClick">
                                          <p:stCondLst>
                                            <p:cond evt="begin" delay="0">
                                              <p:tn val="55"/>
                                            </p:cond>
                                          </p:stCondLst>
                                          <p:endCondLst>
                                            <p:cond evt="onStopAudio" delay="0">
                                              <p:tgtEl>
                                                <p:sldTgt/>
                                              </p:tgtEl>
                                            </p:cond>
                                          </p:endCondLst>
                                        </p:cTn>
                                        <p:tgtEl>
                                          <p:sndTgt r:embed="rId3" name="Whoosh"/>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86418"/>
                                        </p:tgtEl>
                                        <p:attrNameLst>
                                          <p:attrName>style.visibility</p:attrName>
                                        </p:attrNameLst>
                                      </p:cBhvr>
                                      <p:to>
                                        <p:strVal val="visible"/>
                                      </p:to>
                                    </p:set>
                                    <p:animEffect transition="in" filter="wipe(up)">
                                      <p:cBhvr>
                                        <p:cTn id="62" dur="500"/>
                                        <p:tgtEl>
                                          <p:spTgt spid="186418"/>
                                        </p:tgtEl>
                                      </p:cBhvr>
                                    </p:animEffect>
                                  </p:childTnLst>
                                  <p:subTnLst>
                                    <p:audio>
                                      <p:cMediaNode>
                                        <p:cTn display="0" masterRel="sameClick">
                                          <p:stCondLst>
                                            <p:cond evt="begin" delay="0">
                                              <p:tn val="60"/>
                                            </p:cond>
                                          </p:stCondLst>
                                          <p:endCondLst>
                                            <p:cond evt="onStopAudio" delay="0">
                                              <p:tgtEl>
                                                <p:sldTgt/>
                                              </p:tgtEl>
                                            </p:cond>
                                          </p:endCondLst>
                                        </p:cTn>
                                        <p:tgtEl>
                                          <p:sndTgt r:embed="rId3" name="Whoosh"/>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6421"/>
                                        </p:tgtEl>
                                        <p:attrNameLst>
                                          <p:attrName>style.visibility</p:attrName>
                                        </p:attrNameLst>
                                      </p:cBhvr>
                                      <p:to>
                                        <p:strVal val="visible"/>
                                      </p:to>
                                    </p:set>
                                    <p:animEffect transition="in" filter="wipe(left)">
                                      <p:cBhvr>
                                        <p:cTn id="67" dur="500"/>
                                        <p:tgtEl>
                                          <p:spTgt spid="186421"/>
                                        </p:tgtEl>
                                      </p:cBhvr>
                                    </p:animEffect>
                                  </p:childTnLst>
                                  <p:subTnLst>
                                    <p:audio>
                                      <p:cMediaNode>
                                        <p:cTn display="0" masterRel="sameClick">
                                          <p:stCondLst>
                                            <p:cond evt="begin" delay="0">
                                              <p:tn val="65"/>
                                            </p:cond>
                                          </p:stCondLst>
                                          <p:endCondLst>
                                            <p:cond evt="onStopAudio" delay="0">
                                              <p:tgtEl>
                                                <p:sldTgt/>
                                              </p:tgtEl>
                                            </p:cond>
                                          </p:endCondLst>
                                        </p:cTn>
                                        <p:tgtEl>
                                          <p:sndTgt r:embed="rId3" name="Whoosh"/>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86422"/>
                                        </p:tgtEl>
                                        <p:attrNameLst>
                                          <p:attrName>style.visibility</p:attrName>
                                        </p:attrNameLst>
                                      </p:cBhvr>
                                      <p:to>
                                        <p:strVal val="visible"/>
                                      </p:to>
                                    </p:set>
                                    <p:animEffect transition="in" filter="wipe(up)">
                                      <p:cBhvr>
                                        <p:cTn id="72" dur="500"/>
                                        <p:tgtEl>
                                          <p:spTgt spid="186422"/>
                                        </p:tgtEl>
                                      </p:cBhvr>
                                    </p:animEffect>
                                  </p:childTnLst>
                                  <p:subTnLst>
                                    <p:audio>
                                      <p:cMediaNode>
                                        <p:cTn display="0" masterRel="sameClick">
                                          <p:stCondLst>
                                            <p:cond evt="begin" delay="0">
                                              <p:tn val="70"/>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07" grpId="0" autoUpdateAnimBg="0"/>
      <p:bldP spid="186417" grpId="0" autoUpdateAnimBg="0"/>
      <p:bldP spid="18642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例</a:t>
            </a:r>
            <a:r>
              <a:rPr lang="en-US" altLang="zh-CN"/>
              <a:t>10-5 </a:t>
            </a:r>
            <a:r>
              <a:rPr lang="zh-CN" altLang="en-US"/>
              <a:t>折半查找函数模板</a:t>
            </a:r>
          </a:p>
        </p:txBody>
      </p:sp>
      <p:sp>
        <p:nvSpPr>
          <p:cNvPr id="187395" name="Rectangle 3"/>
          <p:cNvSpPr>
            <a:spLocks noGrp="1" noChangeArrowheads="1"/>
          </p:cNvSpPr>
          <p:nvPr>
            <p:ph idx="1"/>
          </p:nvPr>
        </p:nvSpPr>
        <p:spPr>
          <a:xfrm>
            <a:off x="1143000" y="1257300"/>
            <a:ext cx="7391400" cy="3657600"/>
          </a:xfrm>
        </p:spPr>
        <p:txBody>
          <a:bodyPr>
            <a:normAutofit fontScale="92500" lnSpcReduction="20000"/>
          </a:bodyPr>
          <a:lstStyle/>
          <a:p>
            <a:pPr>
              <a:lnSpc>
                <a:spcPct val="90000"/>
              </a:lnSpc>
              <a:spcBef>
                <a:spcPct val="10000"/>
              </a:spcBef>
              <a:buFont typeface="Wingdings" pitchFamily="2" charset="2"/>
              <a:buNone/>
            </a:pPr>
            <a:r>
              <a:rPr lang="en-US" altLang="zh-CN" sz="2000"/>
              <a:t>template &lt;class T&gt;</a:t>
            </a:r>
          </a:p>
          <a:p>
            <a:pPr>
              <a:lnSpc>
                <a:spcPct val="90000"/>
              </a:lnSpc>
              <a:spcBef>
                <a:spcPct val="10000"/>
              </a:spcBef>
              <a:buFont typeface="Wingdings" pitchFamily="2" charset="2"/>
              <a:buNone/>
            </a:pPr>
            <a:r>
              <a:rPr lang="en-US" altLang="zh-CN" sz="2000"/>
              <a:t>int BinSearch(T list[], int n, T key)</a:t>
            </a:r>
          </a:p>
          <a:p>
            <a:pPr>
              <a:lnSpc>
                <a:spcPct val="90000"/>
              </a:lnSpc>
              <a:spcBef>
                <a:spcPct val="10000"/>
              </a:spcBef>
              <a:buFont typeface="Wingdings" pitchFamily="2" charset="2"/>
              <a:buNone/>
            </a:pPr>
            <a:r>
              <a:rPr lang="en-US" altLang="zh-CN" sz="2000"/>
              <a:t>{  int mid, low, high;</a:t>
            </a:r>
          </a:p>
          <a:p>
            <a:pPr>
              <a:lnSpc>
                <a:spcPct val="90000"/>
              </a:lnSpc>
              <a:spcBef>
                <a:spcPct val="10000"/>
              </a:spcBef>
              <a:buFont typeface="Wingdings" pitchFamily="2" charset="2"/>
              <a:buNone/>
            </a:pPr>
            <a:r>
              <a:rPr lang="en-US" altLang="zh-CN" sz="2000"/>
              <a:t>   T midvalue;</a:t>
            </a:r>
          </a:p>
          <a:p>
            <a:pPr>
              <a:lnSpc>
                <a:spcPct val="90000"/>
              </a:lnSpc>
              <a:spcBef>
                <a:spcPct val="10000"/>
              </a:spcBef>
              <a:buFont typeface="Wingdings" pitchFamily="2" charset="2"/>
              <a:buNone/>
            </a:pPr>
            <a:r>
              <a:rPr lang="en-US" altLang="zh-CN" sz="2000"/>
              <a:t>   low=0;</a:t>
            </a:r>
          </a:p>
          <a:p>
            <a:pPr>
              <a:lnSpc>
                <a:spcPct val="90000"/>
              </a:lnSpc>
              <a:spcBef>
                <a:spcPct val="10000"/>
              </a:spcBef>
              <a:buFont typeface="Wingdings" pitchFamily="2" charset="2"/>
              <a:buNone/>
            </a:pPr>
            <a:r>
              <a:rPr lang="en-US" altLang="zh-CN" sz="2000"/>
              <a:t>   high=n-1;</a:t>
            </a:r>
          </a:p>
          <a:p>
            <a:pPr>
              <a:lnSpc>
                <a:spcPct val="90000"/>
              </a:lnSpc>
              <a:spcBef>
                <a:spcPct val="10000"/>
              </a:spcBef>
              <a:buFont typeface="Wingdings" pitchFamily="2" charset="2"/>
              <a:buNone/>
            </a:pPr>
            <a:r>
              <a:rPr lang="en-US" altLang="zh-CN" sz="2000"/>
              <a:t>   while (low &lt;= high) </a:t>
            </a:r>
          </a:p>
          <a:p>
            <a:pPr>
              <a:lnSpc>
                <a:spcPct val="90000"/>
              </a:lnSpc>
              <a:spcBef>
                <a:spcPct val="10000"/>
              </a:spcBef>
              <a:buFont typeface="Wingdings" pitchFamily="2" charset="2"/>
              <a:buNone/>
            </a:pPr>
            <a:r>
              <a:rPr lang="en-US" altLang="zh-CN" sz="2000"/>
              <a:t>  {   mid = (low+high)/2;     </a:t>
            </a:r>
          </a:p>
          <a:p>
            <a:pPr>
              <a:lnSpc>
                <a:spcPct val="90000"/>
              </a:lnSpc>
              <a:spcBef>
                <a:spcPct val="10000"/>
              </a:spcBef>
              <a:buFont typeface="Wingdings" pitchFamily="2" charset="2"/>
              <a:buNone/>
            </a:pPr>
            <a:r>
              <a:rPr lang="en-US" altLang="zh-CN" sz="2000"/>
              <a:t>      midvalue = list[mid];   </a:t>
            </a:r>
          </a:p>
          <a:p>
            <a:pPr>
              <a:lnSpc>
                <a:spcPct val="90000"/>
              </a:lnSpc>
              <a:spcBef>
                <a:spcPct val="10000"/>
              </a:spcBef>
              <a:buFont typeface="Wingdings" pitchFamily="2" charset="2"/>
              <a:buNone/>
            </a:pPr>
            <a:r>
              <a:rPr lang="en-US" altLang="zh-CN" sz="2000"/>
              <a:t>      if (key == midvalue)    return mid; </a:t>
            </a:r>
          </a:p>
          <a:p>
            <a:pPr>
              <a:lnSpc>
                <a:spcPct val="90000"/>
              </a:lnSpc>
              <a:spcBef>
                <a:spcPct val="10000"/>
              </a:spcBef>
              <a:buFont typeface="Wingdings" pitchFamily="2" charset="2"/>
              <a:buNone/>
            </a:pPr>
            <a:r>
              <a:rPr lang="en-US" altLang="zh-CN" sz="2000"/>
              <a:t>      else if (key &lt; midvalue)    high = mid-1; </a:t>
            </a:r>
          </a:p>
          <a:p>
            <a:pPr>
              <a:lnSpc>
                <a:spcPct val="90000"/>
              </a:lnSpc>
              <a:spcBef>
                <a:spcPct val="10000"/>
              </a:spcBef>
              <a:buFont typeface="Wingdings" pitchFamily="2" charset="2"/>
              <a:buNone/>
            </a:pPr>
            <a:r>
              <a:rPr lang="en-US" altLang="zh-CN" sz="2000"/>
              <a:t>      else         low = mid+1; </a:t>
            </a:r>
          </a:p>
          <a:p>
            <a:pPr>
              <a:lnSpc>
                <a:spcPct val="90000"/>
              </a:lnSpc>
              <a:spcBef>
                <a:spcPct val="10000"/>
              </a:spcBef>
              <a:buFont typeface="Wingdings" pitchFamily="2" charset="2"/>
              <a:buNone/>
            </a:pPr>
            <a:r>
              <a:rPr lang="en-US" altLang="zh-CN" sz="2000"/>
              <a:t>   }</a:t>
            </a:r>
          </a:p>
          <a:p>
            <a:pPr>
              <a:lnSpc>
                <a:spcPct val="90000"/>
              </a:lnSpc>
              <a:spcBef>
                <a:spcPct val="10000"/>
              </a:spcBef>
              <a:buFont typeface="Wingdings" pitchFamily="2" charset="2"/>
              <a:buNone/>
            </a:pPr>
            <a:r>
              <a:rPr lang="en-US" altLang="zh-CN" sz="2000"/>
              <a:t>   return -1;           </a:t>
            </a:r>
          </a:p>
          <a:p>
            <a:pPr>
              <a:lnSpc>
                <a:spcPct val="90000"/>
              </a:lnSpc>
              <a:spcBef>
                <a:spcPct val="10000"/>
              </a:spcBef>
              <a:buFont typeface="Wingdings" pitchFamily="2" charset="2"/>
              <a:buNone/>
            </a:pPr>
            <a:r>
              <a:rPr lang="en-US" altLang="zh-CN" sz="2000"/>
              <a:t>}</a:t>
            </a:r>
            <a:endParaRPr lang="en-US" altLang="zh-CN" sz="2400"/>
          </a:p>
        </p:txBody>
      </p:sp>
      <p:sp>
        <p:nvSpPr>
          <p:cNvPr id="7" name="灯片编号占位符 5"/>
          <p:cNvSpPr>
            <a:spLocks noGrp="1"/>
          </p:cNvSpPr>
          <p:nvPr>
            <p:ph type="sldNum" sz="quarter" idx="12"/>
          </p:nvPr>
        </p:nvSpPr>
        <p:spPr/>
        <p:txBody>
          <a:bodyPr/>
          <a:lstStyle/>
          <a:p>
            <a:fld id="{74A95D5B-E7AC-4BA5-B2CA-DD6B8FF33555}" type="slidenum">
              <a:rPr lang="en-US" altLang="zh-CN"/>
              <a:pPr/>
              <a:t>81</a:t>
            </a:fld>
            <a:endParaRPr lang="en-US" altLang="zh-CN"/>
          </a:p>
        </p:txBody>
      </p:sp>
      <p:sp>
        <p:nvSpPr>
          <p:cNvPr id="214018" name="Text Box 2"/>
          <p:cNvSpPr txBox="1">
            <a:spLocks noChangeArrowheads="1"/>
          </p:cNvSpPr>
          <p:nvPr/>
        </p:nvSpPr>
        <p:spPr bwMode="auto">
          <a:xfrm>
            <a:off x="35496" y="915566"/>
            <a:ext cx="800219" cy="391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1" hangingPunct="1">
              <a:spcBef>
                <a:spcPct val="50000"/>
              </a:spcBef>
            </a:pPr>
            <a:r>
              <a:rPr kumimoji="1" lang="zh-CN" altLang="en-US" sz="4000" b="0" dirty="0">
                <a:solidFill>
                  <a:srgbClr val="FFCCFF"/>
                </a:solidFill>
                <a:latin typeface="隶书" pitchFamily="49" charset="-122"/>
                <a:ea typeface="隶书" pitchFamily="49" charset="-122"/>
              </a:rPr>
              <a:t>群体数据的组织</a:t>
            </a:r>
          </a:p>
        </p:txBody>
      </p:sp>
    </p:spTree>
    <p:extLst>
      <p:ext uri="{BB962C8B-B14F-4D97-AF65-F5344CB8AC3E}">
        <p14:creationId xmlns:p14="http://schemas.microsoft.com/office/powerpoint/2010/main" val="398709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其中，</a:t>
            </a:r>
            <a:r>
              <a:rPr lang="en-US" altLang="zh-CN" dirty="0"/>
              <a:t>template </a:t>
            </a:r>
            <a:r>
              <a:rPr lang="zh-CN" altLang="en-US" dirty="0"/>
              <a:t>是声明类模板的关键字，表示声明一个模板，模板参数可以是一个，也可以是多个，可以是</a:t>
            </a:r>
            <a:r>
              <a:rPr lang="zh-CN" altLang="en-US" b="1" dirty="0"/>
              <a:t>类型参数</a:t>
            </a:r>
            <a:r>
              <a:rPr lang="zh-CN" altLang="en-US" dirty="0"/>
              <a:t> ，也可以是</a:t>
            </a:r>
            <a:r>
              <a:rPr lang="zh-CN" altLang="en-US" b="1" dirty="0"/>
              <a:t>非类型参数。</a:t>
            </a:r>
            <a:r>
              <a:rPr lang="zh-CN" altLang="en-US" dirty="0"/>
              <a:t>类型参数由关键字</a:t>
            </a:r>
            <a:r>
              <a:rPr lang="en-US" altLang="zh-CN" dirty="0"/>
              <a:t>class</a:t>
            </a:r>
            <a:r>
              <a:rPr lang="zh-CN" altLang="en-US" dirty="0"/>
              <a:t>或</a:t>
            </a:r>
            <a:r>
              <a:rPr lang="en-US" altLang="zh-CN" dirty="0" err="1"/>
              <a:t>typename</a:t>
            </a:r>
            <a:r>
              <a:rPr lang="zh-CN" altLang="en-US" dirty="0"/>
              <a:t>及其后面的标识符构成。非类型参数由一个普通参数构成，代表模板定义中的一个常量。</a:t>
            </a:r>
          </a:p>
          <a:p>
            <a:r>
              <a:rPr lang="zh-CN" altLang="en-US" dirty="0"/>
              <a:t>例：</a:t>
            </a:r>
          </a:p>
          <a:p>
            <a:r>
              <a:rPr lang="zh-CN" altLang="en-US" dirty="0" smtClean="0"/>
              <a:t> </a:t>
            </a:r>
            <a:r>
              <a:rPr lang="en-US" altLang="zh-CN" dirty="0"/>
              <a:t>template&lt;class</a:t>
            </a:r>
            <a:r>
              <a:rPr lang="zh-CN" altLang="en-US" dirty="0"/>
              <a:t> </a:t>
            </a:r>
            <a:r>
              <a:rPr lang="en-US" altLang="zh-CN" dirty="0" err="1"/>
              <a:t>type,int</a:t>
            </a:r>
            <a:r>
              <a:rPr lang="zh-CN" altLang="en-US" dirty="0"/>
              <a:t> </a:t>
            </a:r>
            <a:r>
              <a:rPr lang="en-US" altLang="zh-CN" dirty="0"/>
              <a:t>width&gt;</a:t>
            </a:r>
            <a:br>
              <a:rPr lang="en-US" altLang="zh-CN" dirty="0"/>
            </a:br>
            <a:r>
              <a:rPr lang="zh-CN" altLang="en-US" dirty="0" smtClean="0"/>
              <a:t> </a:t>
            </a:r>
            <a:r>
              <a:rPr lang="zh-CN" altLang="en-US" dirty="0"/>
              <a:t/>
            </a:r>
            <a:br>
              <a:rPr lang="zh-CN" altLang="en-US" dirty="0"/>
            </a:br>
            <a:r>
              <a:rPr lang="zh-CN" altLang="en-US" dirty="0" smtClean="0"/>
              <a:t> </a:t>
            </a:r>
            <a:r>
              <a:rPr lang="en-US" altLang="zh-CN" dirty="0"/>
              <a:t>//type</a:t>
            </a:r>
            <a:r>
              <a:rPr lang="zh-CN" altLang="en-US" dirty="0"/>
              <a:t>为类型参数，</a:t>
            </a:r>
            <a:r>
              <a:rPr lang="en-US" altLang="zh-CN" dirty="0"/>
              <a:t>width</a:t>
            </a:r>
            <a:r>
              <a:rPr lang="zh-CN" altLang="en-US" dirty="0"/>
              <a:t>为非类型参数</a:t>
            </a:r>
            <a:r>
              <a:rPr lang="zh-CN" altLang="en-US"/>
              <a:t/>
            </a:r>
            <a:br>
              <a:rPr lang="zh-CN" altLang="en-US"/>
            </a:br>
            <a:r>
              <a:rPr lang="zh-CN" altLang="en-US" smtClean="0"/>
              <a:t> </a:t>
            </a:r>
            <a:r>
              <a:rPr lang="zh-CN" altLang="en-US"/>
              <a:t/>
            </a:r>
            <a:br>
              <a:rPr lang="zh-CN" altLang="en-US"/>
            </a:br>
            <a:r>
              <a:rPr lang="zh-CN" altLang="en-US" smtClean="0"/>
              <a:t> </a:t>
            </a:r>
            <a:r>
              <a:rPr lang="en-US" altLang="zh-CN" dirty="0"/>
              <a:t>class</a:t>
            </a:r>
            <a:r>
              <a:rPr lang="zh-CN" altLang="en-US" dirty="0"/>
              <a:t> </a:t>
            </a:r>
            <a:r>
              <a:rPr lang="en-US" altLang="zh-CN" dirty="0"/>
              <a:t>Graphics;</a:t>
            </a:r>
          </a:p>
          <a:p>
            <a:endParaRPr lang="zh-CN" altLang="en-US" dirty="0"/>
          </a:p>
        </p:txBody>
      </p:sp>
    </p:spTree>
    <p:extLst>
      <p:ext uri="{BB962C8B-B14F-4D97-AF65-F5344CB8AC3E}">
        <p14:creationId xmlns:p14="http://schemas.microsoft.com/office/powerpoint/2010/main" val="934729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1521</TotalTime>
  <Words>5913</Words>
  <Application>Microsoft Office PowerPoint</Application>
  <PresentationFormat>全屏显示(16:9)</PresentationFormat>
  <Paragraphs>1285</Paragraphs>
  <Slides>81</Slides>
  <Notes>80</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凤舞九天</vt:lpstr>
      <vt:lpstr>第九章 群体类 和群体数据的组织</vt:lpstr>
      <vt:lpstr>本章主要内容</vt:lpstr>
      <vt:lpstr>第一部分—模板</vt:lpstr>
      <vt:lpstr>函数模板</vt:lpstr>
      <vt:lpstr>求绝对值函数的模板</vt:lpstr>
      <vt:lpstr>求绝对值函数的模板分析</vt:lpstr>
      <vt:lpstr>类模板的作用</vt:lpstr>
      <vt:lpstr>类模板的声明</vt:lpstr>
      <vt:lpstr>PowerPoint 演示文稿</vt:lpstr>
      <vt:lpstr>例9-2 类模板应用举例</vt:lpstr>
      <vt:lpstr>PowerPoint 演示文稿</vt:lpstr>
      <vt:lpstr>PowerPoint 演示文稿</vt:lpstr>
      <vt:lpstr>PowerPoint 演示文稿</vt:lpstr>
      <vt:lpstr>第二部分—群体数据</vt:lpstr>
      <vt:lpstr>群体的概念</vt:lpstr>
      <vt:lpstr>线性群体的概念</vt:lpstr>
      <vt:lpstr>数组</vt:lpstr>
      <vt:lpstr>PowerPoint 演示文稿</vt:lpstr>
      <vt:lpstr>PowerPoint 演示文稿</vt:lpstr>
      <vt:lpstr>数组类模板的构造函数</vt:lpstr>
      <vt:lpstr>数组类的拷贝构造函数</vt:lpstr>
      <vt:lpstr>浅拷贝</vt:lpstr>
      <vt:lpstr>深拷贝</vt:lpstr>
      <vt:lpstr>数组类的重载"="运算符函数</vt:lpstr>
      <vt:lpstr>数组类的重载下标操作符函数</vt:lpstr>
      <vt:lpstr>为什么有的函数返回引用</vt:lpstr>
      <vt:lpstr>重载指针转换操作符</vt:lpstr>
      <vt:lpstr>指针转换运算符的作用</vt:lpstr>
      <vt:lpstr>Array类的应用</vt:lpstr>
      <vt:lpstr>PowerPoint 演示文稿</vt:lpstr>
      <vt:lpstr>链表</vt:lpstr>
      <vt:lpstr>单链表</vt:lpstr>
      <vt:lpstr>单链表的结点类模板</vt:lpstr>
      <vt:lpstr>在结点之后插入一个结点</vt:lpstr>
      <vt:lpstr> 删除结点之后的结点</vt:lpstr>
      <vt:lpstr>链表的基本操作</vt:lpstr>
      <vt:lpstr>链表类模板(例9-6)</vt:lpstr>
      <vt:lpstr>PowerPoint 演示文稿</vt:lpstr>
      <vt:lpstr>PowerPoint 演示文稿</vt:lpstr>
      <vt:lpstr>PowerPoint 演示文稿</vt:lpstr>
      <vt:lpstr>链表类应用举例(例9-7)</vt:lpstr>
      <vt:lpstr>PowerPoint 演示文稿</vt:lpstr>
      <vt:lpstr>PowerPoint 演示文稿</vt:lpstr>
      <vt:lpstr>特殊的线性群体——栈</vt:lpstr>
      <vt:lpstr>栈的应用举例——函数调用</vt:lpstr>
      <vt:lpstr>栈的应用举例——表达式处理</vt:lpstr>
      <vt:lpstr>栈的基本状态</vt:lpstr>
      <vt:lpstr>PowerPoint 演示文稿</vt:lpstr>
      <vt:lpstr>栈的基本操作</vt:lpstr>
      <vt:lpstr>栈类模板(例9-8)</vt:lpstr>
      <vt:lpstr>栈的应用</vt:lpstr>
      <vt:lpstr>PowerPoint 演示文稿</vt:lpstr>
      <vt:lpstr>PowerPoint 演示文稿</vt:lpstr>
      <vt:lpstr>PowerPoint 演示文稿</vt:lpstr>
      <vt:lpstr>PowerPoint 演示文稿</vt:lpstr>
      <vt:lpstr>PowerPoint 演示文稿</vt:lpstr>
      <vt:lpstr>特殊的线性群体——队列</vt:lpstr>
      <vt:lpstr>队列的基本状态</vt:lpstr>
      <vt:lpstr>PowerPoint 演示文稿</vt:lpstr>
      <vt:lpstr>循环队列</vt:lpstr>
      <vt:lpstr>PowerPoint 演示文稿</vt:lpstr>
      <vt:lpstr>例9-10 队列类模板</vt:lpstr>
      <vt:lpstr>第三部分—群体数据的组织</vt:lpstr>
      <vt:lpstr>排序（sorting）</vt:lpstr>
      <vt:lpstr>内部排序与外部排序</vt:lpstr>
      <vt:lpstr>内部排序方法</vt:lpstr>
      <vt:lpstr>插入排序的基本思想</vt:lpstr>
      <vt:lpstr>直接插入排序</vt:lpstr>
      <vt:lpstr>PowerPoint 演示文稿</vt:lpstr>
      <vt:lpstr>选择排序的基本思想</vt:lpstr>
      <vt:lpstr>直接选择排序</vt:lpstr>
      <vt:lpstr>PowerPoint 演示文稿</vt:lpstr>
      <vt:lpstr>交换排序的基本思想</vt:lpstr>
      <vt:lpstr>最简单的交换排序方法                       ——起泡排序</vt:lpstr>
      <vt:lpstr>起泡排序举例</vt:lpstr>
      <vt:lpstr>例9-13 起泡排序函数模板</vt:lpstr>
      <vt:lpstr>顺序查找</vt:lpstr>
      <vt:lpstr>PowerPoint 演示文稿</vt:lpstr>
      <vt:lpstr>折半查找的基本思想</vt:lpstr>
      <vt:lpstr>折半查找举例</vt:lpstr>
      <vt:lpstr>例10-5 折半查找函数模板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群体类 和群体数据的组织</dc:title>
  <dc:creator>HL H</dc:creator>
  <cp:lastModifiedBy>HL H</cp:lastModifiedBy>
  <cp:revision>33</cp:revision>
  <dcterms:created xsi:type="dcterms:W3CDTF">2017-09-05T07:13:45Z</dcterms:created>
  <dcterms:modified xsi:type="dcterms:W3CDTF">2017-11-12T13:02:36Z</dcterms:modified>
</cp:coreProperties>
</file>