
<file path=[Content_Types].xml><?xml version="1.0" encoding="utf-8"?>
<Types xmlns="http://schemas.openxmlformats.org/package/2006/content-types">
  <Default Extension="png" ContentType="image/png"/>
  <Default Extension="bin" ContentType="audio/unknown"/>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3"/>
  </p:notesMasterIdLst>
  <p:sldIdLst>
    <p:sldId id="257" r:id="rId2"/>
    <p:sldId id="258" r:id="rId3"/>
    <p:sldId id="259" r:id="rId4"/>
    <p:sldId id="260" r:id="rId5"/>
    <p:sldId id="261" r:id="rId6"/>
    <p:sldId id="262" r:id="rId7"/>
    <p:sldId id="263" r:id="rId8"/>
    <p:sldId id="264" r:id="rId9"/>
    <p:sldId id="337"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6" d="100"/>
          <a:sy n="126" d="100"/>
        </p:scale>
        <p:origin x="-345" y="-48"/>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D4C7C5-403E-4EBC-B355-4580AFB60AA1}" type="datetimeFigureOut">
              <a:rPr lang="zh-CN" altLang="en-US" smtClean="0"/>
              <a:t>2017/11/19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F2ED55-6EE5-4FBF-B6ED-4631A56681F6}" type="slidenum">
              <a:rPr lang="zh-CN" altLang="en-US" smtClean="0"/>
              <a:t>‹#›</a:t>
            </a:fld>
            <a:endParaRPr lang="zh-CN" altLang="en-US"/>
          </a:p>
        </p:txBody>
      </p:sp>
    </p:spTree>
    <p:extLst>
      <p:ext uri="{BB962C8B-B14F-4D97-AF65-F5344CB8AC3E}">
        <p14:creationId xmlns:p14="http://schemas.microsoft.com/office/powerpoint/2010/main" val="6842042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172B19-F5E9-4C90-BA8D-80FB47CA167E}" type="slidenum">
              <a:rPr lang="en-US" altLang="zh-CN"/>
              <a:pPr/>
              <a:t>1</a:t>
            </a:fld>
            <a:endParaRPr lang="en-US" altLang="zh-CN"/>
          </a:p>
        </p:txBody>
      </p:sp>
      <p:sp>
        <p:nvSpPr>
          <p:cNvPr id="315394" name="Rectangle 2"/>
          <p:cNvSpPr>
            <a:spLocks noGrp="1" noRot="1" noChangeAspect="1" noChangeArrowheads="1" noTextEdit="1"/>
          </p:cNvSpPr>
          <p:nvPr>
            <p:ph type="sldImg"/>
          </p:nvPr>
        </p:nvSpPr>
        <p:spPr>
          <a:xfrm>
            <a:off x="381000" y="685800"/>
            <a:ext cx="6096000" cy="3429000"/>
          </a:xfrm>
          <a:ln/>
        </p:spPr>
      </p:sp>
      <p:sp>
        <p:nvSpPr>
          <p:cNvPr id="315395" name="Rectangle 3"/>
          <p:cNvSpPr>
            <a:spLocks noGrp="1" noChangeArrowheads="1"/>
          </p:cNvSpPr>
          <p:nvPr>
            <p:ph type="body" idx="1"/>
          </p:nvPr>
        </p:nvSpPr>
        <p:spPr/>
        <p:txBody>
          <a:bodyPr/>
          <a:lstStyle/>
          <a:p>
            <a:r>
              <a:rPr lang="zh-CN" altLang="en-US" sz="1200" b="0" i="0" u="none" strike="noStrike" kern="1200" baseline="0" dirty="0" smtClean="0">
                <a:solidFill>
                  <a:schemeClr val="tx1"/>
                </a:solidFill>
                <a:latin typeface="+mn-lt"/>
                <a:ea typeface="+mn-ea"/>
                <a:cs typeface="+mn-cs"/>
              </a:rPr>
              <a:t>教学要点</a:t>
            </a:r>
          </a:p>
          <a:p>
            <a:r>
              <a:rPr lang="zh-CN" altLang="en-US" sz="1200" b="0" i="0" u="none" strike="noStrike" kern="1200" baseline="0" dirty="0" smtClean="0">
                <a:solidFill>
                  <a:schemeClr val="tx1"/>
                </a:solidFill>
                <a:latin typeface="+mn-lt"/>
                <a:ea typeface="+mn-ea"/>
                <a:cs typeface="+mn-cs"/>
              </a:rPr>
              <a:t>本章介绍了对线性群体数据的存储和处理。编写本章的目的有两个</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一是使学</a:t>
            </a:r>
          </a:p>
          <a:p>
            <a:r>
              <a:rPr lang="zh-CN" altLang="en-US" sz="1200" b="0" i="0" u="none" strike="noStrike" kern="1200" baseline="0" dirty="0" smtClean="0">
                <a:solidFill>
                  <a:schemeClr val="tx1"/>
                </a:solidFill>
                <a:latin typeface="+mn-lt"/>
                <a:ea typeface="+mn-ea"/>
                <a:cs typeface="+mn-cs"/>
              </a:rPr>
              <a:t>生学会一些常用的数据结构和算法</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可以用</a:t>
            </a:r>
            <a:r>
              <a:rPr lang="en-US" altLang="zh-CN" sz="1200" b="0" i="0" u="none" strike="noStrike" kern="1200" baseline="0" dirty="0" smtClean="0">
                <a:solidFill>
                  <a:schemeClr val="tx1"/>
                </a:solidFill>
                <a:latin typeface="+mn-lt"/>
                <a:ea typeface="+mn-ea"/>
                <a:cs typeface="+mn-cs"/>
              </a:rPr>
              <a:t>C ++ </a:t>
            </a:r>
            <a:r>
              <a:rPr lang="zh-CN" altLang="en-US" sz="1200" b="0" i="0" u="none" strike="noStrike" kern="1200" baseline="0" dirty="0" smtClean="0">
                <a:solidFill>
                  <a:schemeClr val="tx1"/>
                </a:solidFill>
                <a:latin typeface="+mn-lt"/>
                <a:ea typeface="+mn-ea"/>
                <a:cs typeface="+mn-cs"/>
              </a:rPr>
              <a:t>程序解决一些实际问题</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二是通过</a:t>
            </a:r>
          </a:p>
          <a:p>
            <a:r>
              <a:rPr lang="zh-CN" altLang="en-US" sz="1200" b="0" i="0" u="none" strike="noStrike" kern="1200" baseline="0" dirty="0" smtClean="0">
                <a:solidFill>
                  <a:schemeClr val="tx1"/>
                </a:solidFill>
                <a:latin typeface="+mn-lt"/>
                <a:ea typeface="+mn-ea"/>
                <a:cs typeface="+mn-cs"/>
              </a:rPr>
              <a:t>本章将前面学习的知识进行复习、综合应用。这章介绍的模板不仅用于本章</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也是第</a:t>
            </a:r>
          </a:p>
          <a:p>
            <a:r>
              <a:rPr lang="en-US" altLang="zh-CN" sz="1200" b="0" i="0" u="none" strike="noStrike" kern="1200" baseline="0" dirty="0" smtClean="0">
                <a:solidFill>
                  <a:schemeClr val="tx1"/>
                </a:solidFill>
                <a:latin typeface="+mn-lt"/>
                <a:ea typeface="+mn-ea"/>
                <a:cs typeface="+mn-cs"/>
              </a:rPr>
              <a:t>10 </a:t>
            </a:r>
            <a:r>
              <a:rPr lang="zh-CN" altLang="en-US" sz="1200" b="0" i="0" u="none" strike="noStrike" kern="1200" baseline="0" dirty="0" smtClean="0">
                <a:solidFill>
                  <a:schemeClr val="tx1"/>
                </a:solidFill>
                <a:latin typeface="+mn-lt"/>
                <a:ea typeface="+mn-ea"/>
                <a:cs typeface="+mn-cs"/>
              </a:rPr>
              <a:t>章要介绍的泛型程序设计的基础。</a:t>
            </a:r>
          </a:p>
          <a:p>
            <a:r>
              <a:rPr lang="zh-CN" altLang="en-US" sz="1200" b="0" i="0" u="none" strike="noStrike" kern="1200" baseline="0" dirty="0" smtClean="0">
                <a:solidFill>
                  <a:schemeClr val="tx1"/>
                </a:solidFill>
                <a:latin typeface="+mn-lt"/>
                <a:ea typeface="+mn-ea"/>
                <a:cs typeface="+mn-cs"/>
              </a:rPr>
              <a:t>在第</a:t>
            </a:r>
            <a:r>
              <a:rPr lang="en-US" altLang="zh-CN" sz="1200" b="0" i="0" u="none" strike="noStrike" kern="1200" baseline="0" dirty="0" smtClean="0">
                <a:solidFill>
                  <a:schemeClr val="tx1"/>
                </a:solidFill>
                <a:latin typeface="+mn-lt"/>
                <a:ea typeface="+mn-ea"/>
                <a:cs typeface="+mn-cs"/>
              </a:rPr>
              <a:t>6 </a:t>
            </a:r>
            <a:r>
              <a:rPr lang="zh-CN" altLang="en-US" sz="1200" b="0" i="0" u="none" strike="noStrike" kern="1200" baseline="0" dirty="0" smtClean="0">
                <a:solidFill>
                  <a:schemeClr val="tx1"/>
                </a:solidFill>
                <a:latin typeface="+mn-lt"/>
                <a:ea typeface="+mn-ea"/>
                <a:cs typeface="+mn-cs"/>
              </a:rPr>
              <a:t>章中曾经介绍过一个动态数组类</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但是其结构和功能都比较简单。本章</a:t>
            </a:r>
          </a:p>
          <a:p>
            <a:r>
              <a:rPr lang="zh-CN" altLang="en-US" sz="1200" b="0" i="0" u="none" strike="noStrike" kern="1200" baseline="0" dirty="0" smtClean="0">
                <a:solidFill>
                  <a:schemeClr val="tx1"/>
                </a:solidFill>
                <a:latin typeface="+mn-lt"/>
                <a:ea typeface="+mn-ea"/>
                <a:cs typeface="+mn-cs"/>
              </a:rPr>
              <a:t>介绍的安全数组类运用了动态内存分配和运算符重载</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使得该类对象既具有可变的</a:t>
            </a:r>
          </a:p>
          <a:p>
            <a:r>
              <a:rPr lang="zh-CN" altLang="en-US" sz="1200" b="0" i="0" u="none" strike="noStrike" kern="1200" baseline="0" dirty="0" smtClean="0">
                <a:solidFill>
                  <a:schemeClr val="tx1"/>
                </a:solidFill>
                <a:latin typeface="+mn-lt"/>
                <a:ea typeface="+mn-ea"/>
                <a:cs typeface="+mn-cs"/>
              </a:rPr>
              <a:t>大小、安全的访问机制</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又有基本数组的访问形式。</a:t>
            </a:r>
          </a:p>
          <a:p>
            <a:r>
              <a:rPr lang="zh-CN" altLang="en-US" sz="1200" b="0" i="0" u="none" strike="noStrike" kern="1200" baseline="0" dirty="0" smtClean="0">
                <a:solidFill>
                  <a:schemeClr val="tx1"/>
                </a:solidFill>
                <a:latin typeface="+mn-lt"/>
                <a:ea typeface="+mn-ea"/>
                <a:cs typeface="+mn-cs"/>
              </a:rPr>
              <a:t>链表是一种存储顺序访问的线性群体的数据结构</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本章介绍的单链表由一组具</a:t>
            </a:r>
          </a:p>
          <a:p>
            <a:r>
              <a:rPr lang="zh-CN" altLang="en-US" sz="1200" b="0" i="0" u="none" strike="noStrike" kern="1200" baseline="0" dirty="0" smtClean="0">
                <a:solidFill>
                  <a:schemeClr val="tx1"/>
                </a:solidFill>
                <a:latin typeface="+mn-lt"/>
                <a:ea typeface="+mn-ea"/>
                <a:cs typeface="+mn-cs"/>
              </a:rPr>
              <a:t>有数据成员和后继指针的结点构成。与数组相比</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链表有着更灵活的动态内存分配</a:t>
            </a:r>
          </a:p>
          <a:p>
            <a:r>
              <a:rPr lang="zh-CN" altLang="en-US" sz="1200" b="0" i="0" u="none" strike="noStrike" kern="1200" baseline="0" dirty="0" smtClean="0">
                <a:solidFill>
                  <a:schemeClr val="tx1"/>
                </a:solidFill>
                <a:latin typeface="+mn-lt"/>
                <a:ea typeface="+mn-ea"/>
                <a:cs typeface="+mn-cs"/>
              </a:rPr>
              <a:t>机制</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插入和删除结点时也无须移动其他元素。</a:t>
            </a:r>
          </a:p>
          <a:p>
            <a:r>
              <a:rPr lang="zh-CN" altLang="en-US" sz="1200" b="0" i="0" u="none" strike="noStrike" kern="1200" baseline="0" dirty="0" smtClean="0">
                <a:solidFill>
                  <a:schemeClr val="tx1"/>
                </a:solidFill>
                <a:latin typeface="+mn-lt"/>
                <a:ea typeface="+mn-ea"/>
                <a:cs typeface="+mn-cs"/>
              </a:rPr>
              <a:t>以数组类和链表类为基础</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对数据元素的访问加以限制</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便构成了栈类和队列</a:t>
            </a:r>
          </a:p>
          <a:p>
            <a:r>
              <a:rPr lang="zh-CN" altLang="en-US" sz="1200" b="0" i="0" u="none" strike="noStrike" kern="1200" baseline="0" dirty="0" smtClean="0">
                <a:solidFill>
                  <a:schemeClr val="tx1"/>
                </a:solidFill>
                <a:latin typeface="+mn-lt"/>
                <a:ea typeface="+mn-ea"/>
                <a:cs typeface="+mn-cs"/>
              </a:rPr>
              <a:t>类。栈具有后进先出的特性</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也就是数据元素的插入和删除都只能在栈顶进行。队</a:t>
            </a:r>
          </a:p>
          <a:p>
            <a:r>
              <a:rPr lang="zh-CN" altLang="en-US" sz="1200" b="0" i="0" u="none" strike="noStrike" kern="1200" baseline="0" dirty="0" smtClean="0">
                <a:solidFill>
                  <a:schemeClr val="tx1"/>
                </a:solidFill>
                <a:latin typeface="+mn-lt"/>
                <a:ea typeface="+mn-ea"/>
                <a:cs typeface="+mn-cs"/>
              </a:rPr>
              <a:t>列具有先进先出的特性</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元素只能从队尾入队</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从队头出队。</a:t>
            </a:r>
          </a:p>
          <a:p>
            <a:r>
              <a:rPr lang="zh-CN" altLang="en-US" sz="1200" b="0" i="0" u="none" strike="noStrike" kern="1200" baseline="0" dirty="0" smtClean="0">
                <a:solidFill>
                  <a:schemeClr val="tx1"/>
                </a:solidFill>
                <a:latin typeface="+mn-lt"/>
                <a:ea typeface="+mn-ea"/>
                <a:cs typeface="+mn-cs"/>
              </a:rPr>
              <a:t>另外</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本章还介绍了几种数据查找和排序算法。</a:t>
            </a:r>
          </a:p>
          <a:p>
            <a:r>
              <a:rPr lang="zh-CN" altLang="en-US" sz="1200" b="0" i="0" u="none" strike="noStrike" kern="1200" baseline="0" dirty="0" smtClean="0">
                <a:solidFill>
                  <a:schemeClr val="tx1"/>
                </a:solidFill>
                <a:latin typeface="+mn-lt"/>
                <a:ea typeface="+mn-ea"/>
                <a:cs typeface="+mn-cs"/>
              </a:rPr>
              <a:t>在对上述数据结构和算法的介绍中</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综合运用了前面章节讲过的知识</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讲授本章</a:t>
            </a:r>
          </a:p>
          <a:p>
            <a:r>
              <a:rPr lang="zh-CN" altLang="en-US" sz="1200" b="0" i="0" u="none" strike="noStrike" kern="1200" baseline="0" dirty="0" smtClean="0">
                <a:solidFill>
                  <a:schemeClr val="tx1"/>
                </a:solidFill>
                <a:latin typeface="+mn-lt"/>
                <a:ea typeface="+mn-ea"/>
                <a:cs typeface="+mn-cs"/>
              </a:rPr>
              <a:t>的同时也起到了复习的作用。为了使数组类与基本数组的访问形式一样</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定义了一</a:t>
            </a:r>
          </a:p>
          <a:p>
            <a:r>
              <a:rPr lang="zh-CN" altLang="en-US" sz="1200" b="0" i="0" u="none" strike="noStrike" kern="1200" baseline="0" dirty="0" smtClean="0">
                <a:solidFill>
                  <a:schemeClr val="tx1"/>
                </a:solidFill>
                <a:latin typeface="+mn-lt"/>
                <a:ea typeface="+mn-ea"/>
                <a:cs typeface="+mn-cs"/>
              </a:rPr>
              <a:t>系列运算符重载函数。在数组类的拷贝构造函数和</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运算符函数中</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可以看到深拷</a:t>
            </a:r>
          </a:p>
          <a:p>
            <a:r>
              <a:rPr lang="zh-CN" altLang="en-US" sz="1200" b="0" i="0" u="none" strike="noStrike" kern="1200" baseline="0" dirty="0" smtClean="0">
                <a:solidFill>
                  <a:schemeClr val="tx1"/>
                </a:solidFill>
                <a:latin typeface="+mn-lt"/>
                <a:ea typeface="+mn-ea"/>
                <a:cs typeface="+mn-cs"/>
              </a:rPr>
              <a:t>贝与浅拷贝的区别。</a:t>
            </a:r>
          </a:p>
          <a:p>
            <a:r>
              <a:rPr lang="zh-CN" altLang="en-US" sz="1200" b="0" i="0" u="none" strike="noStrike" kern="1200" baseline="0" dirty="0" smtClean="0">
                <a:solidFill>
                  <a:schemeClr val="tx1"/>
                </a:solidFill>
                <a:latin typeface="+mn-lt"/>
                <a:ea typeface="+mn-ea"/>
                <a:cs typeface="+mn-cs"/>
              </a:rPr>
              <a:t>本章中的数组、链表、栈、队列都是以类模板的形式声明和实现的</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查找和排序算</a:t>
            </a:r>
          </a:p>
          <a:p>
            <a:r>
              <a:rPr lang="zh-CN" altLang="en-US" sz="1200" b="0" i="0" u="none" strike="noStrike" kern="1200" baseline="0" dirty="0" smtClean="0">
                <a:solidFill>
                  <a:schemeClr val="tx1"/>
                </a:solidFill>
                <a:latin typeface="+mn-lt"/>
                <a:ea typeface="+mn-ea"/>
                <a:cs typeface="+mn-cs"/>
              </a:rPr>
              <a:t>法也都是以函数模板形式定义的</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这是</a:t>
            </a:r>
            <a:r>
              <a:rPr lang="en-US" altLang="zh-CN" sz="1200" b="0" i="0" u="none" strike="noStrike" kern="1200" baseline="0" dirty="0" smtClean="0">
                <a:solidFill>
                  <a:schemeClr val="tx1"/>
                </a:solidFill>
                <a:latin typeface="+mn-lt"/>
                <a:ea typeface="+mn-ea"/>
                <a:cs typeface="+mn-cs"/>
              </a:rPr>
              <a:t>C ++ </a:t>
            </a:r>
            <a:r>
              <a:rPr lang="zh-CN" altLang="en-US" sz="1200" b="0" i="0" u="none" strike="noStrike" kern="1200" baseline="0" dirty="0" smtClean="0">
                <a:solidFill>
                  <a:schemeClr val="tx1"/>
                </a:solidFill>
                <a:latin typeface="+mn-lt"/>
                <a:ea typeface="+mn-ea"/>
                <a:cs typeface="+mn-cs"/>
              </a:rPr>
              <a:t>独特的类型参数化机制。通过这些类模</a:t>
            </a:r>
          </a:p>
          <a:p>
            <a:r>
              <a:rPr lang="zh-CN" altLang="en-US" sz="1200" b="0" i="0" u="none" strike="noStrike" kern="1200" baseline="0" dirty="0" smtClean="0">
                <a:solidFill>
                  <a:schemeClr val="tx1"/>
                </a:solidFill>
                <a:latin typeface="+mn-lt"/>
                <a:ea typeface="+mn-ea"/>
                <a:cs typeface="+mn-cs"/>
              </a:rPr>
              <a:t>板和函数模板的应用</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可以使学生很容易地体会到模板的作用</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而这正是第</a:t>
            </a:r>
            <a:r>
              <a:rPr lang="en-US" altLang="zh-CN" sz="1200" b="0" i="0" u="none" strike="noStrike" kern="1200" baseline="0" dirty="0" smtClean="0">
                <a:solidFill>
                  <a:schemeClr val="tx1"/>
                </a:solidFill>
                <a:latin typeface="+mn-lt"/>
                <a:ea typeface="+mn-ea"/>
                <a:cs typeface="+mn-cs"/>
              </a:rPr>
              <a:t>10 </a:t>
            </a:r>
            <a:r>
              <a:rPr lang="zh-CN" altLang="en-US" sz="1200" b="0" i="0" u="none" strike="noStrike" kern="1200" baseline="0" dirty="0" smtClean="0">
                <a:solidFill>
                  <a:schemeClr val="tx1"/>
                </a:solidFill>
                <a:latin typeface="+mn-lt"/>
                <a:ea typeface="+mn-ea"/>
                <a:cs typeface="+mn-cs"/>
              </a:rPr>
              <a:t>章要</a:t>
            </a:r>
          </a:p>
          <a:p>
            <a:r>
              <a:rPr lang="zh-CN" altLang="en-US" sz="1200" b="0" i="0" u="none" strike="noStrike" kern="1200" baseline="0" dirty="0" smtClean="0">
                <a:solidFill>
                  <a:schemeClr val="tx1"/>
                </a:solidFill>
                <a:latin typeface="+mn-lt"/>
                <a:ea typeface="+mn-ea"/>
                <a:cs typeface="+mn-cs"/>
              </a:rPr>
              <a:t>介绍的泛型程序设计的基础。本章对类模版的介绍比较简单</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没有涉及类模板的继</a:t>
            </a:r>
          </a:p>
          <a:p>
            <a:r>
              <a:rPr lang="zh-CN" altLang="en-US" sz="1200" b="0" i="0" u="none" strike="noStrike" kern="1200" baseline="0" dirty="0" smtClean="0">
                <a:solidFill>
                  <a:schemeClr val="tx1"/>
                </a:solidFill>
                <a:latin typeface="+mn-lt"/>
                <a:ea typeface="+mn-ea"/>
                <a:cs typeface="+mn-cs"/>
              </a:rPr>
              <a:t>承关系。对初学者来说</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重点是理解模板的作用</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学会简单的应用。对于较复杂的语</a:t>
            </a:r>
          </a:p>
          <a:p>
            <a:r>
              <a:rPr lang="zh-CN" altLang="en-US" sz="1200" b="0" i="0" u="none" strike="noStrike" kern="1200" baseline="0" dirty="0" smtClean="0">
                <a:solidFill>
                  <a:schemeClr val="tx1"/>
                </a:solidFill>
                <a:latin typeface="+mn-lt"/>
                <a:ea typeface="+mn-ea"/>
                <a:cs typeface="+mn-cs"/>
              </a:rPr>
              <a:t>法问题</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可以先不考虑。</a:t>
            </a:r>
          </a:p>
          <a:p>
            <a:r>
              <a:rPr lang="zh-CN" altLang="en-US" sz="1200" b="0" i="0" u="none" strike="noStrike" kern="1200" baseline="0" dirty="0" smtClean="0">
                <a:solidFill>
                  <a:schemeClr val="tx1"/>
                </a:solidFill>
                <a:latin typeface="+mn-lt"/>
                <a:ea typeface="+mn-ea"/>
                <a:cs typeface="+mn-cs"/>
              </a:rPr>
              <a:t>本章的例题比以前章节的习题难度明显增大了许多</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不过本章的教学目标并不</a:t>
            </a:r>
          </a:p>
          <a:p>
            <a:r>
              <a:rPr lang="zh-CN" altLang="en-US" sz="1200" b="0" i="0" u="none" strike="noStrike" kern="1200" baseline="0" dirty="0" smtClean="0">
                <a:solidFill>
                  <a:schemeClr val="tx1"/>
                </a:solidFill>
                <a:latin typeface="+mn-lt"/>
                <a:ea typeface="+mn-ea"/>
                <a:cs typeface="+mn-cs"/>
              </a:rPr>
              <a:t>是要使学生仅仅学了本章就能够设计、实现同样难度的类模板、函数模板</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而是通过</a:t>
            </a:r>
          </a:p>
          <a:p>
            <a:r>
              <a:rPr lang="zh-CN" altLang="en-US" sz="1200" b="0" i="0" u="none" strike="noStrike" kern="1200" baseline="0" dirty="0" smtClean="0">
                <a:solidFill>
                  <a:schemeClr val="tx1"/>
                </a:solidFill>
                <a:latin typeface="+mn-lt"/>
                <a:ea typeface="+mn-ea"/>
                <a:cs typeface="+mn-cs"/>
              </a:rPr>
              <a:t>这些例题复习以前的知识、学会模板的声明和应用</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同时初步了解几个常用的数据结</a:t>
            </a:r>
          </a:p>
          <a:p>
            <a:r>
              <a:rPr lang="zh-CN" altLang="en-US" sz="1200" b="0" i="0" u="none" strike="noStrike" kern="1200" baseline="0" dirty="0" smtClean="0">
                <a:solidFill>
                  <a:schemeClr val="tx1"/>
                </a:solidFill>
                <a:latin typeface="+mn-lt"/>
                <a:ea typeface="+mn-ea"/>
                <a:cs typeface="+mn-cs"/>
              </a:rPr>
              <a:t>构和算法</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并能够应用已经编写好的模板来解决问题</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这也是为第</a:t>
            </a:r>
            <a:r>
              <a:rPr lang="en-US" altLang="zh-CN" sz="1200" b="0" i="0" u="none" strike="noStrike" kern="1200" baseline="0" dirty="0" smtClean="0">
                <a:solidFill>
                  <a:schemeClr val="tx1"/>
                </a:solidFill>
                <a:latin typeface="+mn-lt"/>
                <a:ea typeface="+mn-ea"/>
                <a:cs typeface="+mn-cs"/>
              </a:rPr>
              <a:t>10 </a:t>
            </a:r>
            <a:r>
              <a:rPr lang="zh-CN" altLang="en-US" sz="1200" b="0" i="0" u="none" strike="noStrike" kern="1200" baseline="0" dirty="0" smtClean="0">
                <a:solidFill>
                  <a:schemeClr val="tx1"/>
                </a:solidFill>
                <a:latin typeface="+mn-lt"/>
                <a:ea typeface="+mn-ea"/>
                <a:cs typeface="+mn-cs"/>
              </a:rPr>
              <a:t>章打基础。要深入学习有关数据结构的内容</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还需要专门的数据结构课程。</a:t>
            </a:r>
          </a:p>
          <a:p>
            <a:r>
              <a:rPr lang="zh-CN" altLang="en-US" sz="1200" b="0" i="0" u="none" strike="noStrike" kern="1200" baseline="0" dirty="0" smtClean="0">
                <a:solidFill>
                  <a:schemeClr val="tx1"/>
                </a:solidFill>
                <a:latin typeface="+mn-lt"/>
                <a:ea typeface="+mn-ea"/>
                <a:cs typeface="+mn-cs"/>
              </a:rPr>
              <a:t>讲课学时</a:t>
            </a:r>
            <a:r>
              <a:rPr lang="en-US" altLang="zh-CN" sz="1200" b="0" i="0" u="none" strike="noStrike" kern="1200" baseline="0" dirty="0" smtClean="0">
                <a:solidFill>
                  <a:schemeClr val="tx1"/>
                </a:solidFill>
                <a:latin typeface="+mn-lt"/>
                <a:ea typeface="+mn-ea"/>
                <a:cs typeface="+mn-cs"/>
              </a:rPr>
              <a:t>: 4 </a:t>
            </a:r>
            <a:r>
              <a:rPr lang="zh-CN" altLang="en-US" sz="1200" b="0" i="0" u="none" strike="noStrike" kern="1200" baseline="0" smtClean="0">
                <a:solidFill>
                  <a:schemeClr val="tx1"/>
                </a:solidFill>
                <a:latin typeface="+mn-lt"/>
                <a:ea typeface="+mn-ea"/>
                <a:cs typeface="+mn-cs"/>
              </a:rPr>
              <a:t>学时。</a:t>
            </a:r>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E97B7D-8FD0-4186-BC47-46F4BDD195C6}" type="slidenum">
              <a:rPr lang="en-US" altLang="zh-CN"/>
              <a:pPr/>
              <a:t>11</a:t>
            </a:fld>
            <a:endParaRPr lang="en-US" altLang="zh-CN"/>
          </a:p>
        </p:txBody>
      </p:sp>
      <p:sp>
        <p:nvSpPr>
          <p:cNvPr id="234498" name="Rectangle 1026"/>
          <p:cNvSpPr>
            <a:spLocks noGrp="1" noRot="1" noChangeAspect="1" noChangeArrowheads="1" noTextEdit="1"/>
          </p:cNvSpPr>
          <p:nvPr>
            <p:ph type="sldImg"/>
          </p:nvPr>
        </p:nvSpPr>
        <p:spPr>
          <a:xfrm>
            <a:off x="381000" y="685800"/>
            <a:ext cx="6096000" cy="3429000"/>
          </a:xfrm>
          <a:ln/>
        </p:spPr>
      </p:sp>
      <p:sp>
        <p:nvSpPr>
          <p:cNvPr id="234500" name="Rectangle 1028"/>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333C46-BD78-4776-AD5C-172C485B7C18}" type="slidenum">
              <a:rPr lang="en-US" altLang="zh-CN"/>
              <a:pPr/>
              <a:t>12</a:t>
            </a:fld>
            <a:endParaRPr lang="en-US" altLang="zh-CN"/>
          </a:p>
        </p:txBody>
      </p:sp>
      <p:sp>
        <p:nvSpPr>
          <p:cNvPr id="235522" name="Rectangle 2"/>
          <p:cNvSpPr>
            <a:spLocks noGrp="1" noRot="1" noChangeAspect="1" noChangeArrowheads="1" noTextEdit="1"/>
          </p:cNvSpPr>
          <p:nvPr>
            <p:ph type="sldImg"/>
          </p:nvPr>
        </p:nvSpPr>
        <p:spPr>
          <a:xfrm>
            <a:off x="381000" y="685800"/>
            <a:ext cx="6096000" cy="3429000"/>
          </a:xfrm>
          <a:ln/>
        </p:spPr>
      </p:sp>
      <p:sp>
        <p:nvSpPr>
          <p:cNvPr id="235524"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60B50C-A976-4897-B404-DBD415F3269D}" type="slidenum">
              <a:rPr lang="en-US" altLang="zh-CN"/>
              <a:pPr/>
              <a:t>13</a:t>
            </a:fld>
            <a:endParaRPr lang="en-US" altLang="zh-CN"/>
          </a:p>
        </p:txBody>
      </p:sp>
      <p:sp>
        <p:nvSpPr>
          <p:cNvPr id="236546" name="Rectangle 2"/>
          <p:cNvSpPr>
            <a:spLocks noGrp="1" noRot="1" noChangeAspect="1" noChangeArrowheads="1" noTextEdit="1"/>
          </p:cNvSpPr>
          <p:nvPr>
            <p:ph type="sldImg"/>
          </p:nvPr>
        </p:nvSpPr>
        <p:spPr>
          <a:xfrm>
            <a:off x="381000" y="685800"/>
            <a:ext cx="6096000" cy="3429000"/>
          </a:xfrm>
          <a:ln/>
        </p:spPr>
      </p:sp>
      <p:sp>
        <p:nvSpPr>
          <p:cNvPr id="236548"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E9D707-CC34-4B06-8474-66F8C6EACE91}" type="slidenum">
              <a:rPr lang="en-US" altLang="zh-CN"/>
              <a:pPr/>
              <a:t>14</a:t>
            </a:fld>
            <a:endParaRPr lang="en-US" altLang="zh-CN"/>
          </a:p>
        </p:txBody>
      </p:sp>
      <p:sp>
        <p:nvSpPr>
          <p:cNvPr id="237570" name="Rectangle 2"/>
          <p:cNvSpPr>
            <a:spLocks noGrp="1" noRot="1" noChangeAspect="1" noChangeArrowheads="1" noTextEdit="1"/>
          </p:cNvSpPr>
          <p:nvPr>
            <p:ph type="sldImg"/>
          </p:nvPr>
        </p:nvSpPr>
        <p:spPr>
          <a:xfrm>
            <a:off x="381000" y="685800"/>
            <a:ext cx="6096000" cy="3429000"/>
          </a:xfrm>
          <a:ln/>
        </p:spPr>
      </p:sp>
      <p:sp>
        <p:nvSpPr>
          <p:cNvPr id="237572"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7B6E98-49ED-484F-8ECD-71C5659172FF}" type="slidenum">
              <a:rPr lang="en-US" altLang="zh-CN"/>
              <a:pPr/>
              <a:t>15</a:t>
            </a:fld>
            <a:endParaRPr lang="en-US" altLang="zh-CN"/>
          </a:p>
        </p:txBody>
      </p:sp>
      <p:sp>
        <p:nvSpPr>
          <p:cNvPr id="238594" name="Rectangle 1026"/>
          <p:cNvSpPr>
            <a:spLocks noGrp="1" noRot="1" noChangeAspect="1" noChangeArrowheads="1" noTextEdit="1"/>
          </p:cNvSpPr>
          <p:nvPr>
            <p:ph type="sldImg"/>
          </p:nvPr>
        </p:nvSpPr>
        <p:spPr>
          <a:xfrm>
            <a:off x="381000" y="685800"/>
            <a:ext cx="6096000" cy="3429000"/>
          </a:xfrm>
          <a:ln/>
        </p:spPr>
      </p:sp>
      <p:sp>
        <p:nvSpPr>
          <p:cNvPr id="238596" name="Rectangle 1028"/>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39C959-E4D3-4F24-87EC-EE2BAD29A48F}" type="slidenum">
              <a:rPr lang="en-US" altLang="zh-CN"/>
              <a:pPr/>
              <a:t>16</a:t>
            </a:fld>
            <a:endParaRPr lang="en-US" altLang="zh-CN"/>
          </a:p>
        </p:txBody>
      </p:sp>
      <p:sp>
        <p:nvSpPr>
          <p:cNvPr id="239618" name="Rectangle 1026"/>
          <p:cNvSpPr>
            <a:spLocks noGrp="1" noRot="1" noChangeAspect="1" noChangeArrowheads="1" noTextEdit="1"/>
          </p:cNvSpPr>
          <p:nvPr>
            <p:ph type="sldImg"/>
          </p:nvPr>
        </p:nvSpPr>
        <p:spPr>
          <a:xfrm>
            <a:off x="381000" y="685800"/>
            <a:ext cx="6096000" cy="3429000"/>
          </a:xfrm>
          <a:ln/>
        </p:spPr>
      </p:sp>
      <p:sp>
        <p:nvSpPr>
          <p:cNvPr id="239620" name="Rectangle 1028"/>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8F890C-7E37-47BE-9E19-D84C2288F5D7}" type="slidenum">
              <a:rPr lang="en-US" altLang="zh-CN"/>
              <a:pPr/>
              <a:t>17</a:t>
            </a:fld>
            <a:endParaRPr lang="en-US" altLang="zh-CN"/>
          </a:p>
        </p:txBody>
      </p:sp>
      <p:sp>
        <p:nvSpPr>
          <p:cNvPr id="240642" name="Rectangle 1026"/>
          <p:cNvSpPr>
            <a:spLocks noGrp="1" noRot="1" noChangeAspect="1" noChangeArrowheads="1" noTextEdit="1"/>
          </p:cNvSpPr>
          <p:nvPr>
            <p:ph type="sldImg"/>
          </p:nvPr>
        </p:nvSpPr>
        <p:spPr>
          <a:xfrm>
            <a:off x="381000" y="685800"/>
            <a:ext cx="6096000" cy="3429000"/>
          </a:xfrm>
          <a:ln/>
        </p:spPr>
      </p:sp>
      <p:sp>
        <p:nvSpPr>
          <p:cNvPr id="240644" name="Rectangle 1028"/>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105B03-1832-4238-9278-F579B88C8078}" type="slidenum">
              <a:rPr lang="en-US" altLang="zh-CN"/>
              <a:pPr/>
              <a:t>18</a:t>
            </a:fld>
            <a:endParaRPr lang="en-US" altLang="zh-CN"/>
          </a:p>
        </p:txBody>
      </p:sp>
      <p:sp>
        <p:nvSpPr>
          <p:cNvPr id="242690" name="Rectangle 2"/>
          <p:cNvSpPr>
            <a:spLocks noGrp="1" noRot="1" noChangeAspect="1" noChangeArrowheads="1" noTextEdit="1"/>
          </p:cNvSpPr>
          <p:nvPr>
            <p:ph type="sldImg"/>
          </p:nvPr>
        </p:nvSpPr>
        <p:spPr>
          <a:xfrm>
            <a:off x="381000" y="685800"/>
            <a:ext cx="6096000" cy="3429000"/>
          </a:xfrm>
          <a:ln/>
        </p:spPr>
      </p:sp>
      <p:sp>
        <p:nvSpPr>
          <p:cNvPr id="242692"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FDFF1B-8929-485E-8F2A-06528D38A6F6}" type="slidenum">
              <a:rPr lang="en-US" altLang="zh-CN"/>
              <a:pPr/>
              <a:t>19</a:t>
            </a:fld>
            <a:endParaRPr lang="en-US" altLang="zh-CN"/>
          </a:p>
        </p:txBody>
      </p:sp>
      <p:sp>
        <p:nvSpPr>
          <p:cNvPr id="243714" name="Rectangle 2"/>
          <p:cNvSpPr>
            <a:spLocks noGrp="1" noRot="1" noChangeAspect="1" noChangeArrowheads="1" noTextEdit="1"/>
          </p:cNvSpPr>
          <p:nvPr>
            <p:ph type="sldImg"/>
          </p:nvPr>
        </p:nvSpPr>
        <p:spPr>
          <a:xfrm>
            <a:off x="381000" y="685800"/>
            <a:ext cx="6096000" cy="3429000"/>
          </a:xfrm>
          <a:ln/>
        </p:spPr>
      </p:sp>
      <p:sp>
        <p:nvSpPr>
          <p:cNvPr id="243716"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9F148C-A1E3-40C4-AC5F-C0DE25A8F60B}" type="slidenum">
              <a:rPr lang="en-US" altLang="zh-CN"/>
              <a:pPr/>
              <a:t>20</a:t>
            </a:fld>
            <a:endParaRPr lang="en-US" altLang="zh-CN"/>
          </a:p>
        </p:txBody>
      </p:sp>
      <p:sp>
        <p:nvSpPr>
          <p:cNvPr id="244738" name="Rectangle 2"/>
          <p:cNvSpPr>
            <a:spLocks noGrp="1" noRot="1" noChangeAspect="1" noChangeArrowheads="1" noTextEdit="1"/>
          </p:cNvSpPr>
          <p:nvPr>
            <p:ph type="sldImg"/>
          </p:nvPr>
        </p:nvSpPr>
        <p:spPr>
          <a:xfrm>
            <a:off x="381000" y="685800"/>
            <a:ext cx="6096000" cy="3429000"/>
          </a:xfrm>
          <a:ln/>
        </p:spPr>
      </p:sp>
      <p:sp>
        <p:nvSpPr>
          <p:cNvPr id="244740"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0EDCEF-9803-4F58-A9C3-B3D390EEBA30}" type="slidenum">
              <a:rPr lang="en-US" altLang="zh-CN"/>
              <a:pPr/>
              <a:t>2</a:t>
            </a:fld>
            <a:endParaRPr lang="en-US" altLang="zh-CN"/>
          </a:p>
        </p:txBody>
      </p:sp>
      <p:sp>
        <p:nvSpPr>
          <p:cNvPr id="313346" name="Rectangle 2"/>
          <p:cNvSpPr>
            <a:spLocks noGrp="1" noRot="1" noChangeAspect="1" noChangeArrowheads="1" noTextEdit="1"/>
          </p:cNvSpPr>
          <p:nvPr>
            <p:ph type="sldImg"/>
          </p:nvPr>
        </p:nvSpPr>
        <p:spPr>
          <a:xfrm>
            <a:off x="381000" y="685800"/>
            <a:ext cx="6096000" cy="3429000"/>
          </a:xfrm>
          <a:ln/>
        </p:spPr>
      </p:sp>
      <p:sp>
        <p:nvSpPr>
          <p:cNvPr id="313348"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F58853-75C9-4A72-94B8-F958FEE8308D}" type="slidenum">
              <a:rPr lang="en-US" altLang="zh-CN"/>
              <a:pPr/>
              <a:t>21</a:t>
            </a:fld>
            <a:endParaRPr lang="en-US" altLang="zh-CN"/>
          </a:p>
        </p:txBody>
      </p:sp>
      <p:sp>
        <p:nvSpPr>
          <p:cNvPr id="245762" name="Rectangle 2"/>
          <p:cNvSpPr>
            <a:spLocks noGrp="1" noRot="1" noChangeAspect="1" noChangeArrowheads="1" noTextEdit="1"/>
          </p:cNvSpPr>
          <p:nvPr>
            <p:ph type="sldImg"/>
          </p:nvPr>
        </p:nvSpPr>
        <p:spPr>
          <a:xfrm>
            <a:off x="381000" y="685800"/>
            <a:ext cx="6096000" cy="3429000"/>
          </a:xfrm>
          <a:ln/>
        </p:spPr>
      </p:sp>
      <p:sp>
        <p:nvSpPr>
          <p:cNvPr id="245764"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1D2799-388D-4F05-9407-C57BB4BE074F}" type="slidenum">
              <a:rPr lang="en-US" altLang="zh-CN"/>
              <a:pPr/>
              <a:t>22</a:t>
            </a:fld>
            <a:endParaRPr lang="en-US" altLang="zh-CN"/>
          </a:p>
        </p:txBody>
      </p:sp>
      <p:sp>
        <p:nvSpPr>
          <p:cNvPr id="246786" name="Rectangle 2"/>
          <p:cNvSpPr>
            <a:spLocks noGrp="1" noRot="1" noChangeAspect="1" noChangeArrowheads="1" noTextEdit="1"/>
          </p:cNvSpPr>
          <p:nvPr>
            <p:ph type="sldImg"/>
          </p:nvPr>
        </p:nvSpPr>
        <p:spPr>
          <a:xfrm>
            <a:off x="381000" y="685800"/>
            <a:ext cx="6096000" cy="3429000"/>
          </a:xfrm>
          <a:ln/>
        </p:spPr>
      </p:sp>
      <p:sp>
        <p:nvSpPr>
          <p:cNvPr id="246788"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146853-9740-44C3-8B08-F0803BB20E94}" type="slidenum">
              <a:rPr lang="en-US" altLang="zh-CN"/>
              <a:pPr/>
              <a:t>23</a:t>
            </a:fld>
            <a:endParaRPr lang="en-US" altLang="zh-CN"/>
          </a:p>
        </p:txBody>
      </p:sp>
      <p:sp>
        <p:nvSpPr>
          <p:cNvPr id="247810" name="Rectangle 1026"/>
          <p:cNvSpPr>
            <a:spLocks noGrp="1" noRot="1" noChangeAspect="1" noChangeArrowheads="1" noTextEdit="1"/>
          </p:cNvSpPr>
          <p:nvPr>
            <p:ph type="sldImg"/>
          </p:nvPr>
        </p:nvSpPr>
        <p:spPr>
          <a:xfrm>
            <a:off x="381000" y="685800"/>
            <a:ext cx="6096000" cy="3429000"/>
          </a:xfrm>
          <a:ln/>
        </p:spPr>
      </p:sp>
      <p:sp>
        <p:nvSpPr>
          <p:cNvPr id="247812" name="Rectangle 1028"/>
          <p:cNvSpPr>
            <a:spLocks noGrp="1" noChangeArrowheads="1"/>
          </p:cNvSpPr>
          <p:nvPr>
            <p:ph type="body" idx="1"/>
          </p:nvPr>
        </p:nvSpPr>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65A872-08C3-433A-9530-D786BD5969C9}" type="slidenum">
              <a:rPr lang="en-US" altLang="zh-CN"/>
              <a:pPr/>
              <a:t>24</a:t>
            </a:fld>
            <a:endParaRPr lang="en-US" altLang="zh-CN"/>
          </a:p>
        </p:txBody>
      </p:sp>
      <p:sp>
        <p:nvSpPr>
          <p:cNvPr id="248834" name="Rectangle 1026"/>
          <p:cNvSpPr>
            <a:spLocks noGrp="1" noRot="1" noChangeAspect="1" noChangeArrowheads="1" noTextEdit="1"/>
          </p:cNvSpPr>
          <p:nvPr>
            <p:ph type="sldImg"/>
          </p:nvPr>
        </p:nvSpPr>
        <p:spPr>
          <a:xfrm>
            <a:off x="381000" y="685800"/>
            <a:ext cx="6096000" cy="3429000"/>
          </a:xfrm>
          <a:ln/>
        </p:spPr>
      </p:sp>
      <p:sp>
        <p:nvSpPr>
          <p:cNvPr id="248836" name="Rectangle 1028"/>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78F104-C214-4A26-AD66-A5D6E43FAA7E}" type="slidenum">
              <a:rPr lang="en-US" altLang="zh-CN"/>
              <a:pPr/>
              <a:t>25</a:t>
            </a:fld>
            <a:endParaRPr lang="en-US" altLang="zh-CN"/>
          </a:p>
        </p:txBody>
      </p:sp>
      <p:sp>
        <p:nvSpPr>
          <p:cNvPr id="249858" name="Rectangle 1026"/>
          <p:cNvSpPr>
            <a:spLocks noGrp="1" noRot="1" noChangeAspect="1" noChangeArrowheads="1" noTextEdit="1"/>
          </p:cNvSpPr>
          <p:nvPr>
            <p:ph type="sldImg"/>
          </p:nvPr>
        </p:nvSpPr>
        <p:spPr>
          <a:xfrm>
            <a:off x="381000" y="685800"/>
            <a:ext cx="6096000" cy="3429000"/>
          </a:xfrm>
          <a:ln/>
        </p:spPr>
      </p:sp>
      <p:sp>
        <p:nvSpPr>
          <p:cNvPr id="249860" name="Rectangle 1028"/>
          <p:cNvSpPr>
            <a:spLocks noGrp="1" noChangeArrowheads="1"/>
          </p:cNvSpPr>
          <p:nvPr>
            <p:ph type="body" idx="1"/>
          </p:nvPr>
        </p:nvSpPr>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51AE8F-65D9-42E1-B1EA-E827F755E880}" type="slidenum">
              <a:rPr lang="en-US" altLang="zh-CN"/>
              <a:pPr/>
              <a:t>26</a:t>
            </a:fld>
            <a:endParaRPr lang="en-US" altLang="zh-CN"/>
          </a:p>
        </p:txBody>
      </p:sp>
      <p:sp>
        <p:nvSpPr>
          <p:cNvPr id="250882" name="Rectangle 1026"/>
          <p:cNvSpPr>
            <a:spLocks noGrp="1" noRot="1" noChangeAspect="1" noChangeArrowheads="1" noTextEdit="1"/>
          </p:cNvSpPr>
          <p:nvPr>
            <p:ph type="sldImg"/>
          </p:nvPr>
        </p:nvSpPr>
        <p:spPr>
          <a:xfrm>
            <a:off x="381000" y="685800"/>
            <a:ext cx="6096000" cy="3429000"/>
          </a:xfrm>
          <a:ln/>
        </p:spPr>
      </p:sp>
      <p:sp>
        <p:nvSpPr>
          <p:cNvPr id="250884" name="Rectangle 1028"/>
          <p:cNvSpPr>
            <a:spLocks noGrp="1" noChangeArrowheads="1"/>
          </p:cNvSpPr>
          <p:nvPr>
            <p:ph type="body" idx="1"/>
          </p:nvPr>
        </p:nvSpPr>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2FD827-5A85-4CB5-B6CB-EFC6BB165F87}" type="slidenum">
              <a:rPr lang="en-US" altLang="zh-CN"/>
              <a:pPr/>
              <a:t>27</a:t>
            </a:fld>
            <a:endParaRPr lang="en-US" altLang="zh-CN"/>
          </a:p>
        </p:txBody>
      </p:sp>
      <p:sp>
        <p:nvSpPr>
          <p:cNvPr id="251906" name="Rectangle 2"/>
          <p:cNvSpPr>
            <a:spLocks noGrp="1" noRot="1" noChangeAspect="1" noChangeArrowheads="1" noTextEdit="1"/>
          </p:cNvSpPr>
          <p:nvPr>
            <p:ph type="sldImg"/>
          </p:nvPr>
        </p:nvSpPr>
        <p:spPr>
          <a:xfrm>
            <a:off x="381000" y="685800"/>
            <a:ext cx="6096000" cy="3429000"/>
          </a:xfrm>
          <a:ln/>
        </p:spPr>
      </p:sp>
      <p:sp>
        <p:nvSpPr>
          <p:cNvPr id="251908"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861058-8B59-4473-A64B-4BE94B17C42C}" type="slidenum">
              <a:rPr lang="en-US" altLang="zh-CN"/>
              <a:pPr/>
              <a:t>28</a:t>
            </a:fld>
            <a:endParaRPr lang="en-US" altLang="zh-CN"/>
          </a:p>
        </p:txBody>
      </p:sp>
      <p:sp>
        <p:nvSpPr>
          <p:cNvPr id="166914" name="Rectangle 2"/>
          <p:cNvSpPr>
            <a:spLocks noGrp="1" noRot="1" noChangeAspect="1" noChangeArrowheads="1" noTextEdit="1"/>
          </p:cNvSpPr>
          <p:nvPr>
            <p:ph type="sldImg"/>
          </p:nvPr>
        </p:nvSpPr>
        <p:spPr>
          <a:xfrm>
            <a:off x="381000" y="685800"/>
            <a:ext cx="6096000" cy="3429000"/>
          </a:xfrm>
          <a:ln/>
        </p:spPr>
      </p:sp>
      <p:sp>
        <p:nvSpPr>
          <p:cNvPr id="166916"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25FA79-53CA-4738-9AF7-B149EB18A74F}" type="slidenum">
              <a:rPr lang="en-US" altLang="zh-CN"/>
              <a:pPr/>
              <a:t>29</a:t>
            </a:fld>
            <a:endParaRPr lang="en-US" altLang="zh-CN"/>
          </a:p>
        </p:txBody>
      </p:sp>
      <p:sp>
        <p:nvSpPr>
          <p:cNvPr id="252930" name="Rectangle 2"/>
          <p:cNvSpPr>
            <a:spLocks noGrp="1" noRot="1" noChangeAspect="1" noChangeArrowheads="1" noTextEdit="1"/>
          </p:cNvSpPr>
          <p:nvPr>
            <p:ph type="sldImg"/>
          </p:nvPr>
        </p:nvSpPr>
        <p:spPr>
          <a:xfrm>
            <a:off x="381000" y="685800"/>
            <a:ext cx="6096000" cy="3429000"/>
          </a:xfrm>
          <a:ln/>
        </p:spPr>
      </p:sp>
      <p:sp>
        <p:nvSpPr>
          <p:cNvPr id="252932"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979539-4D0B-4BC8-B37B-E4494310E43E}" type="slidenum">
              <a:rPr lang="en-US" altLang="zh-CN"/>
              <a:pPr/>
              <a:t>30</a:t>
            </a:fld>
            <a:endParaRPr lang="en-US" altLang="zh-CN"/>
          </a:p>
        </p:txBody>
      </p:sp>
      <p:sp>
        <p:nvSpPr>
          <p:cNvPr id="253954" name="Rectangle 2"/>
          <p:cNvSpPr>
            <a:spLocks noGrp="1" noRot="1" noChangeAspect="1" noChangeArrowheads="1" noTextEdit="1"/>
          </p:cNvSpPr>
          <p:nvPr>
            <p:ph type="sldImg"/>
          </p:nvPr>
        </p:nvSpPr>
        <p:spPr>
          <a:xfrm>
            <a:off x="381000" y="685800"/>
            <a:ext cx="6096000" cy="3429000"/>
          </a:xfrm>
          <a:ln/>
        </p:spPr>
      </p:sp>
      <p:sp>
        <p:nvSpPr>
          <p:cNvPr id="253956"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D9130A-33D3-4C81-B177-4E45F2A60A66}" type="slidenum">
              <a:rPr lang="en-US" altLang="zh-CN"/>
              <a:pPr/>
              <a:t>3</a:t>
            </a:fld>
            <a:endParaRPr lang="en-US" altLang="zh-CN"/>
          </a:p>
        </p:txBody>
      </p:sp>
      <p:sp>
        <p:nvSpPr>
          <p:cNvPr id="314370" name="Rectangle 2"/>
          <p:cNvSpPr>
            <a:spLocks noGrp="1" noRot="1" noChangeAspect="1" noChangeArrowheads="1" noTextEdit="1"/>
          </p:cNvSpPr>
          <p:nvPr>
            <p:ph type="sldImg"/>
          </p:nvPr>
        </p:nvSpPr>
        <p:spPr>
          <a:xfrm>
            <a:off x="381000" y="685800"/>
            <a:ext cx="6096000" cy="3429000"/>
          </a:xfrm>
          <a:ln/>
        </p:spPr>
      </p:sp>
      <p:sp>
        <p:nvSpPr>
          <p:cNvPr id="314372"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704E3F-6C98-4068-9126-14C0172271E4}" type="slidenum">
              <a:rPr lang="en-US" altLang="zh-CN"/>
              <a:pPr/>
              <a:t>31</a:t>
            </a:fld>
            <a:endParaRPr lang="en-US" altLang="zh-CN"/>
          </a:p>
        </p:txBody>
      </p:sp>
      <p:sp>
        <p:nvSpPr>
          <p:cNvPr id="256002" name="Rectangle 2"/>
          <p:cNvSpPr>
            <a:spLocks noGrp="1" noRot="1" noChangeAspect="1" noChangeArrowheads="1" noTextEdit="1"/>
          </p:cNvSpPr>
          <p:nvPr>
            <p:ph type="sldImg"/>
          </p:nvPr>
        </p:nvSpPr>
        <p:spPr>
          <a:xfrm>
            <a:off x="381000" y="685800"/>
            <a:ext cx="6096000" cy="3429000"/>
          </a:xfrm>
          <a:ln/>
        </p:spPr>
      </p:sp>
      <p:sp>
        <p:nvSpPr>
          <p:cNvPr id="256004"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BB871E-9554-4960-871B-9E3A8D278676}" type="slidenum">
              <a:rPr lang="en-US" altLang="zh-CN"/>
              <a:pPr/>
              <a:t>32</a:t>
            </a:fld>
            <a:endParaRPr lang="en-US" altLang="zh-CN"/>
          </a:p>
        </p:txBody>
      </p:sp>
      <p:sp>
        <p:nvSpPr>
          <p:cNvPr id="257026" name="Rectangle 2"/>
          <p:cNvSpPr>
            <a:spLocks noGrp="1" noRot="1" noChangeAspect="1" noChangeArrowheads="1" noTextEdit="1"/>
          </p:cNvSpPr>
          <p:nvPr>
            <p:ph type="sldImg"/>
          </p:nvPr>
        </p:nvSpPr>
        <p:spPr>
          <a:xfrm>
            <a:off x="381000" y="685800"/>
            <a:ext cx="6096000" cy="3429000"/>
          </a:xfrm>
          <a:ln/>
        </p:spPr>
      </p:sp>
      <p:sp>
        <p:nvSpPr>
          <p:cNvPr id="257028"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88A41A-D424-4BDA-8C98-D0EFFC1823A3}" type="slidenum">
              <a:rPr lang="en-US" altLang="zh-CN"/>
              <a:pPr/>
              <a:t>33</a:t>
            </a:fld>
            <a:endParaRPr lang="en-US" altLang="zh-CN"/>
          </a:p>
        </p:txBody>
      </p:sp>
      <p:sp>
        <p:nvSpPr>
          <p:cNvPr id="258050" name="Rectangle 2"/>
          <p:cNvSpPr>
            <a:spLocks noGrp="1" noRot="1" noChangeAspect="1" noChangeArrowheads="1" noTextEdit="1"/>
          </p:cNvSpPr>
          <p:nvPr>
            <p:ph type="sldImg"/>
          </p:nvPr>
        </p:nvSpPr>
        <p:spPr>
          <a:xfrm>
            <a:off x="381000" y="685800"/>
            <a:ext cx="6096000" cy="3429000"/>
          </a:xfrm>
          <a:ln/>
        </p:spPr>
      </p:sp>
      <p:sp>
        <p:nvSpPr>
          <p:cNvPr id="258052"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BD041A-E5CD-4D62-A748-C585B68D59BF}" type="slidenum">
              <a:rPr lang="en-US" altLang="zh-CN"/>
              <a:pPr/>
              <a:t>34</a:t>
            </a:fld>
            <a:endParaRPr lang="en-US" altLang="zh-CN"/>
          </a:p>
        </p:txBody>
      </p:sp>
      <p:sp>
        <p:nvSpPr>
          <p:cNvPr id="259074" name="Rectangle 2"/>
          <p:cNvSpPr>
            <a:spLocks noGrp="1" noRot="1" noChangeAspect="1" noChangeArrowheads="1" noTextEdit="1"/>
          </p:cNvSpPr>
          <p:nvPr>
            <p:ph type="sldImg"/>
          </p:nvPr>
        </p:nvSpPr>
        <p:spPr>
          <a:xfrm>
            <a:off x="381000" y="685800"/>
            <a:ext cx="6096000" cy="3429000"/>
          </a:xfrm>
          <a:ln/>
        </p:spPr>
      </p:sp>
      <p:sp>
        <p:nvSpPr>
          <p:cNvPr id="259076"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F23B84-B5CD-48C2-868C-D22769A457E9}" type="slidenum">
              <a:rPr lang="en-US" altLang="zh-CN"/>
              <a:pPr/>
              <a:t>35</a:t>
            </a:fld>
            <a:endParaRPr lang="en-US" altLang="zh-CN"/>
          </a:p>
        </p:txBody>
      </p:sp>
      <p:sp>
        <p:nvSpPr>
          <p:cNvPr id="260098" name="Rectangle 2"/>
          <p:cNvSpPr>
            <a:spLocks noGrp="1" noRot="1" noChangeAspect="1" noChangeArrowheads="1" noTextEdit="1"/>
          </p:cNvSpPr>
          <p:nvPr>
            <p:ph type="sldImg"/>
          </p:nvPr>
        </p:nvSpPr>
        <p:spPr>
          <a:xfrm>
            <a:off x="381000" y="685800"/>
            <a:ext cx="6096000" cy="3429000"/>
          </a:xfrm>
          <a:ln/>
        </p:spPr>
      </p:sp>
      <p:sp>
        <p:nvSpPr>
          <p:cNvPr id="260100"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7A6AC6-EB19-44C9-814B-70F64BEC271B}" type="slidenum">
              <a:rPr lang="en-US" altLang="zh-CN"/>
              <a:pPr/>
              <a:t>36</a:t>
            </a:fld>
            <a:endParaRPr lang="en-US" altLang="zh-CN"/>
          </a:p>
        </p:txBody>
      </p:sp>
      <p:sp>
        <p:nvSpPr>
          <p:cNvPr id="261122" name="Rectangle 2"/>
          <p:cNvSpPr>
            <a:spLocks noGrp="1" noRot="1" noChangeAspect="1" noChangeArrowheads="1" noTextEdit="1"/>
          </p:cNvSpPr>
          <p:nvPr>
            <p:ph type="sldImg"/>
          </p:nvPr>
        </p:nvSpPr>
        <p:spPr>
          <a:xfrm>
            <a:off x="381000" y="685800"/>
            <a:ext cx="6096000" cy="3429000"/>
          </a:xfrm>
          <a:ln/>
        </p:spPr>
      </p:sp>
      <p:sp>
        <p:nvSpPr>
          <p:cNvPr id="261124"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9B6FB6-C76C-402F-A674-20CAD71D95F0}" type="slidenum">
              <a:rPr lang="en-US" altLang="zh-CN"/>
              <a:pPr/>
              <a:t>37</a:t>
            </a:fld>
            <a:endParaRPr lang="en-US" altLang="zh-CN"/>
          </a:p>
        </p:txBody>
      </p:sp>
      <p:sp>
        <p:nvSpPr>
          <p:cNvPr id="165890" name="Rectangle 2"/>
          <p:cNvSpPr>
            <a:spLocks noGrp="1" noRot="1" noChangeAspect="1" noChangeArrowheads="1" noTextEdit="1"/>
          </p:cNvSpPr>
          <p:nvPr>
            <p:ph type="sldImg"/>
          </p:nvPr>
        </p:nvSpPr>
        <p:spPr>
          <a:xfrm>
            <a:off x="381000" y="685800"/>
            <a:ext cx="6096000" cy="3429000"/>
          </a:xfrm>
          <a:ln/>
        </p:spPr>
      </p:sp>
      <p:sp>
        <p:nvSpPr>
          <p:cNvPr id="209922" name="Rectangle 2"/>
          <p:cNvSpPr>
            <a:spLocks noGrp="1" noChangeArrowheads="1"/>
          </p:cNvSpPr>
          <p:nvPr>
            <p:ph type="body" idx="1"/>
          </p:nvPr>
        </p:nvSpPr>
        <p:spPr/>
        <p:txBody>
          <a:bodyPr/>
          <a:lstStyle/>
          <a:p>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2877FE-E0B0-4630-9635-717A7F3A86C3}" type="slidenum">
              <a:rPr lang="en-US" altLang="zh-CN"/>
              <a:pPr/>
              <a:t>38</a:t>
            </a:fld>
            <a:endParaRPr lang="en-US" altLang="zh-CN"/>
          </a:p>
        </p:txBody>
      </p:sp>
      <p:sp>
        <p:nvSpPr>
          <p:cNvPr id="262146" name="Rectangle 2"/>
          <p:cNvSpPr>
            <a:spLocks noGrp="1" noRot="1" noChangeAspect="1" noChangeArrowheads="1" noTextEdit="1"/>
          </p:cNvSpPr>
          <p:nvPr>
            <p:ph type="sldImg"/>
          </p:nvPr>
        </p:nvSpPr>
        <p:spPr>
          <a:xfrm>
            <a:off x="381000" y="685800"/>
            <a:ext cx="6096000" cy="3429000"/>
          </a:xfrm>
          <a:ln/>
        </p:spPr>
      </p:sp>
      <p:sp>
        <p:nvSpPr>
          <p:cNvPr id="262148"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FFD8DF-C21C-4C10-8DFC-00C652E51499}" type="slidenum">
              <a:rPr lang="en-US" altLang="zh-CN"/>
              <a:pPr/>
              <a:t>39</a:t>
            </a:fld>
            <a:endParaRPr lang="en-US" altLang="zh-CN"/>
          </a:p>
        </p:txBody>
      </p:sp>
      <p:sp>
        <p:nvSpPr>
          <p:cNvPr id="263170" name="Rectangle 2"/>
          <p:cNvSpPr>
            <a:spLocks noGrp="1" noRot="1" noChangeAspect="1" noChangeArrowheads="1" noTextEdit="1"/>
          </p:cNvSpPr>
          <p:nvPr>
            <p:ph type="sldImg"/>
          </p:nvPr>
        </p:nvSpPr>
        <p:spPr>
          <a:xfrm>
            <a:off x="381000" y="685800"/>
            <a:ext cx="6096000" cy="3429000"/>
          </a:xfrm>
          <a:ln/>
        </p:spPr>
      </p:sp>
      <p:sp>
        <p:nvSpPr>
          <p:cNvPr id="263172"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BA182A-418C-493A-AB72-966A49D3543F}" type="slidenum">
              <a:rPr lang="en-US" altLang="zh-CN"/>
              <a:pPr/>
              <a:t>40</a:t>
            </a:fld>
            <a:endParaRPr lang="en-US" altLang="zh-CN"/>
          </a:p>
        </p:txBody>
      </p:sp>
      <p:sp>
        <p:nvSpPr>
          <p:cNvPr id="264194" name="Rectangle 2"/>
          <p:cNvSpPr>
            <a:spLocks noGrp="1" noRot="1" noChangeAspect="1" noChangeArrowheads="1" noTextEdit="1"/>
          </p:cNvSpPr>
          <p:nvPr>
            <p:ph type="sldImg"/>
          </p:nvPr>
        </p:nvSpPr>
        <p:spPr>
          <a:xfrm>
            <a:off x="381000" y="685800"/>
            <a:ext cx="6096000" cy="3429000"/>
          </a:xfrm>
          <a:ln/>
        </p:spPr>
      </p:sp>
      <p:sp>
        <p:nvSpPr>
          <p:cNvPr id="264196"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F7978E-44A7-43F7-9BD0-D46DDBBAEA37}" type="slidenum">
              <a:rPr lang="en-US" altLang="zh-CN"/>
              <a:pPr/>
              <a:t>4</a:t>
            </a:fld>
            <a:endParaRPr lang="en-US" altLang="zh-CN"/>
          </a:p>
        </p:txBody>
      </p:sp>
      <p:sp>
        <p:nvSpPr>
          <p:cNvPr id="192514" name="Rectangle 1026"/>
          <p:cNvSpPr>
            <a:spLocks noGrp="1" noRot="1" noChangeAspect="1" noChangeArrowheads="1" noTextEdit="1"/>
          </p:cNvSpPr>
          <p:nvPr>
            <p:ph type="sldImg"/>
          </p:nvPr>
        </p:nvSpPr>
        <p:spPr>
          <a:xfrm>
            <a:off x="381000" y="685800"/>
            <a:ext cx="6096000" cy="3429000"/>
          </a:xfrm>
          <a:ln/>
        </p:spPr>
      </p:sp>
      <p:sp>
        <p:nvSpPr>
          <p:cNvPr id="208898" name="Rectangle 1026"/>
          <p:cNvSpPr>
            <a:spLocks noGrp="1" noChangeArrowheads="1"/>
          </p:cNvSpPr>
          <p:nvPr>
            <p:ph type="body" idx="1"/>
          </p:nvPr>
        </p:nvSpPr>
        <p:spPr/>
        <p:txBody>
          <a:bodyPr/>
          <a:lstStyle/>
          <a:p>
            <a:r>
              <a:rPr lang="zh-CN" altLang="en-US" sz="1200" b="0" i="0" kern="1200" dirty="0" smtClean="0">
                <a:solidFill>
                  <a:schemeClr val="tx1"/>
                </a:solidFill>
                <a:effectLst/>
                <a:latin typeface="+mn-lt"/>
                <a:ea typeface="+mn-ea"/>
                <a:cs typeface="+mn-cs"/>
              </a:rPr>
              <a:t>使用关键字</a:t>
            </a:r>
            <a:r>
              <a:rPr lang="en-US" altLang="zh-CN" sz="1200" b="0" i="0" kern="1200" dirty="0" err="1" smtClean="0">
                <a:solidFill>
                  <a:schemeClr val="tx1"/>
                </a:solidFill>
                <a:effectLst/>
                <a:latin typeface="+mn-lt"/>
                <a:ea typeface="+mn-ea"/>
                <a:cs typeface="+mn-cs"/>
              </a:rPr>
              <a:t>typename</a:t>
            </a:r>
            <a:r>
              <a:rPr lang="zh-CN" altLang="en-US" sz="1200" b="0" i="0" kern="1200" dirty="0" smtClean="0">
                <a:solidFill>
                  <a:schemeClr val="tx1"/>
                </a:solidFill>
                <a:effectLst/>
                <a:latin typeface="+mn-lt"/>
                <a:ea typeface="+mn-ea"/>
                <a:cs typeface="+mn-cs"/>
              </a:rPr>
              <a:t>代替关键字</a:t>
            </a:r>
            <a:r>
              <a:rPr lang="en-US" altLang="zh-CN" sz="1200" b="0" i="0" kern="1200" dirty="0" smtClean="0">
                <a:solidFill>
                  <a:schemeClr val="tx1"/>
                </a:solidFill>
                <a:effectLst/>
                <a:latin typeface="+mn-lt"/>
                <a:ea typeface="+mn-ea"/>
                <a:cs typeface="+mn-cs"/>
              </a:rPr>
              <a:t>class</a:t>
            </a:r>
            <a:r>
              <a:rPr lang="zh-CN" altLang="en-US" sz="1200" b="0" i="0" kern="1200" dirty="0" smtClean="0">
                <a:solidFill>
                  <a:schemeClr val="tx1"/>
                </a:solidFill>
                <a:effectLst/>
                <a:latin typeface="+mn-lt"/>
                <a:ea typeface="+mn-ea"/>
                <a:cs typeface="+mn-cs"/>
              </a:rPr>
              <a:t>指定模板类型形参也许更为直观，毕竟，可以使用内置类型（非类类型）作为实际的类型形参，而且，</a:t>
            </a:r>
            <a:r>
              <a:rPr lang="en-US" altLang="zh-CN" sz="1200" b="0" i="0" kern="1200" dirty="0" err="1" smtClean="0">
                <a:solidFill>
                  <a:schemeClr val="tx1"/>
                </a:solidFill>
                <a:effectLst/>
                <a:latin typeface="+mn-lt"/>
                <a:ea typeface="+mn-ea"/>
                <a:cs typeface="+mn-cs"/>
              </a:rPr>
              <a:t>typename</a:t>
            </a:r>
            <a:r>
              <a:rPr lang="zh-CN" altLang="en-US" sz="1200" b="0" i="0" kern="1200" dirty="0" smtClean="0">
                <a:solidFill>
                  <a:schemeClr val="tx1"/>
                </a:solidFill>
                <a:effectLst/>
                <a:latin typeface="+mn-lt"/>
                <a:ea typeface="+mn-ea"/>
                <a:cs typeface="+mn-cs"/>
              </a:rPr>
              <a:t>更清楚地指明后面的名字是一个类型名。但是，关键字</a:t>
            </a:r>
            <a:r>
              <a:rPr lang="en-US" altLang="zh-CN" sz="1200" b="0" i="0" kern="1200" dirty="0" err="1" smtClean="0">
                <a:solidFill>
                  <a:schemeClr val="tx1"/>
                </a:solidFill>
                <a:effectLst/>
                <a:latin typeface="+mn-lt"/>
                <a:ea typeface="+mn-ea"/>
                <a:cs typeface="+mn-cs"/>
              </a:rPr>
              <a:t>typename</a:t>
            </a:r>
            <a:r>
              <a:rPr lang="zh-CN" altLang="en-US" sz="1200" b="0" i="0" kern="1200" dirty="0" smtClean="0">
                <a:solidFill>
                  <a:schemeClr val="tx1"/>
                </a:solidFill>
                <a:effectLst/>
                <a:latin typeface="+mn-lt"/>
                <a:ea typeface="+mn-ea"/>
                <a:cs typeface="+mn-cs"/>
              </a:rPr>
              <a:t>是作为标准</a:t>
            </a:r>
            <a:r>
              <a:rPr lang="en-US" altLang="zh-CN" sz="1200" b="0" i="0" kern="1200" dirty="0" smtClean="0">
                <a:solidFill>
                  <a:schemeClr val="tx1"/>
                </a:solidFill>
                <a:effectLst/>
                <a:latin typeface="+mn-lt"/>
                <a:ea typeface="+mn-ea"/>
                <a:cs typeface="+mn-cs"/>
              </a:rPr>
              <a:t>C++</a:t>
            </a:r>
            <a:r>
              <a:rPr lang="zh-CN" altLang="en-US" sz="1200" b="0" i="0" kern="1200" dirty="0" smtClean="0">
                <a:solidFill>
                  <a:schemeClr val="tx1"/>
                </a:solidFill>
                <a:effectLst/>
                <a:latin typeface="+mn-lt"/>
                <a:ea typeface="+mn-ea"/>
                <a:cs typeface="+mn-cs"/>
              </a:rPr>
              <a:t>的组成部分加入到</a:t>
            </a:r>
            <a:r>
              <a:rPr lang="en-US" altLang="zh-CN" sz="1200" b="0" i="0" kern="1200" dirty="0" smtClean="0">
                <a:solidFill>
                  <a:schemeClr val="tx1"/>
                </a:solidFill>
                <a:effectLst/>
                <a:latin typeface="+mn-lt"/>
                <a:ea typeface="+mn-ea"/>
                <a:cs typeface="+mn-cs"/>
              </a:rPr>
              <a:t>C++</a:t>
            </a:r>
            <a:r>
              <a:rPr lang="zh-CN" altLang="en-US" sz="1200" b="0" i="0" kern="1200" dirty="0" smtClean="0">
                <a:solidFill>
                  <a:schemeClr val="tx1"/>
                </a:solidFill>
                <a:effectLst/>
                <a:latin typeface="+mn-lt"/>
                <a:ea typeface="+mn-ea"/>
                <a:cs typeface="+mn-cs"/>
              </a:rPr>
              <a:t>中的，因此旧的程序更有可能只用关键字</a:t>
            </a:r>
            <a:r>
              <a:rPr lang="en-US" altLang="zh-CN" sz="1200" b="0" i="0" kern="1200" dirty="0" smtClean="0">
                <a:solidFill>
                  <a:schemeClr val="tx1"/>
                </a:solidFill>
                <a:effectLst/>
                <a:latin typeface="+mn-lt"/>
                <a:ea typeface="+mn-ea"/>
                <a:cs typeface="+mn-cs"/>
              </a:rPr>
              <a:t>class</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参考：</a:t>
            </a:r>
            <a:r>
              <a:rPr lang="en-US" altLang="zh-CN" sz="1200" b="0" i="0" kern="1200" dirty="0" smtClean="0">
                <a:solidFill>
                  <a:schemeClr val="tx1"/>
                </a:solidFill>
                <a:effectLst/>
                <a:latin typeface="+mn-lt"/>
                <a:ea typeface="+mn-ea"/>
                <a:cs typeface="+mn-cs"/>
              </a:rPr>
              <a:t>http://feihu.me/blog/2014/the-origin-and-usage-of-typename/</a:t>
            </a:r>
          </a:p>
          <a:p>
            <a:endParaRPr lang="zh-CN" altLang="zh-CN"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678EB1-331E-49A3-80E9-6A5BA679F5A4}" type="slidenum">
              <a:rPr lang="en-US" altLang="zh-CN"/>
              <a:pPr/>
              <a:t>41</a:t>
            </a:fld>
            <a:endParaRPr lang="en-US" altLang="zh-CN"/>
          </a:p>
        </p:txBody>
      </p:sp>
      <p:sp>
        <p:nvSpPr>
          <p:cNvPr id="265218" name="Rectangle 2"/>
          <p:cNvSpPr>
            <a:spLocks noGrp="1" noRot="1" noChangeAspect="1" noChangeArrowheads="1" noTextEdit="1"/>
          </p:cNvSpPr>
          <p:nvPr>
            <p:ph type="sldImg"/>
          </p:nvPr>
        </p:nvSpPr>
        <p:spPr>
          <a:xfrm>
            <a:off x="381000" y="685800"/>
            <a:ext cx="6096000" cy="3429000"/>
          </a:xfrm>
          <a:ln/>
        </p:spPr>
      </p:sp>
      <p:sp>
        <p:nvSpPr>
          <p:cNvPr id="265220"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3A4C97-CA7E-4992-A016-49CB1744BFF5}" type="slidenum">
              <a:rPr lang="en-US" altLang="zh-CN"/>
              <a:pPr/>
              <a:t>42</a:t>
            </a:fld>
            <a:endParaRPr lang="en-US" altLang="zh-CN"/>
          </a:p>
        </p:txBody>
      </p:sp>
      <p:sp>
        <p:nvSpPr>
          <p:cNvPr id="266242" name="Rectangle 2"/>
          <p:cNvSpPr>
            <a:spLocks noGrp="1" noRot="1" noChangeAspect="1" noChangeArrowheads="1" noTextEdit="1"/>
          </p:cNvSpPr>
          <p:nvPr>
            <p:ph type="sldImg"/>
          </p:nvPr>
        </p:nvSpPr>
        <p:spPr>
          <a:xfrm>
            <a:off x="381000" y="685800"/>
            <a:ext cx="6096000" cy="3429000"/>
          </a:xfrm>
          <a:ln/>
        </p:spPr>
      </p:sp>
      <p:sp>
        <p:nvSpPr>
          <p:cNvPr id="266244"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B94E8E-EC80-470C-8948-288CBF7D7B3B}" type="slidenum">
              <a:rPr lang="en-US" altLang="zh-CN"/>
              <a:pPr/>
              <a:t>43</a:t>
            </a:fld>
            <a:endParaRPr lang="en-US" altLang="zh-CN"/>
          </a:p>
        </p:txBody>
      </p:sp>
      <p:sp>
        <p:nvSpPr>
          <p:cNvPr id="267266" name="Rectangle 1026"/>
          <p:cNvSpPr>
            <a:spLocks noGrp="1" noRot="1" noChangeAspect="1" noChangeArrowheads="1" noTextEdit="1"/>
          </p:cNvSpPr>
          <p:nvPr>
            <p:ph type="sldImg"/>
          </p:nvPr>
        </p:nvSpPr>
        <p:spPr>
          <a:xfrm>
            <a:off x="381000" y="685800"/>
            <a:ext cx="6096000" cy="3429000"/>
          </a:xfrm>
          <a:ln/>
        </p:spPr>
      </p:sp>
      <p:sp>
        <p:nvSpPr>
          <p:cNvPr id="267268" name="Rectangle 1028"/>
          <p:cNvSpPr>
            <a:spLocks noGrp="1" noChangeArrowheads="1"/>
          </p:cNvSpPr>
          <p:nvPr>
            <p:ph type="body" idx="1"/>
          </p:nvPr>
        </p:nvSpPr>
        <p:spPr/>
        <p:txBody>
          <a:bodyPr/>
          <a:lstStyle/>
          <a:p>
            <a:endParaRPr lang="zh-CN"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27DA60-3E89-4406-8853-A49C44C80C83}" type="slidenum">
              <a:rPr lang="en-US" altLang="zh-CN"/>
              <a:pPr/>
              <a:t>44</a:t>
            </a:fld>
            <a:endParaRPr lang="en-US" altLang="zh-CN"/>
          </a:p>
        </p:txBody>
      </p:sp>
      <p:sp>
        <p:nvSpPr>
          <p:cNvPr id="268290" name="Rectangle 2"/>
          <p:cNvSpPr>
            <a:spLocks noGrp="1" noRot="1" noChangeAspect="1" noChangeArrowheads="1" noTextEdit="1"/>
          </p:cNvSpPr>
          <p:nvPr>
            <p:ph type="sldImg"/>
          </p:nvPr>
        </p:nvSpPr>
        <p:spPr>
          <a:xfrm>
            <a:off x="381000" y="685800"/>
            <a:ext cx="6096000" cy="3429000"/>
          </a:xfrm>
          <a:ln/>
        </p:spPr>
      </p:sp>
      <p:sp>
        <p:nvSpPr>
          <p:cNvPr id="268292"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B24915-E047-44A4-9E6B-9137BAB6DB02}" type="slidenum">
              <a:rPr lang="en-US" altLang="zh-CN"/>
              <a:pPr/>
              <a:t>45</a:t>
            </a:fld>
            <a:endParaRPr lang="en-US" altLang="zh-CN"/>
          </a:p>
        </p:txBody>
      </p:sp>
      <p:sp>
        <p:nvSpPr>
          <p:cNvPr id="269314" name="Rectangle 2"/>
          <p:cNvSpPr>
            <a:spLocks noGrp="1" noRot="1" noChangeAspect="1" noChangeArrowheads="1" noTextEdit="1"/>
          </p:cNvSpPr>
          <p:nvPr>
            <p:ph type="sldImg"/>
          </p:nvPr>
        </p:nvSpPr>
        <p:spPr>
          <a:xfrm>
            <a:off x="381000" y="685800"/>
            <a:ext cx="6096000" cy="3429000"/>
          </a:xfrm>
          <a:ln/>
        </p:spPr>
      </p:sp>
      <p:sp>
        <p:nvSpPr>
          <p:cNvPr id="269316"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65CAD9-0878-4D99-AE01-00FA94C3C2A5}" type="slidenum">
              <a:rPr lang="en-US" altLang="zh-CN"/>
              <a:pPr/>
              <a:t>46</a:t>
            </a:fld>
            <a:endParaRPr lang="en-US" altLang="zh-CN"/>
          </a:p>
        </p:txBody>
      </p:sp>
      <p:sp>
        <p:nvSpPr>
          <p:cNvPr id="270338" name="Rectangle 2"/>
          <p:cNvSpPr>
            <a:spLocks noGrp="1" noRot="1" noChangeAspect="1" noChangeArrowheads="1" noTextEdit="1"/>
          </p:cNvSpPr>
          <p:nvPr>
            <p:ph type="sldImg"/>
          </p:nvPr>
        </p:nvSpPr>
        <p:spPr>
          <a:xfrm>
            <a:off x="381000" y="685800"/>
            <a:ext cx="6096000" cy="3429000"/>
          </a:xfrm>
          <a:ln/>
        </p:spPr>
      </p:sp>
      <p:sp>
        <p:nvSpPr>
          <p:cNvPr id="270340"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773EEF-DBCC-4A38-A044-F5405E9BEE7B}" type="slidenum">
              <a:rPr lang="en-US" altLang="zh-CN"/>
              <a:pPr/>
              <a:t>47</a:t>
            </a:fld>
            <a:endParaRPr lang="en-US" altLang="zh-CN"/>
          </a:p>
        </p:txBody>
      </p:sp>
      <p:sp>
        <p:nvSpPr>
          <p:cNvPr id="271362" name="Rectangle 2"/>
          <p:cNvSpPr>
            <a:spLocks noGrp="1" noRot="1" noChangeAspect="1" noChangeArrowheads="1" noTextEdit="1"/>
          </p:cNvSpPr>
          <p:nvPr>
            <p:ph type="sldImg"/>
          </p:nvPr>
        </p:nvSpPr>
        <p:spPr>
          <a:xfrm>
            <a:off x="381000" y="685800"/>
            <a:ext cx="6096000" cy="3429000"/>
          </a:xfrm>
          <a:ln/>
        </p:spPr>
      </p:sp>
      <p:sp>
        <p:nvSpPr>
          <p:cNvPr id="271364"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862768-CC12-4D17-9485-E225E5AC93B6}" type="slidenum">
              <a:rPr lang="en-US" altLang="zh-CN"/>
              <a:pPr/>
              <a:t>48</a:t>
            </a:fld>
            <a:endParaRPr lang="en-US" altLang="zh-CN"/>
          </a:p>
        </p:txBody>
      </p:sp>
      <p:sp>
        <p:nvSpPr>
          <p:cNvPr id="272386" name="Rectangle 2"/>
          <p:cNvSpPr>
            <a:spLocks noGrp="1" noRot="1" noChangeAspect="1" noChangeArrowheads="1" noTextEdit="1"/>
          </p:cNvSpPr>
          <p:nvPr>
            <p:ph type="sldImg"/>
          </p:nvPr>
        </p:nvSpPr>
        <p:spPr>
          <a:xfrm>
            <a:off x="381000" y="685800"/>
            <a:ext cx="6096000" cy="3429000"/>
          </a:xfrm>
          <a:ln/>
        </p:spPr>
      </p:sp>
      <p:sp>
        <p:nvSpPr>
          <p:cNvPr id="272388"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575C93-E42E-4DA0-920F-7011B999E19F}" type="slidenum">
              <a:rPr lang="en-US" altLang="zh-CN"/>
              <a:pPr/>
              <a:t>49</a:t>
            </a:fld>
            <a:endParaRPr lang="en-US" altLang="zh-CN"/>
          </a:p>
        </p:txBody>
      </p:sp>
      <p:sp>
        <p:nvSpPr>
          <p:cNvPr id="273410" name="Rectangle 2"/>
          <p:cNvSpPr>
            <a:spLocks noGrp="1" noRot="1" noChangeAspect="1" noChangeArrowheads="1" noTextEdit="1"/>
          </p:cNvSpPr>
          <p:nvPr>
            <p:ph type="sldImg"/>
          </p:nvPr>
        </p:nvSpPr>
        <p:spPr>
          <a:xfrm>
            <a:off x="381000" y="685800"/>
            <a:ext cx="6096000" cy="3429000"/>
          </a:xfrm>
          <a:ln/>
        </p:spPr>
      </p:sp>
      <p:sp>
        <p:nvSpPr>
          <p:cNvPr id="273412"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3A70FD-B3A7-48E3-AE10-D0D26069BD1A}" type="slidenum">
              <a:rPr lang="en-US" altLang="zh-CN"/>
              <a:pPr/>
              <a:t>50</a:t>
            </a:fld>
            <a:endParaRPr lang="en-US" altLang="zh-CN"/>
          </a:p>
        </p:txBody>
      </p:sp>
      <p:sp>
        <p:nvSpPr>
          <p:cNvPr id="274434" name="Rectangle 2"/>
          <p:cNvSpPr>
            <a:spLocks noGrp="1" noRot="1" noChangeAspect="1" noChangeArrowheads="1" noTextEdit="1"/>
          </p:cNvSpPr>
          <p:nvPr>
            <p:ph type="sldImg"/>
          </p:nvPr>
        </p:nvSpPr>
        <p:spPr>
          <a:xfrm>
            <a:off x="381000" y="685800"/>
            <a:ext cx="6096000" cy="3429000"/>
          </a:xfrm>
          <a:ln/>
        </p:spPr>
      </p:sp>
      <p:sp>
        <p:nvSpPr>
          <p:cNvPr id="274436"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067D44-C4D0-4B38-B01B-FC6C419024C4}" type="slidenum">
              <a:rPr lang="en-US" altLang="zh-CN"/>
              <a:pPr/>
              <a:t>5</a:t>
            </a:fld>
            <a:endParaRPr lang="en-US" altLang="zh-CN"/>
          </a:p>
        </p:txBody>
      </p:sp>
      <p:sp>
        <p:nvSpPr>
          <p:cNvPr id="194562" name="Rectangle 1026"/>
          <p:cNvSpPr>
            <a:spLocks noGrp="1" noRot="1" noChangeAspect="1" noChangeArrowheads="1" noTextEdit="1"/>
          </p:cNvSpPr>
          <p:nvPr>
            <p:ph type="sldImg"/>
          </p:nvPr>
        </p:nvSpPr>
        <p:spPr>
          <a:xfrm>
            <a:off x="381000" y="685800"/>
            <a:ext cx="6096000" cy="3429000"/>
          </a:xfrm>
          <a:ln/>
        </p:spPr>
      </p:sp>
      <p:sp>
        <p:nvSpPr>
          <p:cNvPr id="194564" name="Rectangle 1028"/>
          <p:cNvSpPr>
            <a:spLocks noGrp="1" noChangeArrowheads="1"/>
          </p:cNvSpPr>
          <p:nvPr>
            <p:ph type="body" idx="1"/>
          </p:nvPr>
        </p:nvSpPr>
        <p:spPr/>
        <p:txBody>
          <a:bodyPr/>
          <a:lstStyle/>
          <a:p>
            <a:endParaRPr lang="zh-CN"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EF3CCB-3179-4F22-8E47-0423EA00F6C7}" type="slidenum">
              <a:rPr lang="en-US" altLang="zh-CN"/>
              <a:pPr/>
              <a:t>51</a:t>
            </a:fld>
            <a:endParaRPr lang="en-US" altLang="zh-CN"/>
          </a:p>
        </p:txBody>
      </p:sp>
      <p:sp>
        <p:nvSpPr>
          <p:cNvPr id="276482" name="Rectangle 2"/>
          <p:cNvSpPr>
            <a:spLocks noGrp="1" noRot="1" noChangeAspect="1" noChangeArrowheads="1" noTextEdit="1"/>
          </p:cNvSpPr>
          <p:nvPr>
            <p:ph type="sldImg"/>
          </p:nvPr>
        </p:nvSpPr>
        <p:spPr>
          <a:xfrm>
            <a:off x="381000" y="685800"/>
            <a:ext cx="6096000" cy="3429000"/>
          </a:xfrm>
          <a:ln/>
        </p:spPr>
      </p:sp>
      <p:sp>
        <p:nvSpPr>
          <p:cNvPr id="276484"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DECBA0-EE9E-4569-A542-F1F2F70B931F}" type="slidenum">
              <a:rPr lang="en-US" altLang="zh-CN"/>
              <a:pPr/>
              <a:t>52</a:t>
            </a:fld>
            <a:endParaRPr lang="en-US" altLang="zh-CN"/>
          </a:p>
        </p:txBody>
      </p:sp>
      <p:sp>
        <p:nvSpPr>
          <p:cNvPr id="277506" name="Rectangle 2"/>
          <p:cNvSpPr>
            <a:spLocks noGrp="1" noRot="1" noChangeAspect="1" noChangeArrowheads="1" noTextEdit="1"/>
          </p:cNvSpPr>
          <p:nvPr>
            <p:ph type="sldImg"/>
          </p:nvPr>
        </p:nvSpPr>
        <p:spPr>
          <a:xfrm>
            <a:off x="381000" y="685800"/>
            <a:ext cx="6096000" cy="3429000"/>
          </a:xfrm>
          <a:ln/>
        </p:spPr>
      </p:sp>
      <p:sp>
        <p:nvSpPr>
          <p:cNvPr id="277508"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852E27-9CC1-4E89-8003-86DEDA4CD778}" type="slidenum">
              <a:rPr lang="en-US" altLang="zh-CN"/>
              <a:pPr/>
              <a:t>53</a:t>
            </a:fld>
            <a:endParaRPr lang="en-US" altLang="zh-CN"/>
          </a:p>
        </p:txBody>
      </p:sp>
      <p:sp>
        <p:nvSpPr>
          <p:cNvPr id="279554" name="Rectangle 2"/>
          <p:cNvSpPr>
            <a:spLocks noGrp="1" noRot="1" noChangeAspect="1" noChangeArrowheads="1" noTextEdit="1"/>
          </p:cNvSpPr>
          <p:nvPr>
            <p:ph type="sldImg"/>
          </p:nvPr>
        </p:nvSpPr>
        <p:spPr>
          <a:xfrm>
            <a:off x="381000" y="685800"/>
            <a:ext cx="6096000" cy="3429000"/>
          </a:xfrm>
          <a:ln/>
        </p:spPr>
      </p:sp>
      <p:sp>
        <p:nvSpPr>
          <p:cNvPr id="279556"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79C038-62A1-4036-A477-F458FB5CC1B9}" type="slidenum">
              <a:rPr lang="en-US" altLang="zh-CN"/>
              <a:pPr/>
              <a:t>54</a:t>
            </a:fld>
            <a:endParaRPr lang="en-US" altLang="zh-CN"/>
          </a:p>
        </p:txBody>
      </p:sp>
      <p:sp>
        <p:nvSpPr>
          <p:cNvPr id="280578" name="Rectangle 2"/>
          <p:cNvSpPr>
            <a:spLocks noGrp="1" noRot="1" noChangeAspect="1" noChangeArrowheads="1" noTextEdit="1"/>
          </p:cNvSpPr>
          <p:nvPr>
            <p:ph type="sldImg"/>
          </p:nvPr>
        </p:nvSpPr>
        <p:spPr>
          <a:xfrm>
            <a:off x="381000" y="685800"/>
            <a:ext cx="6096000" cy="3429000"/>
          </a:xfrm>
          <a:ln/>
        </p:spPr>
      </p:sp>
      <p:sp>
        <p:nvSpPr>
          <p:cNvPr id="280580"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BFF7CB-F48D-442D-A489-3E4BC8522FC4}" type="slidenum">
              <a:rPr lang="en-US" altLang="zh-CN"/>
              <a:pPr/>
              <a:t>55</a:t>
            </a:fld>
            <a:endParaRPr lang="en-US" altLang="zh-CN"/>
          </a:p>
        </p:txBody>
      </p:sp>
      <p:sp>
        <p:nvSpPr>
          <p:cNvPr id="282626" name="Rectangle 2"/>
          <p:cNvSpPr>
            <a:spLocks noGrp="1" noRot="1" noChangeAspect="1" noChangeArrowheads="1" noTextEdit="1"/>
          </p:cNvSpPr>
          <p:nvPr>
            <p:ph type="sldImg"/>
          </p:nvPr>
        </p:nvSpPr>
        <p:spPr>
          <a:xfrm>
            <a:off x="381000" y="685800"/>
            <a:ext cx="6096000" cy="3429000"/>
          </a:xfrm>
          <a:ln/>
        </p:spPr>
      </p:sp>
      <p:sp>
        <p:nvSpPr>
          <p:cNvPr id="282628"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8A6332-3F70-4618-A1FD-B42ADECE8B6E}" type="slidenum">
              <a:rPr lang="en-US" altLang="zh-CN"/>
              <a:pPr/>
              <a:t>56</a:t>
            </a:fld>
            <a:endParaRPr lang="en-US" altLang="zh-CN"/>
          </a:p>
        </p:txBody>
      </p:sp>
      <p:sp>
        <p:nvSpPr>
          <p:cNvPr id="284674" name="Rectangle 2"/>
          <p:cNvSpPr>
            <a:spLocks noGrp="1" noRot="1" noChangeAspect="1" noChangeArrowheads="1" noTextEdit="1"/>
          </p:cNvSpPr>
          <p:nvPr>
            <p:ph type="sldImg"/>
          </p:nvPr>
        </p:nvSpPr>
        <p:spPr>
          <a:xfrm>
            <a:off x="381000" y="685800"/>
            <a:ext cx="6096000" cy="3429000"/>
          </a:xfrm>
          <a:ln/>
        </p:spPr>
      </p:sp>
      <p:sp>
        <p:nvSpPr>
          <p:cNvPr id="284676"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E50EF0-2587-459B-AABD-A680B078D061}" type="slidenum">
              <a:rPr lang="en-US" altLang="zh-CN"/>
              <a:pPr/>
              <a:t>57</a:t>
            </a:fld>
            <a:endParaRPr lang="en-US" altLang="zh-CN"/>
          </a:p>
        </p:txBody>
      </p:sp>
      <p:sp>
        <p:nvSpPr>
          <p:cNvPr id="285698" name="Rectangle 2"/>
          <p:cNvSpPr>
            <a:spLocks noGrp="1" noRot="1" noChangeAspect="1" noChangeArrowheads="1" noTextEdit="1"/>
          </p:cNvSpPr>
          <p:nvPr>
            <p:ph type="sldImg"/>
          </p:nvPr>
        </p:nvSpPr>
        <p:spPr>
          <a:xfrm>
            <a:off x="381000" y="685800"/>
            <a:ext cx="6096000" cy="3429000"/>
          </a:xfrm>
          <a:ln/>
        </p:spPr>
      </p:sp>
      <p:sp>
        <p:nvSpPr>
          <p:cNvPr id="285700"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F8C0D4-BE9C-4B41-AC27-BED24EBA5DA5}" type="slidenum">
              <a:rPr lang="en-US" altLang="zh-CN"/>
              <a:pPr/>
              <a:t>58</a:t>
            </a:fld>
            <a:endParaRPr lang="en-US" altLang="zh-CN"/>
          </a:p>
        </p:txBody>
      </p:sp>
      <p:sp>
        <p:nvSpPr>
          <p:cNvPr id="286722" name="Rectangle 2"/>
          <p:cNvSpPr>
            <a:spLocks noGrp="1" noRot="1" noChangeAspect="1" noChangeArrowheads="1" noTextEdit="1"/>
          </p:cNvSpPr>
          <p:nvPr>
            <p:ph type="sldImg"/>
          </p:nvPr>
        </p:nvSpPr>
        <p:spPr>
          <a:xfrm>
            <a:off x="381000" y="685800"/>
            <a:ext cx="6096000" cy="3429000"/>
          </a:xfrm>
          <a:ln/>
        </p:spPr>
      </p:sp>
      <p:sp>
        <p:nvSpPr>
          <p:cNvPr id="286724"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FE5460-7683-4ADE-841D-C1B3261051DE}" type="slidenum">
              <a:rPr lang="en-US" altLang="zh-CN"/>
              <a:pPr/>
              <a:t>59</a:t>
            </a:fld>
            <a:endParaRPr lang="en-US" altLang="zh-CN"/>
          </a:p>
        </p:txBody>
      </p:sp>
      <p:sp>
        <p:nvSpPr>
          <p:cNvPr id="287746" name="Rectangle 2"/>
          <p:cNvSpPr>
            <a:spLocks noGrp="1" noRot="1" noChangeAspect="1" noChangeArrowheads="1" noTextEdit="1"/>
          </p:cNvSpPr>
          <p:nvPr>
            <p:ph type="sldImg"/>
          </p:nvPr>
        </p:nvSpPr>
        <p:spPr>
          <a:xfrm>
            <a:off x="381000" y="685800"/>
            <a:ext cx="6096000" cy="3429000"/>
          </a:xfrm>
          <a:ln/>
        </p:spPr>
      </p:sp>
      <p:sp>
        <p:nvSpPr>
          <p:cNvPr id="287748"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DDB30C-D200-4C91-9979-5F0F50A9342B}" type="slidenum">
              <a:rPr lang="en-US" altLang="zh-CN"/>
              <a:pPr/>
              <a:t>60</a:t>
            </a:fld>
            <a:endParaRPr lang="en-US" altLang="zh-CN"/>
          </a:p>
        </p:txBody>
      </p:sp>
      <p:sp>
        <p:nvSpPr>
          <p:cNvPr id="288770" name="Rectangle 2"/>
          <p:cNvSpPr>
            <a:spLocks noGrp="1" noRot="1" noChangeAspect="1" noChangeArrowheads="1" noTextEdit="1"/>
          </p:cNvSpPr>
          <p:nvPr>
            <p:ph type="sldImg"/>
          </p:nvPr>
        </p:nvSpPr>
        <p:spPr>
          <a:xfrm>
            <a:off x="381000" y="685800"/>
            <a:ext cx="6096000" cy="3429000"/>
          </a:xfrm>
          <a:ln/>
        </p:spPr>
      </p:sp>
      <p:sp>
        <p:nvSpPr>
          <p:cNvPr id="288772"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6BE61D-0471-4CB7-B6C3-3092D0FED1B8}" type="slidenum">
              <a:rPr lang="en-US" altLang="zh-CN"/>
              <a:pPr/>
              <a:t>6</a:t>
            </a:fld>
            <a:endParaRPr lang="en-US" altLang="zh-CN"/>
          </a:p>
        </p:txBody>
      </p:sp>
      <p:sp>
        <p:nvSpPr>
          <p:cNvPr id="196610" name="Rectangle 3074"/>
          <p:cNvSpPr>
            <a:spLocks noGrp="1" noRot="1" noChangeAspect="1" noChangeArrowheads="1" noTextEdit="1"/>
          </p:cNvSpPr>
          <p:nvPr>
            <p:ph type="sldImg"/>
          </p:nvPr>
        </p:nvSpPr>
        <p:spPr>
          <a:xfrm>
            <a:off x="381000" y="685800"/>
            <a:ext cx="6096000" cy="3429000"/>
          </a:xfrm>
          <a:ln/>
        </p:spPr>
      </p:sp>
      <p:sp>
        <p:nvSpPr>
          <p:cNvPr id="196612" name="Rectangle 3076"/>
          <p:cNvSpPr>
            <a:spLocks noGrp="1" noChangeArrowheads="1"/>
          </p:cNvSpPr>
          <p:nvPr>
            <p:ph type="body" idx="1"/>
          </p:nvPr>
        </p:nvSpPr>
        <p:spPr/>
        <p:txBody>
          <a:bodyPr/>
          <a:lstStyle/>
          <a:p>
            <a:endParaRPr lang="zh-CN"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C22B1F-9C11-4F66-9897-CA87571BAEBC}" type="slidenum">
              <a:rPr lang="en-US" altLang="zh-CN"/>
              <a:pPr/>
              <a:t>61</a:t>
            </a:fld>
            <a:endParaRPr lang="en-US" altLang="zh-CN"/>
          </a:p>
        </p:txBody>
      </p:sp>
      <p:sp>
        <p:nvSpPr>
          <p:cNvPr id="112642" name="Rectangle 2"/>
          <p:cNvSpPr>
            <a:spLocks noGrp="1" noRot="1" noChangeAspect="1" noChangeArrowheads="1" noTextEdit="1"/>
          </p:cNvSpPr>
          <p:nvPr>
            <p:ph type="sldImg"/>
          </p:nvPr>
        </p:nvSpPr>
        <p:spPr>
          <a:xfrm>
            <a:off x="381000" y="685800"/>
            <a:ext cx="6096000" cy="3429000"/>
          </a:xfrm>
          <a:ln/>
        </p:spPr>
      </p:sp>
      <p:sp>
        <p:nvSpPr>
          <p:cNvPr id="210946" name="Rectangle 2"/>
          <p:cNvSpPr>
            <a:spLocks noGrp="1" noChangeArrowheads="1"/>
          </p:cNvSpPr>
          <p:nvPr>
            <p:ph type="body" idx="1"/>
          </p:nvPr>
        </p:nvSpPr>
        <p:spPr/>
        <p:txBody>
          <a:bodyPr/>
          <a:lstStyle/>
          <a:p>
            <a:endParaRPr lang="zh-CN"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FE3F98-2A33-4D78-BF68-E50B092202A4}" type="slidenum">
              <a:rPr lang="en-US" altLang="zh-CN"/>
              <a:pPr/>
              <a:t>62</a:t>
            </a:fld>
            <a:endParaRPr lang="en-US" altLang="zh-CN"/>
          </a:p>
        </p:txBody>
      </p:sp>
      <p:sp>
        <p:nvSpPr>
          <p:cNvPr id="289794" name="Rectangle 2"/>
          <p:cNvSpPr>
            <a:spLocks noGrp="1" noRot="1" noChangeAspect="1" noChangeArrowheads="1" noTextEdit="1"/>
          </p:cNvSpPr>
          <p:nvPr>
            <p:ph type="sldImg"/>
          </p:nvPr>
        </p:nvSpPr>
        <p:spPr>
          <a:xfrm>
            <a:off x="381000" y="685800"/>
            <a:ext cx="6096000" cy="3429000"/>
          </a:xfrm>
          <a:ln/>
        </p:spPr>
      </p:sp>
      <p:sp>
        <p:nvSpPr>
          <p:cNvPr id="289796"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4EEDB6-6B6F-45DF-AAFE-97A2734BF250}" type="slidenum">
              <a:rPr lang="en-US" altLang="zh-CN"/>
              <a:pPr/>
              <a:t>63</a:t>
            </a:fld>
            <a:endParaRPr lang="en-US" altLang="zh-CN"/>
          </a:p>
        </p:txBody>
      </p:sp>
      <p:sp>
        <p:nvSpPr>
          <p:cNvPr id="291842" name="Rectangle 2"/>
          <p:cNvSpPr>
            <a:spLocks noGrp="1" noRot="1" noChangeAspect="1" noChangeArrowheads="1" noTextEdit="1"/>
          </p:cNvSpPr>
          <p:nvPr>
            <p:ph type="sldImg"/>
          </p:nvPr>
        </p:nvSpPr>
        <p:spPr>
          <a:xfrm>
            <a:off x="381000" y="685800"/>
            <a:ext cx="6096000" cy="3429000"/>
          </a:xfrm>
          <a:ln/>
        </p:spPr>
      </p:sp>
      <p:sp>
        <p:nvSpPr>
          <p:cNvPr id="291844"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DCC8F6-9FDC-400B-ABBB-4A67E0D8E267}" type="slidenum">
              <a:rPr lang="en-US" altLang="zh-CN"/>
              <a:pPr/>
              <a:t>64</a:t>
            </a:fld>
            <a:endParaRPr lang="en-US" altLang="zh-CN"/>
          </a:p>
        </p:txBody>
      </p:sp>
      <p:sp>
        <p:nvSpPr>
          <p:cNvPr id="292866" name="Rectangle 2"/>
          <p:cNvSpPr>
            <a:spLocks noGrp="1" noRot="1" noChangeAspect="1" noChangeArrowheads="1" noTextEdit="1"/>
          </p:cNvSpPr>
          <p:nvPr>
            <p:ph type="sldImg"/>
          </p:nvPr>
        </p:nvSpPr>
        <p:spPr>
          <a:xfrm>
            <a:off x="381000" y="685800"/>
            <a:ext cx="6096000" cy="3429000"/>
          </a:xfrm>
          <a:ln/>
        </p:spPr>
      </p:sp>
      <p:sp>
        <p:nvSpPr>
          <p:cNvPr id="292868"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7B0F2A-CF26-4863-AF98-082AD6ACA477}" type="slidenum">
              <a:rPr lang="en-US" altLang="zh-CN"/>
              <a:pPr/>
              <a:t>65</a:t>
            </a:fld>
            <a:endParaRPr lang="en-US" altLang="zh-CN"/>
          </a:p>
        </p:txBody>
      </p:sp>
      <p:sp>
        <p:nvSpPr>
          <p:cNvPr id="293890" name="Rectangle 2"/>
          <p:cNvSpPr>
            <a:spLocks noGrp="1" noRot="1" noChangeAspect="1" noChangeArrowheads="1" noTextEdit="1"/>
          </p:cNvSpPr>
          <p:nvPr>
            <p:ph type="sldImg"/>
          </p:nvPr>
        </p:nvSpPr>
        <p:spPr>
          <a:xfrm>
            <a:off x="381000" y="685800"/>
            <a:ext cx="6096000" cy="3429000"/>
          </a:xfrm>
          <a:ln/>
        </p:spPr>
      </p:sp>
      <p:sp>
        <p:nvSpPr>
          <p:cNvPr id="293892"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8E9040-EBF4-4494-BE98-6959EDC2CE29}" type="slidenum">
              <a:rPr lang="en-US" altLang="zh-CN"/>
              <a:pPr/>
              <a:t>66</a:t>
            </a:fld>
            <a:endParaRPr lang="en-US" altLang="zh-CN"/>
          </a:p>
        </p:txBody>
      </p:sp>
      <p:sp>
        <p:nvSpPr>
          <p:cNvPr id="294914" name="Rectangle 2"/>
          <p:cNvSpPr>
            <a:spLocks noGrp="1" noRot="1" noChangeAspect="1" noChangeArrowheads="1" noTextEdit="1"/>
          </p:cNvSpPr>
          <p:nvPr>
            <p:ph type="sldImg"/>
          </p:nvPr>
        </p:nvSpPr>
        <p:spPr>
          <a:xfrm>
            <a:off x="381000" y="685800"/>
            <a:ext cx="6096000" cy="3429000"/>
          </a:xfrm>
          <a:ln/>
        </p:spPr>
      </p:sp>
      <p:sp>
        <p:nvSpPr>
          <p:cNvPr id="294916"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1FCBD-3892-4EA5-A1BE-7738662B2A8D}" type="slidenum">
              <a:rPr lang="en-US" altLang="zh-CN"/>
              <a:pPr/>
              <a:t>67</a:t>
            </a:fld>
            <a:endParaRPr lang="en-US" altLang="zh-CN"/>
          </a:p>
        </p:txBody>
      </p:sp>
      <p:sp>
        <p:nvSpPr>
          <p:cNvPr id="295938" name="Rectangle 2"/>
          <p:cNvSpPr>
            <a:spLocks noGrp="1" noRot="1" noChangeAspect="1" noChangeArrowheads="1" noTextEdit="1"/>
          </p:cNvSpPr>
          <p:nvPr>
            <p:ph type="sldImg"/>
          </p:nvPr>
        </p:nvSpPr>
        <p:spPr>
          <a:xfrm>
            <a:off x="381000" y="685800"/>
            <a:ext cx="6096000" cy="3429000"/>
          </a:xfrm>
          <a:ln/>
        </p:spPr>
      </p:sp>
      <p:sp>
        <p:nvSpPr>
          <p:cNvPr id="295940"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B3F0B0-87B8-48AF-A463-56368E4114F9}" type="slidenum">
              <a:rPr lang="en-US" altLang="zh-CN"/>
              <a:pPr/>
              <a:t>68</a:t>
            </a:fld>
            <a:endParaRPr lang="en-US" altLang="zh-CN"/>
          </a:p>
        </p:txBody>
      </p:sp>
      <p:sp>
        <p:nvSpPr>
          <p:cNvPr id="296962" name="Rectangle 2"/>
          <p:cNvSpPr>
            <a:spLocks noGrp="1" noRot="1" noChangeAspect="1" noChangeArrowheads="1" noTextEdit="1"/>
          </p:cNvSpPr>
          <p:nvPr>
            <p:ph type="sldImg"/>
          </p:nvPr>
        </p:nvSpPr>
        <p:spPr>
          <a:xfrm>
            <a:off x="381000" y="685800"/>
            <a:ext cx="6096000" cy="3429000"/>
          </a:xfrm>
          <a:ln/>
        </p:spPr>
      </p:sp>
      <p:sp>
        <p:nvSpPr>
          <p:cNvPr id="296964"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1EB669-E563-43BB-B9FD-530DC9C866AD}" type="slidenum">
              <a:rPr lang="en-US" altLang="zh-CN"/>
              <a:pPr/>
              <a:t>69</a:t>
            </a:fld>
            <a:endParaRPr lang="en-US" altLang="zh-CN"/>
          </a:p>
        </p:txBody>
      </p:sp>
      <p:sp>
        <p:nvSpPr>
          <p:cNvPr id="297986" name="Rectangle 2"/>
          <p:cNvSpPr>
            <a:spLocks noGrp="1" noRot="1" noChangeAspect="1" noChangeArrowheads="1" noTextEdit="1"/>
          </p:cNvSpPr>
          <p:nvPr>
            <p:ph type="sldImg"/>
          </p:nvPr>
        </p:nvSpPr>
        <p:spPr>
          <a:xfrm>
            <a:off x="381000" y="685800"/>
            <a:ext cx="6096000" cy="3429000"/>
          </a:xfrm>
          <a:ln/>
        </p:spPr>
      </p:sp>
      <p:sp>
        <p:nvSpPr>
          <p:cNvPr id="297988"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BB1A04-1356-4504-8504-0A1C8E3F972A}" type="slidenum">
              <a:rPr lang="en-US" altLang="zh-CN"/>
              <a:pPr/>
              <a:t>70</a:t>
            </a:fld>
            <a:endParaRPr lang="en-US" altLang="zh-CN"/>
          </a:p>
        </p:txBody>
      </p:sp>
      <p:sp>
        <p:nvSpPr>
          <p:cNvPr id="299010" name="Rectangle 2"/>
          <p:cNvSpPr>
            <a:spLocks noGrp="1" noRot="1" noChangeAspect="1" noChangeArrowheads="1" noTextEdit="1"/>
          </p:cNvSpPr>
          <p:nvPr>
            <p:ph type="sldImg"/>
          </p:nvPr>
        </p:nvSpPr>
        <p:spPr>
          <a:xfrm>
            <a:off x="381000" y="685800"/>
            <a:ext cx="6096000" cy="3429000"/>
          </a:xfrm>
          <a:ln/>
        </p:spPr>
      </p:sp>
      <p:sp>
        <p:nvSpPr>
          <p:cNvPr id="299012"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FA9156-9E31-4D77-A516-855AD83E5D12}" type="slidenum">
              <a:rPr lang="en-US" altLang="zh-CN"/>
              <a:pPr/>
              <a:t>7</a:t>
            </a:fld>
            <a:endParaRPr lang="en-US" altLang="zh-CN"/>
          </a:p>
        </p:txBody>
      </p:sp>
      <p:sp>
        <p:nvSpPr>
          <p:cNvPr id="231426" name="Rectangle 2"/>
          <p:cNvSpPr>
            <a:spLocks noGrp="1" noRot="1" noChangeAspect="1" noChangeArrowheads="1" noTextEdit="1"/>
          </p:cNvSpPr>
          <p:nvPr>
            <p:ph type="sldImg"/>
          </p:nvPr>
        </p:nvSpPr>
        <p:spPr>
          <a:xfrm>
            <a:off x="381000" y="685800"/>
            <a:ext cx="6096000" cy="3429000"/>
          </a:xfrm>
          <a:ln/>
        </p:spPr>
      </p:sp>
      <p:sp>
        <p:nvSpPr>
          <p:cNvPr id="231428"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CA8F36-B5D3-49B7-8895-946100A5D219}" type="slidenum">
              <a:rPr lang="en-US" altLang="zh-CN"/>
              <a:pPr/>
              <a:t>71</a:t>
            </a:fld>
            <a:endParaRPr lang="en-US" altLang="zh-CN"/>
          </a:p>
        </p:txBody>
      </p:sp>
      <p:sp>
        <p:nvSpPr>
          <p:cNvPr id="300034" name="Rectangle 2"/>
          <p:cNvSpPr>
            <a:spLocks noGrp="1" noRot="1" noChangeAspect="1" noChangeArrowheads="1" noTextEdit="1"/>
          </p:cNvSpPr>
          <p:nvPr>
            <p:ph type="sldImg"/>
          </p:nvPr>
        </p:nvSpPr>
        <p:spPr>
          <a:xfrm>
            <a:off x="381000" y="685800"/>
            <a:ext cx="6096000" cy="3429000"/>
          </a:xfrm>
          <a:ln/>
        </p:spPr>
      </p:sp>
      <p:sp>
        <p:nvSpPr>
          <p:cNvPr id="300036"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228EAC-8F5A-4173-B304-690B8A90A78C}" type="slidenum">
              <a:rPr lang="en-US" altLang="zh-CN"/>
              <a:pPr/>
              <a:t>72</a:t>
            </a:fld>
            <a:endParaRPr lang="en-US" altLang="zh-CN"/>
          </a:p>
        </p:txBody>
      </p:sp>
      <p:sp>
        <p:nvSpPr>
          <p:cNvPr id="301058" name="Rectangle 2"/>
          <p:cNvSpPr>
            <a:spLocks noGrp="1" noRot="1" noChangeAspect="1" noChangeArrowheads="1" noTextEdit="1"/>
          </p:cNvSpPr>
          <p:nvPr>
            <p:ph type="sldImg"/>
          </p:nvPr>
        </p:nvSpPr>
        <p:spPr>
          <a:xfrm>
            <a:off x="381000" y="685800"/>
            <a:ext cx="6096000" cy="3429000"/>
          </a:xfrm>
          <a:ln/>
        </p:spPr>
      </p:sp>
      <p:sp>
        <p:nvSpPr>
          <p:cNvPr id="301060"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709260-7557-4782-BDB3-9FA1B1BC9436}" type="slidenum">
              <a:rPr lang="en-US" altLang="zh-CN"/>
              <a:pPr/>
              <a:t>73</a:t>
            </a:fld>
            <a:endParaRPr lang="en-US" altLang="zh-CN"/>
          </a:p>
        </p:txBody>
      </p:sp>
      <p:sp>
        <p:nvSpPr>
          <p:cNvPr id="303106" name="Rectangle 2"/>
          <p:cNvSpPr>
            <a:spLocks noGrp="1" noRot="1" noChangeAspect="1" noChangeArrowheads="1" noTextEdit="1"/>
          </p:cNvSpPr>
          <p:nvPr>
            <p:ph type="sldImg"/>
          </p:nvPr>
        </p:nvSpPr>
        <p:spPr>
          <a:xfrm>
            <a:off x="381000" y="685800"/>
            <a:ext cx="6096000" cy="3429000"/>
          </a:xfrm>
          <a:ln/>
        </p:spPr>
      </p:sp>
      <p:sp>
        <p:nvSpPr>
          <p:cNvPr id="303108"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25B85E-1314-4D43-8F26-90EB39E64724}" type="slidenum">
              <a:rPr lang="en-US" altLang="zh-CN"/>
              <a:pPr/>
              <a:t>74</a:t>
            </a:fld>
            <a:endParaRPr lang="en-US" altLang="zh-CN"/>
          </a:p>
        </p:txBody>
      </p:sp>
      <p:sp>
        <p:nvSpPr>
          <p:cNvPr id="304130" name="Rectangle 2"/>
          <p:cNvSpPr>
            <a:spLocks noGrp="1" noRot="1" noChangeAspect="1" noChangeArrowheads="1" noTextEdit="1"/>
          </p:cNvSpPr>
          <p:nvPr>
            <p:ph type="sldImg"/>
          </p:nvPr>
        </p:nvSpPr>
        <p:spPr>
          <a:xfrm>
            <a:off x="381000" y="685800"/>
            <a:ext cx="6096000" cy="3429000"/>
          </a:xfrm>
          <a:ln/>
        </p:spPr>
      </p:sp>
      <p:sp>
        <p:nvSpPr>
          <p:cNvPr id="304132"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7442B1-F793-49A8-ADDB-E95643F24DA7}" type="slidenum">
              <a:rPr lang="en-US" altLang="zh-CN"/>
              <a:pPr/>
              <a:t>75</a:t>
            </a:fld>
            <a:endParaRPr lang="en-US" altLang="zh-CN"/>
          </a:p>
        </p:txBody>
      </p:sp>
      <p:sp>
        <p:nvSpPr>
          <p:cNvPr id="190466" name="Rectangle 2"/>
          <p:cNvSpPr>
            <a:spLocks noGrp="1" noRot="1" noChangeAspect="1" noChangeArrowheads="1" noTextEdit="1"/>
          </p:cNvSpPr>
          <p:nvPr>
            <p:ph type="sldImg"/>
          </p:nvPr>
        </p:nvSpPr>
        <p:spPr>
          <a:xfrm>
            <a:off x="381000" y="685800"/>
            <a:ext cx="6096000" cy="3429000"/>
          </a:xfrm>
          <a:ln/>
        </p:spPr>
      </p:sp>
      <p:sp>
        <p:nvSpPr>
          <p:cNvPr id="190468"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A93A62-108B-406C-9BC6-0754B7FE7203}" type="slidenum">
              <a:rPr lang="en-US" altLang="zh-CN"/>
              <a:pPr/>
              <a:t>76</a:t>
            </a:fld>
            <a:endParaRPr lang="en-US" altLang="zh-CN"/>
          </a:p>
        </p:txBody>
      </p:sp>
      <p:sp>
        <p:nvSpPr>
          <p:cNvPr id="305154" name="Rectangle 2"/>
          <p:cNvSpPr>
            <a:spLocks noGrp="1" noRot="1" noChangeAspect="1" noChangeArrowheads="1" noTextEdit="1"/>
          </p:cNvSpPr>
          <p:nvPr>
            <p:ph type="sldImg"/>
          </p:nvPr>
        </p:nvSpPr>
        <p:spPr>
          <a:xfrm>
            <a:off x="381000" y="685800"/>
            <a:ext cx="6096000" cy="3429000"/>
          </a:xfrm>
          <a:ln/>
        </p:spPr>
      </p:sp>
      <p:sp>
        <p:nvSpPr>
          <p:cNvPr id="305156"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8AEA68-E32D-4EB1-AAE0-C0C8B83DF276}" type="slidenum">
              <a:rPr lang="en-US" altLang="zh-CN"/>
              <a:pPr/>
              <a:t>77</a:t>
            </a:fld>
            <a:endParaRPr lang="en-US" altLang="zh-CN"/>
          </a:p>
        </p:txBody>
      </p:sp>
      <p:sp>
        <p:nvSpPr>
          <p:cNvPr id="307202" name="Rectangle 2"/>
          <p:cNvSpPr>
            <a:spLocks noGrp="1" noRot="1" noChangeAspect="1" noChangeArrowheads="1" noTextEdit="1"/>
          </p:cNvSpPr>
          <p:nvPr>
            <p:ph type="sldImg"/>
          </p:nvPr>
        </p:nvSpPr>
        <p:spPr>
          <a:xfrm>
            <a:off x="381000" y="685800"/>
            <a:ext cx="6096000" cy="3429000"/>
          </a:xfrm>
          <a:ln/>
        </p:spPr>
      </p:sp>
      <p:sp>
        <p:nvSpPr>
          <p:cNvPr id="307204"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69286D-EE22-4980-866E-8300AE01FBB3}" type="slidenum">
              <a:rPr lang="en-US" altLang="zh-CN"/>
              <a:pPr/>
              <a:t>78</a:t>
            </a:fld>
            <a:endParaRPr lang="en-US" altLang="zh-CN"/>
          </a:p>
        </p:txBody>
      </p:sp>
      <p:sp>
        <p:nvSpPr>
          <p:cNvPr id="308226" name="Rectangle 2"/>
          <p:cNvSpPr>
            <a:spLocks noGrp="1" noRot="1" noChangeAspect="1" noChangeArrowheads="1" noTextEdit="1"/>
          </p:cNvSpPr>
          <p:nvPr>
            <p:ph type="sldImg"/>
          </p:nvPr>
        </p:nvSpPr>
        <p:spPr>
          <a:xfrm>
            <a:off x="381000" y="685800"/>
            <a:ext cx="6096000" cy="3429000"/>
          </a:xfrm>
          <a:ln/>
        </p:spPr>
      </p:sp>
      <p:sp>
        <p:nvSpPr>
          <p:cNvPr id="308228"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35CFD2-A8BB-457A-8F6A-A6D0D863E928}" type="slidenum">
              <a:rPr lang="en-US" altLang="zh-CN"/>
              <a:pPr/>
              <a:t>79</a:t>
            </a:fld>
            <a:endParaRPr lang="en-US" altLang="zh-CN"/>
          </a:p>
        </p:txBody>
      </p:sp>
      <p:sp>
        <p:nvSpPr>
          <p:cNvPr id="309250" name="Rectangle 2"/>
          <p:cNvSpPr>
            <a:spLocks noGrp="1" noRot="1" noChangeAspect="1" noChangeArrowheads="1" noTextEdit="1"/>
          </p:cNvSpPr>
          <p:nvPr>
            <p:ph type="sldImg"/>
          </p:nvPr>
        </p:nvSpPr>
        <p:spPr>
          <a:xfrm>
            <a:off x="381000" y="685800"/>
            <a:ext cx="6096000" cy="3429000"/>
          </a:xfrm>
          <a:ln/>
        </p:spPr>
      </p:sp>
      <p:sp>
        <p:nvSpPr>
          <p:cNvPr id="309252"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DAC920-0804-4E04-96DD-60FE453175EC}" type="slidenum">
              <a:rPr lang="en-US" altLang="zh-CN"/>
              <a:pPr/>
              <a:t>80</a:t>
            </a:fld>
            <a:endParaRPr lang="en-US" altLang="zh-CN"/>
          </a:p>
        </p:txBody>
      </p:sp>
      <p:sp>
        <p:nvSpPr>
          <p:cNvPr id="310274" name="Rectangle 2"/>
          <p:cNvSpPr>
            <a:spLocks noGrp="1" noRot="1" noChangeAspect="1" noChangeArrowheads="1" noTextEdit="1"/>
          </p:cNvSpPr>
          <p:nvPr>
            <p:ph type="sldImg"/>
          </p:nvPr>
        </p:nvSpPr>
        <p:spPr>
          <a:xfrm>
            <a:off x="381000" y="685800"/>
            <a:ext cx="6096000" cy="3429000"/>
          </a:xfrm>
          <a:ln/>
        </p:spPr>
      </p:sp>
      <p:sp>
        <p:nvSpPr>
          <p:cNvPr id="310276"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62EB4A-F1CD-43E0-A332-0DCD625DE147}" type="slidenum">
              <a:rPr lang="en-US" altLang="zh-CN"/>
              <a:pPr/>
              <a:t>8</a:t>
            </a:fld>
            <a:endParaRPr lang="en-US" altLang="zh-CN"/>
          </a:p>
        </p:txBody>
      </p:sp>
      <p:sp>
        <p:nvSpPr>
          <p:cNvPr id="232450" name="Rectangle 2"/>
          <p:cNvSpPr>
            <a:spLocks noGrp="1" noRot="1" noChangeAspect="1" noChangeArrowheads="1" noTextEdit="1"/>
          </p:cNvSpPr>
          <p:nvPr>
            <p:ph type="sldImg"/>
          </p:nvPr>
        </p:nvSpPr>
        <p:spPr>
          <a:xfrm>
            <a:off x="381000" y="685800"/>
            <a:ext cx="6096000" cy="3429000"/>
          </a:xfrm>
          <a:ln/>
        </p:spPr>
      </p:sp>
      <p:sp>
        <p:nvSpPr>
          <p:cNvPr id="232452"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9022A1-B21D-40D5-BA5E-24AC6FAFEF0D}" type="slidenum">
              <a:rPr lang="en-US" altLang="zh-CN"/>
              <a:pPr/>
              <a:t>81</a:t>
            </a:fld>
            <a:endParaRPr lang="en-US" altLang="zh-CN"/>
          </a:p>
        </p:txBody>
      </p:sp>
      <p:sp>
        <p:nvSpPr>
          <p:cNvPr id="311298" name="Rectangle 2"/>
          <p:cNvSpPr>
            <a:spLocks noGrp="1" noRot="1" noChangeAspect="1" noChangeArrowheads="1" noTextEdit="1"/>
          </p:cNvSpPr>
          <p:nvPr>
            <p:ph type="sldImg"/>
          </p:nvPr>
        </p:nvSpPr>
        <p:spPr>
          <a:xfrm>
            <a:off x="381000" y="685800"/>
            <a:ext cx="6096000" cy="3429000"/>
          </a:xfrm>
          <a:ln/>
        </p:spPr>
      </p:sp>
      <p:sp>
        <p:nvSpPr>
          <p:cNvPr id="311300"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6C432C-6A54-4C51-AD1E-B3306DA83CAC}" type="slidenum">
              <a:rPr lang="en-US" altLang="zh-CN"/>
              <a:pPr/>
              <a:t>10</a:t>
            </a:fld>
            <a:endParaRPr lang="en-US" altLang="zh-CN"/>
          </a:p>
        </p:txBody>
      </p:sp>
      <p:sp>
        <p:nvSpPr>
          <p:cNvPr id="233474" name="Rectangle 2"/>
          <p:cNvSpPr>
            <a:spLocks noGrp="1" noRot="1" noChangeAspect="1" noChangeArrowheads="1" noTextEdit="1"/>
          </p:cNvSpPr>
          <p:nvPr>
            <p:ph type="sldImg"/>
          </p:nvPr>
        </p:nvSpPr>
        <p:spPr>
          <a:xfrm>
            <a:off x="381000" y="685800"/>
            <a:ext cx="6096000" cy="3429000"/>
          </a:xfrm>
          <a:ln/>
        </p:spPr>
      </p:sp>
      <p:sp>
        <p:nvSpPr>
          <p:cNvPr id="233476" name="Rectangle 4"/>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9" name="图片 8"/>
          <p:cNvPicPr>
            <a:picLocks noChangeAspect="1"/>
          </p:cNvPicPr>
          <p:nvPr/>
        </p:nvPicPr>
        <p:blipFill>
          <a:blip r:embed="rId2">
            <a:duotone>
              <a:schemeClr val="bg2"/>
              <a:srgbClr val="FFF1C1"/>
            </a:duotone>
            <a:lum bright="-10000" contrast="-40000"/>
          </a:blip>
          <a:stretch>
            <a:fillRect/>
          </a:stretch>
        </p:blipFill>
        <p:spPr>
          <a:xfrm>
            <a:off x="2" y="3911212"/>
            <a:ext cx="1472173" cy="1232288"/>
          </a:xfrm>
          <a:prstGeom prst="rect">
            <a:avLst/>
          </a:prstGeom>
          <a:noFill/>
          <a:ln>
            <a:noFill/>
          </a:ln>
        </p:spPr>
      </p:pic>
      <p:sp>
        <p:nvSpPr>
          <p:cNvPr id="2" name="标题 1"/>
          <p:cNvSpPr>
            <a:spLocks noGrp="1"/>
          </p:cNvSpPr>
          <p:nvPr>
            <p:ph type="ctrTitle"/>
          </p:nvPr>
        </p:nvSpPr>
        <p:spPr>
          <a:xfrm>
            <a:off x="685800" y="910817"/>
            <a:ext cx="7772400" cy="1102519"/>
          </a:xfrm>
        </p:spPr>
        <p:txBody>
          <a:bodyPr/>
          <a:lstStyle>
            <a:lvl1pPr algn="ctr">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521733" y="2069686"/>
            <a:ext cx="6100534" cy="1305742"/>
          </a:xfrm>
        </p:spPr>
        <p:txBody>
          <a:bodyPr anchor="t"/>
          <a:lstStyle>
            <a:lvl1pPr marL="0" indent="0" algn="ctr">
              <a:buNone/>
              <a:defRPr lang="zh-CN" altLang="en-US" dirty="0">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r">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125133"/>
            <a:ext cx="8229600" cy="3536180"/>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竖排标题 1"/>
          <p:cNvSpPr>
            <a:spLocks noGrp="1"/>
          </p:cNvSpPr>
          <p:nvPr>
            <p:ph type="title" orient="vert"/>
          </p:nvPr>
        </p:nvSpPr>
        <p:spPr>
          <a:xfrm>
            <a:off x="7286644" y="205979"/>
            <a:ext cx="1400156" cy="4455333"/>
          </a:xfrm>
        </p:spPr>
        <p:txBody>
          <a:bodyPr vert="eaVert"/>
          <a:lstStyle>
            <a:lvl1pPr algn="ctr">
              <a:defRPr>
                <a:effectLst>
                  <a:outerShdw dist="50800" dir="18900000" algn="tl" rotWithShape="0">
                    <a:srgbClr val="000000">
                      <a:alpha val="75000"/>
                    </a:srgbClr>
                  </a:outerShdw>
                </a:effectLst>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05979"/>
            <a:ext cx="6758006" cy="445533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l">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3107527"/>
            <a:ext cx="7772400" cy="1021556"/>
          </a:xfrm>
        </p:spPr>
        <p:txBody>
          <a:bodyPr anchor="t"/>
          <a:lstStyle>
            <a:lvl1pPr algn="l">
              <a:defRPr sz="4000" b="1"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982387"/>
            <a:ext cx="7772400" cy="1125140"/>
          </a:xfrm>
        </p:spPr>
        <p:txBody>
          <a:bodyPr anchor="b"/>
          <a:lstStyle>
            <a:lvl1pPr marL="0" indent="0">
              <a:buNone/>
              <a:defRPr lang="zh-CN" altLang="en-US" sz="2800" smtClean="0">
                <a:effectLst/>
              </a:defRPr>
            </a:lvl1pPr>
            <a:lvl2pPr marL="457200" indent="0">
              <a:buNone/>
              <a:defRPr lang="zh-CN" altLang="en-US" sz="2400" smtClean="0">
                <a:effectLst/>
              </a:defRPr>
            </a:lvl2pPr>
            <a:lvl3pPr marL="914400" indent="0">
              <a:buNone/>
              <a:defRPr lang="zh-CN" altLang="en-US" sz="2000" smtClean="0">
                <a:effectLst/>
              </a:defRPr>
            </a:lvl3pPr>
            <a:lvl4pPr marL="1371600" indent="0">
              <a:buNone/>
              <a:defRPr lang="zh-CN" altLang="en-US" sz="1600" smtClean="0">
                <a:effectLst/>
              </a:defRPr>
            </a:lvl4pPr>
            <a:lvl5pPr marL="1828800" indent="0">
              <a:buNone/>
              <a:defRPr lang="zh-CN" altLang="en-US" sz="1400" dirty="0" smtClean="0">
                <a:effectLst/>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图片 6"/>
          <p:cNvPicPr>
            <a:picLocks noChangeAspect="1"/>
          </p:cNvPicPr>
          <p:nvPr/>
        </p:nvPicPr>
        <p:blipFill>
          <a:blip r:embed="rId2">
            <a:duotone>
              <a:schemeClr val="bg2"/>
              <a:srgbClr val="FFF1C1"/>
            </a:duotone>
            <a:lum bright="-10000" contrast="-30000"/>
          </a:blip>
          <a:stretch>
            <a:fillRect/>
          </a:stretch>
        </p:blipFill>
        <p:spPr>
          <a:xfrm>
            <a:off x="7480636" y="0"/>
            <a:ext cx="1663364" cy="1768073"/>
          </a:xfrm>
          <a:prstGeom prst="rect">
            <a:avLst/>
          </a:prstGeom>
          <a:noFill/>
          <a:ln>
            <a:noFill/>
          </a:ln>
        </p:spPr>
      </p:pic>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0" y="0"/>
            <a:ext cx="6552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2017/11/19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0" y="0"/>
            <a:ext cx="6408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2017/11/19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11" name="图片 10"/>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2017/11/19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图片 6"/>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日期占位符 1"/>
          <p:cNvSpPr>
            <a:spLocks noGrp="1"/>
          </p:cNvSpPr>
          <p:nvPr>
            <p:ph type="dt" sz="half" idx="10"/>
          </p:nvPr>
        </p:nvSpPr>
        <p:spPr/>
        <p:txBody>
          <a:bodyPr/>
          <a:lstStyle/>
          <a:p>
            <a:fld id="{530820CF-B880-4189-942D-D702A7CBA730}" type="datetimeFigureOut">
              <a:rPr lang="zh-CN" altLang="en-US" smtClean="0"/>
              <a:t>2017/11/19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6" name="图片 5"/>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6732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461176" y="4018370"/>
            <a:ext cx="8226225" cy="576021"/>
          </a:xfrm>
        </p:spPr>
        <p:txBody>
          <a:bodyPr anchor="ctr"/>
          <a:lstStyle>
            <a:lvl1pPr algn="ctr">
              <a:defRPr lang="zh-CN" altLang="en-US" sz="36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460382" y="321453"/>
            <a:ext cx="5111750" cy="364333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7" y="1017973"/>
            <a:ext cx="3008313" cy="29468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2017/11/19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矩形 7"/>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695298" y="160718"/>
            <a:ext cx="7448602" cy="585789"/>
          </a:xfrm>
        </p:spPr>
        <p:txBody>
          <a:bodyPr anchor="ctr"/>
          <a:lstStyle>
            <a:lvl1pPr algn="ctr" rtl="0">
              <a:spcBef>
                <a:spcPct val="0"/>
              </a:spcBef>
              <a:buNone/>
              <a:defRPr sz="36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681015" y="750081"/>
            <a:ext cx="7452360" cy="3911231"/>
          </a:xfrm>
          <a:prstGeom prst="snip2DiagRect">
            <a:avLst>
              <a:gd name="adj1" fmla="val 0"/>
              <a:gd name="adj2" fmla="val 17946"/>
            </a:avLst>
          </a:prstGeom>
        </p:spPr>
        <p:style>
          <a:lnRef idx="2">
            <a:schemeClr val="accent1"/>
          </a:lnRef>
          <a:fillRef idx="1">
            <a:schemeClr val="lt1"/>
          </a:fillRef>
          <a:effectRef idx="0">
            <a:schemeClr val="accent1"/>
          </a:effectRef>
          <a:fontRef idx="minor">
            <a:schemeClr val="dk1"/>
          </a:fontRef>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4953001" y="4682725"/>
            <a:ext cx="3180375" cy="460775"/>
          </a:xfrm>
        </p:spPr>
        <p:txBody>
          <a:bodyPr anchor="t"/>
          <a:lstStyle>
            <a:lvl1pPr marL="0" indent="0" algn="r">
              <a:buNone/>
              <a:defRPr sz="1400"/>
            </a:lvl1pPr>
            <a:lvl2pPr marL="457200" indent="0" algn="r">
              <a:buNone/>
              <a:defRPr sz="1200"/>
            </a:lvl2pPr>
            <a:lvl3pPr marL="914400" indent="0" algn="r">
              <a:buNone/>
              <a:defRPr sz="1000"/>
            </a:lvl3pPr>
            <a:lvl4pPr marL="1371600" indent="0" algn="r">
              <a:buNone/>
              <a:defRPr sz="900"/>
            </a:lvl4pPr>
            <a:lvl5pPr marL="1828800" indent="0" algn="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a:xfrm>
            <a:off x="609600" y="4869659"/>
            <a:ext cx="1676384" cy="273844"/>
          </a:xfrm>
        </p:spPr>
        <p:txBody>
          <a:bodyPr/>
          <a:lstStyle/>
          <a:p>
            <a:fld id="{530820CF-B880-4189-942D-D702A7CBA730}" type="datetimeFigureOut">
              <a:rPr lang="zh-CN" altLang="en-US" smtClean="0"/>
              <a:t>2017/11/19</a:t>
            </a:fld>
            <a:endParaRPr lang="zh-CN" altLang="en-US"/>
          </a:p>
        </p:txBody>
      </p:sp>
      <p:sp>
        <p:nvSpPr>
          <p:cNvPr id="6" name="页脚占位符 5"/>
          <p:cNvSpPr>
            <a:spLocks noGrp="1"/>
          </p:cNvSpPr>
          <p:nvPr>
            <p:ph type="ftr" sz="quarter" idx="11"/>
          </p:nvPr>
        </p:nvSpPr>
        <p:spPr>
          <a:xfrm>
            <a:off x="2285984" y="4869657"/>
            <a:ext cx="2643206" cy="273844"/>
          </a:xfrm>
        </p:spPr>
        <p:txBody>
          <a:bodyPr/>
          <a:lstStyle/>
          <a:p>
            <a:endParaRPr lang="zh-CN" altLang="en-US"/>
          </a:p>
        </p:txBody>
      </p:sp>
      <p:sp>
        <p:nvSpPr>
          <p:cNvPr id="7" name="灯片编号占位符 6"/>
          <p:cNvSpPr>
            <a:spLocks noGrp="1"/>
          </p:cNvSpPr>
          <p:nvPr>
            <p:ph type="sldNum" sz="quarter" idx="12"/>
          </p:nvPr>
        </p:nvSpPr>
        <p:spPr>
          <a:xfrm>
            <a:off x="683073" y="4010254"/>
            <a:ext cx="871200" cy="653400"/>
          </a:xfrm>
          <a:prstGeom prst="rtTriangle">
            <a:avLst/>
          </a:prstGeom>
          <a:noFill/>
        </p:spPr>
        <p:style>
          <a:lnRef idx="2">
            <a:schemeClr val="accent1"/>
          </a:lnRef>
          <a:fillRef idx="1">
            <a:schemeClr val="lt1"/>
          </a:fillRef>
          <a:effectRef idx="0">
            <a:schemeClr val="accent1"/>
          </a:effectRef>
          <a:fontRef idx="minor">
            <a:schemeClr val="dk1"/>
          </a:fontRef>
        </p:style>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7776000" cy="857250"/>
          </a:xfrm>
          <a:prstGeom prst="rect">
            <a:avLst/>
          </a:prstGeom>
        </p:spPr>
        <p:txBody>
          <a:bodyPr vert="horz" rtlCol="0" anchor="ctr">
            <a:normAutofit/>
            <a:scene3d>
              <a:camera prst="orthographicFront"/>
              <a:lightRig rig="soft" dir="t"/>
            </a:scene3d>
            <a:sp3d prstMaterial="matte">
              <a:bevelT w="12700" h="12700"/>
            </a:sp3d>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200151"/>
            <a:ext cx="8229600" cy="3394472"/>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274320" rtlCol="0" anchor="ctr"/>
          <a:lstStyle>
            <a:lvl1pPr algn="l" eaLnBrk="1" latinLnBrk="0" hangingPunct="1">
              <a:defRPr kumimoji="0" sz="1200">
                <a:solidFill>
                  <a:schemeClr val="tx1"/>
                </a:solidFill>
              </a:defRPr>
            </a:lvl1pPr>
          </a:lstStyle>
          <a:p>
            <a:fld id="{530820CF-B880-4189-942D-D702A7CBA730}" type="datetimeFigureOut">
              <a:rPr lang="zh-CN" altLang="en-US" smtClean="0"/>
              <a:t>2017/11/19</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rtlCol="0" anchor="ctr"/>
          <a:lstStyle>
            <a:lvl1pPr algn="ctr" eaLnBrk="1" latinLnBrk="0" hangingPunct="1">
              <a:defRPr kumimoji="0" sz="1200">
                <a:solidFill>
                  <a:schemeClr val="tx1"/>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45720" tIns="45720" rIns="45720" rtlCol="0" anchor="ctr"/>
          <a:lstStyle>
            <a:lvl1pPr algn="r" eaLnBrk="1" latinLnBrk="0" hangingPunct="1">
              <a:defRPr kumimoji="0" sz="1200">
                <a:solidFill>
                  <a:schemeClr val="tx1"/>
                </a:solidFill>
              </a:defRPr>
            </a:lvl1pPr>
          </a:lstStyle>
          <a:p>
            <a:fld id="{0C913308-F349-4B6D-A68A-DD1791B4A57B}" type="slidenum">
              <a:rPr lang="zh-CN" altLang="en-US" smtClean="0"/>
              <a:t>‹#›</a:t>
            </a:fld>
            <a:endParaRPr lang="zh-CN" alt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lang="zh-CN" altLang="en-US" sz="44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6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2"/>
        <a:buChar char=""/>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304800" y="2057400"/>
            <a:ext cx="8534400" cy="1371600"/>
          </a:xfrm>
        </p:spPr>
        <p:txBody>
          <a:bodyPr>
            <a:normAutofit fontScale="90000"/>
          </a:bodyPr>
          <a:lstStyle/>
          <a:p>
            <a:r>
              <a:rPr lang="zh-CN" altLang="zh-CN" sz="6000">
                <a:latin typeface="隶书" pitchFamily="49" charset="-122"/>
              </a:rPr>
              <a:t>第九章 群体类</a:t>
            </a:r>
            <a:r>
              <a:rPr lang="zh-CN" altLang="en-US" sz="6000">
                <a:latin typeface="隶书" pitchFamily="49" charset="-122"/>
              </a:rPr>
              <a:t/>
            </a:r>
            <a:br>
              <a:rPr lang="zh-CN" altLang="en-US" sz="6000">
                <a:latin typeface="隶书" pitchFamily="49" charset="-122"/>
              </a:rPr>
            </a:br>
            <a:r>
              <a:rPr lang="zh-CN" altLang="en-US" sz="6000">
                <a:latin typeface="隶书" pitchFamily="49" charset="-122"/>
              </a:rPr>
              <a:t>和群体数据的组织</a:t>
            </a:r>
          </a:p>
        </p:txBody>
      </p:sp>
      <p:sp>
        <p:nvSpPr>
          <p:cNvPr id="2" name="副标题 1"/>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581927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r>
              <a:rPr lang="zh-CN" altLang="en-US"/>
              <a:t>例</a:t>
            </a:r>
            <a:r>
              <a:rPr lang="en-US" altLang="zh-CN"/>
              <a:t>9-2 </a:t>
            </a:r>
            <a:r>
              <a:rPr lang="zh-CN" altLang="en-US"/>
              <a:t>类模板应用举例</a:t>
            </a:r>
          </a:p>
        </p:txBody>
      </p:sp>
      <p:sp>
        <p:nvSpPr>
          <p:cNvPr id="198659" name="Rectangle 3"/>
          <p:cNvSpPr>
            <a:spLocks noGrp="1" noChangeArrowheads="1"/>
          </p:cNvSpPr>
          <p:nvPr>
            <p:ph idx="1"/>
          </p:nvPr>
        </p:nvSpPr>
        <p:spPr>
          <a:xfrm>
            <a:off x="1331640" y="1275606"/>
            <a:ext cx="5626968" cy="3394472"/>
          </a:xfrm>
        </p:spPr>
        <p:txBody>
          <a:bodyPr>
            <a:normAutofit fontScale="92500" lnSpcReduction="10000"/>
          </a:bodyPr>
          <a:lstStyle/>
          <a:p>
            <a:pPr>
              <a:buFont typeface="Wingdings" pitchFamily="2" charset="2"/>
              <a:buNone/>
            </a:pPr>
            <a:r>
              <a:rPr lang="en-US" altLang="zh-CN" sz="2400" dirty="0"/>
              <a:t>#include &lt;</a:t>
            </a:r>
            <a:r>
              <a:rPr lang="en-US" altLang="zh-CN" sz="2400" dirty="0" err="1"/>
              <a:t>iostream</a:t>
            </a:r>
            <a:r>
              <a:rPr lang="en-US" altLang="zh-CN" sz="2400" dirty="0"/>
              <a:t>&gt;</a:t>
            </a:r>
          </a:p>
          <a:p>
            <a:pPr>
              <a:buFont typeface="Wingdings" pitchFamily="2" charset="2"/>
              <a:buNone/>
            </a:pPr>
            <a:r>
              <a:rPr lang="en-US" altLang="zh-CN" sz="2400" dirty="0"/>
              <a:t>#include &lt;</a:t>
            </a:r>
            <a:r>
              <a:rPr lang="en-US" altLang="zh-CN" sz="2400" dirty="0" err="1"/>
              <a:t>cstdlib</a:t>
            </a:r>
            <a:r>
              <a:rPr lang="en-US" altLang="zh-CN" sz="2400" dirty="0"/>
              <a:t>&gt;</a:t>
            </a:r>
          </a:p>
          <a:p>
            <a:pPr>
              <a:buFont typeface="Wingdings" pitchFamily="2" charset="2"/>
              <a:buNone/>
            </a:pPr>
            <a:r>
              <a:rPr lang="en-US" altLang="zh-CN" sz="2400" dirty="0"/>
              <a:t>using namespace </a:t>
            </a:r>
            <a:r>
              <a:rPr lang="en-US" altLang="zh-CN" sz="2400" dirty="0" err="1"/>
              <a:t>std</a:t>
            </a:r>
            <a:r>
              <a:rPr lang="en-US" altLang="zh-CN" sz="2400" dirty="0"/>
              <a:t>;</a:t>
            </a:r>
          </a:p>
          <a:p>
            <a:pPr>
              <a:buFont typeface="Wingdings" pitchFamily="2" charset="2"/>
              <a:buNone/>
            </a:pPr>
            <a:r>
              <a:rPr lang="en-US" altLang="zh-CN" sz="2400" dirty="0"/>
              <a:t>// </a:t>
            </a:r>
            <a:r>
              <a:rPr lang="zh-CN" altLang="en-US" sz="2400" dirty="0"/>
              <a:t>结构体</a:t>
            </a:r>
            <a:r>
              <a:rPr lang="en-US" altLang="zh-CN" sz="2400" dirty="0"/>
              <a:t>Student</a:t>
            </a:r>
          </a:p>
          <a:p>
            <a:pPr>
              <a:buFont typeface="Wingdings" pitchFamily="2" charset="2"/>
              <a:buNone/>
            </a:pPr>
            <a:r>
              <a:rPr lang="en-US" altLang="zh-CN" sz="2400" dirty="0" err="1"/>
              <a:t>struct</a:t>
            </a:r>
            <a:r>
              <a:rPr lang="en-US" altLang="zh-CN" sz="2400" dirty="0"/>
              <a:t> Student</a:t>
            </a:r>
          </a:p>
          <a:p>
            <a:pPr>
              <a:buFont typeface="Wingdings" pitchFamily="2" charset="2"/>
              <a:buNone/>
            </a:pPr>
            <a:r>
              <a:rPr lang="en-US" altLang="zh-CN" sz="2400" dirty="0"/>
              <a:t>{</a:t>
            </a:r>
          </a:p>
          <a:p>
            <a:pPr>
              <a:buFont typeface="Wingdings" pitchFamily="2" charset="2"/>
              <a:buNone/>
            </a:pPr>
            <a:r>
              <a:rPr lang="en-US" altLang="zh-CN" sz="2400" dirty="0"/>
              <a:t>    </a:t>
            </a:r>
            <a:r>
              <a:rPr lang="en-US" altLang="zh-CN" sz="2400" dirty="0" err="1"/>
              <a:t>int</a:t>
            </a:r>
            <a:r>
              <a:rPr lang="en-US" altLang="zh-CN" sz="2400" dirty="0"/>
              <a:t>     id;  //</a:t>
            </a:r>
            <a:r>
              <a:rPr lang="zh-CN" altLang="en-US" sz="2400" dirty="0"/>
              <a:t>学号</a:t>
            </a:r>
          </a:p>
          <a:p>
            <a:pPr>
              <a:buFont typeface="Wingdings" pitchFamily="2" charset="2"/>
              <a:buNone/>
            </a:pPr>
            <a:r>
              <a:rPr lang="zh-CN" altLang="en-US" sz="2400" dirty="0"/>
              <a:t>    </a:t>
            </a:r>
            <a:r>
              <a:rPr lang="en-US" altLang="zh-CN" sz="2400" dirty="0"/>
              <a:t>float   </a:t>
            </a:r>
            <a:r>
              <a:rPr lang="en-US" altLang="zh-CN" sz="2400" dirty="0" err="1"/>
              <a:t>gpa</a:t>
            </a:r>
            <a:r>
              <a:rPr lang="en-US" altLang="zh-CN" sz="2400" dirty="0"/>
              <a:t>;   //</a:t>
            </a:r>
            <a:r>
              <a:rPr lang="zh-CN" altLang="en-US" sz="2400" dirty="0"/>
              <a:t>平均分</a:t>
            </a:r>
          </a:p>
          <a:p>
            <a:pPr>
              <a:buFont typeface="Wingdings" pitchFamily="2" charset="2"/>
              <a:buNone/>
            </a:pPr>
            <a:r>
              <a:rPr lang="en-US" altLang="zh-CN" sz="2400" dirty="0"/>
              <a:t>};  </a:t>
            </a:r>
          </a:p>
        </p:txBody>
      </p:sp>
      <p:sp>
        <p:nvSpPr>
          <p:cNvPr id="7" name="灯片编号占位符 5"/>
          <p:cNvSpPr>
            <a:spLocks noGrp="1"/>
          </p:cNvSpPr>
          <p:nvPr>
            <p:ph type="sldNum" sz="quarter" idx="12"/>
          </p:nvPr>
        </p:nvSpPr>
        <p:spPr/>
        <p:txBody>
          <a:bodyPr/>
          <a:lstStyle/>
          <a:p>
            <a:fld id="{1B3C8A25-7949-4AE0-8EBD-45160D11C2FC}" type="slidenum">
              <a:rPr lang="en-US" altLang="zh-CN"/>
              <a:pPr/>
              <a:t>10</a:t>
            </a:fld>
            <a:endParaRPr lang="en-US" altLang="zh-CN"/>
          </a:p>
        </p:txBody>
      </p:sp>
      <p:sp>
        <p:nvSpPr>
          <p:cNvPr id="198660" name="Text Box 4"/>
          <p:cNvSpPr txBox="1">
            <a:spLocks noChangeArrowheads="1"/>
          </p:cNvSpPr>
          <p:nvPr/>
        </p:nvSpPr>
        <p:spPr bwMode="auto">
          <a:xfrm>
            <a:off x="266581" y="971550"/>
            <a:ext cx="800219" cy="354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eaLnBrk="1" hangingPunct="1"/>
            <a:r>
              <a:rPr kumimoji="1" lang="zh-CN" altLang="en-US" sz="4000" b="0">
                <a:solidFill>
                  <a:srgbClr val="00FFFF"/>
                </a:solidFill>
                <a:ea typeface="隶书" pitchFamily="49" charset="-122"/>
              </a:rPr>
              <a:t>类 模 板</a:t>
            </a:r>
            <a:endParaRPr kumimoji="1" lang="zh-CN" altLang="en-US" b="0">
              <a:solidFill>
                <a:schemeClr val="tx1"/>
              </a:solidFill>
            </a:endParaRPr>
          </a:p>
        </p:txBody>
      </p:sp>
    </p:spTree>
    <p:extLst>
      <p:ext uri="{BB962C8B-B14F-4D97-AF65-F5344CB8AC3E}">
        <p14:creationId xmlns:p14="http://schemas.microsoft.com/office/powerpoint/2010/main" val="29173082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1026"/>
          <p:cNvSpPr>
            <a:spLocks noGrp="1" noChangeArrowheads="1"/>
          </p:cNvSpPr>
          <p:nvPr>
            <p:ph idx="1"/>
          </p:nvPr>
        </p:nvSpPr>
        <p:spPr>
          <a:xfrm>
            <a:off x="609600" y="285750"/>
            <a:ext cx="8153400" cy="4629150"/>
          </a:xfrm>
        </p:spPr>
        <p:txBody>
          <a:bodyPr>
            <a:normAutofit fontScale="92500" lnSpcReduction="20000"/>
          </a:bodyPr>
          <a:lstStyle/>
          <a:p>
            <a:pPr>
              <a:lnSpc>
                <a:spcPct val="90000"/>
              </a:lnSpc>
              <a:buFont typeface="Wingdings" pitchFamily="2" charset="2"/>
              <a:buNone/>
            </a:pPr>
            <a:r>
              <a:rPr lang="en-US" altLang="zh-CN" sz="2400" dirty="0"/>
              <a:t>template &lt;class T&gt;  </a:t>
            </a:r>
          </a:p>
          <a:p>
            <a:pPr>
              <a:lnSpc>
                <a:spcPct val="90000"/>
              </a:lnSpc>
              <a:buFont typeface="Wingdings" pitchFamily="2" charset="2"/>
              <a:buNone/>
            </a:pPr>
            <a:r>
              <a:rPr lang="en-US" altLang="zh-CN" sz="2400" dirty="0"/>
              <a:t>          //</a:t>
            </a:r>
            <a:r>
              <a:rPr lang="zh-CN" altLang="en-US" sz="2400" dirty="0"/>
              <a:t>类模板：实现对任意类型数据进行存取</a:t>
            </a:r>
          </a:p>
          <a:p>
            <a:pPr>
              <a:lnSpc>
                <a:spcPct val="90000"/>
              </a:lnSpc>
              <a:buFont typeface="Wingdings" pitchFamily="2" charset="2"/>
              <a:buNone/>
            </a:pPr>
            <a:r>
              <a:rPr lang="en-US" altLang="zh-CN" sz="2400" dirty="0"/>
              <a:t>class Store</a:t>
            </a:r>
          </a:p>
          <a:p>
            <a:pPr>
              <a:lnSpc>
                <a:spcPct val="90000"/>
              </a:lnSpc>
              <a:buFont typeface="Wingdings" pitchFamily="2" charset="2"/>
              <a:buNone/>
            </a:pPr>
            <a:r>
              <a:rPr lang="en-US" altLang="zh-CN" sz="2400" dirty="0"/>
              <a:t>{   private:</a:t>
            </a:r>
          </a:p>
          <a:p>
            <a:pPr>
              <a:lnSpc>
                <a:spcPct val="90000"/>
              </a:lnSpc>
              <a:buFont typeface="Wingdings" pitchFamily="2" charset="2"/>
              <a:buNone/>
            </a:pPr>
            <a:r>
              <a:rPr lang="en-US" altLang="zh-CN" sz="2400" dirty="0"/>
              <a:t>        T item;         // </a:t>
            </a:r>
            <a:r>
              <a:rPr lang="zh-CN" altLang="en-US" sz="2400" dirty="0"/>
              <a:t>用于存放任意类型的数据</a:t>
            </a:r>
          </a:p>
          <a:p>
            <a:pPr>
              <a:lnSpc>
                <a:spcPct val="90000"/>
              </a:lnSpc>
              <a:buFont typeface="Wingdings" pitchFamily="2" charset="2"/>
              <a:buNone/>
            </a:pPr>
            <a:r>
              <a:rPr lang="zh-CN" altLang="en-US" sz="2400" dirty="0"/>
              <a:t>        </a:t>
            </a:r>
            <a:r>
              <a:rPr lang="en-US" altLang="zh-CN" sz="2400" dirty="0" err="1"/>
              <a:t>int</a:t>
            </a:r>
            <a:r>
              <a:rPr lang="en-US" altLang="zh-CN" sz="2400" dirty="0"/>
              <a:t> </a:t>
            </a:r>
            <a:r>
              <a:rPr lang="en-US" altLang="zh-CN" sz="2400" dirty="0" err="1"/>
              <a:t>haveValue</a:t>
            </a:r>
            <a:r>
              <a:rPr lang="en-US" altLang="zh-CN" sz="2400" dirty="0"/>
              <a:t>;  // </a:t>
            </a:r>
            <a:r>
              <a:rPr lang="zh-CN" altLang="en-US" sz="2400" dirty="0"/>
              <a:t>用于标记</a:t>
            </a:r>
            <a:r>
              <a:rPr lang="en-US" altLang="zh-CN" sz="2400" dirty="0"/>
              <a:t>item</a:t>
            </a:r>
            <a:r>
              <a:rPr lang="zh-CN" altLang="en-US" sz="2400" dirty="0"/>
              <a:t>是否已被存入内容</a:t>
            </a:r>
          </a:p>
          <a:p>
            <a:pPr>
              <a:lnSpc>
                <a:spcPct val="90000"/>
              </a:lnSpc>
              <a:buFont typeface="Wingdings" pitchFamily="2" charset="2"/>
              <a:buNone/>
            </a:pPr>
            <a:r>
              <a:rPr lang="zh-CN" altLang="en-US" sz="2400" dirty="0"/>
              <a:t>    </a:t>
            </a:r>
            <a:r>
              <a:rPr lang="en-US" altLang="zh-CN" sz="2400" dirty="0"/>
              <a:t>public:</a:t>
            </a:r>
          </a:p>
          <a:p>
            <a:pPr>
              <a:lnSpc>
                <a:spcPct val="90000"/>
              </a:lnSpc>
              <a:buFont typeface="Wingdings" pitchFamily="2" charset="2"/>
              <a:buNone/>
            </a:pPr>
            <a:r>
              <a:rPr lang="en-US" altLang="zh-CN" sz="2400" dirty="0"/>
              <a:t>        Store(void);    // </a:t>
            </a:r>
            <a:r>
              <a:rPr lang="zh-CN" altLang="en-US" sz="2400" dirty="0"/>
              <a:t>默认形式（无形参）的构造函数</a:t>
            </a:r>
          </a:p>
          <a:p>
            <a:pPr>
              <a:lnSpc>
                <a:spcPct val="90000"/>
              </a:lnSpc>
              <a:buFont typeface="Wingdings" pitchFamily="2" charset="2"/>
              <a:buNone/>
            </a:pPr>
            <a:r>
              <a:rPr lang="zh-CN" altLang="en-US" sz="2400" dirty="0"/>
              <a:t>        </a:t>
            </a:r>
            <a:r>
              <a:rPr lang="en-US" altLang="zh-CN" sz="2400" dirty="0"/>
              <a:t>T </a:t>
            </a:r>
            <a:r>
              <a:rPr lang="en-US" altLang="zh-CN" sz="2400" dirty="0" err="1"/>
              <a:t>GetElem</a:t>
            </a:r>
            <a:r>
              <a:rPr lang="en-US" altLang="zh-CN" sz="2400" dirty="0"/>
              <a:t>(void);  //</a:t>
            </a:r>
            <a:r>
              <a:rPr lang="zh-CN" altLang="en-US" sz="2400" dirty="0"/>
              <a:t>提取数据函数</a:t>
            </a:r>
          </a:p>
          <a:p>
            <a:pPr>
              <a:lnSpc>
                <a:spcPct val="90000"/>
              </a:lnSpc>
              <a:buFont typeface="Wingdings" pitchFamily="2" charset="2"/>
              <a:buNone/>
            </a:pPr>
            <a:r>
              <a:rPr lang="zh-CN" altLang="en-US" sz="2400" dirty="0"/>
              <a:t>        </a:t>
            </a:r>
            <a:r>
              <a:rPr lang="en-US" altLang="zh-CN" sz="2400" dirty="0"/>
              <a:t>void </a:t>
            </a:r>
            <a:r>
              <a:rPr lang="en-US" altLang="zh-CN" sz="2400" dirty="0" err="1"/>
              <a:t>PutElem</a:t>
            </a:r>
            <a:r>
              <a:rPr lang="en-US" altLang="zh-CN" sz="2400" dirty="0"/>
              <a:t>(T x);  //</a:t>
            </a:r>
            <a:r>
              <a:rPr lang="zh-CN" altLang="en-US" sz="2400" dirty="0"/>
              <a:t>存入数据函数</a:t>
            </a:r>
          </a:p>
          <a:p>
            <a:pPr>
              <a:lnSpc>
                <a:spcPct val="90000"/>
              </a:lnSpc>
              <a:buFont typeface="Wingdings" pitchFamily="2" charset="2"/>
              <a:buNone/>
            </a:pPr>
            <a:r>
              <a:rPr lang="en-US" altLang="zh-CN" sz="2400" dirty="0"/>
              <a:t>};</a:t>
            </a:r>
          </a:p>
          <a:p>
            <a:pPr>
              <a:lnSpc>
                <a:spcPct val="130000"/>
              </a:lnSpc>
              <a:buFont typeface="Wingdings" pitchFamily="2" charset="2"/>
              <a:buNone/>
            </a:pPr>
            <a:r>
              <a:rPr lang="en-US" altLang="zh-CN" sz="2400" dirty="0"/>
              <a:t>// </a:t>
            </a:r>
            <a:r>
              <a:rPr lang="zh-CN" altLang="en-US" sz="2400" dirty="0"/>
              <a:t>默认形式构造函数的实现</a:t>
            </a:r>
          </a:p>
          <a:p>
            <a:pPr>
              <a:lnSpc>
                <a:spcPct val="90000"/>
              </a:lnSpc>
              <a:buFont typeface="Wingdings" pitchFamily="2" charset="2"/>
              <a:buNone/>
            </a:pPr>
            <a:r>
              <a:rPr lang="en-US" altLang="zh-CN" sz="2400" dirty="0"/>
              <a:t>template &lt;class T&gt;                              </a:t>
            </a:r>
          </a:p>
          <a:p>
            <a:pPr>
              <a:lnSpc>
                <a:spcPct val="90000"/>
              </a:lnSpc>
              <a:buFont typeface="Wingdings" pitchFamily="2" charset="2"/>
              <a:buNone/>
            </a:pPr>
            <a:r>
              <a:rPr lang="en-US" altLang="zh-CN" sz="2400" dirty="0"/>
              <a:t>Store&lt;T&gt;::Store(void): </a:t>
            </a:r>
            <a:r>
              <a:rPr lang="en-US" altLang="zh-CN" sz="2400" dirty="0" err="1"/>
              <a:t>haveValue</a:t>
            </a:r>
            <a:r>
              <a:rPr lang="en-US" altLang="zh-CN" sz="2400" dirty="0"/>
              <a:t>(0) {}</a:t>
            </a:r>
          </a:p>
        </p:txBody>
      </p:sp>
      <p:sp>
        <p:nvSpPr>
          <p:cNvPr id="199684" name="Text Box 1028"/>
          <p:cNvSpPr txBox="1">
            <a:spLocks noChangeArrowheads="1"/>
          </p:cNvSpPr>
          <p:nvPr/>
        </p:nvSpPr>
        <p:spPr bwMode="auto">
          <a:xfrm>
            <a:off x="8650289" y="4839891"/>
            <a:ext cx="50482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r">
              <a:spcBef>
                <a:spcPct val="50000"/>
              </a:spcBef>
            </a:pPr>
            <a:fld id="{8C525F95-AB4C-4B4E-86A2-797816D209D5}" type="slidenum">
              <a:rPr lang="en-US" altLang="zh-CN" sz="1400" b="0">
                <a:solidFill>
                  <a:schemeClr val="tx1"/>
                </a:solidFill>
              </a:rPr>
              <a:pPr algn="r">
                <a:spcBef>
                  <a:spcPct val="50000"/>
                </a:spcBef>
              </a:pPr>
              <a:t>11</a:t>
            </a:fld>
            <a:endParaRPr lang="en-US" altLang="zh-CN" sz="1400" b="0">
              <a:solidFill>
                <a:schemeClr val="tx1"/>
              </a:solidFill>
            </a:endParaRPr>
          </a:p>
        </p:txBody>
      </p:sp>
    </p:spTree>
    <p:extLst>
      <p:ext uri="{BB962C8B-B14F-4D97-AF65-F5344CB8AC3E}">
        <p14:creationId xmlns:p14="http://schemas.microsoft.com/office/powerpoint/2010/main" val="11356406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1026"/>
          <p:cNvSpPr>
            <a:spLocks noGrp="1" noChangeArrowheads="1"/>
          </p:cNvSpPr>
          <p:nvPr>
            <p:ph idx="1"/>
          </p:nvPr>
        </p:nvSpPr>
        <p:spPr>
          <a:xfrm>
            <a:off x="685800" y="285750"/>
            <a:ext cx="7848600" cy="4514850"/>
          </a:xfrm>
        </p:spPr>
        <p:txBody>
          <a:bodyPr>
            <a:normAutofit fontScale="85000" lnSpcReduction="10000"/>
          </a:bodyPr>
          <a:lstStyle/>
          <a:p>
            <a:pPr>
              <a:lnSpc>
                <a:spcPct val="90000"/>
              </a:lnSpc>
              <a:buFont typeface="Wingdings" pitchFamily="2" charset="2"/>
              <a:buNone/>
            </a:pPr>
            <a:r>
              <a:rPr lang="en-US" altLang="zh-CN" sz="2400" dirty="0"/>
              <a:t>template &lt;class T&gt;      // </a:t>
            </a:r>
            <a:r>
              <a:rPr lang="zh-CN" altLang="en-US" sz="2400" dirty="0"/>
              <a:t>提取数据函数的实现</a:t>
            </a:r>
          </a:p>
          <a:p>
            <a:pPr>
              <a:lnSpc>
                <a:spcPct val="90000"/>
              </a:lnSpc>
              <a:buFont typeface="Wingdings" pitchFamily="2" charset="2"/>
              <a:buNone/>
            </a:pPr>
            <a:r>
              <a:rPr lang="en-US" altLang="zh-CN" sz="2400" dirty="0"/>
              <a:t>T Store&lt;T&gt;::</a:t>
            </a:r>
            <a:r>
              <a:rPr lang="en-US" altLang="zh-CN" sz="2400" dirty="0" err="1"/>
              <a:t>GetElem</a:t>
            </a:r>
            <a:r>
              <a:rPr lang="en-US" altLang="zh-CN" sz="2400" dirty="0"/>
              <a:t>(void)    </a:t>
            </a:r>
          </a:p>
          <a:p>
            <a:pPr>
              <a:lnSpc>
                <a:spcPct val="90000"/>
              </a:lnSpc>
              <a:buFont typeface="Wingdings" pitchFamily="2" charset="2"/>
              <a:buNone/>
            </a:pPr>
            <a:r>
              <a:rPr lang="en-US" altLang="zh-CN" sz="2400" dirty="0"/>
              <a:t>{   // </a:t>
            </a:r>
            <a:r>
              <a:rPr lang="zh-CN" altLang="en-US" sz="2400" dirty="0"/>
              <a:t>如果试图提取未初始化的数据，则终止程序</a:t>
            </a:r>
          </a:p>
          <a:p>
            <a:pPr>
              <a:lnSpc>
                <a:spcPct val="90000"/>
              </a:lnSpc>
              <a:buFont typeface="Wingdings" pitchFamily="2" charset="2"/>
              <a:buNone/>
            </a:pPr>
            <a:r>
              <a:rPr lang="zh-CN" altLang="en-US" sz="2400" dirty="0"/>
              <a:t>    </a:t>
            </a:r>
            <a:r>
              <a:rPr lang="en-US" altLang="zh-CN" sz="2400" dirty="0"/>
              <a:t>if (</a:t>
            </a:r>
            <a:r>
              <a:rPr lang="en-US" altLang="zh-CN" sz="2400" dirty="0" err="1"/>
              <a:t>haveValue</a:t>
            </a:r>
            <a:r>
              <a:rPr lang="en-US" altLang="zh-CN" sz="2400" dirty="0"/>
              <a:t> == 0)</a:t>
            </a:r>
          </a:p>
          <a:p>
            <a:pPr>
              <a:lnSpc>
                <a:spcPct val="90000"/>
              </a:lnSpc>
              <a:buFont typeface="Wingdings" pitchFamily="2" charset="2"/>
              <a:buNone/>
            </a:pPr>
            <a:r>
              <a:rPr lang="en-US" altLang="zh-CN" sz="2400" dirty="0"/>
              <a:t>    {  </a:t>
            </a:r>
            <a:r>
              <a:rPr lang="en-US" altLang="zh-CN" sz="2400" dirty="0" err="1"/>
              <a:t>cout</a:t>
            </a:r>
            <a:r>
              <a:rPr lang="en-US" altLang="zh-CN" sz="2400" dirty="0"/>
              <a:t> &lt;&lt; "No item present!" &lt;&lt; </a:t>
            </a:r>
            <a:r>
              <a:rPr lang="en-US" altLang="zh-CN" sz="2400" dirty="0" err="1"/>
              <a:t>endl</a:t>
            </a:r>
            <a:r>
              <a:rPr lang="en-US" altLang="zh-CN" sz="2400" dirty="0"/>
              <a:t>;</a:t>
            </a:r>
          </a:p>
          <a:p>
            <a:pPr>
              <a:lnSpc>
                <a:spcPct val="90000"/>
              </a:lnSpc>
              <a:buFont typeface="Wingdings" pitchFamily="2" charset="2"/>
              <a:buNone/>
            </a:pPr>
            <a:r>
              <a:rPr lang="en-US" altLang="zh-CN" sz="2400" dirty="0"/>
              <a:t>        exit(1);</a:t>
            </a:r>
          </a:p>
          <a:p>
            <a:pPr>
              <a:lnSpc>
                <a:spcPct val="90000"/>
              </a:lnSpc>
              <a:buFont typeface="Wingdings" pitchFamily="2" charset="2"/>
              <a:buNone/>
            </a:pPr>
            <a:r>
              <a:rPr lang="en-US" altLang="zh-CN" sz="2400" dirty="0"/>
              <a:t>    }</a:t>
            </a:r>
          </a:p>
          <a:p>
            <a:pPr>
              <a:lnSpc>
                <a:spcPct val="90000"/>
              </a:lnSpc>
              <a:buFont typeface="Wingdings" pitchFamily="2" charset="2"/>
              <a:buNone/>
            </a:pPr>
            <a:r>
              <a:rPr lang="en-US" altLang="zh-CN" sz="2400" dirty="0"/>
              <a:t>    return item;    // </a:t>
            </a:r>
            <a:r>
              <a:rPr lang="zh-CN" altLang="en-US" sz="2400" dirty="0"/>
              <a:t>返回</a:t>
            </a:r>
            <a:r>
              <a:rPr lang="en-US" altLang="zh-CN" sz="2400" dirty="0"/>
              <a:t>item</a:t>
            </a:r>
            <a:r>
              <a:rPr lang="zh-CN" altLang="en-US" sz="2400" dirty="0"/>
              <a:t>中存放的数据 </a:t>
            </a:r>
          </a:p>
          <a:p>
            <a:pPr>
              <a:lnSpc>
                <a:spcPct val="90000"/>
              </a:lnSpc>
              <a:buFont typeface="Wingdings" pitchFamily="2" charset="2"/>
              <a:buNone/>
            </a:pPr>
            <a:r>
              <a:rPr lang="en-US" altLang="zh-CN" sz="2400" dirty="0"/>
              <a:t>}</a:t>
            </a:r>
          </a:p>
          <a:p>
            <a:pPr>
              <a:lnSpc>
                <a:spcPct val="130000"/>
              </a:lnSpc>
              <a:buFont typeface="Wingdings" pitchFamily="2" charset="2"/>
              <a:buNone/>
            </a:pPr>
            <a:r>
              <a:rPr lang="en-US" altLang="zh-CN" sz="2400" dirty="0"/>
              <a:t>template &lt;class T&gt;     // </a:t>
            </a:r>
            <a:r>
              <a:rPr lang="zh-CN" altLang="en-US" sz="2400" dirty="0"/>
              <a:t>存入数据函数的实现 </a:t>
            </a:r>
          </a:p>
          <a:p>
            <a:pPr>
              <a:lnSpc>
                <a:spcPct val="90000"/>
              </a:lnSpc>
              <a:buFont typeface="Wingdings" pitchFamily="2" charset="2"/>
              <a:buNone/>
            </a:pPr>
            <a:r>
              <a:rPr lang="en-US" altLang="zh-CN" sz="2400" dirty="0"/>
              <a:t>void Store&lt;T&gt;::</a:t>
            </a:r>
            <a:r>
              <a:rPr lang="en-US" altLang="zh-CN" sz="2400" dirty="0" err="1"/>
              <a:t>PutElem</a:t>
            </a:r>
            <a:r>
              <a:rPr lang="en-US" altLang="zh-CN" sz="2400" dirty="0"/>
              <a:t>(T x)</a:t>
            </a:r>
          </a:p>
          <a:p>
            <a:pPr>
              <a:lnSpc>
                <a:spcPct val="90000"/>
              </a:lnSpc>
              <a:buFont typeface="Wingdings" pitchFamily="2" charset="2"/>
              <a:buNone/>
            </a:pPr>
            <a:r>
              <a:rPr lang="en-US" altLang="zh-CN" sz="2400" dirty="0"/>
              <a:t>{   </a:t>
            </a:r>
            <a:r>
              <a:rPr lang="en-US" altLang="zh-CN" sz="2400" dirty="0" err="1"/>
              <a:t>haveValue</a:t>
            </a:r>
            <a:r>
              <a:rPr lang="en-US" altLang="zh-CN" sz="2400" dirty="0"/>
              <a:t>++;      // </a:t>
            </a:r>
            <a:r>
              <a:rPr lang="zh-CN" altLang="en-US" sz="2400" dirty="0"/>
              <a:t>将</a:t>
            </a:r>
            <a:r>
              <a:rPr lang="en-US" altLang="zh-CN" sz="2400" dirty="0" err="1"/>
              <a:t>haveValue</a:t>
            </a:r>
            <a:r>
              <a:rPr lang="en-US" altLang="zh-CN" sz="2400" dirty="0"/>
              <a:t> </a:t>
            </a:r>
            <a:r>
              <a:rPr lang="zh-CN" altLang="en-US" sz="2400" dirty="0"/>
              <a:t>置为 </a:t>
            </a:r>
            <a:r>
              <a:rPr lang="en-US" altLang="zh-CN" sz="2400" dirty="0"/>
              <a:t>TRUE</a:t>
            </a:r>
            <a:r>
              <a:rPr lang="zh-CN" altLang="en-US" sz="2400" dirty="0"/>
              <a:t>，表示</a:t>
            </a:r>
            <a:r>
              <a:rPr lang="en-US" altLang="zh-CN" sz="2400" dirty="0"/>
              <a:t>item</a:t>
            </a:r>
            <a:r>
              <a:rPr lang="zh-CN" altLang="en-US" sz="2400" dirty="0"/>
              <a:t>中已存入数值</a:t>
            </a:r>
          </a:p>
          <a:p>
            <a:pPr>
              <a:lnSpc>
                <a:spcPct val="90000"/>
              </a:lnSpc>
              <a:buFont typeface="Wingdings" pitchFamily="2" charset="2"/>
              <a:buNone/>
            </a:pPr>
            <a:r>
              <a:rPr lang="zh-CN" altLang="en-US" sz="2400" dirty="0"/>
              <a:t>    </a:t>
            </a:r>
            <a:r>
              <a:rPr lang="en-US" altLang="zh-CN" sz="2400" dirty="0"/>
              <a:t>item = x;         // </a:t>
            </a:r>
            <a:r>
              <a:rPr lang="zh-CN" altLang="en-US" sz="2400" dirty="0"/>
              <a:t>将</a:t>
            </a:r>
            <a:r>
              <a:rPr lang="en-US" altLang="zh-CN" sz="2400" dirty="0"/>
              <a:t>x</a:t>
            </a:r>
            <a:r>
              <a:rPr lang="zh-CN" altLang="en-US" sz="2400" dirty="0"/>
              <a:t>值存入</a:t>
            </a:r>
            <a:r>
              <a:rPr lang="en-US" altLang="zh-CN" sz="2400" dirty="0"/>
              <a:t>item</a:t>
            </a:r>
          </a:p>
          <a:p>
            <a:pPr>
              <a:lnSpc>
                <a:spcPct val="90000"/>
              </a:lnSpc>
              <a:buFont typeface="Wingdings" pitchFamily="2" charset="2"/>
              <a:buNone/>
            </a:pPr>
            <a:r>
              <a:rPr lang="en-US" altLang="zh-CN" sz="2400" dirty="0"/>
              <a:t>}</a:t>
            </a:r>
          </a:p>
        </p:txBody>
      </p:sp>
      <p:sp>
        <p:nvSpPr>
          <p:cNvPr id="200708" name="Text Box 1028"/>
          <p:cNvSpPr txBox="1">
            <a:spLocks noChangeArrowheads="1"/>
          </p:cNvSpPr>
          <p:nvPr/>
        </p:nvSpPr>
        <p:spPr bwMode="auto">
          <a:xfrm>
            <a:off x="8650289" y="4839891"/>
            <a:ext cx="50482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r">
              <a:spcBef>
                <a:spcPct val="50000"/>
              </a:spcBef>
            </a:pPr>
            <a:fld id="{49A6B67F-96D6-4805-845D-064C20ABFE6A}" type="slidenum">
              <a:rPr lang="en-US" altLang="zh-CN" sz="1400" b="0">
                <a:solidFill>
                  <a:schemeClr val="tx1"/>
                </a:solidFill>
              </a:rPr>
              <a:pPr algn="r">
                <a:spcBef>
                  <a:spcPct val="50000"/>
                </a:spcBef>
              </a:pPr>
              <a:t>12</a:t>
            </a:fld>
            <a:endParaRPr lang="en-US" altLang="zh-CN" sz="1400" b="0">
              <a:solidFill>
                <a:schemeClr val="tx1"/>
              </a:solidFill>
            </a:endParaRPr>
          </a:p>
        </p:txBody>
      </p:sp>
    </p:spTree>
    <p:extLst>
      <p:ext uri="{BB962C8B-B14F-4D97-AF65-F5344CB8AC3E}">
        <p14:creationId xmlns:p14="http://schemas.microsoft.com/office/powerpoint/2010/main" val="17721323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1026"/>
          <p:cNvSpPr>
            <a:spLocks noGrp="1" noChangeArrowheads="1"/>
          </p:cNvSpPr>
          <p:nvPr>
            <p:ph idx="1"/>
          </p:nvPr>
        </p:nvSpPr>
        <p:spPr>
          <a:xfrm>
            <a:off x="304800" y="228600"/>
            <a:ext cx="8839200" cy="4686300"/>
          </a:xfrm>
        </p:spPr>
        <p:txBody>
          <a:bodyPr>
            <a:normAutofit fontScale="92500" lnSpcReduction="20000"/>
          </a:bodyPr>
          <a:lstStyle/>
          <a:p>
            <a:pPr>
              <a:lnSpc>
                <a:spcPct val="80000"/>
              </a:lnSpc>
              <a:buFont typeface="Wingdings" pitchFamily="2" charset="2"/>
              <a:buNone/>
            </a:pPr>
            <a:r>
              <a:rPr lang="en-US" altLang="zh-CN" sz="2400" dirty="0" err="1"/>
              <a:t>int</a:t>
            </a:r>
            <a:r>
              <a:rPr lang="en-US" altLang="zh-CN" sz="2400" dirty="0"/>
              <a:t> main()</a:t>
            </a:r>
          </a:p>
          <a:p>
            <a:pPr>
              <a:lnSpc>
                <a:spcPct val="80000"/>
              </a:lnSpc>
              <a:buFont typeface="Wingdings" pitchFamily="2" charset="2"/>
              <a:buNone/>
            </a:pPr>
            <a:r>
              <a:rPr lang="en-US" altLang="zh-CN" sz="2400" dirty="0"/>
              <a:t>{   Student g= {1000, 23};  </a:t>
            </a:r>
          </a:p>
          <a:p>
            <a:pPr>
              <a:lnSpc>
                <a:spcPct val="80000"/>
              </a:lnSpc>
              <a:buFont typeface="Wingdings" pitchFamily="2" charset="2"/>
              <a:buNone/>
            </a:pPr>
            <a:r>
              <a:rPr lang="en-US" altLang="zh-CN" sz="2400" dirty="0"/>
              <a:t>	Store&lt;</a:t>
            </a:r>
            <a:r>
              <a:rPr lang="en-US" altLang="zh-CN" sz="2400" dirty="0" err="1"/>
              <a:t>int</a:t>
            </a:r>
            <a:r>
              <a:rPr lang="en-US" altLang="zh-CN" sz="2400" dirty="0"/>
              <a:t>&gt; S1, S2; </a:t>
            </a:r>
          </a:p>
          <a:p>
            <a:pPr>
              <a:lnSpc>
                <a:spcPct val="80000"/>
              </a:lnSpc>
              <a:buFont typeface="Wingdings" pitchFamily="2" charset="2"/>
              <a:buNone/>
            </a:pPr>
            <a:r>
              <a:rPr lang="en-US" altLang="zh-CN" sz="2400" dirty="0"/>
              <a:t>    Store&lt;Student&gt; S3;</a:t>
            </a:r>
          </a:p>
          <a:p>
            <a:pPr>
              <a:lnSpc>
                <a:spcPct val="80000"/>
              </a:lnSpc>
              <a:buFont typeface="Wingdings" pitchFamily="2" charset="2"/>
              <a:buNone/>
            </a:pPr>
            <a:r>
              <a:rPr lang="en-US" altLang="zh-CN" sz="2400" dirty="0"/>
              <a:t>    Store&lt;double&gt; D; </a:t>
            </a:r>
          </a:p>
          <a:p>
            <a:pPr>
              <a:lnSpc>
                <a:spcPct val="80000"/>
              </a:lnSpc>
              <a:buFont typeface="Wingdings" pitchFamily="2" charset="2"/>
              <a:buNone/>
            </a:pPr>
            <a:r>
              <a:rPr lang="en-US" altLang="zh-CN" sz="2400" dirty="0"/>
              <a:t>	</a:t>
            </a:r>
          </a:p>
          <a:p>
            <a:pPr>
              <a:lnSpc>
                <a:spcPct val="80000"/>
              </a:lnSpc>
              <a:buFont typeface="Wingdings" pitchFamily="2" charset="2"/>
              <a:buNone/>
            </a:pPr>
            <a:r>
              <a:rPr lang="en-US" altLang="zh-CN" sz="2400" dirty="0"/>
              <a:t>    S1.PutElem(3); </a:t>
            </a:r>
          </a:p>
          <a:p>
            <a:pPr>
              <a:lnSpc>
                <a:spcPct val="80000"/>
              </a:lnSpc>
              <a:buFont typeface="Wingdings" pitchFamily="2" charset="2"/>
              <a:buNone/>
            </a:pPr>
            <a:r>
              <a:rPr lang="en-US" altLang="zh-CN" sz="2400" dirty="0"/>
              <a:t>    S2.PutElem(-7); </a:t>
            </a:r>
          </a:p>
          <a:p>
            <a:pPr>
              <a:lnSpc>
                <a:spcPct val="80000"/>
              </a:lnSpc>
              <a:buFont typeface="Wingdings" pitchFamily="2" charset="2"/>
              <a:buNone/>
            </a:pPr>
            <a:r>
              <a:rPr lang="en-US" altLang="zh-CN" sz="2400" dirty="0"/>
              <a:t>    </a:t>
            </a:r>
            <a:r>
              <a:rPr lang="en-US" altLang="zh-CN" sz="2400" dirty="0" err="1"/>
              <a:t>cout</a:t>
            </a:r>
            <a:r>
              <a:rPr lang="en-US" altLang="zh-CN" sz="2400" dirty="0"/>
              <a:t> &lt;&lt; S1.GetElem() &lt;&lt; "  " &lt;&lt; S2.GetElem() &lt;&lt; </a:t>
            </a:r>
            <a:r>
              <a:rPr lang="en-US" altLang="zh-CN" sz="2400" dirty="0" err="1"/>
              <a:t>endl</a:t>
            </a:r>
            <a:r>
              <a:rPr lang="en-US" altLang="zh-CN" sz="2400" dirty="0"/>
              <a:t>; </a:t>
            </a:r>
          </a:p>
          <a:p>
            <a:pPr>
              <a:lnSpc>
                <a:spcPct val="80000"/>
              </a:lnSpc>
              <a:buFont typeface="Wingdings" pitchFamily="2" charset="2"/>
              <a:buNone/>
            </a:pPr>
            <a:r>
              <a:rPr lang="en-US" altLang="zh-CN" sz="2400" dirty="0"/>
              <a:t>		</a:t>
            </a:r>
          </a:p>
          <a:p>
            <a:pPr>
              <a:lnSpc>
                <a:spcPct val="80000"/>
              </a:lnSpc>
              <a:buFont typeface="Wingdings" pitchFamily="2" charset="2"/>
              <a:buNone/>
            </a:pPr>
            <a:r>
              <a:rPr lang="en-US" altLang="zh-CN" sz="2400" dirty="0"/>
              <a:t>    S3.PutElem(g); </a:t>
            </a:r>
          </a:p>
          <a:p>
            <a:pPr>
              <a:lnSpc>
                <a:spcPct val="80000"/>
              </a:lnSpc>
              <a:buFont typeface="Wingdings" pitchFamily="2" charset="2"/>
              <a:buNone/>
            </a:pPr>
            <a:r>
              <a:rPr lang="en-US" altLang="zh-CN" sz="2400" dirty="0"/>
              <a:t>    </a:t>
            </a:r>
            <a:r>
              <a:rPr lang="en-US" altLang="zh-CN" sz="2400" dirty="0" err="1"/>
              <a:t>cout</a:t>
            </a:r>
            <a:r>
              <a:rPr lang="en-US" altLang="zh-CN" sz="2400" dirty="0"/>
              <a:t> &lt;&lt; "The student id is " &lt;&lt; S3.GetElem().id &lt;&lt; </a:t>
            </a:r>
            <a:r>
              <a:rPr lang="en-US" altLang="zh-CN" sz="2400" dirty="0" err="1"/>
              <a:t>endl</a:t>
            </a:r>
            <a:r>
              <a:rPr lang="en-US" altLang="zh-CN" sz="2400" dirty="0"/>
              <a:t>;</a:t>
            </a:r>
          </a:p>
          <a:p>
            <a:pPr>
              <a:lnSpc>
                <a:spcPct val="80000"/>
              </a:lnSpc>
              <a:buFont typeface="Wingdings" pitchFamily="2" charset="2"/>
              <a:buNone/>
            </a:pPr>
            <a:r>
              <a:rPr lang="en-US" altLang="zh-CN" sz="2400" dirty="0"/>
              <a:t>	</a:t>
            </a:r>
          </a:p>
          <a:p>
            <a:pPr>
              <a:lnSpc>
                <a:spcPct val="80000"/>
              </a:lnSpc>
              <a:buFont typeface="Wingdings" pitchFamily="2" charset="2"/>
              <a:buNone/>
            </a:pPr>
            <a:r>
              <a:rPr lang="en-US" altLang="zh-CN" sz="2400" dirty="0"/>
              <a:t>    </a:t>
            </a:r>
            <a:r>
              <a:rPr lang="en-US" altLang="zh-CN" sz="2400" dirty="0" err="1"/>
              <a:t>cout</a:t>
            </a:r>
            <a:r>
              <a:rPr lang="en-US" altLang="zh-CN" sz="2400" dirty="0"/>
              <a:t> &lt;&lt; "Retrieving object D  " ;</a:t>
            </a:r>
          </a:p>
          <a:p>
            <a:pPr>
              <a:lnSpc>
                <a:spcPct val="80000"/>
              </a:lnSpc>
              <a:buFont typeface="Wingdings" pitchFamily="2" charset="2"/>
              <a:buNone/>
            </a:pPr>
            <a:r>
              <a:rPr lang="en-US" altLang="zh-CN" sz="2400" dirty="0"/>
              <a:t>	</a:t>
            </a:r>
            <a:r>
              <a:rPr lang="en-US" altLang="zh-CN" sz="2400" dirty="0" err="1"/>
              <a:t>cout</a:t>
            </a:r>
            <a:r>
              <a:rPr lang="en-US" altLang="zh-CN" sz="2400" dirty="0"/>
              <a:t> &lt;&lt; </a:t>
            </a:r>
            <a:r>
              <a:rPr lang="en-US" altLang="zh-CN" sz="2400" dirty="0" err="1"/>
              <a:t>D.GetElem</a:t>
            </a:r>
            <a:r>
              <a:rPr lang="en-US" altLang="zh-CN" sz="2400" dirty="0"/>
              <a:t>() &lt;&lt; </a:t>
            </a:r>
            <a:r>
              <a:rPr lang="en-US" altLang="zh-CN" sz="2400" dirty="0" err="1"/>
              <a:t>endl</a:t>
            </a:r>
            <a:r>
              <a:rPr lang="en-US" altLang="zh-CN" sz="2400" dirty="0"/>
              <a:t>;  //</a:t>
            </a:r>
            <a:r>
              <a:rPr lang="zh-CN" altLang="en-US" sz="2400" dirty="0"/>
              <a:t>输出对象</a:t>
            </a:r>
            <a:r>
              <a:rPr lang="en-US" altLang="zh-CN" sz="2400" dirty="0"/>
              <a:t>D</a:t>
            </a:r>
            <a:r>
              <a:rPr lang="zh-CN" altLang="en-US" sz="2400" dirty="0"/>
              <a:t>的数据成员</a:t>
            </a:r>
          </a:p>
          <a:p>
            <a:pPr>
              <a:lnSpc>
                <a:spcPct val="80000"/>
              </a:lnSpc>
              <a:buFont typeface="Wingdings" pitchFamily="2" charset="2"/>
              <a:buNone/>
            </a:pPr>
            <a:r>
              <a:rPr lang="zh-CN" altLang="en-US" sz="2400" dirty="0"/>
              <a:t>	</a:t>
            </a:r>
            <a:r>
              <a:rPr lang="en-US" altLang="zh-CN" sz="2400" dirty="0"/>
              <a:t>// </a:t>
            </a:r>
            <a:r>
              <a:rPr lang="zh-CN" altLang="en-US" sz="2400" dirty="0"/>
              <a:t>由于</a:t>
            </a:r>
            <a:r>
              <a:rPr lang="en-US" altLang="zh-CN" sz="2400" dirty="0"/>
              <a:t>D</a:t>
            </a:r>
            <a:r>
              <a:rPr lang="zh-CN" altLang="en-US" sz="2400" dirty="0"/>
              <a:t>未经初始化</a:t>
            </a:r>
            <a:r>
              <a:rPr lang="en-US" altLang="zh-CN" sz="2400" dirty="0"/>
              <a:t>,</a:t>
            </a:r>
            <a:r>
              <a:rPr lang="zh-CN" altLang="en-US" sz="2400" dirty="0"/>
              <a:t>在执行函数</a:t>
            </a:r>
            <a:r>
              <a:rPr lang="en-US" altLang="zh-CN" sz="2400" dirty="0" err="1"/>
              <a:t>D.GetElement</a:t>
            </a:r>
            <a:r>
              <a:rPr lang="en-US" altLang="zh-CN" sz="2400" dirty="0"/>
              <a:t>()</a:t>
            </a:r>
            <a:r>
              <a:rPr lang="zh-CN" altLang="en-US" sz="2400" dirty="0"/>
              <a:t>时出错</a:t>
            </a:r>
          </a:p>
          <a:p>
            <a:pPr>
              <a:lnSpc>
                <a:spcPct val="80000"/>
              </a:lnSpc>
              <a:buFont typeface="Wingdings" pitchFamily="2" charset="2"/>
              <a:buNone/>
            </a:pPr>
            <a:r>
              <a:rPr lang="en-US" altLang="zh-CN" sz="2400" dirty="0"/>
              <a:t>}</a:t>
            </a:r>
          </a:p>
        </p:txBody>
      </p:sp>
      <p:sp>
        <p:nvSpPr>
          <p:cNvPr id="201732" name="Text Box 1028"/>
          <p:cNvSpPr txBox="1">
            <a:spLocks noChangeArrowheads="1"/>
          </p:cNvSpPr>
          <p:nvPr/>
        </p:nvSpPr>
        <p:spPr bwMode="auto">
          <a:xfrm>
            <a:off x="8650289" y="4839891"/>
            <a:ext cx="50482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r">
              <a:spcBef>
                <a:spcPct val="50000"/>
              </a:spcBef>
            </a:pPr>
            <a:fld id="{A088E9F8-F28C-4270-BFC6-A37639BD0776}" type="slidenum">
              <a:rPr lang="en-US" altLang="zh-CN" sz="1400" b="0">
                <a:solidFill>
                  <a:schemeClr val="tx1"/>
                </a:solidFill>
              </a:rPr>
              <a:pPr algn="r">
                <a:spcBef>
                  <a:spcPct val="50000"/>
                </a:spcBef>
              </a:pPr>
              <a:t>13</a:t>
            </a:fld>
            <a:endParaRPr lang="en-US" altLang="zh-CN" sz="1400" b="0">
              <a:solidFill>
                <a:schemeClr val="tx1"/>
              </a:solidFill>
            </a:endParaRPr>
          </a:p>
        </p:txBody>
      </p:sp>
    </p:spTree>
    <p:extLst>
      <p:ext uri="{BB962C8B-B14F-4D97-AF65-F5344CB8AC3E}">
        <p14:creationId xmlns:p14="http://schemas.microsoft.com/office/powerpoint/2010/main" val="31894566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p:cNvSpPr>
            <a:spLocks noGrp="1" noChangeArrowheads="1"/>
          </p:cNvSpPr>
          <p:nvPr>
            <p:ph type="title"/>
          </p:nvPr>
        </p:nvSpPr>
        <p:spPr/>
        <p:txBody>
          <a:bodyPr/>
          <a:lstStyle/>
          <a:p>
            <a:r>
              <a:rPr lang="zh-CN" altLang="en-US"/>
              <a:t>第二部分</a:t>
            </a:r>
            <a:r>
              <a:rPr lang="en-US" altLang="zh-CN"/>
              <a:t>—</a:t>
            </a:r>
            <a:r>
              <a:rPr kumimoji="0" lang="zh-CN" altLang="en-US"/>
              <a:t>群</a:t>
            </a:r>
            <a:r>
              <a:rPr lang="zh-CN" altLang="en-US"/>
              <a:t>体数据</a:t>
            </a:r>
          </a:p>
        </p:txBody>
      </p:sp>
      <p:sp>
        <p:nvSpPr>
          <p:cNvPr id="5125" name="Rectangle 5"/>
          <p:cNvSpPr>
            <a:spLocks noGrp="1" noChangeArrowheads="1"/>
          </p:cNvSpPr>
          <p:nvPr>
            <p:ph sz="half" idx="1"/>
          </p:nvPr>
        </p:nvSpPr>
        <p:spPr>
          <a:xfrm>
            <a:off x="1638300" y="1428750"/>
            <a:ext cx="5372100" cy="3086100"/>
          </a:xfrm>
        </p:spPr>
        <p:txBody>
          <a:bodyPr>
            <a:normAutofit fontScale="92500" lnSpcReduction="20000"/>
          </a:bodyPr>
          <a:lstStyle/>
          <a:p>
            <a:pPr>
              <a:lnSpc>
                <a:spcPct val="140000"/>
              </a:lnSpc>
            </a:pPr>
            <a:r>
              <a:rPr lang="zh-CN" altLang="en-US"/>
              <a:t>线性群体</a:t>
            </a:r>
          </a:p>
          <a:p>
            <a:pPr lvl="1">
              <a:lnSpc>
                <a:spcPct val="140000"/>
              </a:lnSpc>
            </a:pPr>
            <a:r>
              <a:rPr lang="zh-CN" altLang="en-US"/>
              <a:t>线性群体的概念</a:t>
            </a:r>
          </a:p>
          <a:p>
            <a:pPr lvl="1">
              <a:lnSpc>
                <a:spcPct val="140000"/>
              </a:lnSpc>
            </a:pPr>
            <a:r>
              <a:rPr lang="zh-CN" altLang="en-US"/>
              <a:t>直接访问群体</a:t>
            </a:r>
            <a:r>
              <a:rPr lang="en-US" altLang="zh-CN"/>
              <a:t>--</a:t>
            </a:r>
            <a:r>
              <a:rPr lang="zh-CN" altLang="en-US"/>
              <a:t>数组类</a:t>
            </a:r>
          </a:p>
          <a:p>
            <a:pPr lvl="1">
              <a:lnSpc>
                <a:spcPct val="140000"/>
              </a:lnSpc>
            </a:pPr>
            <a:r>
              <a:rPr lang="zh-CN" altLang="en-US"/>
              <a:t>顺序访问群体</a:t>
            </a:r>
            <a:r>
              <a:rPr lang="en-US" altLang="zh-CN"/>
              <a:t>--</a:t>
            </a:r>
            <a:r>
              <a:rPr lang="zh-CN" altLang="en-US"/>
              <a:t>链表类</a:t>
            </a:r>
          </a:p>
          <a:p>
            <a:pPr lvl="1">
              <a:lnSpc>
                <a:spcPct val="140000"/>
              </a:lnSpc>
            </a:pPr>
            <a:r>
              <a:rPr lang="zh-CN" altLang="en-US"/>
              <a:t>栈类</a:t>
            </a:r>
          </a:p>
          <a:p>
            <a:pPr lvl="1">
              <a:lnSpc>
                <a:spcPct val="140000"/>
              </a:lnSpc>
            </a:pPr>
            <a:r>
              <a:rPr lang="zh-CN" altLang="en-US"/>
              <a:t>队列类</a:t>
            </a:r>
          </a:p>
        </p:txBody>
      </p:sp>
      <p:sp>
        <p:nvSpPr>
          <p:cNvPr id="6" name="灯片编号占位符 6"/>
          <p:cNvSpPr>
            <a:spLocks noGrp="1"/>
          </p:cNvSpPr>
          <p:nvPr>
            <p:ph type="sldNum" sz="quarter" idx="12"/>
          </p:nvPr>
        </p:nvSpPr>
        <p:spPr/>
        <p:txBody>
          <a:bodyPr/>
          <a:lstStyle/>
          <a:p>
            <a:fld id="{B29E337B-C6A2-42DF-9E2C-C23BF2AF9E1B}" type="slidenum">
              <a:rPr lang="en-US" altLang="zh-CN"/>
              <a:pPr/>
              <a:t>14</a:t>
            </a:fld>
            <a:endParaRPr lang="en-US" altLang="zh-CN"/>
          </a:p>
        </p:txBody>
      </p:sp>
    </p:spTree>
    <p:extLst>
      <p:ext uri="{BB962C8B-B14F-4D97-AF65-F5344CB8AC3E}">
        <p14:creationId xmlns:p14="http://schemas.microsoft.com/office/powerpoint/2010/main" val="34746841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zh-CN" altLang="en-US"/>
              <a:t>群体的概念</a:t>
            </a:r>
          </a:p>
        </p:txBody>
      </p:sp>
      <p:sp>
        <p:nvSpPr>
          <p:cNvPr id="78851" name="Rectangle 3"/>
          <p:cNvSpPr>
            <a:spLocks noGrp="1" noChangeArrowheads="1"/>
          </p:cNvSpPr>
          <p:nvPr>
            <p:ph idx="1"/>
          </p:nvPr>
        </p:nvSpPr>
        <p:spPr>
          <a:xfrm>
            <a:off x="1295400" y="1428750"/>
            <a:ext cx="7467600" cy="3086100"/>
          </a:xfrm>
        </p:spPr>
        <p:txBody>
          <a:bodyPr>
            <a:normAutofit fontScale="92500"/>
          </a:bodyPr>
          <a:lstStyle/>
          <a:p>
            <a:pPr marL="0" indent="800100">
              <a:buFont typeface="Wingdings" pitchFamily="2" charset="2"/>
              <a:buNone/>
            </a:pPr>
            <a:r>
              <a:rPr lang="zh-CN" altLang="en-US">
                <a:solidFill>
                  <a:srgbClr val="66FFCC"/>
                </a:solidFill>
              </a:rPr>
              <a:t>群体</a:t>
            </a:r>
            <a:r>
              <a:rPr lang="zh-CN" altLang="en-US"/>
              <a:t>是指由多个数据元素组成的集合体。群体可以分为两个大类：</a:t>
            </a:r>
            <a:r>
              <a:rPr lang="zh-CN" altLang="en-US">
                <a:solidFill>
                  <a:srgbClr val="66FFCC"/>
                </a:solidFill>
              </a:rPr>
              <a:t>线性群体</a:t>
            </a:r>
            <a:r>
              <a:rPr lang="zh-CN" altLang="en-US"/>
              <a:t>和</a:t>
            </a:r>
            <a:r>
              <a:rPr lang="zh-CN" altLang="en-US">
                <a:solidFill>
                  <a:srgbClr val="66FFCC"/>
                </a:solidFill>
              </a:rPr>
              <a:t>非线性群体</a:t>
            </a:r>
            <a:r>
              <a:rPr lang="zh-CN" altLang="en-US"/>
              <a:t>。</a:t>
            </a:r>
          </a:p>
          <a:p>
            <a:pPr marL="0" indent="800100">
              <a:buFont typeface="Wingdings" pitchFamily="2" charset="2"/>
              <a:buNone/>
            </a:pPr>
            <a:r>
              <a:rPr lang="zh-CN" altLang="en-US"/>
              <a:t>线性群体中的元素按位置排列有序，可以区分为第一个元素、第二个元素等。</a:t>
            </a:r>
          </a:p>
          <a:p>
            <a:pPr marL="0" indent="800100">
              <a:buFont typeface="Wingdings" pitchFamily="2" charset="2"/>
              <a:buNone/>
            </a:pPr>
            <a:r>
              <a:rPr lang="zh-CN" altLang="en-US"/>
              <a:t>非线性群体不用位置顺序来标识元素。</a:t>
            </a:r>
          </a:p>
        </p:txBody>
      </p:sp>
      <p:sp>
        <p:nvSpPr>
          <p:cNvPr id="6" name="灯片编号占位符 5"/>
          <p:cNvSpPr>
            <a:spLocks noGrp="1"/>
          </p:cNvSpPr>
          <p:nvPr>
            <p:ph type="sldNum" sz="quarter" idx="12"/>
          </p:nvPr>
        </p:nvSpPr>
        <p:spPr/>
        <p:txBody>
          <a:bodyPr/>
          <a:lstStyle/>
          <a:p>
            <a:fld id="{DF797556-7A3A-46D8-AF50-EA6DDBE2EC58}" type="slidenum">
              <a:rPr lang="en-US" altLang="zh-CN"/>
              <a:pPr/>
              <a:t>15</a:t>
            </a:fld>
            <a:endParaRPr lang="en-US" altLang="zh-CN"/>
          </a:p>
        </p:txBody>
      </p:sp>
    </p:spTree>
    <p:extLst>
      <p:ext uri="{BB962C8B-B14F-4D97-AF65-F5344CB8AC3E}">
        <p14:creationId xmlns:p14="http://schemas.microsoft.com/office/powerpoint/2010/main" val="34017814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219200" y="171450"/>
            <a:ext cx="7239000" cy="800100"/>
          </a:xfrm>
        </p:spPr>
        <p:txBody>
          <a:bodyPr/>
          <a:lstStyle/>
          <a:p>
            <a:r>
              <a:rPr lang="zh-CN" altLang="en-US"/>
              <a:t>线性群体的概念</a:t>
            </a:r>
            <a:endParaRPr lang="zh-CN" altLang="en-US" sz="3200"/>
          </a:p>
        </p:txBody>
      </p:sp>
      <p:sp>
        <p:nvSpPr>
          <p:cNvPr id="24579" name="Rectangle 3"/>
          <p:cNvSpPr>
            <a:spLocks noGrp="1" noChangeArrowheads="1"/>
          </p:cNvSpPr>
          <p:nvPr>
            <p:ph idx="1"/>
          </p:nvPr>
        </p:nvSpPr>
        <p:spPr>
          <a:xfrm>
            <a:off x="1219200" y="1371600"/>
            <a:ext cx="7467600" cy="2057400"/>
          </a:xfrm>
        </p:spPr>
        <p:txBody>
          <a:bodyPr>
            <a:normAutofit fontScale="85000" lnSpcReduction="10000"/>
          </a:bodyPr>
          <a:lstStyle/>
          <a:p>
            <a:pPr marL="0" indent="857250">
              <a:buFont typeface="Wingdings" pitchFamily="2" charset="2"/>
              <a:buNone/>
            </a:pPr>
            <a:r>
              <a:rPr lang="zh-CN" altLang="en-US"/>
              <a:t>线性群体中的元素次序与其位置关系是对应的。在线性群体中，又可按照访问元素的不同方法分为</a:t>
            </a:r>
            <a:r>
              <a:rPr lang="zh-CN" altLang="en-US">
                <a:solidFill>
                  <a:srgbClr val="FFFF66"/>
                </a:solidFill>
              </a:rPr>
              <a:t>直接访问</a:t>
            </a:r>
            <a:r>
              <a:rPr lang="zh-CN" altLang="en-US"/>
              <a:t>、</a:t>
            </a:r>
            <a:r>
              <a:rPr lang="zh-CN" altLang="en-US">
                <a:solidFill>
                  <a:srgbClr val="FFFF66"/>
                </a:solidFill>
              </a:rPr>
              <a:t>顺序访问</a:t>
            </a:r>
            <a:r>
              <a:rPr lang="zh-CN" altLang="en-US"/>
              <a:t>和</a:t>
            </a:r>
            <a:r>
              <a:rPr lang="zh-CN" altLang="en-US">
                <a:solidFill>
                  <a:srgbClr val="FFFF66"/>
                </a:solidFill>
              </a:rPr>
              <a:t>索引访问</a:t>
            </a:r>
            <a:r>
              <a:rPr lang="zh-CN" altLang="en-US"/>
              <a:t>。</a:t>
            </a:r>
          </a:p>
          <a:p>
            <a:pPr marL="0" indent="857250">
              <a:buFont typeface="Wingdings" pitchFamily="2" charset="2"/>
              <a:buNone/>
            </a:pPr>
            <a:r>
              <a:rPr lang="zh-CN" altLang="en-US"/>
              <a:t>在本章我们只介绍直接访问和顺序访问。</a:t>
            </a:r>
          </a:p>
        </p:txBody>
      </p:sp>
      <p:sp>
        <p:nvSpPr>
          <p:cNvPr id="16" name="灯片编号占位符 5"/>
          <p:cNvSpPr>
            <a:spLocks noGrp="1"/>
          </p:cNvSpPr>
          <p:nvPr>
            <p:ph type="sldNum" sz="quarter" idx="12"/>
          </p:nvPr>
        </p:nvSpPr>
        <p:spPr/>
        <p:txBody>
          <a:bodyPr/>
          <a:lstStyle/>
          <a:p>
            <a:fld id="{036582CF-6D1C-4313-BD54-D498AAC93394}" type="slidenum">
              <a:rPr lang="en-US" altLang="zh-CN"/>
              <a:pPr/>
              <a:t>16</a:t>
            </a:fld>
            <a:endParaRPr lang="en-US" altLang="zh-CN"/>
          </a:p>
        </p:txBody>
      </p:sp>
      <p:grpSp>
        <p:nvGrpSpPr>
          <p:cNvPr id="24594" name="Group 18"/>
          <p:cNvGrpSpPr>
            <a:grpSpLocks/>
          </p:cNvGrpSpPr>
          <p:nvPr/>
        </p:nvGrpSpPr>
        <p:grpSpPr bwMode="auto">
          <a:xfrm>
            <a:off x="685801" y="3886200"/>
            <a:ext cx="7116763" cy="635794"/>
            <a:chOff x="845" y="2874"/>
            <a:chExt cx="4483" cy="534"/>
          </a:xfrm>
        </p:grpSpPr>
        <p:sp>
          <p:nvSpPr>
            <p:cNvPr id="24585" name="Oval 9"/>
            <p:cNvSpPr>
              <a:spLocks noChangeArrowheads="1"/>
            </p:cNvSpPr>
            <p:nvPr/>
          </p:nvSpPr>
          <p:spPr bwMode="auto">
            <a:xfrm>
              <a:off x="947" y="2891"/>
              <a:ext cx="665" cy="201"/>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86" name="Oval 10"/>
            <p:cNvSpPr>
              <a:spLocks noChangeArrowheads="1"/>
            </p:cNvSpPr>
            <p:nvPr/>
          </p:nvSpPr>
          <p:spPr bwMode="auto">
            <a:xfrm>
              <a:off x="1960" y="2891"/>
              <a:ext cx="665" cy="201"/>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87" name="Oval 11"/>
            <p:cNvSpPr>
              <a:spLocks noChangeArrowheads="1"/>
            </p:cNvSpPr>
            <p:nvPr/>
          </p:nvSpPr>
          <p:spPr bwMode="auto">
            <a:xfrm>
              <a:off x="2973" y="2891"/>
              <a:ext cx="665" cy="201"/>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88" name="Oval 12"/>
            <p:cNvSpPr>
              <a:spLocks noChangeArrowheads="1"/>
            </p:cNvSpPr>
            <p:nvPr/>
          </p:nvSpPr>
          <p:spPr bwMode="auto">
            <a:xfrm>
              <a:off x="4471" y="2891"/>
              <a:ext cx="665" cy="201"/>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89" name="Text Box 13"/>
            <p:cNvSpPr txBox="1">
              <a:spLocks noChangeArrowheads="1"/>
            </p:cNvSpPr>
            <p:nvPr/>
          </p:nvSpPr>
          <p:spPr bwMode="auto">
            <a:xfrm>
              <a:off x="3763" y="2874"/>
              <a:ext cx="595"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lgn="ctr" eaLnBrk="1" hangingPunct="1"/>
              <a:r>
                <a:rPr kumimoji="1" lang="en-US" altLang="zh-CN" sz="1600" b="0">
                  <a:solidFill>
                    <a:schemeClr val="tx1"/>
                  </a:solidFill>
                </a:rPr>
                <a:t>…</a:t>
              </a:r>
            </a:p>
          </p:txBody>
        </p:sp>
        <p:sp>
          <p:nvSpPr>
            <p:cNvPr id="24590" name="Text Box 14"/>
            <p:cNvSpPr txBox="1">
              <a:spLocks noChangeArrowheads="1"/>
            </p:cNvSpPr>
            <p:nvPr/>
          </p:nvSpPr>
          <p:spPr bwMode="auto">
            <a:xfrm>
              <a:off x="845" y="3144"/>
              <a:ext cx="87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ctr" eaLnBrk="1" hangingPunct="1"/>
              <a:r>
                <a:rPr kumimoji="1" lang="zh-CN" altLang="en-US" sz="2000" b="0">
                  <a:solidFill>
                    <a:schemeClr val="tx1"/>
                  </a:solidFill>
                </a:rPr>
                <a:t>第一个元素</a:t>
              </a:r>
            </a:p>
          </p:txBody>
        </p:sp>
        <p:sp>
          <p:nvSpPr>
            <p:cNvPr id="24591" name="Text Box 15"/>
            <p:cNvSpPr txBox="1">
              <a:spLocks noChangeArrowheads="1"/>
            </p:cNvSpPr>
            <p:nvPr/>
          </p:nvSpPr>
          <p:spPr bwMode="auto">
            <a:xfrm>
              <a:off x="1861" y="3144"/>
              <a:ext cx="882"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ctr" eaLnBrk="1" hangingPunct="1"/>
              <a:r>
                <a:rPr kumimoji="1" lang="zh-CN" altLang="en-US" sz="2000" b="0">
                  <a:solidFill>
                    <a:schemeClr val="tx1"/>
                  </a:solidFill>
                </a:rPr>
                <a:t>第二个元素</a:t>
              </a:r>
            </a:p>
          </p:txBody>
        </p:sp>
        <p:sp>
          <p:nvSpPr>
            <p:cNvPr id="24592" name="Text Box 16"/>
            <p:cNvSpPr txBox="1">
              <a:spLocks noChangeArrowheads="1"/>
            </p:cNvSpPr>
            <p:nvPr/>
          </p:nvSpPr>
          <p:spPr bwMode="auto">
            <a:xfrm>
              <a:off x="2880" y="3144"/>
              <a:ext cx="882"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ctr" eaLnBrk="1" hangingPunct="1"/>
              <a:r>
                <a:rPr kumimoji="1" lang="zh-CN" altLang="en-US" sz="2000" b="0">
                  <a:solidFill>
                    <a:schemeClr val="tx1"/>
                  </a:solidFill>
                </a:rPr>
                <a:t>第三个元素</a:t>
              </a:r>
            </a:p>
          </p:txBody>
        </p:sp>
        <p:sp>
          <p:nvSpPr>
            <p:cNvPr id="24593" name="Text Box 17"/>
            <p:cNvSpPr txBox="1">
              <a:spLocks noChangeArrowheads="1"/>
            </p:cNvSpPr>
            <p:nvPr/>
          </p:nvSpPr>
          <p:spPr bwMode="auto">
            <a:xfrm>
              <a:off x="4340" y="3144"/>
              <a:ext cx="98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ctr" eaLnBrk="1" hangingPunct="1"/>
              <a:r>
                <a:rPr kumimoji="1" lang="zh-CN" altLang="en-US" sz="2000" b="0">
                  <a:solidFill>
                    <a:schemeClr val="tx1"/>
                  </a:solidFill>
                </a:rPr>
                <a:t>最后一个元素</a:t>
              </a:r>
            </a:p>
          </p:txBody>
        </p:sp>
      </p:grpSp>
    </p:spTree>
    <p:extLst>
      <p:ext uri="{BB962C8B-B14F-4D97-AF65-F5344CB8AC3E}">
        <p14:creationId xmlns:p14="http://schemas.microsoft.com/office/powerpoint/2010/main" val="181118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1371600" y="171450"/>
            <a:ext cx="7086600" cy="857250"/>
          </a:xfrm>
        </p:spPr>
        <p:txBody>
          <a:bodyPr/>
          <a:lstStyle/>
          <a:p>
            <a:r>
              <a:rPr lang="zh-CN" altLang="en-US"/>
              <a:t>数组</a:t>
            </a:r>
          </a:p>
        </p:txBody>
      </p:sp>
      <p:sp>
        <p:nvSpPr>
          <p:cNvPr id="83971" name="Rectangle 3"/>
          <p:cNvSpPr>
            <a:spLocks noGrp="1" noChangeArrowheads="1"/>
          </p:cNvSpPr>
          <p:nvPr>
            <p:ph idx="1"/>
          </p:nvPr>
        </p:nvSpPr>
        <p:spPr>
          <a:xfrm>
            <a:off x="1295400" y="1428750"/>
            <a:ext cx="7239000" cy="3357563"/>
          </a:xfrm>
        </p:spPr>
        <p:txBody>
          <a:bodyPr>
            <a:normAutofit fontScale="92500" lnSpcReduction="10000"/>
          </a:bodyPr>
          <a:lstStyle/>
          <a:p>
            <a:r>
              <a:rPr lang="zh-CN" altLang="en-US" sz="2800"/>
              <a:t>静态数组是具有固定元素个数的群体，其中的元素可以通过下标直接访问。</a:t>
            </a:r>
          </a:p>
          <a:p>
            <a:pPr lvl="1"/>
            <a:r>
              <a:rPr lang="zh-CN" altLang="en-US"/>
              <a:t>缺点：大小在编译时就已经确定，在运行时无法修改。</a:t>
            </a:r>
          </a:p>
          <a:p>
            <a:r>
              <a:rPr lang="zh-CN" altLang="en-US" sz="2800"/>
              <a:t>动态数组由一系列位置连续的，任意数量相同类型的元素组成。</a:t>
            </a:r>
          </a:p>
          <a:p>
            <a:pPr lvl="1"/>
            <a:r>
              <a:rPr lang="zh-CN" altLang="en-US"/>
              <a:t>优点：其元素个数可在程序运行时改变。</a:t>
            </a:r>
          </a:p>
          <a:p>
            <a:r>
              <a:rPr lang="zh-CN" altLang="en-US" sz="2800"/>
              <a:t>动态数组类模板：例</a:t>
            </a:r>
            <a:r>
              <a:rPr lang="en-US" altLang="zh-CN" sz="2800"/>
              <a:t>9-3</a:t>
            </a:r>
            <a:r>
              <a:rPr lang="zh-CN" altLang="en-US" sz="2800"/>
              <a:t>（</a:t>
            </a:r>
            <a:r>
              <a:rPr lang="en-US" altLang="zh-CN" sz="2800"/>
              <a:t>9_3.h</a:t>
            </a:r>
            <a:r>
              <a:rPr lang="zh-CN" altLang="en-US" sz="2800"/>
              <a:t>）</a:t>
            </a:r>
          </a:p>
        </p:txBody>
      </p:sp>
      <p:sp>
        <p:nvSpPr>
          <p:cNvPr id="7" name="灯片编号占位符 5"/>
          <p:cNvSpPr>
            <a:spLocks noGrp="1"/>
          </p:cNvSpPr>
          <p:nvPr>
            <p:ph type="sldNum" sz="quarter" idx="12"/>
          </p:nvPr>
        </p:nvSpPr>
        <p:spPr/>
        <p:txBody>
          <a:bodyPr/>
          <a:lstStyle/>
          <a:p>
            <a:fld id="{9E292AE2-4B18-4E49-B1ED-DB3D2C15B90D}" type="slidenum">
              <a:rPr lang="en-US" altLang="zh-CN"/>
              <a:pPr/>
              <a:t>17</a:t>
            </a:fld>
            <a:endParaRPr lang="en-US" altLang="zh-CN"/>
          </a:p>
        </p:txBody>
      </p:sp>
      <p:sp>
        <p:nvSpPr>
          <p:cNvPr id="83972" name="Text Box 4"/>
          <p:cNvSpPr txBox="1">
            <a:spLocks noChangeArrowheads="1"/>
          </p:cNvSpPr>
          <p:nvPr/>
        </p:nvSpPr>
        <p:spPr bwMode="auto">
          <a:xfrm>
            <a:off x="252726" y="51470"/>
            <a:ext cx="800219" cy="4716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eaLnBrk="1" hangingPunct="1">
              <a:spcBef>
                <a:spcPct val="50000"/>
              </a:spcBef>
            </a:pPr>
            <a:r>
              <a:rPr kumimoji="1" lang="zh-CN" altLang="en-US" sz="4000" b="0" dirty="0">
                <a:solidFill>
                  <a:srgbClr val="00FFFF"/>
                </a:solidFill>
                <a:latin typeface="隶书" pitchFamily="49" charset="-122"/>
                <a:ea typeface="隶书" pitchFamily="49" charset="-122"/>
              </a:rPr>
              <a:t>直接访问的线性群体</a:t>
            </a:r>
          </a:p>
        </p:txBody>
      </p:sp>
    </p:spTree>
    <p:extLst>
      <p:ext uri="{BB962C8B-B14F-4D97-AF65-F5344CB8AC3E}">
        <p14:creationId xmlns:p14="http://schemas.microsoft.com/office/powerpoint/2010/main" val="17172935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Rectangle 1027"/>
          <p:cNvSpPr>
            <a:spLocks noGrp="1" noChangeArrowheads="1"/>
          </p:cNvSpPr>
          <p:nvPr>
            <p:ph idx="1"/>
          </p:nvPr>
        </p:nvSpPr>
        <p:spPr>
          <a:xfrm>
            <a:off x="609600" y="141685"/>
            <a:ext cx="7924800" cy="5001815"/>
          </a:xfrm>
        </p:spPr>
        <p:txBody>
          <a:bodyPr>
            <a:normAutofit fontScale="85000" lnSpcReduction="20000"/>
          </a:bodyPr>
          <a:lstStyle/>
          <a:p>
            <a:pPr>
              <a:buFont typeface="Wingdings" pitchFamily="2" charset="2"/>
              <a:buNone/>
            </a:pPr>
            <a:r>
              <a:rPr lang="en-US" altLang="zh-CN" sz="2400" dirty="0"/>
              <a:t>#</a:t>
            </a:r>
            <a:r>
              <a:rPr lang="en-US" altLang="zh-CN" sz="2400" dirty="0" err="1"/>
              <a:t>ifndef</a:t>
            </a:r>
            <a:r>
              <a:rPr lang="en-US" altLang="zh-CN" sz="2400" dirty="0"/>
              <a:t> ARRAY_CLASS</a:t>
            </a:r>
          </a:p>
          <a:p>
            <a:pPr>
              <a:buFont typeface="Wingdings" pitchFamily="2" charset="2"/>
              <a:buNone/>
            </a:pPr>
            <a:r>
              <a:rPr lang="en-US" altLang="zh-CN" sz="2400" dirty="0"/>
              <a:t>#define ARRAY_CLASS</a:t>
            </a:r>
          </a:p>
          <a:p>
            <a:pPr>
              <a:buFont typeface="Wingdings" pitchFamily="2" charset="2"/>
              <a:buNone/>
            </a:pPr>
            <a:r>
              <a:rPr lang="en-US" altLang="zh-CN" sz="2400" dirty="0"/>
              <a:t>using namespace </a:t>
            </a:r>
            <a:r>
              <a:rPr lang="en-US" altLang="zh-CN" sz="2400" dirty="0" err="1"/>
              <a:t>std</a:t>
            </a:r>
            <a:r>
              <a:rPr lang="en-US" altLang="zh-CN" sz="2400" dirty="0"/>
              <a:t>;</a:t>
            </a:r>
          </a:p>
          <a:p>
            <a:pPr>
              <a:buFont typeface="Wingdings" pitchFamily="2" charset="2"/>
              <a:buNone/>
            </a:pPr>
            <a:r>
              <a:rPr lang="en-US" altLang="zh-CN" sz="2400" dirty="0"/>
              <a:t>#include &lt;</a:t>
            </a:r>
            <a:r>
              <a:rPr lang="en-US" altLang="zh-CN" sz="2400" dirty="0" err="1"/>
              <a:t>iostream</a:t>
            </a:r>
            <a:r>
              <a:rPr lang="en-US" altLang="zh-CN" sz="2400" dirty="0"/>
              <a:t>&gt;</a:t>
            </a:r>
          </a:p>
          <a:p>
            <a:pPr>
              <a:buFont typeface="Wingdings" pitchFamily="2" charset="2"/>
              <a:buNone/>
            </a:pPr>
            <a:r>
              <a:rPr lang="en-US" altLang="zh-CN" sz="2400" dirty="0"/>
              <a:t>#include &lt;</a:t>
            </a:r>
            <a:r>
              <a:rPr lang="en-US" altLang="zh-CN" sz="2400" dirty="0" err="1"/>
              <a:t>cstdlib</a:t>
            </a:r>
            <a:r>
              <a:rPr lang="en-US" altLang="zh-CN" sz="2400" dirty="0"/>
              <a:t>&gt;</a:t>
            </a:r>
          </a:p>
          <a:p>
            <a:pPr>
              <a:buFont typeface="Wingdings" pitchFamily="2" charset="2"/>
              <a:buNone/>
            </a:pPr>
            <a:r>
              <a:rPr lang="en-US" altLang="zh-CN" sz="2400" dirty="0"/>
              <a:t>#</a:t>
            </a:r>
            <a:r>
              <a:rPr lang="en-US" altLang="zh-CN" sz="2400" dirty="0" err="1"/>
              <a:t>ifndef</a:t>
            </a:r>
            <a:r>
              <a:rPr lang="en-US" altLang="zh-CN" sz="2400" dirty="0"/>
              <a:t> NULL</a:t>
            </a:r>
          </a:p>
          <a:p>
            <a:pPr>
              <a:buFont typeface="Wingdings" pitchFamily="2" charset="2"/>
              <a:buNone/>
            </a:pPr>
            <a:r>
              <a:rPr lang="en-US" altLang="zh-CN" sz="2400" dirty="0" err="1"/>
              <a:t>const</a:t>
            </a:r>
            <a:r>
              <a:rPr lang="en-US" altLang="zh-CN" sz="2400" dirty="0"/>
              <a:t> </a:t>
            </a:r>
            <a:r>
              <a:rPr lang="en-US" altLang="zh-CN" sz="2400" dirty="0" err="1"/>
              <a:t>int</a:t>
            </a:r>
            <a:r>
              <a:rPr lang="en-US" altLang="zh-CN" sz="2400" dirty="0"/>
              <a:t> NULL = 0;</a:t>
            </a:r>
          </a:p>
          <a:p>
            <a:pPr>
              <a:buFont typeface="Wingdings" pitchFamily="2" charset="2"/>
              <a:buNone/>
            </a:pPr>
            <a:r>
              <a:rPr lang="en-US" altLang="zh-CN" sz="2400" dirty="0"/>
              <a:t>#</a:t>
            </a:r>
            <a:r>
              <a:rPr lang="en-US" altLang="zh-CN" sz="2400" dirty="0" err="1"/>
              <a:t>endif</a:t>
            </a:r>
            <a:r>
              <a:rPr lang="en-US" altLang="zh-CN" sz="2400" dirty="0"/>
              <a:t>  // NULL</a:t>
            </a:r>
          </a:p>
          <a:p>
            <a:pPr>
              <a:buFont typeface="Wingdings" pitchFamily="2" charset="2"/>
              <a:buNone/>
            </a:pPr>
            <a:r>
              <a:rPr lang="en-US" altLang="zh-CN" sz="2400" dirty="0" err="1"/>
              <a:t>enum</a:t>
            </a:r>
            <a:r>
              <a:rPr lang="en-US" altLang="zh-CN" sz="2400" dirty="0"/>
              <a:t> </a:t>
            </a:r>
            <a:r>
              <a:rPr lang="en-US" altLang="zh-CN" sz="2400" dirty="0" err="1"/>
              <a:t>ErrorType</a:t>
            </a:r>
            <a:r>
              <a:rPr lang="en-US" altLang="zh-CN" sz="2400" dirty="0"/>
              <a:t>  </a:t>
            </a:r>
          </a:p>
          <a:p>
            <a:pPr>
              <a:buFont typeface="Wingdings" pitchFamily="2" charset="2"/>
              <a:buNone/>
            </a:pPr>
            <a:r>
              <a:rPr lang="en-US" altLang="zh-CN" sz="2400" dirty="0"/>
              <a:t> { </a:t>
            </a:r>
            <a:r>
              <a:rPr lang="en-US" altLang="zh-CN" sz="2400" dirty="0" err="1"/>
              <a:t>invalidArraySize</a:t>
            </a:r>
            <a:r>
              <a:rPr lang="en-US" altLang="zh-CN" sz="2400" dirty="0"/>
              <a:t>, </a:t>
            </a:r>
            <a:r>
              <a:rPr lang="en-US" altLang="zh-CN" sz="2400" dirty="0" err="1"/>
              <a:t>memoryAllocationError</a:t>
            </a:r>
            <a:r>
              <a:rPr lang="en-US" altLang="zh-CN" sz="2400" dirty="0"/>
              <a:t>, </a:t>
            </a:r>
          </a:p>
          <a:p>
            <a:pPr>
              <a:buFont typeface="Wingdings" pitchFamily="2" charset="2"/>
              <a:buNone/>
            </a:pPr>
            <a:r>
              <a:rPr lang="en-US" altLang="zh-CN" sz="2400" dirty="0"/>
              <a:t>    </a:t>
            </a:r>
            <a:r>
              <a:rPr lang="en-US" altLang="zh-CN" sz="2400" dirty="0" err="1"/>
              <a:t>indexOutOfRange</a:t>
            </a:r>
            <a:r>
              <a:rPr lang="en-US" altLang="zh-CN" sz="2400" dirty="0"/>
              <a:t> };</a:t>
            </a:r>
          </a:p>
          <a:p>
            <a:pPr>
              <a:buFont typeface="Wingdings" pitchFamily="2" charset="2"/>
              <a:buNone/>
            </a:pPr>
            <a:r>
              <a:rPr lang="en-US" altLang="zh-CN" sz="2400" dirty="0"/>
              <a:t>char *</a:t>
            </a:r>
            <a:r>
              <a:rPr lang="en-US" altLang="zh-CN" sz="2400" dirty="0" err="1"/>
              <a:t>errorMsg</a:t>
            </a:r>
            <a:r>
              <a:rPr lang="en-US" altLang="zh-CN" sz="2400" dirty="0"/>
              <a:t>[] =</a:t>
            </a:r>
          </a:p>
          <a:p>
            <a:pPr>
              <a:buFont typeface="Wingdings" pitchFamily="2" charset="2"/>
              <a:buNone/>
            </a:pPr>
            <a:r>
              <a:rPr lang="en-US" altLang="zh-CN" sz="2400" dirty="0"/>
              <a:t>{   "Invalid array size", "Memory allocation error",</a:t>
            </a:r>
          </a:p>
          <a:p>
            <a:pPr>
              <a:buFont typeface="Wingdings" pitchFamily="2" charset="2"/>
              <a:buNone/>
            </a:pPr>
            <a:r>
              <a:rPr lang="en-US" altLang="zh-CN" sz="2400" dirty="0"/>
              <a:t>    "Invalid index: "</a:t>
            </a:r>
          </a:p>
          <a:p>
            <a:pPr>
              <a:buFont typeface="Wingdings" pitchFamily="2" charset="2"/>
              <a:buNone/>
            </a:pPr>
            <a:r>
              <a:rPr lang="en-US" altLang="zh-CN" sz="2400" dirty="0"/>
              <a:t>};</a:t>
            </a:r>
          </a:p>
        </p:txBody>
      </p:sp>
      <p:sp>
        <p:nvSpPr>
          <p:cNvPr id="124933" name="Text Box 1029"/>
          <p:cNvSpPr txBox="1">
            <a:spLocks noChangeArrowheads="1"/>
          </p:cNvSpPr>
          <p:nvPr/>
        </p:nvSpPr>
        <p:spPr bwMode="auto">
          <a:xfrm>
            <a:off x="5508625" y="357188"/>
            <a:ext cx="30241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zh-CN" altLang="en-US" b="0" u="sng">
                <a:solidFill>
                  <a:srgbClr val="99FFCC"/>
                </a:solidFill>
              </a:rPr>
              <a:t>动态数组类模板程序</a:t>
            </a:r>
          </a:p>
        </p:txBody>
      </p:sp>
      <p:sp>
        <p:nvSpPr>
          <p:cNvPr id="124934" name="Text Box 1030"/>
          <p:cNvSpPr txBox="1">
            <a:spLocks noChangeArrowheads="1"/>
          </p:cNvSpPr>
          <p:nvPr/>
        </p:nvSpPr>
        <p:spPr bwMode="auto">
          <a:xfrm>
            <a:off x="8650289" y="4839891"/>
            <a:ext cx="50482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r">
              <a:spcBef>
                <a:spcPct val="50000"/>
              </a:spcBef>
            </a:pPr>
            <a:fld id="{CA3B79F2-70BA-474D-9547-515BBC9B1F1A}" type="slidenum">
              <a:rPr lang="en-US" altLang="zh-CN" sz="1400" b="0">
                <a:solidFill>
                  <a:schemeClr val="tx1"/>
                </a:solidFill>
              </a:rPr>
              <a:pPr algn="r">
                <a:spcBef>
                  <a:spcPct val="50000"/>
                </a:spcBef>
              </a:pPr>
              <a:t>18</a:t>
            </a:fld>
            <a:endParaRPr lang="en-US" altLang="zh-CN" sz="1400" b="0">
              <a:solidFill>
                <a:schemeClr val="tx1"/>
              </a:solidFill>
            </a:endParaRPr>
          </a:p>
        </p:txBody>
      </p:sp>
    </p:spTree>
    <p:extLst>
      <p:ext uri="{BB962C8B-B14F-4D97-AF65-F5344CB8AC3E}">
        <p14:creationId xmlns:p14="http://schemas.microsoft.com/office/powerpoint/2010/main" val="35308375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1027"/>
          <p:cNvSpPr>
            <a:spLocks noGrp="1" noChangeArrowheads="1"/>
          </p:cNvSpPr>
          <p:nvPr>
            <p:ph idx="1"/>
          </p:nvPr>
        </p:nvSpPr>
        <p:spPr>
          <a:xfrm>
            <a:off x="609600" y="171450"/>
            <a:ext cx="8305800" cy="4830366"/>
          </a:xfrm>
        </p:spPr>
        <p:txBody>
          <a:bodyPr>
            <a:normAutofit fontScale="92500" lnSpcReduction="20000"/>
          </a:bodyPr>
          <a:lstStyle/>
          <a:p>
            <a:pPr>
              <a:lnSpc>
                <a:spcPct val="80000"/>
              </a:lnSpc>
              <a:buFont typeface="Wingdings" pitchFamily="2" charset="2"/>
              <a:buNone/>
            </a:pPr>
            <a:r>
              <a:rPr lang="en-US" altLang="zh-CN" sz="2400" dirty="0"/>
              <a:t>template &lt;class T&gt; </a:t>
            </a:r>
          </a:p>
          <a:p>
            <a:pPr>
              <a:lnSpc>
                <a:spcPct val="80000"/>
              </a:lnSpc>
              <a:buFont typeface="Wingdings" pitchFamily="2" charset="2"/>
              <a:buNone/>
            </a:pPr>
            <a:r>
              <a:rPr lang="en-US" altLang="zh-CN" sz="2400" dirty="0"/>
              <a:t>class Array</a:t>
            </a:r>
          </a:p>
          <a:p>
            <a:pPr>
              <a:lnSpc>
                <a:spcPct val="80000"/>
              </a:lnSpc>
              <a:buFont typeface="Wingdings" pitchFamily="2" charset="2"/>
              <a:buNone/>
            </a:pPr>
            <a:r>
              <a:rPr lang="en-US" altLang="zh-CN" sz="2400" dirty="0"/>
              <a:t>{  private:</a:t>
            </a:r>
          </a:p>
          <a:p>
            <a:pPr>
              <a:lnSpc>
                <a:spcPct val="80000"/>
              </a:lnSpc>
              <a:buFont typeface="Wingdings" pitchFamily="2" charset="2"/>
              <a:buNone/>
            </a:pPr>
            <a:r>
              <a:rPr lang="en-US" altLang="zh-CN" sz="2400" dirty="0"/>
              <a:t>        T*  </a:t>
            </a:r>
            <a:r>
              <a:rPr lang="en-US" altLang="zh-CN" sz="2400" dirty="0" err="1"/>
              <a:t>alist</a:t>
            </a:r>
            <a:r>
              <a:rPr lang="en-US" altLang="zh-CN" sz="2400" dirty="0"/>
              <a:t>; </a:t>
            </a:r>
          </a:p>
          <a:p>
            <a:pPr>
              <a:lnSpc>
                <a:spcPct val="80000"/>
              </a:lnSpc>
              <a:buFont typeface="Wingdings" pitchFamily="2" charset="2"/>
              <a:buNone/>
            </a:pPr>
            <a:r>
              <a:rPr lang="en-US" altLang="zh-CN" sz="2400" dirty="0"/>
              <a:t>        </a:t>
            </a:r>
            <a:r>
              <a:rPr lang="en-US" altLang="zh-CN" sz="2400" dirty="0" err="1"/>
              <a:t>int</a:t>
            </a:r>
            <a:r>
              <a:rPr lang="en-US" altLang="zh-CN" sz="2400" dirty="0"/>
              <a:t> size;   </a:t>
            </a:r>
          </a:p>
          <a:p>
            <a:pPr>
              <a:lnSpc>
                <a:spcPct val="80000"/>
              </a:lnSpc>
              <a:buFont typeface="Wingdings" pitchFamily="2" charset="2"/>
              <a:buNone/>
            </a:pPr>
            <a:r>
              <a:rPr lang="en-US" altLang="zh-CN" sz="2400" dirty="0"/>
              <a:t>        void Error(</a:t>
            </a:r>
            <a:r>
              <a:rPr lang="en-US" altLang="zh-CN" sz="2400" dirty="0" err="1"/>
              <a:t>ErrorType</a:t>
            </a:r>
            <a:r>
              <a:rPr lang="en-US" altLang="zh-CN" sz="2400" dirty="0"/>
              <a:t> </a:t>
            </a:r>
            <a:r>
              <a:rPr lang="en-US" altLang="zh-CN" sz="2400" dirty="0" err="1"/>
              <a:t>error,int</a:t>
            </a:r>
            <a:r>
              <a:rPr lang="en-US" altLang="zh-CN" sz="2400" dirty="0"/>
              <a:t> </a:t>
            </a:r>
            <a:r>
              <a:rPr lang="en-US" altLang="zh-CN" sz="2400" dirty="0" err="1"/>
              <a:t>badIndex</a:t>
            </a:r>
            <a:r>
              <a:rPr lang="en-US" altLang="zh-CN" sz="2400" dirty="0"/>
              <a:t>=0) </a:t>
            </a:r>
            <a:r>
              <a:rPr lang="en-US" altLang="zh-CN" sz="2400" dirty="0" err="1"/>
              <a:t>const</a:t>
            </a:r>
            <a:r>
              <a:rPr lang="en-US" altLang="zh-CN" sz="2400" dirty="0"/>
              <a:t>;</a:t>
            </a:r>
          </a:p>
          <a:p>
            <a:pPr>
              <a:lnSpc>
                <a:spcPct val="80000"/>
              </a:lnSpc>
              <a:buFont typeface="Wingdings" pitchFamily="2" charset="2"/>
              <a:buNone/>
            </a:pPr>
            <a:r>
              <a:rPr lang="en-US" altLang="zh-CN" sz="2400" dirty="0"/>
              <a:t>    public:</a:t>
            </a:r>
          </a:p>
          <a:p>
            <a:pPr>
              <a:lnSpc>
                <a:spcPct val="80000"/>
              </a:lnSpc>
              <a:buFont typeface="Wingdings" pitchFamily="2" charset="2"/>
              <a:buNone/>
            </a:pPr>
            <a:r>
              <a:rPr lang="en-US" altLang="zh-CN" sz="2400" dirty="0"/>
              <a:t>        Array(</a:t>
            </a:r>
            <a:r>
              <a:rPr lang="en-US" altLang="zh-CN" sz="2400" dirty="0" err="1"/>
              <a:t>int</a:t>
            </a:r>
            <a:r>
              <a:rPr lang="en-US" altLang="zh-CN" sz="2400" dirty="0"/>
              <a:t> </a:t>
            </a:r>
            <a:r>
              <a:rPr lang="en-US" altLang="zh-CN" sz="2400" dirty="0" err="1"/>
              <a:t>sz</a:t>
            </a:r>
            <a:r>
              <a:rPr lang="en-US" altLang="zh-CN" sz="2400" dirty="0"/>
              <a:t> = 50);   </a:t>
            </a:r>
          </a:p>
          <a:p>
            <a:pPr>
              <a:lnSpc>
                <a:spcPct val="80000"/>
              </a:lnSpc>
              <a:buFont typeface="Wingdings" pitchFamily="2" charset="2"/>
              <a:buNone/>
            </a:pPr>
            <a:r>
              <a:rPr lang="en-US" altLang="zh-CN" sz="2400" dirty="0"/>
              <a:t>        Array(</a:t>
            </a:r>
            <a:r>
              <a:rPr lang="en-US" altLang="zh-CN" sz="2400" dirty="0" err="1"/>
              <a:t>const</a:t>
            </a:r>
            <a:r>
              <a:rPr lang="en-US" altLang="zh-CN" sz="2400" dirty="0"/>
              <a:t> Array&lt;T&gt;&amp; A);   </a:t>
            </a:r>
          </a:p>
          <a:p>
            <a:pPr>
              <a:lnSpc>
                <a:spcPct val="80000"/>
              </a:lnSpc>
              <a:buFont typeface="Wingdings" pitchFamily="2" charset="2"/>
              <a:buNone/>
            </a:pPr>
            <a:r>
              <a:rPr lang="en-US" altLang="zh-CN" sz="2400" dirty="0"/>
              <a:t>        ~Array(void);   </a:t>
            </a:r>
          </a:p>
          <a:p>
            <a:pPr>
              <a:lnSpc>
                <a:spcPct val="80000"/>
              </a:lnSpc>
              <a:buFont typeface="Wingdings" pitchFamily="2" charset="2"/>
              <a:buNone/>
            </a:pPr>
            <a:r>
              <a:rPr lang="en-US" altLang="zh-CN" sz="2400" dirty="0"/>
              <a:t>        Array&lt;T&gt;&amp; operator= (</a:t>
            </a:r>
            <a:r>
              <a:rPr lang="en-US" altLang="zh-CN" sz="2400" dirty="0" err="1"/>
              <a:t>const</a:t>
            </a:r>
            <a:r>
              <a:rPr lang="en-US" altLang="zh-CN" sz="2400" dirty="0"/>
              <a:t> Array&lt;T&gt;&amp; </a:t>
            </a:r>
            <a:r>
              <a:rPr lang="en-US" altLang="zh-CN" sz="2400" dirty="0" err="1"/>
              <a:t>rhs</a:t>
            </a:r>
            <a:r>
              <a:rPr lang="en-US" altLang="zh-CN" sz="2400" dirty="0"/>
              <a:t>); </a:t>
            </a:r>
          </a:p>
          <a:p>
            <a:pPr>
              <a:lnSpc>
                <a:spcPct val="80000"/>
              </a:lnSpc>
              <a:buFont typeface="Wingdings" pitchFamily="2" charset="2"/>
              <a:buNone/>
            </a:pPr>
            <a:r>
              <a:rPr lang="en-US" altLang="zh-CN" sz="2400" dirty="0"/>
              <a:t>        T&amp; operator[](</a:t>
            </a:r>
            <a:r>
              <a:rPr lang="en-US" altLang="zh-CN" sz="2400" dirty="0" err="1"/>
              <a:t>int</a:t>
            </a:r>
            <a:r>
              <a:rPr lang="en-US" altLang="zh-CN" sz="2400" dirty="0"/>
              <a:t> </a:t>
            </a:r>
            <a:r>
              <a:rPr lang="en-US" altLang="zh-CN" sz="2400" dirty="0" err="1"/>
              <a:t>i</a:t>
            </a:r>
            <a:r>
              <a:rPr lang="en-US" altLang="zh-CN" sz="2400" dirty="0"/>
              <a:t>);  </a:t>
            </a:r>
          </a:p>
          <a:p>
            <a:pPr>
              <a:lnSpc>
                <a:spcPct val="80000"/>
              </a:lnSpc>
              <a:buFont typeface="Wingdings" pitchFamily="2" charset="2"/>
              <a:buNone/>
            </a:pPr>
            <a:r>
              <a:rPr lang="en-US" altLang="zh-CN" sz="2400" dirty="0"/>
              <a:t>        operator T* (void) </a:t>
            </a:r>
            <a:r>
              <a:rPr lang="en-US" altLang="zh-CN" sz="2400" dirty="0" err="1"/>
              <a:t>const</a:t>
            </a:r>
            <a:r>
              <a:rPr lang="en-US" altLang="zh-CN" sz="2400" dirty="0"/>
              <a:t>;</a:t>
            </a:r>
          </a:p>
          <a:p>
            <a:pPr>
              <a:lnSpc>
                <a:spcPct val="80000"/>
              </a:lnSpc>
              <a:buFont typeface="Wingdings" pitchFamily="2" charset="2"/>
              <a:buNone/>
            </a:pPr>
            <a:r>
              <a:rPr lang="en-US" altLang="zh-CN" sz="2400" dirty="0"/>
              <a:t>        </a:t>
            </a:r>
            <a:r>
              <a:rPr lang="en-US" altLang="zh-CN" sz="2400" dirty="0" err="1"/>
              <a:t>int</a:t>
            </a:r>
            <a:r>
              <a:rPr lang="en-US" altLang="zh-CN" sz="2400" dirty="0"/>
              <a:t> </a:t>
            </a:r>
            <a:r>
              <a:rPr lang="en-US" altLang="zh-CN" sz="2400" dirty="0" err="1"/>
              <a:t>ListSize</a:t>
            </a:r>
            <a:r>
              <a:rPr lang="en-US" altLang="zh-CN" sz="2400" dirty="0"/>
              <a:t>(void) </a:t>
            </a:r>
            <a:r>
              <a:rPr lang="en-US" altLang="zh-CN" sz="2400" dirty="0" err="1"/>
              <a:t>const</a:t>
            </a:r>
            <a:r>
              <a:rPr lang="en-US" altLang="zh-CN" sz="2400" dirty="0"/>
              <a:t>;   </a:t>
            </a:r>
          </a:p>
          <a:p>
            <a:pPr>
              <a:lnSpc>
                <a:spcPct val="80000"/>
              </a:lnSpc>
              <a:buFont typeface="Wingdings" pitchFamily="2" charset="2"/>
              <a:buNone/>
            </a:pPr>
            <a:r>
              <a:rPr lang="en-US" altLang="zh-CN" sz="2400" dirty="0"/>
              <a:t>        void Resize(</a:t>
            </a:r>
            <a:r>
              <a:rPr lang="en-US" altLang="zh-CN" sz="2400" dirty="0" err="1"/>
              <a:t>int</a:t>
            </a:r>
            <a:r>
              <a:rPr lang="en-US" altLang="zh-CN" sz="2400" dirty="0"/>
              <a:t> </a:t>
            </a:r>
            <a:r>
              <a:rPr lang="en-US" altLang="zh-CN" sz="2400" dirty="0" err="1"/>
              <a:t>sz</a:t>
            </a:r>
            <a:r>
              <a:rPr lang="en-US" altLang="zh-CN" sz="2400" dirty="0"/>
              <a:t>);        </a:t>
            </a:r>
          </a:p>
          <a:p>
            <a:pPr>
              <a:lnSpc>
                <a:spcPct val="80000"/>
              </a:lnSpc>
              <a:buFont typeface="Wingdings" pitchFamily="2" charset="2"/>
              <a:buNone/>
            </a:pPr>
            <a:r>
              <a:rPr lang="en-US" altLang="zh-CN" sz="2400" dirty="0"/>
              <a:t>};</a:t>
            </a:r>
          </a:p>
        </p:txBody>
      </p:sp>
      <p:sp>
        <p:nvSpPr>
          <p:cNvPr id="125957" name="Text Box 1029"/>
          <p:cNvSpPr txBox="1">
            <a:spLocks noChangeArrowheads="1"/>
          </p:cNvSpPr>
          <p:nvPr/>
        </p:nvSpPr>
        <p:spPr bwMode="auto">
          <a:xfrm>
            <a:off x="8650289" y="4839891"/>
            <a:ext cx="50482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r">
              <a:spcBef>
                <a:spcPct val="50000"/>
              </a:spcBef>
            </a:pPr>
            <a:fld id="{3B79167F-983A-453D-B475-3F3E951FCFEE}" type="slidenum">
              <a:rPr lang="en-US" altLang="zh-CN" sz="1400" b="0">
                <a:solidFill>
                  <a:schemeClr val="tx1"/>
                </a:solidFill>
              </a:rPr>
              <a:pPr algn="r">
                <a:spcBef>
                  <a:spcPct val="50000"/>
                </a:spcBef>
              </a:pPr>
              <a:t>19</a:t>
            </a:fld>
            <a:endParaRPr lang="en-US" altLang="zh-CN" sz="1400" b="0">
              <a:solidFill>
                <a:schemeClr val="tx1"/>
              </a:solidFill>
            </a:endParaRPr>
          </a:p>
        </p:txBody>
      </p:sp>
    </p:spTree>
    <p:extLst>
      <p:ext uri="{BB962C8B-B14F-4D97-AF65-F5344CB8AC3E}">
        <p14:creationId xmlns:p14="http://schemas.microsoft.com/office/powerpoint/2010/main" val="35272696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r>
              <a:rPr lang="zh-CN" altLang="en-US"/>
              <a:t>本章主要内容</a:t>
            </a:r>
          </a:p>
        </p:txBody>
      </p:sp>
      <p:sp>
        <p:nvSpPr>
          <p:cNvPr id="202755" name="Rectangle 3"/>
          <p:cNvSpPr>
            <a:spLocks noGrp="1" noChangeArrowheads="1"/>
          </p:cNvSpPr>
          <p:nvPr>
            <p:ph idx="1"/>
          </p:nvPr>
        </p:nvSpPr>
        <p:spPr/>
        <p:txBody>
          <a:bodyPr/>
          <a:lstStyle/>
          <a:p>
            <a:r>
              <a:rPr lang="zh-CN" altLang="en-US"/>
              <a:t>模板</a:t>
            </a:r>
          </a:p>
          <a:p>
            <a:r>
              <a:rPr lang="zh-CN" altLang="en-US"/>
              <a:t>群体类</a:t>
            </a:r>
          </a:p>
          <a:p>
            <a:r>
              <a:rPr lang="zh-CN" altLang="en-US"/>
              <a:t>群体数据的组织</a:t>
            </a:r>
          </a:p>
        </p:txBody>
      </p:sp>
      <p:sp>
        <p:nvSpPr>
          <p:cNvPr id="6" name="灯片编号占位符 5"/>
          <p:cNvSpPr>
            <a:spLocks noGrp="1"/>
          </p:cNvSpPr>
          <p:nvPr>
            <p:ph type="sldNum" sz="quarter" idx="12"/>
          </p:nvPr>
        </p:nvSpPr>
        <p:spPr/>
        <p:txBody>
          <a:bodyPr/>
          <a:lstStyle/>
          <a:p>
            <a:fld id="{D8078F8D-5F0F-4670-A88D-089B3288EEFE}" type="slidenum">
              <a:rPr lang="en-US" altLang="zh-CN"/>
              <a:pPr/>
              <a:t>2</a:t>
            </a:fld>
            <a:endParaRPr lang="en-US" altLang="zh-CN"/>
          </a:p>
        </p:txBody>
      </p:sp>
    </p:spTree>
    <p:extLst>
      <p:ext uri="{BB962C8B-B14F-4D97-AF65-F5344CB8AC3E}">
        <p14:creationId xmlns:p14="http://schemas.microsoft.com/office/powerpoint/2010/main" val="39068925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1026"/>
          <p:cNvSpPr>
            <a:spLocks noGrp="1" noChangeArrowheads="1"/>
          </p:cNvSpPr>
          <p:nvPr>
            <p:ph type="title"/>
          </p:nvPr>
        </p:nvSpPr>
        <p:spPr>
          <a:xfrm>
            <a:off x="1143000" y="171450"/>
            <a:ext cx="7467600" cy="857250"/>
          </a:xfrm>
        </p:spPr>
        <p:txBody>
          <a:bodyPr/>
          <a:lstStyle/>
          <a:p>
            <a:r>
              <a:rPr lang="zh-CN" altLang="en-US" sz="4400"/>
              <a:t>数组类模板的构造函数</a:t>
            </a:r>
          </a:p>
        </p:txBody>
      </p:sp>
      <p:sp>
        <p:nvSpPr>
          <p:cNvPr id="154627" name="Rectangle 1027"/>
          <p:cNvSpPr>
            <a:spLocks noGrp="1" noChangeArrowheads="1"/>
          </p:cNvSpPr>
          <p:nvPr>
            <p:ph idx="1"/>
          </p:nvPr>
        </p:nvSpPr>
        <p:spPr>
          <a:xfrm>
            <a:off x="1111250" y="1314450"/>
            <a:ext cx="7924800" cy="3486150"/>
          </a:xfrm>
        </p:spPr>
        <p:txBody>
          <a:bodyPr>
            <a:normAutofit fontScale="92500" lnSpcReduction="20000"/>
          </a:bodyPr>
          <a:lstStyle/>
          <a:p>
            <a:pPr>
              <a:spcBef>
                <a:spcPct val="0"/>
              </a:spcBef>
              <a:buFont typeface="Wingdings" pitchFamily="2" charset="2"/>
              <a:buNone/>
            </a:pPr>
            <a:r>
              <a:rPr lang="en-US" altLang="zh-CN" sz="2200" dirty="0"/>
              <a:t>// </a:t>
            </a:r>
            <a:r>
              <a:rPr lang="zh-CN" altLang="en-US" sz="2200" dirty="0"/>
              <a:t>构造函数</a:t>
            </a:r>
          </a:p>
          <a:p>
            <a:pPr>
              <a:spcBef>
                <a:spcPct val="0"/>
              </a:spcBef>
              <a:buFont typeface="Wingdings" pitchFamily="2" charset="2"/>
              <a:buNone/>
            </a:pPr>
            <a:r>
              <a:rPr lang="en-US" altLang="zh-CN" sz="2200" dirty="0"/>
              <a:t>template &lt;class T&gt;</a:t>
            </a:r>
          </a:p>
          <a:p>
            <a:pPr>
              <a:spcBef>
                <a:spcPct val="0"/>
              </a:spcBef>
              <a:buFont typeface="Wingdings" pitchFamily="2" charset="2"/>
              <a:buNone/>
            </a:pPr>
            <a:r>
              <a:rPr lang="en-US" altLang="zh-CN" sz="2200" dirty="0"/>
              <a:t>Array&lt;T&gt;::Array(</a:t>
            </a:r>
            <a:r>
              <a:rPr lang="en-US" altLang="zh-CN" sz="2200" dirty="0" err="1"/>
              <a:t>int</a:t>
            </a:r>
            <a:r>
              <a:rPr lang="en-US" altLang="zh-CN" sz="2200" dirty="0"/>
              <a:t> </a:t>
            </a:r>
            <a:r>
              <a:rPr lang="en-US" altLang="zh-CN" sz="2200" dirty="0" err="1"/>
              <a:t>sz</a:t>
            </a:r>
            <a:r>
              <a:rPr lang="en-US" altLang="zh-CN" sz="2200" dirty="0"/>
              <a:t>)</a:t>
            </a:r>
          </a:p>
          <a:p>
            <a:pPr>
              <a:spcBef>
                <a:spcPct val="0"/>
              </a:spcBef>
              <a:buFont typeface="Wingdings" pitchFamily="2" charset="2"/>
              <a:buNone/>
            </a:pPr>
            <a:r>
              <a:rPr lang="en-US" altLang="zh-CN" sz="2200" dirty="0"/>
              <a:t>{</a:t>
            </a:r>
          </a:p>
          <a:p>
            <a:pPr>
              <a:spcBef>
                <a:spcPct val="0"/>
              </a:spcBef>
              <a:buFont typeface="Wingdings" pitchFamily="2" charset="2"/>
              <a:buNone/>
            </a:pPr>
            <a:r>
              <a:rPr lang="en-US" altLang="zh-CN" sz="2200" dirty="0"/>
              <a:t>    if (</a:t>
            </a:r>
            <a:r>
              <a:rPr lang="en-US" altLang="zh-CN" sz="2200" dirty="0" err="1"/>
              <a:t>sz</a:t>
            </a:r>
            <a:r>
              <a:rPr lang="en-US" altLang="zh-CN" sz="2200" dirty="0"/>
              <a:t> &lt;= 0)   </a:t>
            </a:r>
          </a:p>
          <a:p>
            <a:pPr>
              <a:spcBef>
                <a:spcPct val="0"/>
              </a:spcBef>
              <a:buFont typeface="Wingdings" pitchFamily="2" charset="2"/>
              <a:buNone/>
            </a:pPr>
            <a:r>
              <a:rPr lang="en-US" altLang="zh-CN" sz="2200" dirty="0"/>
              <a:t>        //</a:t>
            </a:r>
            <a:r>
              <a:rPr lang="en-US" altLang="zh-CN" sz="2200" dirty="0" err="1"/>
              <a:t>sz</a:t>
            </a:r>
            <a:r>
              <a:rPr lang="zh-CN" altLang="en-US" sz="2200" dirty="0"/>
              <a:t>为数组大小（元素个数），若小于</a:t>
            </a:r>
            <a:r>
              <a:rPr lang="en-US" altLang="zh-CN" sz="2200" dirty="0"/>
              <a:t>0</a:t>
            </a:r>
            <a:r>
              <a:rPr lang="zh-CN" altLang="en-US" sz="2200" dirty="0"/>
              <a:t>，则输出错误信息</a:t>
            </a:r>
          </a:p>
          <a:p>
            <a:pPr>
              <a:spcBef>
                <a:spcPct val="0"/>
              </a:spcBef>
              <a:buFont typeface="Wingdings" pitchFamily="2" charset="2"/>
              <a:buNone/>
            </a:pPr>
            <a:r>
              <a:rPr lang="zh-CN" altLang="en-US" sz="2200" dirty="0"/>
              <a:t>        </a:t>
            </a:r>
            <a:r>
              <a:rPr lang="en-US" altLang="zh-CN" sz="2200" dirty="0"/>
              <a:t>Error(</a:t>
            </a:r>
            <a:r>
              <a:rPr lang="en-US" altLang="zh-CN" sz="2200" dirty="0" err="1"/>
              <a:t>invalidArraySize</a:t>
            </a:r>
            <a:r>
              <a:rPr lang="en-US" altLang="zh-CN" sz="2200" dirty="0"/>
              <a:t>);</a:t>
            </a:r>
          </a:p>
          <a:p>
            <a:pPr>
              <a:spcBef>
                <a:spcPct val="0"/>
              </a:spcBef>
              <a:buFont typeface="Wingdings" pitchFamily="2" charset="2"/>
              <a:buNone/>
            </a:pPr>
            <a:r>
              <a:rPr lang="en-US" altLang="zh-CN" sz="2200" dirty="0"/>
              <a:t> </a:t>
            </a:r>
          </a:p>
          <a:p>
            <a:pPr>
              <a:spcBef>
                <a:spcPct val="0"/>
              </a:spcBef>
              <a:buFont typeface="Wingdings" pitchFamily="2" charset="2"/>
              <a:buNone/>
            </a:pPr>
            <a:r>
              <a:rPr lang="en-US" altLang="zh-CN" sz="2200" dirty="0"/>
              <a:t>    size = </a:t>
            </a:r>
            <a:r>
              <a:rPr lang="en-US" altLang="zh-CN" sz="2200" dirty="0" err="1"/>
              <a:t>sz</a:t>
            </a:r>
            <a:r>
              <a:rPr lang="en-US" altLang="zh-CN" sz="2200" dirty="0"/>
              <a:t>;   // </a:t>
            </a:r>
            <a:r>
              <a:rPr lang="zh-CN" altLang="en-US" sz="2200" dirty="0"/>
              <a:t>将元素个数赋值给变量</a:t>
            </a:r>
            <a:r>
              <a:rPr lang="en-US" altLang="zh-CN" sz="2200" dirty="0"/>
              <a:t>size</a:t>
            </a:r>
          </a:p>
          <a:p>
            <a:pPr>
              <a:spcBef>
                <a:spcPct val="0"/>
              </a:spcBef>
              <a:buFont typeface="Wingdings" pitchFamily="2" charset="2"/>
              <a:buNone/>
            </a:pPr>
            <a:r>
              <a:rPr lang="en-US" altLang="zh-CN" sz="2200" dirty="0"/>
              <a:t>    </a:t>
            </a:r>
            <a:r>
              <a:rPr lang="en-US" altLang="zh-CN" sz="2200" dirty="0" err="1"/>
              <a:t>alist</a:t>
            </a:r>
            <a:r>
              <a:rPr lang="en-US" altLang="zh-CN" sz="2200" dirty="0"/>
              <a:t> = new T[size];    //</a:t>
            </a:r>
            <a:r>
              <a:rPr lang="zh-CN" altLang="en-US" sz="2200" dirty="0"/>
              <a:t>动态分配</a:t>
            </a:r>
            <a:r>
              <a:rPr lang="en-US" altLang="zh-CN" sz="2200" dirty="0"/>
              <a:t>size</a:t>
            </a:r>
            <a:r>
              <a:rPr lang="zh-CN" altLang="en-US" sz="2200" dirty="0"/>
              <a:t>个</a:t>
            </a:r>
            <a:r>
              <a:rPr lang="en-US" altLang="zh-CN" sz="2200" dirty="0"/>
              <a:t>T</a:t>
            </a:r>
            <a:r>
              <a:rPr lang="zh-CN" altLang="en-US" sz="2200" dirty="0"/>
              <a:t>类型的元素空间</a:t>
            </a:r>
          </a:p>
          <a:p>
            <a:pPr>
              <a:spcBef>
                <a:spcPct val="0"/>
              </a:spcBef>
              <a:buFont typeface="Wingdings" pitchFamily="2" charset="2"/>
              <a:buNone/>
            </a:pPr>
            <a:r>
              <a:rPr lang="zh-CN" altLang="en-US" sz="2200" dirty="0"/>
              <a:t>    </a:t>
            </a:r>
            <a:r>
              <a:rPr lang="en-US" altLang="zh-CN" sz="2200" dirty="0"/>
              <a:t>if (</a:t>
            </a:r>
            <a:r>
              <a:rPr lang="en-US" altLang="zh-CN" sz="2200" dirty="0" err="1"/>
              <a:t>alist</a:t>
            </a:r>
            <a:r>
              <a:rPr lang="en-US" altLang="zh-CN" sz="2200" dirty="0"/>
              <a:t> == NULL)   //</a:t>
            </a:r>
            <a:r>
              <a:rPr lang="zh-CN" altLang="en-US" sz="2200" dirty="0"/>
              <a:t>如果分配内存不成功，输出错误信息</a:t>
            </a:r>
          </a:p>
          <a:p>
            <a:pPr>
              <a:spcBef>
                <a:spcPct val="0"/>
              </a:spcBef>
              <a:buFont typeface="Wingdings" pitchFamily="2" charset="2"/>
              <a:buNone/>
            </a:pPr>
            <a:r>
              <a:rPr lang="zh-CN" altLang="en-US" sz="2200" dirty="0"/>
              <a:t>        </a:t>
            </a:r>
            <a:r>
              <a:rPr lang="en-US" altLang="zh-CN" sz="2200" dirty="0"/>
              <a:t>Error(</a:t>
            </a:r>
            <a:r>
              <a:rPr lang="en-US" altLang="zh-CN" sz="2200" dirty="0" err="1"/>
              <a:t>memoryAllocationError</a:t>
            </a:r>
            <a:r>
              <a:rPr lang="en-US" altLang="zh-CN" sz="2200" dirty="0"/>
              <a:t>);</a:t>
            </a:r>
          </a:p>
          <a:p>
            <a:pPr>
              <a:spcBef>
                <a:spcPct val="0"/>
              </a:spcBef>
              <a:buFont typeface="Wingdings" pitchFamily="2" charset="2"/>
              <a:buNone/>
            </a:pPr>
            <a:r>
              <a:rPr lang="en-US" altLang="zh-CN" sz="2200" dirty="0"/>
              <a:t>}</a:t>
            </a:r>
          </a:p>
        </p:txBody>
      </p:sp>
      <p:sp>
        <p:nvSpPr>
          <p:cNvPr id="7" name="灯片编号占位符 5"/>
          <p:cNvSpPr>
            <a:spLocks noGrp="1"/>
          </p:cNvSpPr>
          <p:nvPr>
            <p:ph type="sldNum" sz="quarter" idx="12"/>
          </p:nvPr>
        </p:nvSpPr>
        <p:spPr/>
        <p:txBody>
          <a:bodyPr/>
          <a:lstStyle/>
          <a:p>
            <a:fld id="{AA881F43-6831-4FF5-95CA-C0B65B730D66}" type="slidenum">
              <a:rPr lang="en-US" altLang="zh-CN"/>
              <a:pPr/>
              <a:t>20</a:t>
            </a:fld>
            <a:endParaRPr lang="en-US" altLang="zh-CN"/>
          </a:p>
        </p:txBody>
      </p:sp>
      <p:sp>
        <p:nvSpPr>
          <p:cNvPr id="154629" name="Text Box 1029"/>
          <p:cNvSpPr txBox="1">
            <a:spLocks noChangeArrowheads="1"/>
          </p:cNvSpPr>
          <p:nvPr/>
        </p:nvSpPr>
        <p:spPr bwMode="auto">
          <a:xfrm>
            <a:off x="266581" y="31394"/>
            <a:ext cx="800219" cy="4824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eaLnBrk="1" hangingPunct="1">
              <a:spcBef>
                <a:spcPct val="50000"/>
              </a:spcBef>
            </a:pPr>
            <a:r>
              <a:rPr kumimoji="1" lang="zh-CN" altLang="en-US" sz="4000" b="0" dirty="0">
                <a:solidFill>
                  <a:srgbClr val="00FFFF"/>
                </a:solidFill>
                <a:latin typeface="隶书" pitchFamily="49" charset="-122"/>
                <a:ea typeface="隶书" pitchFamily="49" charset="-122"/>
              </a:rPr>
              <a:t>直接访问的线性群体</a:t>
            </a:r>
          </a:p>
        </p:txBody>
      </p:sp>
    </p:spTree>
    <p:extLst>
      <p:ext uri="{BB962C8B-B14F-4D97-AF65-F5344CB8AC3E}">
        <p14:creationId xmlns:p14="http://schemas.microsoft.com/office/powerpoint/2010/main" val="4333947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1026"/>
          <p:cNvSpPr>
            <a:spLocks noGrp="1" noChangeArrowheads="1"/>
          </p:cNvSpPr>
          <p:nvPr>
            <p:ph type="title"/>
          </p:nvPr>
        </p:nvSpPr>
        <p:spPr>
          <a:xfrm>
            <a:off x="755576" y="213382"/>
            <a:ext cx="7776000" cy="857250"/>
          </a:xfrm>
        </p:spPr>
        <p:txBody>
          <a:bodyPr/>
          <a:lstStyle/>
          <a:p>
            <a:r>
              <a:rPr lang="zh-CN" altLang="en-US" dirty="0"/>
              <a:t>数组类的拷贝构造函数</a:t>
            </a:r>
          </a:p>
        </p:txBody>
      </p:sp>
      <p:sp>
        <p:nvSpPr>
          <p:cNvPr id="155651" name="Rectangle 1027"/>
          <p:cNvSpPr>
            <a:spLocks noGrp="1" noChangeArrowheads="1"/>
          </p:cNvSpPr>
          <p:nvPr>
            <p:ph idx="1"/>
          </p:nvPr>
        </p:nvSpPr>
        <p:spPr>
          <a:xfrm>
            <a:off x="1066800" y="1428750"/>
            <a:ext cx="7467600" cy="3257550"/>
          </a:xfrm>
        </p:spPr>
        <p:txBody>
          <a:bodyPr>
            <a:normAutofit fontScale="85000" lnSpcReduction="20000"/>
          </a:bodyPr>
          <a:lstStyle/>
          <a:p>
            <a:pPr>
              <a:lnSpc>
                <a:spcPct val="90000"/>
              </a:lnSpc>
              <a:buFont typeface="Wingdings" pitchFamily="2" charset="2"/>
              <a:buNone/>
            </a:pPr>
            <a:r>
              <a:rPr lang="en-US" altLang="zh-CN" sz="2200" dirty="0"/>
              <a:t>template &lt;class T&gt;</a:t>
            </a:r>
          </a:p>
          <a:p>
            <a:pPr>
              <a:lnSpc>
                <a:spcPct val="90000"/>
              </a:lnSpc>
              <a:buFont typeface="Wingdings" pitchFamily="2" charset="2"/>
              <a:buNone/>
            </a:pPr>
            <a:r>
              <a:rPr lang="en-US" altLang="zh-CN" sz="2200" dirty="0"/>
              <a:t>Array&lt;T&gt;::Array(</a:t>
            </a:r>
            <a:r>
              <a:rPr lang="en-US" altLang="zh-CN" sz="2200" dirty="0" err="1"/>
              <a:t>const</a:t>
            </a:r>
            <a:r>
              <a:rPr lang="en-US" altLang="zh-CN" sz="2200" dirty="0"/>
              <a:t> Array&lt;T&gt;&amp; X)</a:t>
            </a:r>
          </a:p>
          <a:p>
            <a:pPr>
              <a:lnSpc>
                <a:spcPct val="90000"/>
              </a:lnSpc>
              <a:buFont typeface="Wingdings" pitchFamily="2" charset="2"/>
              <a:buNone/>
            </a:pPr>
            <a:r>
              <a:rPr lang="en-US" altLang="zh-CN" sz="2200" dirty="0"/>
              <a:t>{</a:t>
            </a:r>
          </a:p>
          <a:p>
            <a:pPr>
              <a:lnSpc>
                <a:spcPct val="90000"/>
              </a:lnSpc>
              <a:buFont typeface="Wingdings" pitchFamily="2" charset="2"/>
              <a:buNone/>
            </a:pPr>
            <a:r>
              <a:rPr lang="en-US" altLang="zh-CN" sz="2200" dirty="0"/>
              <a:t>    </a:t>
            </a:r>
            <a:r>
              <a:rPr lang="en-US" altLang="zh-CN" sz="2200" dirty="0" err="1"/>
              <a:t>int</a:t>
            </a:r>
            <a:r>
              <a:rPr lang="en-US" altLang="zh-CN" sz="2200" dirty="0"/>
              <a:t> n = </a:t>
            </a:r>
            <a:r>
              <a:rPr lang="en-US" altLang="zh-CN" sz="2200" dirty="0" err="1"/>
              <a:t>X.size</a:t>
            </a:r>
            <a:r>
              <a:rPr lang="en-US" altLang="zh-CN" sz="2200" dirty="0"/>
              <a:t>; </a:t>
            </a:r>
          </a:p>
          <a:p>
            <a:pPr>
              <a:lnSpc>
                <a:spcPct val="90000"/>
              </a:lnSpc>
              <a:buFont typeface="Wingdings" pitchFamily="2" charset="2"/>
              <a:buNone/>
            </a:pPr>
            <a:r>
              <a:rPr lang="en-US" altLang="zh-CN" sz="2200" dirty="0"/>
              <a:t>    size = n;</a:t>
            </a:r>
          </a:p>
          <a:p>
            <a:pPr>
              <a:lnSpc>
                <a:spcPct val="90000"/>
              </a:lnSpc>
              <a:buFont typeface="Wingdings" pitchFamily="2" charset="2"/>
              <a:buNone/>
            </a:pPr>
            <a:r>
              <a:rPr lang="en-US" altLang="zh-CN" sz="2200" dirty="0"/>
              <a:t>    </a:t>
            </a:r>
            <a:r>
              <a:rPr lang="en-US" altLang="zh-CN" sz="2200" dirty="0" err="1"/>
              <a:t>alist</a:t>
            </a:r>
            <a:r>
              <a:rPr lang="en-US" altLang="zh-CN" sz="2200" dirty="0"/>
              <a:t> = new T[n];    </a:t>
            </a:r>
          </a:p>
          <a:p>
            <a:pPr>
              <a:lnSpc>
                <a:spcPct val="90000"/>
              </a:lnSpc>
              <a:buFont typeface="Wingdings" pitchFamily="2" charset="2"/>
              <a:buNone/>
            </a:pPr>
            <a:r>
              <a:rPr lang="en-US" altLang="zh-CN" sz="2200" dirty="0"/>
              <a:t>    if (</a:t>
            </a:r>
            <a:r>
              <a:rPr lang="en-US" altLang="zh-CN" sz="2200" dirty="0" err="1"/>
              <a:t>alist</a:t>
            </a:r>
            <a:r>
              <a:rPr lang="en-US" altLang="zh-CN" sz="2200" dirty="0"/>
              <a:t> == NULL) Error(</a:t>
            </a:r>
            <a:r>
              <a:rPr lang="en-US" altLang="zh-CN" sz="2200" dirty="0" err="1"/>
              <a:t>memoryAllocationError</a:t>
            </a:r>
            <a:r>
              <a:rPr lang="en-US" altLang="zh-CN" sz="2200" dirty="0"/>
              <a:t>);</a:t>
            </a:r>
          </a:p>
          <a:p>
            <a:pPr>
              <a:lnSpc>
                <a:spcPct val="90000"/>
              </a:lnSpc>
              <a:buFont typeface="Wingdings" pitchFamily="2" charset="2"/>
              <a:buNone/>
            </a:pPr>
            <a:r>
              <a:rPr lang="en-US" altLang="zh-CN" sz="2200" dirty="0"/>
              <a:t>    T* </a:t>
            </a:r>
            <a:r>
              <a:rPr lang="en-US" altLang="zh-CN" sz="2200" dirty="0" err="1"/>
              <a:t>srcptr</a:t>
            </a:r>
            <a:r>
              <a:rPr lang="en-US" altLang="zh-CN" sz="2200" dirty="0"/>
              <a:t> = </a:t>
            </a:r>
            <a:r>
              <a:rPr lang="en-US" altLang="zh-CN" sz="2200" dirty="0" err="1"/>
              <a:t>X.alist</a:t>
            </a:r>
            <a:r>
              <a:rPr lang="en-US" altLang="zh-CN" sz="2200" dirty="0"/>
              <a:t>;    // </a:t>
            </a:r>
            <a:r>
              <a:rPr lang="en-US" altLang="zh-CN" sz="2200" dirty="0" err="1"/>
              <a:t>X.alist</a:t>
            </a:r>
            <a:r>
              <a:rPr lang="zh-CN" altLang="en-US" sz="2200" dirty="0"/>
              <a:t>是对象</a:t>
            </a:r>
            <a:r>
              <a:rPr lang="en-US" altLang="zh-CN" sz="2200" dirty="0"/>
              <a:t>X</a:t>
            </a:r>
            <a:r>
              <a:rPr lang="zh-CN" altLang="en-US" sz="2200" dirty="0"/>
              <a:t>的数组首地址</a:t>
            </a:r>
          </a:p>
          <a:p>
            <a:pPr>
              <a:lnSpc>
                <a:spcPct val="90000"/>
              </a:lnSpc>
              <a:buFont typeface="Wingdings" pitchFamily="2" charset="2"/>
              <a:buNone/>
            </a:pPr>
            <a:r>
              <a:rPr lang="zh-CN" altLang="en-US" sz="2200" dirty="0"/>
              <a:t>    </a:t>
            </a:r>
            <a:r>
              <a:rPr lang="en-US" altLang="zh-CN" sz="2200" dirty="0"/>
              <a:t>T* </a:t>
            </a:r>
            <a:r>
              <a:rPr lang="en-US" altLang="zh-CN" sz="2200" dirty="0" err="1"/>
              <a:t>destptr</a:t>
            </a:r>
            <a:r>
              <a:rPr lang="en-US" altLang="zh-CN" sz="2200" dirty="0"/>
              <a:t> = </a:t>
            </a:r>
            <a:r>
              <a:rPr lang="en-US" altLang="zh-CN" sz="2200" dirty="0" err="1"/>
              <a:t>alist</a:t>
            </a:r>
            <a:r>
              <a:rPr lang="en-US" altLang="zh-CN" sz="2200" dirty="0"/>
              <a:t>;    // </a:t>
            </a:r>
            <a:r>
              <a:rPr lang="en-US" altLang="zh-CN" sz="2200" dirty="0" err="1"/>
              <a:t>alist</a:t>
            </a:r>
            <a:r>
              <a:rPr lang="zh-CN" altLang="en-US" sz="2200" dirty="0"/>
              <a:t>是本对象中的数组首地址</a:t>
            </a:r>
          </a:p>
          <a:p>
            <a:pPr>
              <a:lnSpc>
                <a:spcPct val="90000"/>
              </a:lnSpc>
              <a:buFont typeface="Wingdings" pitchFamily="2" charset="2"/>
              <a:buNone/>
            </a:pPr>
            <a:r>
              <a:rPr lang="zh-CN" altLang="en-US" sz="2200" dirty="0"/>
              <a:t>    </a:t>
            </a:r>
            <a:r>
              <a:rPr lang="en-US" altLang="zh-CN" sz="2200" dirty="0"/>
              <a:t>while (n--)             // </a:t>
            </a:r>
            <a:r>
              <a:rPr lang="zh-CN" altLang="en-US" sz="2200" dirty="0"/>
              <a:t>逐个复制数组元素</a:t>
            </a:r>
          </a:p>
          <a:p>
            <a:pPr>
              <a:lnSpc>
                <a:spcPct val="90000"/>
              </a:lnSpc>
              <a:buFont typeface="Wingdings" pitchFamily="2" charset="2"/>
              <a:buNone/>
            </a:pPr>
            <a:r>
              <a:rPr lang="zh-CN" altLang="en-US" sz="2200" dirty="0"/>
              <a:t>        *</a:t>
            </a:r>
            <a:r>
              <a:rPr lang="en-US" altLang="zh-CN" sz="2200" dirty="0" err="1"/>
              <a:t>destptr</a:t>
            </a:r>
            <a:r>
              <a:rPr lang="en-US" altLang="zh-CN" sz="2200" dirty="0"/>
              <a:t>++ = *</a:t>
            </a:r>
            <a:r>
              <a:rPr lang="en-US" altLang="zh-CN" sz="2200" dirty="0" err="1"/>
              <a:t>srcptr</a:t>
            </a:r>
            <a:r>
              <a:rPr lang="en-US" altLang="zh-CN" sz="2200" dirty="0"/>
              <a:t>++;</a:t>
            </a:r>
          </a:p>
          <a:p>
            <a:pPr>
              <a:lnSpc>
                <a:spcPct val="90000"/>
              </a:lnSpc>
              <a:buFont typeface="Wingdings" pitchFamily="2" charset="2"/>
              <a:buNone/>
            </a:pPr>
            <a:r>
              <a:rPr lang="en-US" altLang="zh-CN" sz="2200" dirty="0"/>
              <a:t>}</a:t>
            </a:r>
          </a:p>
        </p:txBody>
      </p:sp>
      <p:sp>
        <p:nvSpPr>
          <p:cNvPr id="7" name="灯片编号占位符 5"/>
          <p:cNvSpPr>
            <a:spLocks noGrp="1"/>
          </p:cNvSpPr>
          <p:nvPr>
            <p:ph type="sldNum" sz="quarter" idx="12"/>
          </p:nvPr>
        </p:nvSpPr>
        <p:spPr/>
        <p:txBody>
          <a:bodyPr/>
          <a:lstStyle/>
          <a:p>
            <a:fld id="{08E0DDAE-CE50-4095-AAFD-647E3F7DDB9E}" type="slidenum">
              <a:rPr lang="en-US" altLang="zh-CN"/>
              <a:pPr/>
              <a:t>21</a:t>
            </a:fld>
            <a:endParaRPr lang="en-US" altLang="zh-CN"/>
          </a:p>
        </p:txBody>
      </p:sp>
      <p:sp>
        <p:nvSpPr>
          <p:cNvPr id="155653" name="Text Box 1029"/>
          <p:cNvSpPr txBox="1">
            <a:spLocks noChangeArrowheads="1"/>
          </p:cNvSpPr>
          <p:nvPr/>
        </p:nvSpPr>
        <p:spPr bwMode="auto">
          <a:xfrm>
            <a:off x="9911" y="195486"/>
            <a:ext cx="800219" cy="4752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eaLnBrk="1" hangingPunct="1">
              <a:spcBef>
                <a:spcPct val="50000"/>
              </a:spcBef>
            </a:pPr>
            <a:r>
              <a:rPr kumimoji="1" lang="zh-CN" altLang="en-US" sz="4000" b="0" dirty="0">
                <a:solidFill>
                  <a:srgbClr val="00FFFF"/>
                </a:solidFill>
                <a:latin typeface="隶书" pitchFamily="49" charset="-122"/>
                <a:ea typeface="隶书" pitchFamily="49" charset="-122"/>
              </a:rPr>
              <a:t>直接访问的线性群体</a:t>
            </a:r>
          </a:p>
        </p:txBody>
      </p:sp>
    </p:spTree>
    <p:extLst>
      <p:ext uri="{BB962C8B-B14F-4D97-AF65-F5344CB8AC3E}">
        <p14:creationId xmlns:p14="http://schemas.microsoft.com/office/powerpoint/2010/main" val="40173712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1026"/>
          <p:cNvSpPr>
            <a:spLocks noGrp="1" noChangeArrowheads="1"/>
          </p:cNvSpPr>
          <p:nvPr>
            <p:ph type="title"/>
          </p:nvPr>
        </p:nvSpPr>
        <p:spPr/>
        <p:txBody>
          <a:bodyPr/>
          <a:lstStyle/>
          <a:p>
            <a:r>
              <a:rPr lang="zh-CN" altLang="en-US"/>
              <a:t>浅拷贝</a:t>
            </a:r>
          </a:p>
        </p:txBody>
      </p:sp>
      <p:sp>
        <p:nvSpPr>
          <p:cNvPr id="45" name="灯片编号占位符 5"/>
          <p:cNvSpPr>
            <a:spLocks noGrp="1"/>
          </p:cNvSpPr>
          <p:nvPr>
            <p:ph type="sldNum" sz="quarter" idx="12"/>
          </p:nvPr>
        </p:nvSpPr>
        <p:spPr/>
        <p:txBody>
          <a:bodyPr/>
          <a:lstStyle/>
          <a:p>
            <a:fld id="{3CDE8A86-E4DF-432B-B022-96D662614D8A}" type="slidenum">
              <a:rPr lang="en-US" altLang="zh-CN"/>
              <a:pPr/>
              <a:t>22</a:t>
            </a:fld>
            <a:endParaRPr lang="en-US" altLang="zh-CN"/>
          </a:p>
        </p:txBody>
      </p:sp>
      <p:grpSp>
        <p:nvGrpSpPr>
          <p:cNvPr id="156716" name="Group 1068"/>
          <p:cNvGrpSpPr>
            <a:grpSpLocks/>
          </p:cNvGrpSpPr>
          <p:nvPr/>
        </p:nvGrpSpPr>
        <p:grpSpPr bwMode="auto">
          <a:xfrm>
            <a:off x="1600200" y="1200151"/>
            <a:ext cx="7162800" cy="2907506"/>
            <a:chOff x="816" y="1200"/>
            <a:chExt cx="4512" cy="2442"/>
          </a:xfrm>
        </p:grpSpPr>
        <p:sp>
          <p:nvSpPr>
            <p:cNvPr id="156678" name="Text Box 1030"/>
            <p:cNvSpPr txBox="1">
              <a:spLocks noChangeArrowheads="1"/>
            </p:cNvSpPr>
            <p:nvPr/>
          </p:nvSpPr>
          <p:spPr bwMode="auto">
            <a:xfrm>
              <a:off x="1034" y="1438"/>
              <a:ext cx="425" cy="642"/>
            </a:xfrm>
            <a:prstGeom prst="rect">
              <a:avLst/>
            </a:prstGeom>
            <a:noFill/>
            <a:ln w="9525">
              <a:solidFill>
                <a:srgbClr val="FFFF66"/>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p>
              <a:pPr algn="just"/>
              <a:r>
                <a:rPr lang="en-US" altLang="zh-CN" sz="1800" b="0">
                  <a:solidFill>
                    <a:schemeClr val="tx1"/>
                  </a:solidFill>
                </a:rPr>
                <a:t> alist</a:t>
              </a:r>
            </a:p>
            <a:p>
              <a:pPr algn="just"/>
              <a:r>
                <a:rPr lang="en-US" altLang="zh-CN" sz="1800" b="0">
                  <a:solidFill>
                    <a:schemeClr val="tx1"/>
                  </a:solidFill>
                </a:rPr>
                <a:t> size</a:t>
              </a:r>
            </a:p>
          </p:txBody>
        </p:sp>
        <p:sp>
          <p:nvSpPr>
            <p:cNvPr id="156679" name="Text Box 1031"/>
            <p:cNvSpPr txBox="1">
              <a:spLocks noChangeArrowheads="1"/>
            </p:cNvSpPr>
            <p:nvPr/>
          </p:nvSpPr>
          <p:spPr bwMode="auto">
            <a:xfrm>
              <a:off x="816" y="1398"/>
              <a:ext cx="158"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66"/>
                  </a:solidFill>
                  <a:miter lim="800000"/>
                  <a:headEnd/>
                  <a:tailEnd/>
                </a14:hiddenLine>
              </a:ext>
            </a:extLst>
          </p:spPr>
          <p:txBody>
            <a:bodyPr lIns="0" tIns="0" rIns="0" bIns="0"/>
            <a:lstStyle/>
            <a:p>
              <a:pPr algn="just"/>
              <a:r>
                <a:rPr lang="en-US" altLang="zh-CN" sz="1800" b="0">
                  <a:solidFill>
                    <a:schemeClr val="tx1"/>
                  </a:solidFill>
                </a:rPr>
                <a:t>A</a:t>
              </a:r>
            </a:p>
          </p:txBody>
        </p:sp>
        <p:grpSp>
          <p:nvGrpSpPr>
            <p:cNvPr id="156680" name="Group 1032"/>
            <p:cNvGrpSpPr>
              <a:grpSpLocks/>
            </p:cNvGrpSpPr>
            <p:nvPr/>
          </p:nvGrpSpPr>
          <p:grpSpPr bwMode="auto">
            <a:xfrm>
              <a:off x="1895" y="1615"/>
              <a:ext cx="692" cy="1573"/>
              <a:chOff x="3915" y="8565"/>
              <a:chExt cx="420" cy="2385"/>
            </a:xfrm>
          </p:grpSpPr>
          <p:sp>
            <p:nvSpPr>
              <p:cNvPr id="156681" name="Rectangle 1033"/>
              <p:cNvSpPr>
                <a:spLocks noChangeArrowheads="1"/>
              </p:cNvSpPr>
              <p:nvPr/>
            </p:nvSpPr>
            <p:spPr bwMode="auto">
              <a:xfrm>
                <a:off x="3915" y="8565"/>
                <a:ext cx="420" cy="2385"/>
              </a:xfrm>
              <a:prstGeom prst="rect">
                <a:avLst/>
              </a:prstGeom>
              <a:noFill/>
              <a:ln w="9525">
                <a:solidFill>
                  <a:srgbClr val="FFFF6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6682" name="Line 1034"/>
              <p:cNvSpPr>
                <a:spLocks noChangeShapeType="1"/>
              </p:cNvSpPr>
              <p:nvPr/>
            </p:nvSpPr>
            <p:spPr bwMode="auto">
              <a:xfrm>
                <a:off x="3915" y="8805"/>
                <a:ext cx="420" cy="0"/>
              </a:xfrm>
              <a:prstGeom prst="line">
                <a:avLst/>
              </a:prstGeom>
              <a:noFill/>
              <a:ln w="9525">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6683" name="Line 1035"/>
              <p:cNvSpPr>
                <a:spLocks noChangeShapeType="1"/>
              </p:cNvSpPr>
              <p:nvPr/>
            </p:nvSpPr>
            <p:spPr bwMode="auto">
              <a:xfrm>
                <a:off x="3915" y="9045"/>
                <a:ext cx="420" cy="0"/>
              </a:xfrm>
              <a:prstGeom prst="line">
                <a:avLst/>
              </a:prstGeom>
              <a:noFill/>
              <a:ln w="9525">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6684" name="Line 1036"/>
              <p:cNvSpPr>
                <a:spLocks noChangeShapeType="1"/>
              </p:cNvSpPr>
              <p:nvPr/>
            </p:nvSpPr>
            <p:spPr bwMode="auto">
              <a:xfrm>
                <a:off x="3915" y="9285"/>
                <a:ext cx="420" cy="0"/>
              </a:xfrm>
              <a:prstGeom prst="line">
                <a:avLst/>
              </a:prstGeom>
              <a:noFill/>
              <a:ln w="9525">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6685" name="Line 1037"/>
              <p:cNvSpPr>
                <a:spLocks noChangeShapeType="1"/>
              </p:cNvSpPr>
              <p:nvPr/>
            </p:nvSpPr>
            <p:spPr bwMode="auto">
              <a:xfrm>
                <a:off x="3915" y="9525"/>
                <a:ext cx="420" cy="0"/>
              </a:xfrm>
              <a:prstGeom prst="line">
                <a:avLst/>
              </a:prstGeom>
              <a:noFill/>
              <a:ln w="9525">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6686" name="Line 1038"/>
              <p:cNvSpPr>
                <a:spLocks noChangeShapeType="1"/>
              </p:cNvSpPr>
              <p:nvPr/>
            </p:nvSpPr>
            <p:spPr bwMode="auto">
              <a:xfrm>
                <a:off x="3915" y="9765"/>
                <a:ext cx="420" cy="0"/>
              </a:xfrm>
              <a:prstGeom prst="line">
                <a:avLst/>
              </a:prstGeom>
              <a:noFill/>
              <a:ln w="9525">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6687" name="Line 1039"/>
              <p:cNvSpPr>
                <a:spLocks noChangeShapeType="1"/>
              </p:cNvSpPr>
              <p:nvPr/>
            </p:nvSpPr>
            <p:spPr bwMode="auto">
              <a:xfrm>
                <a:off x="3915" y="10005"/>
                <a:ext cx="420" cy="0"/>
              </a:xfrm>
              <a:prstGeom prst="line">
                <a:avLst/>
              </a:prstGeom>
              <a:noFill/>
              <a:ln w="9525">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6688" name="Line 1040"/>
              <p:cNvSpPr>
                <a:spLocks noChangeShapeType="1"/>
              </p:cNvSpPr>
              <p:nvPr/>
            </p:nvSpPr>
            <p:spPr bwMode="auto">
              <a:xfrm>
                <a:off x="3915" y="10245"/>
                <a:ext cx="420" cy="0"/>
              </a:xfrm>
              <a:prstGeom prst="line">
                <a:avLst/>
              </a:prstGeom>
              <a:noFill/>
              <a:ln w="9525">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6689" name="Line 1041"/>
              <p:cNvSpPr>
                <a:spLocks noChangeShapeType="1"/>
              </p:cNvSpPr>
              <p:nvPr/>
            </p:nvSpPr>
            <p:spPr bwMode="auto">
              <a:xfrm>
                <a:off x="3915" y="10485"/>
                <a:ext cx="420" cy="0"/>
              </a:xfrm>
              <a:prstGeom prst="line">
                <a:avLst/>
              </a:prstGeom>
              <a:noFill/>
              <a:ln w="9525">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6690" name="Line 1042"/>
              <p:cNvSpPr>
                <a:spLocks noChangeShapeType="1"/>
              </p:cNvSpPr>
              <p:nvPr/>
            </p:nvSpPr>
            <p:spPr bwMode="auto">
              <a:xfrm>
                <a:off x="3915" y="10725"/>
                <a:ext cx="420" cy="0"/>
              </a:xfrm>
              <a:prstGeom prst="line">
                <a:avLst/>
              </a:prstGeom>
              <a:noFill/>
              <a:ln w="9525">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56691" name="Text Box 1043"/>
            <p:cNvSpPr txBox="1">
              <a:spLocks noChangeArrowheads="1"/>
            </p:cNvSpPr>
            <p:nvPr/>
          </p:nvSpPr>
          <p:spPr bwMode="auto">
            <a:xfrm>
              <a:off x="1895" y="1200"/>
              <a:ext cx="742" cy="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66"/>
                  </a:solidFill>
                  <a:miter lim="800000"/>
                  <a:headEnd/>
                  <a:tailEnd/>
                </a14:hiddenLine>
              </a:ext>
            </a:extLst>
          </p:spPr>
          <p:txBody>
            <a:bodyPr lIns="0" tIns="0" rIns="0" bIns="0"/>
            <a:lstStyle/>
            <a:p>
              <a:pPr algn="just"/>
              <a:r>
                <a:rPr lang="en-US" altLang="zh-CN" sz="1600" b="0">
                  <a:solidFill>
                    <a:schemeClr val="tx1"/>
                  </a:solidFill>
                </a:rPr>
                <a:t>A</a:t>
              </a:r>
              <a:r>
                <a:rPr lang="zh-CN" altLang="en-US" sz="1600" b="0">
                  <a:solidFill>
                    <a:schemeClr val="tx1"/>
                  </a:solidFill>
                </a:rPr>
                <a:t>的数组元素</a:t>
              </a:r>
            </a:p>
            <a:p>
              <a:pPr algn="just"/>
              <a:r>
                <a:rPr lang="zh-CN" altLang="en-US" sz="1600" b="0">
                  <a:solidFill>
                    <a:schemeClr val="tx1"/>
                  </a:solidFill>
                </a:rPr>
                <a:t>占用的内存</a:t>
              </a:r>
            </a:p>
          </p:txBody>
        </p:sp>
        <p:sp>
          <p:nvSpPr>
            <p:cNvPr id="156692" name="Line 1044"/>
            <p:cNvSpPr>
              <a:spLocks noChangeShapeType="1"/>
            </p:cNvSpPr>
            <p:nvPr/>
          </p:nvSpPr>
          <p:spPr bwMode="auto">
            <a:xfrm>
              <a:off x="1400" y="1625"/>
              <a:ext cx="495" cy="0"/>
            </a:xfrm>
            <a:prstGeom prst="line">
              <a:avLst/>
            </a:prstGeom>
            <a:noFill/>
            <a:ln w="9525">
              <a:solidFill>
                <a:srgbClr val="FFFF66"/>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56693" name="Text Box 1045"/>
            <p:cNvSpPr txBox="1">
              <a:spLocks noChangeArrowheads="1"/>
            </p:cNvSpPr>
            <p:nvPr/>
          </p:nvSpPr>
          <p:spPr bwMode="auto">
            <a:xfrm>
              <a:off x="1133" y="3425"/>
              <a:ext cx="1068"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66"/>
                  </a:solidFill>
                  <a:miter lim="800000"/>
                  <a:headEnd/>
                  <a:tailEnd/>
                </a14:hiddenLine>
              </a:ext>
            </a:extLst>
          </p:spPr>
          <p:txBody>
            <a:bodyPr tIns="0" bIns="0"/>
            <a:lstStyle/>
            <a:p>
              <a:pPr algn="ctr"/>
              <a:r>
                <a:rPr lang="zh-CN" altLang="en-US" sz="1800" b="0">
                  <a:solidFill>
                    <a:schemeClr val="tx1"/>
                  </a:solidFill>
                </a:rPr>
                <a:t>拷贝前</a:t>
              </a:r>
            </a:p>
          </p:txBody>
        </p:sp>
        <p:sp>
          <p:nvSpPr>
            <p:cNvPr id="156695" name="Text Box 1047"/>
            <p:cNvSpPr txBox="1">
              <a:spLocks noChangeArrowheads="1"/>
            </p:cNvSpPr>
            <p:nvPr/>
          </p:nvSpPr>
          <p:spPr bwMode="auto">
            <a:xfrm>
              <a:off x="3725" y="1438"/>
              <a:ext cx="426" cy="642"/>
            </a:xfrm>
            <a:prstGeom prst="rect">
              <a:avLst/>
            </a:prstGeom>
            <a:noFill/>
            <a:ln w="9525">
              <a:solidFill>
                <a:srgbClr val="FFFF66"/>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p>
              <a:pPr algn="just"/>
              <a:r>
                <a:rPr lang="en-US" altLang="zh-CN" sz="1800" b="0">
                  <a:solidFill>
                    <a:schemeClr val="tx1"/>
                  </a:solidFill>
                </a:rPr>
                <a:t> alist</a:t>
              </a:r>
            </a:p>
            <a:p>
              <a:pPr algn="just"/>
              <a:r>
                <a:rPr lang="en-US" altLang="zh-CN" sz="1800" b="0">
                  <a:solidFill>
                    <a:schemeClr val="tx1"/>
                  </a:solidFill>
                </a:rPr>
                <a:t> size</a:t>
              </a:r>
            </a:p>
          </p:txBody>
        </p:sp>
        <p:sp>
          <p:nvSpPr>
            <p:cNvPr id="156696" name="Text Box 1048"/>
            <p:cNvSpPr txBox="1">
              <a:spLocks noChangeArrowheads="1"/>
            </p:cNvSpPr>
            <p:nvPr/>
          </p:nvSpPr>
          <p:spPr bwMode="auto">
            <a:xfrm>
              <a:off x="3507" y="1398"/>
              <a:ext cx="159"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66"/>
                  </a:solidFill>
                  <a:miter lim="800000"/>
                  <a:headEnd/>
                  <a:tailEnd/>
                </a14:hiddenLine>
              </a:ext>
            </a:extLst>
          </p:spPr>
          <p:txBody>
            <a:bodyPr lIns="0" tIns="0" rIns="0" bIns="0"/>
            <a:lstStyle/>
            <a:p>
              <a:pPr algn="just"/>
              <a:r>
                <a:rPr lang="en-US" altLang="zh-CN" sz="1800" b="0">
                  <a:solidFill>
                    <a:schemeClr val="tx1"/>
                  </a:solidFill>
                </a:rPr>
                <a:t>A</a:t>
              </a:r>
            </a:p>
          </p:txBody>
        </p:sp>
        <p:grpSp>
          <p:nvGrpSpPr>
            <p:cNvPr id="156697" name="Group 1049"/>
            <p:cNvGrpSpPr>
              <a:grpSpLocks/>
            </p:cNvGrpSpPr>
            <p:nvPr/>
          </p:nvGrpSpPr>
          <p:grpSpPr bwMode="auto">
            <a:xfrm>
              <a:off x="4586" y="1615"/>
              <a:ext cx="693" cy="1573"/>
              <a:chOff x="3915" y="8565"/>
              <a:chExt cx="420" cy="2385"/>
            </a:xfrm>
          </p:grpSpPr>
          <p:sp>
            <p:nvSpPr>
              <p:cNvPr id="156698" name="Rectangle 1050"/>
              <p:cNvSpPr>
                <a:spLocks noChangeArrowheads="1"/>
              </p:cNvSpPr>
              <p:nvPr/>
            </p:nvSpPr>
            <p:spPr bwMode="auto">
              <a:xfrm>
                <a:off x="3915" y="8565"/>
                <a:ext cx="420" cy="2385"/>
              </a:xfrm>
              <a:prstGeom prst="rect">
                <a:avLst/>
              </a:prstGeom>
              <a:noFill/>
              <a:ln w="9525">
                <a:solidFill>
                  <a:srgbClr val="FFFF6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6699" name="Line 1051"/>
              <p:cNvSpPr>
                <a:spLocks noChangeShapeType="1"/>
              </p:cNvSpPr>
              <p:nvPr/>
            </p:nvSpPr>
            <p:spPr bwMode="auto">
              <a:xfrm>
                <a:off x="3915" y="8805"/>
                <a:ext cx="420" cy="0"/>
              </a:xfrm>
              <a:prstGeom prst="line">
                <a:avLst/>
              </a:prstGeom>
              <a:noFill/>
              <a:ln w="9525">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6700" name="Line 1052"/>
              <p:cNvSpPr>
                <a:spLocks noChangeShapeType="1"/>
              </p:cNvSpPr>
              <p:nvPr/>
            </p:nvSpPr>
            <p:spPr bwMode="auto">
              <a:xfrm>
                <a:off x="3915" y="9045"/>
                <a:ext cx="420" cy="0"/>
              </a:xfrm>
              <a:prstGeom prst="line">
                <a:avLst/>
              </a:prstGeom>
              <a:noFill/>
              <a:ln w="9525">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6701" name="Line 1053"/>
              <p:cNvSpPr>
                <a:spLocks noChangeShapeType="1"/>
              </p:cNvSpPr>
              <p:nvPr/>
            </p:nvSpPr>
            <p:spPr bwMode="auto">
              <a:xfrm>
                <a:off x="3915" y="9285"/>
                <a:ext cx="420" cy="0"/>
              </a:xfrm>
              <a:prstGeom prst="line">
                <a:avLst/>
              </a:prstGeom>
              <a:noFill/>
              <a:ln w="9525">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6702" name="Line 1054"/>
              <p:cNvSpPr>
                <a:spLocks noChangeShapeType="1"/>
              </p:cNvSpPr>
              <p:nvPr/>
            </p:nvSpPr>
            <p:spPr bwMode="auto">
              <a:xfrm>
                <a:off x="3915" y="9525"/>
                <a:ext cx="420" cy="0"/>
              </a:xfrm>
              <a:prstGeom prst="line">
                <a:avLst/>
              </a:prstGeom>
              <a:noFill/>
              <a:ln w="9525">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6703" name="Line 1055"/>
              <p:cNvSpPr>
                <a:spLocks noChangeShapeType="1"/>
              </p:cNvSpPr>
              <p:nvPr/>
            </p:nvSpPr>
            <p:spPr bwMode="auto">
              <a:xfrm>
                <a:off x="3915" y="9765"/>
                <a:ext cx="420" cy="0"/>
              </a:xfrm>
              <a:prstGeom prst="line">
                <a:avLst/>
              </a:prstGeom>
              <a:noFill/>
              <a:ln w="9525">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6704" name="Line 1056"/>
              <p:cNvSpPr>
                <a:spLocks noChangeShapeType="1"/>
              </p:cNvSpPr>
              <p:nvPr/>
            </p:nvSpPr>
            <p:spPr bwMode="auto">
              <a:xfrm>
                <a:off x="3915" y="10005"/>
                <a:ext cx="420" cy="0"/>
              </a:xfrm>
              <a:prstGeom prst="line">
                <a:avLst/>
              </a:prstGeom>
              <a:noFill/>
              <a:ln w="9525">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6705" name="Line 1057"/>
              <p:cNvSpPr>
                <a:spLocks noChangeShapeType="1"/>
              </p:cNvSpPr>
              <p:nvPr/>
            </p:nvSpPr>
            <p:spPr bwMode="auto">
              <a:xfrm>
                <a:off x="3915" y="10245"/>
                <a:ext cx="420" cy="0"/>
              </a:xfrm>
              <a:prstGeom prst="line">
                <a:avLst/>
              </a:prstGeom>
              <a:noFill/>
              <a:ln w="9525">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6706" name="Line 1058"/>
              <p:cNvSpPr>
                <a:spLocks noChangeShapeType="1"/>
              </p:cNvSpPr>
              <p:nvPr/>
            </p:nvSpPr>
            <p:spPr bwMode="auto">
              <a:xfrm>
                <a:off x="3915" y="10485"/>
                <a:ext cx="420" cy="0"/>
              </a:xfrm>
              <a:prstGeom prst="line">
                <a:avLst/>
              </a:prstGeom>
              <a:noFill/>
              <a:ln w="9525">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6707" name="Line 1059"/>
              <p:cNvSpPr>
                <a:spLocks noChangeShapeType="1"/>
              </p:cNvSpPr>
              <p:nvPr/>
            </p:nvSpPr>
            <p:spPr bwMode="auto">
              <a:xfrm>
                <a:off x="3915" y="10725"/>
                <a:ext cx="420" cy="0"/>
              </a:xfrm>
              <a:prstGeom prst="line">
                <a:avLst/>
              </a:prstGeom>
              <a:noFill/>
              <a:ln w="9525">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56708" name="Text Box 1060"/>
            <p:cNvSpPr txBox="1">
              <a:spLocks noChangeArrowheads="1"/>
            </p:cNvSpPr>
            <p:nvPr/>
          </p:nvSpPr>
          <p:spPr bwMode="auto">
            <a:xfrm>
              <a:off x="4586" y="1200"/>
              <a:ext cx="742" cy="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66"/>
                  </a:solidFill>
                  <a:miter lim="800000"/>
                  <a:headEnd/>
                  <a:tailEnd/>
                </a14:hiddenLine>
              </a:ext>
            </a:extLst>
          </p:spPr>
          <p:txBody>
            <a:bodyPr lIns="0" tIns="0" rIns="0" bIns="0"/>
            <a:lstStyle/>
            <a:p>
              <a:pPr algn="just"/>
              <a:r>
                <a:rPr lang="en-US" altLang="zh-CN" sz="1600" b="0">
                  <a:solidFill>
                    <a:schemeClr val="tx1"/>
                  </a:solidFill>
                </a:rPr>
                <a:t>A</a:t>
              </a:r>
              <a:r>
                <a:rPr lang="zh-CN" altLang="en-US" sz="1600" b="0">
                  <a:solidFill>
                    <a:schemeClr val="tx1"/>
                  </a:solidFill>
                </a:rPr>
                <a:t>的数组元素</a:t>
              </a:r>
            </a:p>
            <a:p>
              <a:pPr algn="just"/>
              <a:r>
                <a:rPr lang="zh-CN" altLang="en-US" sz="1600" b="0">
                  <a:solidFill>
                    <a:schemeClr val="tx1"/>
                  </a:solidFill>
                </a:rPr>
                <a:t>占用的内存</a:t>
              </a:r>
            </a:p>
          </p:txBody>
        </p:sp>
        <p:sp>
          <p:nvSpPr>
            <p:cNvPr id="156709" name="Line 1061"/>
            <p:cNvSpPr>
              <a:spLocks noChangeShapeType="1"/>
            </p:cNvSpPr>
            <p:nvPr/>
          </p:nvSpPr>
          <p:spPr bwMode="auto">
            <a:xfrm>
              <a:off x="4091" y="1625"/>
              <a:ext cx="495" cy="0"/>
            </a:xfrm>
            <a:prstGeom prst="line">
              <a:avLst/>
            </a:prstGeom>
            <a:noFill/>
            <a:ln w="9525">
              <a:solidFill>
                <a:srgbClr val="FFFF66"/>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56710" name="Text Box 1062"/>
            <p:cNvSpPr txBox="1">
              <a:spLocks noChangeArrowheads="1"/>
            </p:cNvSpPr>
            <p:nvPr/>
          </p:nvSpPr>
          <p:spPr bwMode="auto">
            <a:xfrm>
              <a:off x="3824" y="3425"/>
              <a:ext cx="1069"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66"/>
                  </a:solidFill>
                  <a:miter lim="800000"/>
                  <a:headEnd/>
                  <a:tailEnd/>
                </a14:hiddenLine>
              </a:ext>
            </a:extLst>
          </p:spPr>
          <p:txBody>
            <a:bodyPr tIns="0" bIns="0"/>
            <a:lstStyle/>
            <a:p>
              <a:pPr algn="ctr"/>
              <a:r>
                <a:rPr lang="zh-CN" altLang="en-US" sz="1800" b="0">
                  <a:solidFill>
                    <a:schemeClr val="tx1"/>
                  </a:solidFill>
                </a:rPr>
                <a:t>拷贝后</a:t>
              </a:r>
            </a:p>
          </p:txBody>
        </p:sp>
        <p:sp>
          <p:nvSpPr>
            <p:cNvPr id="156712" name="Text Box 1064"/>
            <p:cNvSpPr txBox="1">
              <a:spLocks noChangeArrowheads="1"/>
            </p:cNvSpPr>
            <p:nvPr/>
          </p:nvSpPr>
          <p:spPr bwMode="auto">
            <a:xfrm>
              <a:off x="3725" y="2506"/>
              <a:ext cx="426" cy="642"/>
            </a:xfrm>
            <a:prstGeom prst="rect">
              <a:avLst/>
            </a:prstGeom>
            <a:noFill/>
            <a:ln w="9525">
              <a:solidFill>
                <a:srgbClr val="FFFF66"/>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p>
              <a:pPr algn="just"/>
              <a:r>
                <a:rPr lang="en-US" altLang="zh-CN" sz="1800" b="0">
                  <a:solidFill>
                    <a:schemeClr val="tx1"/>
                  </a:solidFill>
                </a:rPr>
                <a:t> alist</a:t>
              </a:r>
            </a:p>
            <a:p>
              <a:pPr algn="just"/>
              <a:r>
                <a:rPr lang="en-US" altLang="zh-CN" sz="1800" b="0">
                  <a:solidFill>
                    <a:schemeClr val="tx1"/>
                  </a:solidFill>
                </a:rPr>
                <a:t> size</a:t>
              </a:r>
            </a:p>
          </p:txBody>
        </p:sp>
        <p:sp>
          <p:nvSpPr>
            <p:cNvPr id="156713" name="Text Box 1065"/>
            <p:cNvSpPr txBox="1">
              <a:spLocks noChangeArrowheads="1"/>
            </p:cNvSpPr>
            <p:nvPr/>
          </p:nvSpPr>
          <p:spPr bwMode="auto">
            <a:xfrm>
              <a:off x="3507" y="2466"/>
              <a:ext cx="159"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66"/>
                  </a:solidFill>
                  <a:miter lim="800000"/>
                  <a:headEnd/>
                  <a:tailEnd/>
                </a14:hiddenLine>
              </a:ext>
            </a:extLst>
          </p:spPr>
          <p:txBody>
            <a:bodyPr lIns="0" tIns="0" rIns="0" bIns="0"/>
            <a:lstStyle/>
            <a:p>
              <a:pPr algn="just"/>
              <a:r>
                <a:rPr lang="en-US" altLang="zh-CN" sz="1800" b="0">
                  <a:solidFill>
                    <a:schemeClr val="tx1"/>
                  </a:solidFill>
                </a:rPr>
                <a:t>B</a:t>
              </a:r>
            </a:p>
          </p:txBody>
        </p:sp>
        <p:sp>
          <p:nvSpPr>
            <p:cNvPr id="156714" name="Line 1066"/>
            <p:cNvSpPr>
              <a:spLocks noChangeShapeType="1"/>
            </p:cNvSpPr>
            <p:nvPr/>
          </p:nvSpPr>
          <p:spPr bwMode="auto">
            <a:xfrm flipV="1">
              <a:off x="4071" y="1615"/>
              <a:ext cx="515" cy="1098"/>
            </a:xfrm>
            <a:prstGeom prst="line">
              <a:avLst/>
            </a:prstGeom>
            <a:noFill/>
            <a:ln w="9525">
              <a:solidFill>
                <a:srgbClr val="FFFF66"/>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56715" name="AutoShape 1067"/>
            <p:cNvSpPr>
              <a:spLocks noChangeArrowheads="1"/>
            </p:cNvSpPr>
            <p:nvPr/>
          </p:nvSpPr>
          <p:spPr bwMode="auto">
            <a:xfrm>
              <a:off x="3873" y="2080"/>
              <a:ext cx="139" cy="425"/>
            </a:xfrm>
            <a:prstGeom prst="downArrow">
              <a:avLst>
                <a:gd name="adj1" fmla="val 50000"/>
                <a:gd name="adj2" fmla="val 76439"/>
              </a:avLst>
            </a:prstGeom>
            <a:noFill/>
            <a:ln w="9525">
              <a:solidFill>
                <a:srgbClr val="FFFF66"/>
              </a:solidFill>
              <a:miter lim="800000"/>
              <a:headEnd/>
              <a:tailEnd/>
            </a:ln>
            <a:extLst>
              <a:ext uri="{909E8E84-426E-40DD-AFC4-6F175D3DCCD1}">
                <a14:hiddenFill xmlns:a14="http://schemas.microsoft.com/office/drawing/2010/main">
                  <a:solidFill>
                    <a:srgbClr val="FFFFFF"/>
                  </a:solidFill>
                </a14:hiddenFill>
              </a:ext>
            </a:extLst>
          </p:spPr>
          <p:txBody>
            <a:bodyPr vert="eaVert"/>
            <a:lstStyle/>
            <a:p>
              <a:endParaRPr lang="zh-CN" altLang="en-US"/>
            </a:p>
          </p:txBody>
        </p:sp>
      </p:grpSp>
      <p:sp>
        <p:nvSpPr>
          <p:cNvPr id="156717" name="Text Box 1069"/>
          <p:cNvSpPr txBox="1">
            <a:spLocks noChangeArrowheads="1"/>
          </p:cNvSpPr>
          <p:nvPr/>
        </p:nvSpPr>
        <p:spPr bwMode="auto">
          <a:xfrm>
            <a:off x="4191000" y="3886200"/>
            <a:ext cx="205740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endParaRPr lang="zh-CN" altLang="zh-CN" b="0"/>
          </a:p>
        </p:txBody>
      </p:sp>
      <p:sp>
        <p:nvSpPr>
          <p:cNvPr id="156718" name="Text Box 1070"/>
          <p:cNvSpPr txBox="1">
            <a:spLocks noChangeArrowheads="1"/>
          </p:cNvSpPr>
          <p:nvPr/>
        </p:nvSpPr>
        <p:spPr bwMode="auto">
          <a:xfrm>
            <a:off x="3962400" y="3567113"/>
            <a:ext cx="2895600" cy="19205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90000"/>
              </a:lnSpc>
            </a:pPr>
            <a:r>
              <a:rPr lang="en-US" altLang="zh-CN" sz="2200" b="0">
                <a:solidFill>
                  <a:srgbClr val="66FFCC"/>
                </a:solidFill>
              </a:rPr>
              <a:t>int main()</a:t>
            </a:r>
          </a:p>
          <a:p>
            <a:pPr>
              <a:lnSpc>
                <a:spcPct val="90000"/>
              </a:lnSpc>
            </a:pPr>
            <a:r>
              <a:rPr lang="en-US" altLang="zh-CN" sz="2200" b="0">
                <a:solidFill>
                  <a:srgbClr val="66FFCC"/>
                </a:solidFill>
              </a:rPr>
              <a:t>{  Array&lt;int&gt;  A(10);</a:t>
            </a:r>
          </a:p>
          <a:p>
            <a:pPr>
              <a:lnSpc>
                <a:spcPct val="90000"/>
              </a:lnSpc>
            </a:pPr>
            <a:r>
              <a:rPr lang="en-US" altLang="zh-CN" sz="2200" b="0">
                <a:solidFill>
                  <a:srgbClr val="66FFCC"/>
                </a:solidFill>
              </a:rPr>
              <a:t>    ......</a:t>
            </a:r>
          </a:p>
          <a:p>
            <a:pPr>
              <a:lnSpc>
                <a:spcPct val="90000"/>
              </a:lnSpc>
            </a:pPr>
            <a:r>
              <a:rPr lang="en-US" altLang="zh-CN" sz="2200" b="0">
                <a:solidFill>
                  <a:srgbClr val="66FFCC"/>
                </a:solidFill>
              </a:rPr>
              <a:t>    Array&lt;int&gt;  B(A);</a:t>
            </a:r>
          </a:p>
          <a:p>
            <a:pPr>
              <a:lnSpc>
                <a:spcPct val="90000"/>
              </a:lnSpc>
            </a:pPr>
            <a:r>
              <a:rPr lang="en-US" altLang="zh-CN" sz="2200" b="0">
                <a:solidFill>
                  <a:srgbClr val="66FFCC"/>
                </a:solidFill>
              </a:rPr>
              <a:t>    ......</a:t>
            </a:r>
          </a:p>
          <a:p>
            <a:pPr>
              <a:lnSpc>
                <a:spcPct val="90000"/>
              </a:lnSpc>
            </a:pPr>
            <a:r>
              <a:rPr lang="en-US" altLang="zh-CN" sz="2200" b="0">
                <a:solidFill>
                  <a:srgbClr val="66FFCC"/>
                </a:solidFill>
              </a:rPr>
              <a:t>}</a:t>
            </a:r>
          </a:p>
        </p:txBody>
      </p:sp>
      <p:sp>
        <p:nvSpPr>
          <p:cNvPr id="156719" name="Text Box 1071"/>
          <p:cNvSpPr txBox="1">
            <a:spLocks noChangeArrowheads="1"/>
          </p:cNvSpPr>
          <p:nvPr/>
        </p:nvSpPr>
        <p:spPr bwMode="auto">
          <a:xfrm>
            <a:off x="152400" y="2343150"/>
            <a:ext cx="2743200" cy="21236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en-US" altLang="zh-CN" sz="2200" b="0">
                <a:solidFill>
                  <a:schemeClr val="tx1"/>
                </a:solidFill>
              </a:rPr>
              <a:t>template &lt;class T&gt;</a:t>
            </a:r>
          </a:p>
          <a:p>
            <a:r>
              <a:rPr lang="en-US" altLang="zh-CN" sz="2200" b="0">
                <a:solidFill>
                  <a:schemeClr val="tx1"/>
                </a:solidFill>
              </a:rPr>
              <a:t>Array&lt;T&gt;::Array(</a:t>
            </a:r>
          </a:p>
          <a:p>
            <a:r>
              <a:rPr lang="en-US" altLang="zh-CN" sz="2200" b="0">
                <a:solidFill>
                  <a:schemeClr val="tx1"/>
                </a:solidFill>
              </a:rPr>
              <a:t> const Array&lt;T&gt;&amp; X)</a:t>
            </a:r>
          </a:p>
          <a:p>
            <a:r>
              <a:rPr lang="en-US" altLang="zh-CN" sz="2200" b="0">
                <a:solidFill>
                  <a:schemeClr val="tx1"/>
                </a:solidFill>
              </a:rPr>
              <a:t>{  size = X.size;</a:t>
            </a:r>
          </a:p>
          <a:p>
            <a:r>
              <a:rPr lang="en-US" altLang="zh-CN" sz="2200" b="0">
                <a:solidFill>
                  <a:schemeClr val="tx1"/>
                </a:solidFill>
              </a:rPr>
              <a:t>    alist= X.alist;</a:t>
            </a:r>
          </a:p>
          <a:p>
            <a:r>
              <a:rPr lang="en-US" altLang="zh-CN" sz="2200" b="0">
                <a:solidFill>
                  <a:schemeClr val="tx1"/>
                </a:solidFill>
              </a:rPr>
              <a:t>}</a:t>
            </a:r>
            <a:endParaRPr lang="en-US" altLang="zh-CN" b="0">
              <a:solidFill>
                <a:schemeClr val="tx1"/>
              </a:solidFill>
            </a:endParaRPr>
          </a:p>
        </p:txBody>
      </p:sp>
    </p:spTree>
    <p:extLst>
      <p:ext uri="{BB962C8B-B14F-4D97-AF65-F5344CB8AC3E}">
        <p14:creationId xmlns:p14="http://schemas.microsoft.com/office/powerpoint/2010/main" val="18983695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1026"/>
          <p:cNvSpPr>
            <a:spLocks noGrp="1" noChangeArrowheads="1"/>
          </p:cNvSpPr>
          <p:nvPr>
            <p:ph type="title"/>
          </p:nvPr>
        </p:nvSpPr>
        <p:spPr/>
        <p:txBody>
          <a:bodyPr/>
          <a:lstStyle/>
          <a:p>
            <a:r>
              <a:rPr lang="zh-CN" altLang="en-US"/>
              <a:t>深拷贝</a:t>
            </a:r>
          </a:p>
        </p:txBody>
      </p:sp>
      <p:sp>
        <p:nvSpPr>
          <p:cNvPr id="54" name="灯片编号占位符 5"/>
          <p:cNvSpPr>
            <a:spLocks noGrp="1"/>
          </p:cNvSpPr>
          <p:nvPr>
            <p:ph type="sldNum" sz="quarter" idx="12"/>
          </p:nvPr>
        </p:nvSpPr>
        <p:spPr/>
        <p:txBody>
          <a:bodyPr/>
          <a:lstStyle/>
          <a:p>
            <a:fld id="{6589D334-D78C-4F05-8F9D-B617B29F1398}" type="slidenum">
              <a:rPr lang="en-US" altLang="zh-CN"/>
              <a:pPr/>
              <a:t>23</a:t>
            </a:fld>
            <a:endParaRPr lang="en-US" altLang="zh-CN"/>
          </a:p>
        </p:txBody>
      </p:sp>
      <p:grpSp>
        <p:nvGrpSpPr>
          <p:cNvPr id="157754" name="Group 1082"/>
          <p:cNvGrpSpPr>
            <a:grpSpLocks/>
          </p:cNvGrpSpPr>
          <p:nvPr/>
        </p:nvGrpSpPr>
        <p:grpSpPr bwMode="auto">
          <a:xfrm>
            <a:off x="1219200" y="1326357"/>
            <a:ext cx="6400800" cy="3474244"/>
            <a:chOff x="768" y="1114"/>
            <a:chExt cx="4032" cy="2918"/>
          </a:xfrm>
        </p:grpSpPr>
        <p:sp>
          <p:nvSpPr>
            <p:cNvPr id="157702" name="Text Box 1030"/>
            <p:cNvSpPr txBox="1">
              <a:spLocks noChangeArrowheads="1"/>
            </p:cNvSpPr>
            <p:nvPr/>
          </p:nvSpPr>
          <p:spPr bwMode="auto">
            <a:xfrm>
              <a:off x="958" y="1960"/>
              <a:ext cx="371" cy="561"/>
            </a:xfrm>
            <a:prstGeom prst="rect">
              <a:avLst/>
            </a:prstGeom>
            <a:noFill/>
            <a:ln w="9525">
              <a:solidFill>
                <a:srgbClr val="FFFF66"/>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p>
              <a:pPr algn="just"/>
              <a:r>
                <a:rPr lang="en-US" altLang="zh-CN" sz="1600" b="0">
                  <a:solidFill>
                    <a:schemeClr val="tx1"/>
                  </a:solidFill>
                </a:rPr>
                <a:t> alist</a:t>
              </a:r>
            </a:p>
            <a:p>
              <a:pPr algn="just"/>
              <a:r>
                <a:rPr lang="en-US" altLang="zh-CN" sz="1600" b="0">
                  <a:solidFill>
                    <a:schemeClr val="tx1"/>
                  </a:solidFill>
                </a:rPr>
                <a:t> size</a:t>
              </a:r>
            </a:p>
          </p:txBody>
        </p:sp>
        <p:sp>
          <p:nvSpPr>
            <p:cNvPr id="157703" name="Text Box 1031"/>
            <p:cNvSpPr txBox="1">
              <a:spLocks noChangeArrowheads="1"/>
            </p:cNvSpPr>
            <p:nvPr/>
          </p:nvSpPr>
          <p:spPr bwMode="auto">
            <a:xfrm>
              <a:off x="768" y="1926"/>
              <a:ext cx="13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66"/>
                  </a:solidFill>
                  <a:miter lim="800000"/>
                  <a:headEnd/>
                  <a:tailEnd/>
                </a14:hiddenLine>
              </a:ext>
            </a:extLst>
          </p:spPr>
          <p:txBody>
            <a:bodyPr lIns="0" tIns="0" rIns="0" bIns="0"/>
            <a:lstStyle/>
            <a:p>
              <a:pPr algn="just"/>
              <a:r>
                <a:rPr lang="en-US" altLang="zh-CN" sz="1600" b="0">
                  <a:solidFill>
                    <a:schemeClr val="tx1"/>
                  </a:solidFill>
                </a:rPr>
                <a:t>A</a:t>
              </a:r>
            </a:p>
          </p:txBody>
        </p:sp>
        <p:grpSp>
          <p:nvGrpSpPr>
            <p:cNvPr id="157704" name="Group 1032"/>
            <p:cNvGrpSpPr>
              <a:grpSpLocks/>
            </p:cNvGrpSpPr>
            <p:nvPr/>
          </p:nvGrpSpPr>
          <p:grpSpPr bwMode="auto">
            <a:xfrm>
              <a:off x="1709" y="2116"/>
              <a:ext cx="604" cy="829"/>
              <a:chOff x="3915" y="8565"/>
              <a:chExt cx="420" cy="2385"/>
            </a:xfrm>
          </p:grpSpPr>
          <p:sp>
            <p:nvSpPr>
              <p:cNvPr id="157705" name="Rectangle 1033"/>
              <p:cNvSpPr>
                <a:spLocks noChangeArrowheads="1"/>
              </p:cNvSpPr>
              <p:nvPr/>
            </p:nvSpPr>
            <p:spPr bwMode="auto">
              <a:xfrm>
                <a:off x="3915" y="8565"/>
                <a:ext cx="420" cy="2385"/>
              </a:xfrm>
              <a:prstGeom prst="rect">
                <a:avLst/>
              </a:prstGeom>
              <a:noFill/>
              <a:ln w="9525">
                <a:solidFill>
                  <a:srgbClr val="FFFF6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7706" name="Line 1034"/>
              <p:cNvSpPr>
                <a:spLocks noChangeShapeType="1"/>
              </p:cNvSpPr>
              <p:nvPr/>
            </p:nvSpPr>
            <p:spPr bwMode="auto">
              <a:xfrm>
                <a:off x="3915" y="8805"/>
                <a:ext cx="420" cy="0"/>
              </a:xfrm>
              <a:prstGeom prst="line">
                <a:avLst/>
              </a:prstGeom>
              <a:noFill/>
              <a:ln w="9525">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07" name="Line 1035"/>
              <p:cNvSpPr>
                <a:spLocks noChangeShapeType="1"/>
              </p:cNvSpPr>
              <p:nvPr/>
            </p:nvSpPr>
            <p:spPr bwMode="auto">
              <a:xfrm>
                <a:off x="3915" y="9045"/>
                <a:ext cx="420" cy="0"/>
              </a:xfrm>
              <a:prstGeom prst="line">
                <a:avLst/>
              </a:prstGeom>
              <a:noFill/>
              <a:ln w="9525">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08" name="Line 1036"/>
              <p:cNvSpPr>
                <a:spLocks noChangeShapeType="1"/>
              </p:cNvSpPr>
              <p:nvPr/>
            </p:nvSpPr>
            <p:spPr bwMode="auto">
              <a:xfrm>
                <a:off x="3915" y="9285"/>
                <a:ext cx="420" cy="0"/>
              </a:xfrm>
              <a:prstGeom prst="line">
                <a:avLst/>
              </a:prstGeom>
              <a:noFill/>
              <a:ln w="9525">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09" name="Line 1037"/>
              <p:cNvSpPr>
                <a:spLocks noChangeShapeType="1"/>
              </p:cNvSpPr>
              <p:nvPr/>
            </p:nvSpPr>
            <p:spPr bwMode="auto">
              <a:xfrm>
                <a:off x="3915" y="9525"/>
                <a:ext cx="420" cy="0"/>
              </a:xfrm>
              <a:prstGeom prst="line">
                <a:avLst/>
              </a:prstGeom>
              <a:noFill/>
              <a:ln w="9525">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10" name="Line 1038"/>
              <p:cNvSpPr>
                <a:spLocks noChangeShapeType="1"/>
              </p:cNvSpPr>
              <p:nvPr/>
            </p:nvSpPr>
            <p:spPr bwMode="auto">
              <a:xfrm>
                <a:off x="3915" y="9765"/>
                <a:ext cx="420" cy="0"/>
              </a:xfrm>
              <a:prstGeom prst="line">
                <a:avLst/>
              </a:prstGeom>
              <a:noFill/>
              <a:ln w="9525">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11" name="Line 1039"/>
              <p:cNvSpPr>
                <a:spLocks noChangeShapeType="1"/>
              </p:cNvSpPr>
              <p:nvPr/>
            </p:nvSpPr>
            <p:spPr bwMode="auto">
              <a:xfrm>
                <a:off x="3915" y="10005"/>
                <a:ext cx="420" cy="0"/>
              </a:xfrm>
              <a:prstGeom prst="line">
                <a:avLst/>
              </a:prstGeom>
              <a:noFill/>
              <a:ln w="9525">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12" name="Line 1040"/>
              <p:cNvSpPr>
                <a:spLocks noChangeShapeType="1"/>
              </p:cNvSpPr>
              <p:nvPr/>
            </p:nvSpPr>
            <p:spPr bwMode="auto">
              <a:xfrm>
                <a:off x="3915" y="10245"/>
                <a:ext cx="420" cy="0"/>
              </a:xfrm>
              <a:prstGeom prst="line">
                <a:avLst/>
              </a:prstGeom>
              <a:noFill/>
              <a:ln w="9525">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13" name="Line 1041"/>
              <p:cNvSpPr>
                <a:spLocks noChangeShapeType="1"/>
              </p:cNvSpPr>
              <p:nvPr/>
            </p:nvSpPr>
            <p:spPr bwMode="auto">
              <a:xfrm>
                <a:off x="3915" y="10485"/>
                <a:ext cx="420" cy="0"/>
              </a:xfrm>
              <a:prstGeom prst="line">
                <a:avLst/>
              </a:prstGeom>
              <a:noFill/>
              <a:ln w="9525">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14" name="Line 1042"/>
              <p:cNvSpPr>
                <a:spLocks noChangeShapeType="1"/>
              </p:cNvSpPr>
              <p:nvPr/>
            </p:nvSpPr>
            <p:spPr bwMode="auto">
              <a:xfrm>
                <a:off x="3915" y="10725"/>
                <a:ext cx="420" cy="0"/>
              </a:xfrm>
              <a:prstGeom prst="line">
                <a:avLst/>
              </a:prstGeom>
              <a:noFill/>
              <a:ln w="9525">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57715" name="Text Box 1043"/>
            <p:cNvSpPr txBox="1">
              <a:spLocks noChangeArrowheads="1"/>
            </p:cNvSpPr>
            <p:nvPr/>
          </p:nvSpPr>
          <p:spPr bwMode="auto">
            <a:xfrm>
              <a:off x="1709" y="1753"/>
              <a:ext cx="648"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66"/>
                  </a:solidFill>
                  <a:miter lim="800000"/>
                  <a:headEnd/>
                  <a:tailEnd/>
                </a14:hiddenLine>
              </a:ext>
            </a:extLst>
          </p:spPr>
          <p:txBody>
            <a:bodyPr lIns="0" tIns="0" rIns="0" bIns="0"/>
            <a:lstStyle/>
            <a:p>
              <a:pPr algn="just"/>
              <a:r>
                <a:rPr lang="en-US" altLang="zh-CN" sz="1400" b="0">
                  <a:solidFill>
                    <a:schemeClr val="tx1"/>
                  </a:solidFill>
                </a:rPr>
                <a:t>A</a:t>
              </a:r>
              <a:r>
                <a:rPr lang="zh-CN" altLang="en-US" sz="1400" b="0">
                  <a:solidFill>
                    <a:schemeClr val="tx1"/>
                  </a:solidFill>
                </a:rPr>
                <a:t>的数组元素</a:t>
              </a:r>
            </a:p>
            <a:p>
              <a:pPr algn="just"/>
              <a:r>
                <a:rPr lang="zh-CN" altLang="en-US" sz="1400" b="0">
                  <a:solidFill>
                    <a:schemeClr val="tx1"/>
                  </a:solidFill>
                </a:rPr>
                <a:t>占用的内存</a:t>
              </a:r>
            </a:p>
          </p:txBody>
        </p:sp>
        <p:sp>
          <p:nvSpPr>
            <p:cNvPr id="157716" name="Line 1044"/>
            <p:cNvSpPr>
              <a:spLocks noChangeShapeType="1"/>
            </p:cNvSpPr>
            <p:nvPr/>
          </p:nvSpPr>
          <p:spPr bwMode="auto">
            <a:xfrm>
              <a:off x="1277" y="2124"/>
              <a:ext cx="432" cy="0"/>
            </a:xfrm>
            <a:prstGeom prst="line">
              <a:avLst/>
            </a:prstGeom>
            <a:noFill/>
            <a:ln w="9525">
              <a:solidFill>
                <a:srgbClr val="FFFF66"/>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57717" name="Text Box 1045"/>
            <p:cNvSpPr txBox="1">
              <a:spLocks noChangeArrowheads="1"/>
            </p:cNvSpPr>
            <p:nvPr/>
          </p:nvSpPr>
          <p:spPr bwMode="auto">
            <a:xfrm>
              <a:off x="1044" y="3843"/>
              <a:ext cx="933"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66"/>
                  </a:solidFill>
                  <a:miter lim="800000"/>
                  <a:headEnd/>
                  <a:tailEnd/>
                </a14:hiddenLine>
              </a:ext>
            </a:extLst>
          </p:spPr>
          <p:txBody>
            <a:bodyPr tIns="0" bIns="0"/>
            <a:lstStyle/>
            <a:p>
              <a:pPr algn="ctr"/>
              <a:r>
                <a:rPr lang="zh-CN" altLang="en-US" sz="1600" b="0">
                  <a:solidFill>
                    <a:schemeClr val="tx1"/>
                  </a:solidFill>
                </a:rPr>
                <a:t>拷贝前</a:t>
              </a:r>
            </a:p>
          </p:txBody>
        </p:sp>
        <p:sp>
          <p:nvSpPr>
            <p:cNvPr id="157719" name="Text Box 1047"/>
            <p:cNvSpPr txBox="1">
              <a:spLocks noChangeArrowheads="1"/>
            </p:cNvSpPr>
            <p:nvPr/>
          </p:nvSpPr>
          <p:spPr bwMode="auto">
            <a:xfrm>
              <a:off x="3306" y="1322"/>
              <a:ext cx="372" cy="561"/>
            </a:xfrm>
            <a:prstGeom prst="rect">
              <a:avLst/>
            </a:prstGeom>
            <a:noFill/>
            <a:ln w="9525">
              <a:solidFill>
                <a:srgbClr val="FFFF66"/>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p>
              <a:pPr algn="just"/>
              <a:r>
                <a:rPr lang="en-US" altLang="zh-CN" sz="1600" b="0">
                  <a:solidFill>
                    <a:schemeClr val="tx1"/>
                  </a:solidFill>
                </a:rPr>
                <a:t> alist</a:t>
              </a:r>
            </a:p>
            <a:p>
              <a:pPr algn="just"/>
              <a:r>
                <a:rPr lang="en-US" altLang="zh-CN" sz="1600" b="0">
                  <a:solidFill>
                    <a:schemeClr val="tx1"/>
                  </a:solidFill>
                </a:rPr>
                <a:t> size</a:t>
              </a:r>
            </a:p>
          </p:txBody>
        </p:sp>
        <p:sp>
          <p:nvSpPr>
            <p:cNvPr id="157720" name="Text Box 1048"/>
            <p:cNvSpPr txBox="1">
              <a:spLocks noChangeArrowheads="1"/>
            </p:cNvSpPr>
            <p:nvPr/>
          </p:nvSpPr>
          <p:spPr bwMode="auto">
            <a:xfrm>
              <a:off x="3116" y="1287"/>
              <a:ext cx="138"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66"/>
                  </a:solidFill>
                  <a:miter lim="800000"/>
                  <a:headEnd/>
                  <a:tailEnd/>
                </a14:hiddenLine>
              </a:ext>
            </a:extLst>
          </p:spPr>
          <p:txBody>
            <a:bodyPr lIns="0" tIns="0" rIns="0" bIns="0"/>
            <a:lstStyle/>
            <a:p>
              <a:pPr algn="just"/>
              <a:r>
                <a:rPr lang="en-US" altLang="zh-CN" sz="1600" b="0">
                  <a:solidFill>
                    <a:schemeClr val="tx1"/>
                  </a:solidFill>
                </a:rPr>
                <a:t>A</a:t>
              </a:r>
            </a:p>
          </p:txBody>
        </p:sp>
        <p:grpSp>
          <p:nvGrpSpPr>
            <p:cNvPr id="157721" name="Group 1049"/>
            <p:cNvGrpSpPr>
              <a:grpSpLocks/>
            </p:cNvGrpSpPr>
            <p:nvPr/>
          </p:nvGrpSpPr>
          <p:grpSpPr bwMode="auto">
            <a:xfrm>
              <a:off x="4057" y="1477"/>
              <a:ext cx="605" cy="820"/>
              <a:chOff x="3915" y="8565"/>
              <a:chExt cx="420" cy="2385"/>
            </a:xfrm>
          </p:grpSpPr>
          <p:sp>
            <p:nvSpPr>
              <p:cNvPr id="157722" name="Rectangle 1050"/>
              <p:cNvSpPr>
                <a:spLocks noChangeArrowheads="1"/>
              </p:cNvSpPr>
              <p:nvPr/>
            </p:nvSpPr>
            <p:spPr bwMode="auto">
              <a:xfrm>
                <a:off x="3915" y="8565"/>
                <a:ext cx="420" cy="2385"/>
              </a:xfrm>
              <a:prstGeom prst="rect">
                <a:avLst/>
              </a:prstGeom>
              <a:noFill/>
              <a:ln w="9525">
                <a:solidFill>
                  <a:srgbClr val="FFFF6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7723" name="Line 1051"/>
              <p:cNvSpPr>
                <a:spLocks noChangeShapeType="1"/>
              </p:cNvSpPr>
              <p:nvPr/>
            </p:nvSpPr>
            <p:spPr bwMode="auto">
              <a:xfrm>
                <a:off x="3915" y="8805"/>
                <a:ext cx="420" cy="0"/>
              </a:xfrm>
              <a:prstGeom prst="line">
                <a:avLst/>
              </a:prstGeom>
              <a:noFill/>
              <a:ln w="9525">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24" name="Line 1052"/>
              <p:cNvSpPr>
                <a:spLocks noChangeShapeType="1"/>
              </p:cNvSpPr>
              <p:nvPr/>
            </p:nvSpPr>
            <p:spPr bwMode="auto">
              <a:xfrm>
                <a:off x="3915" y="9045"/>
                <a:ext cx="420" cy="0"/>
              </a:xfrm>
              <a:prstGeom prst="line">
                <a:avLst/>
              </a:prstGeom>
              <a:noFill/>
              <a:ln w="9525">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25" name="Line 1053"/>
              <p:cNvSpPr>
                <a:spLocks noChangeShapeType="1"/>
              </p:cNvSpPr>
              <p:nvPr/>
            </p:nvSpPr>
            <p:spPr bwMode="auto">
              <a:xfrm>
                <a:off x="3915" y="9285"/>
                <a:ext cx="420" cy="0"/>
              </a:xfrm>
              <a:prstGeom prst="line">
                <a:avLst/>
              </a:prstGeom>
              <a:noFill/>
              <a:ln w="9525">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26" name="Line 1054"/>
              <p:cNvSpPr>
                <a:spLocks noChangeShapeType="1"/>
              </p:cNvSpPr>
              <p:nvPr/>
            </p:nvSpPr>
            <p:spPr bwMode="auto">
              <a:xfrm>
                <a:off x="3915" y="9525"/>
                <a:ext cx="420" cy="0"/>
              </a:xfrm>
              <a:prstGeom prst="line">
                <a:avLst/>
              </a:prstGeom>
              <a:noFill/>
              <a:ln w="9525">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27" name="Line 1055"/>
              <p:cNvSpPr>
                <a:spLocks noChangeShapeType="1"/>
              </p:cNvSpPr>
              <p:nvPr/>
            </p:nvSpPr>
            <p:spPr bwMode="auto">
              <a:xfrm>
                <a:off x="3915" y="9765"/>
                <a:ext cx="420" cy="0"/>
              </a:xfrm>
              <a:prstGeom prst="line">
                <a:avLst/>
              </a:prstGeom>
              <a:noFill/>
              <a:ln w="9525">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28" name="Line 1056"/>
              <p:cNvSpPr>
                <a:spLocks noChangeShapeType="1"/>
              </p:cNvSpPr>
              <p:nvPr/>
            </p:nvSpPr>
            <p:spPr bwMode="auto">
              <a:xfrm>
                <a:off x="3915" y="10005"/>
                <a:ext cx="420" cy="0"/>
              </a:xfrm>
              <a:prstGeom prst="line">
                <a:avLst/>
              </a:prstGeom>
              <a:noFill/>
              <a:ln w="9525">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29" name="Line 1057"/>
              <p:cNvSpPr>
                <a:spLocks noChangeShapeType="1"/>
              </p:cNvSpPr>
              <p:nvPr/>
            </p:nvSpPr>
            <p:spPr bwMode="auto">
              <a:xfrm>
                <a:off x="3915" y="10245"/>
                <a:ext cx="420" cy="0"/>
              </a:xfrm>
              <a:prstGeom prst="line">
                <a:avLst/>
              </a:prstGeom>
              <a:noFill/>
              <a:ln w="9525">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30" name="Line 1058"/>
              <p:cNvSpPr>
                <a:spLocks noChangeShapeType="1"/>
              </p:cNvSpPr>
              <p:nvPr/>
            </p:nvSpPr>
            <p:spPr bwMode="auto">
              <a:xfrm>
                <a:off x="3915" y="10485"/>
                <a:ext cx="420" cy="0"/>
              </a:xfrm>
              <a:prstGeom prst="line">
                <a:avLst/>
              </a:prstGeom>
              <a:noFill/>
              <a:ln w="9525">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31" name="Line 1059"/>
              <p:cNvSpPr>
                <a:spLocks noChangeShapeType="1"/>
              </p:cNvSpPr>
              <p:nvPr/>
            </p:nvSpPr>
            <p:spPr bwMode="auto">
              <a:xfrm>
                <a:off x="3915" y="10725"/>
                <a:ext cx="420" cy="0"/>
              </a:xfrm>
              <a:prstGeom prst="line">
                <a:avLst/>
              </a:prstGeom>
              <a:noFill/>
              <a:ln w="9525">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57732" name="Text Box 1060"/>
            <p:cNvSpPr txBox="1">
              <a:spLocks noChangeArrowheads="1"/>
            </p:cNvSpPr>
            <p:nvPr/>
          </p:nvSpPr>
          <p:spPr bwMode="auto">
            <a:xfrm>
              <a:off x="4057" y="1114"/>
              <a:ext cx="648"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66"/>
                  </a:solidFill>
                  <a:miter lim="800000"/>
                  <a:headEnd/>
                  <a:tailEnd/>
                </a14:hiddenLine>
              </a:ext>
            </a:extLst>
          </p:spPr>
          <p:txBody>
            <a:bodyPr lIns="0" tIns="0" rIns="0" bIns="0"/>
            <a:lstStyle/>
            <a:p>
              <a:pPr algn="just"/>
              <a:r>
                <a:rPr lang="en-US" altLang="zh-CN" sz="1400" b="0">
                  <a:solidFill>
                    <a:schemeClr val="tx1"/>
                  </a:solidFill>
                </a:rPr>
                <a:t>A</a:t>
              </a:r>
              <a:r>
                <a:rPr lang="zh-CN" altLang="en-US" sz="1400" b="0">
                  <a:solidFill>
                    <a:schemeClr val="tx1"/>
                  </a:solidFill>
                </a:rPr>
                <a:t>的数组元素</a:t>
              </a:r>
            </a:p>
            <a:p>
              <a:pPr algn="just"/>
              <a:r>
                <a:rPr lang="zh-CN" altLang="en-US" sz="1400" b="0">
                  <a:solidFill>
                    <a:schemeClr val="tx1"/>
                  </a:solidFill>
                </a:rPr>
                <a:t>占用的内存</a:t>
              </a:r>
            </a:p>
          </p:txBody>
        </p:sp>
        <p:sp>
          <p:nvSpPr>
            <p:cNvPr id="157733" name="Line 1061"/>
            <p:cNvSpPr>
              <a:spLocks noChangeShapeType="1"/>
            </p:cNvSpPr>
            <p:nvPr/>
          </p:nvSpPr>
          <p:spPr bwMode="auto">
            <a:xfrm>
              <a:off x="3626" y="1485"/>
              <a:ext cx="431" cy="0"/>
            </a:xfrm>
            <a:prstGeom prst="line">
              <a:avLst/>
            </a:prstGeom>
            <a:noFill/>
            <a:ln w="9525">
              <a:solidFill>
                <a:srgbClr val="FFFF66"/>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57734" name="Text Box 1062"/>
            <p:cNvSpPr txBox="1">
              <a:spLocks noChangeArrowheads="1"/>
            </p:cNvSpPr>
            <p:nvPr/>
          </p:nvSpPr>
          <p:spPr bwMode="auto">
            <a:xfrm>
              <a:off x="3462" y="3843"/>
              <a:ext cx="932"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66"/>
                  </a:solidFill>
                  <a:miter lim="800000"/>
                  <a:headEnd/>
                  <a:tailEnd/>
                </a14:hiddenLine>
              </a:ext>
            </a:extLst>
          </p:spPr>
          <p:txBody>
            <a:bodyPr tIns="0" bIns="0"/>
            <a:lstStyle/>
            <a:p>
              <a:pPr algn="ctr"/>
              <a:r>
                <a:rPr lang="zh-CN" altLang="en-US" sz="1600" b="0">
                  <a:solidFill>
                    <a:schemeClr val="tx1"/>
                  </a:solidFill>
                </a:rPr>
                <a:t>拷贝后</a:t>
              </a:r>
            </a:p>
          </p:txBody>
        </p:sp>
        <p:sp>
          <p:nvSpPr>
            <p:cNvPr id="157736" name="Text Box 1064"/>
            <p:cNvSpPr txBox="1">
              <a:spLocks noChangeArrowheads="1"/>
            </p:cNvSpPr>
            <p:nvPr/>
          </p:nvSpPr>
          <p:spPr bwMode="auto">
            <a:xfrm>
              <a:off x="3306" y="2358"/>
              <a:ext cx="372" cy="561"/>
            </a:xfrm>
            <a:prstGeom prst="rect">
              <a:avLst/>
            </a:prstGeom>
            <a:noFill/>
            <a:ln w="9525">
              <a:solidFill>
                <a:srgbClr val="FFFF66"/>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p>
              <a:pPr algn="just"/>
              <a:r>
                <a:rPr lang="en-US" altLang="zh-CN" sz="1600" b="0">
                  <a:solidFill>
                    <a:schemeClr val="tx1"/>
                  </a:solidFill>
                </a:rPr>
                <a:t> alist</a:t>
              </a:r>
            </a:p>
            <a:p>
              <a:pPr algn="just"/>
              <a:r>
                <a:rPr lang="en-US" altLang="zh-CN" sz="1600" b="0">
                  <a:solidFill>
                    <a:schemeClr val="tx1"/>
                  </a:solidFill>
                </a:rPr>
                <a:t> size</a:t>
              </a:r>
            </a:p>
          </p:txBody>
        </p:sp>
        <p:sp>
          <p:nvSpPr>
            <p:cNvPr id="157737" name="Text Box 1065"/>
            <p:cNvSpPr txBox="1">
              <a:spLocks noChangeArrowheads="1"/>
            </p:cNvSpPr>
            <p:nvPr/>
          </p:nvSpPr>
          <p:spPr bwMode="auto">
            <a:xfrm>
              <a:off x="3116" y="2323"/>
              <a:ext cx="138"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66"/>
                  </a:solidFill>
                  <a:miter lim="800000"/>
                  <a:headEnd/>
                  <a:tailEnd/>
                </a14:hiddenLine>
              </a:ext>
            </a:extLst>
          </p:spPr>
          <p:txBody>
            <a:bodyPr lIns="0" tIns="0" rIns="0" bIns="0"/>
            <a:lstStyle/>
            <a:p>
              <a:pPr algn="just"/>
              <a:r>
                <a:rPr lang="en-US" altLang="zh-CN" sz="1600" b="0">
                  <a:solidFill>
                    <a:schemeClr val="tx1"/>
                  </a:solidFill>
                </a:rPr>
                <a:t>B</a:t>
              </a:r>
            </a:p>
          </p:txBody>
        </p:sp>
        <p:grpSp>
          <p:nvGrpSpPr>
            <p:cNvPr id="157739" name="Group 1067"/>
            <p:cNvGrpSpPr>
              <a:grpSpLocks/>
            </p:cNvGrpSpPr>
            <p:nvPr/>
          </p:nvGrpSpPr>
          <p:grpSpPr bwMode="auto">
            <a:xfrm>
              <a:off x="4057" y="2530"/>
              <a:ext cx="605" cy="820"/>
              <a:chOff x="3915" y="8565"/>
              <a:chExt cx="420" cy="2385"/>
            </a:xfrm>
          </p:grpSpPr>
          <p:sp>
            <p:nvSpPr>
              <p:cNvPr id="157740" name="Rectangle 1068"/>
              <p:cNvSpPr>
                <a:spLocks noChangeArrowheads="1"/>
              </p:cNvSpPr>
              <p:nvPr/>
            </p:nvSpPr>
            <p:spPr bwMode="auto">
              <a:xfrm>
                <a:off x="3915" y="8565"/>
                <a:ext cx="420" cy="2385"/>
              </a:xfrm>
              <a:prstGeom prst="rect">
                <a:avLst/>
              </a:prstGeom>
              <a:noFill/>
              <a:ln w="9525">
                <a:solidFill>
                  <a:srgbClr val="FFFF6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7741" name="Line 1069"/>
              <p:cNvSpPr>
                <a:spLocks noChangeShapeType="1"/>
              </p:cNvSpPr>
              <p:nvPr/>
            </p:nvSpPr>
            <p:spPr bwMode="auto">
              <a:xfrm>
                <a:off x="3915" y="8805"/>
                <a:ext cx="420" cy="0"/>
              </a:xfrm>
              <a:prstGeom prst="line">
                <a:avLst/>
              </a:prstGeom>
              <a:noFill/>
              <a:ln w="9525">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42" name="Line 1070"/>
              <p:cNvSpPr>
                <a:spLocks noChangeShapeType="1"/>
              </p:cNvSpPr>
              <p:nvPr/>
            </p:nvSpPr>
            <p:spPr bwMode="auto">
              <a:xfrm>
                <a:off x="3915" y="9045"/>
                <a:ext cx="420" cy="0"/>
              </a:xfrm>
              <a:prstGeom prst="line">
                <a:avLst/>
              </a:prstGeom>
              <a:noFill/>
              <a:ln w="9525">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43" name="Line 1071"/>
              <p:cNvSpPr>
                <a:spLocks noChangeShapeType="1"/>
              </p:cNvSpPr>
              <p:nvPr/>
            </p:nvSpPr>
            <p:spPr bwMode="auto">
              <a:xfrm>
                <a:off x="3915" y="9285"/>
                <a:ext cx="420" cy="0"/>
              </a:xfrm>
              <a:prstGeom prst="line">
                <a:avLst/>
              </a:prstGeom>
              <a:noFill/>
              <a:ln w="9525">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44" name="Line 1072"/>
              <p:cNvSpPr>
                <a:spLocks noChangeShapeType="1"/>
              </p:cNvSpPr>
              <p:nvPr/>
            </p:nvSpPr>
            <p:spPr bwMode="auto">
              <a:xfrm>
                <a:off x="3915" y="9525"/>
                <a:ext cx="420" cy="0"/>
              </a:xfrm>
              <a:prstGeom prst="line">
                <a:avLst/>
              </a:prstGeom>
              <a:noFill/>
              <a:ln w="9525">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45" name="Line 1073"/>
              <p:cNvSpPr>
                <a:spLocks noChangeShapeType="1"/>
              </p:cNvSpPr>
              <p:nvPr/>
            </p:nvSpPr>
            <p:spPr bwMode="auto">
              <a:xfrm>
                <a:off x="3915" y="9765"/>
                <a:ext cx="420" cy="0"/>
              </a:xfrm>
              <a:prstGeom prst="line">
                <a:avLst/>
              </a:prstGeom>
              <a:noFill/>
              <a:ln w="9525">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46" name="Line 1074"/>
              <p:cNvSpPr>
                <a:spLocks noChangeShapeType="1"/>
              </p:cNvSpPr>
              <p:nvPr/>
            </p:nvSpPr>
            <p:spPr bwMode="auto">
              <a:xfrm>
                <a:off x="3915" y="10005"/>
                <a:ext cx="420" cy="0"/>
              </a:xfrm>
              <a:prstGeom prst="line">
                <a:avLst/>
              </a:prstGeom>
              <a:noFill/>
              <a:ln w="9525">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47" name="Line 1075"/>
              <p:cNvSpPr>
                <a:spLocks noChangeShapeType="1"/>
              </p:cNvSpPr>
              <p:nvPr/>
            </p:nvSpPr>
            <p:spPr bwMode="auto">
              <a:xfrm>
                <a:off x="3915" y="10245"/>
                <a:ext cx="420" cy="0"/>
              </a:xfrm>
              <a:prstGeom prst="line">
                <a:avLst/>
              </a:prstGeom>
              <a:noFill/>
              <a:ln w="9525">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48" name="Line 1076"/>
              <p:cNvSpPr>
                <a:spLocks noChangeShapeType="1"/>
              </p:cNvSpPr>
              <p:nvPr/>
            </p:nvSpPr>
            <p:spPr bwMode="auto">
              <a:xfrm>
                <a:off x="3915" y="10485"/>
                <a:ext cx="420" cy="0"/>
              </a:xfrm>
              <a:prstGeom prst="line">
                <a:avLst/>
              </a:prstGeom>
              <a:noFill/>
              <a:ln w="9525">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49" name="Line 1077"/>
              <p:cNvSpPr>
                <a:spLocks noChangeShapeType="1"/>
              </p:cNvSpPr>
              <p:nvPr/>
            </p:nvSpPr>
            <p:spPr bwMode="auto">
              <a:xfrm>
                <a:off x="3915" y="10725"/>
                <a:ext cx="420" cy="0"/>
              </a:xfrm>
              <a:prstGeom prst="line">
                <a:avLst/>
              </a:prstGeom>
              <a:noFill/>
              <a:ln w="9525">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57750" name="Text Box 1078"/>
            <p:cNvSpPr txBox="1">
              <a:spLocks noChangeArrowheads="1"/>
            </p:cNvSpPr>
            <p:nvPr/>
          </p:nvSpPr>
          <p:spPr bwMode="auto">
            <a:xfrm>
              <a:off x="4057" y="3402"/>
              <a:ext cx="648"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66"/>
                  </a:solidFill>
                  <a:miter lim="800000"/>
                  <a:headEnd/>
                  <a:tailEnd/>
                </a14:hiddenLine>
              </a:ext>
            </a:extLst>
          </p:spPr>
          <p:txBody>
            <a:bodyPr lIns="0" tIns="0" rIns="0" bIns="0"/>
            <a:lstStyle/>
            <a:p>
              <a:pPr algn="just"/>
              <a:r>
                <a:rPr lang="en-US" altLang="zh-CN" sz="1400" b="0">
                  <a:solidFill>
                    <a:schemeClr val="tx1"/>
                  </a:solidFill>
                </a:rPr>
                <a:t>B</a:t>
              </a:r>
              <a:r>
                <a:rPr lang="zh-CN" altLang="en-US" sz="1400" b="0">
                  <a:solidFill>
                    <a:schemeClr val="tx1"/>
                  </a:solidFill>
                </a:rPr>
                <a:t>的数组元素</a:t>
              </a:r>
            </a:p>
            <a:p>
              <a:pPr algn="just"/>
              <a:r>
                <a:rPr lang="zh-CN" altLang="en-US" sz="1400" b="0">
                  <a:solidFill>
                    <a:schemeClr val="tx1"/>
                  </a:solidFill>
                </a:rPr>
                <a:t>占用的内存</a:t>
              </a:r>
            </a:p>
          </p:txBody>
        </p:sp>
        <p:sp>
          <p:nvSpPr>
            <p:cNvPr id="157751" name="Line 1079"/>
            <p:cNvSpPr>
              <a:spLocks noChangeShapeType="1"/>
            </p:cNvSpPr>
            <p:nvPr/>
          </p:nvSpPr>
          <p:spPr bwMode="auto">
            <a:xfrm>
              <a:off x="3626" y="2530"/>
              <a:ext cx="431" cy="0"/>
            </a:xfrm>
            <a:prstGeom prst="line">
              <a:avLst/>
            </a:prstGeom>
            <a:noFill/>
            <a:ln w="9525">
              <a:solidFill>
                <a:srgbClr val="FFFF66"/>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57752" name="AutoShape 1080"/>
            <p:cNvSpPr>
              <a:spLocks noChangeArrowheads="1"/>
            </p:cNvSpPr>
            <p:nvPr/>
          </p:nvSpPr>
          <p:spPr bwMode="auto">
            <a:xfrm>
              <a:off x="4662" y="2219"/>
              <a:ext cx="138" cy="449"/>
            </a:xfrm>
            <a:prstGeom prst="curvedLeftArrow">
              <a:avLst>
                <a:gd name="adj1" fmla="val 65072"/>
                <a:gd name="adj2" fmla="val 130145"/>
                <a:gd name="adj3" fmla="val 33333"/>
              </a:avLst>
            </a:prstGeom>
            <a:noFill/>
            <a:ln w="9525">
              <a:solidFill>
                <a:srgbClr val="FFFF6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extLst>
      <p:ext uri="{BB962C8B-B14F-4D97-AF65-F5344CB8AC3E}">
        <p14:creationId xmlns:p14="http://schemas.microsoft.com/office/powerpoint/2010/main" val="28318833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1026"/>
          <p:cNvSpPr>
            <a:spLocks noGrp="1" noChangeArrowheads="1"/>
          </p:cNvSpPr>
          <p:nvPr>
            <p:ph type="title"/>
          </p:nvPr>
        </p:nvSpPr>
        <p:spPr/>
        <p:txBody>
          <a:bodyPr/>
          <a:lstStyle/>
          <a:p>
            <a:r>
              <a:rPr lang="zh-CN" altLang="en-US" sz="4000"/>
              <a:t>数组类的重载</a:t>
            </a:r>
            <a:r>
              <a:rPr lang="en-US" altLang="zh-CN" sz="4000"/>
              <a:t>"="</a:t>
            </a:r>
            <a:r>
              <a:rPr lang="zh-CN" altLang="en-US" sz="4000"/>
              <a:t>运算符函数</a:t>
            </a:r>
          </a:p>
        </p:txBody>
      </p:sp>
      <p:sp>
        <p:nvSpPr>
          <p:cNvPr id="158723" name="Rectangle 1027"/>
          <p:cNvSpPr>
            <a:spLocks noGrp="1" noChangeArrowheads="1"/>
          </p:cNvSpPr>
          <p:nvPr>
            <p:ph idx="1"/>
          </p:nvPr>
        </p:nvSpPr>
        <p:spPr>
          <a:xfrm>
            <a:off x="1187450" y="1257300"/>
            <a:ext cx="7848600" cy="3486150"/>
          </a:xfrm>
        </p:spPr>
        <p:txBody>
          <a:bodyPr>
            <a:normAutofit fontScale="92500" lnSpcReduction="20000"/>
          </a:bodyPr>
          <a:lstStyle/>
          <a:p>
            <a:pPr>
              <a:lnSpc>
                <a:spcPct val="90000"/>
              </a:lnSpc>
              <a:spcBef>
                <a:spcPct val="0"/>
              </a:spcBef>
              <a:buFont typeface="Wingdings" pitchFamily="2" charset="2"/>
              <a:buNone/>
            </a:pPr>
            <a:r>
              <a:rPr lang="en-US" altLang="zh-CN" sz="2200" dirty="0"/>
              <a:t>template &lt;class T&gt;</a:t>
            </a:r>
          </a:p>
          <a:p>
            <a:pPr>
              <a:lnSpc>
                <a:spcPct val="90000"/>
              </a:lnSpc>
              <a:spcBef>
                <a:spcPct val="0"/>
              </a:spcBef>
              <a:buFont typeface="Wingdings" pitchFamily="2" charset="2"/>
              <a:buNone/>
            </a:pPr>
            <a:r>
              <a:rPr lang="en-US" altLang="zh-CN" sz="2200" dirty="0"/>
              <a:t>Array&lt;T&gt;&amp; Array&lt;T&gt;::operator= (</a:t>
            </a:r>
            <a:r>
              <a:rPr lang="en-US" altLang="zh-CN" sz="2200" dirty="0" err="1"/>
              <a:t>const</a:t>
            </a:r>
            <a:r>
              <a:rPr lang="en-US" altLang="zh-CN" sz="2200" dirty="0"/>
              <a:t> Array&lt;T&gt;&amp; </a:t>
            </a:r>
            <a:r>
              <a:rPr lang="en-US" altLang="zh-CN" sz="2200" dirty="0" err="1"/>
              <a:t>rhs</a:t>
            </a:r>
            <a:r>
              <a:rPr lang="en-US" altLang="zh-CN" sz="2200" dirty="0"/>
              <a:t>)</a:t>
            </a:r>
          </a:p>
          <a:p>
            <a:pPr>
              <a:lnSpc>
                <a:spcPct val="90000"/>
              </a:lnSpc>
              <a:spcBef>
                <a:spcPct val="0"/>
              </a:spcBef>
              <a:buFont typeface="Wingdings" pitchFamily="2" charset="2"/>
              <a:buNone/>
            </a:pPr>
            <a:r>
              <a:rPr lang="en-US" altLang="zh-CN" sz="2200" dirty="0"/>
              <a:t>{  </a:t>
            </a:r>
            <a:r>
              <a:rPr lang="en-US" altLang="zh-CN" sz="2200" dirty="0" err="1"/>
              <a:t>int</a:t>
            </a:r>
            <a:r>
              <a:rPr lang="en-US" altLang="zh-CN" sz="2200" dirty="0"/>
              <a:t> n = </a:t>
            </a:r>
            <a:r>
              <a:rPr lang="en-US" altLang="zh-CN" sz="2200" dirty="0" err="1"/>
              <a:t>rhs.size</a:t>
            </a:r>
            <a:r>
              <a:rPr lang="en-US" altLang="zh-CN" sz="2200" dirty="0"/>
              <a:t>;    </a:t>
            </a:r>
          </a:p>
          <a:p>
            <a:pPr>
              <a:lnSpc>
                <a:spcPct val="90000"/>
              </a:lnSpc>
              <a:spcBef>
                <a:spcPct val="0"/>
              </a:spcBef>
              <a:buFont typeface="Wingdings" pitchFamily="2" charset="2"/>
              <a:buNone/>
            </a:pPr>
            <a:r>
              <a:rPr lang="en-US" altLang="zh-CN" sz="2200" dirty="0"/>
              <a:t>    if (size != n)</a:t>
            </a:r>
          </a:p>
          <a:p>
            <a:pPr>
              <a:lnSpc>
                <a:spcPct val="90000"/>
              </a:lnSpc>
              <a:spcBef>
                <a:spcPct val="0"/>
              </a:spcBef>
              <a:buFont typeface="Wingdings" pitchFamily="2" charset="2"/>
              <a:buNone/>
            </a:pPr>
            <a:r>
              <a:rPr lang="en-US" altLang="zh-CN" sz="2200" dirty="0"/>
              <a:t>    {   delete [] </a:t>
            </a:r>
            <a:r>
              <a:rPr lang="en-US" altLang="zh-CN" sz="2200" dirty="0" err="1"/>
              <a:t>alist</a:t>
            </a:r>
            <a:r>
              <a:rPr lang="en-US" altLang="zh-CN" sz="2200" dirty="0"/>
              <a:t>;        </a:t>
            </a:r>
          </a:p>
          <a:p>
            <a:pPr>
              <a:lnSpc>
                <a:spcPct val="90000"/>
              </a:lnSpc>
              <a:spcBef>
                <a:spcPct val="0"/>
              </a:spcBef>
              <a:buFont typeface="Wingdings" pitchFamily="2" charset="2"/>
              <a:buNone/>
            </a:pPr>
            <a:r>
              <a:rPr lang="en-US" altLang="zh-CN" sz="2200" dirty="0"/>
              <a:t>        </a:t>
            </a:r>
            <a:r>
              <a:rPr lang="en-US" altLang="zh-CN" sz="2200" dirty="0" err="1"/>
              <a:t>alist</a:t>
            </a:r>
            <a:r>
              <a:rPr lang="en-US" altLang="zh-CN" sz="2200" dirty="0"/>
              <a:t> = new T[n];       </a:t>
            </a:r>
          </a:p>
          <a:p>
            <a:pPr>
              <a:lnSpc>
                <a:spcPct val="90000"/>
              </a:lnSpc>
              <a:spcBef>
                <a:spcPct val="0"/>
              </a:spcBef>
              <a:buFont typeface="Wingdings" pitchFamily="2" charset="2"/>
              <a:buNone/>
            </a:pPr>
            <a:r>
              <a:rPr lang="en-US" altLang="zh-CN" sz="2200" dirty="0"/>
              <a:t>        if (</a:t>
            </a:r>
            <a:r>
              <a:rPr lang="en-US" altLang="zh-CN" sz="2200" dirty="0" err="1"/>
              <a:t>alist</a:t>
            </a:r>
            <a:r>
              <a:rPr lang="en-US" altLang="zh-CN" sz="2200" dirty="0"/>
              <a:t> == NULL) Error(</a:t>
            </a:r>
            <a:r>
              <a:rPr lang="en-US" altLang="zh-CN" sz="2200" dirty="0" err="1"/>
              <a:t>memoryAllocationError</a:t>
            </a:r>
            <a:r>
              <a:rPr lang="en-US" altLang="zh-CN" sz="2200" dirty="0"/>
              <a:t>);</a:t>
            </a:r>
          </a:p>
          <a:p>
            <a:pPr>
              <a:lnSpc>
                <a:spcPct val="90000"/>
              </a:lnSpc>
              <a:spcBef>
                <a:spcPct val="0"/>
              </a:spcBef>
              <a:buFont typeface="Wingdings" pitchFamily="2" charset="2"/>
              <a:buNone/>
            </a:pPr>
            <a:r>
              <a:rPr lang="en-US" altLang="zh-CN" sz="2200" dirty="0"/>
              <a:t>        size = n;   </a:t>
            </a:r>
          </a:p>
          <a:p>
            <a:pPr>
              <a:lnSpc>
                <a:spcPct val="90000"/>
              </a:lnSpc>
              <a:spcBef>
                <a:spcPct val="0"/>
              </a:spcBef>
              <a:buFont typeface="Wingdings" pitchFamily="2" charset="2"/>
              <a:buNone/>
            </a:pPr>
            <a:r>
              <a:rPr lang="en-US" altLang="zh-CN" sz="2200" dirty="0"/>
              <a:t>    }</a:t>
            </a:r>
          </a:p>
          <a:p>
            <a:pPr>
              <a:lnSpc>
                <a:spcPct val="90000"/>
              </a:lnSpc>
              <a:spcBef>
                <a:spcPct val="0"/>
              </a:spcBef>
              <a:buFont typeface="Wingdings" pitchFamily="2" charset="2"/>
              <a:buNone/>
            </a:pPr>
            <a:r>
              <a:rPr lang="en-US" altLang="zh-CN" sz="2200" dirty="0"/>
              <a:t>   T* </a:t>
            </a:r>
            <a:r>
              <a:rPr lang="en-US" altLang="zh-CN" sz="2200" dirty="0" err="1"/>
              <a:t>destptr</a:t>
            </a:r>
            <a:r>
              <a:rPr lang="en-US" altLang="zh-CN" sz="2200" dirty="0"/>
              <a:t> = </a:t>
            </a:r>
            <a:r>
              <a:rPr lang="en-US" altLang="zh-CN" sz="2200" dirty="0" err="1"/>
              <a:t>alist</a:t>
            </a:r>
            <a:r>
              <a:rPr lang="en-US" altLang="zh-CN" sz="2200" dirty="0"/>
              <a:t>;</a:t>
            </a:r>
          </a:p>
          <a:p>
            <a:pPr>
              <a:lnSpc>
                <a:spcPct val="90000"/>
              </a:lnSpc>
              <a:spcBef>
                <a:spcPct val="0"/>
              </a:spcBef>
              <a:buFont typeface="Wingdings" pitchFamily="2" charset="2"/>
              <a:buNone/>
            </a:pPr>
            <a:r>
              <a:rPr lang="en-US" altLang="zh-CN" sz="2200" dirty="0"/>
              <a:t>   T* </a:t>
            </a:r>
            <a:r>
              <a:rPr lang="en-US" altLang="zh-CN" sz="2200" dirty="0" err="1"/>
              <a:t>srcptr</a:t>
            </a:r>
            <a:r>
              <a:rPr lang="en-US" altLang="zh-CN" sz="2200" dirty="0"/>
              <a:t> = </a:t>
            </a:r>
            <a:r>
              <a:rPr lang="en-US" altLang="zh-CN" sz="2200" dirty="0" err="1"/>
              <a:t>rhs.alist</a:t>
            </a:r>
            <a:r>
              <a:rPr lang="en-US" altLang="zh-CN" sz="2200" dirty="0"/>
              <a:t>;</a:t>
            </a:r>
          </a:p>
          <a:p>
            <a:pPr>
              <a:lnSpc>
                <a:spcPct val="90000"/>
              </a:lnSpc>
              <a:spcBef>
                <a:spcPct val="0"/>
              </a:spcBef>
              <a:buFont typeface="Wingdings" pitchFamily="2" charset="2"/>
              <a:buNone/>
            </a:pPr>
            <a:r>
              <a:rPr lang="en-US" altLang="zh-CN" sz="2200" dirty="0"/>
              <a:t>    while (n--) </a:t>
            </a:r>
          </a:p>
          <a:p>
            <a:pPr>
              <a:lnSpc>
                <a:spcPct val="90000"/>
              </a:lnSpc>
              <a:spcBef>
                <a:spcPct val="0"/>
              </a:spcBef>
              <a:buFont typeface="Wingdings" pitchFamily="2" charset="2"/>
              <a:buNone/>
            </a:pPr>
            <a:r>
              <a:rPr lang="en-US" altLang="zh-CN" sz="2200" dirty="0"/>
              <a:t>        *</a:t>
            </a:r>
            <a:r>
              <a:rPr lang="en-US" altLang="zh-CN" sz="2200" dirty="0" err="1"/>
              <a:t>destptr</a:t>
            </a:r>
            <a:r>
              <a:rPr lang="en-US" altLang="zh-CN" sz="2200" dirty="0"/>
              <a:t>++ = *</a:t>
            </a:r>
            <a:r>
              <a:rPr lang="en-US" altLang="zh-CN" sz="2200" dirty="0" err="1"/>
              <a:t>srcptr</a:t>
            </a:r>
            <a:r>
              <a:rPr lang="en-US" altLang="zh-CN" sz="2200" dirty="0"/>
              <a:t>++;</a:t>
            </a:r>
          </a:p>
          <a:p>
            <a:pPr>
              <a:lnSpc>
                <a:spcPct val="90000"/>
              </a:lnSpc>
              <a:spcBef>
                <a:spcPct val="0"/>
              </a:spcBef>
              <a:buFont typeface="Wingdings" pitchFamily="2" charset="2"/>
              <a:buNone/>
            </a:pPr>
            <a:r>
              <a:rPr lang="en-US" altLang="zh-CN" sz="2200" dirty="0"/>
              <a:t>    return *this;</a:t>
            </a:r>
          </a:p>
          <a:p>
            <a:pPr>
              <a:lnSpc>
                <a:spcPct val="90000"/>
              </a:lnSpc>
              <a:spcBef>
                <a:spcPct val="0"/>
              </a:spcBef>
              <a:buFont typeface="Wingdings" pitchFamily="2" charset="2"/>
              <a:buNone/>
            </a:pPr>
            <a:r>
              <a:rPr lang="en-US" altLang="zh-CN" sz="2200" dirty="0"/>
              <a:t>}</a:t>
            </a:r>
          </a:p>
        </p:txBody>
      </p:sp>
      <p:sp>
        <p:nvSpPr>
          <p:cNvPr id="7" name="灯片编号占位符 5"/>
          <p:cNvSpPr>
            <a:spLocks noGrp="1"/>
          </p:cNvSpPr>
          <p:nvPr>
            <p:ph type="sldNum" sz="quarter" idx="12"/>
          </p:nvPr>
        </p:nvSpPr>
        <p:spPr/>
        <p:txBody>
          <a:bodyPr/>
          <a:lstStyle/>
          <a:p>
            <a:fld id="{1BC17CE3-D8D2-4FB3-BC6D-9A92D204C54D}" type="slidenum">
              <a:rPr lang="en-US" altLang="zh-CN"/>
              <a:pPr/>
              <a:t>24</a:t>
            </a:fld>
            <a:endParaRPr lang="en-US" altLang="zh-CN"/>
          </a:p>
        </p:txBody>
      </p:sp>
      <p:sp>
        <p:nvSpPr>
          <p:cNvPr id="158726" name="Text Box 1030"/>
          <p:cNvSpPr txBox="1">
            <a:spLocks noChangeArrowheads="1"/>
          </p:cNvSpPr>
          <p:nvPr/>
        </p:nvSpPr>
        <p:spPr bwMode="auto">
          <a:xfrm>
            <a:off x="28804" y="123924"/>
            <a:ext cx="800219" cy="4680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eaLnBrk="1" hangingPunct="1">
              <a:spcBef>
                <a:spcPct val="50000"/>
              </a:spcBef>
            </a:pPr>
            <a:r>
              <a:rPr kumimoji="1" lang="zh-CN" altLang="en-US" sz="4000" b="0" dirty="0">
                <a:solidFill>
                  <a:srgbClr val="00FFFF"/>
                </a:solidFill>
                <a:latin typeface="隶书" pitchFamily="49" charset="-122"/>
                <a:ea typeface="隶书" pitchFamily="49" charset="-122"/>
              </a:rPr>
              <a:t>直接访问的线性群体</a:t>
            </a:r>
          </a:p>
        </p:txBody>
      </p:sp>
    </p:spTree>
    <p:extLst>
      <p:ext uri="{BB962C8B-B14F-4D97-AF65-F5344CB8AC3E}">
        <p14:creationId xmlns:p14="http://schemas.microsoft.com/office/powerpoint/2010/main" val="39143498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050"/>
          <p:cNvSpPr>
            <a:spLocks noGrp="1" noChangeArrowheads="1"/>
          </p:cNvSpPr>
          <p:nvPr>
            <p:ph type="title"/>
          </p:nvPr>
        </p:nvSpPr>
        <p:spPr>
          <a:xfrm>
            <a:off x="683568" y="195486"/>
            <a:ext cx="7776000" cy="857250"/>
          </a:xfrm>
        </p:spPr>
        <p:txBody>
          <a:bodyPr/>
          <a:lstStyle/>
          <a:p>
            <a:r>
              <a:rPr lang="zh-CN" altLang="en-US" sz="4000" dirty="0"/>
              <a:t>数组类的重载下标操作符函数</a:t>
            </a:r>
          </a:p>
        </p:txBody>
      </p:sp>
      <p:sp>
        <p:nvSpPr>
          <p:cNvPr id="159747" name="Rectangle 2051"/>
          <p:cNvSpPr>
            <a:spLocks noGrp="1" noChangeArrowheads="1"/>
          </p:cNvSpPr>
          <p:nvPr>
            <p:ph idx="1"/>
          </p:nvPr>
        </p:nvSpPr>
        <p:spPr>
          <a:xfrm>
            <a:off x="1295400" y="1428750"/>
            <a:ext cx="7239000" cy="3257550"/>
          </a:xfrm>
        </p:spPr>
        <p:txBody>
          <a:bodyPr>
            <a:normAutofit fontScale="92500" lnSpcReduction="20000"/>
          </a:bodyPr>
          <a:lstStyle/>
          <a:p>
            <a:pPr>
              <a:lnSpc>
                <a:spcPct val="90000"/>
              </a:lnSpc>
              <a:buFont typeface="Wingdings" pitchFamily="2" charset="2"/>
              <a:buNone/>
            </a:pPr>
            <a:r>
              <a:rPr lang="en-US" altLang="zh-CN" sz="2800" dirty="0"/>
              <a:t>template &lt;class T&gt;</a:t>
            </a:r>
          </a:p>
          <a:p>
            <a:pPr>
              <a:lnSpc>
                <a:spcPct val="90000"/>
              </a:lnSpc>
              <a:buFont typeface="Wingdings" pitchFamily="2" charset="2"/>
              <a:buNone/>
            </a:pPr>
            <a:r>
              <a:rPr lang="en-US" altLang="zh-CN" sz="2800" dirty="0"/>
              <a:t>T&amp; Array&lt;T&gt;::operator[] (</a:t>
            </a:r>
            <a:r>
              <a:rPr lang="en-US" altLang="zh-CN" sz="2800" dirty="0" err="1"/>
              <a:t>int</a:t>
            </a:r>
            <a:r>
              <a:rPr lang="en-US" altLang="zh-CN" sz="2800" dirty="0"/>
              <a:t> n)</a:t>
            </a:r>
          </a:p>
          <a:p>
            <a:pPr>
              <a:lnSpc>
                <a:spcPct val="90000"/>
              </a:lnSpc>
              <a:buFont typeface="Wingdings" pitchFamily="2" charset="2"/>
              <a:buNone/>
            </a:pPr>
            <a:r>
              <a:rPr lang="en-US" altLang="zh-CN" sz="2800" dirty="0"/>
              <a:t>{</a:t>
            </a:r>
          </a:p>
          <a:p>
            <a:pPr>
              <a:lnSpc>
                <a:spcPct val="90000"/>
              </a:lnSpc>
              <a:buFont typeface="Wingdings" pitchFamily="2" charset="2"/>
              <a:buNone/>
            </a:pPr>
            <a:r>
              <a:rPr lang="en-US" altLang="zh-CN" sz="2800" dirty="0"/>
              <a:t>   // </a:t>
            </a:r>
            <a:r>
              <a:rPr lang="zh-CN" altLang="en-US" sz="2800" dirty="0"/>
              <a:t>检查下标是否越界</a:t>
            </a:r>
          </a:p>
          <a:p>
            <a:pPr>
              <a:lnSpc>
                <a:spcPct val="90000"/>
              </a:lnSpc>
              <a:buFont typeface="Wingdings" pitchFamily="2" charset="2"/>
              <a:buNone/>
            </a:pPr>
            <a:r>
              <a:rPr lang="zh-CN" altLang="en-US" sz="2800" dirty="0"/>
              <a:t>   </a:t>
            </a:r>
            <a:r>
              <a:rPr lang="en-US" altLang="zh-CN" sz="2800" dirty="0"/>
              <a:t>if (n &lt; 0 || n &gt; size-1)</a:t>
            </a:r>
          </a:p>
          <a:p>
            <a:pPr>
              <a:lnSpc>
                <a:spcPct val="90000"/>
              </a:lnSpc>
              <a:buFont typeface="Wingdings" pitchFamily="2" charset="2"/>
              <a:buNone/>
            </a:pPr>
            <a:r>
              <a:rPr lang="en-US" altLang="zh-CN" sz="2800" dirty="0"/>
              <a:t>      Error(</a:t>
            </a:r>
            <a:r>
              <a:rPr lang="en-US" altLang="zh-CN" sz="2800" dirty="0" err="1"/>
              <a:t>indexOutOfRange,n</a:t>
            </a:r>
            <a:r>
              <a:rPr lang="en-US" altLang="zh-CN" sz="2800" dirty="0"/>
              <a:t>);</a:t>
            </a:r>
          </a:p>
          <a:p>
            <a:pPr>
              <a:lnSpc>
                <a:spcPct val="90000"/>
              </a:lnSpc>
              <a:buFont typeface="Wingdings" pitchFamily="2" charset="2"/>
              <a:buNone/>
            </a:pPr>
            <a:r>
              <a:rPr lang="en-US" altLang="zh-CN" sz="2800" dirty="0"/>
              <a:t>   // </a:t>
            </a:r>
            <a:r>
              <a:rPr lang="zh-CN" altLang="en-US" sz="2800" dirty="0"/>
              <a:t>返回下标为</a:t>
            </a:r>
            <a:r>
              <a:rPr lang="en-US" altLang="zh-CN" sz="2800" dirty="0"/>
              <a:t>n</a:t>
            </a:r>
            <a:r>
              <a:rPr lang="zh-CN" altLang="en-US" sz="2800" dirty="0"/>
              <a:t>的数组元素</a:t>
            </a:r>
          </a:p>
          <a:p>
            <a:pPr>
              <a:lnSpc>
                <a:spcPct val="90000"/>
              </a:lnSpc>
              <a:buFont typeface="Wingdings" pitchFamily="2" charset="2"/>
              <a:buNone/>
            </a:pPr>
            <a:r>
              <a:rPr lang="zh-CN" altLang="en-US" sz="2800" dirty="0"/>
              <a:t>   </a:t>
            </a:r>
            <a:r>
              <a:rPr lang="en-US" altLang="zh-CN" sz="2800" dirty="0"/>
              <a:t>return </a:t>
            </a:r>
            <a:r>
              <a:rPr lang="en-US" altLang="zh-CN" sz="2800" dirty="0" err="1"/>
              <a:t>alist</a:t>
            </a:r>
            <a:r>
              <a:rPr lang="en-US" altLang="zh-CN" sz="2800" dirty="0"/>
              <a:t>[n];</a:t>
            </a:r>
          </a:p>
          <a:p>
            <a:pPr>
              <a:lnSpc>
                <a:spcPct val="90000"/>
              </a:lnSpc>
              <a:buFont typeface="Wingdings" pitchFamily="2" charset="2"/>
              <a:buNone/>
            </a:pPr>
            <a:r>
              <a:rPr lang="en-US" altLang="zh-CN" sz="2800" dirty="0"/>
              <a:t>}</a:t>
            </a:r>
          </a:p>
        </p:txBody>
      </p:sp>
      <p:sp>
        <p:nvSpPr>
          <p:cNvPr id="7" name="灯片编号占位符 5"/>
          <p:cNvSpPr>
            <a:spLocks noGrp="1"/>
          </p:cNvSpPr>
          <p:nvPr>
            <p:ph type="sldNum" sz="quarter" idx="12"/>
          </p:nvPr>
        </p:nvSpPr>
        <p:spPr/>
        <p:txBody>
          <a:bodyPr/>
          <a:lstStyle/>
          <a:p>
            <a:fld id="{186AF7BB-6108-4E31-815A-5302B10937E8}" type="slidenum">
              <a:rPr lang="en-US" altLang="zh-CN"/>
              <a:pPr/>
              <a:t>25</a:t>
            </a:fld>
            <a:endParaRPr lang="en-US" altLang="zh-CN"/>
          </a:p>
        </p:txBody>
      </p:sp>
      <p:sp>
        <p:nvSpPr>
          <p:cNvPr id="159749" name="Text Box 2053"/>
          <p:cNvSpPr txBox="1">
            <a:spLocks noChangeArrowheads="1"/>
          </p:cNvSpPr>
          <p:nvPr/>
        </p:nvSpPr>
        <p:spPr bwMode="auto">
          <a:xfrm>
            <a:off x="35496" y="123478"/>
            <a:ext cx="800219" cy="4968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eaLnBrk="1" hangingPunct="1">
              <a:spcBef>
                <a:spcPct val="50000"/>
              </a:spcBef>
            </a:pPr>
            <a:r>
              <a:rPr kumimoji="1" lang="zh-CN" altLang="en-US" sz="4000" b="0" dirty="0">
                <a:solidFill>
                  <a:srgbClr val="00FFFF"/>
                </a:solidFill>
                <a:latin typeface="隶书" pitchFamily="49" charset="-122"/>
                <a:ea typeface="隶书" pitchFamily="49" charset="-122"/>
              </a:rPr>
              <a:t>直接访问的线性群体</a:t>
            </a:r>
          </a:p>
        </p:txBody>
      </p:sp>
    </p:spTree>
    <p:extLst>
      <p:ext uri="{BB962C8B-B14F-4D97-AF65-F5344CB8AC3E}">
        <p14:creationId xmlns:p14="http://schemas.microsoft.com/office/powerpoint/2010/main" val="3477911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r>
              <a:rPr lang="zh-CN" altLang="en-US"/>
              <a:t>为什么有的函数返回引用</a:t>
            </a:r>
          </a:p>
        </p:txBody>
      </p:sp>
      <p:sp>
        <p:nvSpPr>
          <p:cNvPr id="160771" name="Rectangle 3"/>
          <p:cNvSpPr>
            <a:spLocks noGrp="1" noChangeArrowheads="1"/>
          </p:cNvSpPr>
          <p:nvPr>
            <p:ph idx="1"/>
          </p:nvPr>
        </p:nvSpPr>
        <p:spPr/>
        <p:txBody>
          <a:bodyPr/>
          <a:lstStyle/>
          <a:p>
            <a:r>
              <a:rPr lang="zh-CN" altLang="en-US"/>
              <a:t>如果一个函数的返回值是一个对象的值，它就被认为是一个常量，不能成为左值。</a:t>
            </a:r>
          </a:p>
          <a:p>
            <a:r>
              <a:rPr lang="zh-CN" altLang="en-US"/>
              <a:t>如果返回值为引用。由于引用是对象的别名，所以通过引用当然可以改变对象的值。</a:t>
            </a:r>
          </a:p>
        </p:txBody>
      </p:sp>
      <p:sp>
        <p:nvSpPr>
          <p:cNvPr id="7" name="灯片编号占位符 5"/>
          <p:cNvSpPr>
            <a:spLocks noGrp="1"/>
          </p:cNvSpPr>
          <p:nvPr>
            <p:ph type="sldNum" sz="quarter" idx="12"/>
          </p:nvPr>
        </p:nvSpPr>
        <p:spPr/>
        <p:txBody>
          <a:bodyPr/>
          <a:lstStyle/>
          <a:p>
            <a:fld id="{425D1B78-8209-4951-AC16-248D02219D37}" type="slidenum">
              <a:rPr lang="en-US" altLang="zh-CN"/>
              <a:pPr/>
              <a:t>26</a:t>
            </a:fld>
            <a:endParaRPr lang="en-US" altLang="zh-CN"/>
          </a:p>
        </p:txBody>
      </p:sp>
      <p:sp>
        <p:nvSpPr>
          <p:cNvPr id="160773" name="Text Box 5"/>
          <p:cNvSpPr txBox="1">
            <a:spLocks noChangeArrowheads="1"/>
          </p:cNvSpPr>
          <p:nvPr/>
        </p:nvSpPr>
        <p:spPr bwMode="auto">
          <a:xfrm>
            <a:off x="107504" y="195486"/>
            <a:ext cx="800219" cy="4752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eaLnBrk="1" hangingPunct="1">
              <a:spcBef>
                <a:spcPct val="50000"/>
              </a:spcBef>
            </a:pPr>
            <a:r>
              <a:rPr kumimoji="1" lang="zh-CN" altLang="en-US" sz="4000" b="0" dirty="0">
                <a:solidFill>
                  <a:srgbClr val="00FFFF"/>
                </a:solidFill>
                <a:latin typeface="隶书" pitchFamily="49" charset="-122"/>
                <a:ea typeface="隶书" pitchFamily="49" charset="-122"/>
              </a:rPr>
              <a:t>直接访问的线性群体</a:t>
            </a:r>
          </a:p>
        </p:txBody>
      </p:sp>
    </p:spTree>
    <p:extLst>
      <p:ext uri="{BB962C8B-B14F-4D97-AF65-F5344CB8AC3E}">
        <p14:creationId xmlns:p14="http://schemas.microsoft.com/office/powerpoint/2010/main" val="10074105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050"/>
          <p:cNvSpPr>
            <a:spLocks noGrp="1" noChangeArrowheads="1"/>
          </p:cNvSpPr>
          <p:nvPr>
            <p:ph type="title"/>
          </p:nvPr>
        </p:nvSpPr>
        <p:spPr/>
        <p:txBody>
          <a:bodyPr/>
          <a:lstStyle/>
          <a:p>
            <a:r>
              <a:rPr lang="zh-CN" altLang="en-US"/>
              <a:t>重载指针转换操作符</a:t>
            </a:r>
          </a:p>
        </p:txBody>
      </p:sp>
      <p:sp>
        <p:nvSpPr>
          <p:cNvPr id="161795" name="Rectangle 2051"/>
          <p:cNvSpPr>
            <a:spLocks noGrp="1" noChangeArrowheads="1"/>
          </p:cNvSpPr>
          <p:nvPr>
            <p:ph idx="1"/>
          </p:nvPr>
        </p:nvSpPr>
        <p:spPr>
          <a:xfrm>
            <a:off x="611560" y="1203598"/>
            <a:ext cx="8229600" cy="3394472"/>
          </a:xfrm>
        </p:spPr>
        <p:txBody>
          <a:bodyPr>
            <a:normAutofit lnSpcReduction="10000"/>
          </a:bodyPr>
          <a:lstStyle/>
          <a:p>
            <a:pPr>
              <a:buFont typeface="Wingdings" pitchFamily="2" charset="2"/>
              <a:buNone/>
            </a:pPr>
            <a:r>
              <a:rPr lang="en-US" altLang="zh-CN" dirty="0"/>
              <a:t>template &lt;class T&gt;</a:t>
            </a:r>
          </a:p>
          <a:p>
            <a:pPr>
              <a:buFont typeface="Wingdings" pitchFamily="2" charset="2"/>
              <a:buNone/>
            </a:pPr>
            <a:r>
              <a:rPr lang="en-US" altLang="zh-CN" dirty="0"/>
              <a:t>Array&lt;T&gt;::operator T* (void) </a:t>
            </a:r>
            <a:r>
              <a:rPr lang="en-US" altLang="zh-CN" dirty="0" err="1"/>
              <a:t>const</a:t>
            </a:r>
            <a:endParaRPr lang="en-US" altLang="zh-CN" dirty="0"/>
          </a:p>
          <a:p>
            <a:pPr>
              <a:buFont typeface="Wingdings" pitchFamily="2" charset="2"/>
              <a:buNone/>
            </a:pPr>
            <a:r>
              <a:rPr lang="en-US" altLang="zh-CN" dirty="0"/>
              <a:t>{</a:t>
            </a:r>
          </a:p>
          <a:p>
            <a:pPr>
              <a:buFont typeface="Wingdings" pitchFamily="2" charset="2"/>
              <a:buNone/>
            </a:pPr>
            <a:r>
              <a:rPr lang="en-US" altLang="zh-CN" dirty="0"/>
              <a:t>    // </a:t>
            </a:r>
            <a:r>
              <a:rPr lang="zh-CN" altLang="en-US" dirty="0"/>
              <a:t>返回当前对象中私有数组的首地址</a:t>
            </a:r>
          </a:p>
          <a:p>
            <a:pPr>
              <a:buFont typeface="Wingdings" pitchFamily="2" charset="2"/>
              <a:buNone/>
            </a:pPr>
            <a:r>
              <a:rPr lang="zh-CN" altLang="en-US" dirty="0"/>
              <a:t>    </a:t>
            </a:r>
            <a:r>
              <a:rPr lang="en-US" altLang="zh-CN" dirty="0"/>
              <a:t>return </a:t>
            </a:r>
            <a:r>
              <a:rPr lang="en-US" altLang="zh-CN" dirty="0" err="1"/>
              <a:t>alist</a:t>
            </a:r>
            <a:r>
              <a:rPr lang="en-US" altLang="zh-CN" dirty="0"/>
              <a:t>;</a:t>
            </a:r>
          </a:p>
          <a:p>
            <a:pPr>
              <a:buFont typeface="Wingdings" pitchFamily="2" charset="2"/>
              <a:buNone/>
            </a:pPr>
            <a:r>
              <a:rPr lang="en-US" altLang="zh-CN" dirty="0"/>
              <a:t>}</a:t>
            </a:r>
          </a:p>
        </p:txBody>
      </p:sp>
      <p:sp>
        <p:nvSpPr>
          <p:cNvPr id="7" name="灯片编号占位符 5"/>
          <p:cNvSpPr>
            <a:spLocks noGrp="1"/>
          </p:cNvSpPr>
          <p:nvPr>
            <p:ph type="sldNum" sz="quarter" idx="12"/>
          </p:nvPr>
        </p:nvSpPr>
        <p:spPr/>
        <p:txBody>
          <a:bodyPr/>
          <a:lstStyle/>
          <a:p>
            <a:fld id="{A9377907-CB2A-40D4-A915-B3D6D6ED96B7}" type="slidenum">
              <a:rPr lang="en-US" altLang="zh-CN"/>
              <a:pPr/>
              <a:t>27</a:t>
            </a:fld>
            <a:endParaRPr lang="en-US" altLang="zh-CN"/>
          </a:p>
        </p:txBody>
      </p:sp>
      <p:sp>
        <p:nvSpPr>
          <p:cNvPr id="161797" name="Text Box 2053"/>
          <p:cNvSpPr txBox="1">
            <a:spLocks noChangeArrowheads="1"/>
          </p:cNvSpPr>
          <p:nvPr/>
        </p:nvSpPr>
        <p:spPr bwMode="auto">
          <a:xfrm>
            <a:off x="35496" y="-20538"/>
            <a:ext cx="800219" cy="5040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eaLnBrk="1" hangingPunct="1">
              <a:spcBef>
                <a:spcPct val="50000"/>
              </a:spcBef>
            </a:pPr>
            <a:r>
              <a:rPr kumimoji="1" lang="zh-CN" altLang="en-US" sz="4000" b="0" dirty="0">
                <a:solidFill>
                  <a:srgbClr val="00FFFF"/>
                </a:solidFill>
                <a:latin typeface="隶书" pitchFamily="49" charset="-122"/>
                <a:ea typeface="隶书" pitchFamily="49" charset="-122"/>
              </a:rPr>
              <a:t>直接访问的线性群体</a:t>
            </a:r>
          </a:p>
        </p:txBody>
      </p:sp>
    </p:spTree>
    <p:extLst>
      <p:ext uri="{BB962C8B-B14F-4D97-AF65-F5344CB8AC3E}">
        <p14:creationId xmlns:p14="http://schemas.microsoft.com/office/powerpoint/2010/main" val="25227908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a:xfrm>
            <a:off x="611560" y="187912"/>
            <a:ext cx="7776000" cy="857250"/>
          </a:xfrm>
        </p:spPr>
        <p:txBody>
          <a:bodyPr/>
          <a:lstStyle/>
          <a:p>
            <a:r>
              <a:rPr lang="zh-CN" altLang="en-US" dirty="0"/>
              <a:t>指针转换运算符的作用</a:t>
            </a:r>
          </a:p>
        </p:txBody>
      </p:sp>
      <p:sp>
        <p:nvSpPr>
          <p:cNvPr id="162819" name="Rectangle 3"/>
          <p:cNvSpPr>
            <a:spLocks noGrp="1" noChangeArrowheads="1"/>
          </p:cNvSpPr>
          <p:nvPr>
            <p:ph sz="half" idx="1"/>
          </p:nvPr>
        </p:nvSpPr>
        <p:spPr>
          <a:xfrm>
            <a:off x="1295400" y="1428750"/>
            <a:ext cx="3543300" cy="3464719"/>
          </a:xfrm>
        </p:spPr>
        <p:txBody>
          <a:bodyPr>
            <a:normAutofit fontScale="92500" lnSpcReduction="20000"/>
          </a:bodyPr>
          <a:lstStyle/>
          <a:p>
            <a:pPr>
              <a:lnSpc>
                <a:spcPct val="90000"/>
              </a:lnSpc>
              <a:buFont typeface="Wingdings" pitchFamily="2" charset="2"/>
              <a:buNone/>
            </a:pPr>
            <a:r>
              <a:rPr lang="en-US" altLang="zh-CN" sz="2000" dirty="0"/>
              <a:t>#include &lt;</a:t>
            </a:r>
            <a:r>
              <a:rPr lang="en-US" altLang="zh-CN" sz="2000" dirty="0" err="1"/>
              <a:t>iostream</a:t>
            </a:r>
            <a:r>
              <a:rPr lang="en-US" altLang="zh-CN" sz="2000" dirty="0"/>
              <a:t>&gt;</a:t>
            </a:r>
          </a:p>
          <a:p>
            <a:pPr>
              <a:lnSpc>
                <a:spcPct val="90000"/>
              </a:lnSpc>
              <a:buFont typeface="Wingdings" pitchFamily="2" charset="2"/>
              <a:buNone/>
            </a:pPr>
            <a:r>
              <a:rPr lang="en-US" altLang="zh-CN" sz="2000" dirty="0"/>
              <a:t>using namespace </a:t>
            </a:r>
            <a:r>
              <a:rPr lang="en-US" altLang="zh-CN" sz="2000" dirty="0" err="1"/>
              <a:t>std</a:t>
            </a:r>
            <a:r>
              <a:rPr lang="en-US" altLang="zh-CN" sz="2000" dirty="0"/>
              <a:t>;</a:t>
            </a:r>
          </a:p>
          <a:p>
            <a:pPr>
              <a:lnSpc>
                <a:spcPct val="90000"/>
              </a:lnSpc>
              <a:buFont typeface="Wingdings" pitchFamily="2" charset="2"/>
              <a:buNone/>
            </a:pPr>
            <a:r>
              <a:rPr lang="en-US" altLang="zh-CN" sz="2000" dirty="0" err="1"/>
              <a:t>int</a:t>
            </a:r>
            <a:r>
              <a:rPr lang="en-US" altLang="zh-CN" sz="2000" dirty="0"/>
              <a:t> main()</a:t>
            </a:r>
          </a:p>
          <a:p>
            <a:pPr>
              <a:lnSpc>
                <a:spcPct val="90000"/>
              </a:lnSpc>
              <a:buFont typeface="Wingdings" pitchFamily="2" charset="2"/>
              <a:buNone/>
            </a:pPr>
            <a:r>
              <a:rPr lang="en-US" altLang="zh-CN" sz="2000" dirty="0"/>
              <a:t>{</a:t>
            </a:r>
          </a:p>
          <a:p>
            <a:pPr>
              <a:lnSpc>
                <a:spcPct val="90000"/>
              </a:lnSpc>
              <a:buFont typeface="Wingdings" pitchFamily="2" charset="2"/>
              <a:buNone/>
            </a:pPr>
            <a:r>
              <a:rPr lang="en-US" altLang="zh-CN" sz="2000" dirty="0"/>
              <a:t>     </a:t>
            </a:r>
            <a:r>
              <a:rPr lang="en-US" altLang="zh-CN" sz="2000" dirty="0" err="1">
                <a:solidFill>
                  <a:srgbClr val="66FFCC"/>
                </a:solidFill>
              </a:rPr>
              <a:t>int</a:t>
            </a:r>
            <a:r>
              <a:rPr lang="en-US" altLang="zh-CN" sz="2000" dirty="0">
                <a:solidFill>
                  <a:srgbClr val="66FFCC"/>
                </a:solidFill>
              </a:rPr>
              <a:t> a[10];</a:t>
            </a:r>
          </a:p>
          <a:p>
            <a:pPr>
              <a:lnSpc>
                <a:spcPct val="90000"/>
              </a:lnSpc>
              <a:buFont typeface="Wingdings" pitchFamily="2" charset="2"/>
              <a:buNone/>
            </a:pPr>
            <a:r>
              <a:rPr lang="en-US" altLang="zh-CN" sz="2000" dirty="0"/>
              <a:t>     void read(</a:t>
            </a:r>
            <a:r>
              <a:rPr lang="en-US" altLang="zh-CN" sz="2000" dirty="0" err="1">
                <a:solidFill>
                  <a:srgbClr val="66FFCC"/>
                </a:solidFill>
              </a:rPr>
              <a:t>int</a:t>
            </a:r>
            <a:r>
              <a:rPr lang="en-US" altLang="zh-CN" sz="2000" dirty="0">
                <a:solidFill>
                  <a:srgbClr val="66FFCC"/>
                </a:solidFill>
              </a:rPr>
              <a:t> *p</a:t>
            </a:r>
            <a:r>
              <a:rPr lang="en-US" altLang="zh-CN" sz="2000" dirty="0"/>
              <a:t>, </a:t>
            </a:r>
            <a:r>
              <a:rPr lang="en-US" altLang="zh-CN" sz="2000" dirty="0" err="1"/>
              <a:t>int</a:t>
            </a:r>
            <a:r>
              <a:rPr lang="en-US" altLang="zh-CN" sz="2000" dirty="0"/>
              <a:t> n);</a:t>
            </a:r>
          </a:p>
          <a:p>
            <a:pPr>
              <a:lnSpc>
                <a:spcPct val="90000"/>
              </a:lnSpc>
              <a:buFont typeface="Wingdings" pitchFamily="2" charset="2"/>
              <a:buNone/>
            </a:pPr>
            <a:r>
              <a:rPr lang="en-US" altLang="zh-CN" sz="2000" dirty="0"/>
              <a:t>     read(</a:t>
            </a:r>
            <a:r>
              <a:rPr lang="en-US" altLang="zh-CN" sz="2000" dirty="0">
                <a:solidFill>
                  <a:srgbClr val="66FFCC"/>
                </a:solidFill>
              </a:rPr>
              <a:t>a</a:t>
            </a:r>
            <a:r>
              <a:rPr lang="en-US" altLang="zh-CN" sz="2000" dirty="0"/>
              <a:t>, 10);</a:t>
            </a:r>
          </a:p>
          <a:p>
            <a:pPr>
              <a:lnSpc>
                <a:spcPct val="90000"/>
              </a:lnSpc>
              <a:buFont typeface="Wingdings" pitchFamily="2" charset="2"/>
              <a:buNone/>
            </a:pPr>
            <a:r>
              <a:rPr lang="en-US" altLang="zh-CN" sz="2000" dirty="0"/>
              <a:t>}</a:t>
            </a:r>
          </a:p>
          <a:p>
            <a:pPr>
              <a:lnSpc>
                <a:spcPct val="90000"/>
              </a:lnSpc>
              <a:buFont typeface="Wingdings" pitchFamily="2" charset="2"/>
              <a:buNone/>
            </a:pPr>
            <a:r>
              <a:rPr lang="en-US" altLang="zh-CN" sz="2000" dirty="0"/>
              <a:t>void read(</a:t>
            </a:r>
            <a:r>
              <a:rPr lang="en-US" altLang="zh-CN" sz="2000" dirty="0" err="1">
                <a:solidFill>
                  <a:srgbClr val="66FFCC"/>
                </a:solidFill>
              </a:rPr>
              <a:t>int</a:t>
            </a:r>
            <a:r>
              <a:rPr lang="en-US" altLang="zh-CN" sz="2000" dirty="0">
                <a:solidFill>
                  <a:srgbClr val="66FFCC"/>
                </a:solidFill>
              </a:rPr>
              <a:t> *p</a:t>
            </a:r>
            <a:r>
              <a:rPr lang="en-US" altLang="zh-CN" sz="2000" dirty="0"/>
              <a:t>, </a:t>
            </a:r>
            <a:r>
              <a:rPr lang="en-US" altLang="zh-CN" sz="2000" dirty="0" err="1"/>
              <a:t>int</a:t>
            </a:r>
            <a:r>
              <a:rPr lang="en-US" altLang="zh-CN" sz="2000" dirty="0"/>
              <a:t> n)</a:t>
            </a:r>
          </a:p>
          <a:p>
            <a:pPr>
              <a:lnSpc>
                <a:spcPct val="90000"/>
              </a:lnSpc>
              <a:buFont typeface="Wingdings" pitchFamily="2" charset="2"/>
              <a:buNone/>
            </a:pPr>
            <a:r>
              <a:rPr lang="en-US" altLang="zh-CN" sz="2000" dirty="0"/>
              <a:t>{</a:t>
            </a:r>
          </a:p>
          <a:p>
            <a:pPr>
              <a:lnSpc>
                <a:spcPct val="90000"/>
              </a:lnSpc>
              <a:buFont typeface="Wingdings" pitchFamily="2" charset="2"/>
              <a:buNone/>
            </a:pPr>
            <a:r>
              <a:rPr lang="en-US" altLang="zh-CN" sz="2000" dirty="0"/>
              <a:t>    for (</a:t>
            </a:r>
            <a:r>
              <a:rPr lang="en-US" altLang="zh-CN" sz="2000" dirty="0" err="1"/>
              <a:t>int</a:t>
            </a:r>
            <a:r>
              <a:rPr lang="en-US" altLang="zh-CN" sz="2000" dirty="0"/>
              <a:t> </a:t>
            </a:r>
            <a:r>
              <a:rPr lang="en-US" altLang="zh-CN" sz="2000" dirty="0" err="1"/>
              <a:t>i</a:t>
            </a:r>
            <a:r>
              <a:rPr lang="en-US" altLang="zh-CN" sz="2000" dirty="0"/>
              <a:t>=0; </a:t>
            </a:r>
            <a:r>
              <a:rPr lang="en-US" altLang="zh-CN" sz="2000" dirty="0" err="1"/>
              <a:t>i</a:t>
            </a:r>
            <a:r>
              <a:rPr lang="en-US" altLang="zh-CN" sz="2000" dirty="0"/>
              <a:t>&lt;n; </a:t>
            </a:r>
            <a:r>
              <a:rPr lang="en-US" altLang="zh-CN" sz="2000" dirty="0" err="1"/>
              <a:t>i</a:t>
            </a:r>
            <a:r>
              <a:rPr lang="en-US" altLang="zh-CN" sz="2000" dirty="0"/>
              <a:t>++)</a:t>
            </a:r>
          </a:p>
          <a:p>
            <a:pPr>
              <a:lnSpc>
                <a:spcPct val="90000"/>
              </a:lnSpc>
              <a:buFont typeface="Wingdings" pitchFamily="2" charset="2"/>
              <a:buNone/>
            </a:pPr>
            <a:r>
              <a:rPr lang="en-US" altLang="zh-CN" sz="2000" dirty="0"/>
              <a:t>        </a:t>
            </a:r>
            <a:r>
              <a:rPr lang="en-US" altLang="zh-CN" sz="2000" dirty="0" err="1"/>
              <a:t>cin</a:t>
            </a:r>
            <a:r>
              <a:rPr lang="en-US" altLang="zh-CN" sz="2000" dirty="0"/>
              <a:t>&gt;&gt;p[</a:t>
            </a:r>
            <a:r>
              <a:rPr lang="en-US" altLang="zh-CN" sz="2000" dirty="0" err="1"/>
              <a:t>i</a:t>
            </a:r>
            <a:r>
              <a:rPr lang="en-US" altLang="zh-CN" sz="2000" dirty="0"/>
              <a:t>];</a:t>
            </a:r>
          </a:p>
          <a:p>
            <a:pPr>
              <a:lnSpc>
                <a:spcPct val="90000"/>
              </a:lnSpc>
              <a:buFont typeface="Wingdings" pitchFamily="2" charset="2"/>
              <a:buNone/>
            </a:pPr>
            <a:r>
              <a:rPr lang="en-US" altLang="zh-CN" sz="2000" dirty="0"/>
              <a:t>}</a:t>
            </a:r>
          </a:p>
        </p:txBody>
      </p:sp>
      <p:sp>
        <p:nvSpPr>
          <p:cNvPr id="162820" name="Rectangle 4"/>
          <p:cNvSpPr>
            <a:spLocks noGrp="1" noChangeArrowheads="1"/>
          </p:cNvSpPr>
          <p:nvPr>
            <p:ph sz="half" idx="2"/>
          </p:nvPr>
        </p:nvSpPr>
        <p:spPr/>
        <p:txBody>
          <a:bodyPr>
            <a:normAutofit fontScale="92500" lnSpcReduction="20000"/>
          </a:bodyPr>
          <a:lstStyle/>
          <a:p>
            <a:pPr>
              <a:lnSpc>
                <a:spcPct val="90000"/>
              </a:lnSpc>
              <a:buFont typeface="Wingdings" pitchFamily="2" charset="2"/>
              <a:buNone/>
            </a:pPr>
            <a:r>
              <a:rPr lang="en-US" altLang="zh-CN" sz="2000" dirty="0" err="1"/>
              <a:t>int</a:t>
            </a:r>
            <a:r>
              <a:rPr lang="en-US" altLang="zh-CN" sz="2000" dirty="0"/>
              <a:t> main()</a:t>
            </a:r>
          </a:p>
          <a:p>
            <a:pPr>
              <a:lnSpc>
                <a:spcPct val="90000"/>
              </a:lnSpc>
              <a:buFont typeface="Wingdings" pitchFamily="2" charset="2"/>
              <a:buNone/>
            </a:pPr>
            <a:r>
              <a:rPr lang="en-US" altLang="zh-CN" sz="2000" dirty="0"/>
              <a:t>{</a:t>
            </a:r>
          </a:p>
          <a:p>
            <a:pPr>
              <a:lnSpc>
                <a:spcPct val="90000"/>
              </a:lnSpc>
              <a:buFont typeface="Wingdings" pitchFamily="2" charset="2"/>
              <a:buNone/>
            </a:pPr>
            <a:r>
              <a:rPr lang="en-US" altLang="zh-CN" sz="2000" dirty="0" smtClean="0"/>
              <a:t>     </a:t>
            </a:r>
            <a:r>
              <a:rPr lang="en-US" altLang="zh-CN" sz="2000" dirty="0" smtClean="0">
                <a:solidFill>
                  <a:srgbClr val="FFFF66"/>
                </a:solidFill>
              </a:rPr>
              <a:t>Array&lt;</a:t>
            </a:r>
            <a:r>
              <a:rPr lang="en-US" altLang="zh-CN" sz="2000" dirty="0" err="1" smtClean="0">
                <a:solidFill>
                  <a:srgbClr val="FFFF66"/>
                </a:solidFill>
              </a:rPr>
              <a:t>int</a:t>
            </a:r>
            <a:r>
              <a:rPr lang="en-US" altLang="zh-CN" sz="2000" dirty="0" smtClean="0">
                <a:solidFill>
                  <a:srgbClr val="FFFF66"/>
                </a:solidFill>
              </a:rPr>
              <a:t>&gt; a(10);</a:t>
            </a:r>
          </a:p>
          <a:p>
            <a:pPr>
              <a:lnSpc>
                <a:spcPct val="90000"/>
              </a:lnSpc>
              <a:buFont typeface="Wingdings" pitchFamily="2" charset="2"/>
              <a:buNone/>
            </a:pPr>
            <a:r>
              <a:rPr lang="en-US" altLang="zh-CN" sz="2000" dirty="0" smtClean="0"/>
              <a:t>     void read(</a:t>
            </a:r>
            <a:r>
              <a:rPr lang="en-US" altLang="zh-CN" sz="2000" dirty="0" err="1" smtClean="0">
                <a:solidFill>
                  <a:srgbClr val="66FFCC"/>
                </a:solidFill>
              </a:rPr>
              <a:t>int</a:t>
            </a:r>
            <a:r>
              <a:rPr lang="en-US" altLang="zh-CN" sz="2000" dirty="0" smtClean="0">
                <a:solidFill>
                  <a:srgbClr val="66FFCC"/>
                </a:solidFill>
              </a:rPr>
              <a:t> *p</a:t>
            </a:r>
            <a:r>
              <a:rPr lang="en-US" altLang="zh-CN" sz="2000" dirty="0" smtClean="0"/>
              <a:t>, n);</a:t>
            </a:r>
          </a:p>
          <a:p>
            <a:pPr>
              <a:lnSpc>
                <a:spcPct val="90000"/>
              </a:lnSpc>
              <a:buFont typeface="Wingdings" pitchFamily="2" charset="2"/>
              <a:buNone/>
            </a:pPr>
            <a:r>
              <a:rPr lang="en-US" altLang="zh-CN" sz="2000" dirty="0" smtClean="0"/>
              <a:t>     read(</a:t>
            </a:r>
            <a:r>
              <a:rPr lang="en-US" altLang="zh-CN" sz="2000" dirty="0" smtClean="0">
                <a:solidFill>
                  <a:srgbClr val="FFFF66"/>
                </a:solidFill>
              </a:rPr>
              <a:t>a</a:t>
            </a:r>
            <a:r>
              <a:rPr lang="en-US" altLang="zh-CN" sz="2000" dirty="0" smtClean="0"/>
              <a:t>, 10);</a:t>
            </a:r>
          </a:p>
          <a:p>
            <a:pPr>
              <a:lnSpc>
                <a:spcPct val="90000"/>
              </a:lnSpc>
              <a:buFont typeface="Wingdings" pitchFamily="2" charset="2"/>
              <a:buNone/>
            </a:pPr>
            <a:r>
              <a:rPr lang="en-US" altLang="zh-CN" sz="2000" dirty="0" smtClean="0"/>
              <a:t>}</a:t>
            </a:r>
            <a:endParaRPr lang="en-US" altLang="zh-CN" sz="2000" dirty="0"/>
          </a:p>
          <a:p>
            <a:pPr>
              <a:lnSpc>
                <a:spcPct val="90000"/>
              </a:lnSpc>
              <a:buFont typeface="Wingdings" pitchFamily="2" charset="2"/>
              <a:buNone/>
            </a:pPr>
            <a:r>
              <a:rPr lang="en-US" altLang="zh-CN" sz="2000" dirty="0"/>
              <a:t>void read(</a:t>
            </a:r>
            <a:r>
              <a:rPr lang="en-US" altLang="zh-CN" sz="2000" dirty="0" err="1">
                <a:solidFill>
                  <a:srgbClr val="66FFCC"/>
                </a:solidFill>
              </a:rPr>
              <a:t>int</a:t>
            </a:r>
            <a:r>
              <a:rPr lang="en-US" altLang="zh-CN" sz="2000" dirty="0">
                <a:solidFill>
                  <a:srgbClr val="66FFCC"/>
                </a:solidFill>
              </a:rPr>
              <a:t> *p</a:t>
            </a:r>
            <a:r>
              <a:rPr lang="en-US" altLang="zh-CN" sz="2000" dirty="0"/>
              <a:t>, </a:t>
            </a:r>
            <a:r>
              <a:rPr lang="en-US" altLang="zh-CN" sz="2000" dirty="0" err="1"/>
              <a:t>int</a:t>
            </a:r>
            <a:r>
              <a:rPr lang="en-US" altLang="zh-CN" sz="2000" dirty="0"/>
              <a:t> n)</a:t>
            </a:r>
          </a:p>
          <a:p>
            <a:pPr>
              <a:lnSpc>
                <a:spcPct val="90000"/>
              </a:lnSpc>
              <a:buFont typeface="Wingdings" pitchFamily="2" charset="2"/>
              <a:buNone/>
            </a:pPr>
            <a:r>
              <a:rPr lang="en-US" altLang="zh-CN" sz="2000" dirty="0"/>
              <a:t>{</a:t>
            </a:r>
          </a:p>
          <a:p>
            <a:pPr>
              <a:lnSpc>
                <a:spcPct val="90000"/>
              </a:lnSpc>
              <a:buFont typeface="Wingdings" pitchFamily="2" charset="2"/>
              <a:buNone/>
            </a:pPr>
            <a:r>
              <a:rPr lang="en-US" altLang="zh-CN" sz="2000" dirty="0"/>
              <a:t>    for (</a:t>
            </a:r>
            <a:r>
              <a:rPr lang="en-US" altLang="zh-CN" sz="2000" dirty="0" err="1"/>
              <a:t>int</a:t>
            </a:r>
            <a:r>
              <a:rPr lang="en-US" altLang="zh-CN" sz="2000" dirty="0"/>
              <a:t> </a:t>
            </a:r>
            <a:r>
              <a:rPr lang="en-US" altLang="zh-CN" sz="2000" dirty="0" err="1"/>
              <a:t>i</a:t>
            </a:r>
            <a:r>
              <a:rPr lang="en-US" altLang="zh-CN" sz="2000" dirty="0"/>
              <a:t>=0; </a:t>
            </a:r>
            <a:r>
              <a:rPr lang="en-US" altLang="zh-CN" sz="2000" dirty="0" err="1"/>
              <a:t>i</a:t>
            </a:r>
            <a:r>
              <a:rPr lang="en-US" altLang="zh-CN" sz="2000" dirty="0"/>
              <a:t>&lt;n; </a:t>
            </a:r>
            <a:r>
              <a:rPr lang="en-US" altLang="zh-CN" sz="2000" dirty="0" err="1"/>
              <a:t>i</a:t>
            </a:r>
            <a:r>
              <a:rPr lang="en-US" altLang="zh-CN" sz="2000" dirty="0"/>
              <a:t>++)</a:t>
            </a:r>
          </a:p>
          <a:p>
            <a:pPr>
              <a:lnSpc>
                <a:spcPct val="90000"/>
              </a:lnSpc>
              <a:buFont typeface="Wingdings" pitchFamily="2" charset="2"/>
              <a:buNone/>
            </a:pPr>
            <a:r>
              <a:rPr lang="en-US" altLang="zh-CN" sz="2000" dirty="0"/>
              <a:t>        </a:t>
            </a:r>
            <a:r>
              <a:rPr lang="en-US" altLang="zh-CN" sz="2000" dirty="0" err="1"/>
              <a:t>cin</a:t>
            </a:r>
            <a:r>
              <a:rPr lang="en-US" altLang="zh-CN" sz="2000" dirty="0"/>
              <a:t>&gt;&gt;p[</a:t>
            </a:r>
            <a:r>
              <a:rPr lang="en-US" altLang="zh-CN" sz="2000" dirty="0" err="1"/>
              <a:t>i</a:t>
            </a:r>
            <a:r>
              <a:rPr lang="en-US" altLang="zh-CN" sz="2000" dirty="0"/>
              <a:t>];</a:t>
            </a:r>
          </a:p>
          <a:p>
            <a:pPr>
              <a:lnSpc>
                <a:spcPct val="90000"/>
              </a:lnSpc>
              <a:buFont typeface="Wingdings" pitchFamily="2" charset="2"/>
              <a:buNone/>
            </a:pPr>
            <a:r>
              <a:rPr lang="en-US" altLang="zh-CN" sz="2000" dirty="0"/>
              <a:t>}</a:t>
            </a:r>
          </a:p>
        </p:txBody>
      </p:sp>
      <p:sp>
        <p:nvSpPr>
          <p:cNvPr id="9" name="灯片编号占位符 6"/>
          <p:cNvSpPr>
            <a:spLocks noGrp="1"/>
          </p:cNvSpPr>
          <p:nvPr>
            <p:ph type="sldNum" sz="quarter" idx="12"/>
          </p:nvPr>
        </p:nvSpPr>
        <p:spPr/>
        <p:txBody>
          <a:bodyPr/>
          <a:lstStyle/>
          <a:p>
            <a:fld id="{3DDB8DBF-3FBF-49F9-AE28-F538439ED6F4}" type="slidenum">
              <a:rPr lang="en-US" altLang="zh-CN"/>
              <a:pPr/>
              <a:t>28</a:t>
            </a:fld>
            <a:endParaRPr lang="en-US" altLang="zh-CN"/>
          </a:p>
        </p:txBody>
      </p:sp>
      <p:sp>
        <p:nvSpPr>
          <p:cNvPr id="162821" name="Line 5"/>
          <p:cNvSpPr>
            <a:spLocks noChangeShapeType="1"/>
          </p:cNvSpPr>
          <p:nvPr/>
        </p:nvSpPr>
        <p:spPr bwMode="auto">
          <a:xfrm>
            <a:off x="4724400" y="1485900"/>
            <a:ext cx="0" cy="2971800"/>
          </a:xfrm>
          <a:prstGeom prst="line">
            <a:avLst/>
          </a:prstGeom>
          <a:noFill/>
          <a:ln w="952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2823" name="Text Box 7"/>
          <p:cNvSpPr txBox="1">
            <a:spLocks noChangeArrowheads="1"/>
          </p:cNvSpPr>
          <p:nvPr/>
        </p:nvSpPr>
        <p:spPr bwMode="auto">
          <a:xfrm>
            <a:off x="107504" y="187912"/>
            <a:ext cx="800219" cy="4896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eaLnBrk="1" hangingPunct="1">
              <a:spcBef>
                <a:spcPct val="50000"/>
              </a:spcBef>
            </a:pPr>
            <a:r>
              <a:rPr kumimoji="1" lang="zh-CN" altLang="en-US" sz="4000" b="0" dirty="0">
                <a:solidFill>
                  <a:srgbClr val="00FFFF"/>
                </a:solidFill>
                <a:latin typeface="隶书" pitchFamily="49" charset="-122"/>
                <a:ea typeface="隶书" pitchFamily="49" charset="-122"/>
              </a:rPr>
              <a:t>直接访问的线性群体</a:t>
            </a:r>
          </a:p>
        </p:txBody>
      </p:sp>
    </p:spTree>
    <p:extLst>
      <p:ext uri="{BB962C8B-B14F-4D97-AF65-F5344CB8AC3E}">
        <p14:creationId xmlns:p14="http://schemas.microsoft.com/office/powerpoint/2010/main" val="4057814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817675" y="267494"/>
            <a:ext cx="7776000" cy="857250"/>
          </a:xfrm>
        </p:spPr>
        <p:txBody>
          <a:bodyPr/>
          <a:lstStyle/>
          <a:p>
            <a:r>
              <a:rPr lang="en-US" altLang="zh-CN" dirty="0"/>
              <a:t>Array</a:t>
            </a:r>
            <a:r>
              <a:rPr lang="zh-CN" altLang="en-US" dirty="0"/>
              <a:t>类的应用</a:t>
            </a:r>
          </a:p>
        </p:txBody>
      </p:sp>
      <p:sp>
        <p:nvSpPr>
          <p:cNvPr id="123907" name="Rectangle 3"/>
          <p:cNvSpPr>
            <a:spLocks noGrp="1" noChangeArrowheads="1"/>
          </p:cNvSpPr>
          <p:nvPr>
            <p:ph idx="1"/>
          </p:nvPr>
        </p:nvSpPr>
        <p:spPr/>
        <p:txBody>
          <a:bodyPr/>
          <a:lstStyle/>
          <a:p>
            <a:r>
              <a:rPr lang="zh-CN" altLang="en-US"/>
              <a:t>例</a:t>
            </a:r>
            <a:r>
              <a:rPr lang="en-US" altLang="zh-CN"/>
              <a:t>9-4</a:t>
            </a:r>
            <a:r>
              <a:rPr lang="zh-CN" altLang="en-US"/>
              <a:t>求范围</a:t>
            </a:r>
            <a:r>
              <a:rPr lang="en-US" altLang="zh-CN"/>
              <a:t>2~N</a:t>
            </a:r>
            <a:r>
              <a:rPr lang="zh-CN" altLang="en-US"/>
              <a:t>中的质数，</a:t>
            </a:r>
            <a:r>
              <a:rPr lang="en-US" altLang="zh-CN"/>
              <a:t>N</a:t>
            </a:r>
            <a:r>
              <a:rPr lang="zh-CN" altLang="en-US"/>
              <a:t>在程序运行时由键盘输入。</a:t>
            </a:r>
          </a:p>
        </p:txBody>
      </p:sp>
      <p:sp>
        <p:nvSpPr>
          <p:cNvPr id="7" name="灯片编号占位符 5"/>
          <p:cNvSpPr>
            <a:spLocks noGrp="1"/>
          </p:cNvSpPr>
          <p:nvPr>
            <p:ph type="sldNum" sz="quarter" idx="12"/>
          </p:nvPr>
        </p:nvSpPr>
        <p:spPr/>
        <p:txBody>
          <a:bodyPr/>
          <a:lstStyle/>
          <a:p>
            <a:fld id="{75D6F5A1-F9B8-45F6-AC0E-DF28243950C7}" type="slidenum">
              <a:rPr lang="en-US" altLang="zh-CN"/>
              <a:pPr/>
              <a:t>29</a:t>
            </a:fld>
            <a:endParaRPr lang="en-US" altLang="zh-CN"/>
          </a:p>
        </p:txBody>
      </p:sp>
      <p:sp>
        <p:nvSpPr>
          <p:cNvPr id="123908" name="Text Box 4"/>
          <p:cNvSpPr txBox="1">
            <a:spLocks noChangeArrowheads="1"/>
          </p:cNvSpPr>
          <p:nvPr/>
        </p:nvSpPr>
        <p:spPr bwMode="auto">
          <a:xfrm>
            <a:off x="35496" y="339502"/>
            <a:ext cx="800219" cy="4680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eaLnBrk="1" hangingPunct="1">
              <a:spcBef>
                <a:spcPct val="50000"/>
              </a:spcBef>
            </a:pPr>
            <a:r>
              <a:rPr kumimoji="1" lang="zh-CN" altLang="en-US" sz="4000" b="0" dirty="0">
                <a:solidFill>
                  <a:srgbClr val="00FFFF"/>
                </a:solidFill>
                <a:latin typeface="隶书" pitchFamily="49" charset="-122"/>
                <a:ea typeface="隶书" pitchFamily="49" charset="-122"/>
              </a:rPr>
              <a:t>直接访问的线性群体</a:t>
            </a:r>
          </a:p>
        </p:txBody>
      </p:sp>
    </p:spTree>
    <p:extLst>
      <p:ext uri="{BB962C8B-B14F-4D97-AF65-F5344CB8AC3E}">
        <p14:creationId xmlns:p14="http://schemas.microsoft.com/office/powerpoint/2010/main" val="40300319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lstStyle/>
          <a:p>
            <a:r>
              <a:rPr lang="zh-CN" altLang="en-US"/>
              <a:t>第一部分</a:t>
            </a:r>
            <a:r>
              <a:rPr lang="en-US" altLang="zh-CN"/>
              <a:t>—</a:t>
            </a:r>
            <a:r>
              <a:rPr kumimoji="0" lang="zh-CN" altLang="en-US"/>
              <a:t>模板</a:t>
            </a:r>
            <a:endParaRPr lang="zh-CN" altLang="en-US"/>
          </a:p>
        </p:txBody>
      </p:sp>
      <p:sp>
        <p:nvSpPr>
          <p:cNvPr id="203779" name="Rectangle 3"/>
          <p:cNvSpPr>
            <a:spLocks noGrp="1" noChangeArrowheads="1"/>
          </p:cNvSpPr>
          <p:nvPr>
            <p:ph idx="1"/>
          </p:nvPr>
        </p:nvSpPr>
        <p:spPr/>
        <p:txBody>
          <a:bodyPr/>
          <a:lstStyle/>
          <a:p>
            <a:r>
              <a:rPr lang="zh-CN" altLang="en-US"/>
              <a:t>函数模板</a:t>
            </a:r>
          </a:p>
          <a:p>
            <a:r>
              <a:rPr lang="zh-CN" altLang="en-US"/>
              <a:t>类模板</a:t>
            </a:r>
          </a:p>
        </p:txBody>
      </p:sp>
      <p:sp>
        <p:nvSpPr>
          <p:cNvPr id="6" name="灯片编号占位符 5"/>
          <p:cNvSpPr>
            <a:spLocks noGrp="1"/>
          </p:cNvSpPr>
          <p:nvPr>
            <p:ph type="sldNum" sz="quarter" idx="12"/>
          </p:nvPr>
        </p:nvSpPr>
        <p:spPr/>
        <p:txBody>
          <a:bodyPr/>
          <a:lstStyle/>
          <a:p>
            <a:fld id="{C46F1AFE-4B22-480B-9FC9-A6F3D8FDBC22}" type="slidenum">
              <a:rPr lang="en-US" altLang="zh-CN"/>
              <a:pPr/>
              <a:t>3</a:t>
            </a:fld>
            <a:endParaRPr lang="en-US" altLang="zh-CN"/>
          </a:p>
        </p:txBody>
      </p:sp>
    </p:spTree>
    <p:extLst>
      <p:ext uri="{BB962C8B-B14F-4D97-AF65-F5344CB8AC3E}">
        <p14:creationId xmlns:p14="http://schemas.microsoft.com/office/powerpoint/2010/main" val="36801904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7" name="Rectangle 7"/>
          <p:cNvSpPr>
            <a:spLocks noGrp="1" noChangeArrowheads="1"/>
          </p:cNvSpPr>
          <p:nvPr>
            <p:ph idx="1"/>
          </p:nvPr>
        </p:nvSpPr>
        <p:spPr>
          <a:xfrm>
            <a:off x="685800" y="57150"/>
            <a:ext cx="8458200" cy="4972050"/>
          </a:xfrm>
          <a:noFill/>
          <a:ln/>
        </p:spPr>
        <p:txBody>
          <a:bodyPr>
            <a:normAutofit fontScale="92500" lnSpcReduction="20000"/>
          </a:bodyPr>
          <a:lstStyle/>
          <a:p>
            <a:pPr>
              <a:lnSpc>
                <a:spcPct val="90000"/>
              </a:lnSpc>
              <a:spcBef>
                <a:spcPct val="0"/>
              </a:spcBef>
              <a:buFont typeface="Wingdings" pitchFamily="2" charset="2"/>
              <a:buNone/>
            </a:pPr>
            <a:r>
              <a:rPr lang="en-US" altLang="zh-CN" sz="2000"/>
              <a:t>#include &lt;iostream&gt;</a:t>
            </a:r>
          </a:p>
          <a:p>
            <a:pPr>
              <a:lnSpc>
                <a:spcPct val="90000"/>
              </a:lnSpc>
              <a:spcBef>
                <a:spcPct val="0"/>
              </a:spcBef>
              <a:buFont typeface="Wingdings" pitchFamily="2" charset="2"/>
              <a:buNone/>
            </a:pPr>
            <a:r>
              <a:rPr lang="en-US" altLang="zh-CN" sz="2000"/>
              <a:t>#include &lt;iomanip&gt;</a:t>
            </a:r>
          </a:p>
          <a:p>
            <a:pPr>
              <a:lnSpc>
                <a:spcPct val="90000"/>
              </a:lnSpc>
              <a:spcBef>
                <a:spcPct val="0"/>
              </a:spcBef>
              <a:buFont typeface="Wingdings" pitchFamily="2" charset="2"/>
              <a:buNone/>
            </a:pPr>
            <a:r>
              <a:rPr lang="en-US" altLang="zh-CN" sz="2000"/>
              <a:t>#include "9_3.h"</a:t>
            </a:r>
          </a:p>
          <a:p>
            <a:pPr>
              <a:lnSpc>
                <a:spcPct val="90000"/>
              </a:lnSpc>
              <a:spcBef>
                <a:spcPct val="0"/>
              </a:spcBef>
              <a:buFont typeface="Wingdings" pitchFamily="2" charset="2"/>
              <a:buNone/>
            </a:pPr>
            <a:r>
              <a:rPr lang="en-US" altLang="zh-CN" sz="2000"/>
              <a:t>using namespace std;</a:t>
            </a:r>
          </a:p>
          <a:p>
            <a:pPr>
              <a:lnSpc>
                <a:spcPct val="90000"/>
              </a:lnSpc>
              <a:spcBef>
                <a:spcPct val="0"/>
              </a:spcBef>
              <a:buFont typeface="Wingdings" pitchFamily="2" charset="2"/>
              <a:buNone/>
            </a:pPr>
            <a:r>
              <a:rPr lang="en-US" altLang="zh-CN" sz="2000"/>
              <a:t>int main()</a:t>
            </a:r>
          </a:p>
          <a:p>
            <a:pPr>
              <a:lnSpc>
                <a:spcPct val="90000"/>
              </a:lnSpc>
              <a:spcBef>
                <a:spcPct val="0"/>
              </a:spcBef>
              <a:buFont typeface="Wingdings" pitchFamily="2" charset="2"/>
              <a:buNone/>
            </a:pPr>
            <a:r>
              <a:rPr lang="en-US" altLang="zh-CN" sz="2000"/>
              <a:t>{    Array&lt;int&gt;  A(10);</a:t>
            </a:r>
          </a:p>
          <a:p>
            <a:pPr>
              <a:lnSpc>
                <a:spcPct val="90000"/>
              </a:lnSpc>
              <a:spcBef>
                <a:spcPct val="0"/>
              </a:spcBef>
              <a:buFont typeface="Wingdings" pitchFamily="2" charset="2"/>
              <a:buNone/>
            </a:pPr>
            <a:r>
              <a:rPr lang="en-US" altLang="zh-CN" sz="2000"/>
              <a:t>    int n;     </a:t>
            </a:r>
          </a:p>
          <a:p>
            <a:pPr>
              <a:lnSpc>
                <a:spcPct val="90000"/>
              </a:lnSpc>
              <a:spcBef>
                <a:spcPct val="0"/>
              </a:spcBef>
              <a:buFont typeface="Wingdings" pitchFamily="2" charset="2"/>
              <a:buNone/>
            </a:pPr>
            <a:r>
              <a:rPr lang="en-US" altLang="zh-CN" sz="2000"/>
              <a:t>    int primecount = 0, i, j;</a:t>
            </a:r>
          </a:p>
          <a:p>
            <a:pPr>
              <a:lnSpc>
                <a:spcPct val="90000"/>
              </a:lnSpc>
              <a:spcBef>
                <a:spcPct val="0"/>
              </a:spcBef>
              <a:buFont typeface="Wingdings" pitchFamily="2" charset="2"/>
              <a:buNone/>
            </a:pPr>
            <a:r>
              <a:rPr lang="en-US" altLang="zh-CN" sz="2000"/>
              <a:t>    cout &lt;&lt; "Enter a value &gt;= 2 as upper limit for prime numbers: ";</a:t>
            </a:r>
          </a:p>
          <a:p>
            <a:pPr>
              <a:lnSpc>
                <a:spcPct val="90000"/>
              </a:lnSpc>
              <a:spcBef>
                <a:spcPct val="0"/>
              </a:spcBef>
              <a:buFont typeface="Wingdings" pitchFamily="2" charset="2"/>
              <a:buNone/>
            </a:pPr>
            <a:r>
              <a:rPr lang="en-US" altLang="zh-CN" sz="2000"/>
              <a:t>    cin &gt;&gt; n;    </a:t>
            </a:r>
          </a:p>
          <a:p>
            <a:pPr>
              <a:lnSpc>
                <a:spcPct val="90000"/>
              </a:lnSpc>
              <a:spcBef>
                <a:spcPct val="0"/>
              </a:spcBef>
              <a:buFont typeface="Wingdings" pitchFamily="2" charset="2"/>
              <a:buNone/>
            </a:pPr>
            <a:r>
              <a:rPr lang="en-US" altLang="zh-CN" sz="2000"/>
              <a:t>    A[primecount++] = 2;    // 2</a:t>
            </a:r>
            <a:r>
              <a:rPr lang="zh-CN" altLang="en-US" sz="2000"/>
              <a:t>是一个质数</a:t>
            </a:r>
          </a:p>
          <a:p>
            <a:pPr>
              <a:lnSpc>
                <a:spcPct val="90000"/>
              </a:lnSpc>
              <a:spcBef>
                <a:spcPct val="0"/>
              </a:spcBef>
              <a:buFont typeface="Wingdings" pitchFamily="2" charset="2"/>
              <a:buNone/>
            </a:pPr>
            <a:r>
              <a:rPr lang="zh-CN" altLang="en-US" sz="2000"/>
              <a:t>    </a:t>
            </a:r>
            <a:r>
              <a:rPr lang="en-US" altLang="zh-CN" sz="2000"/>
              <a:t>for(i = 3; i &lt; n; i++)</a:t>
            </a:r>
          </a:p>
          <a:p>
            <a:pPr>
              <a:lnSpc>
                <a:spcPct val="90000"/>
              </a:lnSpc>
              <a:spcBef>
                <a:spcPct val="0"/>
              </a:spcBef>
              <a:buFont typeface="Wingdings" pitchFamily="2" charset="2"/>
              <a:buNone/>
            </a:pPr>
            <a:r>
              <a:rPr lang="en-US" altLang="zh-CN" sz="2000"/>
              <a:t>    {   if (primecount == A.ListSize())    A.Resize(primecount + 10);</a:t>
            </a:r>
          </a:p>
          <a:p>
            <a:pPr>
              <a:lnSpc>
                <a:spcPct val="90000"/>
              </a:lnSpc>
              <a:spcBef>
                <a:spcPct val="0"/>
              </a:spcBef>
              <a:buFont typeface="Wingdings" pitchFamily="2" charset="2"/>
              <a:buNone/>
            </a:pPr>
            <a:r>
              <a:rPr lang="en-US" altLang="zh-CN" sz="2000"/>
              <a:t>        if (i % 2 == 0)     continue;</a:t>
            </a:r>
          </a:p>
          <a:p>
            <a:pPr>
              <a:lnSpc>
                <a:spcPct val="90000"/>
              </a:lnSpc>
              <a:spcBef>
                <a:spcPct val="0"/>
              </a:spcBef>
              <a:buFont typeface="Wingdings" pitchFamily="2" charset="2"/>
              <a:buNone/>
            </a:pPr>
            <a:r>
              <a:rPr lang="en-US" altLang="zh-CN" sz="2000"/>
              <a:t>        j = 3;</a:t>
            </a:r>
          </a:p>
          <a:p>
            <a:pPr>
              <a:lnSpc>
                <a:spcPct val="90000"/>
              </a:lnSpc>
              <a:spcBef>
                <a:spcPct val="0"/>
              </a:spcBef>
              <a:buFont typeface="Wingdings" pitchFamily="2" charset="2"/>
              <a:buNone/>
            </a:pPr>
            <a:r>
              <a:rPr lang="en-US" altLang="zh-CN" sz="2000"/>
              <a:t>        while (j &lt;= i/2 &amp;&amp; i % j != 0)     j += 2;</a:t>
            </a:r>
          </a:p>
          <a:p>
            <a:pPr>
              <a:lnSpc>
                <a:spcPct val="90000"/>
              </a:lnSpc>
              <a:spcBef>
                <a:spcPct val="0"/>
              </a:spcBef>
              <a:buFont typeface="Wingdings" pitchFamily="2" charset="2"/>
              <a:buNone/>
            </a:pPr>
            <a:r>
              <a:rPr lang="en-US" altLang="zh-CN" sz="2000"/>
              <a:t>        if (j &gt; i/2)     A[primecount++] = i;</a:t>
            </a:r>
          </a:p>
          <a:p>
            <a:pPr>
              <a:lnSpc>
                <a:spcPct val="90000"/>
              </a:lnSpc>
              <a:spcBef>
                <a:spcPct val="0"/>
              </a:spcBef>
              <a:buFont typeface="Wingdings" pitchFamily="2" charset="2"/>
              <a:buNone/>
            </a:pPr>
            <a:r>
              <a:rPr lang="en-US" altLang="zh-CN" sz="2000"/>
              <a:t>    }</a:t>
            </a:r>
          </a:p>
          <a:p>
            <a:pPr>
              <a:lnSpc>
                <a:spcPct val="90000"/>
              </a:lnSpc>
              <a:spcBef>
                <a:spcPct val="0"/>
              </a:spcBef>
              <a:buFont typeface="Wingdings" pitchFamily="2" charset="2"/>
              <a:buNone/>
            </a:pPr>
            <a:r>
              <a:rPr lang="en-US" altLang="zh-CN" sz="2000"/>
              <a:t>    for (i = 0; i &lt; primecount; i++)</a:t>
            </a:r>
          </a:p>
          <a:p>
            <a:pPr>
              <a:lnSpc>
                <a:spcPct val="90000"/>
              </a:lnSpc>
              <a:spcBef>
                <a:spcPct val="0"/>
              </a:spcBef>
              <a:buFont typeface="Wingdings" pitchFamily="2" charset="2"/>
              <a:buNone/>
            </a:pPr>
            <a:r>
              <a:rPr lang="en-US" altLang="zh-CN" sz="2000"/>
              <a:t>    {  cout &lt;&lt; setw(5) &lt;&lt; A[i];</a:t>
            </a:r>
          </a:p>
          <a:p>
            <a:pPr>
              <a:lnSpc>
                <a:spcPct val="90000"/>
              </a:lnSpc>
              <a:spcBef>
                <a:spcPct val="0"/>
              </a:spcBef>
              <a:buFont typeface="Wingdings" pitchFamily="2" charset="2"/>
              <a:buNone/>
            </a:pPr>
            <a:r>
              <a:rPr lang="en-US" altLang="zh-CN" sz="2000"/>
              <a:t>        if ((i+1) % 10 == 0)      cout &lt;&lt; endl;</a:t>
            </a:r>
          </a:p>
          <a:p>
            <a:pPr>
              <a:lnSpc>
                <a:spcPct val="90000"/>
              </a:lnSpc>
              <a:spcBef>
                <a:spcPct val="0"/>
              </a:spcBef>
              <a:buFont typeface="Wingdings" pitchFamily="2" charset="2"/>
              <a:buNone/>
            </a:pPr>
            <a:r>
              <a:rPr lang="en-US" altLang="zh-CN" sz="2000"/>
              <a:t>    } </a:t>
            </a:r>
          </a:p>
          <a:p>
            <a:pPr>
              <a:lnSpc>
                <a:spcPct val="90000"/>
              </a:lnSpc>
              <a:spcBef>
                <a:spcPct val="0"/>
              </a:spcBef>
              <a:buFont typeface="Wingdings" pitchFamily="2" charset="2"/>
              <a:buNone/>
            </a:pPr>
            <a:r>
              <a:rPr lang="en-US" altLang="zh-CN" sz="2000"/>
              <a:t>    cout &lt;&lt; endl;</a:t>
            </a:r>
          </a:p>
          <a:p>
            <a:pPr>
              <a:lnSpc>
                <a:spcPct val="90000"/>
              </a:lnSpc>
              <a:spcBef>
                <a:spcPct val="0"/>
              </a:spcBef>
              <a:buFont typeface="Wingdings" pitchFamily="2" charset="2"/>
              <a:buNone/>
            </a:pPr>
            <a:r>
              <a:rPr lang="en-US" altLang="zh-CN" sz="2000"/>
              <a:t>}</a:t>
            </a:r>
          </a:p>
        </p:txBody>
      </p:sp>
      <p:sp>
        <p:nvSpPr>
          <p:cNvPr id="122888" name="Text Box 8"/>
          <p:cNvSpPr txBox="1">
            <a:spLocks noChangeArrowheads="1"/>
          </p:cNvSpPr>
          <p:nvPr/>
        </p:nvSpPr>
        <p:spPr bwMode="auto">
          <a:xfrm>
            <a:off x="8650289" y="4839891"/>
            <a:ext cx="50482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r">
              <a:spcBef>
                <a:spcPct val="50000"/>
              </a:spcBef>
            </a:pPr>
            <a:fld id="{8C69FA9D-9E67-4BD8-9E45-7E525DDA68CD}" type="slidenum">
              <a:rPr lang="en-US" altLang="zh-CN" sz="1400" b="0">
                <a:solidFill>
                  <a:schemeClr val="tx1"/>
                </a:solidFill>
              </a:rPr>
              <a:pPr algn="r">
                <a:spcBef>
                  <a:spcPct val="50000"/>
                </a:spcBef>
              </a:pPr>
              <a:t>30</a:t>
            </a:fld>
            <a:endParaRPr lang="en-US" altLang="zh-CN" sz="1400" b="0">
              <a:solidFill>
                <a:schemeClr val="tx1"/>
              </a:solidFill>
            </a:endParaRPr>
          </a:p>
        </p:txBody>
      </p:sp>
    </p:spTree>
    <p:extLst>
      <p:ext uri="{BB962C8B-B14F-4D97-AF65-F5344CB8AC3E}">
        <p14:creationId xmlns:p14="http://schemas.microsoft.com/office/powerpoint/2010/main" val="13790674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899592" y="205825"/>
            <a:ext cx="7776000" cy="857250"/>
          </a:xfrm>
        </p:spPr>
        <p:txBody>
          <a:bodyPr/>
          <a:lstStyle/>
          <a:p>
            <a:r>
              <a:rPr lang="zh-CN" altLang="en-US" dirty="0"/>
              <a:t>链表</a:t>
            </a:r>
          </a:p>
        </p:txBody>
      </p:sp>
      <p:sp>
        <p:nvSpPr>
          <p:cNvPr id="86019" name="Rectangle 3"/>
          <p:cNvSpPr>
            <a:spLocks noGrp="1" noChangeArrowheads="1"/>
          </p:cNvSpPr>
          <p:nvPr>
            <p:ph idx="1"/>
          </p:nvPr>
        </p:nvSpPr>
        <p:spPr>
          <a:xfrm>
            <a:off x="1295400" y="1314450"/>
            <a:ext cx="7239000" cy="3200400"/>
          </a:xfrm>
        </p:spPr>
        <p:txBody>
          <a:bodyPr>
            <a:normAutofit fontScale="92500" lnSpcReduction="20000"/>
          </a:bodyPr>
          <a:lstStyle/>
          <a:p>
            <a:pPr>
              <a:lnSpc>
                <a:spcPct val="90000"/>
              </a:lnSpc>
            </a:pPr>
            <a:r>
              <a:rPr lang="zh-CN" altLang="en-US" dirty="0"/>
              <a:t>链表是一种动态数据结构，可以用来表示顺序访问的线性群体。</a:t>
            </a:r>
          </a:p>
          <a:p>
            <a:pPr>
              <a:lnSpc>
                <a:spcPct val="90000"/>
              </a:lnSpc>
            </a:pPr>
            <a:r>
              <a:rPr lang="zh-CN" altLang="en-US" dirty="0"/>
              <a:t>链表是由系列</a:t>
            </a:r>
            <a:r>
              <a:rPr lang="zh-CN" altLang="en-US" dirty="0">
                <a:solidFill>
                  <a:srgbClr val="FFFF66"/>
                </a:solidFill>
              </a:rPr>
              <a:t>结点</a:t>
            </a:r>
            <a:r>
              <a:rPr lang="zh-CN" altLang="en-US" dirty="0"/>
              <a:t>组成的，结点可以在运行时动态生成。</a:t>
            </a:r>
          </a:p>
          <a:p>
            <a:pPr>
              <a:lnSpc>
                <a:spcPct val="90000"/>
              </a:lnSpc>
            </a:pPr>
            <a:r>
              <a:rPr lang="zh-CN" altLang="en-US" dirty="0"/>
              <a:t>每一个结点包括</a:t>
            </a:r>
            <a:r>
              <a:rPr lang="zh-CN" altLang="en-US" dirty="0">
                <a:solidFill>
                  <a:srgbClr val="FFFF66"/>
                </a:solidFill>
              </a:rPr>
              <a:t>数据域</a:t>
            </a:r>
            <a:r>
              <a:rPr lang="zh-CN" altLang="en-US" dirty="0"/>
              <a:t>和指向链表中下一个结点的</a:t>
            </a:r>
            <a:r>
              <a:rPr lang="zh-CN" altLang="en-US" dirty="0">
                <a:solidFill>
                  <a:srgbClr val="FFFF66"/>
                </a:solidFill>
              </a:rPr>
              <a:t>指针</a:t>
            </a:r>
            <a:r>
              <a:rPr lang="zh-CN" altLang="en-US" dirty="0"/>
              <a:t>（即下一个结点的地址）。如果链表每个结点中只有一个指向后继结点的指针，则该链表称为单链表。</a:t>
            </a:r>
          </a:p>
        </p:txBody>
      </p:sp>
      <p:sp>
        <p:nvSpPr>
          <p:cNvPr id="7" name="灯片编号占位符 5"/>
          <p:cNvSpPr>
            <a:spLocks noGrp="1"/>
          </p:cNvSpPr>
          <p:nvPr>
            <p:ph type="sldNum" sz="quarter" idx="12"/>
          </p:nvPr>
        </p:nvSpPr>
        <p:spPr/>
        <p:txBody>
          <a:bodyPr/>
          <a:lstStyle/>
          <a:p>
            <a:fld id="{C6750721-AB02-4FE8-B5F9-CAB55A1319C6}" type="slidenum">
              <a:rPr lang="en-US" altLang="zh-CN"/>
              <a:pPr/>
              <a:t>31</a:t>
            </a:fld>
            <a:endParaRPr lang="en-US" altLang="zh-CN"/>
          </a:p>
        </p:txBody>
      </p:sp>
      <p:sp>
        <p:nvSpPr>
          <p:cNvPr id="108550" name="Text Box 6"/>
          <p:cNvSpPr txBox="1">
            <a:spLocks noChangeArrowheads="1"/>
          </p:cNvSpPr>
          <p:nvPr/>
        </p:nvSpPr>
        <p:spPr bwMode="auto">
          <a:xfrm>
            <a:off x="179512" y="195486"/>
            <a:ext cx="800219" cy="482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eaLnBrk="1" hangingPunct="1">
              <a:spcBef>
                <a:spcPct val="50000"/>
              </a:spcBef>
            </a:pPr>
            <a:r>
              <a:rPr kumimoji="1" lang="zh-CN" altLang="en-US" sz="4000" b="0" dirty="0">
                <a:solidFill>
                  <a:srgbClr val="00FFFF"/>
                </a:solidFill>
                <a:latin typeface="隶书" pitchFamily="49" charset="-122"/>
                <a:ea typeface="隶书" pitchFamily="49" charset="-122"/>
              </a:rPr>
              <a:t>顺序访问的线性群体</a:t>
            </a:r>
          </a:p>
        </p:txBody>
      </p:sp>
    </p:spTree>
    <p:extLst>
      <p:ext uri="{BB962C8B-B14F-4D97-AF65-F5344CB8AC3E}">
        <p14:creationId xmlns:p14="http://schemas.microsoft.com/office/powerpoint/2010/main" val="67862347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899592" y="267494"/>
            <a:ext cx="7776000" cy="857250"/>
          </a:xfrm>
        </p:spPr>
        <p:txBody>
          <a:bodyPr/>
          <a:lstStyle/>
          <a:p>
            <a:r>
              <a:rPr lang="zh-CN" altLang="en-US" dirty="0"/>
              <a:t>单链表</a:t>
            </a:r>
          </a:p>
        </p:txBody>
      </p:sp>
      <p:sp>
        <p:nvSpPr>
          <p:cNvPr id="28" name="灯片编号占位符 5"/>
          <p:cNvSpPr>
            <a:spLocks noGrp="1"/>
          </p:cNvSpPr>
          <p:nvPr>
            <p:ph type="sldNum" sz="quarter" idx="12"/>
          </p:nvPr>
        </p:nvSpPr>
        <p:spPr/>
        <p:txBody>
          <a:bodyPr/>
          <a:lstStyle/>
          <a:p>
            <a:fld id="{EBC04AD3-4241-4456-BB3E-9949789F05C0}" type="slidenum">
              <a:rPr lang="en-US" altLang="zh-CN"/>
              <a:pPr/>
              <a:t>32</a:t>
            </a:fld>
            <a:endParaRPr lang="en-US" altLang="zh-CN"/>
          </a:p>
        </p:txBody>
      </p:sp>
      <p:grpSp>
        <p:nvGrpSpPr>
          <p:cNvPr id="87067" name="Group 27"/>
          <p:cNvGrpSpPr>
            <a:grpSpLocks/>
          </p:cNvGrpSpPr>
          <p:nvPr/>
        </p:nvGrpSpPr>
        <p:grpSpPr bwMode="auto">
          <a:xfrm>
            <a:off x="1219200" y="2084785"/>
            <a:ext cx="7620000" cy="1458515"/>
            <a:chOff x="768" y="1223"/>
            <a:chExt cx="4800" cy="1225"/>
          </a:xfrm>
        </p:grpSpPr>
        <p:grpSp>
          <p:nvGrpSpPr>
            <p:cNvPr id="87046" name="Group 6"/>
            <p:cNvGrpSpPr>
              <a:grpSpLocks/>
            </p:cNvGrpSpPr>
            <p:nvPr/>
          </p:nvGrpSpPr>
          <p:grpSpPr bwMode="auto">
            <a:xfrm>
              <a:off x="930" y="1259"/>
              <a:ext cx="1023" cy="438"/>
              <a:chOff x="2505" y="2775"/>
              <a:chExt cx="1515" cy="360"/>
            </a:xfrm>
          </p:grpSpPr>
          <p:sp>
            <p:nvSpPr>
              <p:cNvPr id="87047" name="Text Box 7"/>
              <p:cNvSpPr txBox="1">
                <a:spLocks noChangeArrowheads="1"/>
              </p:cNvSpPr>
              <p:nvPr/>
            </p:nvSpPr>
            <p:spPr bwMode="auto">
              <a:xfrm>
                <a:off x="2505" y="2775"/>
                <a:ext cx="1140" cy="3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lgn="just" eaLnBrk="1" hangingPunct="1"/>
                <a:r>
                  <a:rPr kumimoji="1" lang="en-US" altLang="zh-CN" sz="2000" b="0">
                    <a:solidFill>
                      <a:schemeClr val="tx1"/>
                    </a:solidFill>
                  </a:rPr>
                  <a:t> data1</a:t>
                </a:r>
              </a:p>
            </p:txBody>
          </p:sp>
          <p:sp>
            <p:nvSpPr>
              <p:cNvPr id="87048" name="Line 8"/>
              <p:cNvSpPr>
                <a:spLocks noChangeShapeType="1"/>
              </p:cNvSpPr>
              <p:nvPr/>
            </p:nvSpPr>
            <p:spPr bwMode="auto">
              <a:xfrm>
                <a:off x="3075" y="2775"/>
                <a:ext cx="0" cy="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87049" name="Line 9"/>
              <p:cNvSpPr>
                <a:spLocks noChangeShapeType="1"/>
              </p:cNvSpPr>
              <p:nvPr/>
            </p:nvSpPr>
            <p:spPr bwMode="auto">
              <a:xfrm>
                <a:off x="3435" y="2970"/>
                <a:ext cx="585"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nchor="ctr"/>
              <a:lstStyle/>
              <a:p>
                <a:endParaRPr lang="zh-CN" altLang="en-US"/>
              </a:p>
            </p:txBody>
          </p:sp>
        </p:grpSp>
        <p:grpSp>
          <p:nvGrpSpPr>
            <p:cNvPr id="87050" name="Group 10"/>
            <p:cNvGrpSpPr>
              <a:grpSpLocks/>
            </p:cNvGrpSpPr>
            <p:nvPr/>
          </p:nvGrpSpPr>
          <p:grpSpPr bwMode="auto">
            <a:xfrm>
              <a:off x="1963" y="1259"/>
              <a:ext cx="1023" cy="438"/>
              <a:chOff x="2505" y="2775"/>
              <a:chExt cx="1515" cy="360"/>
            </a:xfrm>
          </p:grpSpPr>
          <p:sp>
            <p:nvSpPr>
              <p:cNvPr id="87051" name="Text Box 11"/>
              <p:cNvSpPr txBox="1">
                <a:spLocks noChangeArrowheads="1"/>
              </p:cNvSpPr>
              <p:nvPr/>
            </p:nvSpPr>
            <p:spPr bwMode="auto">
              <a:xfrm>
                <a:off x="2505" y="2775"/>
                <a:ext cx="1140" cy="3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lgn="just" eaLnBrk="1" hangingPunct="1"/>
                <a:r>
                  <a:rPr kumimoji="1" lang="en-US" altLang="zh-CN" sz="2000" b="0">
                    <a:solidFill>
                      <a:schemeClr val="tx1"/>
                    </a:solidFill>
                  </a:rPr>
                  <a:t> data2</a:t>
                </a:r>
              </a:p>
            </p:txBody>
          </p:sp>
          <p:sp>
            <p:nvSpPr>
              <p:cNvPr id="87052" name="Line 12"/>
              <p:cNvSpPr>
                <a:spLocks noChangeShapeType="1"/>
              </p:cNvSpPr>
              <p:nvPr/>
            </p:nvSpPr>
            <p:spPr bwMode="auto">
              <a:xfrm>
                <a:off x="3075" y="2775"/>
                <a:ext cx="0" cy="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87053" name="Line 13"/>
              <p:cNvSpPr>
                <a:spLocks noChangeShapeType="1"/>
              </p:cNvSpPr>
              <p:nvPr/>
            </p:nvSpPr>
            <p:spPr bwMode="auto">
              <a:xfrm>
                <a:off x="3435" y="2970"/>
                <a:ext cx="585"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nchor="ctr"/>
              <a:lstStyle/>
              <a:p>
                <a:endParaRPr lang="zh-CN" altLang="en-US"/>
              </a:p>
            </p:txBody>
          </p:sp>
        </p:grpSp>
        <p:grpSp>
          <p:nvGrpSpPr>
            <p:cNvPr id="87054" name="Group 14"/>
            <p:cNvGrpSpPr>
              <a:grpSpLocks/>
            </p:cNvGrpSpPr>
            <p:nvPr/>
          </p:nvGrpSpPr>
          <p:grpSpPr bwMode="auto">
            <a:xfrm>
              <a:off x="2986" y="1259"/>
              <a:ext cx="1023" cy="438"/>
              <a:chOff x="2505" y="2775"/>
              <a:chExt cx="1515" cy="360"/>
            </a:xfrm>
          </p:grpSpPr>
          <p:sp>
            <p:nvSpPr>
              <p:cNvPr id="87055" name="Text Box 15"/>
              <p:cNvSpPr txBox="1">
                <a:spLocks noChangeArrowheads="1"/>
              </p:cNvSpPr>
              <p:nvPr/>
            </p:nvSpPr>
            <p:spPr bwMode="auto">
              <a:xfrm>
                <a:off x="2505" y="2775"/>
                <a:ext cx="1140" cy="3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lgn="just" eaLnBrk="1" hangingPunct="1"/>
                <a:r>
                  <a:rPr kumimoji="1" lang="en-US" altLang="zh-CN" sz="2000" b="0">
                    <a:solidFill>
                      <a:schemeClr val="tx1"/>
                    </a:solidFill>
                  </a:rPr>
                  <a:t> data3</a:t>
                </a:r>
              </a:p>
            </p:txBody>
          </p:sp>
          <p:sp>
            <p:nvSpPr>
              <p:cNvPr id="87056" name="Line 16"/>
              <p:cNvSpPr>
                <a:spLocks noChangeShapeType="1"/>
              </p:cNvSpPr>
              <p:nvPr/>
            </p:nvSpPr>
            <p:spPr bwMode="auto">
              <a:xfrm>
                <a:off x="3075" y="2775"/>
                <a:ext cx="0" cy="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87057" name="Line 17"/>
              <p:cNvSpPr>
                <a:spLocks noChangeShapeType="1"/>
              </p:cNvSpPr>
              <p:nvPr/>
            </p:nvSpPr>
            <p:spPr bwMode="auto">
              <a:xfrm>
                <a:off x="3435" y="2970"/>
                <a:ext cx="585"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nchor="ctr"/>
              <a:lstStyle/>
              <a:p>
                <a:endParaRPr lang="zh-CN" altLang="en-US"/>
              </a:p>
            </p:txBody>
          </p:sp>
        </p:grpSp>
        <p:grpSp>
          <p:nvGrpSpPr>
            <p:cNvPr id="87058" name="Group 18"/>
            <p:cNvGrpSpPr>
              <a:grpSpLocks/>
            </p:cNvGrpSpPr>
            <p:nvPr/>
          </p:nvGrpSpPr>
          <p:grpSpPr bwMode="auto">
            <a:xfrm>
              <a:off x="4608" y="1259"/>
              <a:ext cx="960" cy="438"/>
              <a:chOff x="8235" y="2910"/>
              <a:chExt cx="1140" cy="360"/>
            </a:xfrm>
          </p:grpSpPr>
          <p:sp>
            <p:nvSpPr>
              <p:cNvPr id="87059" name="Text Box 19"/>
              <p:cNvSpPr txBox="1">
                <a:spLocks noChangeArrowheads="1"/>
              </p:cNvSpPr>
              <p:nvPr/>
            </p:nvSpPr>
            <p:spPr bwMode="auto">
              <a:xfrm>
                <a:off x="8235" y="2910"/>
                <a:ext cx="1140" cy="3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eaLnBrk="1" hangingPunct="1"/>
                <a:r>
                  <a:rPr kumimoji="1" lang="en-US" altLang="zh-CN" sz="2000" b="0">
                    <a:solidFill>
                      <a:schemeClr val="tx1"/>
                    </a:solidFill>
                  </a:rPr>
                  <a:t> datan   NULL</a:t>
                </a:r>
              </a:p>
            </p:txBody>
          </p:sp>
          <p:sp>
            <p:nvSpPr>
              <p:cNvPr id="87060" name="Line 20"/>
              <p:cNvSpPr>
                <a:spLocks noChangeShapeType="1"/>
              </p:cNvSpPr>
              <p:nvPr/>
            </p:nvSpPr>
            <p:spPr bwMode="auto">
              <a:xfrm>
                <a:off x="8805" y="2910"/>
                <a:ext cx="0" cy="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sp>
          <p:nvSpPr>
            <p:cNvPr id="87061" name="Text Box 21"/>
            <p:cNvSpPr txBox="1">
              <a:spLocks noChangeArrowheads="1"/>
            </p:cNvSpPr>
            <p:nvPr/>
          </p:nvSpPr>
          <p:spPr bwMode="auto">
            <a:xfrm>
              <a:off x="3936" y="1223"/>
              <a:ext cx="425" cy="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lgn="ctr" eaLnBrk="1" hangingPunct="1"/>
              <a:r>
                <a:rPr kumimoji="1" lang="en-US" altLang="zh-CN" sz="2000" b="0">
                  <a:solidFill>
                    <a:schemeClr val="tx1"/>
                  </a:solidFill>
                </a:rPr>
                <a:t>…</a:t>
              </a:r>
            </a:p>
          </p:txBody>
        </p:sp>
        <p:sp>
          <p:nvSpPr>
            <p:cNvPr id="87062" name="Line 22"/>
            <p:cNvSpPr>
              <a:spLocks noChangeShapeType="1"/>
            </p:cNvSpPr>
            <p:nvPr/>
          </p:nvSpPr>
          <p:spPr bwMode="auto">
            <a:xfrm>
              <a:off x="4272" y="1496"/>
              <a:ext cx="283"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87063" name="Text Box 23"/>
            <p:cNvSpPr txBox="1">
              <a:spLocks noChangeArrowheads="1"/>
            </p:cNvSpPr>
            <p:nvPr/>
          </p:nvSpPr>
          <p:spPr bwMode="auto">
            <a:xfrm>
              <a:off x="768" y="2103"/>
              <a:ext cx="506"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just" eaLnBrk="1" hangingPunct="1"/>
              <a:r>
                <a:rPr kumimoji="1" lang="en-US" altLang="zh-CN" sz="2000" b="0">
                  <a:solidFill>
                    <a:schemeClr val="tx1"/>
                  </a:solidFill>
                </a:rPr>
                <a:t>head</a:t>
              </a:r>
            </a:p>
          </p:txBody>
        </p:sp>
        <p:sp>
          <p:nvSpPr>
            <p:cNvPr id="87064" name="Text Box 24"/>
            <p:cNvSpPr txBox="1">
              <a:spLocks noChangeArrowheads="1"/>
            </p:cNvSpPr>
            <p:nvPr/>
          </p:nvSpPr>
          <p:spPr bwMode="auto">
            <a:xfrm>
              <a:off x="4596" y="2103"/>
              <a:ext cx="506"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just" eaLnBrk="1" hangingPunct="1"/>
              <a:r>
                <a:rPr kumimoji="1" lang="en-US" altLang="zh-CN" sz="2000" b="0">
                  <a:solidFill>
                    <a:schemeClr val="tx1"/>
                  </a:solidFill>
                </a:rPr>
                <a:t>rear</a:t>
              </a:r>
            </a:p>
          </p:txBody>
        </p:sp>
        <p:sp>
          <p:nvSpPr>
            <p:cNvPr id="87065" name="Line 25"/>
            <p:cNvSpPr>
              <a:spLocks noChangeShapeType="1"/>
            </p:cNvSpPr>
            <p:nvPr/>
          </p:nvSpPr>
          <p:spPr bwMode="auto">
            <a:xfrm flipV="1">
              <a:off x="930" y="1733"/>
              <a:ext cx="223" cy="401"/>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87066" name="Line 26"/>
            <p:cNvSpPr>
              <a:spLocks noChangeShapeType="1"/>
            </p:cNvSpPr>
            <p:nvPr/>
          </p:nvSpPr>
          <p:spPr bwMode="auto">
            <a:xfrm flipV="1">
              <a:off x="4727" y="1733"/>
              <a:ext cx="223" cy="401"/>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sp>
        <p:nvSpPr>
          <p:cNvPr id="150534" name="Text Box 6"/>
          <p:cNvSpPr txBox="1">
            <a:spLocks noChangeArrowheads="1"/>
          </p:cNvSpPr>
          <p:nvPr/>
        </p:nvSpPr>
        <p:spPr bwMode="auto">
          <a:xfrm>
            <a:off x="266581" y="123478"/>
            <a:ext cx="800219" cy="4968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eaLnBrk="1" hangingPunct="1">
              <a:spcBef>
                <a:spcPct val="50000"/>
              </a:spcBef>
            </a:pPr>
            <a:r>
              <a:rPr kumimoji="1" lang="zh-CN" altLang="en-US" sz="4000" b="0" dirty="0">
                <a:solidFill>
                  <a:srgbClr val="00FFFF"/>
                </a:solidFill>
                <a:latin typeface="隶书" pitchFamily="49" charset="-122"/>
                <a:ea typeface="隶书" pitchFamily="49" charset="-122"/>
              </a:rPr>
              <a:t>顺序访问的线性群体</a:t>
            </a:r>
          </a:p>
        </p:txBody>
      </p:sp>
    </p:spTree>
    <p:extLst>
      <p:ext uri="{BB962C8B-B14F-4D97-AF65-F5344CB8AC3E}">
        <p14:creationId xmlns:p14="http://schemas.microsoft.com/office/powerpoint/2010/main" val="135101171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1026"/>
          <p:cNvSpPr>
            <a:spLocks noGrp="1" noChangeArrowheads="1"/>
          </p:cNvSpPr>
          <p:nvPr>
            <p:ph type="title"/>
          </p:nvPr>
        </p:nvSpPr>
        <p:spPr>
          <a:xfrm>
            <a:off x="1295400" y="171450"/>
            <a:ext cx="7315200" cy="857250"/>
          </a:xfrm>
        </p:spPr>
        <p:txBody>
          <a:bodyPr/>
          <a:lstStyle/>
          <a:p>
            <a:r>
              <a:rPr lang="zh-CN" altLang="en-US" sz="4400"/>
              <a:t>单链表的结点类模板</a:t>
            </a:r>
          </a:p>
        </p:txBody>
      </p:sp>
      <p:sp>
        <p:nvSpPr>
          <p:cNvPr id="88067" name="Rectangle 1027"/>
          <p:cNvSpPr>
            <a:spLocks noGrp="1" noChangeArrowheads="1"/>
          </p:cNvSpPr>
          <p:nvPr>
            <p:ph idx="1"/>
          </p:nvPr>
        </p:nvSpPr>
        <p:spPr>
          <a:xfrm>
            <a:off x="914400" y="1200150"/>
            <a:ext cx="8229600" cy="3543300"/>
          </a:xfrm>
        </p:spPr>
        <p:txBody>
          <a:bodyPr>
            <a:normAutofit fontScale="85000" lnSpcReduction="20000"/>
          </a:bodyPr>
          <a:lstStyle/>
          <a:p>
            <a:pPr>
              <a:lnSpc>
                <a:spcPct val="90000"/>
              </a:lnSpc>
              <a:buFont typeface="Wingdings" pitchFamily="2" charset="2"/>
              <a:buNone/>
            </a:pPr>
            <a:r>
              <a:rPr lang="en-US" altLang="zh-CN" sz="2600"/>
              <a:t>template &lt;class T&gt;</a:t>
            </a:r>
          </a:p>
          <a:p>
            <a:pPr>
              <a:lnSpc>
                <a:spcPct val="90000"/>
              </a:lnSpc>
              <a:buFont typeface="Wingdings" pitchFamily="2" charset="2"/>
              <a:buNone/>
            </a:pPr>
            <a:r>
              <a:rPr lang="en-US" altLang="zh-CN" sz="2600"/>
              <a:t>class Node</a:t>
            </a:r>
          </a:p>
          <a:p>
            <a:pPr>
              <a:lnSpc>
                <a:spcPct val="90000"/>
              </a:lnSpc>
              <a:buFont typeface="Wingdings" pitchFamily="2" charset="2"/>
              <a:buNone/>
            </a:pPr>
            <a:r>
              <a:rPr lang="en-US" altLang="zh-CN" sz="2600"/>
              <a:t>{  private:</a:t>
            </a:r>
          </a:p>
          <a:p>
            <a:pPr>
              <a:lnSpc>
                <a:spcPct val="90000"/>
              </a:lnSpc>
              <a:buFont typeface="Wingdings" pitchFamily="2" charset="2"/>
              <a:buNone/>
            </a:pPr>
            <a:r>
              <a:rPr lang="en-US" altLang="zh-CN" sz="2600"/>
              <a:t>      Node&lt;T&gt; *next;</a:t>
            </a:r>
          </a:p>
          <a:p>
            <a:pPr>
              <a:lnSpc>
                <a:spcPct val="90000"/>
              </a:lnSpc>
              <a:buFont typeface="Wingdings" pitchFamily="2" charset="2"/>
              <a:buNone/>
            </a:pPr>
            <a:r>
              <a:rPr lang="en-US" altLang="zh-CN" sz="2600"/>
              <a:t>   public:</a:t>
            </a:r>
          </a:p>
          <a:p>
            <a:pPr>
              <a:lnSpc>
                <a:spcPct val="90000"/>
              </a:lnSpc>
              <a:buFont typeface="Wingdings" pitchFamily="2" charset="2"/>
              <a:buNone/>
            </a:pPr>
            <a:r>
              <a:rPr lang="en-US" altLang="zh-CN" sz="2600"/>
              <a:t>      T data; </a:t>
            </a:r>
          </a:p>
          <a:p>
            <a:pPr>
              <a:lnSpc>
                <a:spcPct val="90000"/>
              </a:lnSpc>
              <a:buFont typeface="Wingdings" pitchFamily="2" charset="2"/>
              <a:buNone/>
            </a:pPr>
            <a:r>
              <a:rPr lang="en-US" altLang="zh-CN" sz="2600"/>
              <a:t>      Node(const T&amp; item,Node&lt;T&gt;* ptrnext = NULL);</a:t>
            </a:r>
          </a:p>
          <a:p>
            <a:pPr>
              <a:lnSpc>
                <a:spcPct val="90000"/>
              </a:lnSpc>
              <a:buFont typeface="Wingdings" pitchFamily="2" charset="2"/>
              <a:buNone/>
            </a:pPr>
            <a:r>
              <a:rPr lang="en-US" altLang="zh-CN" sz="2600"/>
              <a:t>      void InsertAfter(Node&lt;T&gt; *p);</a:t>
            </a:r>
          </a:p>
          <a:p>
            <a:pPr>
              <a:lnSpc>
                <a:spcPct val="90000"/>
              </a:lnSpc>
              <a:buFont typeface="Wingdings" pitchFamily="2" charset="2"/>
              <a:buNone/>
            </a:pPr>
            <a:r>
              <a:rPr lang="en-US" altLang="zh-CN" sz="2600"/>
              <a:t>      Node&lt;T&gt; *DeleteAfter(void);</a:t>
            </a:r>
          </a:p>
          <a:p>
            <a:pPr>
              <a:lnSpc>
                <a:spcPct val="90000"/>
              </a:lnSpc>
              <a:buFont typeface="Wingdings" pitchFamily="2" charset="2"/>
              <a:buNone/>
            </a:pPr>
            <a:r>
              <a:rPr lang="en-US" altLang="zh-CN" sz="2600"/>
              <a:t>      Node&lt;T&gt; *NextNode(void) const;</a:t>
            </a:r>
          </a:p>
          <a:p>
            <a:pPr>
              <a:lnSpc>
                <a:spcPct val="90000"/>
              </a:lnSpc>
              <a:buFont typeface="Wingdings" pitchFamily="2" charset="2"/>
              <a:buNone/>
            </a:pPr>
            <a:r>
              <a:rPr lang="en-US" altLang="zh-CN" sz="2600"/>
              <a:t>};    </a:t>
            </a:r>
          </a:p>
        </p:txBody>
      </p:sp>
      <p:sp>
        <p:nvSpPr>
          <p:cNvPr id="7" name="灯片编号占位符 5"/>
          <p:cNvSpPr>
            <a:spLocks noGrp="1"/>
          </p:cNvSpPr>
          <p:nvPr>
            <p:ph type="sldNum" sz="quarter" idx="12"/>
          </p:nvPr>
        </p:nvSpPr>
        <p:spPr/>
        <p:txBody>
          <a:bodyPr/>
          <a:lstStyle/>
          <a:p>
            <a:fld id="{69B531F8-3C50-4021-9417-A1A61CA32DAC}" type="slidenum">
              <a:rPr lang="en-US" altLang="zh-CN"/>
              <a:pPr/>
              <a:t>33</a:t>
            </a:fld>
            <a:endParaRPr lang="en-US" altLang="zh-CN"/>
          </a:p>
        </p:txBody>
      </p:sp>
      <p:sp>
        <p:nvSpPr>
          <p:cNvPr id="88070" name="Text Box 1030"/>
          <p:cNvSpPr txBox="1">
            <a:spLocks noChangeArrowheads="1"/>
          </p:cNvSpPr>
          <p:nvPr/>
        </p:nvSpPr>
        <p:spPr bwMode="auto">
          <a:xfrm>
            <a:off x="179512" y="0"/>
            <a:ext cx="800219" cy="4698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eaLnBrk="1" hangingPunct="1">
              <a:spcBef>
                <a:spcPct val="50000"/>
              </a:spcBef>
            </a:pPr>
            <a:r>
              <a:rPr kumimoji="1" lang="zh-CN" altLang="en-US" sz="4000" b="0" dirty="0">
                <a:solidFill>
                  <a:srgbClr val="00FFFF"/>
                </a:solidFill>
                <a:latin typeface="隶书" pitchFamily="49" charset="-122"/>
                <a:ea typeface="隶书" pitchFamily="49" charset="-122"/>
              </a:rPr>
              <a:t>顺序访问的线性群体</a:t>
            </a:r>
          </a:p>
        </p:txBody>
      </p:sp>
    </p:spTree>
    <p:extLst>
      <p:ext uri="{BB962C8B-B14F-4D97-AF65-F5344CB8AC3E}">
        <p14:creationId xmlns:p14="http://schemas.microsoft.com/office/powerpoint/2010/main" val="18409815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1066800" y="171450"/>
            <a:ext cx="7620000" cy="857250"/>
          </a:xfrm>
        </p:spPr>
        <p:txBody>
          <a:bodyPr/>
          <a:lstStyle/>
          <a:p>
            <a:r>
              <a:rPr lang="zh-CN" altLang="en-US"/>
              <a:t>在结点之后插入一个结点</a:t>
            </a:r>
          </a:p>
        </p:txBody>
      </p:sp>
      <p:sp>
        <p:nvSpPr>
          <p:cNvPr id="26" name="灯片编号占位符 5"/>
          <p:cNvSpPr>
            <a:spLocks noGrp="1"/>
          </p:cNvSpPr>
          <p:nvPr>
            <p:ph type="sldNum" sz="quarter" idx="12"/>
          </p:nvPr>
        </p:nvSpPr>
        <p:spPr/>
        <p:txBody>
          <a:bodyPr/>
          <a:lstStyle/>
          <a:p>
            <a:fld id="{C1B94FAC-92CA-431F-A5AC-EC7ADA4031F0}" type="slidenum">
              <a:rPr lang="en-US" altLang="zh-CN"/>
              <a:pPr/>
              <a:t>34</a:t>
            </a:fld>
            <a:endParaRPr lang="en-US" altLang="zh-CN"/>
          </a:p>
        </p:txBody>
      </p:sp>
      <p:sp>
        <p:nvSpPr>
          <p:cNvPr id="89095" name="Text Box 7"/>
          <p:cNvSpPr txBox="1">
            <a:spLocks noChangeArrowheads="1"/>
          </p:cNvSpPr>
          <p:nvPr/>
        </p:nvSpPr>
        <p:spPr bwMode="auto">
          <a:xfrm>
            <a:off x="2392363" y="1402557"/>
            <a:ext cx="1598612" cy="37861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pPr algn="just" eaLnBrk="1" hangingPunct="1"/>
            <a:r>
              <a:rPr kumimoji="1" lang="en-US" altLang="zh-CN" b="0">
                <a:solidFill>
                  <a:schemeClr val="tx1"/>
                </a:solidFill>
              </a:rPr>
              <a:t> data1</a:t>
            </a:r>
          </a:p>
        </p:txBody>
      </p:sp>
      <p:sp>
        <p:nvSpPr>
          <p:cNvPr id="89096" name="Line 8"/>
          <p:cNvSpPr>
            <a:spLocks noChangeShapeType="1"/>
          </p:cNvSpPr>
          <p:nvPr/>
        </p:nvSpPr>
        <p:spPr bwMode="auto">
          <a:xfrm>
            <a:off x="3190875" y="1402557"/>
            <a:ext cx="0" cy="3786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097" name="Line 9"/>
          <p:cNvSpPr>
            <a:spLocks noChangeShapeType="1"/>
          </p:cNvSpPr>
          <p:nvPr/>
        </p:nvSpPr>
        <p:spPr bwMode="auto">
          <a:xfrm>
            <a:off x="3695700" y="1608535"/>
            <a:ext cx="2293938"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nvGrpSpPr>
          <p:cNvPr id="89098" name="Group 10"/>
          <p:cNvGrpSpPr>
            <a:grpSpLocks/>
          </p:cNvGrpSpPr>
          <p:nvPr/>
        </p:nvGrpSpPr>
        <p:grpSpPr bwMode="auto">
          <a:xfrm>
            <a:off x="5967413" y="1402557"/>
            <a:ext cx="2125662" cy="378619"/>
            <a:chOff x="2505" y="2775"/>
            <a:chExt cx="1515" cy="360"/>
          </a:xfrm>
        </p:grpSpPr>
        <p:sp>
          <p:nvSpPr>
            <p:cNvPr id="89099" name="Text Box 11"/>
            <p:cNvSpPr txBox="1">
              <a:spLocks noChangeArrowheads="1"/>
            </p:cNvSpPr>
            <p:nvPr/>
          </p:nvSpPr>
          <p:spPr bwMode="auto">
            <a:xfrm>
              <a:off x="2505" y="2775"/>
              <a:ext cx="1140" cy="3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pPr algn="just" eaLnBrk="1" hangingPunct="1"/>
              <a:r>
                <a:rPr kumimoji="1" lang="en-US" altLang="zh-CN" b="0">
                  <a:solidFill>
                    <a:schemeClr val="tx1"/>
                  </a:solidFill>
                </a:rPr>
                <a:t> data2</a:t>
              </a:r>
            </a:p>
          </p:txBody>
        </p:sp>
        <p:sp>
          <p:nvSpPr>
            <p:cNvPr id="89100" name="Line 12"/>
            <p:cNvSpPr>
              <a:spLocks noChangeShapeType="1"/>
            </p:cNvSpPr>
            <p:nvPr/>
          </p:nvSpPr>
          <p:spPr bwMode="auto">
            <a:xfrm>
              <a:off x="3075" y="2775"/>
              <a:ext cx="0" cy="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01" name="Line 13"/>
            <p:cNvSpPr>
              <a:spLocks noChangeShapeType="1"/>
            </p:cNvSpPr>
            <p:nvPr/>
          </p:nvSpPr>
          <p:spPr bwMode="auto">
            <a:xfrm>
              <a:off x="3435" y="2970"/>
              <a:ext cx="585"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sp>
        <p:nvSpPr>
          <p:cNvPr id="89102" name="Text Box 14"/>
          <p:cNvSpPr txBox="1">
            <a:spLocks noChangeArrowheads="1"/>
          </p:cNvSpPr>
          <p:nvPr/>
        </p:nvSpPr>
        <p:spPr bwMode="auto">
          <a:xfrm>
            <a:off x="7848600" y="1371600"/>
            <a:ext cx="8826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lgn="ctr" eaLnBrk="1" hangingPunct="1"/>
            <a:r>
              <a:rPr kumimoji="1" lang="en-US" altLang="zh-CN" b="0">
                <a:solidFill>
                  <a:schemeClr val="tx1"/>
                </a:solidFill>
              </a:rPr>
              <a:t>…</a:t>
            </a:r>
          </a:p>
        </p:txBody>
      </p:sp>
      <p:sp>
        <p:nvSpPr>
          <p:cNvPr id="89103" name="Text Box 15"/>
          <p:cNvSpPr txBox="1">
            <a:spLocks noChangeArrowheads="1"/>
          </p:cNvSpPr>
          <p:nvPr/>
        </p:nvSpPr>
        <p:spPr bwMode="auto">
          <a:xfrm>
            <a:off x="2759076" y="2387203"/>
            <a:ext cx="1050925" cy="298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just" eaLnBrk="1" hangingPunct="1"/>
            <a:r>
              <a:rPr kumimoji="1" lang="en-US" altLang="zh-CN" b="0">
                <a:solidFill>
                  <a:schemeClr val="tx1"/>
                </a:solidFill>
              </a:rPr>
              <a:t>   p</a:t>
            </a:r>
          </a:p>
        </p:txBody>
      </p:sp>
      <p:sp>
        <p:nvSpPr>
          <p:cNvPr id="89107" name="Text Box 19"/>
          <p:cNvSpPr txBox="1">
            <a:spLocks noChangeArrowheads="1"/>
          </p:cNvSpPr>
          <p:nvPr/>
        </p:nvSpPr>
        <p:spPr bwMode="auto">
          <a:xfrm>
            <a:off x="4159251" y="2301479"/>
            <a:ext cx="1598613" cy="37861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pPr algn="just" eaLnBrk="1" hangingPunct="1"/>
            <a:r>
              <a:rPr kumimoji="1" lang="en-US" altLang="zh-CN" b="0">
                <a:solidFill>
                  <a:schemeClr val="tx1"/>
                </a:solidFill>
              </a:rPr>
              <a:t> data</a:t>
            </a:r>
          </a:p>
        </p:txBody>
      </p:sp>
      <p:sp>
        <p:nvSpPr>
          <p:cNvPr id="89108" name="Line 20"/>
          <p:cNvSpPr>
            <a:spLocks noChangeShapeType="1"/>
          </p:cNvSpPr>
          <p:nvPr/>
        </p:nvSpPr>
        <p:spPr bwMode="auto">
          <a:xfrm>
            <a:off x="4957763" y="2301479"/>
            <a:ext cx="0" cy="3786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09" name="Freeform 21"/>
          <p:cNvSpPr>
            <a:spLocks/>
          </p:cNvSpPr>
          <p:nvPr/>
        </p:nvSpPr>
        <p:spPr bwMode="auto">
          <a:xfrm>
            <a:off x="5378450" y="1784748"/>
            <a:ext cx="757238" cy="725090"/>
          </a:xfrm>
          <a:custGeom>
            <a:avLst/>
            <a:gdLst>
              <a:gd name="T0" fmla="*/ 0 w 540"/>
              <a:gd name="T1" fmla="*/ 690 h 690"/>
              <a:gd name="T2" fmla="*/ 540 w 540"/>
              <a:gd name="T3" fmla="*/ 690 h 690"/>
              <a:gd name="T4" fmla="*/ 540 w 540"/>
              <a:gd name="T5" fmla="*/ 0 h 690"/>
            </a:gdLst>
            <a:ahLst/>
            <a:cxnLst>
              <a:cxn ang="0">
                <a:pos x="T0" y="T1"/>
              </a:cxn>
              <a:cxn ang="0">
                <a:pos x="T2" y="T3"/>
              </a:cxn>
              <a:cxn ang="0">
                <a:pos x="T4" y="T5"/>
              </a:cxn>
            </a:cxnLst>
            <a:rect l="0" t="0" r="r" b="b"/>
            <a:pathLst>
              <a:path w="540" h="690">
                <a:moveTo>
                  <a:pt x="0" y="690"/>
                </a:moveTo>
                <a:lnTo>
                  <a:pt x="540" y="690"/>
                </a:lnTo>
                <a:lnTo>
                  <a:pt x="540" y="0"/>
                </a:lnTo>
              </a:path>
            </a:pathLst>
          </a:custGeom>
          <a:noFill/>
          <a:ln w="9525">
            <a:solidFill>
              <a:srgbClr val="FFFF66"/>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9112" name="Freeform 24"/>
          <p:cNvSpPr>
            <a:spLocks/>
          </p:cNvSpPr>
          <p:nvPr/>
        </p:nvSpPr>
        <p:spPr bwMode="auto">
          <a:xfrm>
            <a:off x="3717926" y="1674019"/>
            <a:ext cx="441325" cy="820341"/>
          </a:xfrm>
          <a:custGeom>
            <a:avLst/>
            <a:gdLst>
              <a:gd name="T0" fmla="*/ 0 w 315"/>
              <a:gd name="T1" fmla="*/ 0 h 780"/>
              <a:gd name="T2" fmla="*/ 0 w 315"/>
              <a:gd name="T3" fmla="*/ 780 h 780"/>
              <a:gd name="T4" fmla="*/ 315 w 315"/>
              <a:gd name="T5" fmla="*/ 780 h 780"/>
            </a:gdLst>
            <a:ahLst/>
            <a:cxnLst>
              <a:cxn ang="0">
                <a:pos x="T0" y="T1"/>
              </a:cxn>
              <a:cxn ang="0">
                <a:pos x="T2" y="T3"/>
              </a:cxn>
              <a:cxn ang="0">
                <a:pos x="T4" y="T5"/>
              </a:cxn>
            </a:cxnLst>
            <a:rect l="0" t="0" r="r" b="b"/>
            <a:pathLst>
              <a:path w="315" h="780">
                <a:moveTo>
                  <a:pt x="0" y="0"/>
                </a:moveTo>
                <a:lnTo>
                  <a:pt x="0" y="780"/>
                </a:lnTo>
                <a:lnTo>
                  <a:pt x="315" y="780"/>
                </a:lnTo>
              </a:path>
            </a:pathLst>
          </a:custGeom>
          <a:noFill/>
          <a:ln w="9525">
            <a:solidFill>
              <a:srgbClr val="FFFF66"/>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9115" name="Line 27"/>
          <p:cNvSpPr>
            <a:spLocks noChangeShapeType="1"/>
          </p:cNvSpPr>
          <p:nvPr/>
        </p:nvSpPr>
        <p:spPr bwMode="auto">
          <a:xfrm>
            <a:off x="1739901" y="1620441"/>
            <a:ext cx="652463"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89116" name="Text Box 28"/>
          <p:cNvSpPr txBox="1">
            <a:spLocks noChangeArrowheads="1"/>
          </p:cNvSpPr>
          <p:nvPr/>
        </p:nvSpPr>
        <p:spPr bwMode="auto">
          <a:xfrm>
            <a:off x="1295400" y="1463279"/>
            <a:ext cx="609600" cy="29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ctr" eaLnBrk="1" hangingPunct="1"/>
            <a:r>
              <a:rPr kumimoji="1" lang="en-US" altLang="zh-CN" b="0">
                <a:solidFill>
                  <a:schemeClr val="tx1"/>
                </a:solidFill>
              </a:rPr>
              <a:t>…</a:t>
            </a:r>
          </a:p>
        </p:txBody>
      </p:sp>
      <p:grpSp>
        <p:nvGrpSpPr>
          <p:cNvPr id="89119" name="Group 31"/>
          <p:cNvGrpSpPr>
            <a:grpSpLocks/>
          </p:cNvGrpSpPr>
          <p:nvPr/>
        </p:nvGrpSpPr>
        <p:grpSpPr bwMode="auto">
          <a:xfrm>
            <a:off x="4724400" y="1428750"/>
            <a:ext cx="381000" cy="342900"/>
            <a:chOff x="2976" y="1824"/>
            <a:chExt cx="240" cy="288"/>
          </a:xfrm>
        </p:grpSpPr>
        <p:sp>
          <p:nvSpPr>
            <p:cNvPr id="89117" name="Line 29"/>
            <p:cNvSpPr>
              <a:spLocks noChangeShapeType="1"/>
            </p:cNvSpPr>
            <p:nvPr/>
          </p:nvSpPr>
          <p:spPr bwMode="auto">
            <a:xfrm flipH="1">
              <a:off x="2976" y="1824"/>
              <a:ext cx="240" cy="288"/>
            </a:xfrm>
            <a:prstGeom prst="line">
              <a:avLst/>
            </a:prstGeom>
            <a:noFill/>
            <a:ln w="38100" cap="sq">
              <a:solidFill>
                <a:srgbClr val="CC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18" name="Line 30"/>
            <p:cNvSpPr>
              <a:spLocks noChangeShapeType="1"/>
            </p:cNvSpPr>
            <p:nvPr/>
          </p:nvSpPr>
          <p:spPr bwMode="auto">
            <a:xfrm>
              <a:off x="2976" y="1824"/>
              <a:ext cx="240" cy="288"/>
            </a:xfrm>
            <a:prstGeom prst="line">
              <a:avLst/>
            </a:prstGeom>
            <a:noFill/>
            <a:ln w="38100" cap="sq">
              <a:solidFill>
                <a:srgbClr val="CC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9120" name="Text Box 32"/>
          <p:cNvSpPr txBox="1">
            <a:spLocks noChangeArrowheads="1"/>
          </p:cNvSpPr>
          <p:nvPr/>
        </p:nvSpPr>
        <p:spPr bwMode="auto">
          <a:xfrm>
            <a:off x="1219200" y="2814637"/>
            <a:ext cx="7467600" cy="2031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hangingPunct="1">
              <a:buClr>
                <a:schemeClr val="accent2"/>
              </a:buClr>
              <a:buSzPct val="80000"/>
              <a:buFont typeface="Wingdings" pitchFamily="2" charset="2"/>
              <a:buNone/>
            </a:pPr>
            <a:r>
              <a:rPr kumimoji="1" lang="en-US" altLang="zh-CN">
                <a:solidFill>
                  <a:schemeClr val="tx1"/>
                </a:solidFill>
                <a:latin typeface="Arial" pitchFamily="34" charset="0"/>
              </a:rPr>
              <a:t>template &lt;class T&gt;</a:t>
            </a:r>
          </a:p>
          <a:p>
            <a:pPr eaLnBrk="1" hangingPunct="1">
              <a:buClr>
                <a:schemeClr val="accent2"/>
              </a:buClr>
              <a:buSzPct val="80000"/>
              <a:buFont typeface="Wingdings" pitchFamily="2" charset="2"/>
              <a:buNone/>
            </a:pPr>
            <a:r>
              <a:rPr kumimoji="1" lang="en-US" altLang="zh-CN">
                <a:solidFill>
                  <a:schemeClr val="tx1"/>
                </a:solidFill>
                <a:latin typeface="Arial" pitchFamily="34" charset="0"/>
              </a:rPr>
              <a:t>void Node&lt;T&gt;::</a:t>
            </a:r>
            <a:r>
              <a:rPr kumimoji="1" lang="en-US" altLang="zh-CN">
                <a:solidFill>
                  <a:srgbClr val="FFFF66"/>
                </a:solidFill>
                <a:latin typeface="Arial" pitchFamily="34" charset="0"/>
              </a:rPr>
              <a:t>InsertAfter</a:t>
            </a:r>
            <a:r>
              <a:rPr kumimoji="1" lang="en-US" altLang="zh-CN">
                <a:solidFill>
                  <a:schemeClr val="tx1"/>
                </a:solidFill>
                <a:latin typeface="Arial" pitchFamily="34" charset="0"/>
              </a:rPr>
              <a:t>(Node&lt;T&gt; *p)</a:t>
            </a:r>
          </a:p>
          <a:p>
            <a:pPr eaLnBrk="1" hangingPunct="1">
              <a:buClr>
                <a:schemeClr val="accent2"/>
              </a:buClr>
              <a:buSzPct val="80000"/>
              <a:buFont typeface="Wingdings" pitchFamily="2" charset="2"/>
              <a:buNone/>
            </a:pPr>
            <a:r>
              <a:rPr kumimoji="1" lang="en-US" altLang="zh-CN">
                <a:solidFill>
                  <a:schemeClr val="tx1"/>
                </a:solidFill>
                <a:latin typeface="Arial" pitchFamily="34" charset="0"/>
              </a:rPr>
              <a:t>{</a:t>
            </a:r>
          </a:p>
          <a:p>
            <a:pPr eaLnBrk="1" hangingPunct="1">
              <a:buClr>
                <a:schemeClr val="accent2"/>
              </a:buClr>
              <a:buSzPct val="80000"/>
              <a:buFont typeface="Wingdings" pitchFamily="2" charset="2"/>
              <a:buNone/>
            </a:pPr>
            <a:r>
              <a:rPr kumimoji="1" lang="en-US" altLang="zh-CN">
                <a:solidFill>
                  <a:schemeClr val="tx1"/>
                </a:solidFill>
                <a:latin typeface="Arial" pitchFamily="34" charset="0"/>
              </a:rPr>
              <a:t>    //p</a:t>
            </a:r>
            <a:r>
              <a:rPr kumimoji="1" lang="zh-CN" altLang="en-US">
                <a:solidFill>
                  <a:schemeClr val="tx1"/>
                </a:solidFill>
                <a:latin typeface="Arial" pitchFamily="34" charset="0"/>
              </a:rPr>
              <a:t>节点指针域指向当前节点的后继节点</a:t>
            </a:r>
          </a:p>
          <a:p>
            <a:pPr eaLnBrk="1" hangingPunct="1">
              <a:buClr>
                <a:schemeClr val="accent2"/>
              </a:buClr>
              <a:buSzPct val="80000"/>
              <a:buFont typeface="Wingdings" pitchFamily="2" charset="2"/>
              <a:buNone/>
            </a:pPr>
            <a:r>
              <a:rPr kumimoji="1" lang="zh-CN" altLang="en-US">
                <a:solidFill>
                  <a:schemeClr val="tx1"/>
                </a:solidFill>
                <a:latin typeface="Arial" pitchFamily="34" charset="0"/>
              </a:rPr>
              <a:t>    </a:t>
            </a:r>
            <a:r>
              <a:rPr kumimoji="1" lang="en-US" altLang="zh-CN">
                <a:solidFill>
                  <a:schemeClr val="tx1"/>
                </a:solidFill>
                <a:latin typeface="Arial" pitchFamily="34" charset="0"/>
              </a:rPr>
              <a:t>p-&gt;next = next;     </a:t>
            </a:r>
          </a:p>
          <a:p>
            <a:pPr eaLnBrk="1" hangingPunct="1">
              <a:buClr>
                <a:schemeClr val="accent2"/>
              </a:buClr>
              <a:buSzPct val="80000"/>
              <a:buFont typeface="Wingdings" pitchFamily="2" charset="2"/>
              <a:buNone/>
            </a:pPr>
            <a:r>
              <a:rPr kumimoji="1" lang="en-US" altLang="zh-CN">
                <a:solidFill>
                  <a:schemeClr val="tx1"/>
                </a:solidFill>
                <a:latin typeface="Arial" pitchFamily="34" charset="0"/>
              </a:rPr>
              <a:t>    next = p;           //</a:t>
            </a:r>
            <a:r>
              <a:rPr kumimoji="1" lang="zh-CN" altLang="en-US">
                <a:solidFill>
                  <a:schemeClr val="tx1"/>
                </a:solidFill>
                <a:latin typeface="Arial" pitchFamily="34" charset="0"/>
              </a:rPr>
              <a:t>当前节点的指针域指向</a:t>
            </a:r>
            <a:r>
              <a:rPr kumimoji="1" lang="en-US" altLang="zh-CN">
                <a:solidFill>
                  <a:schemeClr val="tx1"/>
                </a:solidFill>
                <a:latin typeface="Arial" pitchFamily="34" charset="0"/>
              </a:rPr>
              <a:t>p </a:t>
            </a:r>
          </a:p>
          <a:p>
            <a:pPr eaLnBrk="1" hangingPunct="1">
              <a:buClr>
                <a:schemeClr val="accent2"/>
              </a:buClr>
              <a:buSzPct val="80000"/>
              <a:buFont typeface="Wingdings" pitchFamily="2" charset="2"/>
              <a:buNone/>
            </a:pPr>
            <a:r>
              <a:rPr kumimoji="1" lang="en-US" altLang="zh-CN">
                <a:solidFill>
                  <a:schemeClr val="tx1"/>
                </a:solidFill>
                <a:latin typeface="Arial" pitchFamily="34" charset="0"/>
              </a:rPr>
              <a:t>}</a:t>
            </a:r>
            <a:endParaRPr lang="en-US" altLang="zh-CN" sz="2000" b="0"/>
          </a:p>
        </p:txBody>
      </p:sp>
      <p:sp>
        <p:nvSpPr>
          <p:cNvPr id="89121" name="Line 33"/>
          <p:cNvSpPr>
            <a:spLocks noChangeShapeType="1"/>
          </p:cNvSpPr>
          <p:nvPr/>
        </p:nvSpPr>
        <p:spPr bwMode="auto">
          <a:xfrm>
            <a:off x="3157538" y="2628900"/>
            <a:ext cx="990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9123" name="Text Box 35"/>
          <p:cNvSpPr txBox="1">
            <a:spLocks noChangeArrowheads="1"/>
          </p:cNvSpPr>
          <p:nvPr/>
        </p:nvSpPr>
        <p:spPr bwMode="auto">
          <a:xfrm>
            <a:off x="266581" y="123478"/>
            <a:ext cx="800219" cy="4896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eaLnBrk="1" hangingPunct="1">
              <a:spcBef>
                <a:spcPct val="50000"/>
              </a:spcBef>
            </a:pPr>
            <a:r>
              <a:rPr kumimoji="1" lang="zh-CN" altLang="en-US" sz="4000" b="0" dirty="0">
                <a:solidFill>
                  <a:srgbClr val="00FFFF"/>
                </a:solidFill>
                <a:latin typeface="隶书" pitchFamily="49" charset="-122"/>
                <a:ea typeface="隶书" pitchFamily="49" charset="-122"/>
              </a:rPr>
              <a:t>顺序访问的线性群体</a:t>
            </a:r>
          </a:p>
        </p:txBody>
      </p:sp>
    </p:spTree>
    <p:extLst>
      <p:ext uri="{BB962C8B-B14F-4D97-AF65-F5344CB8AC3E}">
        <p14:creationId xmlns:p14="http://schemas.microsoft.com/office/powerpoint/2010/main" val="42017384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9109"/>
                                        </p:tgtEl>
                                        <p:attrNameLst>
                                          <p:attrName>style.visibility</p:attrName>
                                        </p:attrNameLst>
                                      </p:cBhvr>
                                      <p:to>
                                        <p:strVal val="visible"/>
                                      </p:to>
                                    </p:set>
                                    <p:animEffect transition="in" filter="wipe(down)">
                                      <p:cBhvr>
                                        <p:cTn id="7" dur="500"/>
                                        <p:tgtEl>
                                          <p:spTgt spid="8910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89119"/>
                                        </p:tgtEl>
                                        <p:attrNameLst>
                                          <p:attrName>style.visibility</p:attrName>
                                        </p:attrNameLst>
                                      </p:cBhvr>
                                      <p:to>
                                        <p:strVal val="visible"/>
                                      </p:to>
                                    </p:set>
                                    <p:animEffect transition="in" filter="box(out)">
                                      <p:cBhvr>
                                        <p:cTn id="12" dur="500"/>
                                        <p:tgtEl>
                                          <p:spTgt spid="89119"/>
                                        </p:tgtEl>
                                      </p:cBhvr>
                                    </p:animEffect>
                                  </p:childTnLst>
                                </p:cTn>
                              </p:par>
                            </p:childTnLst>
                          </p:cTn>
                        </p:par>
                        <p:par>
                          <p:cTn id="13" fill="hold" nodeType="afterGroup">
                            <p:stCondLst>
                              <p:cond delay="500"/>
                            </p:stCondLst>
                            <p:childTnLst>
                              <p:par>
                                <p:cTn id="14" presetID="22" presetClass="entr" presetSubtype="1" fill="hold" grpId="0" nodeType="afterEffect">
                                  <p:stCondLst>
                                    <p:cond delay="1000"/>
                                  </p:stCondLst>
                                  <p:childTnLst>
                                    <p:set>
                                      <p:cBhvr>
                                        <p:cTn id="15" dur="1" fill="hold">
                                          <p:stCondLst>
                                            <p:cond delay="0"/>
                                          </p:stCondLst>
                                        </p:cTn>
                                        <p:tgtEl>
                                          <p:spTgt spid="89112"/>
                                        </p:tgtEl>
                                        <p:attrNameLst>
                                          <p:attrName>style.visibility</p:attrName>
                                        </p:attrNameLst>
                                      </p:cBhvr>
                                      <p:to>
                                        <p:strVal val="visible"/>
                                      </p:to>
                                    </p:set>
                                    <p:animEffect transition="in" filter="wipe(up)">
                                      <p:cBhvr>
                                        <p:cTn id="16" dur="500"/>
                                        <p:tgtEl>
                                          <p:spTgt spid="89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109" grpId="0" animBg="1"/>
      <p:bldP spid="8911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ltLang="zh-CN"/>
              <a:t> </a:t>
            </a:r>
            <a:r>
              <a:rPr lang="zh-CN" altLang="en-US"/>
              <a:t>删除结点之后的结点</a:t>
            </a:r>
          </a:p>
        </p:txBody>
      </p:sp>
      <p:sp>
        <p:nvSpPr>
          <p:cNvPr id="28" name="灯片编号占位符 5"/>
          <p:cNvSpPr>
            <a:spLocks noGrp="1"/>
          </p:cNvSpPr>
          <p:nvPr>
            <p:ph type="sldNum" sz="quarter" idx="12"/>
          </p:nvPr>
        </p:nvSpPr>
        <p:spPr/>
        <p:txBody>
          <a:bodyPr/>
          <a:lstStyle/>
          <a:p>
            <a:fld id="{CD0DDC52-DBC3-4612-B0D1-464268A0FE78}" type="slidenum">
              <a:rPr lang="en-US" altLang="zh-CN"/>
              <a:pPr/>
              <a:t>35</a:t>
            </a:fld>
            <a:endParaRPr lang="en-US" altLang="zh-CN"/>
          </a:p>
        </p:txBody>
      </p:sp>
      <p:sp>
        <p:nvSpPr>
          <p:cNvPr id="90116" name="Text Box 4"/>
          <p:cNvSpPr txBox="1">
            <a:spLocks noChangeArrowheads="1"/>
          </p:cNvSpPr>
          <p:nvPr/>
        </p:nvSpPr>
        <p:spPr bwMode="auto">
          <a:xfrm>
            <a:off x="35496" y="130938"/>
            <a:ext cx="800219" cy="482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eaLnBrk="1" hangingPunct="1">
              <a:spcBef>
                <a:spcPct val="50000"/>
              </a:spcBef>
            </a:pPr>
            <a:r>
              <a:rPr kumimoji="1" lang="zh-CN" altLang="en-US" sz="4000" b="0" dirty="0">
                <a:solidFill>
                  <a:srgbClr val="00FFFF"/>
                </a:solidFill>
                <a:latin typeface="隶书" pitchFamily="49" charset="-122"/>
                <a:ea typeface="隶书" pitchFamily="49" charset="-122"/>
              </a:rPr>
              <a:t>顺序访问的线性群体</a:t>
            </a:r>
          </a:p>
        </p:txBody>
      </p:sp>
      <p:sp>
        <p:nvSpPr>
          <p:cNvPr id="90120" name="Text Box 8"/>
          <p:cNvSpPr txBox="1">
            <a:spLocks noChangeArrowheads="1"/>
          </p:cNvSpPr>
          <p:nvPr/>
        </p:nvSpPr>
        <p:spPr bwMode="auto">
          <a:xfrm>
            <a:off x="2355850" y="1520429"/>
            <a:ext cx="1322388" cy="53578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pPr algn="just" eaLnBrk="1" hangingPunct="1"/>
            <a:r>
              <a:rPr kumimoji="1" lang="en-US" altLang="zh-CN" sz="2000" b="0">
                <a:solidFill>
                  <a:schemeClr val="tx1"/>
                </a:solidFill>
              </a:rPr>
              <a:t> data1</a:t>
            </a:r>
          </a:p>
        </p:txBody>
      </p:sp>
      <p:sp>
        <p:nvSpPr>
          <p:cNvPr id="90121" name="Line 9"/>
          <p:cNvSpPr>
            <a:spLocks noChangeShapeType="1"/>
          </p:cNvSpPr>
          <p:nvPr/>
        </p:nvSpPr>
        <p:spPr bwMode="auto">
          <a:xfrm>
            <a:off x="3017838" y="1520429"/>
            <a:ext cx="0" cy="5357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22" name="Line 10"/>
          <p:cNvSpPr>
            <a:spLocks noChangeShapeType="1"/>
          </p:cNvSpPr>
          <p:nvPr/>
        </p:nvSpPr>
        <p:spPr bwMode="auto">
          <a:xfrm>
            <a:off x="3435351" y="1810941"/>
            <a:ext cx="1008063"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nvGrpSpPr>
          <p:cNvPr id="90123" name="Group 11"/>
          <p:cNvGrpSpPr>
            <a:grpSpLocks/>
          </p:cNvGrpSpPr>
          <p:nvPr/>
        </p:nvGrpSpPr>
        <p:grpSpPr bwMode="auto">
          <a:xfrm>
            <a:off x="4443413" y="1520429"/>
            <a:ext cx="1757362" cy="535781"/>
            <a:chOff x="2505" y="2775"/>
            <a:chExt cx="1515" cy="360"/>
          </a:xfrm>
        </p:grpSpPr>
        <p:sp>
          <p:nvSpPr>
            <p:cNvPr id="90124" name="Text Box 12"/>
            <p:cNvSpPr txBox="1">
              <a:spLocks noChangeArrowheads="1"/>
            </p:cNvSpPr>
            <p:nvPr/>
          </p:nvSpPr>
          <p:spPr bwMode="auto">
            <a:xfrm>
              <a:off x="2505" y="2775"/>
              <a:ext cx="1140" cy="3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pPr algn="just" eaLnBrk="1" hangingPunct="1"/>
              <a:r>
                <a:rPr kumimoji="1" lang="en-US" altLang="zh-CN" sz="2000" b="0">
                  <a:solidFill>
                    <a:schemeClr val="tx1"/>
                  </a:solidFill>
                </a:rPr>
                <a:t> data2</a:t>
              </a:r>
            </a:p>
          </p:txBody>
        </p:sp>
        <p:sp>
          <p:nvSpPr>
            <p:cNvPr id="90125" name="Line 13"/>
            <p:cNvSpPr>
              <a:spLocks noChangeShapeType="1"/>
            </p:cNvSpPr>
            <p:nvPr/>
          </p:nvSpPr>
          <p:spPr bwMode="auto">
            <a:xfrm>
              <a:off x="3075" y="2775"/>
              <a:ext cx="0" cy="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26" name="Line 14"/>
            <p:cNvSpPr>
              <a:spLocks noChangeShapeType="1"/>
            </p:cNvSpPr>
            <p:nvPr/>
          </p:nvSpPr>
          <p:spPr bwMode="auto">
            <a:xfrm>
              <a:off x="3435" y="2970"/>
              <a:ext cx="585"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90127" name="Group 15"/>
          <p:cNvGrpSpPr>
            <a:grpSpLocks/>
          </p:cNvGrpSpPr>
          <p:nvPr/>
        </p:nvGrpSpPr>
        <p:grpSpPr bwMode="auto">
          <a:xfrm>
            <a:off x="6200776" y="1520429"/>
            <a:ext cx="1757363" cy="535781"/>
            <a:chOff x="2505" y="2775"/>
            <a:chExt cx="1515" cy="360"/>
          </a:xfrm>
        </p:grpSpPr>
        <p:sp>
          <p:nvSpPr>
            <p:cNvPr id="90128" name="Text Box 16"/>
            <p:cNvSpPr txBox="1">
              <a:spLocks noChangeArrowheads="1"/>
            </p:cNvSpPr>
            <p:nvPr/>
          </p:nvSpPr>
          <p:spPr bwMode="auto">
            <a:xfrm>
              <a:off x="2505" y="2775"/>
              <a:ext cx="1140" cy="3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pPr algn="just" eaLnBrk="1" hangingPunct="1"/>
              <a:r>
                <a:rPr kumimoji="1" lang="en-US" altLang="zh-CN" sz="2000" b="0">
                  <a:solidFill>
                    <a:schemeClr val="tx1"/>
                  </a:solidFill>
                </a:rPr>
                <a:t> data3</a:t>
              </a:r>
            </a:p>
          </p:txBody>
        </p:sp>
        <p:sp>
          <p:nvSpPr>
            <p:cNvPr id="90129" name="Line 17"/>
            <p:cNvSpPr>
              <a:spLocks noChangeShapeType="1"/>
            </p:cNvSpPr>
            <p:nvPr/>
          </p:nvSpPr>
          <p:spPr bwMode="auto">
            <a:xfrm>
              <a:off x="3075" y="2775"/>
              <a:ext cx="0" cy="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30" name="Line 18"/>
            <p:cNvSpPr>
              <a:spLocks noChangeShapeType="1"/>
            </p:cNvSpPr>
            <p:nvPr/>
          </p:nvSpPr>
          <p:spPr bwMode="auto">
            <a:xfrm>
              <a:off x="3435" y="2970"/>
              <a:ext cx="585"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sp>
        <p:nvSpPr>
          <p:cNvPr id="90131" name="Text Box 19"/>
          <p:cNvSpPr txBox="1">
            <a:spLocks noChangeArrowheads="1"/>
          </p:cNvSpPr>
          <p:nvPr/>
        </p:nvSpPr>
        <p:spPr bwMode="auto">
          <a:xfrm>
            <a:off x="7848600" y="1591866"/>
            <a:ext cx="730250" cy="579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lgn="ctr" eaLnBrk="1" hangingPunct="1"/>
            <a:r>
              <a:rPr kumimoji="1" lang="en-US" altLang="zh-CN" sz="2000" b="0">
                <a:solidFill>
                  <a:schemeClr val="tx1"/>
                </a:solidFill>
              </a:rPr>
              <a:t>…</a:t>
            </a:r>
          </a:p>
        </p:txBody>
      </p:sp>
      <p:sp>
        <p:nvSpPr>
          <p:cNvPr id="90137" name="Freeform 25"/>
          <p:cNvSpPr>
            <a:spLocks/>
          </p:cNvSpPr>
          <p:nvPr/>
        </p:nvSpPr>
        <p:spPr bwMode="auto">
          <a:xfrm>
            <a:off x="3435350" y="1882379"/>
            <a:ext cx="2992438" cy="779859"/>
          </a:xfrm>
          <a:custGeom>
            <a:avLst/>
            <a:gdLst>
              <a:gd name="T0" fmla="*/ 0 w 2580"/>
              <a:gd name="T1" fmla="*/ 0 h 525"/>
              <a:gd name="T2" fmla="*/ 0 w 2580"/>
              <a:gd name="T3" fmla="*/ 525 h 525"/>
              <a:gd name="T4" fmla="*/ 2580 w 2580"/>
              <a:gd name="T5" fmla="*/ 525 h 525"/>
              <a:gd name="T6" fmla="*/ 2580 w 2580"/>
              <a:gd name="T7" fmla="*/ 120 h 525"/>
            </a:gdLst>
            <a:ahLst/>
            <a:cxnLst>
              <a:cxn ang="0">
                <a:pos x="T0" y="T1"/>
              </a:cxn>
              <a:cxn ang="0">
                <a:pos x="T2" y="T3"/>
              </a:cxn>
              <a:cxn ang="0">
                <a:pos x="T4" y="T5"/>
              </a:cxn>
              <a:cxn ang="0">
                <a:pos x="T6" y="T7"/>
              </a:cxn>
            </a:cxnLst>
            <a:rect l="0" t="0" r="r" b="b"/>
            <a:pathLst>
              <a:path w="2580" h="525">
                <a:moveTo>
                  <a:pt x="0" y="0"/>
                </a:moveTo>
                <a:lnTo>
                  <a:pt x="0" y="525"/>
                </a:lnTo>
                <a:lnTo>
                  <a:pt x="2580" y="525"/>
                </a:lnTo>
                <a:lnTo>
                  <a:pt x="2580" y="120"/>
                </a:lnTo>
              </a:path>
            </a:pathLst>
          </a:custGeom>
          <a:noFill/>
          <a:ln w="9525">
            <a:solidFill>
              <a:schemeClr val="tx1"/>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0141" name="Line 29"/>
          <p:cNvSpPr>
            <a:spLocks noChangeShapeType="1"/>
          </p:cNvSpPr>
          <p:nvPr/>
        </p:nvSpPr>
        <p:spPr bwMode="auto">
          <a:xfrm>
            <a:off x="1835151" y="1801416"/>
            <a:ext cx="538163"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90142" name="Text Box 30"/>
          <p:cNvSpPr txBox="1">
            <a:spLocks noChangeArrowheads="1"/>
          </p:cNvSpPr>
          <p:nvPr/>
        </p:nvSpPr>
        <p:spPr bwMode="auto">
          <a:xfrm>
            <a:off x="1371601" y="1634728"/>
            <a:ext cx="504825" cy="422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ctr" eaLnBrk="1" hangingPunct="1"/>
            <a:r>
              <a:rPr kumimoji="1" lang="en-US" altLang="zh-CN" sz="2000" b="0">
                <a:solidFill>
                  <a:schemeClr val="tx1"/>
                </a:solidFill>
              </a:rPr>
              <a:t>…</a:t>
            </a:r>
          </a:p>
        </p:txBody>
      </p:sp>
      <p:grpSp>
        <p:nvGrpSpPr>
          <p:cNvPr id="90143" name="Group 31"/>
          <p:cNvGrpSpPr>
            <a:grpSpLocks/>
          </p:cNvGrpSpPr>
          <p:nvPr/>
        </p:nvGrpSpPr>
        <p:grpSpPr bwMode="auto">
          <a:xfrm>
            <a:off x="3886200" y="1657350"/>
            <a:ext cx="381000" cy="342900"/>
            <a:chOff x="2976" y="1824"/>
            <a:chExt cx="240" cy="288"/>
          </a:xfrm>
        </p:grpSpPr>
        <p:sp>
          <p:nvSpPr>
            <p:cNvPr id="90144" name="Line 32"/>
            <p:cNvSpPr>
              <a:spLocks noChangeShapeType="1"/>
            </p:cNvSpPr>
            <p:nvPr/>
          </p:nvSpPr>
          <p:spPr bwMode="auto">
            <a:xfrm flipH="1">
              <a:off x="2976" y="1824"/>
              <a:ext cx="240" cy="288"/>
            </a:xfrm>
            <a:prstGeom prst="line">
              <a:avLst/>
            </a:prstGeom>
            <a:noFill/>
            <a:ln w="38100" cap="sq">
              <a:solidFill>
                <a:srgbClr val="CC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145" name="Line 33"/>
            <p:cNvSpPr>
              <a:spLocks noChangeShapeType="1"/>
            </p:cNvSpPr>
            <p:nvPr/>
          </p:nvSpPr>
          <p:spPr bwMode="auto">
            <a:xfrm>
              <a:off x="2976" y="1824"/>
              <a:ext cx="240" cy="288"/>
            </a:xfrm>
            <a:prstGeom prst="line">
              <a:avLst/>
            </a:prstGeom>
            <a:noFill/>
            <a:ln w="38100" cap="sq">
              <a:solidFill>
                <a:srgbClr val="CC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90148" name="Text Box 36"/>
          <p:cNvSpPr txBox="1">
            <a:spLocks noChangeArrowheads="1"/>
          </p:cNvSpPr>
          <p:nvPr/>
        </p:nvSpPr>
        <p:spPr bwMode="auto">
          <a:xfrm>
            <a:off x="1371600" y="2971800"/>
            <a:ext cx="670560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endParaRPr lang="zh-CN" altLang="zh-CN" b="0"/>
          </a:p>
        </p:txBody>
      </p:sp>
      <p:sp>
        <p:nvSpPr>
          <p:cNvPr id="90149" name="Text Box 37"/>
          <p:cNvSpPr txBox="1">
            <a:spLocks noChangeArrowheads="1"/>
          </p:cNvSpPr>
          <p:nvPr/>
        </p:nvSpPr>
        <p:spPr bwMode="auto">
          <a:xfrm>
            <a:off x="1905000" y="2778919"/>
            <a:ext cx="6934200" cy="28007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hangingPunct="1">
              <a:buClr>
                <a:schemeClr val="accent2"/>
              </a:buClr>
              <a:buSzPct val="80000"/>
              <a:buFont typeface="Wingdings" pitchFamily="2" charset="2"/>
              <a:buNone/>
            </a:pPr>
            <a:r>
              <a:rPr kumimoji="1" lang="en-US" altLang="zh-CN" sz="2200">
                <a:solidFill>
                  <a:schemeClr val="tx1"/>
                </a:solidFill>
                <a:latin typeface="Arial" pitchFamily="34" charset="0"/>
              </a:rPr>
              <a:t>Node&lt;T&gt; *Node&lt;T&gt;::DeleteAfter(void)</a:t>
            </a:r>
          </a:p>
          <a:p>
            <a:pPr eaLnBrk="1" hangingPunct="1">
              <a:buClr>
                <a:schemeClr val="accent2"/>
              </a:buClr>
              <a:buSzPct val="80000"/>
              <a:buFont typeface="Wingdings" pitchFamily="2" charset="2"/>
              <a:buNone/>
            </a:pPr>
            <a:r>
              <a:rPr kumimoji="1" lang="en-US" altLang="zh-CN" sz="2200">
                <a:solidFill>
                  <a:schemeClr val="tx1"/>
                </a:solidFill>
                <a:latin typeface="Arial" pitchFamily="34" charset="0"/>
              </a:rPr>
              <a:t>{</a:t>
            </a:r>
          </a:p>
          <a:p>
            <a:pPr eaLnBrk="1" hangingPunct="1">
              <a:buClr>
                <a:schemeClr val="accent2"/>
              </a:buClr>
              <a:buSzPct val="80000"/>
              <a:buFont typeface="Wingdings" pitchFamily="2" charset="2"/>
              <a:buNone/>
            </a:pPr>
            <a:r>
              <a:rPr kumimoji="1" lang="en-US" altLang="zh-CN" sz="2200">
                <a:solidFill>
                  <a:schemeClr val="tx1"/>
                </a:solidFill>
                <a:latin typeface="Arial" pitchFamily="34" charset="0"/>
              </a:rPr>
              <a:t>    Node&lt;T&gt; *tempPtr = next;  </a:t>
            </a:r>
          </a:p>
          <a:p>
            <a:pPr eaLnBrk="1" hangingPunct="1">
              <a:buClr>
                <a:schemeClr val="accent2"/>
              </a:buClr>
              <a:buSzPct val="80000"/>
              <a:buFont typeface="Wingdings" pitchFamily="2" charset="2"/>
              <a:buNone/>
            </a:pPr>
            <a:r>
              <a:rPr kumimoji="1" lang="en-US" altLang="zh-CN" sz="2200">
                <a:solidFill>
                  <a:schemeClr val="tx1"/>
                </a:solidFill>
                <a:latin typeface="Arial" pitchFamily="34" charset="0"/>
              </a:rPr>
              <a:t>    if (next == NULL) </a:t>
            </a:r>
          </a:p>
          <a:p>
            <a:pPr eaLnBrk="1" hangingPunct="1">
              <a:buClr>
                <a:schemeClr val="accent2"/>
              </a:buClr>
              <a:buSzPct val="80000"/>
              <a:buFont typeface="Wingdings" pitchFamily="2" charset="2"/>
              <a:buNone/>
            </a:pPr>
            <a:r>
              <a:rPr kumimoji="1" lang="en-US" altLang="zh-CN" sz="2200">
                <a:solidFill>
                  <a:schemeClr val="tx1"/>
                </a:solidFill>
                <a:latin typeface="Arial" pitchFamily="34" charset="0"/>
              </a:rPr>
              <a:t>           return NULL;</a:t>
            </a:r>
          </a:p>
          <a:p>
            <a:pPr eaLnBrk="1" hangingPunct="1">
              <a:buClr>
                <a:schemeClr val="accent2"/>
              </a:buClr>
              <a:buSzPct val="80000"/>
              <a:buFont typeface="Wingdings" pitchFamily="2" charset="2"/>
              <a:buNone/>
            </a:pPr>
            <a:r>
              <a:rPr kumimoji="1" lang="en-US" altLang="zh-CN" sz="2200">
                <a:solidFill>
                  <a:schemeClr val="tx1"/>
                </a:solidFill>
                <a:latin typeface="Arial" pitchFamily="34" charset="0"/>
              </a:rPr>
              <a:t>    next = tempPtr-&gt;next; </a:t>
            </a:r>
          </a:p>
          <a:p>
            <a:pPr eaLnBrk="1" hangingPunct="1">
              <a:buClr>
                <a:schemeClr val="accent2"/>
              </a:buClr>
              <a:buSzPct val="80000"/>
              <a:buFont typeface="Wingdings" pitchFamily="2" charset="2"/>
              <a:buNone/>
            </a:pPr>
            <a:r>
              <a:rPr kumimoji="1" lang="en-US" altLang="zh-CN" sz="2200">
                <a:solidFill>
                  <a:schemeClr val="tx1"/>
                </a:solidFill>
                <a:latin typeface="Arial" pitchFamily="34" charset="0"/>
              </a:rPr>
              <a:t>    return tempPtr;   </a:t>
            </a:r>
          </a:p>
          <a:p>
            <a:pPr eaLnBrk="1" hangingPunct="1">
              <a:buClr>
                <a:schemeClr val="accent2"/>
              </a:buClr>
              <a:buSzPct val="80000"/>
              <a:buFont typeface="Wingdings" pitchFamily="2" charset="2"/>
              <a:buNone/>
            </a:pPr>
            <a:r>
              <a:rPr kumimoji="1" lang="en-US" altLang="zh-CN" sz="2200">
                <a:solidFill>
                  <a:schemeClr val="tx1"/>
                </a:solidFill>
                <a:latin typeface="Arial" pitchFamily="34" charset="0"/>
              </a:rPr>
              <a:t>}</a:t>
            </a:r>
          </a:p>
        </p:txBody>
      </p:sp>
      <p:sp>
        <p:nvSpPr>
          <p:cNvPr id="90151" name="Text Box 39"/>
          <p:cNvSpPr txBox="1">
            <a:spLocks noChangeArrowheads="1"/>
          </p:cNvSpPr>
          <p:nvPr/>
        </p:nvSpPr>
        <p:spPr bwMode="auto">
          <a:xfrm>
            <a:off x="4343400" y="2343151"/>
            <a:ext cx="990600"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sz="2000" b="0">
                <a:solidFill>
                  <a:schemeClr val="tx1"/>
                </a:solidFill>
              </a:rPr>
              <a:t>tempPtr</a:t>
            </a:r>
          </a:p>
        </p:txBody>
      </p:sp>
      <p:sp>
        <p:nvSpPr>
          <p:cNvPr id="90153" name="Line 41"/>
          <p:cNvSpPr>
            <a:spLocks noChangeShapeType="1"/>
          </p:cNvSpPr>
          <p:nvPr/>
        </p:nvSpPr>
        <p:spPr bwMode="auto">
          <a:xfrm flipV="1">
            <a:off x="4876800" y="2057400"/>
            <a:ext cx="0" cy="3429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Tree>
    <p:extLst>
      <p:ext uri="{BB962C8B-B14F-4D97-AF65-F5344CB8AC3E}">
        <p14:creationId xmlns:p14="http://schemas.microsoft.com/office/powerpoint/2010/main" val="18067222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90143"/>
                                        </p:tgtEl>
                                        <p:attrNameLst>
                                          <p:attrName>style.visibility</p:attrName>
                                        </p:attrNameLst>
                                      </p:cBhvr>
                                      <p:to>
                                        <p:strVal val="visible"/>
                                      </p:to>
                                    </p:set>
                                    <p:animEffect transition="in" filter="box(out)">
                                      <p:cBhvr>
                                        <p:cTn id="7" dur="500"/>
                                        <p:tgtEl>
                                          <p:spTgt spid="90143"/>
                                        </p:tgtEl>
                                      </p:cBhvr>
                                    </p:animEffect>
                                  </p:childTnLst>
                                </p:cTn>
                              </p:par>
                            </p:childTnLst>
                          </p:cTn>
                        </p:par>
                        <p:par>
                          <p:cTn id="8" fill="hold" nodeType="afterGroup">
                            <p:stCondLst>
                              <p:cond delay="500"/>
                            </p:stCondLst>
                            <p:childTnLst>
                              <p:par>
                                <p:cTn id="9" presetID="22" presetClass="entr" presetSubtype="8" fill="hold" grpId="0" nodeType="afterEffect">
                                  <p:stCondLst>
                                    <p:cond delay="1000"/>
                                  </p:stCondLst>
                                  <p:childTnLst>
                                    <p:set>
                                      <p:cBhvr>
                                        <p:cTn id="10" dur="1" fill="hold">
                                          <p:stCondLst>
                                            <p:cond delay="0"/>
                                          </p:stCondLst>
                                        </p:cTn>
                                        <p:tgtEl>
                                          <p:spTgt spid="90137"/>
                                        </p:tgtEl>
                                        <p:attrNameLst>
                                          <p:attrName>style.visibility</p:attrName>
                                        </p:attrNameLst>
                                      </p:cBhvr>
                                      <p:to>
                                        <p:strVal val="visible"/>
                                      </p:to>
                                    </p:set>
                                    <p:animEffect transition="in" filter="wipe(left)">
                                      <p:cBhvr>
                                        <p:cTn id="11" dur="500"/>
                                        <p:tgtEl>
                                          <p:spTgt spid="90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3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899592" y="267494"/>
            <a:ext cx="7776000" cy="857250"/>
          </a:xfrm>
        </p:spPr>
        <p:txBody>
          <a:bodyPr/>
          <a:lstStyle/>
          <a:p>
            <a:r>
              <a:rPr lang="zh-CN" altLang="en-US" dirty="0"/>
              <a:t>链表的基本操作</a:t>
            </a:r>
          </a:p>
        </p:txBody>
      </p:sp>
      <p:sp>
        <p:nvSpPr>
          <p:cNvPr id="92163" name="Rectangle 3"/>
          <p:cNvSpPr>
            <a:spLocks noGrp="1" noChangeArrowheads="1"/>
          </p:cNvSpPr>
          <p:nvPr>
            <p:ph idx="1"/>
          </p:nvPr>
        </p:nvSpPr>
        <p:spPr>
          <a:xfrm>
            <a:off x="1600200" y="1428750"/>
            <a:ext cx="6934200" cy="3249216"/>
          </a:xfrm>
        </p:spPr>
        <p:txBody>
          <a:bodyPr>
            <a:normAutofit fontScale="92500" lnSpcReduction="20000"/>
          </a:bodyPr>
          <a:lstStyle/>
          <a:p>
            <a:pPr>
              <a:lnSpc>
                <a:spcPct val="110000"/>
              </a:lnSpc>
            </a:pPr>
            <a:r>
              <a:rPr lang="zh-CN" altLang="en-US"/>
              <a:t>生成结点</a:t>
            </a:r>
          </a:p>
          <a:p>
            <a:pPr>
              <a:lnSpc>
                <a:spcPct val="110000"/>
              </a:lnSpc>
            </a:pPr>
            <a:r>
              <a:rPr lang="zh-CN" altLang="en-US"/>
              <a:t>插入结点</a:t>
            </a:r>
          </a:p>
          <a:p>
            <a:pPr>
              <a:lnSpc>
                <a:spcPct val="110000"/>
              </a:lnSpc>
            </a:pPr>
            <a:r>
              <a:rPr lang="zh-CN" altLang="en-US"/>
              <a:t>查找结点</a:t>
            </a:r>
          </a:p>
          <a:p>
            <a:pPr>
              <a:lnSpc>
                <a:spcPct val="110000"/>
              </a:lnSpc>
            </a:pPr>
            <a:r>
              <a:rPr lang="zh-CN" altLang="en-US"/>
              <a:t>删除结点</a:t>
            </a:r>
          </a:p>
          <a:p>
            <a:pPr>
              <a:lnSpc>
                <a:spcPct val="110000"/>
              </a:lnSpc>
            </a:pPr>
            <a:r>
              <a:rPr lang="zh-CN" altLang="en-US"/>
              <a:t>遍历链表</a:t>
            </a:r>
          </a:p>
          <a:p>
            <a:pPr>
              <a:lnSpc>
                <a:spcPct val="110000"/>
              </a:lnSpc>
            </a:pPr>
            <a:r>
              <a:rPr lang="zh-CN" altLang="en-US"/>
              <a:t>清空链表</a:t>
            </a:r>
          </a:p>
        </p:txBody>
      </p:sp>
      <p:sp>
        <p:nvSpPr>
          <p:cNvPr id="7" name="灯片编号占位符 5"/>
          <p:cNvSpPr>
            <a:spLocks noGrp="1"/>
          </p:cNvSpPr>
          <p:nvPr>
            <p:ph type="sldNum" sz="quarter" idx="12"/>
          </p:nvPr>
        </p:nvSpPr>
        <p:spPr/>
        <p:txBody>
          <a:bodyPr/>
          <a:lstStyle/>
          <a:p>
            <a:fld id="{5F74DE21-4342-4946-A33D-E61F88C77C4D}" type="slidenum">
              <a:rPr lang="en-US" altLang="zh-CN"/>
              <a:pPr/>
              <a:t>36</a:t>
            </a:fld>
            <a:endParaRPr lang="en-US" altLang="zh-CN"/>
          </a:p>
        </p:txBody>
      </p:sp>
      <p:sp>
        <p:nvSpPr>
          <p:cNvPr id="92164" name="Text Box 4"/>
          <p:cNvSpPr txBox="1">
            <a:spLocks noChangeArrowheads="1"/>
          </p:cNvSpPr>
          <p:nvPr/>
        </p:nvSpPr>
        <p:spPr bwMode="auto">
          <a:xfrm>
            <a:off x="266581" y="339502"/>
            <a:ext cx="800219" cy="480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eaLnBrk="1" hangingPunct="1">
              <a:spcBef>
                <a:spcPct val="50000"/>
              </a:spcBef>
            </a:pPr>
            <a:r>
              <a:rPr kumimoji="1" lang="zh-CN" altLang="en-US" sz="4000" b="0" dirty="0">
                <a:solidFill>
                  <a:srgbClr val="00FFFF"/>
                </a:solidFill>
                <a:latin typeface="隶书" pitchFamily="49" charset="-122"/>
                <a:ea typeface="隶书" pitchFamily="49" charset="-122"/>
              </a:rPr>
              <a:t>顺序访问的线性群体</a:t>
            </a:r>
          </a:p>
        </p:txBody>
      </p:sp>
    </p:spTree>
    <p:extLst>
      <p:ext uri="{BB962C8B-B14F-4D97-AF65-F5344CB8AC3E}">
        <p14:creationId xmlns:p14="http://schemas.microsoft.com/office/powerpoint/2010/main" val="388349890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683568" y="195486"/>
            <a:ext cx="7776000" cy="857250"/>
          </a:xfrm>
        </p:spPr>
        <p:txBody>
          <a:bodyPr/>
          <a:lstStyle/>
          <a:p>
            <a:r>
              <a:rPr lang="zh-CN" altLang="en-US" dirty="0"/>
              <a:t>链表类模板</a:t>
            </a:r>
            <a:r>
              <a:rPr lang="en-US" altLang="zh-CN" dirty="0"/>
              <a:t>(</a:t>
            </a:r>
            <a:r>
              <a:rPr lang="zh-CN" altLang="en-US" dirty="0"/>
              <a:t>例</a:t>
            </a:r>
            <a:r>
              <a:rPr lang="en-US" altLang="zh-CN" dirty="0"/>
              <a:t>9-6)</a:t>
            </a:r>
          </a:p>
        </p:txBody>
      </p:sp>
      <p:sp>
        <p:nvSpPr>
          <p:cNvPr id="97283" name="Rectangle 3"/>
          <p:cNvSpPr>
            <a:spLocks noGrp="1" noChangeArrowheads="1"/>
          </p:cNvSpPr>
          <p:nvPr>
            <p:ph idx="1"/>
          </p:nvPr>
        </p:nvSpPr>
        <p:spPr>
          <a:xfrm>
            <a:off x="1295400" y="1257300"/>
            <a:ext cx="7239000" cy="3543300"/>
          </a:xfrm>
        </p:spPr>
        <p:txBody>
          <a:bodyPr>
            <a:normAutofit fontScale="85000" lnSpcReduction="20000"/>
          </a:bodyPr>
          <a:lstStyle/>
          <a:p>
            <a:pPr>
              <a:lnSpc>
                <a:spcPct val="90000"/>
              </a:lnSpc>
              <a:buFont typeface="Wingdings" pitchFamily="2" charset="2"/>
              <a:buNone/>
            </a:pPr>
            <a:r>
              <a:rPr lang="en-US" altLang="zh-CN" sz="2800"/>
              <a:t>//9_6.h</a:t>
            </a:r>
          </a:p>
          <a:p>
            <a:pPr>
              <a:lnSpc>
                <a:spcPct val="90000"/>
              </a:lnSpc>
              <a:buFont typeface="Wingdings" pitchFamily="2" charset="2"/>
              <a:buNone/>
            </a:pPr>
            <a:r>
              <a:rPr lang="en-US" altLang="zh-CN" sz="2800"/>
              <a:t>#ifndef LINKEDLIST_CLASS</a:t>
            </a:r>
          </a:p>
          <a:p>
            <a:pPr>
              <a:lnSpc>
                <a:spcPct val="90000"/>
              </a:lnSpc>
              <a:buFont typeface="Wingdings" pitchFamily="2" charset="2"/>
              <a:buNone/>
            </a:pPr>
            <a:r>
              <a:rPr lang="en-US" altLang="zh-CN" sz="2800"/>
              <a:t>#define LINKEDLIST_CLASS</a:t>
            </a:r>
          </a:p>
          <a:p>
            <a:pPr>
              <a:lnSpc>
                <a:spcPct val="90000"/>
              </a:lnSpc>
              <a:buFont typeface="Wingdings" pitchFamily="2" charset="2"/>
              <a:buNone/>
            </a:pPr>
            <a:r>
              <a:rPr lang="en-US" altLang="zh-CN" sz="2800"/>
              <a:t>#include &lt;iostream&gt;</a:t>
            </a:r>
          </a:p>
          <a:p>
            <a:pPr>
              <a:lnSpc>
                <a:spcPct val="90000"/>
              </a:lnSpc>
              <a:buFont typeface="Wingdings" pitchFamily="2" charset="2"/>
              <a:buNone/>
            </a:pPr>
            <a:r>
              <a:rPr lang="en-US" altLang="zh-CN" sz="2800"/>
              <a:t>#include &lt;cstdlib&gt;</a:t>
            </a:r>
          </a:p>
          <a:p>
            <a:pPr>
              <a:lnSpc>
                <a:spcPct val="90000"/>
              </a:lnSpc>
              <a:buFont typeface="Wingdings" pitchFamily="2" charset="2"/>
              <a:buNone/>
            </a:pPr>
            <a:r>
              <a:rPr lang="en-US" altLang="zh-CN" sz="2800"/>
              <a:t>using namespace std;</a:t>
            </a:r>
          </a:p>
          <a:p>
            <a:pPr>
              <a:lnSpc>
                <a:spcPct val="90000"/>
              </a:lnSpc>
              <a:buFont typeface="Wingdings" pitchFamily="2" charset="2"/>
              <a:buNone/>
            </a:pPr>
            <a:r>
              <a:rPr lang="en-US" altLang="zh-CN" sz="2800"/>
              <a:t>#ifndef NULL</a:t>
            </a:r>
          </a:p>
          <a:p>
            <a:pPr>
              <a:lnSpc>
                <a:spcPct val="90000"/>
              </a:lnSpc>
              <a:buFont typeface="Wingdings" pitchFamily="2" charset="2"/>
              <a:buNone/>
            </a:pPr>
            <a:r>
              <a:rPr lang="en-US" altLang="zh-CN" sz="2800"/>
              <a:t>const int NULL = 0;</a:t>
            </a:r>
          </a:p>
          <a:p>
            <a:pPr>
              <a:lnSpc>
                <a:spcPct val="90000"/>
              </a:lnSpc>
              <a:buFont typeface="Wingdings" pitchFamily="2" charset="2"/>
              <a:buNone/>
            </a:pPr>
            <a:r>
              <a:rPr lang="en-US" altLang="zh-CN" sz="2800"/>
              <a:t>#endif  // NULL</a:t>
            </a:r>
          </a:p>
          <a:p>
            <a:pPr>
              <a:lnSpc>
                <a:spcPct val="90000"/>
              </a:lnSpc>
              <a:buFont typeface="Wingdings" pitchFamily="2" charset="2"/>
              <a:buNone/>
            </a:pPr>
            <a:r>
              <a:rPr lang="en-US" altLang="zh-CN" sz="2800"/>
              <a:t>#include "9_5.h"</a:t>
            </a:r>
          </a:p>
        </p:txBody>
      </p:sp>
      <p:sp>
        <p:nvSpPr>
          <p:cNvPr id="7" name="灯片编号占位符 5"/>
          <p:cNvSpPr>
            <a:spLocks noGrp="1"/>
          </p:cNvSpPr>
          <p:nvPr>
            <p:ph type="sldNum" sz="quarter" idx="12"/>
          </p:nvPr>
        </p:nvSpPr>
        <p:spPr/>
        <p:txBody>
          <a:bodyPr/>
          <a:lstStyle/>
          <a:p>
            <a:fld id="{F6651701-1986-483D-88E4-C5A3932BC13F}" type="slidenum">
              <a:rPr lang="en-US" altLang="zh-CN"/>
              <a:pPr/>
              <a:t>37</a:t>
            </a:fld>
            <a:endParaRPr lang="en-US" altLang="zh-CN"/>
          </a:p>
        </p:txBody>
      </p:sp>
      <p:sp>
        <p:nvSpPr>
          <p:cNvPr id="97284" name="Text Box 4"/>
          <p:cNvSpPr txBox="1">
            <a:spLocks noChangeArrowheads="1"/>
          </p:cNvSpPr>
          <p:nvPr/>
        </p:nvSpPr>
        <p:spPr bwMode="auto">
          <a:xfrm>
            <a:off x="266581" y="195486"/>
            <a:ext cx="800219" cy="482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eaLnBrk="1" hangingPunct="1">
              <a:spcBef>
                <a:spcPct val="50000"/>
              </a:spcBef>
            </a:pPr>
            <a:r>
              <a:rPr kumimoji="1" lang="zh-CN" altLang="en-US" sz="4000" b="0" dirty="0">
                <a:solidFill>
                  <a:srgbClr val="00FFFF"/>
                </a:solidFill>
                <a:latin typeface="隶书" pitchFamily="49" charset="-122"/>
                <a:ea typeface="隶书" pitchFamily="49" charset="-122"/>
              </a:rPr>
              <a:t>顺序访问的线性群体</a:t>
            </a:r>
          </a:p>
        </p:txBody>
      </p:sp>
    </p:spTree>
    <p:extLst>
      <p:ext uri="{BB962C8B-B14F-4D97-AF65-F5344CB8AC3E}">
        <p14:creationId xmlns:p14="http://schemas.microsoft.com/office/powerpoint/2010/main" val="424052832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7" name="Rectangle 3"/>
          <p:cNvSpPr>
            <a:spLocks noGrp="1" noChangeArrowheads="1"/>
          </p:cNvSpPr>
          <p:nvPr>
            <p:ph idx="1"/>
          </p:nvPr>
        </p:nvSpPr>
        <p:spPr>
          <a:xfrm>
            <a:off x="609600" y="400050"/>
            <a:ext cx="7924800" cy="4229100"/>
          </a:xfrm>
        </p:spPr>
        <p:txBody>
          <a:bodyPr>
            <a:normAutofit fontScale="85000" lnSpcReduction="20000"/>
          </a:bodyPr>
          <a:lstStyle/>
          <a:p>
            <a:pPr>
              <a:buFont typeface="Wingdings" pitchFamily="2" charset="2"/>
              <a:buNone/>
            </a:pPr>
            <a:r>
              <a:rPr lang="en-US" altLang="zh-CN" sz="2800"/>
              <a:t>template &lt;class T&gt;</a:t>
            </a:r>
          </a:p>
          <a:p>
            <a:pPr>
              <a:buFont typeface="Wingdings" pitchFamily="2" charset="2"/>
              <a:buNone/>
            </a:pPr>
            <a:r>
              <a:rPr lang="en-US" altLang="zh-CN" sz="2800"/>
              <a:t>class LinkedList</a:t>
            </a:r>
          </a:p>
          <a:p>
            <a:pPr>
              <a:buFont typeface="Wingdings" pitchFamily="2" charset="2"/>
              <a:buNone/>
            </a:pPr>
            <a:r>
              <a:rPr lang="en-US" altLang="zh-CN" sz="2800"/>
              <a:t>{   private:</a:t>
            </a:r>
          </a:p>
          <a:p>
            <a:pPr>
              <a:buFont typeface="Wingdings" pitchFamily="2" charset="2"/>
              <a:buNone/>
            </a:pPr>
            <a:r>
              <a:rPr lang="en-US" altLang="zh-CN" sz="2800"/>
              <a:t>      Node&lt;T&gt; *front, *rear;</a:t>
            </a:r>
          </a:p>
          <a:p>
            <a:pPr>
              <a:buFont typeface="Wingdings" pitchFamily="2" charset="2"/>
              <a:buNone/>
            </a:pPr>
            <a:r>
              <a:rPr lang="en-US" altLang="zh-CN" sz="2800"/>
              <a:t>      Node&lt;T&gt; *prevPtr, *currPtr;</a:t>
            </a:r>
          </a:p>
          <a:p>
            <a:pPr>
              <a:buFont typeface="Wingdings" pitchFamily="2" charset="2"/>
              <a:buNone/>
            </a:pPr>
            <a:r>
              <a:rPr lang="en-US" altLang="zh-CN" sz="2800"/>
              <a:t>      int size;</a:t>
            </a:r>
          </a:p>
          <a:p>
            <a:pPr>
              <a:buFont typeface="Wingdings" pitchFamily="2" charset="2"/>
              <a:buNone/>
            </a:pPr>
            <a:r>
              <a:rPr lang="en-US" altLang="zh-CN" sz="2800"/>
              <a:t>      int position;</a:t>
            </a:r>
          </a:p>
          <a:p>
            <a:pPr>
              <a:buFont typeface="Wingdings" pitchFamily="2" charset="2"/>
              <a:buNone/>
            </a:pPr>
            <a:r>
              <a:rPr lang="en-US" altLang="zh-CN" sz="2800"/>
              <a:t>      Node&lt;T&gt; *GetNode(const T&amp; item,</a:t>
            </a:r>
          </a:p>
          <a:p>
            <a:pPr>
              <a:buFont typeface="Wingdings" pitchFamily="2" charset="2"/>
              <a:buNone/>
            </a:pPr>
            <a:r>
              <a:rPr lang="en-US" altLang="zh-CN" sz="2800"/>
              <a:t>                             Node&lt;T&gt; *ptrNext=NULL);</a:t>
            </a:r>
          </a:p>
          <a:p>
            <a:pPr>
              <a:buFont typeface="Wingdings" pitchFamily="2" charset="2"/>
              <a:buNone/>
            </a:pPr>
            <a:r>
              <a:rPr lang="en-US" altLang="zh-CN" sz="2800"/>
              <a:t>      void FreeNode(Node&lt;T&gt; *p);</a:t>
            </a:r>
          </a:p>
          <a:p>
            <a:pPr>
              <a:buFont typeface="Wingdings" pitchFamily="2" charset="2"/>
              <a:buNone/>
            </a:pPr>
            <a:r>
              <a:rPr lang="en-US" altLang="zh-CN" sz="2800"/>
              <a:t>      void CopyList(const LinkedList&lt;T&gt;&amp; L);</a:t>
            </a:r>
          </a:p>
        </p:txBody>
      </p:sp>
      <p:sp>
        <p:nvSpPr>
          <p:cNvPr id="139269" name="Text Box 5"/>
          <p:cNvSpPr txBox="1">
            <a:spLocks noChangeArrowheads="1"/>
          </p:cNvSpPr>
          <p:nvPr/>
        </p:nvSpPr>
        <p:spPr bwMode="auto">
          <a:xfrm>
            <a:off x="8650289" y="4839891"/>
            <a:ext cx="50482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r">
              <a:spcBef>
                <a:spcPct val="50000"/>
              </a:spcBef>
            </a:pPr>
            <a:fld id="{173593F1-5BB4-48CB-AE28-6ED6526779FA}" type="slidenum">
              <a:rPr lang="en-US" altLang="zh-CN" sz="1400" b="0">
                <a:solidFill>
                  <a:schemeClr val="tx1"/>
                </a:solidFill>
              </a:rPr>
              <a:pPr algn="r">
                <a:spcBef>
                  <a:spcPct val="50000"/>
                </a:spcBef>
              </a:pPr>
              <a:t>38</a:t>
            </a:fld>
            <a:endParaRPr lang="en-US" altLang="zh-CN" sz="1400" b="0">
              <a:solidFill>
                <a:schemeClr val="tx1"/>
              </a:solidFill>
            </a:endParaRPr>
          </a:p>
        </p:txBody>
      </p:sp>
    </p:spTree>
    <p:extLst>
      <p:ext uri="{BB962C8B-B14F-4D97-AF65-F5344CB8AC3E}">
        <p14:creationId xmlns:p14="http://schemas.microsoft.com/office/powerpoint/2010/main" val="107578048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1" name="Rectangle 3"/>
          <p:cNvSpPr>
            <a:spLocks noGrp="1" noChangeArrowheads="1"/>
          </p:cNvSpPr>
          <p:nvPr>
            <p:ph idx="1"/>
          </p:nvPr>
        </p:nvSpPr>
        <p:spPr>
          <a:xfrm>
            <a:off x="457200" y="285750"/>
            <a:ext cx="8382000" cy="4572000"/>
          </a:xfrm>
        </p:spPr>
        <p:txBody>
          <a:bodyPr>
            <a:normAutofit fontScale="85000" lnSpcReduction="20000"/>
          </a:bodyPr>
          <a:lstStyle/>
          <a:p>
            <a:pPr>
              <a:buFont typeface="Wingdings" pitchFamily="2" charset="2"/>
              <a:buNone/>
            </a:pPr>
            <a:r>
              <a:rPr lang="en-US" altLang="zh-CN" sz="2800"/>
              <a:t> public:</a:t>
            </a:r>
          </a:p>
          <a:p>
            <a:pPr>
              <a:buFont typeface="Wingdings" pitchFamily="2" charset="2"/>
              <a:buNone/>
            </a:pPr>
            <a:r>
              <a:rPr lang="en-US" altLang="zh-CN" sz="2800"/>
              <a:t>      LinkedList(void);</a:t>
            </a:r>
          </a:p>
          <a:p>
            <a:pPr>
              <a:buFont typeface="Wingdings" pitchFamily="2" charset="2"/>
              <a:buNone/>
            </a:pPr>
            <a:r>
              <a:rPr lang="en-US" altLang="zh-CN" sz="2800"/>
              <a:t>      LinkedList(const LinkedList&lt;T&gt;&amp; L); </a:t>
            </a:r>
          </a:p>
          <a:p>
            <a:pPr>
              <a:buFont typeface="Wingdings" pitchFamily="2" charset="2"/>
              <a:buNone/>
            </a:pPr>
            <a:r>
              <a:rPr lang="en-US" altLang="zh-CN" sz="2800"/>
              <a:t>      ~LinkedList(void);</a:t>
            </a:r>
          </a:p>
          <a:p>
            <a:pPr>
              <a:buFont typeface="Wingdings" pitchFamily="2" charset="2"/>
              <a:buNone/>
            </a:pPr>
            <a:r>
              <a:rPr lang="en-US" altLang="zh-CN" sz="2800"/>
              <a:t>      LinkedList&lt;T&gt;&amp; operator= </a:t>
            </a:r>
          </a:p>
          <a:p>
            <a:pPr>
              <a:buFont typeface="Wingdings" pitchFamily="2" charset="2"/>
              <a:buNone/>
            </a:pPr>
            <a:r>
              <a:rPr lang="en-US" altLang="zh-CN" sz="2800"/>
              <a:t>                                (const LinkedList&lt;T&gt;&amp; L);</a:t>
            </a:r>
          </a:p>
          <a:p>
            <a:pPr>
              <a:buFont typeface="Wingdings" pitchFamily="2" charset="2"/>
              <a:buNone/>
            </a:pPr>
            <a:r>
              <a:rPr lang="en-US" altLang="zh-CN" sz="2800"/>
              <a:t>      int ListSize(void) const;   </a:t>
            </a:r>
          </a:p>
          <a:p>
            <a:pPr>
              <a:buFont typeface="Wingdings" pitchFamily="2" charset="2"/>
              <a:buNone/>
            </a:pPr>
            <a:r>
              <a:rPr lang="en-US" altLang="zh-CN" sz="2800"/>
              <a:t>      int ListEmpty(void) const; </a:t>
            </a:r>
          </a:p>
          <a:p>
            <a:pPr>
              <a:buFont typeface="Wingdings" pitchFamily="2" charset="2"/>
              <a:buNone/>
            </a:pPr>
            <a:r>
              <a:rPr lang="en-US" altLang="zh-CN" sz="2800"/>
              <a:t>      void Reset(int pos = 0);</a:t>
            </a:r>
          </a:p>
          <a:p>
            <a:pPr>
              <a:buFont typeface="Wingdings" pitchFamily="2" charset="2"/>
              <a:buNone/>
            </a:pPr>
            <a:r>
              <a:rPr lang="en-US" altLang="zh-CN" sz="2800"/>
              <a:t>      void Next(void); </a:t>
            </a:r>
          </a:p>
          <a:p>
            <a:pPr>
              <a:buFont typeface="Wingdings" pitchFamily="2" charset="2"/>
              <a:buNone/>
            </a:pPr>
            <a:r>
              <a:rPr lang="en-US" altLang="zh-CN" sz="2800"/>
              <a:t>      int EndOfList(void) const;</a:t>
            </a:r>
          </a:p>
          <a:p>
            <a:pPr>
              <a:buFont typeface="Wingdings" pitchFamily="2" charset="2"/>
              <a:buNone/>
            </a:pPr>
            <a:r>
              <a:rPr lang="en-US" altLang="zh-CN" sz="2800"/>
              <a:t>      int CurrentPosition(void) const; </a:t>
            </a:r>
          </a:p>
        </p:txBody>
      </p:sp>
      <p:sp>
        <p:nvSpPr>
          <p:cNvPr id="140293" name="Text Box 5"/>
          <p:cNvSpPr txBox="1">
            <a:spLocks noChangeArrowheads="1"/>
          </p:cNvSpPr>
          <p:nvPr/>
        </p:nvSpPr>
        <p:spPr bwMode="auto">
          <a:xfrm>
            <a:off x="8650289" y="4839891"/>
            <a:ext cx="50482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r">
              <a:spcBef>
                <a:spcPct val="50000"/>
              </a:spcBef>
            </a:pPr>
            <a:fld id="{FA3A714C-A7C1-4702-9D18-54597F4BB9A8}" type="slidenum">
              <a:rPr lang="en-US" altLang="zh-CN" sz="1400" b="0">
                <a:solidFill>
                  <a:schemeClr val="tx1"/>
                </a:solidFill>
              </a:rPr>
              <a:pPr algn="r">
                <a:spcBef>
                  <a:spcPct val="50000"/>
                </a:spcBef>
              </a:pPr>
              <a:t>39</a:t>
            </a:fld>
            <a:endParaRPr lang="en-US" altLang="zh-CN" sz="1400" b="0">
              <a:solidFill>
                <a:schemeClr val="tx1"/>
              </a:solidFill>
            </a:endParaRPr>
          </a:p>
        </p:txBody>
      </p:sp>
    </p:spTree>
    <p:extLst>
      <p:ext uri="{BB962C8B-B14F-4D97-AF65-F5344CB8AC3E}">
        <p14:creationId xmlns:p14="http://schemas.microsoft.com/office/powerpoint/2010/main" val="12264618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1026"/>
          <p:cNvSpPr>
            <a:spLocks noGrp="1" noChangeArrowheads="1"/>
          </p:cNvSpPr>
          <p:nvPr>
            <p:ph type="title"/>
          </p:nvPr>
        </p:nvSpPr>
        <p:spPr>
          <a:xfrm>
            <a:off x="1295400" y="171450"/>
            <a:ext cx="7162800" cy="742950"/>
          </a:xfrm>
        </p:spPr>
        <p:txBody>
          <a:bodyPr>
            <a:normAutofit fontScale="90000"/>
          </a:bodyPr>
          <a:lstStyle/>
          <a:p>
            <a:r>
              <a:rPr lang="zh-CN" altLang="en-US"/>
              <a:t>函数模板</a:t>
            </a:r>
          </a:p>
        </p:txBody>
      </p:sp>
      <p:sp>
        <p:nvSpPr>
          <p:cNvPr id="191491" name="Rectangle 1027"/>
          <p:cNvSpPr>
            <a:spLocks noGrp="1" noChangeArrowheads="1"/>
          </p:cNvSpPr>
          <p:nvPr>
            <p:ph idx="1"/>
          </p:nvPr>
        </p:nvSpPr>
        <p:spPr/>
        <p:txBody>
          <a:bodyPr>
            <a:normAutofit fontScale="92500" lnSpcReduction="10000"/>
          </a:bodyPr>
          <a:lstStyle/>
          <a:p>
            <a:pPr>
              <a:lnSpc>
                <a:spcPct val="120000"/>
              </a:lnSpc>
            </a:pPr>
            <a:r>
              <a:rPr lang="zh-CN" altLang="en-US" dirty="0"/>
              <a:t>函数模板可以用来创建一个通用功能的函数，以支持多种不同形参，进一步简化重载函数的函数体设计。</a:t>
            </a:r>
          </a:p>
          <a:p>
            <a:pPr>
              <a:lnSpc>
                <a:spcPct val="120000"/>
              </a:lnSpc>
            </a:pPr>
            <a:r>
              <a:rPr lang="zh-CN" altLang="en-US" dirty="0"/>
              <a:t>声明方法：</a:t>
            </a:r>
          </a:p>
          <a:p>
            <a:pPr lvl="1">
              <a:lnSpc>
                <a:spcPct val="120000"/>
              </a:lnSpc>
              <a:buFontTx/>
              <a:buNone/>
            </a:pPr>
            <a:r>
              <a:rPr lang="en-US" altLang="zh-CN" dirty="0"/>
              <a:t>template &lt;</a:t>
            </a:r>
            <a:r>
              <a:rPr lang="en-US" altLang="zh-CN" dirty="0" err="1" smtClean="0"/>
              <a:t>typename</a:t>
            </a:r>
            <a:r>
              <a:rPr lang="zh-CN" altLang="en-US" dirty="0" smtClean="0"/>
              <a:t>（</a:t>
            </a:r>
            <a:r>
              <a:rPr lang="en-US" altLang="zh-CN" smtClean="0"/>
              <a:t>class</a:t>
            </a:r>
            <a:r>
              <a:rPr lang="zh-CN" altLang="en-US" smtClean="0"/>
              <a:t>）</a:t>
            </a:r>
            <a:r>
              <a:rPr lang="en-US" altLang="zh-CN" dirty="0" smtClean="0"/>
              <a:t>  </a:t>
            </a:r>
            <a:r>
              <a:rPr lang="zh-CN" altLang="zh-CN" dirty="0"/>
              <a:t>标识符</a:t>
            </a:r>
            <a:r>
              <a:rPr lang="en-US" altLang="zh-CN" dirty="0"/>
              <a:t>&gt; </a:t>
            </a:r>
          </a:p>
          <a:p>
            <a:pPr lvl="1">
              <a:lnSpc>
                <a:spcPct val="120000"/>
              </a:lnSpc>
              <a:buFontTx/>
              <a:buNone/>
            </a:pPr>
            <a:r>
              <a:rPr lang="zh-CN" altLang="en-US" dirty="0"/>
              <a:t>函数声明</a:t>
            </a:r>
          </a:p>
        </p:txBody>
      </p:sp>
      <p:sp>
        <p:nvSpPr>
          <p:cNvPr id="7" name="灯片编号占位符 5"/>
          <p:cNvSpPr>
            <a:spLocks noGrp="1"/>
          </p:cNvSpPr>
          <p:nvPr>
            <p:ph type="sldNum" sz="quarter" idx="12"/>
          </p:nvPr>
        </p:nvSpPr>
        <p:spPr/>
        <p:txBody>
          <a:bodyPr/>
          <a:lstStyle/>
          <a:p>
            <a:fld id="{BF8109C6-2F00-45B8-809A-ED4B500B18DF}" type="slidenum">
              <a:rPr lang="en-US" altLang="zh-CN"/>
              <a:pPr/>
              <a:t>4</a:t>
            </a:fld>
            <a:endParaRPr lang="en-US" altLang="zh-CN"/>
          </a:p>
        </p:txBody>
      </p:sp>
      <p:sp>
        <p:nvSpPr>
          <p:cNvPr id="191492" name="Text Box 1028"/>
          <p:cNvSpPr txBox="1">
            <a:spLocks noChangeArrowheads="1"/>
          </p:cNvSpPr>
          <p:nvPr/>
        </p:nvSpPr>
        <p:spPr bwMode="auto">
          <a:xfrm>
            <a:off x="107504" y="411510"/>
            <a:ext cx="800219" cy="3989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eaLnBrk="1" hangingPunct="1">
              <a:spcBef>
                <a:spcPct val="50000"/>
              </a:spcBef>
            </a:pPr>
            <a:r>
              <a:rPr kumimoji="1" lang="en-US" altLang="zh-CN" sz="4000" b="0" dirty="0">
                <a:solidFill>
                  <a:srgbClr val="00FFFF"/>
                </a:solidFill>
                <a:ea typeface="隶书" pitchFamily="49" charset="-122"/>
              </a:rPr>
              <a:t>     </a:t>
            </a:r>
            <a:r>
              <a:rPr kumimoji="1" lang="zh-CN" altLang="en-US" sz="4000" b="0" dirty="0">
                <a:solidFill>
                  <a:srgbClr val="00FFFF"/>
                </a:solidFill>
                <a:ea typeface="隶书" pitchFamily="49" charset="-122"/>
              </a:rPr>
              <a:t>函   数   模   板</a:t>
            </a:r>
          </a:p>
        </p:txBody>
      </p:sp>
    </p:spTree>
    <p:extLst>
      <p:ext uri="{BB962C8B-B14F-4D97-AF65-F5344CB8AC3E}">
        <p14:creationId xmlns:p14="http://schemas.microsoft.com/office/powerpoint/2010/main" val="335384135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5" name="Rectangle 3"/>
          <p:cNvSpPr>
            <a:spLocks noGrp="1" noChangeArrowheads="1"/>
          </p:cNvSpPr>
          <p:nvPr>
            <p:ph idx="1"/>
          </p:nvPr>
        </p:nvSpPr>
        <p:spPr>
          <a:xfrm>
            <a:off x="762000" y="400050"/>
            <a:ext cx="7772400" cy="4114800"/>
          </a:xfrm>
        </p:spPr>
        <p:txBody>
          <a:bodyPr>
            <a:normAutofit fontScale="92500" lnSpcReduction="20000"/>
          </a:bodyPr>
          <a:lstStyle/>
          <a:p>
            <a:pPr>
              <a:buFont typeface="Wingdings" pitchFamily="2" charset="2"/>
              <a:buNone/>
            </a:pPr>
            <a:r>
              <a:rPr lang="en-US" altLang="zh-CN" sz="2800"/>
              <a:t>      void InsertFront(const T&amp; item);  </a:t>
            </a:r>
          </a:p>
          <a:p>
            <a:pPr>
              <a:buFont typeface="Wingdings" pitchFamily="2" charset="2"/>
              <a:buNone/>
            </a:pPr>
            <a:r>
              <a:rPr lang="en-US" altLang="zh-CN" sz="2800"/>
              <a:t>      void InsertRear(const T&amp; item);  </a:t>
            </a:r>
          </a:p>
          <a:p>
            <a:pPr>
              <a:buFont typeface="Wingdings" pitchFamily="2" charset="2"/>
              <a:buNone/>
            </a:pPr>
            <a:r>
              <a:rPr lang="en-US" altLang="zh-CN" sz="2800"/>
              <a:t>      void InsertAt(const T&amp; item);  </a:t>
            </a:r>
          </a:p>
          <a:p>
            <a:pPr>
              <a:buFont typeface="Wingdings" pitchFamily="2" charset="2"/>
              <a:buNone/>
            </a:pPr>
            <a:r>
              <a:rPr lang="en-US" altLang="zh-CN" sz="2800"/>
              <a:t>      void InsertAfter(const T&amp; item); </a:t>
            </a:r>
          </a:p>
          <a:p>
            <a:pPr>
              <a:buFont typeface="Wingdings" pitchFamily="2" charset="2"/>
              <a:buNone/>
            </a:pPr>
            <a:r>
              <a:rPr lang="en-US" altLang="zh-CN" sz="2800"/>
              <a:t>      T DeleteFront(void);  </a:t>
            </a:r>
          </a:p>
          <a:p>
            <a:pPr>
              <a:buFont typeface="Wingdings" pitchFamily="2" charset="2"/>
              <a:buNone/>
            </a:pPr>
            <a:r>
              <a:rPr lang="en-US" altLang="zh-CN" sz="2800"/>
              <a:t>      void DeleteAt(void);  </a:t>
            </a:r>
          </a:p>
          <a:p>
            <a:pPr>
              <a:buFont typeface="Wingdings" pitchFamily="2" charset="2"/>
              <a:buNone/>
            </a:pPr>
            <a:r>
              <a:rPr lang="en-US" altLang="zh-CN" sz="2800"/>
              <a:t>      T&amp; Data(void);</a:t>
            </a:r>
          </a:p>
          <a:p>
            <a:pPr>
              <a:buFont typeface="Wingdings" pitchFamily="2" charset="2"/>
              <a:buNone/>
            </a:pPr>
            <a:r>
              <a:rPr lang="en-US" altLang="zh-CN" sz="2800"/>
              <a:t>      void ClearList(void);</a:t>
            </a:r>
          </a:p>
          <a:p>
            <a:pPr>
              <a:buFont typeface="Wingdings" pitchFamily="2" charset="2"/>
              <a:buNone/>
            </a:pPr>
            <a:r>
              <a:rPr lang="en-US" altLang="zh-CN" sz="2800"/>
              <a:t>};</a:t>
            </a:r>
          </a:p>
          <a:p>
            <a:pPr>
              <a:buFont typeface="Wingdings" pitchFamily="2" charset="2"/>
              <a:buNone/>
            </a:pPr>
            <a:r>
              <a:rPr lang="en-US" altLang="zh-CN" sz="2800"/>
              <a:t>#endif  // LINKEDLIST_CLASS</a:t>
            </a:r>
          </a:p>
        </p:txBody>
      </p:sp>
      <p:sp>
        <p:nvSpPr>
          <p:cNvPr id="141317" name="Text Box 5"/>
          <p:cNvSpPr txBox="1">
            <a:spLocks noChangeArrowheads="1"/>
          </p:cNvSpPr>
          <p:nvPr/>
        </p:nvSpPr>
        <p:spPr bwMode="auto">
          <a:xfrm>
            <a:off x="8650289" y="4839891"/>
            <a:ext cx="50482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r">
              <a:spcBef>
                <a:spcPct val="50000"/>
              </a:spcBef>
            </a:pPr>
            <a:fld id="{041571A9-B7DF-4A88-B599-834A86018583}" type="slidenum">
              <a:rPr lang="en-US" altLang="zh-CN" sz="1400" b="0">
                <a:solidFill>
                  <a:schemeClr val="tx1"/>
                </a:solidFill>
              </a:rPr>
              <a:pPr algn="r">
                <a:spcBef>
                  <a:spcPct val="50000"/>
                </a:spcBef>
              </a:pPr>
              <a:t>40</a:t>
            </a:fld>
            <a:endParaRPr lang="en-US" altLang="zh-CN" sz="1400" b="0">
              <a:solidFill>
                <a:schemeClr val="tx1"/>
              </a:solidFill>
            </a:endParaRPr>
          </a:p>
        </p:txBody>
      </p:sp>
    </p:spTree>
    <p:extLst>
      <p:ext uri="{BB962C8B-B14F-4D97-AF65-F5344CB8AC3E}">
        <p14:creationId xmlns:p14="http://schemas.microsoft.com/office/powerpoint/2010/main" val="255884902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755576" y="267494"/>
            <a:ext cx="7776000" cy="857250"/>
          </a:xfrm>
        </p:spPr>
        <p:txBody>
          <a:bodyPr/>
          <a:lstStyle/>
          <a:p>
            <a:r>
              <a:rPr lang="zh-CN" altLang="en-US" dirty="0"/>
              <a:t>链表类应用举例</a:t>
            </a:r>
            <a:r>
              <a:rPr lang="en-US" altLang="zh-CN" dirty="0"/>
              <a:t>(</a:t>
            </a:r>
            <a:r>
              <a:rPr lang="zh-CN" altLang="en-US" dirty="0"/>
              <a:t>例</a:t>
            </a:r>
            <a:r>
              <a:rPr lang="en-US" altLang="zh-CN" dirty="0"/>
              <a:t>9-7)</a:t>
            </a:r>
          </a:p>
        </p:txBody>
      </p:sp>
      <p:sp>
        <p:nvSpPr>
          <p:cNvPr id="98307" name="Rectangle 3"/>
          <p:cNvSpPr>
            <a:spLocks noGrp="1" noChangeArrowheads="1"/>
          </p:cNvSpPr>
          <p:nvPr>
            <p:ph idx="1"/>
          </p:nvPr>
        </p:nvSpPr>
        <p:spPr>
          <a:xfrm>
            <a:off x="1295400" y="1257300"/>
            <a:ext cx="7239000" cy="3636169"/>
          </a:xfrm>
        </p:spPr>
        <p:txBody>
          <a:bodyPr>
            <a:normAutofit fontScale="85000" lnSpcReduction="20000"/>
          </a:bodyPr>
          <a:lstStyle/>
          <a:p>
            <a:pPr>
              <a:lnSpc>
                <a:spcPct val="90000"/>
              </a:lnSpc>
              <a:buFont typeface="Wingdings" pitchFamily="2" charset="2"/>
              <a:buNone/>
            </a:pPr>
            <a:r>
              <a:rPr lang="en-US" altLang="zh-CN" sz="2600"/>
              <a:t>#include &lt;iostream&gt;</a:t>
            </a:r>
          </a:p>
          <a:p>
            <a:pPr>
              <a:lnSpc>
                <a:spcPct val="90000"/>
              </a:lnSpc>
              <a:buFont typeface="Wingdings" pitchFamily="2" charset="2"/>
              <a:buNone/>
            </a:pPr>
            <a:r>
              <a:rPr lang="en-US" altLang="zh-CN" sz="2600"/>
              <a:t>using namespace std;</a:t>
            </a:r>
          </a:p>
          <a:p>
            <a:pPr>
              <a:lnSpc>
                <a:spcPct val="90000"/>
              </a:lnSpc>
              <a:buFont typeface="Wingdings" pitchFamily="2" charset="2"/>
              <a:buNone/>
            </a:pPr>
            <a:r>
              <a:rPr lang="en-US" altLang="zh-CN" sz="2600"/>
              <a:t>#include "9_6.h"</a:t>
            </a:r>
          </a:p>
          <a:p>
            <a:pPr>
              <a:lnSpc>
                <a:spcPct val="90000"/>
              </a:lnSpc>
              <a:buFont typeface="Wingdings" pitchFamily="2" charset="2"/>
              <a:buNone/>
            </a:pPr>
            <a:r>
              <a:rPr lang="en-US" altLang="zh-CN" sz="2600"/>
              <a:t>#include "9_6.cpp"</a:t>
            </a:r>
          </a:p>
          <a:p>
            <a:pPr>
              <a:lnSpc>
                <a:spcPct val="90000"/>
              </a:lnSpc>
              <a:buFont typeface="Wingdings" pitchFamily="2" charset="2"/>
              <a:buNone/>
            </a:pPr>
            <a:r>
              <a:rPr lang="en-US" altLang="zh-CN" sz="2600"/>
              <a:t>int main()</a:t>
            </a:r>
          </a:p>
          <a:p>
            <a:pPr>
              <a:lnSpc>
                <a:spcPct val="90000"/>
              </a:lnSpc>
              <a:buFont typeface="Wingdings" pitchFamily="2" charset="2"/>
              <a:buNone/>
            </a:pPr>
            <a:r>
              <a:rPr lang="en-US" altLang="zh-CN" sz="2600"/>
              <a:t>{   LinkedList&lt;int&gt; Link;</a:t>
            </a:r>
          </a:p>
          <a:p>
            <a:pPr>
              <a:lnSpc>
                <a:spcPct val="90000"/>
              </a:lnSpc>
              <a:buFont typeface="Wingdings" pitchFamily="2" charset="2"/>
              <a:buNone/>
            </a:pPr>
            <a:r>
              <a:rPr lang="en-US" altLang="zh-CN" sz="2600"/>
              <a:t>    int i, key, item;</a:t>
            </a:r>
          </a:p>
          <a:p>
            <a:pPr>
              <a:lnSpc>
                <a:spcPct val="90000"/>
              </a:lnSpc>
              <a:buFont typeface="Wingdings" pitchFamily="2" charset="2"/>
              <a:buNone/>
            </a:pPr>
            <a:r>
              <a:rPr lang="en-US" altLang="zh-CN" sz="2600"/>
              <a:t>    for (i=0;i &lt; 10;i++)</a:t>
            </a:r>
          </a:p>
          <a:p>
            <a:pPr>
              <a:lnSpc>
                <a:spcPct val="90000"/>
              </a:lnSpc>
              <a:buFont typeface="Wingdings" pitchFamily="2" charset="2"/>
              <a:buNone/>
            </a:pPr>
            <a:r>
              <a:rPr lang="en-US" altLang="zh-CN" sz="2600"/>
              <a:t>    {  cin&gt;&gt;item;</a:t>
            </a:r>
          </a:p>
          <a:p>
            <a:pPr>
              <a:lnSpc>
                <a:spcPct val="90000"/>
              </a:lnSpc>
              <a:buFont typeface="Wingdings" pitchFamily="2" charset="2"/>
              <a:buNone/>
            </a:pPr>
            <a:r>
              <a:rPr lang="en-US" altLang="zh-CN" sz="2600"/>
              <a:t>        Link.InsertFront(item);</a:t>
            </a:r>
          </a:p>
          <a:p>
            <a:pPr>
              <a:lnSpc>
                <a:spcPct val="90000"/>
              </a:lnSpc>
              <a:buFont typeface="Wingdings" pitchFamily="2" charset="2"/>
              <a:buNone/>
            </a:pPr>
            <a:r>
              <a:rPr lang="en-US" altLang="zh-CN" sz="2600"/>
              <a:t>	}</a:t>
            </a:r>
          </a:p>
        </p:txBody>
      </p:sp>
      <p:sp>
        <p:nvSpPr>
          <p:cNvPr id="7" name="灯片编号占位符 5"/>
          <p:cNvSpPr>
            <a:spLocks noGrp="1"/>
          </p:cNvSpPr>
          <p:nvPr>
            <p:ph type="sldNum" sz="quarter" idx="12"/>
          </p:nvPr>
        </p:nvSpPr>
        <p:spPr/>
        <p:txBody>
          <a:bodyPr/>
          <a:lstStyle/>
          <a:p>
            <a:fld id="{AD6D9E95-EE2B-47FB-8A0A-A193C3C74463}" type="slidenum">
              <a:rPr lang="en-US" altLang="zh-CN"/>
              <a:pPr/>
              <a:t>41</a:t>
            </a:fld>
            <a:endParaRPr lang="en-US" altLang="zh-CN"/>
          </a:p>
        </p:txBody>
      </p:sp>
      <p:sp>
        <p:nvSpPr>
          <p:cNvPr id="98308" name="Text Box 4"/>
          <p:cNvSpPr txBox="1">
            <a:spLocks noChangeArrowheads="1"/>
          </p:cNvSpPr>
          <p:nvPr/>
        </p:nvSpPr>
        <p:spPr bwMode="auto">
          <a:xfrm>
            <a:off x="266581" y="123478"/>
            <a:ext cx="800219" cy="50200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eaLnBrk="1" hangingPunct="1">
              <a:spcBef>
                <a:spcPct val="50000"/>
              </a:spcBef>
            </a:pPr>
            <a:r>
              <a:rPr kumimoji="1" lang="zh-CN" altLang="en-US" sz="4000" b="0" dirty="0">
                <a:solidFill>
                  <a:srgbClr val="00FFFF"/>
                </a:solidFill>
                <a:latin typeface="隶书" pitchFamily="49" charset="-122"/>
                <a:ea typeface="隶书" pitchFamily="49" charset="-122"/>
              </a:rPr>
              <a:t>顺序访问的线性群体</a:t>
            </a:r>
          </a:p>
        </p:txBody>
      </p:sp>
    </p:spTree>
    <p:extLst>
      <p:ext uri="{BB962C8B-B14F-4D97-AF65-F5344CB8AC3E}">
        <p14:creationId xmlns:p14="http://schemas.microsoft.com/office/powerpoint/2010/main" val="122919259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9" name="Rectangle 3"/>
          <p:cNvSpPr>
            <a:spLocks noGrp="1" noChangeArrowheads="1"/>
          </p:cNvSpPr>
          <p:nvPr>
            <p:ph idx="1"/>
          </p:nvPr>
        </p:nvSpPr>
        <p:spPr>
          <a:xfrm>
            <a:off x="685800" y="342900"/>
            <a:ext cx="7848600" cy="4400550"/>
          </a:xfrm>
        </p:spPr>
        <p:txBody>
          <a:bodyPr>
            <a:normAutofit fontScale="92500" lnSpcReduction="20000"/>
          </a:bodyPr>
          <a:lstStyle/>
          <a:p>
            <a:pPr>
              <a:buFont typeface="Wingdings" pitchFamily="2" charset="2"/>
              <a:buNone/>
            </a:pPr>
            <a:r>
              <a:rPr lang="en-US" altLang="zh-CN" sz="2800"/>
              <a:t> cout &lt;&lt; "List: ";</a:t>
            </a:r>
          </a:p>
          <a:p>
            <a:pPr>
              <a:buFont typeface="Wingdings" pitchFamily="2" charset="2"/>
              <a:buNone/>
            </a:pPr>
            <a:r>
              <a:rPr lang="en-US" altLang="zh-CN" sz="2800"/>
              <a:t>    Link.Reset();</a:t>
            </a:r>
          </a:p>
          <a:p>
            <a:pPr>
              <a:buFont typeface="Wingdings" pitchFamily="2" charset="2"/>
              <a:buNone/>
            </a:pPr>
            <a:r>
              <a:rPr lang="en-US" altLang="zh-CN" sz="2800"/>
              <a:t>    while(!Link.EndOfList())</a:t>
            </a:r>
          </a:p>
          <a:p>
            <a:pPr>
              <a:buFont typeface="Wingdings" pitchFamily="2" charset="2"/>
              <a:buNone/>
            </a:pPr>
            <a:r>
              <a:rPr lang="en-US" altLang="zh-CN" sz="2800"/>
              <a:t>    {</a:t>
            </a:r>
          </a:p>
          <a:p>
            <a:pPr>
              <a:buFont typeface="Wingdings" pitchFamily="2" charset="2"/>
              <a:buNone/>
            </a:pPr>
            <a:r>
              <a:rPr lang="en-US" altLang="zh-CN" sz="2800"/>
              <a:t>        cout &lt;&lt;Link.Data() &lt;&lt; "  ";</a:t>
            </a:r>
          </a:p>
          <a:p>
            <a:pPr>
              <a:buFont typeface="Wingdings" pitchFamily="2" charset="2"/>
              <a:buNone/>
            </a:pPr>
            <a:r>
              <a:rPr lang="en-US" altLang="zh-CN" sz="2800"/>
              <a:t>        Link.Next();   </a:t>
            </a:r>
          </a:p>
          <a:p>
            <a:pPr>
              <a:buFont typeface="Wingdings" pitchFamily="2" charset="2"/>
              <a:buNone/>
            </a:pPr>
            <a:r>
              <a:rPr lang="en-US" altLang="zh-CN" sz="2800"/>
              <a:t>    }</a:t>
            </a:r>
          </a:p>
          <a:p>
            <a:pPr>
              <a:buFont typeface="Wingdings" pitchFamily="2" charset="2"/>
              <a:buNone/>
            </a:pPr>
            <a:r>
              <a:rPr lang="en-US" altLang="zh-CN" sz="2800"/>
              <a:t>    cout &lt;&lt; endl;</a:t>
            </a:r>
          </a:p>
          <a:p>
            <a:pPr>
              <a:buFont typeface="Wingdings" pitchFamily="2" charset="2"/>
              <a:buNone/>
            </a:pPr>
            <a:r>
              <a:rPr lang="en-US" altLang="zh-CN" sz="2800"/>
              <a:t>    cout &lt;&lt; "</a:t>
            </a:r>
            <a:r>
              <a:rPr lang="zh-CN" altLang="en-US" sz="2800"/>
              <a:t>请输入一个需要删除的整数</a:t>
            </a:r>
            <a:r>
              <a:rPr lang="en-US" altLang="zh-CN" sz="2800"/>
              <a:t>: ";</a:t>
            </a:r>
          </a:p>
          <a:p>
            <a:pPr>
              <a:buFont typeface="Wingdings" pitchFamily="2" charset="2"/>
              <a:buNone/>
            </a:pPr>
            <a:r>
              <a:rPr lang="en-US" altLang="zh-CN" sz="2800"/>
              <a:t>    cin &gt;&gt; key;</a:t>
            </a:r>
          </a:p>
          <a:p>
            <a:pPr>
              <a:buFont typeface="Wingdings" pitchFamily="2" charset="2"/>
              <a:buNone/>
            </a:pPr>
            <a:r>
              <a:rPr lang="en-US" altLang="zh-CN" sz="2800"/>
              <a:t>    Link.Reset();</a:t>
            </a:r>
          </a:p>
        </p:txBody>
      </p:sp>
      <p:sp>
        <p:nvSpPr>
          <p:cNvPr id="142341" name="Text Box 5"/>
          <p:cNvSpPr txBox="1">
            <a:spLocks noChangeArrowheads="1"/>
          </p:cNvSpPr>
          <p:nvPr/>
        </p:nvSpPr>
        <p:spPr bwMode="auto">
          <a:xfrm>
            <a:off x="8650289" y="4839891"/>
            <a:ext cx="50482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r">
              <a:spcBef>
                <a:spcPct val="50000"/>
              </a:spcBef>
            </a:pPr>
            <a:fld id="{EB949145-0E7E-47B4-9C7D-538A87B655BC}" type="slidenum">
              <a:rPr lang="en-US" altLang="zh-CN" sz="1400" b="0">
                <a:solidFill>
                  <a:schemeClr val="tx1"/>
                </a:solidFill>
              </a:rPr>
              <a:pPr algn="r">
                <a:spcBef>
                  <a:spcPct val="50000"/>
                </a:spcBef>
              </a:pPr>
              <a:t>42</a:t>
            </a:fld>
            <a:endParaRPr lang="en-US" altLang="zh-CN" sz="1400" b="0">
              <a:solidFill>
                <a:schemeClr val="tx1"/>
              </a:solidFill>
            </a:endParaRPr>
          </a:p>
        </p:txBody>
      </p:sp>
    </p:spTree>
    <p:extLst>
      <p:ext uri="{BB962C8B-B14F-4D97-AF65-F5344CB8AC3E}">
        <p14:creationId xmlns:p14="http://schemas.microsoft.com/office/powerpoint/2010/main" val="8757801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3" name="Rectangle 3"/>
          <p:cNvSpPr>
            <a:spLocks noGrp="1" noChangeArrowheads="1"/>
          </p:cNvSpPr>
          <p:nvPr>
            <p:ph idx="1"/>
          </p:nvPr>
        </p:nvSpPr>
        <p:spPr>
          <a:xfrm>
            <a:off x="685800" y="285750"/>
            <a:ext cx="7848600" cy="4629150"/>
          </a:xfrm>
        </p:spPr>
        <p:txBody>
          <a:bodyPr>
            <a:normAutofit fontScale="85000" lnSpcReduction="20000"/>
          </a:bodyPr>
          <a:lstStyle/>
          <a:p>
            <a:pPr>
              <a:buFont typeface="Wingdings" pitchFamily="2" charset="2"/>
              <a:buNone/>
            </a:pPr>
            <a:r>
              <a:rPr lang="en-US" altLang="zh-CN" sz="2800"/>
              <a:t>   while (!Link.EndOfList())</a:t>
            </a:r>
          </a:p>
          <a:p>
            <a:pPr>
              <a:buFont typeface="Wingdings" pitchFamily="2" charset="2"/>
              <a:buNone/>
            </a:pPr>
            <a:r>
              <a:rPr lang="en-US" altLang="zh-CN" sz="2800"/>
              <a:t>   {  if(Link.Data() == key)   Link.DeleteAt();</a:t>
            </a:r>
          </a:p>
          <a:p>
            <a:pPr>
              <a:buFont typeface="Wingdings" pitchFamily="2" charset="2"/>
              <a:buNone/>
            </a:pPr>
            <a:r>
              <a:rPr lang="en-US" altLang="zh-CN" sz="2800"/>
              <a:t>	   Link.Next();</a:t>
            </a:r>
          </a:p>
          <a:p>
            <a:pPr>
              <a:buFont typeface="Wingdings" pitchFamily="2" charset="2"/>
              <a:buNone/>
            </a:pPr>
            <a:r>
              <a:rPr lang="en-US" altLang="zh-CN" sz="2800"/>
              <a:t>	}</a:t>
            </a:r>
          </a:p>
          <a:p>
            <a:pPr>
              <a:buFont typeface="Wingdings" pitchFamily="2" charset="2"/>
              <a:buNone/>
            </a:pPr>
            <a:r>
              <a:rPr lang="en-US" altLang="zh-CN" sz="2800"/>
              <a:t>    cout &lt;&lt; "List: ";</a:t>
            </a:r>
          </a:p>
          <a:p>
            <a:pPr>
              <a:buFont typeface="Wingdings" pitchFamily="2" charset="2"/>
              <a:buNone/>
            </a:pPr>
            <a:r>
              <a:rPr lang="en-US" altLang="zh-CN" sz="2800"/>
              <a:t>    Link.Reset();</a:t>
            </a:r>
          </a:p>
          <a:p>
            <a:pPr>
              <a:buFont typeface="Wingdings" pitchFamily="2" charset="2"/>
              <a:buNone/>
            </a:pPr>
            <a:r>
              <a:rPr lang="en-US" altLang="zh-CN" sz="2800"/>
              <a:t>    while(!Link.EndOfList())</a:t>
            </a:r>
          </a:p>
          <a:p>
            <a:pPr>
              <a:buFont typeface="Wingdings" pitchFamily="2" charset="2"/>
              <a:buNone/>
            </a:pPr>
            <a:r>
              <a:rPr lang="en-US" altLang="zh-CN" sz="2800"/>
              <a:t>    {   cout &lt;&lt;Link.Data() &lt;&lt; "  ";</a:t>
            </a:r>
          </a:p>
          <a:p>
            <a:pPr>
              <a:buFont typeface="Wingdings" pitchFamily="2" charset="2"/>
              <a:buNone/>
            </a:pPr>
            <a:r>
              <a:rPr lang="en-US" altLang="zh-CN" sz="2800"/>
              <a:t>        Link.Next();  </a:t>
            </a:r>
          </a:p>
          <a:p>
            <a:pPr>
              <a:buFont typeface="Wingdings" pitchFamily="2" charset="2"/>
              <a:buNone/>
            </a:pPr>
            <a:r>
              <a:rPr lang="en-US" altLang="zh-CN" sz="2800"/>
              <a:t>    }</a:t>
            </a:r>
          </a:p>
          <a:p>
            <a:pPr>
              <a:buFont typeface="Wingdings" pitchFamily="2" charset="2"/>
              <a:buNone/>
            </a:pPr>
            <a:r>
              <a:rPr lang="en-US" altLang="zh-CN" sz="2800"/>
              <a:t>    cout &lt;&lt; endl;</a:t>
            </a:r>
          </a:p>
          <a:p>
            <a:pPr>
              <a:buFont typeface="Wingdings" pitchFamily="2" charset="2"/>
              <a:buNone/>
            </a:pPr>
            <a:r>
              <a:rPr lang="en-US" altLang="zh-CN" sz="2800"/>
              <a:t>}</a:t>
            </a:r>
            <a:endParaRPr lang="en-US" altLang="zh-CN"/>
          </a:p>
        </p:txBody>
      </p:sp>
      <p:sp>
        <p:nvSpPr>
          <p:cNvPr id="143365" name="Text Box 5"/>
          <p:cNvSpPr txBox="1">
            <a:spLocks noChangeArrowheads="1"/>
          </p:cNvSpPr>
          <p:nvPr/>
        </p:nvSpPr>
        <p:spPr bwMode="auto">
          <a:xfrm>
            <a:off x="8650289" y="4839891"/>
            <a:ext cx="50482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r">
              <a:spcBef>
                <a:spcPct val="50000"/>
              </a:spcBef>
            </a:pPr>
            <a:fld id="{56EF663F-98A6-4C96-B824-7F2C0C08DD8F}" type="slidenum">
              <a:rPr lang="en-US" altLang="zh-CN" sz="1400" b="0">
                <a:solidFill>
                  <a:schemeClr val="tx1"/>
                </a:solidFill>
              </a:rPr>
              <a:pPr algn="r">
                <a:spcBef>
                  <a:spcPct val="50000"/>
                </a:spcBef>
              </a:pPr>
              <a:t>43</a:t>
            </a:fld>
            <a:endParaRPr lang="en-US" altLang="zh-CN" sz="1400" b="0">
              <a:solidFill>
                <a:schemeClr val="tx1"/>
              </a:solidFill>
            </a:endParaRPr>
          </a:p>
        </p:txBody>
      </p:sp>
    </p:spTree>
    <p:extLst>
      <p:ext uri="{BB962C8B-B14F-4D97-AF65-F5344CB8AC3E}">
        <p14:creationId xmlns:p14="http://schemas.microsoft.com/office/powerpoint/2010/main" val="416059581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827584" y="267494"/>
            <a:ext cx="7776000" cy="857250"/>
          </a:xfrm>
        </p:spPr>
        <p:txBody>
          <a:bodyPr/>
          <a:lstStyle/>
          <a:p>
            <a:r>
              <a:rPr lang="zh-CN" altLang="en-US" dirty="0"/>
              <a:t>特殊的线性群体</a:t>
            </a:r>
            <a:r>
              <a:rPr lang="en-US" altLang="zh-CN" dirty="0"/>
              <a:t>——</a:t>
            </a:r>
            <a:r>
              <a:rPr lang="zh-CN" altLang="en-US" dirty="0"/>
              <a:t>栈</a:t>
            </a:r>
          </a:p>
        </p:txBody>
      </p:sp>
      <p:sp>
        <p:nvSpPr>
          <p:cNvPr id="99331" name="Rectangle 3"/>
          <p:cNvSpPr>
            <a:spLocks noGrp="1" noChangeArrowheads="1"/>
          </p:cNvSpPr>
          <p:nvPr>
            <p:ph idx="1"/>
          </p:nvPr>
        </p:nvSpPr>
        <p:spPr>
          <a:xfrm>
            <a:off x="1295400" y="1428750"/>
            <a:ext cx="7239000" cy="1314450"/>
          </a:xfrm>
        </p:spPr>
        <p:txBody>
          <a:bodyPr>
            <a:normAutofit fontScale="92500"/>
          </a:bodyPr>
          <a:lstStyle/>
          <a:p>
            <a:pPr marL="0" indent="800100">
              <a:buFont typeface="Wingdings" pitchFamily="2" charset="2"/>
              <a:buNone/>
            </a:pPr>
            <a:r>
              <a:rPr lang="zh-CN" altLang="en-US"/>
              <a:t>栈是只能从一端访问的线性群体，可以访问的这一端称栈顶，另一端称栈底。</a:t>
            </a:r>
          </a:p>
        </p:txBody>
      </p:sp>
      <p:sp>
        <p:nvSpPr>
          <p:cNvPr id="22" name="灯片编号占位符 5"/>
          <p:cNvSpPr>
            <a:spLocks noGrp="1"/>
          </p:cNvSpPr>
          <p:nvPr>
            <p:ph type="sldNum" sz="quarter" idx="12"/>
          </p:nvPr>
        </p:nvSpPr>
        <p:spPr/>
        <p:txBody>
          <a:bodyPr/>
          <a:lstStyle/>
          <a:p>
            <a:fld id="{F44899BC-F491-43FD-9E86-C21D49ACD801}" type="slidenum">
              <a:rPr lang="en-US" altLang="zh-CN"/>
              <a:pPr/>
              <a:t>44</a:t>
            </a:fld>
            <a:endParaRPr lang="en-US" altLang="zh-CN"/>
          </a:p>
        </p:txBody>
      </p:sp>
      <p:grpSp>
        <p:nvGrpSpPr>
          <p:cNvPr id="99333" name="Group 5"/>
          <p:cNvGrpSpPr>
            <a:grpSpLocks/>
          </p:cNvGrpSpPr>
          <p:nvPr/>
        </p:nvGrpSpPr>
        <p:grpSpPr bwMode="auto">
          <a:xfrm>
            <a:off x="2438400" y="2531269"/>
            <a:ext cx="4191000" cy="2326481"/>
            <a:chOff x="1536" y="2126"/>
            <a:chExt cx="2640" cy="1954"/>
          </a:xfrm>
        </p:grpSpPr>
        <p:sp>
          <p:nvSpPr>
            <p:cNvPr id="99334" name="Freeform 6"/>
            <p:cNvSpPr>
              <a:spLocks/>
            </p:cNvSpPr>
            <p:nvPr/>
          </p:nvSpPr>
          <p:spPr bwMode="auto">
            <a:xfrm>
              <a:off x="1929" y="2601"/>
              <a:ext cx="792" cy="1479"/>
            </a:xfrm>
            <a:custGeom>
              <a:avLst/>
              <a:gdLst>
                <a:gd name="T0" fmla="*/ 0 w 900"/>
                <a:gd name="T1" fmla="*/ 15 h 1980"/>
                <a:gd name="T2" fmla="*/ 0 w 900"/>
                <a:gd name="T3" fmla="*/ 1980 h 1980"/>
                <a:gd name="T4" fmla="*/ 900 w 900"/>
                <a:gd name="T5" fmla="*/ 1980 h 1980"/>
                <a:gd name="T6" fmla="*/ 900 w 900"/>
                <a:gd name="T7" fmla="*/ 0 h 1980"/>
              </a:gdLst>
              <a:ahLst/>
              <a:cxnLst>
                <a:cxn ang="0">
                  <a:pos x="T0" y="T1"/>
                </a:cxn>
                <a:cxn ang="0">
                  <a:pos x="T2" y="T3"/>
                </a:cxn>
                <a:cxn ang="0">
                  <a:pos x="T4" y="T5"/>
                </a:cxn>
                <a:cxn ang="0">
                  <a:pos x="T6" y="T7"/>
                </a:cxn>
              </a:cxnLst>
              <a:rect l="0" t="0" r="r" b="b"/>
              <a:pathLst>
                <a:path w="900" h="1980">
                  <a:moveTo>
                    <a:pt x="0" y="15"/>
                  </a:moveTo>
                  <a:lnTo>
                    <a:pt x="0" y="1980"/>
                  </a:lnTo>
                  <a:lnTo>
                    <a:pt x="900" y="1980"/>
                  </a:lnTo>
                  <a:lnTo>
                    <a:pt x="90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9335" name="Text Box 7"/>
            <p:cNvSpPr txBox="1">
              <a:spLocks noChangeArrowheads="1"/>
            </p:cNvSpPr>
            <p:nvPr/>
          </p:nvSpPr>
          <p:spPr bwMode="auto">
            <a:xfrm>
              <a:off x="1969" y="2928"/>
              <a:ext cx="713" cy="1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ctr" eaLnBrk="1" hangingPunct="1">
                <a:lnSpc>
                  <a:spcPct val="130000"/>
                </a:lnSpc>
              </a:pPr>
              <a:r>
                <a:rPr kumimoji="1" lang="en-US" altLang="zh-CN" sz="2200" b="0">
                  <a:solidFill>
                    <a:schemeClr val="tx1"/>
                  </a:solidFill>
                </a:rPr>
                <a:t>a</a:t>
              </a:r>
              <a:r>
                <a:rPr kumimoji="1" lang="en-US" altLang="zh-CN" sz="2200" b="0" baseline="-25000">
                  <a:solidFill>
                    <a:schemeClr val="tx1"/>
                  </a:solidFill>
                </a:rPr>
                <a:t>n</a:t>
              </a:r>
              <a:endParaRPr kumimoji="1" lang="en-US" altLang="zh-CN" sz="2200" b="0">
                <a:solidFill>
                  <a:schemeClr val="tx1"/>
                </a:solidFill>
              </a:endParaRPr>
            </a:p>
            <a:p>
              <a:pPr algn="ctr" eaLnBrk="1" hangingPunct="1">
                <a:lnSpc>
                  <a:spcPct val="130000"/>
                </a:lnSpc>
              </a:pPr>
              <a:r>
                <a:rPr kumimoji="1" lang="en-US" altLang="zh-CN" sz="2200" b="0">
                  <a:solidFill>
                    <a:schemeClr val="tx1"/>
                  </a:solidFill>
                </a:rPr>
                <a:t>┆</a:t>
              </a:r>
            </a:p>
            <a:p>
              <a:pPr algn="ctr" eaLnBrk="1" hangingPunct="1">
                <a:lnSpc>
                  <a:spcPct val="130000"/>
                </a:lnSpc>
              </a:pPr>
              <a:r>
                <a:rPr kumimoji="1" lang="en-US" altLang="zh-CN" sz="2200" b="0">
                  <a:solidFill>
                    <a:schemeClr val="tx1"/>
                  </a:solidFill>
                </a:rPr>
                <a:t>a</a:t>
              </a:r>
              <a:r>
                <a:rPr kumimoji="1" lang="en-US" altLang="zh-CN" sz="2200" b="0" baseline="-25000">
                  <a:solidFill>
                    <a:schemeClr val="tx1"/>
                  </a:solidFill>
                </a:rPr>
                <a:t>2</a:t>
              </a:r>
              <a:endParaRPr kumimoji="1" lang="en-US" altLang="zh-CN" sz="2200" b="0">
                <a:solidFill>
                  <a:schemeClr val="tx1"/>
                </a:solidFill>
              </a:endParaRPr>
            </a:p>
            <a:p>
              <a:pPr algn="ctr" eaLnBrk="1" hangingPunct="1">
                <a:lnSpc>
                  <a:spcPct val="130000"/>
                </a:lnSpc>
              </a:pPr>
              <a:r>
                <a:rPr kumimoji="1" lang="en-US" altLang="zh-CN" sz="2200" b="0">
                  <a:solidFill>
                    <a:schemeClr val="tx1"/>
                  </a:solidFill>
                </a:rPr>
                <a:t>a</a:t>
              </a:r>
              <a:r>
                <a:rPr kumimoji="1" lang="en-US" altLang="zh-CN" sz="2200" b="0" baseline="-25000">
                  <a:solidFill>
                    <a:schemeClr val="tx1"/>
                  </a:solidFill>
                </a:rPr>
                <a:t>1</a:t>
              </a:r>
              <a:endParaRPr kumimoji="1" lang="en-US" altLang="zh-CN" sz="2200" b="0">
                <a:solidFill>
                  <a:schemeClr val="tx1"/>
                </a:solidFill>
              </a:endParaRPr>
            </a:p>
          </p:txBody>
        </p:sp>
        <p:sp>
          <p:nvSpPr>
            <p:cNvPr id="99336" name="Line 8"/>
            <p:cNvSpPr>
              <a:spLocks noChangeShapeType="1"/>
            </p:cNvSpPr>
            <p:nvPr/>
          </p:nvSpPr>
          <p:spPr bwMode="auto">
            <a:xfrm>
              <a:off x="1929" y="3816"/>
              <a:ext cx="7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37" name="Line 9"/>
            <p:cNvSpPr>
              <a:spLocks noChangeShapeType="1"/>
            </p:cNvSpPr>
            <p:nvPr/>
          </p:nvSpPr>
          <p:spPr bwMode="auto">
            <a:xfrm>
              <a:off x="1943" y="2984"/>
              <a:ext cx="7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38" name="Line 10"/>
            <p:cNvSpPr>
              <a:spLocks noChangeShapeType="1"/>
            </p:cNvSpPr>
            <p:nvPr/>
          </p:nvSpPr>
          <p:spPr bwMode="auto">
            <a:xfrm>
              <a:off x="1943" y="3235"/>
              <a:ext cx="7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39" name="Line 11"/>
            <p:cNvSpPr>
              <a:spLocks noChangeShapeType="1"/>
            </p:cNvSpPr>
            <p:nvPr/>
          </p:nvSpPr>
          <p:spPr bwMode="auto">
            <a:xfrm>
              <a:off x="1929" y="3552"/>
              <a:ext cx="7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40" name="Freeform 12"/>
            <p:cNvSpPr>
              <a:spLocks/>
            </p:cNvSpPr>
            <p:nvPr/>
          </p:nvSpPr>
          <p:spPr bwMode="auto">
            <a:xfrm>
              <a:off x="1536" y="2416"/>
              <a:ext cx="568" cy="410"/>
            </a:xfrm>
            <a:custGeom>
              <a:avLst/>
              <a:gdLst>
                <a:gd name="T0" fmla="*/ 0 w 645"/>
                <a:gd name="T1" fmla="*/ 0 h 465"/>
                <a:gd name="T2" fmla="*/ 645 w 645"/>
                <a:gd name="T3" fmla="*/ 0 h 465"/>
                <a:gd name="T4" fmla="*/ 645 w 645"/>
                <a:gd name="T5" fmla="*/ 465 h 465"/>
              </a:gdLst>
              <a:ahLst/>
              <a:cxnLst>
                <a:cxn ang="0">
                  <a:pos x="T0" y="T1"/>
                </a:cxn>
                <a:cxn ang="0">
                  <a:pos x="T2" y="T3"/>
                </a:cxn>
                <a:cxn ang="0">
                  <a:pos x="T4" y="T5"/>
                </a:cxn>
              </a:cxnLst>
              <a:rect l="0" t="0" r="r" b="b"/>
              <a:pathLst>
                <a:path w="645" h="465">
                  <a:moveTo>
                    <a:pt x="0" y="0"/>
                  </a:moveTo>
                  <a:lnTo>
                    <a:pt x="645" y="0"/>
                  </a:lnTo>
                  <a:lnTo>
                    <a:pt x="645" y="465"/>
                  </a:lnTo>
                </a:path>
              </a:pathLst>
            </a:custGeom>
            <a:noFill/>
            <a:ln w="9525">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9341" name="Freeform 13"/>
            <p:cNvSpPr>
              <a:spLocks/>
            </p:cNvSpPr>
            <p:nvPr/>
          </p:nvSpPr>
          <p:spPr bwMode="auto">
            <a:xfrm flipH="1">
              <a:off x="2523" y="2416"/>
              <a:ext cx="568" cy="410"/>
            </a:xfrm>
            <a:custGeom>
              <a:avLst/>
              <a:gdLst>
                <a:gd name="T0" fmla="*/ 0 w 645"/>
                <a:gd name="T1" fmla="*/ 0 h 465"/>
                <a:gd name="T2" fmla="*/ 645 w 645"/>
                <a:gd name="T3" fmla="*/ 0 h 465"/>
                <a:gd name="T4" fmla="*/ 645 w 645"/>
                <a:gd name="T5" fmla="*/ 465 h 465"/>
              </a:gdLst>
              <a:ahLst/>
              <a:cxnLst>
                <a:cxn ang="0">
                  <a:pos x="T0" y="T1"/>
                </a:cxn>
                <a:cxn ang="0">
                  <a:pos x="T2" y="T3"/>
                </a:cxn>
                <a:cxn ang="0">
                  <a:pos x="T4" y="T5"/>
                </a:cxn>
              </a:cxnLst>
              <a:rect l="0" t="0" r="r" b="b"/>
              <a:pathLst>
                <a:path w="645" h="465">
                  <a:moveTo>
                    <a:pt x="0" y="0"/>
                  </a:moveTo>
                  <a:lnTo>
                    <a:pt x="645" y="0"/>
                  </a:lnTo>
                  <a:lnTo>
                    <a:pt x="645" y="465"/>
                  </a:lnTo>
                </a:path>
              </a:pathLst>
            </a:custGeom>
            <a:noFill/>
            <a:ln w="9525">
              <a:solidFill>
                <a:schemeClr val="tx1"/>
              </a:solidFill>
              <a:round/>
              <a:headEnd type="triangle" w="med" len="lg"/>
              <a:tailEnd type="non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9342" name="Text Box 14"/>
            <p:cNvSpPr txBox="1">
              <a:spLocks noChangeArrowheads="1"/>
            </p:cNvSpPr>
            <p:nvPr/>
          </p:nvSpPr>
          <p:spPr bwMode="auto">
            <a:xfrm>
              <a:off x="1536" y="2126"/>
              <a:ext cx="54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just" eaLnBrk="1" hangingPunct="1"/>
              <a:r>
                <a:rPr kumimoji="1" lang="zh-CN" altLang="en-US" sz="2200" b="0">
                  <a:solidFill>
                    <a:schemeClr val="tx1"/>
                  </a:solidFill>
                </a:rPr>
                <a:t>入栈</a:t>
              </a:r>
            </a:p>
          </p:txBody>
        </p:sp>
        <p:sp>
          <p:nvSpPr>
            <p:cNvPr id="99343" name="Text Box 15"/>
            <p:cNvSpPr txBox="1">
              <a:spLocks noChangeArrowheads="1"/>
            </p:cNvSpPr>
            <p:nvPr/>
          </p:nvSpPr>
          <p:spPr bwMode="auto">
            <a:xfrm>
              <a:off x="2705" y="2126"/>
              <a:ext cx="54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just" eaLnBrk="1" hangingPunct="1"/>
              <a:r>
                <a:rPr kumimoji="1" lang="zh-CN" altLang="en-US" sz="2200" b="0">
                  <a:solidFill>
                    <a:schemeClr val="tx1"/>
                  </a:solidFill>
                </a:rPr>
                <a:t>出栈</a:t>
              </a:r>
            </a:p>
          </p:txBody>
        </p:sp>
        <p:sp>
          <p:nvSpPr>
            <p:cNvPr id="99344" name="Line 16"/>
            <p:cNvSpPr>
              <a:spLocks noChangeShapeType="1"/>
            </p:cNvSpPr>
            <p:nvPr/>
          </p:nvSpPr>
          <p:spPr bwMode="auto">
            <a:xfrm flipH="1">
              <a:off x="2764" y="3103"/>
              <a:ext cx="422" cy="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99345" name="Line 17"/>
            <p:cNvSpPr>
              <a:spLocks noChangeShapeType="1"/>
            </p:cNvSpPr>
            <p:nvPr/>
          </p:nvSpPr>
          <p:spPr bwMode="auto">
            <a:xfrm flipH="1">
              <a:off x="2764" y="3961"/>
              <a:ext cx="422" cy="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99346" name="Text Box 18"/>
            <p:cNvSpPr txBox="1">
              <a:spLocks noChangeArrowheads="1"/>
            </p:cNvSpPr>
            <p:nvPr/>
          </p:nvSpPr>
          <p:spPr bwMode="auto">
            <a:xfrm>
              <a:off x="3239" y="2971"/>
              <a:ext cx="937"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just" eaLnBrk="1" hangingPunct="1"/>
              <a:r>
                <a:rPr kumimoji="1" lang="zh-CN" altLang="en-US" sz="2200" b="0">
                  <a:solidFill>
                    <a:schemeClr val="tx1"/>
                  </a:solidFill>
                </a:rPr>
                <a:t>栈顶</a:t>
              </a:r>
            </a:p>
          </p:txBody>
        </p:sp>
        <p:sp>
          <p:nvSpPr>
            <p:cNvPr id="99347" name="Text Box 19"/>
            <p:cNvSpPr txBox="1">
              <a:spLocks noChangeArrowheads="1"/>
            </p:cNvSpPr>
            <p:nvPr/>
          </p:nvSpPr>
          <p:spPr bwMode="auto">
            <a:xfrm>
              <a:off x="3239" y="3816"/>
              <a:ext cx="937"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just" eaLnBrk="1" hangingPunct="1"/>
              <a:r>
                <a:rPr kumimoji="1" lang="zh-CN" altLang="en-US" sz="2200" b="0">
                  <a:solidFill>
                    <a:schemeClr val="tx1"/>
                  </a:solidFill>
                </a:rPr>
                <a:t>栈底</a:t>
              </a:r>
            </a:p>
          </p:txBody>
        </p:sp>
      </p:grpSp>
      <p:sp>
        <p:nvSpPr>
          <p:cNvPr id="99350" name="Text Box 22"/>
          <p:cNvSpPr txBox="1">
            <a:spLocks noChangeArrowheads="1"/>
          </p:cNvSpPr>
          <p:nvPr/>
        </p:nvSpPr>
        <p:spPr bwMode="auto">
          <a:xfrm>
            <a:off x="266581" y="51470"/>
            <a:ext cx="800219" cy="5328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eaLnBrk="1" hangingPunct="1">
              <a:spcBef>
                <a:spcPct val="50000"/>
              </a:spcBef>
            </a:pPr>
            <a:r>
              <a:rPr kumimoji="1" lang="zh-CN" altLang="en-US" sz="4000" b="0" dirty="0">
                <a:solidFill>
                  <a:srgbClr val="FFCCFF"/>
                </a:solidFill>
                <a:latin typeface="隶书" pitchFamily="49" charset="-122"/>
                <a:ea typeface="隶书" pitchFamily="49" charset="-122"/>
              </a:rPr>
              <a:t>特殊的线性群体</a:t>
            </a:r>
            <a:r>
              <a:rPr kumimoji="1" lang="en-US" altLang="zh-CN" sz="4000" b="0" dirty="0">
                <a:solidFill>
                  <a:srgbClr val="FFCCFF"/>
                </a:solidFill>
                <a:latin typeface="Times New Roman"/>
                <a:ea typeface="隶书" pitchFamily="49" charset="-122"/>
              </a:rPr>
              <a:t>——</a:t>
            </a:r>
            <a:r>
              <a:rPr kumimoji="1" lang="zh-CN" altLang="en-US" sz="4000" b="0" dirty="0">
                <a:solidFill>
                  <a:srgbClr val="FFCCFF"/>
                </a:solidFill>
                <a:latin typeface="隶书" pitchFamily="49" charset="-122"/>
                <a:ea typeface="隶书" pitchFamily="49" charset="-122"/>
              </a:rPr>
              <a:t>栈</a:t>
            </a:r>
          </a:p>
        </p:txBody>
      </p:sp>
    </p:spTree>
    <p:extLst>
      <p:ext uri="{BB962C8B-B14F-4D97-AF65-F5344CB8AC3E}">
        <p14:creationId xmlns:p14="http://schemas.microsoft.com/office/powerpoint/2010/main" val="152853274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893894" y="195486"/>
            <a:ext cx="7776000" cy="857250"/>
          </a:xfrm>
        </p:spPr>
        <p:txBody>
          <a:bodyPr/>
          <a:lstStyle/>
          <a:p>
            <a:r>
              <a:rPr lang="zh-CN" altLang="en-US" dirty="0"/>
              <a:t>栈的应用举例</a:t>
            </a:r>
            <a:r>
              <a:rPr lang="en-US" altLang="zh-CN" sz="4000" dirty="0"/>
              <a:t>——</a:t>
            </a:r>
            <a:r>
              <a:rPr lang="zh-CN" altLang="en-US" sz="4000" dirty="0"/>
              <a:t>函数调用</a:t>
            </a:r>
            <a:endParaRPr lang="zh-CN" altLang="en-US" dirty="0"/>
          </a:p>
        </p:txBody>
      </p:sp>
      <p:sp>
        <p:nvSpPr>
          <p:cNvPr id="43" name="灯片编号占位符 5"/>
          <p:cNvSpPr>
            <a:spLocks noGrp="1"/>
          </p:cNvSpPr>
          <p:nvPr>
            <p:ph type="sldNum" sz="quarter" idx="12"/>
          </p:nvPr>
        </p:nvSpPr>
        <p:spPr/>
        <p:txBody>
          <a:bodyPr/>
          <a:lstStyle/>
          <a:p>
            <a:fld id="{39F7AC1D-555B-4C82-9E15-E0E6928A47F9}" type="slidenum">
              <a:rPr lang="en-US" altLang="zh-CN"/>
              <a:pPr/>
              <a:t>45</a:t>
            </a:fld>
            <a:endParaRPr lang="en-US" altLang="zh-CN"/>
          </a:p>
        </p:txBody>
      </p:sp>
      <p:sp>
        <p:nvSpPr>
          <p:cNvPr id="100355" name="Text Box 3"/>
          <p:cNvSpPr txBox="1">
            <a:spLocks noChangeArrowheads="1"/>
          </p:cNvSpPr>
          <p:nvPr/>
        </p:nvSpPr>
        <p:spPr bwMode="auto">
          <a:xfrm>
            <a:off x="107504" y="-84658"/>
            <a:ext cx="800219" cy="5308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eaLnBrk="1" hangingPunct="1">
              <a:spcBef>
                <a:spcPct val="50000"/>
              </a:spcBef>
            </a:pPr>
            <a:r>
              <a:rPr kumimoji="1" lang="zh-CN" altLang="en-US" sz="4000" b="0" dirty="0">
                <a:solidFill>
                  <a:srgbClr val="FFCCFF"/>
                </a:solidFill>
                <a:latin typeface="隶书" pitchFamily="49" charset="-122"/>
                <a:ea typeface="隶书" pitchFamily="49" charset="-122"/>
              </a:rPr>
              <a:t>特殊的线性群体</a:t>
            </a:r>
            <a:r>
              <a:rPr kumimoji="1" lang="en-US" altLang="zh-CN" sz="4000" b="0" dirty="0">
                <a:solidFill>
                  <a:srgbClr val="FFCCFF"/>
                </a:solidFill>
                <a:latin typeface="Times New Roman"/>
                <a:ea typeface="隶书" pitchFamily="49" charset="-122"/>
              </a:rPr>
              <a:t>——</a:t>
            </a:r>
            <a:r>
              <a:rPr kumimoji="1" lang="zh-CN" altLang="en-US" sz="4000" b="0" dirty="0">
                <a:solidFill>
                  <a:srgbClr val="FFCCFF"/>
                </a:solidFill>
                <a:latin typeface="隶书" pitchFamily="49" charset="-122"/>
                <a:ea typeface="隶书" pitchFamily="49" charset="-122"/>
              </a:rPr>
              <a:t>栈</a:t>
            </a:r>
          </a:p>
        </p:txBody>
      </p:sp>
      <p:grpSp>
        <p:nvGrpSpPr>
          <p:cNvPr id="100356" name="Group 4"/>
          <p:cNvGrpSpPr>
            <a:grpSpLocks/>
          </p:cNvGrpSpPr>
          <p:nvPr/>
        </p:nvGrpSpPr>
        <p:grpSpPr bwMode="auto">
          <a:xfrm>
            <a:off x="1447801" y="1396603"/>
            <a:ext cx="6931025" cy="2832497"/>
            <a:chOff x="912" y="1173"/>
            <a:chExt cx="4366" cy="2379"/>
          </a:xfrm>
        </p:grpSpPr>
        <p:sp>
          <p:nvSpPr>
            <p:cNvPr id="100357" name="Text Box 5"/>
            <p:cNvSpPr txBox="1">
              <a:spLocks noChangeArrowheads="1"/>
            </p:cNvSpPr>
            <p:nvPr/>
          </p:nvSpPr>
          <p:spPr bwMode="auto">
            <a:xfrm>
              <a:off x="912" y="1739"/>
              <a:ext cx="1061" cy="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lgn="just" eaLnBrk="1" hangingPunct="1">
                <a:lnSpc>
                  <a:spcPct val="110000"/>
                </a:lnSpc>
              </a:pPr>
              <a:r>
                <a:rPr kumimoji="1" lang="en-US" altLang="zh-CN" sz="2000" b="0">
                  <a:solidFill>
                    <a:schemeClr val="tx1"/>
                  </a:solidFill>
                </a:rPr>
                <a:t>main{}</a:t>
              </a:r>
            </a:p>
            <a:p>
              <a:pPr algn="just" eaLnBrk="1" hangingPunct="1">
                <a:lnSpc>
                  <a:spcPct val="110000"/>
                </a:lnSpc>
              </a:pPr>
              <a:endParaRPr kumimoji="1" lang="en-US" altLang="zh-CN" sz="2000" b="0">
                <a:solidFill>
                  <a:schemeClr val="tx1"/>
                </a:solidFill>
              </a:endParaRPr>
            </a:p>
            <a:p>
              <a:pPr algn="just" eaLnBrk="1" hangingPunct="1">
                <a:lnSpc>
                  <a:spcPct val="110000"/>
                </a:lnSpc>
              </a:pPr>
              <a:r>
                <a:rPr kumimoji="1" lang="zh-CN" altLang="en-US" sz="2000" b="0">
                  <a:solidFill>
                    <a:schemeClr val="tx1"/>
                  </a:solidFill>
                </a:rPr>
                <a:t>调</a:t>
              </a:r>
              <a:r>
                <a:rPr kumimoji="1" lang="en-US" altLang="zh-CN" sz="2000" b="0">
                  <a:solidFill>
                    <a:schemeClr val="tx1"/>
                  </a:solidFill>
                </a:rPr>
                <a:t>fun(</a:t>
              </a:r>
              <a:r>
                <a:rPr kumimoji="1" lang="zh-CN" altLang="en-US" sz="2000" b="0">
                  <a:solidFill>
                    <a:schemeClr val="tx1"/>
                  </a:solidFill>
                </a:rPr>
                <a:t>参数</a:t>
              </a:r>
              <a:r>
                <a:rPr kumimoji="1" lang="en-US" altLang="zh-CN" sz="2000" b="0">
                  <a:solidFill>
                    <a:schemeClr val="tx1"/>
                  </a:solidFill>
                </a:rPr>
                <a:t>)</a:t>
              </a:r>
            </a:p>
            <a:p>
              <a:pPr algn="just" eaLnBrk="1" hangingPunct="1">
                <a:lnSpc>
                  <a:spcPct val="110000"/>
                </a:lnSpc>
              </a:pPr>
              <a:endParaRPr kumimoji="1" lang="en-US" altLang="zh-CN" sz="2000" b="0">
                <a:solidFill>
                  <a:schemeClr val="tx1"/>
                </a:solidFill>
              </a:endParaRPr>
            </a:p>
            <a:p>
              <a:pPr algn="just" eaLnBrk="1" hangingPunct="1">
                <a:lnSpc>
                  <a:spcPct val="110000"/>
                </a:lnSpc>
              </a:pPr>
              <a:r>
                <a:rPr kumimoji="1" lang="zh-CN" altLang="en-US" sz="2000" b="0">
                  <a:solidFill>
                    <a:schemeClr val="tx1"/>
                  </a:solidFill>
                </a:rPr>
                <a:t>结束</a:t>
              </a:r>
            </a:p>
          </p:txBody>
        </p:sp>
        <p:sp>
          <p:nvSpPr>
            <p:cNvPr id="100358" name="Text Box 6"/>
            <p:cNvSpPr txBox="1">
              <a:spLocks noChangeArrowheads="1"/>
            </p:cNvSpPr>
            <p:nvPr/>
          </p:nvSpPr>
          <p:spPr bwMode="auto">
            <a:xfrm>
              <a:off x="3806" y="1739"/>
              <a:ext cx="893" cy="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lgn="just" eaLnBrk="1" hangingPunct="1"/>
              <a:r>
                <a:rPr kumimoji="1" lang="en-US" altLang="zh-CN" sz="2000" b="0">
                  <a:solidFill>
                    <a:schemeClr val="tx1"/>
                  </a:solidFill>
                </a:rPr>
                <a:t>fun(</a:t>
              </a:r>
              <a:r>
                <a:rPr kumimoji="1" lang="zh-CN" altLang="en-US" sz="2000" b="0">
                  <a:solidFill>
                    <a:schemeClr val="tx1"/>
                  </a:solidFill>
                </a:rPr>
                <a:t>参数</a:t>
              </a:r>
              <a:r>
                <a:rPr kumimoji="1" lang="en-US" altLang="zh-CN" sz="2000" b="0">
                  <a:solidFill>
                    <a:schemeClr val="tx1"/>
                  </a:solidFill>
                </a:rPr>
                <a:t>)</a:t>
              </a:r>
            </a:p>
            <a:p>
              <a:pPr algn="just" eaLnBrk="1" hangingPunct="1"/>
              <a:endParaRPr kumimoji="1" lang="en-US" altLang="zh-CN" sz="2000" b="0">
                <a:solidFill>
                  <a:schemeClr val="tx1"/>
                </a:solidFill>
              </a:endParaRPr>
            </a:p>
            <a:p>
              <a:pPr algn="just" eaLnBrk="1" hangingPunct="1"/>
              <a:endParaRPr kumimoji="1" lang="en-US" altLang="zh-CN" sz="2000" b="0">
                <a:solidFill>
                  <a:schemeClr val="tx1"/>
                </a:solidFill>
              </a:endParaRPr>
            </a:p>
            <a:p>
              <a:pPr algn="just" eaLnBrk="1" hangingPunct="1"/>
              <a:endParaRPr kumimoji="1" lang="en-US" altLang="zh-CN" sz="2000" b="0">
                <a:solidFill>
                  <a:schemeClr val="tx1"/>
                </a:solidFill>
              </a:endParaRPr>
            </a:p>
            <a:p>
              <a:pPr algn="just" eaLnBrk="1" hangingPunct="1">
                <a:lnSpc>
                  <a:spcPct val="180000"/>
                </a:lnSpc>
              </a:pPr>
              <a:r>
                <a:rPr kumimoji="1" lang="zh-CN" altLang="en-US" sz="2000" b="0">
                  <a:solidFill>
                    <a:schemeClr val="tx1"/>
                  </a:solidFill>
                </a:rPr>
                <a:t>返回</a:t>
              </a:r>
            </a:p>
          </p:txBody>
        </p:sp>
        <p:sp>
          <p:nvSpPr>
            <p:cNvPr id="100359" name="Line 7"/>
            <p:cNvSpPr>
              <a:spLocks noChangeShapeType="1"/>
            </p:cNvSpPr>
            <p:nvPr/>
          </p:nvSpPr>
          <p:spPr bwMode="auto">
            <a:xfrm>
              <a:off x="1364" y="2002"/>
              <a:ext cx="0" cy="252"/>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00360" name="Line 8"/>
            <p:cNvSpPr>
              <a:spLocks noChangeShapeType="1"/>
            </p:cNvSpPr>
            <p:nvPr/>
          </p:nvSpPr>
          <p:spPr bwMode="auto">
            <a:xfrm>
              <a:off x="1364" y="2422"/>
              <a:ext cx="0" cy="253"/>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00361" name="Line 9"/>
            <p:cNvSpPr>
              <a:spLocks noChangeShapeType="1"/>
            </p:cNvSpPr>
            <p:nvPr/>
          </p:nvSpPr>
          <p:spPr bwMode="auto">
            <a:xfrm flipV="1">
              <a:off x="1931" y="2019"/>
              <a:ext cx="400" cy="263"/>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00362" name="Line 10"/>
            <p:cNvSpPr>
              <a:spLocks noChangeShapeType="1"/>
            </p:cNvSpPr>
            <p:nvPr/>
          </p:nvSpPr>
          <p:spPr bwMode="auto">
            <a:xfrm flipH="1" flipV="1">
              <a:off x="1835" y="2391"/>
              <a:ext cx="494" cy="346"/>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00363" name="Line 11"/>
            <p:cNvSpPr>
              <a:spLocks noChangeShapeType="1"/>
            </p:cNvSpPr>
            <p:nvPr/>
          </p:nvSpPr>
          <p:spPr bwMode="auto">
            <a:xfrm>
              <a:off x="4033" y="2002"/>
              <a:ext cx="0" cy="673"/>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00364" name="Text Box 12"/>
            <p:cNvSpPr txBox="1">
              <a:spLocks noChangeArrowheads="1"/>
            </p:cNvSpPr>
            <p:nvPr/>
          </p:nvSpPr>
          <p:spPr bwMode="auto">
            <a:xfrm>
              <a:off x="1196" y="2010"/>
              <a:ext cx="168"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just" eaLnBrk="1" hangingPunct="1"/>
              <a:r>
                <a:rPr kumimoji="1" lang="en-US" altLang="zh-CN" sz="2000" b="0">
                  <a:solidFill>
                    <a:schemeClr val="tx1"/>
                  </a:solidFill>
                </a:rPr>
                <a:t>①</a:t>
              </a:r>
            </a:p>
          </p:txBody>
        </p:sp>
        <p:sp>
          <p:nvSpPr>
            <p:cNvPr id="100365" name="Text Box 13"/>
            <p:cNvSpPr txBox="1">
              <a:spLocks noChangeArrowheads="1"/>
            </p:cNvSpPr>
            <p:nvPr/>
          </p:nvSpPr>
          <p:spPr bwMode="auto">
            <a:xfrm>
              <a:off x="1984" y="1989"/>
              <a:ext cx="158"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just" eaLnBrk="1" hangingPunct="1"/>
              <a:r>
                <a:rPr kumimoji="1" lang="en-US" altLang="zh-CN" sz="2000" b="0">
                  <a:solidFill>
                    <a:schemeClr val="tx1"/>
                  </a:solidFill>
                </a:rPr>
                <a:t>②</a:t>
              </a:r>
            </a:p>
          </p:txBody>
        </p:sp>
        <p:sp>
          <p:nvSpPr>
            <p:cNvPr id="100366" name="Text Box 14"/>
            <p:cNvSpPr txBox="1">
              <a:spLocks noChangeArrowheads="1"/>
            </p:cNvSpPr>
            <p:nvPr/>
          </p:nvSpPr>
          <p:spPr bwMode="auto">
            <a:xfrm>
              <a:off x="4107" y="2210"/>
              <a:ext cx="158"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just" eaLnBrk="1" hangingPunct="1"/>
              <a:r>
                <a:rPr kumimoji="1" lang="en-US" altLang="zh-CN" sz="2000" b="0">
                  <a:solidFill>
                    <a:schemeClr val="tx1"/>
                  </a:solidFill>
                </a:rPr>
                <a:t>⑤</a:t>
              </a:r>
            </a:p>
          </p:txBody>
        </p:sp>
        <p:sp>
          <p:nvSpPr>
            <p:cNvPr id="100367" name="Text Box 15"/>
            <p:cNvSpPr txBox="1">
              <a:spLocks noChangeArrowheads="1"/>
            </p:cNvSpPr>
            <p:nvPr/>
          </p:nvSpPr>
          <p:spPr bwMode="auto">
            <a:xfrm>
              <a:off x="2005" y="2578"/>
              <a:ext cx="158"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just" eaLnBrk="1" hangingPunct="1"/>
              <a:r>
                <a:rPr kumimoji="1" lang="en-US" altLang="zh-CN" sz="2000" b="0">
                  <a:solidFill>
                    <a:schemeClr val="tx1"/>
                  </a:solidFill>
                </a:rPr>
                <a:t>⑦</a:t>
              </a:r>
            </a:p>
          </p:txBody>
        </p:sp>
        <p:sp>
          <p:nvSpPr>
            <p:cNvPr id="100368" name="Text Box 16"/>
            <p:cNvSpPr txBox="1">
              <a:spLocks noChangeArrowheads="1"/>
            </p:cNvSpPr>
            <p:nvPr/>
          </p:nvSpPr>
          <p:spPr bwMode="auto">
            <a:xfrm>
              <a:off x="1206" y="2420"/>
              <a:ext cx="158"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just" eaLnBrk="1" hangingPunct="1"/>
              <a:r>
                <a:rPr kumimoji="1" lang="en-US" altLang="zh-CN" sz="2000" b="0">
                  <a:solidFill>
                    <a:schemeClr val="tx1"/>
                  </a:solidFill>
                </a:rPr>
                <a:t>⑧</a:t>
              </a:r>
            </a:p>
          </p:txBody>
        </p:sp>
        <p:sp>
          <p:nvSpPr>
            <p:cNvPr id="100369" name="Text Box 17"/>
            <p:cNvSpPr txBox="1">
              <a:spLocks noChangeArrowheads="1"/>
            </p:cNvSpPr>
            <p:nvPr/>
          </p:nvSpPr>
          <p:spPr bwMode="auto">
            <a:xfrm>
              <a:off x="2328" y="1632"/>
              <a:ext cx="66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just" eaLnBrk="1" hangingPunct="1"/>
              <a:r>
                <a:rPr kumimoji="1" lang="zh-CN" altLang="en-US" sz="2000" b="0">
                  <a:solidFill>
                    <a:schemeClr val="tx1"/>
                  </a:solidFill>
                </a:rPr>
                <a:t>参数</a:t>
              </a:r>
            </a:p>
            <a:p>
              <a:pPr algn="just" eaLnBrk="1" hangingPunct="1"/>
              <a:r>
                <a:rPr kumimoji="1" lang="zh-CN" altLang="en-US" sz="2000" b="0">
                  <a:solidFill>
                    <a:schemeClr val="tx1"/>
                  </a:solidFill>
                </a:rPr>
                <a:t>当前现场</a:t>
              </a:r>
            </a:p>
            <a:p>
              <a:pPr algn="just" eaLnBrk="1" hangingPunct="1"/>
              <a:r>
                <a:rPr kumimoji="1" lang="zh-CN" altLang="en-US" sz="2000" b="0">
                  <a:solidFill>
                    <a:schemeClr val="tx1"/>
                  </a:solidFill>
                </a:rPr>
                <a:t>返回地址</a:t>
              </a:r>
            </a:p>
          </p:txBody>
        </p:sp>
        <p:sp>
          <p:nvSpPr>
            <p:cNvPr id="100370" name="Line 18"/>
            <p:cNvSpPr>
              <a:spLocks noChangeShapeType="1"/>
            </p:cNvSpPr>
            <p:nvPr/>
          </p:nvSpPr>
          <p:spPr bwMode="auto">
            <a:xfrm>
              <a:off x="3130" y="1944"/>
              <a:ext cx="735" cy="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00371" name="Text Box 19"/>
            <p:cNvSpPr txBox="1">
              <a:spLocks noChangeArrowheads="1"/>
            </p:cNvSpPr>
            <p:nvPr/>
          </p:nvSpPr>
          <p:spPr bwMode="auto">
            <a:xfrm>
              <a:off x="3476" y="1748"/>
              <a:ext cx="158"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just" eaLnBrk="1" hangingPunct="1"/>
              <a:r>
                <a:rPr kumimoji="1" lang="en-US" altLang="zh-CN" sz="2000" b="0">
                  <a:solidFill>
                    <a:schemeClr val="tx1"/>
                  </a:solidFill>
                </a:rPr>
                <a:t>③</a:t>
              </a:r>
            </a:p>
          </p:txBody>
        </p:sp>
        <p:sp>
          <p:nvSpPr>
            <p:cNvPr id="100372" name="Line 20"/>
            <p:cNvSpPr>
              <a:spLocks noChangeShapeType="1"/>
            </p:cNvSpPr>
            <p:nvPr/>
          </p:nvSpPr>
          <p:spPr bwMode="auto">
            <a:xfrm flipH="1">
              <a:off x="3224" y="2797"/>
              <a:ext cx="620" cy="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00373" name="Text Box 21"/>
            <p:cNvSpPr txBox="1">
              <a:spLocks noChangeArrowheads="1"/>
            </p:cNvSpPr>
            <p:nvPr/>
          </p:nvSpPr>
          <p:spPr bwMode="auto">
            <a:xfrm>
              <a:off x="3466" y="2588"/>
              <a:ext cx="157"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just" eaLnBrk="1" hangingPunct="1"/>
              <a:r>
                <a:rPr kumimoji="1" lang="en-US" altLang="zh-CN" sz="2000" b="0">
                  <a:solidFill>
                    <a:schemeClr val="tx1"/>
                  </a:solidFill>
                </a:rPr>
                <a:t>⑥</a:t>
              </a:r>
            </a:p>
          </p:txBody>
        </p:sp>
        <p:sp>
          <p:nvSpPr>
            <p:cNvPr id="100374" name="Freeform 22"/>
            <p:cNvSpPr>
              <a:spLocks/>
            </p:cNvSpPr>
            <p:nvPr/>
          </p:nvSpPr>
          <p:spPr bwMode="auto">
            <a:xfrm>
              <a:off x="2327" y="1543"/>
              <a:ext cx="631" cy="662"/>
            </a:xfrm>
            <a:custGeom>
              <a:avLst/>
              <a:gdLst>
                <a:gd name="T0" fmla="*/ 0 w 900"/>
                <a:gd name="T1" fmla="*/ 0 h 780"/>
                <a:gd name="T2" fmla="*/ 0 w 900"/>
                <a:gd name="T3" fmla="*/ 780 h 780"/>
                <a:gd name="T4" fmla="*/ 900 w 900"/>
                <a:gd name="T5" fmla="*/ 780 h 780"/>
                <a:gd name="T6" fmla="*/ 900 w 900"/>
                <a:gd name="T7" fmla="*/ 15 h 780"/>
              </a:gdLst>
              <a:ahLst/>
              <a:cxnLst>
                <a:cxn ang="0">
                  <a:pos x="T0" y="T1"/>
                </a:cxn>
                <a:cxn ang="0">
                  <a:pos x="T2" y="T3"/>
                </a:cxn>
                <a:cxn ang="0">
                  <a:pos x="T4" y="T5"/>
                </a:cxn>
                <a:cxn ang="0">
                  <a:pos x="T6" y="T7"/>
                </a:cxn>
              </a:cxnLst>
              <a:rect l="0" t="0" r="r" b="b"/>
              <a:pathLst>
                <a:path w="900" h="780">
                  <a:moveTo>
                    <a:pt x="0" y="0"/>
                  </a:moveTo>
                  <a:lnTo>
                    <a:pt x="0" y="780"/>
                  </a:lnTo>
                  <a:lnTo>
                    <a:pt x="900" y="780"/>
                  </a:lnTo>
                  <a:lnTo>
                    <a:pt x="900" y="15"/>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0375" name="Line 23"/>
            <p:cNvSpPr>
              <a:spLocks noChangeShapeType="1"/>
            </p:cNvSpPr>
            <p:nvPr/>
          </p:nvSpPr>
          <p:spPr bwMode="auto">
            <a:xfrm>
              <a:off x="2327" y="2026"/>
              <a:ext cx="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376" name="Line 24"/>
            <p:cNvSpPr>
              <a:spLocks noChangeShapeType="1"/>
            </p:cNvSpPr>
            <p:nvPr/>
          </p:nvSpPr>
          <p:spPr bwMode="auto">
            <a:xfrm>
              <a:off x="2327" y="1848"/>
              <a:ext cx="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377" name="Line 25"/>
            <p:cNvSpPr>
              <a:spLocks noChangeShapeType="1"/>
            </p:cNvSpPr>
            <p:nvPr/>
          </p:nvSpPr>
          <p:spPr bwMode="auto">
            <a:xfrm>
              <a:off x="2327" y="1669"/>
              <a:ext cx="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378" name="Line 26"/>
            <p:cNvSpPr>
              <a:spLocks noChangeShapeType="1"/>
            </p:cNvSpPr>
            <p:nvPr/>
          </p:nvSpPr>
          <p:spPr bwMode="auto">
            <a:xfrm>
              <a:off x="2632" y="1419"/>
              <a:ext cx="0" cy="21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00379" name="Text Box 27"/>
            <p:cNvSpPr txBox="1">
              <a:spLocks noChangeArrowheads="1"/>
            </p:cNvSpPr>
            <p:nvPr/>
          </p:nvSpPr>
          <p:spPr bwMode="auto">
            <a:xfrm>
              <a:off x="2401" y="1173"/>
              <a:ext cx="473"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ctr" eaLnBrk="1" hangingPunct="1"/>
              <a:r>
                <a:rPr kumimoji="1" lang="zh-CN" altLang="en-US" sz="2000" b="0">
                  <a:solidFill>
                    <a:schemeClr val="tx1"/>
                  </a:solidFill>
                </a:rPr>
                <a:t>入栈</a:t>
              </a:r>
            </a:p>
          </p:txBody>
        </p:sp>
        <p:sp>
          <p:nvSpPr>
            <p:cNvPr id="100380" name="Text Box 28"/>
            <p:cNvSpPr txBox="1">
              <a:spLocks noChangeArrowheads="1"/>
            </p:cNvSpPr>
            <p:nvPr/>
          </p:nvSpPr>
          <p:spPr bwMode="auto">
            <a:xfrm>
              <a:off x="4616" y="1980"/>
              <a:ext cx="662" cy="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just" eaLnBrk="1" hangingPunct="1"/>
              <a:r>
                <a:rPr kumimoji="1" lang="zh-CN" altLang="en-US" sz="2000" b="0">
                  <a:solidFill>
                    <a:schemeClr val="tx1"/>
                  </a:solidFill>
                </a:rPr>
                <a:t>当前现场</a:t>
              </a:r>
            </a:p>
            <a:p>
              <a:pPr algn="just" eaLnBrk="1" hangingPunct="1"/>
              <a:r>
                <a:rPr kumimoji="1" lang="zh-CN" altLang="en-US" sz="2000" b="0">
                  <a:solidFill>
                    <a:schemeClr val="tx1"/>
                  </a:solidFill>
                </a:rPr>
                <a:t>返回地址</a:t>
              </a:r>
            </a:p>
          </p:txBody>
        </p:sp>
        <p:sp>
          <p:nvSpPr>
            <p:cNvPr id="100381" name="Freeform 29"/>
            <p:cNvSpPr>
              <a:spLocks/>
            </p:cNvSpPr>
            <p:nvPr/>
          </p:nvSpPr>
          <p:spPr bwMode="auto">
            <a:xfrm>
              <a:off x="4618" y="1711"/>
              <a:ext cx="631" cy="662"/>
            </a:xfrm>
            <a:custGeom>
              <a:avLst/>
              <a:gdLst>
                <a:gd name="T0" fmla="*/ 0 w 900"/>
                <a:gd name="T1" fmla="*/ 0 h 780"/>
                <a:gd name="T2" fmla="*/ 0 w 900"/>
                <a:gd name="T3" fmla="*/ 780 h 780"/>
                <a:gd name="T4" fmla="*/ 900 w 900"/>
                <a:gd name="T5" fmla="*/ 780 h 780"/>
                <a:gd name="T6" fmla="*/ 900 w 900"/>
                <a:gd name="T7" fmla="*/ 15 h 780"/>
              </a:gdLst>
              <a:ahLst/>
              <a:cxnLst>
                <a:cxn ang="0">
                  <a:pos x="T0" y="T1"/>
                </a:cxn>
                <a:cxn ang="0">
                  <a:pos x="T2" y="T3"/>
                </a:cxn>
                <a:cxn ang="0">
                  <a:pos x="T4" y="T5"/>
                </a:cxn>
                <a:cxn ang="0">
                  <a:pos x="T6" y="T7"/>
                </a:cxn>
              </a:cxnLst>
              <a:rect l="0" t="0" r="r" b="b"/>
              <a:pathLst>
                <a:path w="900" h="780">
                  <a:moveTo>
                    <a:pt x="0" y="0"/>
                  </a:moveTo>
                  <a:lnTo>
                    <a:pt x="0" y="780"/>
                  </a:lnTo>
                  <a:lnTo>
                    <a:pt x="900" y="780"/>
                  </a:lnTo>
                  <a:lnTo>
                    <a:pt x="900" y="15"/>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0382" name="Line 30"/>
            <p:cNvSpPr>
              <a:spLocks noChangeShapeType="1"/>
            </p:cNvSpPr>
            <p:nvPr/>
          </p:nvSpPr>
          <p:spPr bwMode="auto">
            <a:xfrm>
              <a:off x="4618" y="2195"/>
              <a:ext cx="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383" name="Line 31"/>
            <p:cNvSpPr>
              <a:spLocks noChangeShapeType="1"/>
            </p:cNvSpPr>
            <p:nvPr/>
          </p:nvSpPr>
          <p:spPr bwMode="auto">
            <a:xfrm>
              <a:off x="4618" y="2016"/>
              <a:ext cx="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384" name="Line 32"/>
            <p:cNvSpPr>
              <a:spLocks noChangeShapeType="1"/>
            </p:cNvSpPr>
            <p:nvPr/>
          </p:nvSpPr>
          <p:spPr bwMode="auto">
            <a:xfrm>
              <a:off x="4921" y="1450"/>
              <a:ext cx="0" cy="211"/>
            </a:xfrm>
            <a:prstGeom prst="line">
              <a:avLst/>
            </a:prstGeom>
            <a:noFill/>
            <a:ln w="9525">
              <a:solidFill>
                <a:schemeClr val="tx1"/>
              </a:solidFill>
              <a:round/>
              <a:headEnd type="triangl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00385" name="Text Box 33"/>
            <p:cNvSpPr txBox="1">
              <a:spLocks noChangeArrowheads="1"/>
            </p:cNvSpPr>
            <p:nvPr/>
          </p:nvSpPr>
          <p:spPr bwMode="auto">
            <a:xfrm>
              <a:off x="4692" y="1236"/>
              <a:ext cx="473"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ctr" eaLnBrk="1" hangingPunct="1"/>
              <a:r>
                <a:rPr kumimoji="1" lang="zh-CN" altLang="en-US" sz="2000" b="0">
                  <a:solidFill>
                    <a:schemeClr val="tx1"/>
                  </a:solidFill>
                </a:rPr>
                <a:t>出栈</a:t>
              </a:r>
            </a:p>
          </p:txBody>
        </p:sp>
        <p:sp>
          <p:nvSpPr>
            <p:cNvPr id="100386" name="Text Box 34"/>
            <p:cNvSpPr txBox="1">
              <a:spLocks noChangeArrowheads="1"/>
            </p:cNvSpPr>
            <p:nvPr/>
          </p:nvSpPr>
          <p:spPr bwMode="auto">
            <a:xfrm>
              <a:off x="4723" y="1648"/>
              <a:ext cx="43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just" eaLnBrk="1" hangingPunct="1"/>
              <a:r>
                <a:rPr kumimoji="1" lang="zh-CN" altLang="en-US" sz="2000" b="0">
                  <a:solidFill>
                    <a:schemeClr val="tx1"/>
                  </a:solidFill>
                </a:rPr>
                <a:t>参数</a:t>
              </a:r>
            </a:p>
          </p:txBody>
        </p:sp>
        <p:sp>
          <p:nvSpPr>
            <p:cNvPr id="100387" name="Text Box 35"/>
            <p:cNvSpPr txBox="1">
              <a:spLocks noChangeArrowheads="1"/>
            </p:cNvSpPr>
            <p:nvPr/>
          </p:nvSpPr>
          <p:spPr bwMode="auto">
            <a:xfrm>
              <a:off x="4580" y="1464"/>
              <a:ext cx="157"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just" eaLnBrk="1" hangingPunct="1"/>
              <a:r>
                <a:rPr kumimoji="1" lang="en-US" altLang="zh-CN" sz="2000" b="0">
                  <a:solidFill>
                    <a:schemeClr val="tx1"/>
                  </a:solidFill>
                </a:rPr>
                <a:t>④</a:t>
              </a:r>
            </a:p>
          </p:txBody>
        </p:sp>
        <p:sp>
          <p:nvSpPr>
            <p:cNvPr id="100388" name="Freeform 36"/>
            <p:cNvSpPr>
              <a:spLocks/>
            </p:cNvSpPr>
            <p:nvPr/>
          </p:nvSpPr>
          <p:spPr bwMode="auto">
            <a:xfrm>
              <a:off x="2359" y="2836"/>
              <a:ext cx="905" cy="662"/>
            </a:xfrm>
            <a:custGeom>
              <a:avLst/>
              <a:gdLst>
                <a:gd name="T0" fmla="*/ 0 w 900"/>
                <a:gd name="T1" fmla="*/ 0 h 780"/>
                <a:gd name="T2" fmla="*/ 0 w 900"/>
                <a:gd name="T3" fmla="*/ 780 h 780"/>
                <a:gd name="T4" fmla="*/ 900 w 900"/>
                <a:gd name="T5" fmla="*/ 780 h 780"/>
                <a:gd name="T6" fmla="*/ 900 w 900"/>
                <a:gd name="T7" fmla="*/ 15 h 780"/>
              </a:gdLst>
              <a:ahLst/>
              <a:cxnLst>
                <a:cxn ang="0">
                  <a:pos x="T0" y="T1"/>
                </a:cxn>
                <a:cxn ang="0">
                  <a:pos x="T2" y="T3"/>
                </a:cxn>
                <a:cxn ang="0">
                  <a:pos x="T4" y="T5"/>
                </a:cxn>
                <a:cxn ang="0">
                  <a:pos x="T6" y="T7"/>
                </a:cxn>
              </a:cxnLst>
              <a:rect l="0" t="0" r="r" b="b"/>
              <a:pathLst>
                <a:path w="900" h="780">
                  <a:moveTo>
                    <a:pt x="0" y="0"/>
                  </a:moveTo>
                  <a:lnTo>
                    <a:pt x="0" y="780"/>
                  </a:lnTo>
                  <a:lnTo>
                    <a:pt x="900" y="780"/>
                  </a:lnTo>
                  <a:lnTo>
                    <a:pt x="900" y="15"/>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0389" name="Line 37"/>
            <p:cNvSpPr>
              <a:spLocks noChangeShapeType="1"/>
            </p:cNvSpPr>
            <p:nvPr/>
          </p:nvSpPr>
          <p:spPr bwMode="auto">
            <a:xfrm>
              <a:off x="2661" y="2640"/>
              <a:ext cx="0" cy="210"/>
            </a:xfrm>
            <a:prstGeom prst="line">
              <a:avLst/>
            </a:prstGeom>
            <a:noFill/>
            <a:ln w="9525">
              <a:solidFill>
                <a:schemeClr val="tx1"/>
              </a:solidFill>
              <a:round/>
              <a:headEnd type="triangl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00390" name="Text Box 38"/>
            <p:cNvSpPr txBox="1">
              <a:spLocks noChangeArrowheads="1"/>
            </p:cNvSpPr>
            <p:nvPr/>
          </p:nvSpPr>
          <p:spPr bwMode="auto">
            <a:xfrm>
              <a:off x="2432" y="2352"/>
              <a:ext cx="473"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ctr" eaLnBrk="1" hangingPunct="1"/>
              <a:r>
                <a:rPr kumimoji="1" lang="zh-CN" altLang="en-US" sz="2000" b="0">
                  <a:solidFill>
                    <a:schemeClr val="tx1"/>
                  </a:solidFill>
                </a:rPr>
                <a:t>出栈</a:t>
              </a:r>
            </a:p>
          </p:txBody>
        </p:sp>
        <p:sp>
          <p:nvSpPr>
            <p:cNvPr id="100391" name="Text Box 39"/>
            <p:cNvSpPr txBox="1">
              <a:spLocks noChangeArrowheads="1"/>
            </p:cNvSpPr>
            <p:nvPr/>
          </p:nvSpPr>
          <p:spPr bwMode="auto">
            <a:xfrm>
              <a:off x="2425" y="2858"/>
              <a:ext cx="810" cy="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just" eaLnBrk="1" hangingPunct="1"/>
              <a:r>
                <a:rPr kumimoji="1" lang="zh-CN" altLang="en-US" sz="2000" b="0">
                  <a:solidFill>
                    <a:schemeClr val="tx1"/>
                  </a:solidFill>
                </a:rPr>
                <a:t>当前现场</a:t>
              </a:r>
            </a:p>
            <a:p>
              <a:pPr algn="just" eaLnBrk="1" hangingPunct="1"/>
              <a:endParaRPr kumimoji="1" lang="zh-CN" altLang="en-US" sz="2000" b="0">
                <a:solidFill>
                  <a:schemeClr val="tx1"/>
                </a:solidFill>
              </a:endParaRPr>
            </a:p>
            <a:p>
              <a:pPr algn="just" eaLnBrk="1" hangingPunct="1"/>
              <a:r>
                <a:rPr kumimoji="1" lang="zh-CN" altLang="en-US" sz="2000" b="0">
                  <a:solidFill>
                    <a:schemeClr val="tx1"/>
                  </a:solidFill>
                </a:rPr>
                <a:t>    返回地址</a:t>
              </a:r>
            </a:p>
          </p:txBody>
        </p:sp>
        <p:sp>
          <p:nvSpPr>
            <p:cNvPr id="100392" name="Line 40"/>
            <p:cNvSpPr>
              <a:spLocks noChangeShapeType="1"/>
            </p:cNvSpPr>
            <p:nvPr/>
          </p:nvSpPr>
          <p:spPr bwMode="auto">
            <a:xfrm>
              <a:off x="3120" y="2964"/>
              <a:ext cx="0" cy="210"/>
            </a:xfrm>
            <a:prstGeom prst="line">
              <a:avLst/>
            </a:prstGeom>
            <a:noFill/>
            <a:ln w="9525">
              <a:solidFill>
                <a:schemeClr val="tx1"/>
              </a:solidFill>
              <a:round/>
              <a:headEnd type="triangl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7587130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1066800" y="171450"/>
            <a:ext cx="7467600" cy="857250"/>
          </a:xfrm>
        </p:spPr>
        <p:txBody>
          <a:bodyPr/>
          <a:lstStyle/>
          <a:p>
            <a:r>
              <a:rPr lang="zh-CN" altLang="en-US" dirty="0"/>
              <a:t>栈的应用举例</a:t>
            </a:r>
            <a:r>
              <a:rPr lang="en-US" altLang="zh-CN" sz="4000" dirty="0"/>
              <a:t>——</a:t>
            </a:r>
            <a:r>
              <a:rPr lang="zh-CN" altLang="en-US" sz="4000" dirty="0"/>
              <a:t>表达式处理</a:t>
            </a:r>
          </a:p>
        </p:txBody>
      </p:sp>
      <p:sp>
        <p:nvSpPr>
          <p:cNvPr id="93" name="灯片编号占位符 5"/>
          <p:cNvSpPr>
            <a:spLocks noGrp="1"/>
          </p:cNvSpPr>
          <p:nvPr>
            <p:ph type="sldNum" sz="quarter" idx="12"/>
          </p:nvPr>
        </p:nvSpPr>
        <p:spPr/>
        <p:txBody>
          <a:bodyPr/>
          <a:lstStyle/>
          <a:p>
            <a:fld id="{4E4ED852-0CE2-4522-8049-4E0C46DEB5C2}" type="slidenum">
              <a:rPr lang="en-US" altLang="zh-CN"/>
              <a:pPr/>
              <a:t>46</a:t>
            </a:fld>
            <a:endParaRPr lang="en-US" altLang="zh-CN"/>
          </a:p>
        </p:txBody>
      </p:sp>
      <p:grpSp>
        <p:nvGrpSpPr>
          <p:cNvPr id="101379" name="Group 3"/>
          <p:cNvGrpSpPr>
            <a:grpSpLocks/>
          </p:cNvGrpSpPr>
          <p:nvPr/>
        </p:nvGrpSpPr>
        <p:grpSpPr bwMode="auto">
          <a:xfrm>
            <a:off x="1590675" y="1371600"/>
            <a:ext cx="1508125" cy="1639491"/>
            <a:chOff x="1002" y="1152"/>
            <a:chExt cx="950" cy="1377"/>
          </a:xfrm>
        </p:grpSpPr>
        <p:grpSp>
          <p:nvGrpSpPr>
            <p:cNvPr id="101380" name="Group 4"/>
            <p:cNvGrpSpPr>
              <a:grpSpLocks/>
            </p:cNvGrpSpPr>
            <p:nvPr/>
          </p:nvGrpSpPr>
          <p:grpSpPr bwMode="auto">
            <a:xfrm>
              <a:off x="1002" y="1152"/>
              <a:ext cx="950" cy="1091"/>
              <a:chOff x="1002" y="1152"/>
              <a:chExt cx="950" cy="1091"/>
            </a:xfrm>
          </p:grpSpPr>
          <p:grpSp>
            <p:nvGrpSpPr>
              <p:cNvPr id="101381" name="Group 5"/>
              <p:cNvGrpSpPr>
                <a:grpSpLocks/>
              </p:cNvGrpSpPr>
              <p:nvPr/>
            </p:nvGrpSpPr>
            <p:grpSpPr bwMode="auto">
              <a:xfrm>
                <a:off x="1002" y="1152"/>
                <a:ext cx="263" cy="818"/>
                <a:chOff x="1002" y="1152"/>
                <a:chExt cx="263" cy="818"/>
              </a:xfrm>
            </p:grpSpPr>
            <p:sp>
              <p:nvSpPr>
                <p:cNvPr id="101382" name="Freeform 6"/>
                <p:cNvSpPr>
                  <a:spLocks/>
                </p:cNvSpPr>
                <p:nvPr/>
              </p:nvSpPr>
              <p:spPr bwMode="auto">
                <a:xfrm>
                  <a:off x="1002" y="1152"/>
                  <a:ext cx="254" cy="818"/>
                </a:xfrm>
                <a:custGeom>
                  <a:avLst/>
                  <a:gdLst>
                    <a:gd name="T0" fmla="*/ 0 w 405"/>
                    <a:gd name="T1" fmla="*/ 0 h 1305"/>
                    <a:gd name="T2" fmla="*/ 0 w 405"/>
                    <a:gd name="T3" fmla="*/ 1305 h 1305"/>
                    <a:gd name="T4" fmla="*/ 405 w 405"/>
                    <a:gd name="T5" fmla="*/ 1305 h 1305"/>
                    <a:gd name="T6" fmla="*/ 405 w 405"/>
                    <a:gd name="T7" fmla="*/ 0 h 1305"/>
                  </a:gdLst>
                  <a:ahLst/>
                  <a:cxnLst>
                    <a:cxn ang="0">
                      <a:pos x="T0" y="T1"/>
                    </a:cxn>
                    <a:cxn ang="0">
                      <a:pos x="T2" y="T3"/>
                    </a:cxn>
                    <a:cxn ang="0">
                      <a:pos x="T4" y="T5"/>
                    </a:cxn>
                    <a:cxn ang="0">
                      <a:pos x="T6" y="T7"/>
                    </a:cxn>
                  </a:cxnLst>
                  <a:rect l="0" t="0" r="r" b="b"/>
                  <a:pathLst>
                    <a:path w="405" h="1305">
                      <a:moveTo>
                        <a:pt x="0" y="0"/>
                      </a:moveTo>
                      <a:lnTo>
                        <a:pt x="0" y="1305"/>
                      </a:lnTo>
                      <a:lnTo>
                        <a:pt x="405" y="1305"/>
                      </a:lnTo>
                      <a:lnTo>
                        <a:pt x="405"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1383" name="Text Box 7"/>
                <p:cNvSpPr txBox="1">
                  <a:spLocks noChangeArrowheads="1"/>
                </p:cNvSpPr>
                <p:nvPr/>
              </p:nvSpPr>
              <p:spPr bwMode="auto">
                <a:xfrm>
                  <a:off x="1030" y="1182"/>
                  <a:ext cx="207" cy="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ctr" eaLnBrk="1" hangingPunct="1">
                    <a:lnSpc>
                      <a:spcPct val="120000"/>
                    </a:lnSpc>
                  </a:pPr>
                  <a:endParaRPr kumimoji="1" lang="en-US" altLang="zh-CN" sz="1800" b="0">
                    <a:solidFill>
                      <a:schemeClr val="tx1"/>
                    </a:solidFill>
                  </a:endParaRPr>
                </a:p>
                <a:p>
                  <a:pPr algn="ctr" eaLnBrk="1" hangingPunct="1">
                    <a:lnSpc>
                      <a:spcPct val="120000"/>
                    </a:lnSpc>
                  </a:pPr>
                  <a:endParaRPr kumimoji="1" lang="en-US" altLang="zh-CN" sz="1800" b="0">
                    <a:solidFill>
                      <a:schemeClr val="tx1"/>
                    </a:solidFill>
                  </a:endParaRPr>
                </a:p>
                <a:p>
                  <a:pPr algn="ctr" eaLnBrk="1" hangingPunct="1">
                    <a:lnSpc>
                      <a:spcPct val="120000"/>
                    </a:lnSpc>
                  </a:pPr>
                  <a:r>
                    <a:rPr kumimoji="1" lang="en-US" altLang="zh-CN" sz="1800" b="0">
                      <a:solidFill>
                        <a:schemeClr val="tx1"/>
                      </a:solidFill>
                    </a:rPr>
                    <a:t>b</a:t>
                  </a:r>
                </a:p>
                <a:p>
                  <a:pPr algn="ctr" eaLnBrk="1" hangingPunct="1"/>
                  <a:r>
                    <a:rPr kumimoji="1" lang="en-US" altLang="zh-CN" sz="1800" b="0">
                      <a:solidFill>
                        <a:schemeClr val="tx1"/>
                      </a:solidFill>
                    </a:rPr>
                    <a:t>a</a:t>
                  </a:r>
                </a:p>
              </p:txBody>
            </p:sp>
            <p:sp>
              <p:nvSpPr>
                <p:cNvPr id="101384" name="Line 8"/>
                <p:cNvSpPr>
                  <a:spLocks noChangeShapeType="1"/>
                </p:cNvSpPr>
                <p:nvPr/>
              </p:nvSpPr>
              <p:spPr bwMode="auto">
                <a:xfrm>
                  <a:off x="1002" y="1801"/>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385" name="Line 9"/>
                <p:cNvSpPr>
                  <a:spLocks noChangeShapeType="1"/>
                </p:cNvSpPr>
                <p:nvPr/>
              </p:nvSpPr>
              <p:spPr bwMode="auto">
                <a:xfrm>
                  <a:off x="1002" y="1613"/>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386" name="Line 10"/>
                <p:cNvSpPr>
                  <a:spLocks noChangeShapeType="1"/>
                </p:cNvSpPr>
                <p:nvPr/>
              </p:nvSpPr>
              <p:spPr bwMode="auto">
                <a:xfrm>
                  <a:off x="1011" y="1425"/>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1387" name="Group 11"/>
              <p:cNvGrpSpPr>
                <a:grpSpLocks/>
              </p:cNvGrpSpPr>
              <p:nvPr/>
            </p:nvGrpSpPr>
            <p:grpSpPr bwMode="auto">
              <a:xfrm>
                <a:off x="1689" y="1152"/>
                <a:ext cx="263" cy="818"/>
                <a:chOff x="1689" y="1287"/>
                <a:chExt cx="263" cy="818"/>
              </a:xfrm>
            </p:grpSpPr>
            <p:sp>
              <p:nvSpPr>
                <p:cNvPr id="101388" name="Freeform 12"/>
                <p:cNvSpPr>
                  <a:spLocks/>
                </p:cNvSpPr>
                <p:nvPr/>
              </p:nvSpPr>
              <p:spPr bwMode="auto">
                <a:xfrm>
                  <a:off x="1689" y="1287"/>
                  <a:ext cx="254" cy="818"/>
                </a:xfrm>
                <a:custGeom>
                  <a:avLst/>
                  <a:gdLst>
                    <a:gd name="T0" fmla="*/ 0 w 405"/>
                    <a:gd name="T1" fmla="*/ 0 h 1305"/>
                    <a:gd name="T2" fmla="*/ 0 w 405"/>
                    <a:gd name="T3" fmla="*/ 1305 h 1305"/>
                    <a:gd name="T4" fmla="*/ 405 w 405"/>
                    <a:gd name="T5" fmla="*/ 1305 h 1305"/>
                    <a:gd name="T6" fmla="*/ 405 w 405"/>
                    <a:gd name="T7" fmla="*/ 0 h 1305"/>
                  </a:gdLst>
                  <a:ahLst/>
                  <a:cxnLst>
                    <a:cxn ang="0">
                      <a:pos x="T0" y="T1"/>
                    </a:cxn>
                    <a:cxn ang="0">
                      <a:pos x="T2" y="T3"/>
                    </a:cxn>
                    <a:cxn ang="0">
                      <a:pos x="T4" y="T5"/>
                    </a:cxn>
                    <a:cxn ang="0">
                      <a:pos x="T6" y="T7"/>
                    </a:cxn>
                  </a:cxnLst>
                  <a:rect l="0" t="0" r="r" b="b"/>
                  <a:pathLst>
                    <a:path w="405" h="1305">
                      <a:moveTo>
                        <a:pt x="0" y="0"/>
                      </a:moveTo>
                      <a:lnTo>
                        <a:pt x="0" y="1305"/>
                      </a:lnTo>
                      <a:lnTo>
                        <a:pt x="405" y="1305"/>
                      </a:lnTo>
                      <a:lnTo>
                        <a:pt x="405"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1389" name="Text Box 13"/>
                <p:cNvSpPr txBox="1">
                  <a:spLocks noChangeArrowheads="1"/>
                </p:cNvSpPr>
                <p:nvPr/>
              </p:nvSpPr>
              <p:spPr bwMode="auto">
                <a:xfrm>
                  <a:off x="1717" y="1317"/>
                  <a:ext cx="207" cy="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ctr" eaLnBrk="1" hangingPunct="1">
                    <a:lnSpc>
                      <a:spcPct val="110000"/>
                    </a:lnSpc>
                  </a:pPr>
                  <a:endParaRPr kumimoji="1" lang="en-US" altLang="zh-CN" sz="1800" b="0">
                    <a:solidFill>
                      <a:schemeClr val="tx1"/>
                    </a:solidFill>
                  </a:endParaRPr>
                </a:p>
                <a:p>
                  <a:pPr algn="ctr" eaLnBrk="1" hangingPunct="1">
                    <a:lnSpc>
                      <a:spcPct val="110000"/>
                    </a:lnSpc>
                  </a:pPr>
                  <a:endParaRPr kumimoji="1" lang="en-US" altLang="zh-CN" sz="1800" b="0">
                    <a:solidFill>
                      <a:schemeClr val="tx1"/>
                    </a:solidFill>
                  </a:endParaRPr>
                </a:p>
                <a:p>
                  <a:pPr algn="ctr" eaLnBrk="1" hangingPunct="1">
                    <a:lnSpc>
                      <a:spcPct val="110000"/>
                    </a:lnSpc>
                  </a:pPr>
                  <a:endParaRPr kumimoji="1" lang="en-US" altLang="zh-CN" sz="1800" b="0">
                    <a:solidFill>
                      <a:schemeClr val="tx1"/>
                    </a:solidFill>
                  </a:endParaRPr>
                </a:p>
                <a:p>
                  <a:pPr algn="ctr" eaLnBrk="1" hangingPunct="1">
                    <a:lnSpc>
                      <a:spcPct val="110000"/>
                    </a:lnSpc>
                  </a:pPr>
                  <a:r>
                    <a:rPr kumimoji="1" lang="en-US" altLang="zh-CN" sz="1800" b="0">
                      <a:solidFill>
                        <a:schemeClr val="tx1"/>
                      </a:solidFill>
                    </a:rPr>
                    <a:t>/</a:t>
                  </a:r>
                </a:p>
              </p:txBody>
            </p:sp>
            <p:sp>
              <p:nvSpPr>
                <p:cNvPr id="101390" name="Line 14"/>
                <p:cNvSpPr>
                  <a:spLocks noChangeShapeType="1"/>
                </p:cNvSpPr>
                <p:nvPr/>
              </p:nvSpPr>
              <p:spPr bwMode="auto">
                <a:xfrm>
                  <a:off x="1689" y="1936"/>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391" name="Line 15"/>
                <p:cNvSpPr>
                  <a:spLocks noChangeShapeType="1"/>
                </p:cNvSpPr>
                <p:nvPr/>
              </p:nvSpPr>
              <p:spPr bwMode="auto">
                <a:xfrm>
                  <a:off x="1689" y="1748"/>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392" name="Line 16"/>
                <p:cNvSpPr>
                  <a:spLocks noChangeShapeType="1"/>
                </p:cNvSpPr>
                <p:nvPr/>
              </p:nvSpPr>
              <p:spPr bwMode="auto">
                <a:xfrm>
                  <a:off x="1698" y="1560"/>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1393" name="Text Box 17"/>
              <p:cNvSpPr txBox="1">
                <a:spLocks noChangeArrowheads="1"/>
              </p:cNvSpPr>
              <p:nvPr/>
            </p:nvSpPr>
            <p:spPr bwMode="auto">
              <a:xfrm>
                <a:off x="1002" y="2055"/>
                <a:ext cx="950"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r>
                  <a:rPr kumimoji="1" lang="en-US" altLang="zh-CN" b="0" u="sng">
                    <a:solidFill>
                      <a:schemeClr val="tx1"/>
                    </a:solidFill>
                  </a:rPr>
                  <a:t>a/b</a:t>
                </a:r>
                <a:r>
                  <a:rPr kumimoji="1" lang="en-US" altLang="zh-CN" b="0">
                    <a:solidFill>
                      <a:schemeClr val="tx1"/>
                    </a:solidFill>
                  </a:rPr>
                  <a:t>+c*d</a:t>
                </a:r>
              </a:p>
            </p:txBody>
          </p:sp>
        </p:grpSp>
        <p:sp>
          <p:nvSpPr>
            <p:cNvPr id="101394" name="Text Box 18"/>
            <p:cNvSpPr txBox="1">
              <a:spLocks noChangeArrowheads="1"/>
            </p:cNvSpPr>
            <p:nvPr/>
          </p:nvSpPr>
          <p:spPr bwMode="auto">
            <a:xfrm>
              <a:off x="1383" y="2351"/>
              <a:ext cx="18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r>
                <a:rPr kumimoji="1" lang="en-US" altLang="zh-CN" sz="1800" b="0">
                  <a:solidFill>
                    <a:schemeClr val="tx1"/>
                  </a:solidFill>
                </a:rPr>
                <a:t>(a)</a:t>
              </a:r>
            </a:p>
          </p:txBody>
        </p:sp>
      </p:grpSp>
      <p:grpSp>
        <p:nvGrpSpPr>
          <p:cNvPr id="101395" name="Group 19"/>
          <p:cNvGrpSpPr>
            <a:grpSpLocks/>
          </p:cNvGrpSpPr>
          <p:nvPr/>
        </p:nvGrpSpPr>
        <p:grpSpPr bwMode="auto">
          <a:xfrm>
            <a:off x="4114800" y="1371600"/>
            <a:ext cx="1981200" cy="1639491"/>
            <a:chOff x="2592" y="1152"/>
            <a:chExt cx="1248" cy="1377"/>
          </a:xfrm>
        </p:grpSpPr>
        <p:grpSp>
          <p:nvGrpSpPr>
            <p:cNvPr id="101396" name="Group 20"/>
            <p:cNvGrpSpPr>
              <a:grpSpLocks/>
            </p:cNvGrpSpPr>
            <p:nvPr/>
          </p:nvGrpSpPr>
          <p:grpSpPr bwMode="auto">
            <a:xfrm>
              <a:off x="2592" y="1152"/>
              <a:ext cx="1248" cy="1091"/>
              <a:chOff x="2592" y="1152"/>
              <a:chExt cx="1248" cy="1091"/>
            </a:xfrm>
          </p:grpSpPr>
          <p:grpSp>
            <p:nvGrpSpPr>
              <p:cNvPr id="101397" name="Group 21"/>
              <p:cNvGrpSpPr>
                <a:grpSpLocks/>
              </p:cNvGrpSpPr>
              <p:nvPr/>
            </p:nvGrpSpPr>
            <p:grpSpPr bwMode="auto">
              <a:xfrm>
                <a:off x="2592" y="1152"/>
                <a:ext cx="1248" cy="1091"/>
                <a:chOff x="2592" y="1152"/>
                <a:chExt cx="1248" cy="1091"/>
              </a:xfrm>
            </p:grpSpPr>
            <p:grpSp>
              <p:nvGrpSpPr>
                <p:cNvPr id="101398" name="Group 22"/>
                <p:cNvGrpSpPr>
                  <a:grpSpLocks/>
                </p:cNvGrpSpPr>
                <p:nvPr/>
              </p:nvGrpSpPr>
              <p:grpSpPr bwMode="auto">
                <a:xfrm>
                  <a:off x="2592" y="1152"/>
                  <a:ext cx="263" cy="818"/>
                  <a:chOff x="2592" y="1287"/>
                  <a:chExt cx="263" cy="818"/>
                </a:xfrm>
              </p:grpSpPr>
              <p:sp>
                <p:nvSpPr>
                  <p:cNvPr id="101399" name="Freeform 23"/>
                  <p:cNvSpPr>
                    <a:spLocks/>
                  </p:cNvSpPr>
                  <p:nvPr/>
                </p:nvSpPr>
                <p:spPr bwMode="auto">
                  <a:xfrm>
                    <a:off x="2592" y="1287"/>
                    <a:ext cx="254" cy="818"/>
                  </a:xfrm>
                  <a:custGeom>
                    <a:avLst/>
                    <a:gdLst>
                      <a:gd name="T0" fmla="*/ 0 w 405"/>
                      <a:gd name="T1" fmla="*/ 0 h 1305"/>
                      <a:gd name="T2" fmla="*/ 0 w 405"/>
                      <a:gd name="T3" fmla="*/ 1305 h 1305"/>
                      <a:gd name="T4" fmla="*/ 405 w 405"/>
                      <a:gd name="T5" fmla="*/ 1305 h 1305"/>
                      <a:gd name="T6" fmla="*/ 405 w 405"/>
                      <a:gd name="T7" fmla="*/ 0 h 1305"/>
                    </a:gdLst>
                    <a:ahLst/>
                    <a:cxnLst>
                      <a:cxn ang="0">
                        <a:pos x="T0" y="T1"/>
                      </a:cxn>
                      <a:cxn ang="0">
                        <a:pos x="T2" y="T3"/>
                      </a:cxn>
                      <a:cxn ang="0">
                        <a:pos x="T4" y="T5"/>
                      </a:cxn>
                      <a:cxn ang="0">
                        <a:pos x="T6" y="T7"/>
                      </a:cxn>
                    </a:cxnLst>
                    <a:rect l="0" t="0" r="r" b="b"/>
                    <a:pathLst>
                      <a:path w="405" h="1305">
                        <a:moveTo>
                          <a:pt x="0" y="0"/>
                        </a:moveTo>
                        <a:lnTo>
                          <a:pt x="0" y="1305"/>
                        </a:lnTo>
                        <a:lnTo>
                          <a:pt x="405" y="1305"/>
                        </a:lnTo>
                        <a:lnTo>
                          <a:pt x="405"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1400" name="Text Box 24"/>
                  <p:cNvSpPr txBox="1">
                    <a:spLocks noChangeArrowheads="1"/>
                  </p:cNvSpPr>
                  <p:nvPr/>
                </p:nvSpPr>
                <p:spPr bwMode="auto">
                  <a:xfrm>
                    <a:off x="2620" y="1317"/>
                    <a:ext cx="207" cy="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ctr" eaLnBrk="1" hangingPunct="1">
                      <a:lnSpc>
                        <a:spcPct val="110000"/>
                      </a:lnSpc>
                    </a:pPr>
                    <a:endParaRPr kumimoji="1" lang="en-US" altLang="zh-CN" sz="1800" b="0">
                      <a:solidFill>
                        <a:schemeClr val="tx1"/>
                      </a:solidFill>
                    </a:endParaRPr>
                  </a:p>
                  <a:p>
                    <a:pPr algn="ctr" eaLnBrk="1" hangingPunct="1">
                      <a:lnSpc>
                        <a:spcPct val="110000"/>
                      </a:lnSpc>
                    </a:pPr>
                    <a:endParaRPr kumimoji="1" lang="en-US" altLang="zh-CN" sz="1800" b="0">
                      <a:solidFill>
                        <a:schemeClr val="tx1"/>
                      </a:solidFill>
                    </a:endParaRPr>
                  </a:p>
                  <a:p>
                    <a:pPr algn="ctr" eaLnBrk="1" hangingPunct="1">
                      <a:lnSpc>
                        <a:spcPct val="110000"/>
                      </a:lnSpc>
                    </a:pPr>
                    <a:endParaRPr kumimoji="1" lang="en-US" altLang="zh-CN" sz="1800" b="0">
                      <a:solidFill>
                        <a:schemeClr val="tx1"/>
                      </a:solidFill>
                    </a:endParaRPr>
                  </a:p>
                  <a:p>
                    <a:pPr algn="ctr" eaLnBrk="1" hangingPunct="1">
                      <a:lnSpc>
                        <a:spcPct val="130000"/>
                      </a:lnSpc>
                    </a:pPr>
                    <a:r>
                      <a:rPr kumimoji="1" lang="en-US" altLang="zh-CN" sz="1800" b="0">
                        <a:solidFill>
                          <a:schemeClr val="tx1"/>
                        </a:solidFill>
                      </a:rPr>
                      <a:t>t1</a:t>
                    </a:r>
                  </a:p>
                </p:txBody>
              </p:sp>
              <p:sp>
                <p:nvSpPr>
                  <p:cNvPr id="101401" name="Line 25"/>
                  <p:cNvSpPr>
                    <a:spLocks noChangeShapeType="1"/>
                  </p:cNvSpPr>
                  <p:nvPr/>
                </p:nvSpPr>
                <p:spPr bwMode="auto">
                  <a:xfrm>
                    <a:off x="2592" y="1936"/>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402" name="Line 26"/>
                  <p:cNvSpPr>
                    <a:spLocks noChangeShapeType="1"/>
                  </p:cNvSpPr>
                  <p:nvPr/>
                </p:nvSpPr>
                <p:spPr bwMode="auto">
                  <a:xfrm>
                    <a:off x="2592" y="1748"/>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403" name="Line 27"/>
                  <p:cNvSpPr>
                    <a:spLocks noChangeShapeType="1"/>
                  </p:cNvSpPr>
                  <p:nvPr/>
                </p:nvSpPr>
                <p:spPr bwMode="auto">
                  <a:xfrm>
                    <a:off x="2601" y="1560"/>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1404" name="Group 28"/>
                <p:cNvGrpSpPr>
                  <a:grpSpLocks/>
                </p:cNvGrpSpPr>
                <p:nvPr/>
              </p:nvGrpSpPr>
              <p:grpSpPr bwMode="auto">
                <a:xfrm>
                  <a:off x="3577" y="1152"/>
                  <a:ext cx="263" cy="818"/>
                  <a:chOff x="3577" y="1287"/>
                  <a:chExt cx="263" cy="818"/>
                </a:xfrm>
              </p:grpSpPr>
              <p:sp>
                <p:nvSpPr>
                  <p:cNvPr id="101405" name="Freeform 29"/>
                  <p:cNvSpPr>
                    <a:spLocks/>
                  </p:cNvSpPr>
                  <p:nvPr/>
                </p:nvSpPr>
                <p:spPr bwMode="auto">
                  <a:xfrm>
                    <a:off x="3577" y="1287"/>
                    <a:ext cx="254" cy="818"/>
                  </a:xfrm>
                  <a:custGeom>
                    <a:avLst/>
                    <a:gdLst>
                      <a:gd name="T0" fmla="*/ 0 w 405"/>
                      <a:gd name="T1" fmla="*/ 0 h 1305"/>
                      <a:gd name="T2" fmla="*/ 0 w 405"/>
                      <a:gd name="T3" fmla="*/ 1305 h 1305"/>
                      <a:gd name="T4" fmla="*/ 405 w 405"/>
                      <a:gd name="T5" fmla="*/ 1305 h 1305"/>
                      <a:gd name="T6" fmla="*/ 405 w 405"/>
                      <a:gd name="T7" fmla="*/ 0 h 1305"/>
                    </a:gdLst>
                    <a:ahLst/>
                    <a:cxnLst>
                      <a:cxn ang="0">
                        <a:pos x="T0" y="T1"/>
                      </a:cxn>
                      <a:cxn ang="0">
                        <a:pos x="T2" y="T3"/>
                      </a:cxn>
                      <a:cxn ang="0">
                        <a:pos x="T4" y="T5"/>
                      </a:cxn>
                      <a:cxn ang="0">
                        <a:pos x="T6" y="T7"/>
                      </a:cxn>
                    </a:cxnLst>
                    <a:rect l="0" t="0" r="r" b="b"/>
                    <a:pathLst>
                      <a:path w="405" h="1305">
                        <a:moveTo>
                          <a:pt x="0" y="0"/>
                        </a:moveTo>
                        <a:lnTo>
                          <a:pt x="0" y="1305"/>
                        </a:lnTo>
                        <a:lnTo>
                          <a:pt x="405" y="1305"/>
                        </a:lnTo>
                        <a:lnTo>
                          <a:pt x="405"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1406" name="Text Box 30"/>
                  <p:cNvSpPr txBox="1">
                    <a:spLocks noChangeArrowheads="1"/>
                  </p:cNvSpPr>
                  <p:nvPr/>
                </p:nvSpPr>
                <p:spPr bwMode="auto">
                  <a:xfrm>
                    <a:off x="3605" y="1317"/>
                    <a:ext cx="207" cy="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ctr" eaLnBrk="1" hangingPunct="1">
                      <a:lnSpc>
                        <a:spcPct val="110000"/>
                      </a:lnSpc>
                    </a:pPr>
                    <a:endParaRPr kumimoji="1" lang="en-US" altLang="zh-CN" sz="1800" b="0">
                      <a:solidFill>
                        <a:schemeClr val="tx1"/>
                      </a:solidFill>
                    </a:endParaRPr>
                  </a:p>
                  <a:p>
                    <a:pPr algn="ctr" eaLnBrk="1" hangingPunct="1">
                      <a:lnSpc>
                        <a:spcPct val="110000"/>
                      </a:lnSpc>
                    </a:pPr>
                    <a:endParaRPr kumimoji="1" lang="en-US" altLang="zh-CN" sz="1800" b="0">
                      <a:solidFill>
                        <a:schemeClr val="tx1"/>
                      </a:solidFill>
                    </a:endParaRPr>
                  </a:p>
                  <a:p>
                    <a:pPr algn="ctr" eaLnBrk="1" hangingPunct="1">
                      <a:lnSpc>
                        <a:spcPct val="110000"/>
                      </a:lnSpc>
                    </a:pPr>
                    <a:endParaRPr kumimoji="1" lang="en-US" altLang="zh-CN" sz="1800" b="0">
                      <a:solidFill>
                        <a:schemeClr val="tx1"/>
                      </a:solidFill>
                    </a:endParaRPr>
                  </a:p>
                  <a:p>
                    <a:pPr algn="ctr" eaLnBrk="1" hangingPunct="1">
                      <a:lnSpc>
                        <a:spcPct val="130000"/>
                      </a:lnSpc>
                    </a:pPr>
                    <a:r>
                      <a:rPr kumimoji="1" lang="en-US" altLang="zh-CN" sz="1800" b="0">
                        <a:solidFill>
                          <a:schemeClr val="tx1"/>
                        </a:solidFill>
                      </a:rPr>
                      <a:t>+</a:t>
                    </a:r>
                  </a:p>
                </p:txBody>
              </p:sp>
              <p:sp>
                <p:nvSpPr>
                  <p:cNvPr id="101407" name="Line 31"/>
                  <p:cNvSpPr>
                    <a:spLocks noChangeShapeType="1"/>
                  </p:cNvSpPr>
                  <p:nvPr/>
                </p:nvSpPr>
                <p:spPr bwMode="auto">
                  <a:xfrm>
                    <a:off x="3577" y="1936"/>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408" name="Line 32"/>
                  <p:cNvSpPr>
                    <a:spLocks noChangeShapeType="1"/>
                  </p:cNvSpPr>
                  <p:nvPr/>
                </p:nvSpPr>
                <p:spPr bwMode="auto">
                  <a:xfrm>
                    <a:off x="3577" y="1748"/>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409" name="Line 33"/>
                  <p:cNvSpPr>
                    <a:spLocks noChangeShapeType="1"/>
                  </p:cNvSpPr>
                  <p:nvPr/>
                </p:nvSpPr>
                <p:spPr bwMode="auto">
                  <a:xfrm>
                    <a:off x="3586" y="1560"/>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1410" name="Text Box 34"/>
                <p:cNvSpPr txBox="1">
                  <a:spLocks noChangeArrowheads="1"/>
                </p:cNvSpPr>
                <p:nvPr/>
              </p:nvSpPr>
              <p:spPr bwMode="auto">
                <a:xfrm>
                  <a:off x="2690" y="2055"/>
                  <a:ext cx="950"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r>
                    <a:rPr kumimoji="1" lang="en-US" altLang="zh-CN" b="0" u="sng">
                      <a:solidFill>
                        <a:schemeClr val="tx1"/>
                      </a:solidFill>
                    </a:rPr>
                    <a:t>a/b</a:t>
                  </a:r>
                  <a:r>
                    <a:rPr kumimoji="1" lang="en-US" altLang="zh-CN" b="0">
                      <a:solidFill>
                        <a:schemeClr val="tx1"/>
                      </a:solidFill>
                    </a:rPr>
                    <a:t>+c*d</a:t>
                  </a:r>
                </a:p>
              </p:txBody>
            </p:sp>
          </p:grpSp>
          <p:sp>
            <p:nvSpPr>
              <p:cNvPr id="101411" name="Text Box 35"/>
              <p:cNvSpPr txBox="1">
                <a:spLocks noChangeArrowheads="1"/>
              </p:cNvSpPr>
              <p:nvPr/>
            </p:nvSpPr>
            <p:spPr bwMode="auto">
              <a:xfrm>
                <a:off x="3000" y="1822"/>
                <a:ext cx="60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1" hangingPunct="1"/>
                <a:r>
                  <a:rPr kumimoji="1" lang="en-US" altLang="zh-CN" sz="1800" b="0">
                    <a:solidFill>
                      <a:schemeClr val="tx1"/>
                    </a:solidFill>
                  </a:rPr>
                  <a:t>t1=a/b</a:t>
                </a:r>
              </a:p>
            </p:txBody>
          </p:sp>
        </p:grpSp>
        <p:sp>
          <p:nvSpPr>
            <p:cNvPr id="101412" name="Text Box 36"/>
            <p:cNvSpPr txBox="1">
              <a:spLocks noChangeArrowheads="1"/>
            </p:cNvSpPr>
            <p:nvPr/>
          </p:nvSpPr>
          <p:spPr bwMode="auto">
            <a:xfrm>
              <a:off x="3074" y="2351"/>
              <a:ext cx="18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r>
                <a:rPr kumimoji="1" lang="en-US" altLang="zh-CN" sz="1800" b="0">
                  <a:solidFill>
                    <a:schemeClr val="tx1"/>
                  </a:solidFill>
                </a:rPr>
                <a:t>(b)</a:t>
              </a:r>
            </a:p>
          </p:txBody>
        </p:sp>
      </p:grpSp>
      <p:grpSp>
        <p:nvGrpSpPr>
          <p:cNvPr id="101413" name="Group 37"/>
          <p:cNvGrpSpPr>
            <a:grpSpLocks/>
          </p:cNvGrpSpPr>
          <p:nvPr/>
        </p:nvGrpSpPr>
        <p:grpSpPr bwMode="auto">
          <a:xfrm>
            <a:off x="6950076" y="1371600"/>
            <a:ext cx="1508125" cy="1639491"/>
            <a:chOff x="4378" y="1152"/>
            <a:chExt cx="950" cy="1377"/>
          </a:xfrm>
        </p:grpSpPr>
        <p:grpSp>
          <p:nvGrpSpPr>
            <p:cNvPr id="101414" name="Group 38"/>
            <p:cNvGrpSpPr>
              <a:grpSpLocks/>
            </p:cNvGrpSpPr>
            <p:nvPr/>
          </p:nvGrpSpPr>
          <p:grpSpPr bwMode="auto">
            <a:xfrm>
              <a:off x="4378" y="1152"/>
              <a:ext cx="950" cy="1091"/>
              <a:chOff x="4378" y="1152"/>
              <a:chExt cx="950" cy="1091"/>
            </a:xfrm>
          </p:grpSpPr>
          <p:grpSp>
            <p:nvGrpSpPr>
              <p:cNvPr id="101415" name="Group 39"/>
              <p:cNvGrpSpPr>
                <a:grpSpLocks/>
              </p:cNvGrpSpPr>
              <p:nvPr/>
            </p:nvGrpSpPr>
            <p:grpSpPr bwMode="auto">
              <a:xfrm>
                <a:off x="4378" y="1152"/>
                <a:ext cx="950" cy="1091"/>
                <a:chOff x="4378" y="1152"/>
                <a:chExt cx="950" cy="1091"/>
              </a:xfrm>
            </p:grpSpPr>
            <p:grpSp>
              <p:nvGrpSpPr>
                <p:cNvPr id="101416" name="Group 40"/>
                <p:cNvGrpSpPr>
                  <a:grpSpLocks/>
                </p:cNvGrpSpPr>
                <p:nvPr/>
              </p:nvGrpSpPr>
              <p:grpSpPr bwMode="auto">
                <a:xfrm>
                  <a:off x="4378" y="1152"/>
                  <a:ext cx="263" cy="818"/>
                  <a:chOff x="4378" y="1287"/>
                  <a:chExt cx="263" cy="818"/>
                </a:xfrm>
              </p:grpSpPr>
              <p:sp>
                <p:nvSpPr>
                  <p:cNvPr id="101417" name="Freeform 41"/>
                  <p:cNvSpPr>
                    <a:spLocks/>
                  </p:cNvSpPr>
                  <p:nvPr/>
                </p:nvSpPr>
                <p:spPr bwMode="auto">
                  <a:xfrm>
                    <a:off x="4378" y="1287"/>
                    <a:ext cx="254" cy="818"/>
                  </a:xfrm>
                  <a:custGeom>
                    <a:avLst/>
                    <a:gdLst>
                      <a:gd name="T0" fmla="*/ 0 w 405"/>
                      <a:gd name="T1" fmla="*/ 0 h 1305"/>
                      <a:gd name="T2" fmla="*/ 0 w 405"/>
                      <a:gd name="T3" fmla="*/ 1305 h 1305"/>
                      <a:gd name="T4" fmla="*/ 405 w 405"/>
                      <a:gd name="T5" fmla="*/ 1305 h 1305"/>
                      <a:gd name="T6" fmla="*/ 405 w 405"/>
                      <a:gd name="T7" fmla="*/ 0 h 1305"/>
                    </a:gdLst>
                    <a:ahLst/>
                    <a:cxnLst>
                      <a:cxn ang="0">
                        <a:pos x="T0" y="T1"/>
                      </a:cxn>
                      <a:cxn ang="0">
                        <a:pos x="T2" y="T3"/>
                      </a:cxn>
                      <a:cxn ang="0">
                        <a:pos x="T4" y="T5"/>
                      </a:cxn>
                      <a:cxn ang="0">
                        <a:pos x="T6" y="T7"/>
                      </a:cxn>
                    </a:cxnLst>
                    <a:rect l="0" t="0" r="r" b="b"/>
                    <a:pathLst>
                      <a:path w="405" h="1305">
                        <a:moveTo>
                          <a:pt x="0" y="0"/>
                        </a:moveTo>
                        <a:lnTo>
                          <a:pt x="0" y="1305"/>
                        </a:lnTo>
                        <a:lnTo>
                          <a:pt x="405" y="1305"/>
                        </a:lnTo>
                        <a:lnTo>
                          <a:pt x="405"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1418" name="Text Box 42"/>
                  <p:cNvSpPr txBox="1">
                    <a:spLocks noChangeArrowheads="1"/>
                  </p:cNvSpPr>
                  <p:nvPr/>
                </p:nvSpPr>
                <p:spPr bwMode="auto">
                  <a:xfrm>
                    <a:off x="4406" y="1317"/>
                    <a:ext cx="207" cy="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ctr" eaLnBrk="1" hangingPunct="1">
                      <a:lnSpc>
                        <a:spcPct val="130000"/>
                      </a:lnSpc>
                    </a:pPr>
                    <a:endParaRPr kumimoji="1" lang="en-US" altLang="zh-CN" sz="1800" b="0">
                      <a:solidFill>
                        <a:schemeClr val="tx1"/>
                      </a:solidFill>
                    </a:endParaRPr>
                  </a:p>
                  <a:p>
                    <a:pPr algn="ctr" eaLnBrk="1" hangingPunct="1">
                      <a:lnSpc>
                        <a:spcPct val="130000"/>
                      </a:lnSpc>
                    </a:pPr>
                    <a:r>
                      <a:rPr kumimoji="1" lang="en-US" altLang="zh-CN" sz="1800" b="0">
                        <a:solidFill>
                          <a:schemeClr val="tx1"/>
                        </a:solidFill>
                      </a:rPr>
                      <a:t>d</a:t>
                    </a:r>
                  </a:p>
                  <a:p>
                    <a:pPr algn="ctr" eaLnBrk="1" hangingPunct="1"/>
                    <a:r>
                      <a:rPr kumimoji="1" lang="en-US" altLang="zh-CN" sz="1800" b="0">
                        <a:solidFill>
                          <a:schemeClr val="tx1"/>
                        </a:solidFill>
                      </a:rPr>
                      <a:t>c</a:t>
                    </a:r>
                  </a:p>
                  <a:p>
                    <a:pPr algn="ctr" eaLnBrk="1" hangingPunct="1"/>
                    <a:r>
                      <a:rPr kumimoji="1" lang="en-US" altLang="zh-CN" sz="1800" b="0">
                        <a:solidFill>
                          <a:schemeClr val="tx1"/>
                        </a:solidFill>
                      </a:rPr>
                      <a:t>t1</a:t>
                    </a:r>
                  </a:p>
                </p:txBody>
              </p:sp>
              <p:sp>
                <p:nvSpPr>
                  <p:cNvPr id="101419" name="Line 43"/>
                  <p:cNvSpPr>
                    <a:spLocks noChangeShapeType="1"/>
                  </p:cNvSpPr>
                  <p:nvPr/>
                </p:nvSpPr>
                <p:spPr bwMode="auto">
                  <a:xfrm>
                    <a:off x="4378" y="1936"/>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420" name="Line 44"/>
                  <p:cNvSpPr>
                    <a:spLocks noChangeShapeType="1"/>
                  </p:cNvSpPr>
                  <p:nvPr/>
                </p:nvSpPr>
                <p:spPr bwMode="auto">
                  <a:xfrm>
                    <a:off x="4378" y="1748"/>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421" name="Line 45"/>
                  <p:cNvSpPr>
                    <a:spLocks noChangeShapeType="1"/>
                  </p:cNvSpPr>
                  <p:nvPr/>
                </p:nvSpPr>
                <p:spPr bwMode="auto">
                  <a:xfrm>
                    <a:off x="4387" y="1560"/>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1422" name="Group 46"/>
                <p:cNvGrpSpPr>
                  <a:grpSpLocks/>
                </p:cNvGrpSpPr>
                <p:nvPr/>
              </p:nvGrpSpPr>
              <p:grpSpPr bwMode="auto">
                <a:xfrm>
                  <a:off x="5065" y="1152"/>
                  <a:ext cx="263" cy="818"/>
                  <a:chOff x="5065" y="1287"/>
                  <a:chExt cx="263" cy="818"/>
                </a:xfrm>
              </p:grpSpPr>
              <p:sp>
                <p:nvSpPr>
                  <p:cNvPr id="101423" name="Freeform 47"/>
                  <p:cNvSpPr>
                    <a:spLocks/>
                  </p:cNvSpPr>
                  <p:nvPr/>
                </p:nvSpPr>
                <p:spPr bwMode="auto">
                  <a:xfrm>
                    <a:off x="5065" y="1287"/>
                    <a:ext cx="254" cy="818"/>
                  </a:xfrm>
                  <a:custGeom>
                    <a:avLst/>
                    <a:gdLst>
                      <a:gd name="T0" fmla="*/ 0 w 405"/>
                      <a:gd name="T1" fmla="*/ 0 h 1305"/>
                      <a:gd name="T2" fmla="*/ 0 w 405"/>
                      <a:gd name="T3" fmla="*/ 1305 h 1305"/>
                      <a:gd name="T4" fmla="*/ 405 w 405"/>
                      <a:gd name="T5" fmla="*/ 1305 h 1305"/>
                      <a:gd name="T6" fmla="*/ 405 w 405"/>
                      <a:gd name="T7" fmla="*/ 0 h 1305"/>
                    </a:gdLst>
                    <a:ahLst/>
                    <a:cxnLst>
                      <a:cxn ang="0">
                        <a:pos x="T0" y="T1"/>
                      </a:cxn>
                      <a:cxn ang="0">
                        <a:pos x="T2" y="T3"/>
                      </a:cxn>
                      <a:cxn ang="0">
                        <a:pos x="T4" y="T5"/>
                      </a:cxn>
                      <a:cxn ang="0">
                        <a:pos x="T6" y="T7"/>
                      </a:cxn>
                    </a:cxnLst>
                    <a:rect l="0" t="0" r="r" b="b"/>
                    <a:pathLst>
                      <a:path w="405" h="1305">
                        <a:moveTo>
                          <a:pt x="0" y="0"/>
                        </a:moveTo>
                        <a:lnTo>
                          <a:pt x="0" y="1305"/>
                        </a:lnTo>
                        <a:lnTo>
                          <a:pt x="405" y="1305"/>
                        </a:lnTo>
                        <a:lnTo>
                          <a:pt x="405"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1424" name="Text Box 48"/>
                  <p:cNvSpPr txBox="1">
                    <a:spLocks noChangeArrowheads="1"/>
                  </p:cNvSpPr>
                  <p:nvPr/>
                </p:nvSpPr>
                <p:spPr bwMode="auto">
                  <a:xfrm>
                    <a:off x="5093" y="1317"/>
                    <a:ext cx="207" cy="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ctr" eaLnBrk="1" hangingPunct="1">
                      <a:lnSpc>
                        <a:spcPct val="120000"/>
                      </a:lnSpc>
                    </a:pPr>
                    <a:endParaRPr kumimoji="1" lang="en-US" altLang="zh-CN" sz="1800" b="0">
                      <a:solidFill>
                        <a:schemeClr val="tx1"/>
                      </a:solidFill>
                    </a:endParaRPr>
                  </a:p>
                  <a:p>
                    <a:pPr algn="ctr" eaLnBrk="1" hangingPunct="1">
                      <a:lnSpc>
                        <a:spcPct val="120000"/>
                      </a:lnSpc>
                    </a:pPr>
                    <a:endParaRPr kumimoji="1" lang="en-US" altLang="zh-CN" sz="1800" b="0">
                      <a:solidFill>
                        <a:schemeClr val="tx1"/>
                      </a:solidFill>
                    </a:endParaRPr>
                  </a:p>
                  <a:p>
                    <a:pPr algn="ctr" eaLnBrk="1" hangingPunct="1">
                      <a:lnSpc>
                        <a:spcPct val="130000"/>
                      </a:lnSpc>
                    </a:pPr>
                    <a:r>
                      <a:rPr kumimoji="1" lang="en-US" altLang="zh-CN" sz="1800" b="0">
                        <a:solidFill>
                          <a:schemeClr val="tx1"/>
                        </a:solidFill>
                      </a:rPr>
                      <a:t>*</a:t>
                    </a:r>
                  </a:p>
                  <a:p>
                    <a:pPr algn="ctr" eaLnBrk="1" hangingPunct="1"/>
                    <a:r>
                      <a:rPr kumimoji="1" lang="en-US" altLang="zh-CN" sz="1800" b="0">
                        <a:solidFill>
                          <a:schemeClr val="tx1"/>
                        </a:solidFill>
                      </a:rPr>
                      <a:t>+</a:t>
                    </a:r>
                  </a:p>
                </p:txBody>
              </p:sp>
              <p:sp>
                <p:nvSpPr>
                  <p:cNvPr id="101425" name="Line 49"/>
                  <p:cNvSpPr>
                    <a:spLocks noChangeShapeType="1"/>
                  </p:cNvSpPr>
                  <p:nvPr/>
                </p:nvSpPr>
                <p:spPr bwMode="auto">
                  <a:xfrm>
                    <a:off x="5065" y="1936"/>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426" name="Line 50"/>
                  <p:cNvSpPr>
                    <a:spLocks noChangeShapeType="1"/>
                  </p:cNvSpPr>
                  <p:nvPr/>
                </p:nvSpPr>
                <p:spPr bwMode="auto">
                  <a:xfrm>
                    <a:off x="5065" y="1748"/>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427" name="Line 51"/>
                  <p:cNvSpPr>
                    <a:spLocks noChangeShapeType="1"/>
                  </p:cNvSpPr>
                  <p:nvPr/>
                </p:nvSpPr>
                <p:spPr bwMode="auto">
                  <a:xfrm>
                    <a:off x="5074" y="1560"/>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1428" name="Text Box 52"/>
                <p:cNvSpPr txBox="1">
                  <a:spLocks noChangeArrowheads="1"/>
                </p:cNvSpPr>
                <p:nvPr/>
              </p:nvSpPr>
              <p:spPr bwMode="auto">
                <a:xfrm>
                  <a:off x="4378" y="2055"/>
                  <a:ext cx="950"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r>
                    <a:rPr kumimoji="1" lang="en-US" altLang="zh-CN" b="0" u="sng">
                      <a:solidFill>
                        <a:schemeClr val="tx1"/>
                      </a:solidFill>
                    </a:rPr>
                    <a:t>a/b+c*d</a:t>
                  </a:r>
                  <a:endParaRPr kumimoji="1" lang="en-US" altLang="zh-CN" b="0">
                    <a:solidFill>
                      <a:schemeClr val="tx1"/>
                    </a:solidFill>
                  </a:endParaRPr>
                </a:p>
              </p:txBody>
            </p:sp>
          </p:grpSp>
          <p:sp>
            <p:nvSpPr>
              <p:cNvPr id="101429" name="Text Box 53"/>
              <p:cNvSpPr txBox="1">
                <a:spLocks noChangeArrowheads="1"/>
              </p:cNvSpPr>
              <p:nvPr/>
            </p:nvSpPr>
            <p:spPr bwMode="auto">
              <a:xfrm>
                <a:off x="4688" y="1822"/>
                <a:ext cx="34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1" hangingPunct="1"/>
                <a:endParaRPr kumimoji="1" lang="zh-CN" altLang="zh-CN" sz="1800" b="0">
                  <a:solidFill>
                    <a:schemeClr val="tx1"/>
                  </a:solidFill>
                </a:endParaRPr>
              </a:p>
            </p:txBody>
          </p:sp>
        </p:grpSp>
        <p:sp>
          <p:nvSpPr>
            <p:cNvPr id="101430" name="Text Box 54"/>
            <p:cNvSpPr txBox="1">
              <a:spLocks noChangeArrowheads="1"/>
            </p:cNvSpPr>
            <p:nvPr/>
          </p:nvSpPr>
          <p:spPr bwMode="auto">
            <a:xfrm>
              <a:off x="4767" y="2351"/>
              <a:ext cx="18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r>
                <a:rPr kumimoji="1" lang="en-US" altLang="zh-CN" sz="1800" b="0">
                  <a:solidFill>
                    <a:schemeClr val="tx1"/>
                  </a:solidFill>
                </a:rPr>
                <a:t>(c)</a:t>
              </a:r>
            </a:p>
          </p:txBody>
        </p:sp>
      </p:grpSp>
      <p:grpSp>
        <p:nvGrpSpPr>
          <p:cNvPr id="101431" name="Group 55"/>
          <p:cNvGrpSpPr>
            <a:grpSpLocks/>
          </p:cNvGrpSpPr>
          <p:nvPr/>
        </p:nvGrpSpPr>
        <p:grpSpPr bwMode="auto">
          <a:xfrm>
            <a:off x="4270376" y="3161110"/>
            <a:ext cx="1825625" cy="1639490"/>
            <a:chOff x="2690" y="2655"/>
            <a:chExt cx="1150" cy="1377"/>
          </a:xfrm>
        </p:grpSpPr>
        <p:grpSp>
          <p:nvGrpSpPr>
            <p:cNvPr id="101432" name="Group 56"/>
            <p:cNvGrpSpPr>
              <a:grpSpLocks/>
            </p:cNvGrpSpPr>
            <p:nvPr/>
          </p:nvGrpSpPr>
          <p:grpSpPr bwMode="auto">
            <a:xfrm>
              <a:off x="2690" y="2655"/>
              <a:ext cx="1150" cy="1091"/>
              <a:chOff x="2690" y="2655"/>
              <a:chExt cx="1150" cy="1091"/>
            </a:xfrm>
          </p:grpSpPr>
          <p:grpSp>
            <p:nvGrpSpPr>
              <p:cNvPr id="101433" name="Group 57"/>
              <p:cNvGrpSpPr>
                <a:grpSpLocks/>
              </p:cNvGrpSpPr>
              <p:nvPr/>
            </p:nvGrpSpPr>
            <p:grpSpPr bwMode="auto">
              <a:xfrm>
                <a:off x="2690" y="2655"/>
                <a:ext cx="263" cy="818"/>
                <a:chOff x="2690" y="2655"/>
                <a:chExt cx="263" cy="818"/>
              </a:xfrm>
            </p:grpSpPr>
            <p:sp>
              <p:nvSpPr>
                <p:cNvPr id="101434" name="Freeform 58"/>
                <p:cNvSpPr>
                  <a:spLocks/>
                </p:cNvSpPr>
                <p:nvPr/>
              </p:nvSpPr>
              <p:spPr bwMode="auto">
                <a:xfrm>
                  <a:off x="2690" y="2655"/>
                  <a:ext cx="254" cy="818"/>
                </a:xfrm>
                <a:custGeom>
                  <a:avLst/>
                  <a:gdLst>
                    <a:gd name="T0" fmla="*/ 0 w 405"/>
                    <a:gd name="T1" fmla="*/ 0 h 1305"/>
                    <a:gd name="T2" fmla="*/ 0 w 405"/>
                    <a:gd name="T3" fmla="*/ 1305 h 1305"/>
                    <a:gd name="T4" fmla="*/ 405 w 405"/>
                    <a:gd name="T5" fmla="*/ 1305 h 1305"/>
                    <a:gd name="T6" fmla="*/ 405 w 405"/>
                    <a:gd name="T7" fmla="*/ 0 h 1305"/>
                  </a:gdLst>
                  <a:ahLst/>
                  <a:cxnLst>
                    <a:cxn ang="0">
                      <a:pos x="T0" y="T1"/>
                    </a:cxn>
                    <a:cxn ang="0">
                      <a:pos x="T2" y="T3"/>
                    </a:cxn>
                    <a:cxn ang="0">
                      <a:pos x="T4" y="T5"/>
                    </a:cxn>
                    <a:cxn ang="0">
                      <a:pos x="T6" y="T7"/>
                    </a:cxn>
                  </a:cxnLst>
                  <a:rect l="0" t="0" r="r" b="b"/>
                  <a:pathLst>
                    <a:path w="405" h="1305">
                      <a:moveTo>
                        <a:pt x="0" y="0"/>
                      </a:moveTo>
                      <a:lnTo>
                        <a:pt x="0" y="1305"/>
                      </a:lnTo>
                      <a:lnTo>
                        <a:pt x="405" y="1305"/>
                      </a:lnTo>
                      <a:lnTo>
                        <a:pt x="405"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1435" name="Text Box 59"/>
                <p:cNvSpPr txBox="1">
                  <a:spLocks noChangeArrowheads="1"/>
                </p:cNvSpPr>
                <p:nvPr/>
              </p:nvSpPr>
              <p:spPr bwMode="auto">
                <a:xfrm>
                  <a:off x="2718" y="2685"/>
                  <a:ext cx="207" cy="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ctr" eaLnBrk="1" hangingPunct="1">
                    <a:lnSpc>
                      <a:spcPct val="110000"/>
                    </a:lnSpc>
                  </a:pPr>
                  <a:endParaRPr kumimoji="1" lang="en-US" altLang="zh-CN" sz="1800" b="0">
                    <a:solidFill>
                      <a:schemeClr val="tx1"/>
                    </a:solidFill>
                  </a:endParaRPr>
                </a:p>
                <a:p>
                  <a:pPr algn="ctr" eaLnBrk="1" hangingPunct="1">
                    <a:lnSpc>
                      <a:spcPct val="110000"/>
                    </a:lnSpc>
                  </a:pPr>
                  <a:endParaRPr kumimoji="1" lang="en-US" altLang="zh-CN" sz="1800" b="0">
                    <a:solidFill>
                      <a:schemeClr val="tx1"/>
                    </a:solidFill>
                  </a:endParaRPr>
                </a:p>
                <a:p>
                  <a:pPr algn="ctr" eaLnBrk="1" hangingPunct="1">
                    <a:lnSpc>
                      <a:spcPct val="130000"/>
                    </a:lnSpc>
                  </a:pPr>
                  <a:endParaRPr kumimoji="1" lang="en-US" altLang="zh-CN" sz="1800" b="0">
                    <a:solidFill>
                      <a:schemeClr val="tx1"/>
                    </a:solidFill>
                  </a:endParaRPr>
                </a:p>
                <a:p>
                  <a:pPr algn="ctr" eaLnBrk="1" hangingPunct="1">
                    <a:lnSpc>
                      <a:spcPct val="110000"/>
                    </a:lnSpc>
                  </a:pPr>
                  <a:r>
                    <a:rPr kumimoji="1" lang="en-US" altLang="zh-CN" sz="1800" b="0">
                      <a:solidFill>
                        <a:schemeClr val="tx1"/>
                      </a:solidFill>
                    </a:rPr>
                    <a:t>t3</a:t>
                  </a:r>
                </a:p>
              </p:txBody>
            </p:sp>
            <p:sp>
              <p:nvSpPr>
                <p:cNvPr id="101436" name="Line 60"/>
                <p:cNvSpPr>
                  <a:spLocks noChangeShapeType="1"/>
                </p:cNvSpPr>
                <p:nvPr/>
              </p:nvSpPr>
              <p:spPr bwMode="auto">
                <a:xfrm>
                  <a:off x="2690" y="3304"/>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437" name="Line 61"/>
                <p:cNvSpPr>
                  <a:spLocks noChangeShapeType="1"/>
                </p:cNvSpPr>
                <p:nvPr/>
              </p:nvSpPr>
              <p:spPr bwMode="auto">
                <a:xfrm>
                  <a:off x="2690" y="3116"/>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438" name="Line 62"/>
                <p:cNvSpPr>
                  <a:spLocks noChangeShapeType="1"/>
                </p:cNvSpPr>
                <p:nvPr/>
              </p:nvSpPr>
              <p:spPr bwMode="auto">
                <a:xfrm>
                  <a:off x="2699" y="2928"/>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1439" name="Group 63"/>
              <p:cNvGrpSpPr>
                <a:grpSpLocks/>
              </p:cNvGrpSpPr>
              <p:nvPr/>
            </p:nvGrpSpPr>
            <p:grpSpPr bwMode="auto">
              <a:xfrm>
                <a:off x="3577" y="2655"/>
                <a:ext cx="263" cy="818"/>
                <a:chOff x="3577" y="2655"/>
                <a:chExt cx="263" cy="818"/>
              </a:xfrm>
            </p:grpSpPr>
            <p:sp>
              <p:nvSpPr>
                <p:cNvPr id="101440" name="Freeform 64"/>
                <p:cNvSpPr>
                  <a:spLocks/>
                </p:cNvSpPr>
                <p:nvPr/>
              </p:nvSpPr>
              <p:spPr bwMode="auto">
                <a:xfrm>
                  <a:off x="3577" y="2655"/>
                  <a:ext cx="254" cy="818"/>
                </a:xfrm>
                <a:custGeom>
                  <a:avLst/>
                  <a:gdLst>
                    <a:gd name="T0" fmla="*/ 0 w 405"/>
                    <a:gd name="T1" fmla="*/ 0 h 1305"/>
                    <a:gd name="T2" fmla="*/ 0 w 405"/>
                    <a:gd name="T3" fmla="*/ 1305 h 1305"/>
                    <a:gd name="T4" fmla="*/ 405 w 405"/>
                    <a:gd name="T5" fmla="*/ 1305 h 1305"/>
                    <a:gd name="T6" fmla="*/ 405 w 405"/>
                    <a:gd name="T7" fmla="*/ 0 h 1305"/>
                  </a:gdLst>
                  <a:ahLst/>
                  <a:cxnLst>
                    <a:cxn ang="0">
                      <a:pos x="T0" y="T1"/>
                    </a:cxn>
                    <a:cxn ang="0">
                      <a:pos x="T2" y="T3"/>
                    </a:cxn>
                    <a:cxn ang="0">
                      <a:pos x="T4" y="T5"/>
                    </a:cxn>
                    <a:cxn ang="0">
                      <a:pos x="T6" y="T7"/>
                    </a:cxn>
                  </a:cxnLst>
                  <a:rect l="0" t="0" r="r" b="b"/>
                  <a:pathLst>
                    <a:path w="405" h="1305">
                      <a:moveTo>
                        <a:pt x="0" y="0"/>
                      </a:moveTo>
                      <a:lnTo>
                        <a:pt x="0" y="1305"/>
                      </a:lnTo>
                      <a:lnTo>
                        <a:pt x="405" y="1305"/>
                      </a:lnTo>
                      <a:lnTo>
                        <a:pt x="405"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1441" name="Text Box 65"/>
                <p:cNvSpPr txBox="1">
                  <a:spLocks noChangeArrowheads="1"/>
                </p:cNvSpPr>
                <p:nvPr/>
              </p:nvSpPr>
              <p:spPr bwMode="auto">
                <a:xfrm>
                  <a:off x="3605" y="2685"/>
                  <a:ext cx="207" cy="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ctr" eaLnBrk="1" hangingPunct="1"/>
                  <a:endParaRPr kumimoji="1" lang="en-US" altLang="zh-CN" sz="1800" b="0">
                    <a:solidFill>
                      <a:schemeClr val="tx1"/>
                    </a:solidFill>
                  </a:endParaRPr>
                </a:p>
                <a:p>
                  <a:pPr algn="ctr" eaLnBrk="1" hangingPunct="1"/>
                  <a:endParaRPr kumimoji="1" lang="en-US" altLang="zh-CN" sz="1800" b="0">
                    <a:solidFill>
                      <a:schemeClr val="tx1"/>
                    </a:solidFill>
                  </a:endParaRPr>
                </a:p>
                <a:p>
                  <a:pPr algn="ctr" eaLnBrk="1" hangingPunct="1"/>
                  <a:endParaRPr kumimoji="1" lang="en-US" altLang="zh-CN" sz="1800" b="0">
                    <a:solidFill>
                      <a:schemeClr val="tx1"/>
                    </a:solidFill>
                  </a:endParaRPr>
                </a:p>
                <a:p>
                  <a:pPr algn="ctr" eaLnBrk="1" hangingPunct="1"/>
                  <a:endParaRPr kumimoji="1" lang="en-US" altLang="zh-CN" sz="1800" b="0">
                    <a:solidFill>
                      <a:schemeClr val="tx1"/>
                    </a:solidFill>
                  </a:endParaRPr>
                </a:p>
              </p:txBody>
            </p:sp>
            <p:sp>
              <p:nvSpPr>
                <p:cNvPr id="101442" name="Line 66"/>
                <p:cNvSpPr>
                  <a:spLocks noChangeShapeType="1"/>
                </p:cNvSpPr>
                <p:nvPr/>
              </p:nvSpPr>
              <p:spPr bwMode="auto">
                <a:xfrm>
                  <a:off x="3577" y="3304"/>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443" name="Line 67"/>
                <p:cNvSpPr>
                  <a:spLocks noChangeShapeType="1"/>
                </p:cNvSpPr>
                <p:nvPr/>
              </p:nvSpPr>
              <p:spPr bwMode="auto">
                <a:xfrm>
                  <a:off x="3577" y="3116"/>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444" name="Line 68"/>
                <p:cNvSpPr>
                  <a:spLocks noChangeShapeType="1"/>
                </p:cNvSpPr>
                <p:nvPr/>
              </p:nvSpPr>
              <p:spPr bwMode="auto">
                <a:xfrm>
                  <a:off x="3586" y="2928"/>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1445" name="Text Box 69"/>
              <p:cNvSpPr txBox="1">
                <a:spLocks noChangeArrowheads="1"/>
              </p:cNvSpPr>
              <p:nvPr/>
            </p:nvSpPr>
            <p:spPr bwMode="auto">
              <a:xfrm>
                <a:off x="2690" y="3558"/>
                <a:ext cx="949"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r>
                  <a:rPr kumimoji="1" lang="en-US" altLang="zh-CN" b="0" u="sng">
                    <a:solidFill>
                      <a:schemeClr val="tx1"/>
                    </a:solidFill>
                  </a:rPr>
                  <a:t>a/b+c*d</a:t>
                </a:r>
                <a:endParaRPr kumimoji="1" lang="en-US" altLang="zh-CN" b="0">
                  <a:solidFill>
                    <a:schemeClr val="tx1"/>
                  </a:solidFill>
                </a:endParaRPr>
              </a:p>
            </p:txBody>
          </p:sp>
          <p:sp>
            <p:nvSpPr>
              <p:cNvPr id="101446" name="Text Box 70"/>
              <p:cNvSpPr txBox="1">
                <a:spLocks noChangeArrowheads="1"/>
              </p:cNvSpPr>
              <p:nvPr/>
            </p:nvSpPr>
            <p:spPr bwMode="auto">
              <a:xfrm>
                <a:off x="3000" y="3325"/>
                <a:ext cx="574"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1" hangingPunct="1"/>
                <a:r>
                  <a:rPr kumimoji="1" lang="en-US" altLang="zh-CN" sz="1800" b="0">
                    <a:solidFill>
                      <a:schemeClr val="tx1"/>
                    </a:solidFill>
                  </a:rPr>
                  <a:t>t3=t1+t2</a:t>
                </a:r>
              </a:p>
            </p:txBody>
          </p:sp>
        </p:grpSp>
        <p:sp>
          <p:nvSpPr>
            <p:cNvPr id="101447" name="Text Box 71"/>
            <p:cNvSpPr txBox="1">
              <a:spLocks noChangeArrowheads="1"/>
            </p:cNvSpPr>
            <p:nvPr/>
          </p:nvSpPr>
          <p:spPr bwMode="auto">
            <a:xfrm>
              <a:off x="3047" y="3854"/>
              <a:ext cx="18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r>
                <a:rPr kumimoji="1" lang="en-US" altLang="zh-CN" sz="1800" b="0">
                  <a:solidFill>
                    <a:schemeClr val="tx1"/>
                  </a:solidFill>
                </a:rPr>
                <a:t>(e)</a:t>
              </a:r>
            </a:p>
          </p:txBody>
        </p:sp>
      </p:grpSp>
      <p:grpSp>
        <p:nvGrpSpPr>
          <p:cNvPr id="101448" name="Group 72"/>
          <p:cNvGrpSpPr>
            <a:grpSpLocks/>
          </p:cNvGrpSpPr>
          <p:nvPr/>
        </p:nvGrpSpPr>
        <p:grpSpPr bwMode="auto">
          <a:xfrm>
            <a:off x="1590676" y="3161110"/>
            <a:ext cx="1609725" cy="1639490"/>
            <a:chOff x="1002" y="2655"/>
            <a:chExt cx="1014" cy="1377"/>
          </a:xfrm>
        </p:grpSpPr>
        <p:grpSp>
          <p:nvGrpSpPr>
            <p:cNvPr id="101449" name="Group 73"/>
            <p:cNvGrpSpPr>
              <a:grpSpLocks/>
            </p:cNvGrpSpPr>
            <p:nvPr/>
          </p:nvGrpSpPr>
          <p:grpSpPr bwMode="auto">
            <a:xfrm>
              <a:off x="1002" y="2655"/>
              <a:ext cx="1014" cy="1091"/>
              <a:chOff x="1002" y="2655"/>
              <a:chExt cx="1014" cy="1091"/>
            </a:xfrm>
          </p:grpSpPr>
          <p:grpSp>
            <p:nvGrpSpPr>
              <p:cNvPr id="101450" name="Group 74"/>
              <p:cNvGrpSpPr>
                <a:grpSpLocks/>
              </p:cNvGrpSpPr>
              <p:nvPr/>
            </p:nvGrpSpPr>
            <p:grpSpPr bwMode="auto">
              <a:xfrm>
                <a:off x="1002" y="2655"/>
                <a:ext cx="1014" cy="1091"/>
                <a:chOff x="1002" y="2655"/>
                <a:chExt cx="1014" cy="1091"/>
              </a:xfrm>
            </p:grpSpPr>
            <p:grpSp>
              <p:nvGrpSpPr>
                <p:cNvPr id="101451" name="Group 75"/>
                <p:cNvGrpSpPr>
                  <a:grpSpLocks/>
                </p:cNvGrpSpPr>
                <p:nvPr/>
              </p:nvGrpSpPr>
              <p:grpSpPr bwMode="auto">
                <a:xfrm>
                  <a:off x="1002" y="2655"/>
                  <a:ext cx="263" cy="818"/>
                  <a:chOff x="1002" y="2655"/>
                  <a:chExt cx="263" cy="818"/>
                </a:xfrm>
              </p:grpSpPr>
              <p:sp>
                <p:nvSpPr>
                  <p:cNvPr id="101452" name="Freeform 76"/>
                  <p:cNvSpPr>
                    <a:spLocks/>
                  </p:cNvSpPr>
                  <p:nvPr/>
                </p:nvSpPr>
                <p:spPr bwMode="auto">
                  <a:xfrm>
                    <a:off x="1002" y="2655"/>
                    <a:ext cx="254" cy="818"/>
                  </a:xfrm>
                  <a:custGeom>
                    <a:avLst/>
                    <a:gdLst>
                      <a:gd name="T0" fmla="*/ 0 w 405"/>
                      <a:gd name="T1" fmla="*/ 0 h 1305"/>
                      <a:gd name="T2" fmla="*/ 0 w 405"/>
                      <a:gd name="T3" fmla="*/ 1305 h 1305"/>
                      <a:gd name="T4" fmla="*/ 405 w 405"/>
                      <a:gd name="T5" fmla="*/ 1305 h 1305"/>
                      <a:gd name="T6" fmla="*/ 405 w 405"/>
                      <a:gd name="T7" fmla="*/ 0 h 1305"/>
                    </a:gdLst>
                    <a:ahLst/>
                    <a:cxnLst>
                      <a:cxn ang="0">
                        <a:pos x="T0" y="T1"/>
                      </a:cxn>
                      <a:cxn ang="0">
                        <a:pos x="T2" y="T3"/>
                      </a:cxn>
                      <a:cxn ang="0">
                        <a:pos x="T4" y="T5"/>
                      </a:cxn>
                      <a:cxn ang="0">
                        <a:pos x="T6" y="T7"/>
                      </a:cxn>
                    </a:cxnLst>
                    <a:rect l="0" t="0" r="r" b="b"/>
                    <a:pathLst>
                      <a:path w="405" h="1305">
                        <a:moveTo>
                          <a:pt x="0" y="0"/>
                        </a:moveTo>
                        <a:lnTo>
                          <a:pt x="0" y="1305"/>
                        </a:lnTo>
                        <a:lnTo>
                          <a:pt x="405" y="1305"/>
                        </a:lnTo>
                        <a:lnTo>
                          <a:pt x="405"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1453" name="Text Box 77"/>
                  <p:cNvSpPr txBox="1">
                    <a:spLocks noChangeArrowheads="1"/>
                  </p:cNvSpPr>
                  <p:nvPr/>
                </p:nvSpPr>
                <p:spPr bwMode="auto">
                  <a:xfrm>
                    <a:off x="1030" y="2685"/>
                    <a:ext cx="207" cy="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ctr" eaLnBrk="1" hangingPunct="1">
                      <a:lnSpc>
                        <a:spcPct val="120000"/>
                      </a:lnSpc>
                    </a:pPr>
                    <a:endParaRPr kumimoji="1" lang="en-US" altLang="zh-CN" sz="1800" b="0">
                      <a:solidFill>
                        <a:schemeClr val="tx1"/>
                      </a:solidFill>
                    </a:endParaRPr>
                  </a:p>
                  <a:p>
                    <a:pPr algn="ctr" eaLnBrk="1" hangingPunct="1">
                      <a:lnSpc>
                        <a:spcPct val="120000"/>
                      </a:lnSpc>
                    </a:pPr>
                    <a:endParaRPr kumimoji="1" lang="en-US" altLang="zh-CN" sz="1800" b="0">
                      <a:solidFill>
                        <a:schemeClr val="tx1"/>
                      </a:solidFill>
                    </a:endParaRPr>
                  </a:p>
                  <a:p>
                    <a:pPr algn="ctr" eaLnBrk="1" hangingPunct="1">
                      <a:lnSpc>
                        <a:spcPct val="110000"/>
                      </a:lnSpc>
                    </a:pPr>
                    <a:r>
                      <a:rPr kumimoji="1" lang="en-US" altLang="zh-CN" sz="1800" b="0">
                        <a:solidFill>
                          <a:schemeClr val="tx1"/>
                        </a:solidFill>
                      </a:rPr>
                      <a:t>t2</a:t>
                    </a:r>
                  </a:p>
                  <a:p>
                    <a:pPr algn="ctr" eaLnBrk="1" hangingPunct="1">
                      <a:lnSpc>
                        <a:spcPct val="110000"/>
                      </a:lnSpc>
                    </a:pPr>
                    <a:r>
                      <a:rPr kumimoji="1" lang="en-US" altLang="zh-CN" sz="1800" b="0">
                        <a:solidFill>
                          <a:schemeClr val="tx1"/>
                        </a:solidFill>
                      </a:rPr>
                      <a:t>t1</a:t>
                    </a:r>
                  </a:p>
                </p:txBody>
              </p:sp>
              <p:sp>
                <p:nvSpPr>
                  <p:cNvPr id="101454" name="Line 78"/>
                  <p:cNvSpPr>
                    <a:spLocks noChangeShapeType="1"/>
                  </p:cNvSpPr>
                  <p:nvPr/>
                </p:nvSpPr>
                <p:spPr bwMode="auto">
                  <a:xfrm>
                    <a:off x="1002" y="3304"/>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455" name="Line 79"/>
                  <p:cNvSpPr>
                    <a:spLocks noChangeShapeType="1"/>
                  </p:cNvSpPr>
                  <p:nvPr/>
                </p:nvSpPr>
                <p:spPr bwMode="auto">
                  <a:xfrm>
                    <a:off x="1002" y="3116"/>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456" name="Line 80"/>
                  <p:cNvSpPr>
                    <a:spLocks noChangeShapeType="1"/>
                  </p:cNvSpPr>
                  <p:nvPr/>
                </p:nvSpPr>
                <p:spPr bwMode="auto">
                  <a:xfrm>
                    <a:off x="1011" y="2928"/>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1457" name="Group 81"/>
                <p:cNvGrpSpPr>
                  <a:grpSpLocks/>
                </p:cNvGrpSpPr>
                <p:nvPr/>
              </p:nvGrpSpPr>
              <p:grpSpPr bwMode="auto">
                <a:xfrm>
                  <a:off x="1753" y="2655"/>
                  <a:ext cx="263" cy="818"/>
                  <a:chOff x="1753" y="2655"/>
                  <a:chExt cx="263" cy="818"/>
                </a:xfrm>
              </p:grpSpPr>
              <p:sp>
                <p:nvSpPr>
                  <p:cNvPr id="101458" name="Freeform 82"/>
                  <p:cNvSpPr>
                    <a:spLocks/>
                  </p:cNvSpPr>
                  <p:nvPr/>
                </p:nvSpPr>
                <p:spPr bwMode="auto">
                  <a:xfrm>
                    <a:off x="1753" y="2655"/>
                    <a:ext cx="254" cy="818"/>
                  </a:xfrm>
                  <a:custGeom>
                    <a:avLst/>
                    <a:gdLst>
                      <a:gd name="T0" fmla="*/ 0 w 405"/>
                      <a:gd name="T1" fmla="*/ 0 h 1305"/>
                      <a:gd name="T2" fmla="*/ 0 w 405"/>
                      <a:gd name="T3" fmla="*/ 1305 h 1305"/>
                      <a:gd name="T4" fmla="*/ 405 w 405"/>
                      <a:gd name="T5" fmla="*/ 1305 h 1305"/>
                      <a:gd name="T6" fmla="*/ 405 w 405"/>
                      <a:gd name="T7" fmla="*/ 0 h 1305"/>
                    </a:gdLst>
                    <a:ahLst/>
                    <a:cxnLst>
                      <a:cxn ang="0">
                        <a:pos x="T0" y="T1"/>
                      </a:cxn>
                      <a:cxn ang="0">
                        <a:pos x="T2" y="T3"/>
                      </a:cxn>
                      <a:cxn ang="0">
                        <a:pos x="T4" y="T5"/>
                      </a:cxn>
                      <a:cxn ang="0">
                        <a:pos x="T6" y="T7"/>
                      </a:cxn>
                    </a:cxnLst>
                    <a:rect l="0" t="0" r="r" b="b"/>
                    <a:pathLst>
                      <a:path w="405" h="1305">
                        <a:moveTo>
                          <a:pt x="0" y="0"/>
                        </a:moveTo>
                        <a:lnTo>
                          <a:pt x="0" y="1305"/>
                        </a:lnTo>
                        <a:lnTo>
                          <a:pt x="405" y="1305"/>
                        </a:lnTo>
                        <a:lnTo>
                          <a:pt x="405"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1459" name="Text Box 83"/>
                  <p:cNvSpPr txBox="1">
                    <a:spLocks noChangeArrowheads="1"/>
                  </p:cNvSpPr>
                  <p:nvPr/>
                </p:nvSpPr>
                <p:spPr bwMode="auto">
                  <a:xfrm>
                    <a:off x="1781" y="2685"/>
                    <a:ext cx="207" cy="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ctr" eaLnBrk="1" hangingPunct="1">
                      <a:lnSpc>
                        <a:spcPct val="120000"/>
                      </a:lnSpc>
                    </a:pPr>
                    <a:endParaRPr kumimoji="1" lang="en-US" altLang="zh-CN" sz="1800" b="0">
                      <a:solidFill>
                        <a:schemeClr val="tx1"/>
                      </a:solidFill>
                    </a:endParaRPr>
                  </a:p>
                  <a:p>
                    <a:pPr algn="ctr" eaLnBrk="1" hangingPunct="1">
                      <a:lnSpc>
                        <a:spcPct val="120000"/>
                      </a:lnSpc>
                    </a:pPr>
                    <a:endParaRPr kumimoji="1" lang="en-US" altLang="zh-CN" sz="1800" b="0">
                      <a:solidFill>
                        <a:schemeClr val="tx1"/>
                      </a:solidFill>
                    </a:endParaRPr>
                  </a:p>
                  <a:p>
                    <a:pPr algn="ctr" eaLnBrk="1" hangingPunct="1">
                      <a:lnSpc>
                        <a:spcPct val="120000"/>
                      </a:lnSpc>
                    </a:pPr>
                    <a:endParaRPr kumimoji="1" lang="en-US" altLang="zh-CN" sz="1800" b="0">
                      <a:solidFill>
                        <a:schemeClr val="tx1"/>
                      </a:solidFill>
                    </a:endParaRPr>
                  </a:p>
                  <a:p>
                    <a:pPr algn="ctr" eaLnBrk="1" hangingPunct="1">
                      <a:lnSpc>
                        <a:spcPct val="120000"/>
                      </a:lnSpc>
                    </a:pPr>
                    <a:r>
                      <a:rPr kumimoji="1" lang="en-US" altLang="zh-CN" sz="1800" b="0">
                        <a:solidFill>
                          <a:schemeClr val="tx1"/>
                        </a:solidFill>
                      </a:rPr>
                      <a:t>+</a:t>
                    </a:r>
                  </a:p>
                </p:txBody>
              </p:sp>
              <p:sp>
                <p:nvSpPr>
                  <p:cNvPr id="101460" name="Line 84"/>
                  <p:cNvSpPr>
                    <a:spLocks noChangeShapeType="1"/>
                  </p:cNvSpPr>
                  <p:nvPr/>
                </p:nvSpPr>
                <p:spPr bwMode="auto">
                  <a:xfrm>
                    <a:off x="1753" y="3304"/>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461" name="Line 85"/>
                  <p:cNvSpPr>
                    <a:spLocks noChangeShapeType="1"/>
                  </p:cNvSpPr>
                  <p:nvPr/>
                </p:nvSpPr>
                <p:spPr bwMode="auto">
                  <a:xfrm>
                    <a:off x="1753" y="3116"/>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462" name="Line 86"/>
                  <p:cNvSpPr>
                    <a:spLocks noChangeShapeType="1"/>
                  </p:cNvSpPr>
                  <p:nvPr/>
                </p:nvSpPr>
                <p:spPr bwMode="auto">
                  <a:xfrm>
                    <a:off x="1762" y="2928"/>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1463" name="Text Box 87"/>
                <p:cNvSpPr txBox="1">
                  <a:spLocks noChangeArrowheads="1"/>
                </p:cNvSpPr>
                <p:nvPr/>
              </p:nvSpPr>
              <p:spPr bwMode="auto">
                <a:xfrm>
                  <a:off x="1002" y="3558"/>
                  <a:ext cx="950"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r>
                    <a:rPr kumimoji="1" lang="en-US" altLang="zh-CN" b="0" u="sng">
                      <a:solidFill>
                        <a:schemeClr val="tx1"/>
                      </a:solidFill>
                    </a:rPr>
                    <a:t>a/b+c*d</a:t>
                  </a:r>
                </a:p>
              </p:txBody>
            </p:sp>
          </p:grpSp>
          <p:sp>
            <p:nvSpPr>
              <p:cNvPr id="101464" name="Text Box 88"/>
              <p:cNvSpPr txBox="1">
                <a:spLocks noChangeArrowheads="1"/>
              </p:cNvSpPr>
              <p:nvPr/>
            </p:nvSpPr>
            <p:spPr bwMode="auto">
              <a:xfrm>
                <a:off x="1294" y="3146"/>
                <a:ext cx="404"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1" hangingPunct="1"/>
                <a:r>
                  <a:rPr kumimoji="1" lang="en-US" altLang="zh-CN" sz="1800" b="0">
                    <a:solidFill>
                      <a:schemeClr val="tx1"/>
                    </a:solidFill>
                  </a:rPr>
                  <a:t>t2=c*d</a:t>
                </a:r>
              </a:p>
            </p:txBody>
          </p:sp>
        </p:grpSp>
        <p:sp>
          <p:nvSpPr>
            <p:cNvPr id="101465" name="Text Box 89"/>
            <p:cNvSpPr txBox="1">
              <a:spLocks noChangeArrowheads="1"/>
            </p:cNvSpPr>
            <p:nvPr/>
          </p:nvSpPr>
          <p:spPr bwMode="auto">
            <a:xfrm>
              <a:off x="1364" y="3854"/>
              <a:ext cx="18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r>
                <a:rPr kumimoji="1" lang="en-US" altLang="zh-CN" sz="1800" b="0">
                  <a:solidFill>
                    <a:schemeClr val="tx1"/>
                  </a:solidFill>
                </a:rPr>
                <a:t>(d)</a:t>
              </a:r>
            </a:p>
          </p:txBody>
        </p:sp>
      </p:grpSp>
      <p:sp>
        <p:nvSpPr>
          <p:cNvPr id="101467" name="Text Box 91"/>
          <p:cNvSpPr txBox="1">
            <a:spLocks noChangeArrowheads="1"/>
          </p:cNvSpPr>
          <p:nvPr/>
        </p:nvSpPr>
        <p:spPr bwMode="auto">
          <a:xfrm>
            <a:off x="266581" y="51470"/>
            <a:ext cx="800219" cy="5184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eaLnBrk="1" hangingPunct="1">
              <a:spcBef>
                <a:spcPct val="50000"/>
              </a:spcBef>
            </a:pPr>
            <a:r>
              <a:rPr kumimoji="1" lang="zh-CN" altLang="en-US" sz="4000" b="0" dirty="0">
                <a:solidFill>
                  <a:srgbClr val="FFCCFF"/>
                </a:solidFill>
                <a:latin typeface="隶书" pitchFamily="49" charset="-122"/>
                <a:ea typeface="隶书" pitchFamily="49" charset="-122"/>
              </a:rPr>
              <a:t>特殊的线性群体</a:t>
            </a:r>
            <a:r>
              <a:rPr kumimoji="1" lang="en-US" altLang="zh-CN" sz="4000" b="0" dirty="0">
                <a:solidFill>
                  <a:srgbClr val="FFCCFF"/>
                </a:solidFill>
                <a:latin typeface="Times New Roman"/>
                <a:ea typeface="隶书" pitchFamily="49" charset="-122"/>
              </a:rPr>
              <a:t>——</a:t>
            </a:r>
            <a:r>
              <a:rPr kumimoji="1" lang="zh-CN" altLang="en-US" sz="4000" b="0" dirty="0">
                <a:solidFill>
                  <a:srgbClr val="FFCCFF"/>
                </a:solidFill>
                <a:latin typeface="隶书" pitchFamily="49" charset="-122"/>
                <a:ea typeface="隶书" pitchFamily="49" charset="-122"/>
              </a:rPr>
              <a:t>栈</a:t>
            </a:r>
          </a:p>
        </p:txBody>
      </p:sp>
    </p:spTree>
    <p:extLst>
      <p:ext uri="{BB962C8B-B14F-4D97-AF65-F5344CB8AC3E}">
        <p14:creationId xmlns:p14="http://schemas.microsoft.com/office/powerpoint/2010/main" val="12990734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01379"/>
                                        </p:tgtEl>
                                        <p:attrNameLst>
                                          <p:attrName>style.visibility</p:attrName>
                                        </p:attrNameLst>
                                      </p:cBhvr>
                                      <p:to>
                                        <p:strVal val="visible"/>
                                      </p:to>
                                    </p:set>
                                    <p:animEffect transition="in" filter="wipe(left)">
                                      <p:cBhvr>
                                        <p:cTn id="7" dur="500"/>
                                        <p:tgtEl>
                                          <p:spTgt spid="1013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01395"/>
                                        </p:tgtEl>
                                        <p:attrNameLst>
                                          <p:attrName>style.visibility</p:attrName>
                                        </p:attrNameLst>
                                      </p:cBhvr>
                                      <p:to>
                                        <p:strVal val="visible"/>
                                      </p:to>
                                    </p:set>
                                    <p:animEffect transition="in" filter="wipe(left)">
                                      <p:cBhvr>
                                        <p:cTn id="12" dur="500"/>
                                        <p:tgtEl>
                                          <p:spTgt spid="10139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01413"/>
                                        </p:tgtEl>
                                        <p:attrNameLst>
                                          <p:attrName>style.visibility</p:attrName>
                                        </p:attrNameLst>
                                      </p:cBhvr>
                                      <p:to>
                                        <p:strVal val="visible"/>
                                      </p:to>
                                    </p:set>
                                    <p:animEffect transition="in" filter="wipe(left)">
                                      <p:cBhvr>
                                        <p:cTn id="17" dur="500"/>
                                        <p:tgtEl>
                                          <p:spTgt spid="10141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01448"/>
                                        </p:tgtEl>
                                        <p:attrNameLst>
                                          <p:attrName>style.visibility</p:attrName>
                                        </p:attrNameLst>
                                      </p:cBhvr>
                                      <p:to>
                                        <p:strVal val="visible"/>
                                      </p:to>
                                    </p:set>
                                    <p:animEffect transition="in" filter="wipe(left)">
                                      <p:cBhvr>
                                        <p:cTn id="22" dur="500"/>
                                        <p:tgtEl>
                                          <p:spTgt spid="10144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01431"/>
                                        </p:tgtEl>
                                        <p:attrNameLst>
                                          <p:attrName>style.visibility</p:attrName>
                                        </p:attrNameLst>
                                      </p:cBhvr>
                                      <p:to>
                                        <p:strVal val="visible"/>
                                      </p:to>
                                    </p:set>
                                    <p:animEffect transition="in" filter="wipe(left)">
                                      <p:cBhvr>
                                        <p:cTn id="27" dur="500"/>
                                        <p:tgtEl>
                                          <p:spTgt spid="1014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899592" y="267494"/>
            <a:ext cx="7776000" cy="857250"/>
          </a:xfrm>
        </p:spPr>
        <p:txBody>
          <a:bodyPr/>
          <a:lstStyle/>
          <a:p>
            <a:r>
              <a:rPr lang="zh-CN" altLang="en-US" dirty="0"/>
              <a:t>栈的基本状态</a:t>
            </a:r>
          </a:p>
        </p:txBody>
      </p:sp>
      <p:sp>
        <p:nvSpPr>
          <p:cNvPr id="103427" name="Rectangle 3"/>
          <p:cNvSpPr>
            <a:spLocks noGrp="1" noChangeArrowheads="1"/>
          </p:cNvSpPr>
          <p:nvPr>
            <p:ph idx="1"/>
          </p:nvPr>
        </p:nvSpPr>
        <p:spPr>
          <a:xfrm>
            <a:off x="683568" y="1203598"/>
            <a:ext cx="8229600" cy="3394472"/>
          </a:xfrm>
        </p:spPr>
        <p:txBody>
          <a:bodyPr/>
          <a:lstStyle/>
          <a:p>
            <a:r>
              <a:rPr lang="zh-CN" altLang="en-US" dirty="0"/>
              <a:t>栈空</a:t>
            </a:r>
          </a:p>
          <a:p>
            <a:pPr lvl="1"/>
            <a:r>
              <a:rPr lang="zh-CN" altLang="en-US" dirty="0"/>
              <a:t>栈中没有元素</a:t>
            </a:r>
          </a:p>
          <a:p>
            <a:r>
              <a:rPr lang="zh-CN" altLang="en-US" dirty="0"/>
              <a:t>栈满</a:t>
            </a:r>
          </a:p>
          <a:p>
            <a:pPr lvl="1"/>
            <a:r>
              <a:rPr lang="zh-CN" altLang="en-US" dirty="0"/>
              <a:t>栈中元素个数达到上限</a:t>
            </a:r>
          </a:p>
          <a:p>
            <a:r>
              <a:rPr lang="zh-CN" altLang="en-US" dirty="0"/>
              <a:t>一般状态</a:t>
            </a:r>
          </a:p>
          <a:p>
            <a:pPr lvl="1"/>
            <a:r>
              <a:rPr lang="zh-CN" altLang="en-US" dirty="0"/>
              <a:t>栈中有元素，但未达到栈满状态</a:t>
            </a:r>
          </a:p>
        </p:txBody>
      </p:sp>
      <p:sp>
        <p:nvSpPr>
          <p:cNvPr id="7" name="灯片编号占位符 5"/>
          <p:cNvSpPr>
            <a:spLocks noGrp="1"/>
          </p:cNvSpPr>
          <p:nvPr>
            <p:ph type="sldNum" sz="quarter" idx="12"/>
          </p:nvPr>
        </p:nvSpPr>
        <p:spPr/>
        <p:txBody>
          <a:bodyPr/>
          <a:lstStyle/>
          <a:p>
            <a:fld id="{76AE3619-940E-4825-B9DB-7247C11DEEE9}" type="slidenum">
              <a:rPr lang="en-US" altLang="zh-CN"/>
              <a:pPr/>
              <a:t>47</a:t>
            </a:fld>
            <a:endParaRPr lang="en-US" altLang="zh-CN"/>
          </a:p>
        </p:txBody>
      </p:sp>
      <p:sp>
        <p:nvSpPr>
          <p:cNvPr id="103428" name="Text Box 4"/>
          <p:cNvSpPr txBox="1">
            <a:spLocks noChangeArrowheads="1"/>
          </p:cNvSpPr>
          <p:nvPr/>
        </p:nvSpPr>
        <p:spPr bwMode="auto">
          <a:xfrm>
            <a:off x="107504" y="-103797"/>
            <a:ext cx="800219" cy="5328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eaLnBrk="1" hangingPunct="1">
              <a:spcBef>
                <a:spcPct val="50000"/>
              </a:spcBef>
            </a:pPr>
            <a:r>
              <a:rPr kumimoji="1" lang="zh-CN" altLang="en-US" sz="4000" b="0" dirty="0">
                <a:solidFill>
                  <a:srgbClr val="FFCCFF"/>
                </a:solidFill>
                <a:latin typeface="隶书" pitchFamily="49" charset="-122"/>
                <a:ea typeface="隶书" pitchFamily="49" charset="-122"/>
              </a:rPr>
              <a:t>特殊的线性群体</a:t>
            </a:r>
            <a:r>
              <a:rPr kumimoji="1" lang="en-US" altLang="zh-CN" sz="4000" b="0" dirty="0">
                <a:solidFill>
                  <a:srgbClr val="FFCCFF"/>
                </a:solidFill>
                <a:latin typeface="Times New Roman"/>
                <a:ea typeface="隶书" pitchFamily="49" charset="-122"/>
              </a:rPr>
              <a:t>——</a:t>
            </a:r>
            <a:r>
              <a:rPr kumimoji="1" lang="zh-CN" altLang="en-US" sz="4000" b="0" dirty="0">
                <a:solidFill>
                  <a:srgbClr val="FFCCFF"/>
                </a:solidFill>
                <a:latin typeface="隶书" pitchFamily="49" charset="-122"/>
                <a:ea typeface="隶书" pitchFamily="49" charset="-122"/>
              </a:rPr>
              <a:t>栈</a:t>
            </a:r>
          </a:p>
        </p:txBody>
      </p:sp>
    </p:spTree>
    <p:extLst>
      <p:ext uri="{BB962C8B-B14F-4D97-AF65-F5344CB8AC3E}">
        <p14:creationId xmlns:p14="http://schemas.microsoft.com/office/powerpoint/2010/main" val="315798973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5530" name="Group 58"/>
          <p:cNvGrpSpPr>
            <a:grpSpLocks/>
          </p:cNvGrpSpPr>
          <p:nvPr/>
        </p:nvGrpSpPr>
        <p:grpSpPr bwMode="auto">
          <a:xfrm>
            <a:off x="4295776" y="228600"/>
            <a:ext cx="4848225" cy="2281238"/>
            <a:chOff x="2706" y="192"/>
            <a:chExt cx="3054" cy="1916"/>
          </a:xfrm>
        </p:grpSpPr>
        <p:sp>
          <p:nvSpPr>
            <p:cNvPr id="105476" name="Text Box 4"/>
            <p:cNvSpPr txBox="1">
              <a:spLocks noChangeArrowheads="1"/>
            </p:cNvSpPr>
            <p:nvPr/>
          </p:nvSpPr>
          <p:spPr bwMode="auto">
            <a:xfrm>
              <a:off x="4903" y="1044"/>
              <a:ext cx="857"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just" eaLnBrk="1" hangingPunct="1"/>
              <a:r>
                <a:rPr kumimoji="1" lang="zh-CN" altLang="en-US" sz="2000" b="0">
                  <a:solidFill>
                    <a:schemeClr val="tx1"/>
                  </a:solidFill>
                </a:rPr>
                <a:t>栈顶</a:t>
              </a:r>
            </a:p>
          </p:txBody>
        </p:sp>
        <p:sp>
          <p:nvSpPr>
            <p:cNvPr id="105477" name="Freeform 5"/>
            <p:cNvSpPr>
              <a:spLocks/>
            </p:cNvSpPr>
            <p:nvPr/>
          </p:nvSpPr>
          <p:spPr bwMode="auto">
            <a:xfrm>
              <a:off x="3705" y="707"/>
              <a:ext cx="725" cy="1038"/>
            </a:xfrm>
            <a:custGeom>
              <a:avLst/>
              <a:gdLst>
                <a:gd name="T0" fmla="*/ 0 w 900"/>
                <a:gd name="T1" fmla="*/ 15 h 1980"/>
                <a:gd name="T2" fmla="*/ 0 w 900"/>
                <a:gd name="T3" fmla="*/ 1980 h 1980"/>
                <a:gd name="T4" fmla="*/ 900 w 900"/>
                <a:gd name="T5" fmla="*/ 1980 h 1980"/>
                <a:gd name="T6" fmla="*/ 900 w 900"/>
                <a:gd name="T7" fmla="*/ 0 h 1980"/>
              </a:gdLst>
              <a:ahLst/>
              <a:cxnLst>
                <a:cxn ang="0">
                  <a:pos x="T0" y="T1"/>
                </a:cxn>
                <a:cxn ang="0">
                  <a:pos x="T2" y="T3"/>
                </a:cxn>
                <a:cxn ang="0">
                  <a:pos x="T4" y="T5"/>
                </a:cxn>
                <a:cxn ang="0">
                  <a:pos x="T6" y="T7"/>
                </a:cxn>
              </a:cxnLst>
              <a:rect l="0" t="0" r="r" b="b"/>
              <a:pathLst>
                <a:path w="900" h="1980">
                  <a:moveTo>
                    <a:pt x="0" y="15"/>
                  </a:moveTo>
                  <a:lnTo>
                    <a:pt x="0" y="1980"/>
                  </a:lnTo>
                  <a:lnTo>
                    <a:pt x="900" y="1980"/>
                  </a:lnTo>
                  <a:lnTo>
                    <a:pt x="90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05478" name="Text Box 6"/>
            <p:cNvSpPr txBox="1">
              <a:spLocks noChangeArrowheads="1"/>
            </p:cNvSpPr>
            <p:nvPr/>
          </p:nvSpPr>
          <p:spPr bwMode="auto">
            <a:xfrm>
              <a:off x="3742" y="864"/>
              <a:ext cx="652" cy="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ctr" eaLnBrk="1" hangingPunct="1">
                <a:lnSpc>
                  <a:spcPct val="90000"/>
                </a:lnSpc>
              </a:pPr>
              <a:r>
                <a:rPr kumimoji="1" lang="en-US" altLang="zh-CN" sz="2000" b="0">
                  <a:solidFill>
                    <a:schemeClr val="tx1"/>
                  </a:solidFill>
                </a:rPr>
                <a:t>┆</a:t>
              </a:r>
            </a:p>
            <a:p>
              <a:pPr algn="ctr" eaLnBrk="1" hangingPunct="1">
                <a:lnSpc>
                  <a:spcPct val="90000"/>
                </a:lnSpc>
              </a:pPr>
              <a:r>
                <a:rPr kumimoji="1" lang="en-US" altLang="zh-CN" sz="2000" b="0">
                  <a:solidFill>
                    <a:schemeClr val="tx1"/>
                  </a:solidFill>
                </a:rPr>
                <a:t>a</a:t>
              </a:r>
              <a:r>
                <a:rPr kumimoji="1" lang="en-US" altLang="zh-CN" sz="2000" b="0" baseline="-25000">
                  <a:solidFill>
                    <a:schemeClr val="tx1"/>
                  </a:solidFill>
                </a:rPr>
                <a:t>n</a:t>
              </a:r>
              <a:endParaRPr kumimoji="1" lang="en-US" altLang="zh-CN" sz="2000" b="0">
                <a:solidFill>
                  <a:schemeClr val="tx1"/>
                </a:solidFill>
              </a:endParaRPr>
            </a:p>
            <a:p>
              <a:pPr algn="ctr" eaLnBrk="1" hangingPunct="1">
                <a:lnSpc>
                  <a:spcPct val="90000"/>
                </a:lnSpc>
              </a:pPr>
              <a:r>
                <a:rPr kumimoji="1" lang="en-US" altLang="zh-CN" sz="2000" b="0">
                  <a:solidFill>
                    <a:schemeClr val="tx1"/>
                  </a:solidFill>
                </a:rPr>
                <a:t>┆</a:t>
              </a:r>
            </a:p>
            <a:p>
              <a:pPr algn="ctr" eaLnBrk="1" hangingPunct="1">
                <a:lnSpc>
                  <a:spcPct val="90000"/>
                </a:lnSpc>
              </a:pPr>
              <a:r>
                <a:rPr kumimoji="1" lang="en-US" altLang="zh-CN" sz="2000" b="0">
                  <a:solidFill>
                    <a:schemeClr val="tx1"/>
                  </a:solidFill>
                </a:rPr>
                <a:t>a</a:t>
              </a:r>
              <a:r>
                <a:rPr kumimoji="1" lang="en-US" altLang="zh-CN" sz="2000" b="0" baseline="-25000">
                  <a:solidFill>
                    <a:schemeClr val="tx1"/>
                  </a:solidFill>
                </a:rPr>
                <a:t>1</a:t>
              </a:r>
              <a:endParaRPr kumimoji="1" lang="en-US" altLang="zh-CN" sz="2000" b="0">
                <a:solidFill>
                  <a:schemeClr val="tx1"/>
                </a:solidFill>
              </a:endParaRPr>
            </a:p>
            <a:p>
              <a:pPr algn="ctr" eaLnBrk="1" hangingPunct="1">
                <a:lnSpc>
                  <a:spcPct val="90000"/>
                </a:lnSpc>
              </a:pPr>
              <a:r>
                <a:rPr kumimoji="1" lang="en-US" altLang="zh-CN" sz="2000" b="0">
                  <a:solidFill>
                    <a:schemeClr val="tx1"/>
                  </a:solidFill>
                </a:rPr>
                <a:t>a</a:t>
              </a:r>
              <a:r>
                <a:rPr kumimoji="1" lang="en-US" altLang="zh-CN" sz="2000" b="0" baseline="-25000">
                  <a:solidFill>
                    <a:schemeClr val="tx1"/>
                  </a:solidFill>
                </a:rPr>
                <a:t>0</a:t>
              </a:r>
              <a:endParaRPr kumimoji="1" lang="en-US" altLang="zh-CN" sz="2000" b="0">
                <a:solidFill>
                  <a:schemeClr val="tx1"/>
                </a:solidFill>
              </a:endParaRPr>
            </a:p>
          </p:txBody>
        </p:sp>
        <p:sp>
          <p:nvSpPr>
            <p:cNvPr id="105479" name="Line 7"/>
            <p:cNvSpPr>
              <a:spLocks noChangeShapeType="1"/>
            </p:cNvSpPr>
            <p:nvPr/>
          </p:nvSpPr>
          <p:spPr bwMode="auto">
            <a:xfrm>
              <a:off x="3705" y="1576"/>
              <a:ext cx="7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05480" name="Line 8"/>
            <p:cNvSpPr>
              <a:spLocks noChangeShapeType="1"/>
            </p:cNvSpPr>
            <p:nvPr/>
          </p:nvSpPr>
          <p:spPr bwMode="auto">
            <a:xfrm>
              <a:off x="3705" y="876"/>
              <a:ext cx="7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05481" name="Line 9"/>
            <p:cNvSpPr>
              <a:spLocks noChangeShapeType="1"/>
            </p:cNvSpPr>
            <p:nvPr/>
          </p:nvSpPr>
          <p:spPr bwMode="auto">
            <a:xfrm>
              <a:off x="3718" y="1044"/>
              <a:ext cx="7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05482" name="Line 10"/>
            <p:cNvSpPr>
              <a:spLocks noChangeShapeType="1"/>
            </p:cNvSpPr>
            <p:nvPr/>
          </p:nvSpPr>
          <p:spPr bwMode="auto">
            <a:xfrm>
              <a:off x="3718" y="1205"/>
              <a:ext cx="7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05483" name="Line 11"/>
            <p:cNvSpPr>
              <a:spLocks noChangeShapeType="1"/>
            </p:cNvSpPr>
            <p:nvPr/>
          </p:nvSpPr>
          <p:spPr bwMode="auto">
            <a:xfrm>
              <a:off x="3705" y="1407"/>
              <a:ext cx="7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05484" name="Freeform 12"/>
            <p:cNvSpPr>
              <a:spLocks/>
            </p:cNvSpPr>
            <p:nvPr/>
          </p:nvSpPr>
          <p:spPr bwMode="auto">
            <a:xfrm>
              <a:off x="3346" y="378"/>
              <a:ext cx="519" cy="261"/>
            </a:xfrm>
            <a:custGeom>
              <a:avLst/>
              <a:gdLst>
                <a:gd name="T0" fmla="*/ 0 w 645"/>
                <a:gd name="T1" fmla="*/ 0 h 465"/>
                <a:gd name="T2" fmla="*/ 645 w 645"/>
                <a:gd name="T3" fmla="*/ 0 h 465"/>
                <a:gd name="T4" fmla="*/ 645 w 645"/>
                <a:gd name="T5" fmla="*/ 465 h 465"/>
              </a:gdLst>
              <a:ahLst/>
              <a:cxnLst>
                <a:cxn ang="0">
                  <a:pos x="T0" y="T1"/>
                </a:cxn>
                <a:cxn ang="0">
                  <a:pos x="T2" y="T3"/>
                </a:cxn>
                <a:cxn ang="0">
                  <a:pos x="T4" y="T5"/>
                </a:cxn>
              </a:cxnLst>
              <a:rect l="0" t="0" r="r" b="b"/>
              <a:pathLst>
                <a:path w="645" h="465">
                  <a:moveTo>
                    <a:pt x="0" y="0"/>
                  </a:moveTo>
                  <a:lnTo>
                    <a:pt x="645" y="0"/>
                  </a:lnTo>
                  <a:lnTo>
                    <a:pt x="645" y="465"/>
                  </a:lnTo>
                </a:path>
              </a:pathLst>
            </a:custGeom>
            <a:noFill/>
            <a:ln w="9525">
              <a:solidFill>
                <a:schemeClr val="tx1"/>
              </a:solidFill>
              <a:round/>
              <a:headEnd/>
              <a:tailEnd type="triangle" w="sm" len="me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05485" name="Freeform 13"/>
            <p:cNvSpPr>
              <a:spLocks/>
            </p:cNvSpPr>
            <p:nvPr/>
          </p:nvSpPr>
          <p:spPr bwMode="auto">
            <a:xfrm flipH="1">
              <a:off x="4249" y="378"/>
              <a:ext cx="519" cy="261"/>
            </a:xfrm>
            <a:custGeom>
              <a:avLst/>
              <a:gdLst>
                <a:gd name="T0" fmla="*/ 0 w 645"/>
                <a:gd name="T1" fmla="*/ 0 h 465"/>
                <a:gd name="T2" fmla="*/ 645 w 645"/>
                <a:gd name="T3" fmla="*/ 0 h 465"/>
                <a:gd name="T4" fmla="*/ 645 w 645"/>
                <a:gd name="T5" fmla="*/ 465 h 465"/>
              </a:gdLst>
              <a:ahLst/>
              <a:cxnLst>
                <a:cxn ang="0">
                  <a:pos x="T0" y="T1"/>
                </a:cxn>
                <a:cxn ang="0">
                  <a:pos x="T2" y="T3"/>
                </a:cxn>
                <a:cxn ang="0">
                  <a:pos x="T4" y="T5"/>
                </a:cxn>
              </a:cxnLst>
              <a:rect l="0" t="0" r="r" b="b"/>
              <a:pathLst>
                <a:path w="645" h="465">
                  <a:moveTo>
                    <a:pt x="0" y="0"/>
                  </a:moveTo>
                  <a:lnTo>
                    <a:pt x="645" y="0"/>
                  </a:lnTo>
                  <a:lnTo>
                    <a:pt x="645" y="465"/>
                  </a:lnTo>
                </a:path>
              </a:pathLst>
            </a:custGeom>
            <a:noFill/>
            <a:ln w="9525">
              <a:solidFill>
                <a:schemeClr val="tx1"/>
              </a:solidFill>
              <a:round/>
              <a:headEnd type="triangle" w="sm" len="med"/>
              <a:tailEnd type="none" w="sm" len="me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05486" name="Text Box 14"/>
            <p:cNvSpPr txBox="1">
              <a:spLocks noChangeArrowheads="1"/>
            </p:cNvSpPr>
            <p:nvPr/>
          </p:nvSpPr>
          <p:spPr bwMode="auto">
            <a:xfrm>
              <a:off x="3346" y="192"/>
              <a:ext cx="495"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just" eaLnBrk="1" hangingPunct="1"/>
              <a:r>
                <a:rPr kumimoji="1" lang="zh-CN" altLang="en-US" sz="2000" b="0">
                  <a:solidFill>
                    <a:schemeClr val="tx1"/>
                  </a:solidFill>
                </a:rPr>
                <a:t>入栈</a:t>
              </a:r>
            </a:p>
          </p:txBody>
        </p:sp>
        <p:sp>
          <p:nvSpPr>
            <p:cNvPr id="105487" name="Text Box 15"/>
            <p:cNvSpPr txBox="1">
              <a:spLocks noChangeArrowheads="1"/>
            </p:cNvSpPr>
            <p:nvPr/>
          </p:nvSpPr>
          <p:spPr bwMode="auto">
            <a:xfrm>
              <a:off x="4414" y="192"/>
              <a:ext cx="495"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just" eaLnBrk="1" hangingPunct="1"/>
              <a:r>
                <a:rPr kumimoji="1" lang="zh-CN" altLang="en-US" sz="2000" b="0">
                  <a:solidFill>
                    <a:schemeClr val="tx1"/>
                  </a:solidFill>
                </a:rPr>
                <a:t>出栈</a:t>
              </a:r>
            </a:p>
          </p:txBody>
        </p:sp>
        <p:sp>
          <p:nvSpPr>
            <p:cNvPr id="105488" name="Line 16"/>
            <p:cNvSpPr>
              <a:spLocks noChangeShapeType="1"/>
            </p:cNvSpPr>
            <p:nvPr/>
          </p:nvSpPr>
          <p:spPr bwMode="auto">
            <a:xfrm flipH="1">
              <a:off x="4468" y="1129"/>
              <a:ext cx="387"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05489" name="Text Box 17"/>
            <p:cNvSpPr txBox="1">
              <a:spLocks noChangeArrowheads="1"/>
            </p:cNvSpPr>
            <p:nvPr/>
          </p:nvSpPr>
          <p:spPr bwMode="auto">
            <a:xfrm>
              <a:off x="2706" y="528"/>
              <a:ext cx="857"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r" eaLnBrk="1" hangingPunct="1"/>
              <a:r>
                <a:rPr kumimoji="1" lang="zh-CN" altLang="en-US" sz="2000" b="0">
                  <a:solidFill>
                    <a:schemeClr val="tx1"/>
                  </a:solidFill>
                </a:rPr>
                <a:t>数组下标</a:t>
              </a:r>
            </a:p>
          </p:txBody>
        </p:sp>
        <p:sp>
          <p:nvSpPr>
            <p:cNvPr id="105490" name="Text Box 18"/>
            <p:cNvSpPr txBox="1">
              <a:spLocks noChangeArrowheads="1"/>
            </p:cNvSpPr>
            <p:nvPr/>
          </p:nvSpPr>
          <p:spPr bwMode="auto">
            <a:xfrm>
              <a:off x="3307" y="720"/>
              <a:ext cx="326" cy="1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r" eaLnBrk="1" hangingPunct="1">
                <a:lnSpc>
                  <a:spcPct val="90000"/>
                </a:lnSpc>
              </a:pPr>
              <a:r>
                <a:rPr kumimoji="1" lang="en-US" altLang="zh-CN" sz="2000" b="0">
                  <a:solidFill>
                    <a:schemeClr val="tx1"/>
                  </a:solidFill>
                </a:rPr>
                <a:t>max</a:t>
              </a:r>
            </a:p>
            <a:p>
              <a:pPr algn="r" eaLnBrk="1" hangingPunct="1">
                <a:lnSpc>
                  <a:spcPct val="90000"/>
                </a:lnSpc>
              </a:pPr>
              <a:endParaRPr kumimoji="1" lang="en-US" altLang="zh-CN" sz="2000" b="0">
                <a:solidFill>
                  <a:schemeClr val="tx1"/>
                </a:solidFill>
              </a:endParaRPr>
            </a:p>
            <a:p>
              <a:pPr algn="r" eaLnBrk="1" hangingPunct="1">
                <a:lnSpc>
                  <a:spcPct val="90000"/>
                </a:lnSpc>
              </a:pPr>
              <a:r>
                <a:rPr kumimoji="1" lang="en-US" altLang="zh-CN" sz="2000" b="0">
                  <a:solidFill>
                    <a:schemeClr val="tx1"/>
                  </a:solidFill>
                </a:rPr>
                <a:t>n</a:t>
              </a:r>
            </a:p>
            <a:p>
              <a:pPr algn="r" eaLnBrk="1" hangingPunct="1">
                <a:lnSpc>
                  <a:spcPct val="90000"/>
                </a:lnSpc>
              </a:pPr>
              <a:endParaRPr kumimoji="1" lang="en-US" altLang="zh-CN" sz="2000" b="0">
                <a:solidFill>
                  <a:schemeClr val="tx1"/>
                </a:solidFill>
              </a:endParaRPr>
            </a:p>
            <a:p>
              <a:pPr algn="r" eaLnBrk="1" hangingPunct="1">
                <a:lnSpc>
                  <a:spcPct val="90000"/>
                </a:lnSpc>
              </a:pPr>
              <a:r>
                <a:rPr kumimoji="1" lang="en-US" altLang="zh-CN" sz="2000" b="0">
                  <a:solidFill>
                    <a:schemeClr val="tx1"/>
                  </a:solidFill>
                </a:rPr>
                <a:t>1</a:t>
              </a:r>
            </a:p>
            <a:p>
              <a:pPr algn="r" eaLnBrk="1" hangingPunct="1">
                <a:lnSpc>
                  <a:spcPct val="90000"/>
                </a:lnSpc>
              </a:pPr>
              <a:r>
                <a:rPr kumimoji="1" lang="en-US" altLang="zh-CN" sz="2000" b="0">
                  <a:solidFill>
                    <a:schemeClr val="tx1"/>
                  </a:solidFill>
                </a:rPr>
                <a:t>0</a:t>
              </a:r>
            </a:p>
          </p:txBody>
        </p:sp>
        <p:sp>
          <p:nvSpPr>
            <p:cNvPr id="105491" name="Text Box 19"/>
            <p:cNvSpPr txBox="1">
              <a:spLocks noChangeArrowheads="1"/>
            </p:cNvSpPr>
            <p:nvPr/>
          </p:nvSpPr>
          <p:spPr bwMode="auto">
            <a:xfrm>
              <a:off x="3466" y="1813"/>
              <a:ext cx="1220"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ctr" eaLnBrk="1" hangingPunct="1"/>
              <a:r>
                <a:rPr kumimoji="1" lang="zh-CN" altLang="en-US" sz="2000" b="0">
                  <a:solidFill>
                    <a:schemeClr val="tx1"/>
                  </a:solidFill>
                </a:rPr>
                <a:t>一般状态</a:t>
              </a:r>
            </a:p>
          </p:txBody>
        </p:sp>
        <p:sp>
          <p:nvSpPr>
            <p:cNvPr id="105492" name="Line 20"/>
            <p:cNvSpPr>
              <a:spLocks noChangeShapeType="1"/>
            </p:cNvSpPr>
            <p:nvPr/>
          </p:nvSpPr>
          <p:spPr bwMode="auto">
            <a:xfrm>
              <a:off x="3703" y="722"/>
              <a:ext cx="7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5529" name="Group 57"/>
          <p:cNvGrpSpPr>
            <a:grpSpLocks/>
          </p:cNvGrpSpPr>
          <p:nvPr/>
        </p:nvGrpSpPr>
        <p:grpSpPr bwMode="auto">
          <a:xfrm>
            <a:off x="231776" y="228600"/>
            <a:ext cx="4848225" cy="2281238"/>
            <a:chOff x="146" y="192"/>
            <a:chExt cx="3054" cy="1916"/>
          </a:xfrm>
        </p:grpSpPr>
        <p:sp>
          <p:nvSpPr>
            <p:cNvPr id="105494" name="Text Box 22"/>
            <p:cNvSpPr txBox="1">
              <a:spLocks noChangeArrowheads="1"/>
            </p:cNvSpPr>
            <p:nvPr/>
          </p:nvSpPr>
          <p:spPr bwMode="auto">
            <a:xfrm>
              <a:off x="2343" y="1635"/>
              <a:ext cx="857"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just" eaLnBrk="1" hangingPunct="1"/>
              <a:r>
                <a:rPr kumimoji="1" lang="zh-CN" altLang="en-US" sz="2000" b="0">
                  <a:solidFill>
                    <a:schemeClr val="tx1"/>
                  </a:solidFill>
                </a:rPr>
                <a:t>栈顶</a:t>
              </a:r>
            </a:p>
          </p:txBody>
        </p:sp>
        <p:sp>
          <p:nvSpPr>
            <p:cNvPr id="105495" name="Freeform 23"/>
            <p:cNvSpPr>
              <a:spLocks/>
            </p:cNvSpPr>
            <p:nvPr/>
          </p:nvSpPr>
          <p:spPr bwMode="auto">
            <a:xfrm>
              <a:off x="1145" y="715"/>
              <a:ext cx="725" cy="1030"/>
            </a:xfrm>
            <a:custGeom>
              <a:avLst/>
              <a:gdLst>
                <a:gd name="T0" fmla="*/ 0 w 900"/>
                <a:gd name="T1" fmla="*/ 15 h 1980"/>
                <a:gd name="T2" fmla="*/ 0 w 900"/>
                <a:gd name="T3" fmla="*/ 1980 h 1980"/>
                <a:gd name="T4" fmla="*/ 900 w 900"/>
                <a:gd name="T5" fmla="*/ 1980 h 1980"/>
                <a:gd name="T6" fmla="*/ 900 w 900"/>
                <a:gd name="T7" fmla="*/ 0 h 1980"/>
              </a:gdLst>
              <a:ahLst/>
              <a:cxnLst>
                <a:cxn ang="0">
                  <a:pos x="T0" y="T1"/>
                </a:cxn>
                <a:cxn ang="0">
                  <a:pos x="T2" y="T3"/>
                </a:cxn>
                <a:cxn ang="0">
                  <a:pos x="T4" y="T5"/>
                </a:cxn>
                <a:cxn ang="0">
                  <a:pos x="T6" y="T7"/>
                </a:cxn>
              </a:cxnLst>
              <a:rect l="0" t="0" r="r" b="b"/>
              <a:pathLst>
                <a:path w="900" h="1980">
                  <a:moveTo>
                    <a:pt x="0" y="15"/>
                  </a:moveTo>
                  <a:lnTo>
                    <a:pt x="0" y="1980"/>
                  </a:lnTo>
                  <a:lnTo>
                    <a:pt x="900" y="1980"/>
                  </a:lnTo>
                  <a:lnTo>
                    <a:pt x="90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05496" name="Text Box 24"/>
            <p:cNvSpPr txBox="1">
              <a:spLocks noChangeArrowheads="1"/>
            </p:cNvSpPr>
            <p:nvPr/>
          </p:nvSpPr>
          <p:spPr bwMode="auto">
            <a:xfrm>
              <a:off x="1182" y="1011"/>
              <a:ext cx="652" cy="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ctr" eaLnBrk="1" hangingPunct="1"/>
              <a:endParaRPr kumimoji="1" lang="zh-CN" altLang="zh-CN" sz="2000" b="0">
                <a:solidFill>
                  <a:schemeClr val="tx1"/>
                </a:solidFill>
              </a:endParaRPr>
            </a:p>
          </p:txBody>
        </p:sp>
        <p:sp>
          <p:nvSpPr>
            <p:cNvPr id="105497" name="Line 25"/>
            <p:cNvSpPr>
              <a:spLocks noChangeShapeType="1"/>
            </p:cNvSpPr>
            <p:nvPr/>
          </p:nvSpPr>
          <p:spPr bwMode="auto">
            <a:xfrm>
              <a:off x="1145" y="1576"/>
              <a:ext cx="7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05498" name="Line 26"/>
            <p:cNvSpPr>
              <a:spLocks noChangeShapeType="1"/>
            </p:cNvSpPr>
            <p:nvPr/>
          </p:nvSpPr>
          <p:spPr bwMode="auto">
            <a:xfrm>
              <a:off x="1145" y="876"/>
              <a:ext cx="7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05499" name="Line 27"/>
            <p:cNvSpPr>
              <a:spLocks noChangeShapeType="1"/>
            </p:cNvSpPr>
            <p:nvPr/>
          </p:nvSpPr>
          <p:spPr bwMode="auto">
            <a:xfrm>
              <a:off x="1158" y="1044"/>
              <a:ext cx="7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05500" name="Line 28"/>
            <p:cNvSpPr>
              <a:spLocks noChangeShapeType="1"/>
            </p:cNvSpPr>
            <p:nvPr/>
          </p:nvSpPr>
          <p:spPr bwMode="auto">
            <a:xfrm>
              <a:off x="1158" y="1205"/>
              <a:ext cx="7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05501" name="Line 29"/>
            <p:cNvSpPr>
              <a:spLocks noChangeShapeType="1"/>
            </p:cNvSpPr>
            <p:nvPr/>
          </p:nvSpPr>
          <p:spPr bwMode="auto">
            <a:xfrm>
              <a:off x="1145" y="1407"/>
              <a:ext cx="7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05502" name="Freeform 30"/>
            <p:cNvSpPr>
              <a:spLocks/>
            </p:cNvSpPr>
            <p:nvPr/>
          </p:nvSpPr>
          <p:spPr bwMode="auto">
            <a:xfrm>
              <a:off x="786" y="378"/>
              <a:ext cx="519" cy="261"/>
            </a:xfrm>
            <a:custGeom>
              <a:avLst/>
              <a:gdLst>
                <a:gd name="T0" fmla="*/ 0 w 645"/>
                <a:gd name="T1" fmla="*/ 0 h 465"/>
                <a:gd name="T2" fmla="*/ 645 w 645"/>
                <a:gd name="T3" fmla="*/ 0 h 465"/>
                <a:gd name="T4" fmla="*/ 645 w 645"/>
                <a:gd name="T5" fmla="*/ 465 h 465"/>
              </a:gdLst>
              <a:ahLst/>
              <a:cxnLst>
                <a:cxn ang="0">
                  <a:pos x="T0" y="T1"/>
                </a:cxn>
                <a:cxn ang="0">
                  <a:pos x="T2" y="T3"/>
                </a:cxn>
                <a:cxn ang="0">
                  <a:pos x="T4" y="T5"/>
                </a:cxn>
              </a:cxnLst>
              <a:rect l="0" t="0" r="r" b="b"/>
              <a:pathLst>
                <a:path w="645" h="465">
                  <a:moveTo>
                    <a:pt x="0" y="0"/>
                  </a:moveTo>
                  <a:lnTo>
                    <a:pt x="645" y="0"/>
                  </a:lnTo>
                  <a:lnTo>
                    <a:pt x="645" y="465"/>
                  </a:lnTo>
                </a:path>
              </a:pathLst>
            </a:custGeom>
            <a:noFill/>
            <a:ln w="9525">
              <a:solidFill>
                <a:schemeClr val="tx1"/>
              </a:solidFill>
              <a:round/>
              <a:headEnd/>
              <a:tailEnd type="triangle" w="sm" len="me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05503" name="Freeform 31"/>
            <p:cNvSpPr>
              <a:spLocks/>
            </p:cNvSpPr>
            <p:nvPr/>
          </p:nvSpPr>
          <p:spPr bwMode="auto">
            <a:xfrm flipH="1">
              <a:off x="1689" y="378"/>
              <a:ext cx="519" cy="261"/>
            </a:xfrm>
            <a:custGeom>
              <a:avLst/>
              <a:gdLst>
                <a:gd name="T0" fmla="*/ 0 w 645"/>
                <a:gd name="T1" fmla="*/ 0 h 465"/>
                <a:gd name="T2" fmla="*/ 645 w 645"/>
                <a:gd name="T3" fmla="*/ 0 h 465"/>
                <a:gd name="T4" fmla="*/ 645 w 645"/>
                <a:gd name="T5" fmla="*/ 465 h 465"/>
              </a:gdLst>
              <a:ahLst/>
              <a:cxnLst>
                <a:cxn ang="0">
                  <a:pos x="T0" y="T1"/>
                </a:cxn>
                <a:cxn ang="0">
                  <a:pos x="T2" y="T3"/>
                </a:cxn>
                <a:cxn ang="0">
                  <a:pos x="T4" y="T5"/>
                </a:cxn>
              </a:cxnLst>
              <a:rect l="0" t="0" r="r" b="b"/>
              <a:pathLst>
                <a:path w="645" h="465">
                  <a:moveTo>
                    <a:pt x="0" y="0"/>
                  </a:moveTo>
                  <a:lnTo>
                    <a:pt x="645" y="0"/>
                  </a:lnTo>
                  <a:lnTo>
                    <a:pt x="645" y="465"/>
                  </a:lnTo>
                </a:path>
              </a:pathLst>
            </a:custGeom>
            <a:noFill/>
            <a:ln w="9525">
              <a:solidFill>
                <a:schemeClr val="tx1"/>
              </a:solidFill>
              <a:round/>
              <a:headEnd type="triangle" w="sm" len="med"/>
              <a:tailEnd type="none" w="sm" len="me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05504" name="Text Box 32"/>
            <p:cNvSpPr txBox="1">
              <a:spLocks noChangeArrowheads="1"/>
            </p:cNvSpPr>
            <p:nvPr/>
          </p:nvSpPr>
          <p:spPr bwMode="auto">
            <a:xfrm>
              <a:off x="786" y="192"/>
              <a:ext cx="495"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just" eaLnBrk="1" hangingPunct="1"/>
              <a:r>
                <a:rPr kumimoji="1" lang="zh-CN" altLang="en-US" sz="2000" b="0">
                  <a:solidFill>
                    <a:schemeClr val="tx1"/>
                  </a:solidFill>
                </a:rPr>
                <a:t>入栈</a:t>
              </a:r>
            </a:p>
          </p:txBody>
        </p:sp>
        <p:sp>
          <p:nvSpPr>
            <p:cNvPr id="105505" name="Text Box 33"/>
            <p:cNvSpPr txBox="1">
              <a:spLocks noChangeArrowheads="1"/>
            </p:cNvSpPr>
            <p:nvPr/>
          </p:nvSpPr>
          <p:spPr bwMode="auto">
            <a:xfrm>
              <a:off x="1854" y="192"/>
              <a:ext cx="495"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just" eaLnBrk="1" hangingPunct="1"/>
              <a:r>
                <a:rPr kumimoji="1" lang="zh-CN" altLang="en-US" sz="2000" b="0">
                  <a:solidFill>
                    <a:schemeClr val="tx1"/>
                  </a:solidFill>
                </a:rPr>
                <a:t>出栈</a:t>
              </a:r>
            </a:p>
          </p:txBody>
        </p:sp>
        <p:sp>
          <p:nvSpPr>
            <p:cNvPr id="105506" name="Line 34"/>
            <p:cNvSpPr>
              <a:spLocks noChangeShapeType="1"/>
            </p:cNvSpPr>
            <p:nvPr/>
          </p:nvSpPr>
          <p:spPr bwMode="auto">
            <a:xfrm flipH="1">
              <a:off x="1908" y="1776"/>
              <a:ext cx="387"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05507" name="Text Box 35"/>
            <p:cNvSpPr txBox="1">
              <a:spLocks noChangeArrowheads="1"/>
            </p:cNvSpPr>
            <p:nvPr/>
          </p:nvSpPr>
          <p:spPr bwMode="auto">
            <a:xfrm>
              <a:off x="146" y="528"/>
              <a:ext cx="857"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r" eaLnBrk="1" hangingPunct="1"/>
              <a:r>
                <a:rPr kumimoji="1" lang="zh-CN" altLang="en-US" sz="2000" b="0">
                  <a:solidFill>
                    <a:schemeClr val="tx1"/>
                  </a:solidFill>
                </a:rPr>
                <a:t>数组下标</a:t>
              </a:r>
            </a:p>
          </p:txBody>
        </p:sp>
        <p:sp>
          <p:nvSpPr>
            <p:cNvPr id="105508" name="Text Box 36"/>
            <p:cNvSpPr txBox="1">
              <a:spLocks noChangeArrowheads="1"/>
            </p:cNvSpPr>
            <p:nvPr/>
          </p:nvSpPr>
          <p:spPr bwMode="auto">
            <a:xfrm>
              <a:off x="904" y="1813"/>
              <a:ext cx="1219"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eaLnBrk="1" hangingPunct="1"/>
              <a:r>
                <a:rPr kumimoji="1" lang="zh-CN" altLang="en-US" sz="2000" b="0">
                  <a:solidFill>
                    <a:schemeClr val="tx1"/>
                  </a:solidFill>
                </a:rPr>
                <a:t>初始状态（栈空）</a:t>
              </a:r>
            </a:p>
          </p:txBody>
        </p:sp>
        <p:sp>
          <p:nvSpPr>
            <p:cNvPr id="105509" name="Line 37"/>
            <p:cNvSpPr>
              <a:spLocks noChangeShapeType="1"/>
            </p:cNvSpPr>
            <p:nvPr/>
          </p:nvSpPr>
          <p:spPr bwMode="auto">
            <a:xfrm>
              <a:off x="1143" y="714"/>
              <a:ext cx="7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10" name="Text Box 38"/>
            <p:cNvSpPr txBox="1">
              <a:spLocks noChangeArrowheads="1"/>
            </p:cNvSpPr>
            <p:nvPr/>
          </p:nvSpPr>
          <p:spPr bwMode="auto">
            <a:xfrm>
              <a:off x="747" y="682"/>
              <a:ext cx="326" cy="1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r" eaLnBrk="1" hangingPunct="1"/>
              <a:r>
                <a:rPr kumimoji="1" lang="en-US" altLang="zh-CN" sz="2000" b="0">
                  <a:solidFill>
                    <a:schemeClr val="tx1"/>
                  </a:solidFill>
                </a:rPr>
                <a:t>max</a:t>
              </a:r>
            </a:p>
            <a:p>
              <a:pPr algn="r" eaLnBrk="1" hangingPunct="1">
                <a:lnSpc>
                  <a:spcPct val="90000"/>
                </a:lnSpc>
              </a:pPr>
              <a:endParaRPr kumimoji="1" lang="en-US" altLang="zh-CN" sz="2000" b="0">
                <a:solidFill>
                  <a:schemeClr val="tx1"/>
                </a:solidFill>
              </a:endParaRPr>
            </a:p>
            <a:p>
              <a:pPr algn="r" eaLnBrk="1" hangingPunct="1">
                <a:lnSpc>
                  <a:spcPct val="90000"/>
                </a:lnSpc>
              </a:pPr>
              <a:r>
                <a:rPr kumimoji="1" lang="en-US" altLang="zh-CN" sz="2000" b="0">
                  <a:solidFill>
                    <a:schemeClr val="tx1"/>
                  </a:solidFill>
                </a:rPr>
                <a:t>n</a:t>
              </a:r>
            </a:p>
            <a:p>
              <a:pPr algn="r" eaLnBrk="1" hangingPunct="1">
                <a:lnSpc>
                  <a:spcPct val="90000"/>
                </a:lnSpc>
              </a:pPr>
              <a:endParaRPr kumimoji="1" lang="en-US" altLang="zh-CN" sz="2000" b="0">
                <a:solidFill>
                  <a:schemeClr val="tx1"/>
                </a:solidFill>
              </a:endParaRPr>
            </a:p>
            <a:p>
              <a:pPr algn="r" eaLnBrk="1" hangingPunct="1">
                <a:lnSpc>
                  <a:spcPct val="90000"/>
                </a:lnSpc>
              </a:pPr>
              <a:r>
                <a:rPr kumimoji="1" lang="en-US" altLang="zh-CN" sz="2000" b="0">
                  <a:solidFill>
                    <a:schemeClr val="tx1"/>
                  </a:solidFill>
                </a:rPr>
                <a:t>1</a:t>
              </a:r>
            </a:p>
            <a:p>
              <a:pPr algn="r" eaLnBrk="1" hangingPunct="1">
                <a:lnSpc>
                  <a:spcPct val="90000"/>
                </a:lnSpc>
              </a:pPr>
              <a:r>
                <a:rPr kumimoji="1" lang="en-US" altLang="zh-CN" sz="2000" b="0">
                  <a:solidFill>
                    <a:schemeClr val="tx1"/>
                  </a:solidFill>
                </a:rPr>
                <a:t>0</a:t>
              </a:r>
            </a:p>
          </p:txBody>
        </p:sp>
      </p:grpSp>
      <p:grpSp>
        <p:nvGrpSpPr>
          <p:cNvPr id="105531" name="Group 59"/>
          <p:cNvGrpSpPr>
            <a:grpSpLocks/>
          </p:cNvGrpSpPr>
          <p:nvPr/>
        </p:nvGrpSpPr>
        <p:grpSpPr bwMode="auto">
          <a:xfrm>
            <a:off x="2608263" y="2747962"/>
            <a:ext cx="4849812" cy="2281238"/>
            <a:chOff x="1643" y="2308"/>
            <a:chExt cx="3055" cy="1916"/>
          </a:xfrm>
        </p:grpSpPr>
        <p:sp>
          <p:nvSpPr>
            <p:cNvPr id="105512" name="Text Box 40"/>
            <p:cNvSpPr txBox="1">
              <a:spLocks noChangeArrowheads="1"/>
            </p:cNvSpPr>
            <p:nvPr/>
          </p:nvSpPr>
          <p:spPr bwMode="auto">
            <a:xfrm>
              <a:off x="3841" y="2831"/>
              <a:ext cx="857"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just" eaLnBrk="1" hangingPunct="1"/>
              <a:r>
                <a:rPr kumimoji="1" lang="zh-CN" altLang="en-US" sz="2000" b="0">
                  <a:solidFill>
                    <a:schemeClr val="tx1"/>
                  </a:solidFill>
                </a:rPr>
                <a:t>栈顶</a:t>
              </a:r>
            </a:p>
          </p:txBody>
        </p:sp>
        <p:sp>
          <p:nvSpPr>
            <p:cNvPr id="105513" name="Freeform 41"/>
            <p:cNvSpPr>
              <a:spLocks/>
            </p:cNvSpPr>
            <p:nvPr/>
          </p:nvSpPr>
          <p:spPr bwMode="auto">
            <a:xfrm>
              <a:off x="2643" y="2823"/>
              <a:ext cx="724" cy="1038"/>
            </a:xfrm>
            <a:custGeom>
              <a:avLst/>
              <a:gdLst>
                <a:gd name="T0" fmla="*/ 0 w 900"/>
                <a:gd name="T1" fmla="*/ 15 h 1980"/>
                <a:gd name="T2" fmla="*/ 0 w 900"/>
                <a:gd name="T3" fmla="*/ 1980 h 1980"/>
                <a:gd name="T4" fmla="*/ 900 w 900"/>
                <a:gd name="T5" fmla="*/ 1980 h 1980"/>
                <a:gd name="T6" fmla="*/ 900 w 900"/>
                <a:gd name="T7" fmla="*/ 0 h 1980"/>
              </a:gdLst>
              <a:ahLst/>
              <a:cxnLst>
                <a:cxn ang="0">
                  <a:pos x="T0" y="T1"/>
                </a:cxn>
                <a:cxn ang="0">
                  <a:pos x="T2" y="T3"/>
                </a:cxn>
                <a:cxn ang="0">
                  <a:pos x="T4" y="T5"/>
                </a:cxn>
                <a:cxn ang="0">
                  <a:pos x="T6" y="T7"/>
                </a:cxn>
              </a:cxnLst>
              <a:rect l="0" t="0" r="r" b="b"/>
              <a:pathLst>
                <a:path w="900" h="1980">
                  <a:moveTo>
                    <a:pt x="0" y="15"/>
                  </a:moveTo>
                  <a:lnTo>
                    <a:pt x="0" y="1980"/>
                  </a:lnTo>
                  <a:lnTo>
                    <a:pt x="900" y="1980"/>
                  </a:lnTo>
                  <a:lnTo>
                    <a:pt x="90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05514" name="Text Box 42"/>
            <p:cNvSpPr txBox="1">
              <a:spLocks noChangeArrowheads="1"/>
            </p:cNvSpPr>
            <p:nvPr/>
          </p:nvSpPr>
          <p:spPr bwMode="auto">
            <a:xfrm>
              <a:off x="2679" y="2789"/>
              <a:ext cx="652" cy="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ctr" eaLnBrk="1" hangingPunct="1">
                <a:lnSpc>
                  <a:spcPct val="90000"/>
                </a:lnSpc>
              </a:pPr>
              <a:r>
                <a:rPr kumimoji="1" lang="en-US" altLang="zh-CN" sz="2000" b="0">
                  <a:solidFill>
                    <a:schemeClr val="tx1"/>
                  </a:solidFill>
                </a:rPr>
                <a:t>a</a:t>
              </a:r>
              <a:r>
                <a:rPr kumimoji="1" lang="en-US" altLang="zh-CN" sz="2000" b="0" baseline="-25000">
                  <a:solidFill>
                    <a:schemeClr val="tx1"/>
                  </a:solidFill>
                </a:rPr>
                <a:t>max</a:t>
              </a:r>
              <a:endParaRPr kumimoji="1" lang="en-US" altLang="zh-CN" sz="2000" b="0">
                <a:solidFill>
                  <a:schemeClr val="tx1"/>
                </a:solidFill>
              </a:endParaRPr>
            </a:p>
            <a:p>
              <a:pPr algn="ctr" eaLnBrk="1" hangingPunct="1">
                <a:lnSpc>
                  <a:spcPct val="90000"/>
                </a:lnSpc>
              </a:pPr>
              <a:r>
                <a:rPr kumimoji="1" lang="en-US" altLang="zh-CN" sz="2000" b="0">
                  <a:solidFill>
                    <a:schemeClr val="tx1"/>
                  </a:solidFill>
                </a:rPr>
                <a:t>┆</a:t>
              </a:r>
            </a:p>
            <a:p>
              <a:pPr algn="ctr" eaLnBrk="1" hangingPunct="1">
                <a:lnSpc>
                  <a:spcPct val="90000"/>
                </a:lnSpc>
              </a:pPr>
              <a:r>
                <a:rPr kumimoji="1" lang="en-US" altLang="zh-CN" sz="2000" b="0">
                  <a:solidFill>
                    <a:schemeClr val="tx1"/>
                  </a:solidFill>
                </a:rPr>
                <a:t>a</a:t>
              </a:r>
              <a:r>
                <a:rPr kumimoji="1" lang="en-US" altLang="zh-CN" sz="2000" b="0" baseline="-25000">
                  <a:solidFill>
                    <a:schemeClr val="tx1"/>
                  </a:solidFill>
                </a:rPr>
                <a:t>n</a:t>
              </a:r>
              <a:endParaRPr kumimoji="1" lang="en-US" altLang="zh-CN" sz="2000" b="0">
                <a:solidFill>
                  <a:schemeClr val="tx1"/>
                </a:solidFill>
              </a:endParaRPr>
            </a:p>
            <a:p>
              <a:pPr algn="ctr" eaLnBrk="1" hangingPunct="1">
                <a:lnSpc>
                  <a:spcPct val="90000"/>
                </a:lnSpc>
              </a:pPr>
              <a:r>
                <a:rPr kumimoji="1" lang="en-US" altLang="zh-CN" sz="2000" b="0">
                  <a:solidFill>
                    <a:schemeClr val="tx1"/>
                  </a:solidFill>
                </a:rPr>
                <a:t>┆</a:t>
              </a:r>
            </a:p>
            <a:p>
              <a:pPr algn="ctr" eaLnBrk="1" hangingPunct="1">
                <a:lnSpc>
                  <a:spcPct val="90000"/>
                </a:lnSpc>
              </a:pPr>
              <a:r>
                <a:rPr kumimoji="1" lang="en-US" altLang="zh-CN" sz="2000" b="0">
                  <a:solidFill>
                    <a:schemeClr val="tx1"/>
                  </a:solidFill>
                </a:rPr>
                <a:t>a</a:t>
              </a:r>
              <a:r>
                <a:rPr kumimoji="1" lang="en-US" altLang="zh-CN" sz="2000" b="0" baseline="-25000">
                  <a:solidFill>
                    <a:schemeClr val="tx1"/>
                  </a:solidFill>
                </a:rPr>
                <a:t>1</a:t>
              </a:r>
              <a:endParaRPr kumimoji="1" lang="en-US" altLang="zh-CN" sz="2000" b="0">
                <a:solidFill>
                  <a:schemeClr val="tx1"/>
                </a:solidFill>
              </a:endParaRPr>
            </a:p>
            <a:p>
              <a:pPr algn="ctr" eaLnBrk="1" hangingPunct="1">
                <a:lnSpc>
                  <a:spcPct val="90000"/>
                </a:lnSpc>
              </a:pPr>
              <a:r>
                <a:rPr kumimoji="1" lang="en-US" altLang="zh-CN" sz="2000" b="0">
                  <a:solidFill>
                    <a:schemeClr val="tx1"/>
                  </a:solidFill>
                </a:rPr>
                <a:t>a</a:t>
              </a:r>
              <a:r>
                <a:rPr kumimoji="1" lang="en-US" altLang="zh-CN" sz="2000" b="0" baseline="-25000">
                  <a:solidFill>
                    <a:schemeClr val="tx1"/>
                  </a:solidFill>
                </a:rPr>
                <a:t>0</a:t>
              </a:r>
              <a:endParaRPr kumimoji="1" lang="en-US" altLang="zh-CN" sz="2000" b="0">
                <a:solidFill>
                  <a:schemeClr val="tx1"/>
                </a:solidFill>
              </a:endParaRPr>
            </a:p>
          </p:txBody>
        </p:sp>
        <p:sp>
          <p:nvSpPr>
            <p:cNvPr id="105515" name="Line 43"/>
            <p:cNvSpPr>
              <a:spLocks noChangeShapeType="1"/>
            </p:cNvSpPr>
            <p:nvPr/>
          </p:nvSpPr>
          <p:spPr bwMode="auto">
            <a:xfrm>
              <a:off x="2643" y="3692"/>
              <a:ext cx="7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05516" name="Line 44"/>
            <p:cNvSpPr>
              <a:spLocks noChangeShapeType="1"/>
            </p:cNvSpPr>
            <p:nvPr/>
          </p:nvSpPr>
          <p:spPr bwMode="auto">
            <a:xfrm>
              <a:off x="2643" y="2992"/>
              <a:ext cx="7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05517" name="Line 45"/>
            <p:cNvSpPr>
              <a:spLocks noChangeShapeType="1"/>
            </p:cNvSpPr>
            <p:nvPr/>
          </p:nvSpPr>
          <p:spPr bwMode="auto">
            <a:xfrm>
              <a:off x="2655" y="3160"/>
              <a:ext cx="7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05518" name="Line 46"/>
            <p:cNvSpPr>
              <a:spLocks noChangeShapeType="1"/>
            </p:cNvSpPr>
            <p:nvPr/>
          </p:nvSpPr>
          <p:spPr bwMode="auto">
            <a:xfrm>
              <a:off x="2655" y="3321"/>
              <a:ext cx="7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05519" name="Line 47"/>
            <p:cNvSpPr>
              <a:spLocks noChangeShapeType="1"/>
            </p:cNvSpPr>
            <p:nvPr/>
          </p:nvSpPr>
          <p:spPr bwMode="auto">
            <a:xfrm>
              <a:off x="2643" y="3523"/>
              <a:ext cx="7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05520" name="Freeform 48"/>
            <p:cNvSpPr>
              <a:spLocks/>
            </p:cNvSpPr>
            <p:nvPr/>
          </p:nvSpPr>
          <p:spPr bwMode="auto">
            <a:xfrm>
              <a:off x="2283" y="2494"/>
              <a:ext cx="519" cy="261"/>
            </a:xfrm>
            <a:custGeom>
              <a:avLst/>
              <a:gdLst>
                <a:gd name="T0" fmla="*/ 0 w 645"/>
                <a:gd name="T1" fmla="*/ 0 h 465"/>
                <a:gd name="T2" fmla="*/ 645 w 645"/>
                <a:gd name="T3" fmla="*/ 0 h 465"/>
                <a:gd name="T4" fmla="*/ 645 w 645"/>
                <a:gd name="T5" fmla="*/ 465 h 465"/>
              </a:gdLst>
              <a:ahLst/>
              <a:cxnLst>
                <a:cxn ang="0">
                  <a:pos x="T0" y="T1"/>
                </a:cxn>
                <a:cxn ang="0">
                  <a:pos x="T2" y="T3"/>
                </a:cxn>
                <a:cxn ang="0">
                  <a:pos x="T4" y="T5"/>
                </a:cxn>
              </a:cxnLst>
              <a:rect l="0" t="0" r="r" b="b"/>
              <a:pathLst>
                <a:path w="645" h="465">
                  <a:moveTo>
                    <a:pt x="0" y="0"/>
                  </a:moveTo>
                  <a:lnTo>
                    <a:pt x="645" y="0"/>
                  </a:lnTo>
                  <a:lnTo>
                    <a:pt x="645" y="465"/>
                  </a:lnTo>
                </a:path>
              </a:pathLst>
            </a:custGeom>
            <a:noFill/>
            <a:ln w="9525">
              <a:solidFill>
                <a:schemeClr val="tx1"/>
              </a:solidFill>
              <a:round/>
              <a:headEnd/>
              <a:tailEnd type="triangle" w="sm" len="me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05521" name="Freeform 49"/>
            <p:cNvSpPr>
              <a:spLocks/>
            </p:cNvSpPr>
            <p:nvPr/>
          </p:nvSpPr>
          <p:spPr bwMode="auto">
            <a:xfrm flipH="1">
              <a:off x="3186" y="2494"/>
              <a:ext cx="519" cy="261"/>
            </a:xfrm>
            <a:custGeom>
              <a:avLst/>
              <a:gdLst>
                <a:gd name="T0" fmla="*/ 0 w 645"/>
                <a:gd name="T1" fmla="*/ 0 h 465"/>
                <a:gd name="T2" fmla="*/ 645 w 645"/>
                <a:gd name="T3" fmla="*/ 0 h 465"/>
                <a:gd name="T4" fmla="*/ 645 w 645"/>
                <a:gd name="T5" fmla="*/ 465 h 465"/>
              </a:gdLst>
              <a:ahLst/>
              <a:cxnLst>
                <a:cxn ang="0">
                  <a:pos x="T0" y="T1"/>
                </a:cxn>
                <a:cxn ang="0">
                  <a:pos x="T2" y="T3"/>
                </a:cxn>
                <a:cxn ang="0">
                  <a:pos x="T4" y="T5"/>
                </a:cxn>
              </a:cxnLst>
              <a:rect l="0" t="0" r="r" b="b"/>
              <a:pathLst>
                <a:path w="645" h="465">
                  <a:moveTo>
                    <a:pt x="0" y="0"/>
                  </a:moveTo>
                  <a:lnTo>
                    <a:pt x="645" y="0"/>
                  </a:lnTo>
                  <a:lnTo>
                    <a:pt x="645" y="465"/>
                  </a:lnTo>
                </a:path>
              </a:pathLst>
            </a:custGeom>
            <a:noFill/>
            <a:ln w="9525">
              <a:solidFill>
                <a:schemeClr val="tx1"/>
              </a:solidFill>
              <a:round/>
              <a:headEnd type="triangle" w="sm" len="med"/>
              <a:tailEnd type="none" w="sm" len="me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05522" name="Text Box 50"/>
            <p:cNvSpPr txBox="1">
              <a:spLocks noChangeArrowheads="1"/>
            </p:cNvSpPr>
            <p:nvPr/>
          </p:nvSpPr>
          <p:spPr bwMode="auto">
            <a:xfrm>
              <a:off x="2283" y="2308"/>
              <a:ext cx="495"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just" eaLnBrk="1" hangingPunct="1"/>
              <a:r>
                <a:rPr kumimoji="1" lang="zh-CN" altLang="en-US" sz="2000" b="0">
                  <a:solidFill>
                    <a:schemeClr val="tx1"/>
                  </a:solidFill>
                </a:rPr>
                <a:t>入栈</a:t>
              </a:r>
            </a:p>
          </p:txBody>
        </p:sp>
        <p:sp>
          <p:nvSpPr>
            <p:cNvPr id="105523" name="Text Box 51"/>
            <p:cNvSpPr txBox="1">
              <a:spLocks noChangeArrowheads="1"/>
            </p:cNvSpPr>
            <p:nvPr/>
          </p:nvSpPr>
          <p:spPr bwMode="auto">
            <a:xfrm>
              <a:off x="3352" y="2308"/>
              <a:ext cx="495"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just" eaLnBrk="1" hangingPunct="1"/>
              <a:r>
                <a:rPr kumimoji="1" lang="zh-CN" altLang="en-US" sz="2000" b="0">
                  <a:solidFill>
                    <a:schemeClr val="tx1"/>
                  </a:solidFill>
                </a:rPr>
                <a:t>出栈</a:t>
              </a:r>
            </a:p>
          </p:txBody>
        </p:sp>
        <p:sp>
          <p:nvSpPr>
            <p:cNvPr id="105524" name="Line 52"/>
            <p:cNvSpPr>
              <a:spLocks noChangeShapeType="1"/>
            </p:cNvSpPr>
            <p:nvPr/>
          </p:nvSpPr>
          <p:spPr bwMode="auto">
            <a:xfrm flipH="1">
              <a:off x="3406" y="2916"/>
              <a:ext cx="386"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05525" name="Text Box 53"/>
            <p:cNvSpPr txBox="1">
              <a:spLocks noChangeArrowheads="1"/>
            </p:cNvSpPr>
            <p:nvPr/>
          </p:nvSpPr>
          <p:spPr bwMode="auto">
            <a:xfrm>
              <a:off x="1643" y="2688"/>
              <a:ext cx="857"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r" eaLnBrk="1" hangingPunct="1"/>
              <a:r>
                <a:rPr kumimoji="1" lang="zh-CN" altLang="en-US" sz="2000" b="0">
                  <a:solidFill>
                    <a:schemeClr val="tx1"/>
                  </a:solidFill>
                </a:rPr>
                <a:t>数组下标</a:t>
              </a:r>
            </a:p>
          </p:txBody>
        </p:sp>
        <p:sp>
          <p:nvSpPr>
            <p:cNvPr id="105526" name="Text Box 54"/>
            <p:cNvSpPr txBox="1">
              <a:spLocks noChangeArrowheads="1"/>
            </p:cNvSpPr>
            <p:nvPr/>
          </p:nvSpPr>
          <p:spPr bwMode="auto">
            <a:xfrm>
              <a:off x="2244" y="2798"/>
              <a:ext cx="326" cy="1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r" eaLnBrk="1" hangingPunct="1">
                <a:lnSpc>
                  <a:spcPct val="120000"/>
                </a:lnSpc>
              </a:pPr>
              <a:r>
                <a:rPr kumimoji="1" lang="en-US" altLang="zh-CN" sz="2000" b="0">
                  <a:solidFill>
                    <a:schemeClr val="tx1"/>
                  </a:solidFill>
                </a:rPr>
                <a:t>max</a:t>
              </a:r>
            </a:p>
            <a:p>
              <a:pPr algn="r" eaLnBrk="1" hangingPunct="1">
                <a:lnSpc>
                  <a:spcPct val="90000"/>
                </a:lnSpc>
              </a:pPr>
              <a:endParaRPr kumimoji="1" lang="en-US" altLang="zh-CN" sz="2000" b="0">
                <a:solidFill>
                  <a:schemeClr val="tx1"/>
                </a:solidFill>
              </a:endParaRPr>
            </a:p>
            <a:p>
              <a:pPr algn="r" eaLnBrk="1" hangingPunct="1">
                <a:lnSpc>
                  <a:spcPct val="90000"/>
                </a:lnSpc>
              </a:pPr>
              <a:r>
                <a:rPr kumimoji="1" lang="en-US" altLang="zh-CN" sz="2000" b="0">
                  <a:solidFill>
                    <a:schemeClr val="tx1"/>
                  </a:solidFill>
                </a:rPr>
                <a:t>n</a:t>
              </a:r>
            </a:p>
            <a:p>
              <a:pPr algn="r" eaLnBrk="1" hangingPunct="1">
                <a:lnSpc>
                  <a:spcPct val="90000"/>
                </a:lnSpc>
              </a:pPr>
              <a:endParaRPr kumimoji="1" lang="en-US" altLang="zh-CN" sz="2000" b="0">
                <a:solidFill>
                  <a:schemeClr val="tx1"/>
                </a:solidFill>
              </a:endParaRPr>
            </a:p>
            <a:p>
              <a:pPr algn="r" eaLnBrk="1" hangingPunct="1">
                <a:lnSpc>
                  <a:spcPct val="90000"/>
                </a:lnSpc>
              </a:pPr>
              <a:r>
                <a:rPr kumimoji="1" lang="en-US" altLang="zh-CN" sz="2000" b="0">
                  <a:solidFill>
                    <a:schemeClr val="tx1"/>
                  </a:solidFill>
                </a:rPr>
                <a:t>1</a:t>
              </a:r>
            </a:p>
            <a:p>
              <a:pPr algn="r" eaLnBrk="1" hangingPunct="1">
                <a:lnSpc>
                  <a:spcPct val="90000"/>
                </a:lnSpc>
              </a:pPr>
              <a:r>
                <a:rPr kumimoji="1" lang="en-US" altLang="zh-CN" sz="2000" b="0">
                  <a:solidFill>
                    <a:schemeClr val="tx1"/>
                  </a:solidFill>
                </a:rPr>
                <a:t>0</a:t>
              </a:r>
            </a:p>
          </p:txBody>
        </p:sp>
        <p:sp>
          <p:nvSpPr>
            <p:cNvPr id="105527" name="Text Box 55"/>
            <p:cNvSpPr txBox="1">
              <a:spLocks noChangeArrowheads="1"/>
            </p:cNvSpPr>
            <p:nvPr/>
          </p:nvSpPr>
          <p:spPr bwMode="auto">
            <a:xfrm>
              <a:off x="2404" y="3929"/>
              <a:ext cx="1219"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ctr" eaLnBrk="1" hangingPunct="1"/>
              <a:r>
                <a:rPr kumimoji="1" lang="zh-CN" altLang="en-US" sz="2000" b="0">
                  <a:solidFill>
                    <a:schemeClr val="tx1"/>
                  </a:solidFill>
                </a:rPr>
                <a:t>栈满状态</a:t>
              </a:r>
            </a:p>
          </p:txBody>
        </p:sp>
        <p:sp>
          <p:nvSpPr>
            <p:cNvPr id="105528" name="Line 56"/>
            <p:cNvSpPr>
              <a:spLocks noChangeShapeType="1"/>
            </p:cNvSpPr>
            <p:nvPr/>
          </p:nvSpPr>
          <p:spPr bwMode="auto">
            <a:xfrm>
              <a:off x="2640" y="2838"/>
              <a:ext cx="7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0598" name="Text Box 1030"/>
          <p:cNvSpPr txBox="1">
            <a:spLocks noChangeArrowheads="1"/>
          </p:cNvSpPr>
          <p:nvPr/>
        </p:nvSpPr>
        <p:spPr bwMode="auto">
          <a:xfrm>
            <a:off x="8650289" y="4839891"/>
            <a:ext cx="50482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r">
              <a:spcBef>
                <a:spcPct val="50000"/>
              </a:spcBef>
            </a:pPr>
            <a:fld id="{BD59354B-89A4-47AB-B8B3-38CBEDF2AE0D}" type="slidenum">
              <a:rPr lang="en-US" altLang="zh-CN" sz="1400" b="0">
                <a:solidFill>
                  <a:schemeClr val="tx1"/>
                </a:solidFill>
              </a:rPr>
              <a:pPr algn="r">
                <a:spcBef>
                  <a:spcPct val="50000"/>
                </a:spcBef>
              </a:pPr>
              <a:t>48</a:t>
            </a:fld>
            <a:endParaRPr lang="en-US" altLang="zh-CN" sz="1400" b="0">
              <a:solidFill>
                <a:schemeClr val="tx1"/>
              </a:solidFill>
            </a:endParaRPr>
          </a:p>
        </p:txBody>
      </p:sp>
    </p:spTree>
    <p:extLst>
      <p:ext uri="{BB962C8B-B14F-4D97-AF65-F5344CB8AC3E}">
        <p14:creationId xmlns:p14="http://schemas.microsoft.com/office/powerpoint/2010/main" val="59209290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755576" y="267494"/>
            <a:ext cx="7776000" cy="857250"/>
          </a:xfrm>
        </p:spPr>
        <p:txBody>
          <a:bodyPr/>
          <a:lstStyle/>
          <a:p>
            <a:r>
              <a:rPr lang="zh-CN" altLang="en-US" dirty="0"/>
              <a:t>栈的基本操作</a:t>
            </a:r>
          </a:p>
        </p:txBody>
      </p:sp>
      <p:sp>
        <p:nvSpPr>
          <p:cNvPr id="104451" name="Rectangle 3"/>
          <p:cNvSpPr>
            <a:spLocks noGrp="1" noChangeArrowheads="1"/>
          </p:cNvSpPr>
          <p:nvPr>
            <p:ph idx="1"/>
          </p:nvPr>
        </p:nvSpPr>
        <p:spPr>
          <a:xfrm>
            <a:off x="1524000" y="1428750"/>
            <a:ext cx="7010400" cy="3086100"/>
          </a:xfrm>
        </p:spPr>
        <p:txBody>
          <a:bodyPr>
            <a:normAutofit fontScale="92500" lnSpcReduction="10000"/>
          </a:bodyPr>
          <a:lstStyle/>
          <a:p>
            <a:r>
              <a:rPr lang="zh-CN" altLang="en-US"/>
              <a:t>初始化</a:t>
            </a:r>
          </a:p>
          <a:p>
            <a:r>
              <a:rPr lang="zh-CN" altLang="en-US"/>
              <a:t>入栈</a:t>
            </a:r>
          </a:p>
          <a:p>
            <a:r>
              <a:rPr lang="zh-CN" altLang="en-US"/>
              <a:t>出栈</a:t>
            </a:r>
          </a:p>
          <a:p>
            <a:r>
              <a:rPr lang="zh-CN" altLang="en-US"/>
              <a:t>清空栈</a:t>
            </a:r>
          </a:p>
          <a:p>
            <a:r>
              <a:rPr lang="zh-CN" altLang="en-US"/>
              <a:t>访问栈顶元素</a:t>
            </a:r>
          </a:p>
          <a:p>
            <a:r>
              <a:rPr lang="zh-CN" altLang="en-US"/>
              <a:t>检测栈的状态（满、空）</a:t>
            </a:r>
          </a:p>
        </p:txBody>
      </p:sp>
      <p:sp>
        <p:nvSpPr>
          <p:cNvPr id="7" name="灯片编号占位符 5"/>
          <p:cNvSpPr>
            <a:spLocks noGrp="1"/>
          </p:cNvSpPr>
          <p:nvPr>
            <p:ph type="sldNum" sz="quarter" idx="12"/>
          </p:nvPr>
        </p:nvSpPr>
        <p:spPr/>
        <p:txBody>
          <a:bodyPr/>
          <a:lstStyle/>
          <a:p>
            <a:fld id="{CFC57BA4-DEB2-4997-8E51-3CCFCBB6A9A7}" type="slidenum">
              <a:rPr lang="en-US" altLang="zh-CN"/>
              <a:pPr/>
              <a:t>49</a:t>
            </a:fld>
            <a:endParaRPr lang="en-US" altLang="zh-CN"/>
          </a:p>
        </p:txBody>
      </p:sp>
      <p:sp>
        <p:nvSpPr>
          <p:cNvPr id="104452" name="Text Box 4"/>
          <p:cNvSpPr txBox="1">
            <a:spLocks noChangeArrowheads="1"/>
          </p:cNvSpPr>
          <p:nvPr/>
        </p:nvSpPr>
        <p:spPr bwMode="auto">
          <a:xfrm>
            <a:off x="266581" y="51470"/>
            <a:ext cx="800219" cy="5184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eaLnBrk="1" hangingPunct="1">
              <a:spcBef>
                <a:spcPct val="50000"/>
              </a:spcBef>
            </a:pPr>
            <a:r>
              <a:rPr kumimoji="1" lang="zh-CN" altLang="en-US" sz="4000" b="0" dirty="0">
                <a:solidFill>
                  <a:srgbClr val="FFCCFF"/>
                </a:solidFill>
                <a:latin typeface="隶书" pitchFamily="49" charset="-122"/>
                <a:ea typeface="隶书" pitchFamily="49" charset="-122"/>
              </a:rPr>
              <a:t>特殊的线性群体</a:t>
            </a:r>
            <a:r>
              <a:rPr kumimoji="1" lang="en-US" altLang="zh-CN" sz="4000" b="0" dirty="0">
                <a:solidFill>
                  <a:srgbClr val="FFCCFF"/>
                </a:solidFill>
                <a:latin typeface="Times New Roman"/>
                <a:ea typeface="隶书" pitchFamily="49" charset="-122"/>
              </a:rPr>
              <a:t>——</a:t>
            </a:r>
            <a:r>
              <a:rPr kumimoji="1" lang="zh-CN" altLang="en-US" sz="4000" b="0" dirty="0">
                <a:solidFill>
                  <a:srgbClr val="FFCCFF"/>
                </a:solidFill>
                <a:latin typeface="隶书" pitchFamily="49" charset="-122"/>
                <a:ea typeface="隶书" pitchFamily="49" charset="-122"/>
              </a:rPr>
              <a:t>栈</a:t>
            </a:r>
          </a:p>
        </p:txBody>
      </p:sp>
    </p:spTree>
    <p:extLst>
      <p:ext uri="{BB962C8B-B14F-4D97-AF65-F5344CB8AC3E}">
        <p14:creationId xmlns:p14="http://schemas.microsoft.com/office/powerpoint/2010/main" val="39742932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a:xfrm>
            <a:off x="1143000" y="228600"/>
            <a:ext cx="7543800" cy="628650"/>
          </a:xfrm>
        </p:spPr>
        <p:txBody>
          <a:bodyPr>
            <a:normAutofit fontScale="90000"/>
          </a:bodyPr>
          <a:lstStyle/>
          <a:p>
            <a:r>
              <a:rPr lang="zh-CN" altLang="en-US" sz="4000" dirty="0"/>
              <a:t>求绝对值函数的模板</a:t>
            </a:r>
          </a:p>
        </p:txBody>
      </p:sp>
      <p:sp>
        <p:nvSpPr>
          <p:cNvPr id="193539" name="Rectangle 3"/>
          <p:cNvSpPr>
            <a:spLocks noGrp="1" noChangeArrowheads="1"/>
          </p:cNvSpPr>
          <p:nvPr>
            <p:ph idx="1"/>
          </p:nvPr>
        </p:nvSpPr>
        <p:spPr>
          <a:xfrm>
            <a:off x="1524000" y="1200150"/>
            <a:ext cx="6934200" cy="3714750"/>
          </a:xfrm>
        </p:spPr>
        <p:txBody>
          <a:bodyPr>
            <a:normAutofit fontScale="92500" lnSpcReduction="20000"/>
          </a:bodyPr>
          <a:lstStyle/>
          <a:p>
            <a:pPr>
              <a:lnSpc>
                <a:spcPct val="75000"/>
              </a:lnSpc>
              <a:buFont typeface="Wingdings" pitchFamily="2" charset="2"/>
              <a:buNone/>
            </a:pPr>
            <a:r>
              <a:rPr lang="en-US" altLang="zh-CN" sz="2800" dirty="0">
                <a:latin typeface="Courier New" pitchFamily="49" charset="0"/>
              </a:rPr>
              <a:t>#include&lt;</a:t>
            </a:r>
            <a:r>
              <a:rPr lang="en-US" altLang="zh-CN" sz="2800" dirty="0" err="1">
                <a:latin typeface="Courier New" pitchFamily="49" charset="0"/>
              </a:rPr>
              <a:t>iostream</a:t>
            </a:r>
            <a:r>
              <a:rPr lang="en-US" altLang="zh-CN" sz="2800" dirty="0">
                <a:latin typeface="Courier New" pitchFamily="49" charset="0"/>
              </a:rPr>
              <a:t>&gt;</a:t>
            </a:r>
          </a:p>
          <a:p>
            <a:pPr>
              <a:lnSpc>
                <a:spcPct val="75000"/>
              </a:lnSpc>
              <a:buFont typeface="Wingdings" pitchFamily="2" charset="2"/>
              <a:buNone/>
            </a:pPr>
            <a:r>
              <a:rPr lang="en-US" altLang="zh-CN" sz="2800" dirty="0">
                <a:latin typeface="Courier New" pitchFamily="49" charset="0"/>
              </a:rPr>
              <a:t>using namespace </a:t>
            </a:r>
            <a:r>
              <a:rPr lang="en-US" altLang="zh-CN" sz="2800" dirty="0" err="1">
                <a:latin typeface="Courier New" pitchFamily="49" charset="0"/>
              </a:rPr>
              <a:t>std</a:t>
            </a:r>
            <a:r>
              <a:rPr lang="en-US" altLang="zh-CN" sz="2800" dirty="0">
                <a:latin typeface="Courier New" pitchFamily="49" charset="0"/>
              </a:rPr>
              <a:t>;</a:t>
            </a:r>
          </a:p>
          <a:p>
            <a:pPr>
              <a:lnSpc>
                <a:spcPct val="75000"/>
              </a:lnSpc>
              <a:buFont typeface="Wingdings" pitchFamily="2" charset="2"/>
              <a:buNone/>
            </a:pPr>
            <a:r>
              <a:rPr lang="en-US" altLang="zh-CN" sz="2800" dirty="0">
                <a:latin typeface="Courier New" pitchFamily="49" charset="0"/>
              </a:rPr>
              <a:t>template&lt;</a:t>
            </a:r>
            <a:r>
              <a:rPr lang="en-US" altLang="zh-CN" sz="2800" dirty="0" err="1">
                <a:latin typeface="Courier New" pitchFamily="49" charset="0"/>
              </a:rPr>
              <a:t>typename</a:t>
            </a:r>
            <a:r>
              <a:rPr lang="en-US" altLang="zh-CN" sz="2800" dirty="0">
                <a:latin typeface="Courier New" pitchFamily="49" charset="0"/>
              </a:rPr>
              <a:t> </a:t>
            </a:r>
            <a:r>
              <a:rPr lang="en-US" altLang="zh-CN" sz="2800" dirty="0">
                <a:solidFill>
                  <a:srgbClr val="FFFF66"/>
                </a:solidFill>
                <a:latin typeface="Courier New" pitchFamily="49" charset="0"/>
              </a:rPr>
              <a:t>T</a:t>
            </a:r>
            <a:r>
              <a:rPr lang="en-US" altLang="zh-CN" sz="2800" dirty="0">
                <a:latin typeface="Courier New" pitchFamily="49" charset="0"/>
              </a:rPr>
              <a:t>&gt;</a:t>
            </a:r>
          </a:p>
          <a:p>
            <a:pPr>
              <a:lnSpc>
                <a:spcPct val="75000"/>
              </a:lnSpc>
              <a:buFont typeface="Wingdings" pitchFamily="2" charset="2"/>
              <a:buNone/>
            </a:pPr>
            <a:r>
              <a:rPr lang="en-US" altLang="zh-CN" sz="2800" dirty="0">
                <a:solidFill>
                  <a:srgbClr val="FFFF66"/>
                </a:solidFill>
                <a:latin typeface="Courier New" pitchFamily="49" charset="0"/>
              </a:rPr>
              <a:t>T</a:t>
            </a:r>
            <a:r>
              <a:rPr lang="en-US" altLang="zh-CN" sz="2800" dirty="0">
                <a:latin typeface="Courier New" pitchFamily="49" charset="0"/>
              </a:rPr>
              <a:t> abs(</a:t>
            </a:r>
            <a:r>
              <a:rPr lang="en-US" altLang="zh-CN" sz="2800" dirty="0">
                <a:solidFill>
                  <a:srgbClr val="FFFF66"/>
                </a:solidFill>
                <a:latin typeface="Courier New" pitchFamily="49" charset="0"/>
              </a:rPr>
              <a:t>T</a:t>
            </a:r>
            <a:r>
              <a:rPr lang="en-US" altLang="zh-CN" sz="2800" dirty="0">
                <a:latin typeface="Courier New" pitchFamily="49" charset="0"/>
              </a:rPr>
              <a:t> x)</a:t>
            </a:r>
          </a:p>
          <a:p>
            <a:pPr>
              <a:lnSpc>
                <a:spcPct val="75000"/>
              </a:lnSpc>
              <a:buFont typeface="Wingdings" pitchFamily="2" charset="2"/>
              <a:buNone/>
            </a:pPr>
            <a:r>
              <a:rPr lang="en-US" altLang="zh-CN" sz="2800" dirty="0">
                <a:latin typeface="Courier New" pitchFamily="49" charset="0"/>
              </a:rPr>
              <a:t>{    return x&lt;0?-</a:t>
            </a:r>
            <a:r>
              <a:rPr lang="en-US" altLang="zh-CN" sz="2800" dirty="0" err="1">
                <a:latin typeface="Courier New" pitchFamily="49" charset="0"/>
              </a:rPr>
              <a:t>x:x</a:t>
            </a:r>
            <a:r>
              <a:rPr lang="en-US" altLang="zh-CN" sz="2800" dirty="0">
                <a:latin typeface="Courier New" pitchFamily="49" charset="0"/>
              </a:rPr>
              <a:t>;    }</a:t>
            </a:r>
          </a:p>
          <a:p>
            <a:pPr>
              <a:lnSpc>
                <a:spcPct val="75000"/>
              </a:lnSpc>
              <a:buFont typeface="Wingdings" pitchFamily="2" charset="2"/>
              <a:buNone/>
            </a:pPr>
            <a:endParaRPr lang="en-US" altLang="zh-CN" sz="2800" dirty="0">
              <a:latin typeface="Courier New" pitchFamily="49" charset="0"/>
            </a:endParaRPr>
          </a:p>
          <a:p>
            <a:pPr>
              <a:lnSpc>
                <a:spcPct val="75000"/>
              </a:lnSpc>
              <a:buFont typeface="Wingdings" pitchFamily="2" charset="2"/>
              <a:buNone/>
            </a:pPr>
            <a:r>
              <a:rPr lang="en-US" altLang="zh-CN" sz="2800" dirty="0" err="1">
                <a:latin typeface="Courier New" pitchFamily="49" charset="0"/>
              </a:rPr>
              <a:t>int</a:t>
            </a:r>
            <a:r>
              <a:rPr lang="en-US" altLang="zh-CN" sz="2800" dirty="0">
                <a:latin typeface="Courier New" pitchFamily="49" charset="0"/>
              </a:rPr>
              <a:t> main()</a:t>
            </a:r>
          </a:p>
          <a:p>
            <a:pPr>
              <a:lnSpc>
                <a:spcPct val="75000"/>
              </a:lnSpc>
              <a:buFont typeface="Wingdings" pitchFamily="2" charset="2"/>
              <a:buNone/>
            </a:pPr>
            <a:r>
              <a:rPr lang="en-US" altLang="zh-CN" sz="2800" dirty="0">
                <a:latin typeface="Courier New" pitchFamily="49" charset="0"/>
              </a:rPr>
              <a:t>{  </a:t>
            </a:r>
            <a:r>
              <a:rPr lang="en-US" altLang="zh-CN" sz="2800" dirty="0" err="1">
                <a:latin typeface="Courier New" pitchFamily="49" charset="0"/>
              </a:rPr>
              <a:t>int</a:t>
            </a:r>
            <a:r>
              <a:rPr lang="en-US" altLang="zh-CN" sz="2800" dirty="0">
                <a:latin typeface="Courier New" pitchFamily="49" charset="0"/>
              </a:rPr>
              <a:t> n=-5;</a:t>
            </a:r>
          </a:p>
          <a:p>
            <a:pPr>
              <a:lnSpc>
                <a:spcPct val="75000"/>
              </a:lnSpc>
              <a:buFont typeface="Wingdings" pitchFamily="2" charset="2"/>
              <a:buNone/>
            </a:pPr>
            <a:r>
              <a:rPr lang="en-US" altLang="zh-CN" sz="2800" dirty="0">
                <a:latin typeface="Courier New" pitchFamily="49" charset="0"/>
              </a:rPr>
              <a:t>    double d=-5.5;</a:t>
            </a:r>
          </a:p>
          <a:p>
            <a:pPr>
              <a:lnSpc>
                <a:spcPct val="75000"/>
              </a:lnSpc>
              <a:buFont typeface="Wingdings" pitchFamily="2" charset="2"/>
              <a:buNone/>
            </a:pPr>
            <a:r>
              <a:rPr lang="en-US" altLang="zh-CN" sz="2800" dirty="0">
                <a:latin typeface="Courier New" pitchFamily="49" charset="0"/>
              </a:rPr>
              <a:t>    </a:t>
            </a:r>
            <a:r>
              <a:rPr lang="en-US" altLang="zh-CN" sz="2800" dirty="0" err="1">
                <a:latin typeface="Courier New" pitchFamily="49" charset="0"/>
              </a:rPr>
              <a:t>cout</a:t>
            </a:r>
            <a:r>
              <a:rPr lang="en-US" altLang="zh-CN" sz="2800" dirty="0">
                <a:latin typeface="Courier New" pitchFamily="49" charset="0"/>
              </a:rPr>
              <a:t>&lt;&lt;abs(</a:t>
            </a:r>
            <a:r>
              <a:rPr lang="en-US" altLang="zh-CN" sz="2800" dirty="0">
                <a:solidFill>
                  <a:srgbClr val="FFFF66"/>
                </a:solidFill>
                <a:latin typeface="Courier New" pitchFamily="49" charset="0"/>
              </a:rPr>
              <a:t>n</a:t>
            </a:r>
            <a:r>
              <a:rPr lang="en-US" altLang="zh-CN" sz="2800" dirty="0">
                <a:latin typeface="Courier New" pitchFamily="49" charset="0"/>
              </a:rPr>
              <a:t>)&lt;&lt;</a:t>
            </a:r>
            <a:r>
              <a:rPr lang="en-US" altLang="zh-CN" sz="2800" dirty="0" err="1">
                <a:latin typeface="Courier New" pitchFamily="49" charset="0"/>
              </a:rPr>
              <a:t>endl</a:t>
            </a:r>
            <a:r>
              <a:rPr lang="en-US" altLang="zh-CN" sz="2800" dirty="0">
                <a:latin typeface="Courier New" pitchFamily="49" charset="0"/>
              </a:rPr>
              <a:t>;</a:t>
            </a:r>
          </a:p>
          <a:p>
            <a:pPr>
              <a:lnSpc>
                <a:spcPct val="75000"/>
              </a:lnSpc>
              <a:buFont typeface="Wingdings" pitchFamily="2" charset="2"/>
              <a:buNone/>
            </a:pPr>
            <a:r>
              <a:rPr lang="en-US" altLang="zh-CN" sz="2800" dirty="0">
                <a:latin typeface="Courier New" pitchFamily="49" charset="0"/>
              </a:rPr>
              <a:t>    </a:t>
            </a:r>
            <a:r>
              <a:rPr lang="en-US" altLang="zh-CN" sz="2800" dirty="0" err="1">
                <a:latin typeface="Courier New" pitchFamily="49" charset="0"/>
              </a:rPr>
              <a:t>cout</a:t>
            </a:r>
            <a:r>
              <a:rPr lang="en-US" altLang="zh-CN" sz="2800" dirty="0">
                <a:latin typeface="Courier New" pitchFamily="49" charset="0"/>
              </a:rPr>
              <a:t>&lt;&lt;abs(</a:t>
            </a:r>
            <a:r>
              <a:rPr lang="en-US" altLang="zh-CN" sz="2800" dirty="0">
                <a:solidFill>
                  <a:srgbClr val="FFFF66"/>
                </a:solidFill>
                <a:latin typeface="Courier New" pitchFamily="49" charset="0"/>
              </a:rPr>
              <a:t>d</a:t>
            </a:r>
            <a:r>
              <a:rPr lang="en-US" altLang="zh-CN" sz="2800" dirty="0">
                <a:latin typeface="Courier New" pitchFamily="49" charset="0"/>
              </a:rPr>
              <a:t>)&lt;&lt;</a:t>
            </a:r>
            <a:r>
              <a:rPr lang="en-US" altLang="zh-CN" sz="2800" dirty="0" err="1">
                <a:latin typeface="Courier New" pitchFamily="49" charset="0"/>
              </a:rPr>
              <a:t>endl</a:t>
            </a:r>
            <a:r>
              <a:rPr lang="en-US" altLang="zh-CN" sz="2800" dirty="0">
                <a:latin typeface="Courier New" pitchFamily="49" charset="0"/>
              </a:rPr>
              <a:t>;</a:t>
            </a:r>
          </a:p>
          <a:p>
            <a:pPr>
              <a:lnSpc>
                <a:spcPct val="75000"/>
              </a:lnSpc>
              <a:buFont typeface="Wingdings" pitchFamily="2" charset="2"/>
              <a:buNone/>
            </a:pPr>
            <a:r>
              <a:rPr lang="en-US" altLang="zh-CN" sz="2800" dirty="0">
                <a:latin typeface="Courier New" pitchFamily="49" charset="0"/>
              </a:rPr>
              <a:t>}</a:t>
            </a:r>
          </a:p>
        </p:txBody>
      </p:sp>
      <p:sp>
        <p:nvSpPr>
          <p:cNvPr id="8" name="灯片编号占位符 5"/>
          <p:cNvSpPr>
            <a:spLocks noGrp="1"/>
          </p:cNvSpPr>
          <p:nvPr>
            <p:ph type="sldNum" sz="quarter" idx="12"/>
          </p:nvPr>
        </p:nvSpPr>
        <p:spPr/>
        <p:txBody>
          <a:bodyPr/>
          <a:lstStyle/>
          <a:p>
            <a:fld id="{B321ACB6-D85C-4703-870E-C8CF21FAEAEC}" type="slidenum">
              <a:rPr lang="en-US" altLang="zh-CN"/>
              <a:pPr/>
              <a:t>5</a:t>
            </a:fld>
            <a:endParaRPr lang="en-US" altLang="zh-CN"/>
          </a:p>
        </p:txBody>
      </p:sp>
      <p:sp>
        <p:nvSpPr>
          <p:cNvPr id="193540" name="Text Box 4"/>
          <p:cNvSpPr txBox="1">
            <a:spLocks noChangeArrowheads="1"/>
          </p:cNvSpPr>
          <p:nvPr/>
        </p:nvSpPr>
        <p:spPr bwMode="auto">
          <a:xfrm>
            <a:off x="266581" y="454918"/>
            <a:ext cx="800219" cy="3989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eaLnBrk="1" hangingPunct="1">
              <a:spcBef>
                <a:spcPct val="50000"/>
              </a:spcBef>
            </a:pPr>
            <a:r>
              <a:rPr kumimoji="1" lang="en-US" altLang="zh-CN" sz="4000" b="0" dirty="0">
                <a:solidFill>
                  <a:srgbClr val="00FFFF"/>
                </a:solidFill>
                <a:ea typeface="隶书" pitchFamily="49" charset="-122"/>
              </a:rPr>
              <a:t>     </a:t>
            </a:r>
            <a:r>
              <a:rPr kumimoji="1" lang="zh-CN" altLang="en-US" sz="4000" b="0" dirty="0">
                <a:solidFill>
                  <a:srgbClr val="00FFFF"/>
                </a:solidFill>
                <a:ea typeface="隶书" pitchFamily="49" charset="-122"/>
              </a:rPr>
              <a:t>函   数   模   板</a:t>
            </a:r>
          </a:p>
        </p:txBody>
      </p:sp>
      <p:sp>
        <p:nvSpPr>
          <p:cNvPr id="193542" name="Text Box 6"/>
          <p:cNvSpPr txBox="1">
            <a:spLocks noChangeArrowheads="1"/>
          </p:cNvSpPr>
          <p:nvPr/>
        </p:nvSpPr>
        <p:spPr bwMode="auto">
          <a:xfrm>
            <a:off x="6934200" y="3200400"/>
            <a:ext cx="1524000" cy="113877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457200" indent="-457200">
              <a:defRPr kumimoji="1" sz="2400">
                <a:solidFill>
                  <a:schemeClr val="tx1"/>
                </a:solidFill>
                <a:latin typeface="Times New Roman" pitchFamily="18" charset="0"/>
                <a:ea typeface="宋体" pitchFamily="2" charset="-122"/>
              </a:defRPr>
            </a:lvl1pPr>
            <a:lvl2pPr marL="914400" indent="-457200">
              <a:defRPr kumimoji="1" sz="2400">
                <a:solidFill>
                  <a:schemeClr val="tx1"/>
                </a:solidFill>
                <a:latin typeface="Times New Roman" pitchFamily="18" charset="0"/>
                <a:ea typeface="宋体" pitchFamily="2" charset="-122"/>
              </a:defRPr>
            </a:lvl2pPr>
            <a:lvl3pPr marL="1371600" indent="-457200">
              <a:defRPr kumimoji="1" sz="2400">
                <a:solidFill>
                  <a:schemeClr val="tx1"/>
                </a:solidFill>
                <a:latin typeface="Times New Roman" pitchFamily="18" charset="0"/>
                <a:ea typeface="宋体" pitchFamily="2" charset="-122"/>
              </a:defRPr>
            </a:lvl3pPr>
            <a:lvl4pPr marL="1828800" indent="-457200">
              <a:defRPr kumimoji="1" sz="2400">
                <a:solidFill>
                  <a:schemeClr val="tx1"/>
                </a:solidFill>
                <a:latin typeface="Times New Roman" pitchFamily="18" charset="0"/>
                <a:ea typeface="宋体" pitchFamily="2" charset="-122"/>
              </a:defRPr>
            </a:lvl4pPr>
            <a:lvl5pPr marL="2286000" indent="-457200">
              <a:defRPr kumimoji="1" sz="2400">
                <a:solidFill>
                  <a:schemeClr val="tx1"/>
                </a:solidFill>
                <a:latin typeface="Times New Roman" pitchFamily="18" charset="0"/>
                <a:ea typeface="宋体" pitchFamily="2" charset="-122"/>
              </a:defRPr>
            </a:lvl5pPr>
            <a:lvl6pPr marL="2743200" indent="-457200" fontAlgn="base">
              <a:spcBef>
                <a:spcPct val="0"/>
              </a:spcBef>
              <a:spcAft>
                <a:spcPct val="0"/>
              </a:spcAft>
              <a:defRPr kumimoji="1" sz="2400">
                <a:solidFill>
                  <a:schemeClr val="tx1"/>
                </a:solidFill>
                <a:latin typeface="Times New Roman" pitchFamily="18" charset="0"/>
                <a:ea typeface="宋体" pitchFamily="2" charset="-122"/>
              </a:defRPr>
            </a:lvl6pPr>
            <a:lvl7pPr marL="3200400" indent="-457200" fontAlgn="base">
              <a:spcBef>
                <a:spcPct val="0"/>
              </a:spcBef>
              <a:spcAft>
                <a:spcPct val="0"/>
              </a:spcAft>
              <a:defRPr kumimoji="1" sz="2400">
                <a:solidFill>
                  <a:schemeClr val="tx1"/>
                </a:solidFill>
                <a:latin typeface="Times New Roman" pitchFamily="18" charset="0"/>
                <a:ea typeface="宋体" pitchFamily="2" charset="-122"/>
              </a:defRPr>
            </a:lvl7pPr>
            <a:lvl8pPr marL="3657600" indent="-457200" fontAlgn="base">
              <a:spcBef>
                <a:spcPct val="0"/>
              </a:spcBef>
              <a:spcAft>
                <a:spcPct val="0"/>
              </a:spcAft>
              <a:defRPr kumimoji="1" sz="2400">
                <a:solidFill>
                  <a:schemeClr val="tx1"/>
                </a:solidFill>
                <a:latin typeface="Times New Roman" pitchFamily="18" charset="0"/>
                <a:ea typeface="宋体" pitchFamily="2" charset="-122"/>
              </a:defRPr>
            </a:lvl8pPr>
            <a:lvl9pPr marL="4114800" indent="-457200" fontAlgn="base">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20000"/>
              </a:spcBef>
              <a:buClr>
                <a:schemeClr val="accent2"/>
              </a:buClr>
              <a:buSzPct val="80000"/>
              <a:buFont typeface="Wingdings" pitchFamily="2" charset="2"/>
              <a:buNone/>
            </a:pPr>
            <a:r>
              <a:rPr lang="zh-CN" altLang="en-US" sz="2000">
                <a:latin typeface="Arial" pitchFamily="34" charset="0"/>
              </a:rPr>
              <a:t>运行结果：</a:t>
            </a:r>
          </a:p>
          <a:p>
            <a:pPr lvl="1" eaLnBrk="1" hangingPunct="1">
              <a:spcBef>
                <a:spcPct val="20000"/>
              </a:spcBef>
              <a:buClr>
                <a:schemeClr val="accent2"/>
              </a:buClr>
            </a:pPr>
            <a:r>
              <a:rPr lang="en-US" altLang="zh-CN" sz="2000" b="0">
                <a:solidFill>
                  <a:srgbClr val="99FFCC"/>
                </a:solidFill>
                <a:latin typeface="Arial" pitchFamily="34" charset="0"/>
              </a:rPr>
              <a:t>5</a:t>
            </a:r>
          </a:p>
          <a:p>
            <a:pPr lvl="1" eaLnBrk="1" hangingPunct="1">
              <a:spcBef>
                <a:spcPct val="20000"/>
              </a:spcBef>
              <a:buClr>
                <a:schemeClr val="accent2"/>
              </a:buClr>
            </a:pPr>
            <a:r>
              <a:rPr lang="en-US" altLang="zh-CN" sz="2000" b="0">
                <a:solidFill>
                  <a:srgbClr val="99FFCC"/>
                </a:solidFill>
                <a:latin typeface="Arial" pitchFamily="34" charset="0"/>
              </a:rPr>
              <a:t>5.5</a:t>
            </a:r>
            <a:endParaRPr kumimoji="0" lang="en-US" altLang="zh-CN" sz="2000" b="0">
              <a:solidFill>
                <a:schemeClr val="bg2"/>
              </a:solidFill>
            </a:endParaRPr>
          </a:p>
        </p:txBody>
      </p:sp>
    </p:spTree>
    <p:extLst>
      <p:ext uri="{BB962C8B-B14F-4D97-AF65-F5344CB8AC3E}">
        <p14:creationId xmlns:p14="http://schemas.microsoft.com/office/powerpoint/2010/main" val="102061207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899592" y="195486"/>
            <a:ext cx="7776000" cy="857250"/>
          </a:xfrm>
        </p:spPr>
        <p:txBody>
          <a:bodyPr/>
          <a:lstStyle/>
          <a:p>
            <a:r>
              <a:rPr lang="zh-CN" altLang="en-US" dirty="0"/>
              <a:t>栈类模板</a:t>
            </a:r>
            <a:r>
              <a:rPr lang="en-US" altLang="zh-CN" dirty="0"/>
              <a:t>(</a:t>
            </a:r>
            <a:r>
              <a:rPr lang="zh-CN" altLang="en-US" dirty="0"/>
              <a:t>例</a:t>
            </a:r>
            <a:r>
              <a:rPr lang="en-US" altLang="zh-CN" dirty="0"/>
              <a:t>9-8)</a:t>
            </a:r>
          </a:p>
        </p:txBody>
      </p:sp>
      <p:sp>
        <p:nvSpPr>
          <p:cNvPr id="106503" name="Rectangle 7"/>
          <p:cNvSpPr>
            <a:spLocks noGrp="1" noChangeArrowheads="1"/>
          </p:cNvSpPr>
          <p:nvPr>
            <p:ph idx="1"/>
          </p:nvPr>
        </p:nvSpPr>
        <p:spPr>
          <a:xfrm>
            <a:off x="1116014" y="1428750"/>
            <a:ext cx="3722687" cy="3543300"/>
          </a:xfrm>
          <a:noFill/>
          <a:ln/>
        </p:spPr>
        <p:txBody>
          <a:bodyPr>
            <a:normAutofit fontScale="92500" lnSpcReduction="20000"/>
          </a:bodyPr>
          <a:lstStyle/>
          <a:p>
            <a:pPr>
              <a:buFont typeface="Wingdings" pitchFamily="2" charset="2"/>
              <a:buNone/>
            </a:pPr>
            <a:r>
              <a:rPr lang="en-US" altLang="zh-CN" sz="2000"/>
              <a:t>//9-8.h</a:t>
            </a:r>
          </a:p>
          <a:p>
            <a:pPr>
              <a:buFont typeface="Wingdings" pitchFamily="2" charset="2"/>
              <a:buNone/>
            </a:pPr>
            <a:r>
              <a:rPr lang="en-US" altLang="zh-CN" sz="2000"/>
              <a:t>#ifndef STACK_CLASS</a:t>
            </a:r>
          </a:p>
          <a:p>
            <a:pPr>
              <a:buFont typeface="Wingdings" pitchFamily="2" charset="2"/>
              <a:buNone/>
            </a:pPr>
            <a:r>
              <a:rPr lang="en-US" altLang="zh-CN" sz="2000"/>
              <a:t>#define STACK_CLASS</a:t>
            </a:r>
          </a:p>
          <a:p>
            <a:pPr>
              <a:buFont typeface="Wingdings" pitchFamily="2" charset="2"/>
              <a:buNone/>
            </a:pPr>
            <a:r>
              <a:rPr lang="en-US" altLang="zh-CN" sz="2000"/>
              <a:t>#include &lt;iostream&gt;</a:t>
            </a:r>
          </a:p>
          <a:p>
            <a:pPr>
              <a:buFont typeface="Wingdings" pitchFamily="2" charset="2"/>
              <a:buNone/>
            </a:pPr>
            <a:r>
              <a:rPr lang="en-US" altLang="zh-CN" sz="2000"/>
              <a:t>#include &lt;cstdlib&gt;</a:t>
            </a:r>
          </a:p>
          <a:p>
            <a:pPr>
              <a:buFont typeface="Wingdings" pitchFamily="2" charset="2"/>
              <a:buNone/>
            </a:pPr>
            <a:r>
              <a:rPr lang="en-US" altLang="zh-CN" sz="2000"/>
              <a:t>using namespace std;</a:t>
            </a:r>
          </a:p>
          <a:p>
            <a:pPr>
              <a:buFont typeface="Wingdings" pitchFamily="2" charset="2"/>
              <a:buNone/>
            </a:pPr>
            <a:r>
              <a:rPr lang="en-US" altLang="zh-CN" sz="2000"/>
              <a:t>const int MaxStackSize = 50;</a:t>
            </a:r>
          </a:p>
          <a:p>
            <a:pPr>
              <a:buFont typeface="Wingdings" pitchFamily="2" charset="2"/>
              <a:buNone/>
            </a:pPr>
            <a:r>
              <a:rPr lang="en-US" altLang="zh-CN" sz="2000"/>
              <a:t>  </a:t>
            </a:r>
          </a:p>
          <a:p>
            <a:pPr>
              <a:lnSpc>
                <a:spcPct val="80000"/>
              </a:lnSpc>
              <a:buFont typeface="Wingdings" pitchFamily="2" charset="2"/>
              <a:buNone/>
            </a:pPr>
            <a:r>
              <a:rPr lang="en-US" altLang="zh-CN" sz="2000"/>
              <a:t>template &lt;class T&gt;</a:t>
            </a:r>
          </a:p>
          <a:p>
            <a:pPr>
              <a:lnSpc>
                <a:spcPct val="80000"/>
              </a:lnSpc>
              <a:buFont typeface="Wingdings" pitchFamily="2" charset="2"/>
              <a:buNone/>
            </a:pPr>
            <a:r>
              <a:rPr lang="en-US" altLang="zh-CN" sz="2000"/>
              <a:t>class Stack</a:t>
            </a:r>
          </a:p>
          <a:p>
            <a:pPr>
              <a:lnSpc>
                <a:spcPct val="80000"/>
              </a:lnSpc>
              <a:buFont typeface="Wingdings" pitchFamily="2" charset="2"/>
              <a:buNone/>
            </a:pPr>
            <a:r>
              <a:rPr lang="en-US" altLang="zh-CN" sz="2000"/>
              <a:t>{  private:</a:t>
            </a:r>
          </a:p>
          <a:p>
            <a:pPr>
              <a:lnSpc>
                <a:spcPct val="80000"/>
              </a:lnSpc>
              <a:buFont typeface="Wingdings" pitchFamily="2" charset="2"/>
              <a:buNone/>
            </a:pPr>
            <a:r>
              <a:rPr lang="en-US" altLang="zh-CN" sz="2000"/>
              <a:t>    T stacklist[MaxStackSize]; </a:t>
            </a:r>
          </a:p>
          <a:p>
            <a:pPr>
              <a:lnSpc>
                <a:spcPct val="80000"/>
              </a:lnSpc>
              <a:buFont typeface="Wingdings" pitchFamily="2" charset="2"/>
              <a:buNone/>
            </a:pPr>
            <a:r>
              <a:rPr lang="en-US" altLang="zh-CN" sz="2000"/>
              <a:t>    int top;  </a:t>
            </a:r>
          </a:p>
        </p:txBody>
      </p:sp>
      <p:sp>
        <p:nvSpPr>
          <p:cNvPr id="9" name="灯片编号占位符 5"/>
          <p:cNvSpPr>
            <a:spLocks noGrp="1"/>
          </p:cNvSpPr>
          <p:nvPr>
            <p:ph type="sldNum" sz="quarter" idx="12"/>
          </p:nvPr>
        </p:nvSpPr>
        <p:spPr/>
        <p:txBody>
          <a:bodyPr/>
          <a:lstStyle/>
          <a:p>
            <a:fld id="{332B5A96-8831-4247-BB7C-B9B24A48E768}" type="slidenum">
              <a:rPr lang="en-US" altLang="zh-CN"/>
              <a:pPr/>
              <a:t>50</a:t>
            </a:fld>
            <a:endParaRPr lang="en-US" altLang="zh-CN"/>
          </a:p>
        </p:txBody>
      </p:sp>
      <p:sp>
        <p:nvSpPr>
          <p:cNvPr id="106500" name="Text Box 4"/>
          <p:cNvSpPr txBox="1">
            <a:spLocks noChangeArrowheads="1"/>
          </p:cNvSpPr>
          <p:nvPr/>
        </p:nvSpPr>
        <p:spPr bwMode="auto">
          <a:xfrm>
            <a:off x="179512" y="-92546"/>
            <a:ext cx="800219" cy="5236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eaLnBrk="1" hangingPunct="1">
              <a:spcBef>
                <a:spcPct val="50000"/>
              </a:spcBef>
            </a:pPr>
            <a:r>
              <a:rPr kumimoji="1" lang="zh-CN" altLang="en-US" sz="4000" b="0" dirty="0">
                <a:solidFill>
                  <a:srgbClr val="FFCCFF"/>
                </a:solidFill>
                <a:latin typeface="隶书" pitchFamily="49" charset="-122"/>
                <a:ea typeface="隶书" pitchFamily="49" charset="-122"/>
              </a:rPr>
              <a:t>特殊的线性群体</a:t>
            </a:r>
            <a:r>
              <a:rPr kumimoji="1" lang="en-US" altLang="zh-CN" sz="4000" b="0" dirty="0">
                <a:solidFill>
                  <a:srgbClr val="FFCCFF"/>
                </a:solidFill>
                <a:latin typeface="Times New Roman"/>
                <a:ea typeface="隶书" pitchFamily="49" charset="-122"/>
              </a:rPr>
              <a:t>——</a:t>
            </a:r>
            <a:r>
              <a:rPr kumimoji="1" lang="zh-CN" altLang="en-US" sz="4000" b="0" dirty="0">
                <a:solidFill>
                  <a:srgbClr val="FFCCFF"/>
                </a:solidFill>
                <a:latin typeface="隶书" pitchFamily="49" charset="-122"/>
                <a:ea typeface="隶书" pitchFamily="49" charset="-122"/>
              </a:rPr>
              <a:t>栈</a:t>
            </a:r>
          </a:p>
        </p:txBody>
      </p:sp>
      <p:sp>
        <p:nvSpPr>
          <p:cNvPr id="106504" name="Rectangle 8"/>
          <p:cNvSpPr>
            <a:spLocks noChangeArrowheads="1"/>
          </p:cNvSpPr>
          <p:nvPr/>
        </p:nvSpPr>
        <p:spPr bwMode="auto">
          <a:xfrm>
            <a:off x="4991100" y="1428750"/>
            <a:ext cx="4000500" cy="354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spcBef>
                <a:spcPct val="20000"/>
              </a:spcBef>
              <a:buClr>
                <a:schemeClr val="accent2"/>
              </a:buClr>
              <a:buSzPct val="80000"/>
              <a:buFont typeface="Wingdings" pitchFamily="2" charset="2"/>
              <a:buChar char="l"/>
              <a:defRPr kumimoji="1" sz="2800" b="1">
                <a:solidFill>
                  <a:schemeClr val="tx1"/>
                </a:solidFill>
                <a:latin typeface="Arial" pitchFamily="34" charset="0"/>
                <a:ea typeface="宋体" pitchFamily="2" charset="-122"/>
              </a:defRPr>
            </a:lvl1pPr>
            <a:lvl2pPr marL="742950" indent="-285750">
              <a:spcBef>
                <a:spcPct val="20000"/>
              </a:spcBef>
              <a:buClr>
                <a:schemeClr val="accent2"/>
              </a:buClr>
              <a:buChar char="–"/>
              <a:defRPr kumimoji="1" sz="2400">
                <a:solidFill>
                  <a:srgbClr val="99FFCC"/>
                </a:solidFill>
                <a:latin typeface="Arial" pitchFamily="34" charset="0"/>
                <a:ea typeface="宋体" pitchFamily="2" charset="-122"/>
              </a:defRPr>
            </a:lvl2pPr>
            <a:lvl3pPr marL="1085850" indent="-228600">
              <a:spcBef>
                <a:spcPct val="20000"/>
              </a:spcBef>
              <a:buClr>
                <a:schemeClr val="accent2"/>
              </a:buClr>
              <a:buSzPct val="75000"/>
              <a:buFont typeface="Wingdings" pitchFamily="2" charset="2"/>
              <a:buChar char="l"/>
              <a:defRPr kumimoji="1" sz="2000">
                <a:solidFill>
                  <a:schemeClr val="tx1"/>
                </a:solidFill>
                <a:latin typeface="Arial" pitchFamily="34" charset="0"/>
                <a:ea typeface="宋体" pitchFamily="2" charset="-122"/>
              </a:defRPr>
            </a:lvl3pPr>
            <a:lvl4pPr marL="1428750" indent="-228600">
              <a:spcBef>
                <a:spcPct val="20000"/>
              </a:spcBef>
              <a:buClr>
                <a:schemeClr val="accent2"/>
              </a:buClr>
              <a:buChar char="–"/>
              <a:defRPr kumimoji="1">
                <a:solidFill>
                  <a:schemeClr val="tx1"/>
                </a:solidFill>
                <a:latin typeface="Arial" pitchFamily="34" charset="0"/>
                <a:ea typeface="宋体" pitchFamily="2" charset="-122"/>
              </a:defRPr>
            </a:lvl4pPr>
            <a:lvl5pPr marL="1771650" indent="-228600">
              <a:spcBef>
                <a:spcPct val="20000"/>
              </a:spcBef>
              <a:buClr>
                <a:schemeClr val="accent2"/>
              </a:buClr>
              <a:buSzPct val="70000"/>
              <a:buFont typeface="Wingdings" pitchFamily="2" charset="2"/>
              <a:buChar char="l"/>
              <a:defRPr kumimoji="1">
                <a:solidFill>
                  <a:schemeClr val="tx1"/>
                </a:solidFill>
                <a:latin typeface="Arial" pitchFamily="34" charset="0"/>
                <a:ea typeface="宋体" pitchFamily="2" charset="-122"/>
              </a:defRPr>
            </a:lvl5pPr>
            <a:lvl6pPr marL="2228850" indent="-228600" fontAlgn="base">
              <a:spcBef>
                <a:spcPct val="20000"/>
              </a:spcBef>
              <a:spcAft>
                <a:spcPct val="0"/>
              </a:spcAft>
              <a:buClr>
                <a:schemeClr val="accent2"/>
              </a:buClr>
              <a:buSzPct val="70000"/>
              <a:buFont typeface="Wingdings" pitchFamily="2" charset="2"/>
              <a:buChar char="l"/>
              <a:defRPr kumimoji="1">
                <a:solidFill>
                  <a:schemeClr val="tx1"/>
                </a:solidFill>
                <a:latin typeface="Arial" pitchFamily="34" charset="0"/>
                <a:ea typeface="宋体" pitchFamily="2" charset="-122"/>
              </a:defRPr>
            </a:lvl6pPr>
            <a:lvl7pPr marL="2686050" indent="-228600" fontAlgn="base">
              <a:spcBef>
                <a:spcPct val="20000"/>
              </a:spcBef>
              <a:spcAft>
                <a:spcPct val="0"/>
              </a:spcAft>
              <a:buClr>
                <a:schemeClr val="accent2"/>
              </a:buClr>
              <a:buSzPct val="70000"/>
              <a:buFont typeface="Wingdings" pitchFamily="2" charset="2"/>
              <a:buChar char="l"/>
              <a:defRPr kumimoji="1">
                <a:solidFill>
                  <a:schemeClr val="tx1"/>
                </a:solidFill>
                <a:latin typeface="Arial" pitchFamily="34" charset="0"/>
                <a:ea typeface="宋体" pitchFamily="2" charset="-122"/>
              </a:defRPr>
            </a:lvl7pPr>
            <a:lvl8pPr marL="3143250" indent="-228600" fontAlgn="base">
              <a:spcBef>
                <a:spcPct val="20000"/>
              </a:spcBef>
              <a:spcAft>
                <a:spcPct val="0"/>
              </a:spcAft>
              <a:buClr>
                <a:schemeClr val="accent2"/>
              </a:buClr>
              <a:buSzPct val="70000"/>
              <a:buFont typeface="Wingdings" pitchFamily="2" charset="2"/>
              <a:buChar char="l"/>
              <a:defRPr kumimoji="1">
                <a:solidFill>
                  <a:schemeClr val="tx1"/>
                </a:solidFill>
                <a:latin typeface="Arial" pitchFamily="34" charset="0"/>
                <a:ea typeface="宋体" pitchFamily="2" charset="-122"/>
              </a:defRPr>
            </a:lvl8pPr>
            <a:lvl9pPr marL="3600450" indent="-228600" fontAlgn="base">
              <a:spcBef>
                <a:spcPct val="20000"/>
              </a:spcBef>
              <a:spcAft>
                <a:spcPct val="0"/>
              </a:spcAft>
              <a:buClr>
                <a:schemeClr val="accent2"/>
              </a:buClr>
              <a:buSzPct val="70000"/>
              <a:buFont typeface="Wingdings" pitchFamily="2" charset="2"/>
              <a:buChar char="l"/>
              <a:defRPr kumimoji="1">
                <a:solidFill>
                  <a:schemeClr val="tx1"/>
                </a:solidFill>
                <a:latin typeface="Arial" pitchFamily="34" charset="0"/>
                <a:ea typeface="宋体" pitchFamily="2" charset="-122"/>
              </a:defRPr>
            </a:lvl9pPr>
          </a:lstStyle>
          <a:p>
            <a:pPr eaLnBrk="1" hangingPunct="1">
              <a:lnSpc>
                <a:spcPct val="80000"/>
              </a:lnSpc>
              <a:buFont typeface="Wingdings" pitchFamily="2" charset="2"/>
              <a:buNone/>
            </a:pPr>
            <a:r>
              <a:rPr lang="en-US" altLang="zh-CN" sz="2000"/>
              <a:t>public:</a:t>
            </a:r>
          </a:p>
          <a:p>
            <a:pPr eaLnBrk="1" hangingPunct="1">
              <a:lnSpc>
                <a:spcPct val="80000"/>
              </a:lnSpc>
              <a:buFont typeface="Wingdings" pitchFamily="2" charset="2"/>
              <a:buNone/>
            </a:pPr>
            <a:r>
              <a:rPr lang="en-US" altLang="zh-CN" sz="2000"/>
              <a:t>        Stack (void); </a:t>
            </a:r>
          </a:p>
          <a:p>
            <a:pPr eaLnBrk="1" hangingPunct="1">
              <a:lnSpc>
                <a:spcPct val="80000"/>
              </a:lnSpc>
              <a:buFont typeface="Wingdings" pitchFamily="2" charset="2"/>
              <a:buNone/>
            </a:pPr>
            <a:r>
              <a:rPr lang="en-US" altLang="zh-CN" sz="2000"/>
              <a:t>        void Push (const T&amp; item); </a:t>
            </a:r>
          </a:p>
          <a:p>
            <a:pPr eaLnBrk="1" hangingPunct="1">
              <a:lnSpc>
                <a:spcPct val="80000"/>
              </a:lnSpc>
              <a:buFont typeface="Wingdings" pitchFamily="2" charset="2"/>
              <a:buNone/>
            </a:pPr>
            <a:r>
              <a:rPr lang="en-US" altLang="zh-CN" sz="2000"/>
              <a:t>        T Pop (void);  </a:t>
            </a:r>
          </a:p>
          <a:p>
            <a:pPr eaLnBrk="1" hangingPunct="1">
              <a:lnSpc>
                <a:spcPct val="80000"/>
              </a:lnSpc>
              <a:buFont typeface="Wingdings" pitchFamily="2" charset="2"/>
              <a:buNone/>
            </a:pPr>
            <a:r>
              <a:rPr lang="en-US" altLang="zh-CN" sz="2000"/>
              <a:t>        void ClearStack(void); </a:t>
            </a:r>
          </a:p>
          <a:p>
            <a:pPr eaLnBrk="1" hangingPunct="1">
              <a:lnSpc>
                <a:spcPct val="80000"/>
              </a:lnSpc>
              <a:buFont typeface="Wingdings" pitchFamily="2" charset="2"/>
              <a:buNone/>
            </a:pPr>
            <a:r>
              <a:rPr lang="en-US" altLang="zh-CN" sz="2000"/>
              <a:t>        T Peek (void) const;</a:t>
            </a:r>
          </a:p>
          <a:p>
            <a:pPr eaLnBrk="1" hangingPunct="1">
              <a:lnSpc>
                <a:spcPct val="80000"/>
              </a:lnSpc>
              <a:buFont typeface="Wingdings" pitchFamily="2" charset="2"/>
              <a:buNone/>
            </a:pPr>
            <a:r>
              <a:rPr lang="en-US" altLang="zh-CN" sz="2000"/>
              <a:t>        int StackEmpty(void) const;</a:t>
            </a:r>
          </a:p>
          <a:p>
            <a:pPr eaLnBrk="1" hangingPunct="1">
              <a:lnSpc>
                <a:spcPct val="80000"/>
              </a:lnSpc>
              <a:buFont typeface="Wingdings" pitchFamily="2" charset="2"/>
              <a:buNone/>
            </a:pPr>
            <a:r>
              <a:rPr lang="en-US" altLang="zh-CN" sz="2000"/>
              <a:t>        int StackFull(void) const;</a:t>
            </a:r>
          </a:p>
          <a:p>
            <a:pPr eaLnBrk="1" hangingPunct="1">
              <a:lnSpc>
                <a:spcPct val="80000"/>
              </a:lnSpc>
              <a:buFont typeface="Wingdings" pitchFamily="2" charset="2"/>
              <a:buNone/>
            </a:pPr>
            <a:r>
              <a:rPr lang="en-US" altLang="zh-CN" sz="2000"/>
              <a:t>};</a:t>
            </a:r>
          </a:p>
          <a:p>
            <a:pPr eaLnBrk="1" hangingPunct="1">
              <a:lnSpc>
                <a:spcPct val="80000"/>
              </a:lnSpc>
              <a:buFont typeface="Wingdings" pitchFamily="2" charset="2"/>
              <a:buNone/>
            </a:pPr>
            <a:r>
              <a:rPr lang="en-US" altLang="zh-CN" sz="2000"/>
              <a:t>//</a:t>
            </a:r>
            <a:r>
              <a:rPr lang="zh-CN" altLang="en-US" sz="2000"/>
              <a:t>类的实现略</a:t>
            </a:r>
          </a:p>
        </p:txBody>
      </p:sp>
      <p:sp>
        <p:nvSpPr>
          <p:cNvPr id="106505" name="Line 9"/>
          <p:cNvSpPr>
            <a:spLocks noChangeShapeType="1"/>
          </p:cNvSpPr>
          <p:nvPr/>
        </p:nvSpPr>
        <p:spPr bwMode="auto">
          <a:xfrm>
            <a:off x="4800600" y="1485900"/>
            <a:ext cx="0" cy="3200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Tree>
    <p:extLst>
      <p:ext uri="{BB962C8B-B14F-4D97-AF65-F5344CB8AC3E}">
        <p14:creationId xmlns:p14="http://schemas.microsoft.com/office/powerpoint/2010/main" val="173611005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755576" y="195486"/>
            <a:ext cx="7776000" cy="857250"/>
          </a:xfrm>
        </p:spPr>
        <p:txBody>
          <a:bodyPr/>
          <a:lstStyle/>
          <a:p>
            <a:r>
              <a:rPr lang="zh-CN" altLang="en-US" dirty="0"/>
              <a:t>栈的应用</a:t>
            </a:r>
          </a:p>
        </p:txBody>
      </p:sp>
      <p:sp>
        <p:nvSpPr>
          <p:cNvPr id="107523" name="Rectangle 3"/>
          <p:cNvSpPr>
            <a:spLocks noGrp="1" noChangeArrowheads="1"/>
          </p:cNvSpPr>
          <p:nvPr>
            <p:ph idx="1"/>
          </p:nvPr>
        </p:nvSpPr>
        <p:spPr/>
        <p:txBody>
          <a:bodyPr>
            <a:normAutofit fontScale="92500"/>
          </a:bodyPr>
          <a:lstStyle/>
          <a:p>
            <a:pPr>
              <a:lnSpc>
                <a:spcPct val="90000"/>
              </a:lnSpc>
            </a:pPr>
            <a:r>
              <a:rPr lang="zh-CN" altLang="en-US" dirty="0"/>
              <a:t>例</a:t>
            </a:r>
            <a:r>
              <a:rPr lang="en-US" altLang="zh-CN" dirty="0"/>
              <a:t>9.9  </a:t>
            </a:r>
            <a:r>
              <a:rPr lang="zh-CN" altLang="en-US" dirty="0"/>
              <a:t>一个简单的整数计算器</a:t>
            </a:r>
          </a:p>
          <a:p>
            <a:pPr marL="457200" lvl="1" indent="685800">
              <a:lnSpc>
                <a:spcPct val="90000"/>
              </a:lnSpc>
              <a:buFontTx/>
              <a:buNone/>
            </a:pPr>
            <a:r>
              <a:rPr lang="zh-CN" altLang="en-US" dirty="0"/>
              <a:t>实现一个简单的整数计算器，能够进行加、减、乘、除和乘方运算。使用时算式采用后缀输入法，每个操作数、操作符之间都以空白符分隔。例如，若要计算</a:t>
            </a:r>
            <a:r>
              <a:rPr lang="en-US" altLang="zh-CN" dirty="0"/>
              <a:t>"3+5"</a:t>
            </a:r>
            <a:r>
              <a:rPr lang="zh-CN" altLang="en-US" dirty="0"/>
              <a:t>则输入</a:t>
            </a:r>
            <a:r>
              <a:rPr lang="en-US" altLang="zh-CN" dirty="0"/>
              <a:t>"3  5  +"</a:t>
            </a:r>
            <a:r>
              <a:rPr lang="zh-CN" altLang="en-US" dirty="0"/>
              <a:t>。乘方运算符用</a:t>
            </a:r>
            <a:r>
              <a:rPr lang="en-US" altLang="zh-CN" dirty="0"/>
              <a:t>"^"</a:t>
            </a:r>
            <a:r>
              <a:rPr lang="zh-CN" altLang="en-US" dirty="0"/>
              <a:t>表示。每次运算在前次结果基础上进行，若要将前次运算结果清除，可键入</a:t>
            </a:r>
            <a:r>
              <a:rPr lang="en-US" altLang="zh-CN" dirty="0"/>
              <a:t>"c"</a:t>
            </a:r>
            <a:r>
              <a:rPr lang="zh-CN" altLang="en-US" dirty="0"/>
              <a:t>。当键入</a:t>
            </a:r>
            <a:r>
              <a:rPr lang="en-US" altLang="zh-CN" dirty="0"/>
              <a:t>"q"</a:t>
            </a:r>
            <a:r>
              <a:rPr lang="zh-CN" altLang="en-US" dirty="0"/>
              <a:t>时程序结束。</a:t>
            </a:r>
          </a:p>
          <a:p>
            <a:pPr>
              <a:lnSpc>
                <a:spcPct val="90000"/>
              </a:lnSpc>
            </a:pPr>
            <a:r>
              <a:rPr lang="en-US" altLang="zh-CN" dirty="0"/>
              <a:t>9-9.h  9-9.cpp</a:t>
            </a:r>
          </a:p>
        </p:txBody>
      </p:sp>
      <p:sp>
        <p:nvSpPr>
          <p:cNvPr id="7" name="灯片编号占位符 5"/>
          <p:cNvSpPr>
            <a:spLocks noGrp="1"/>
          </p:cNvSpPr>
          <p:nvPr>
            <p:ph type="sldNum" sz="quarter" idx="12"/>
          </p:nvPr>
        </p:nvSpPr>
        <p:spPr/>
        <p:txBody>
          <a:bodyPr/>
          <a:lstStyle/>
          <a:p>
            <a:fld id="{7D0FEAE0-2541-4BE1-A5E3-E56370536B18}" type="slidenum">
              <a:rPr lang="en-US" altLang="zh-CN"/>
              <a:pPr/>
              <a:t>51</a:t>
            </a:fld>
            <a:endParaRPr lang="en-US" altLang="zh-CN"/>
          </a:p>
        </p:txBody>
      </p:sp>
      <p:sp>
        <p:nvSpPr>
          <p:cNvPr id="107524" name="Text Box 4"/>
          <p:cNvSpPr txBox="1">
            <a:spLocks noChangeArrowheads="1"/>
          </p:cNvSpPr>
          <p:nvPr/>
        </p:nvSpPr>
        <p:spPr bwMode="auto">
          <a:xfrm>
            <a:off x="266581" y="123478"/>
            <a:ext cx="800219" cy="5328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eaLnBrk="1" hangingPunct="1">
              <a:spcBef>
                <a:spcPct val="50000"/>
              </a:spcBef>
            </a:pPr>
            <a:r>
              <a:rPr kumimoji="1" lang="zh-CN" altLang="en-US" sz="4000" b="0" dirty="0">
                <a:solidFill>
                  <a:srgbClr val="FFCCFF"/>
                </a:solidFill>
                <a:latin typeface="隶书" pitchFamily="49" charset="-122"/>
                <a:ea typeface="隶书" pitchFamily="49" charset="-122"/>
              </a:rPr>
              <a:t>特殊的线性群体</a:t>
            </a:r>
            <a:r>
              <a:rPr kumimoji="1" lang="en-US" altLang="zh-CN" sz="4000" b="0" dirty="0">
                <a:solidFill>
                  <a:srgbClr val="FFCCFF"/>
                </a:solidFill>
                <a:latin typeface="Times New Roman"/>
                <a:ea typeface="隶书" pitchFamily="49" charset="-122"/>
              </a:rPr>
              <a:t>——</a:t>
            </a:r>
            <a:r>
              <a:rPr kumimoji="1" lang="zh-CN" altLang="en-US" sz="4000" b="0" dirty="0">
                <a:solidFill>
                  <a:srgbClr val="FFCCFF"/>
                </a:solidFill>
                <a:latin typeface="隶书" pitchFamily="49" charset="-122"/>
                <a:ea typeface="隶书" pitchFamily="49" charset="-122"/>
              </a:rPr>
              <a:t>栈</a:t>
            </a:r>
          </a:p>
        </p:txBody>
      </p:sp>
    </p:spTree>
    <p:extLst>
      <p:ext uri="{BB962C8B-B14F-4D97-AF65-F5344CB8AC3E}">
        <p14:creationId xmlns:p14="http://schemas.microsoft.com/office/powerpoint/2010/main" val="72439913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4" name="Rectangle 6"/>
          <p:cNvSpPr>
            <a:spLocks noGrp="1" noChangeArrowheads="1"/>
          </p:cNvSpPr>
          <p:nvPr>
            <p:ph idx="1"/>
          </p:nvPr>
        </p:nvSpPr>
        <p:spPr>
          <a:xfrm>
            <a:off x="609600" y="57150"/>
            <a:ext cx="8229600" cy="5029200"/>
          </a:xfrm>
          <a:noFill/>
          <a:ln/>
        </p:spPr>
        <p:txBody>
          <a:bodyPr>
            <a:normAutofit fontScale="92500" lnSpcReduction="20000"/>
          </a:bodyPr>
          <a:lstStyle/>
          <a:p>
            <a:pPr>
              <a:lnSpc>
                <a:spcPct val="80000"/>
              </a:lnSpc>
              <a:buFont typeface="Wingdings" pitchFamily="2" charset="2"/>
              <a:buNone/>
            </a:pPr>
            <a:r>
              <a:rPr lang="en-US" altLang="zh-CN" sz="2200"/>
              <a:t>//9_9.h</a:t>
            </a:r>
          </a:p>
          <a:p>
            <a:pPr>
              <a:lnSpc>
                <a:spcPct val="80000"/>
              </a:lnSpc>
              <a:buFont typeface="Wingdings" pitchFamily="2" charset="2"/>
              <a:buNone/>
            </a:pPr>
            <a:r>
              <a:rPr lang="en-US" altLang="zh-CN" sz="2200"/>
              <a:t>#include &lt;iostream&gt;</a:t>
            </a:r>
          </a:p>
          <a:p>
            <a:pPr>
              <a:lnSpc>
                <a:spcPct val="80000"/>
              </a:lnSpc>
              <a:buFont typeface="Wingdings" pitchFamily="2" charset="2"/>
              <a:buNone/>
            </a:pPr>
            <a:r>
              <a:rPr lang="en-US" altLang="zh-CN" sz="2200"/>
              <a:t>#include &lt;cmath&gt;</a:t>
            </a:r>
          </a:p>
          <a:p>
            <a:pPr>
              <a:lnSpc>
                <a:spcPct val="80000"/>
              </a:lnSpc>
              <a:buFont typeface="Wingdings" pitchFamily="2" charset="2"/>
              <a:buNone/>
            </a:pPr>
            <a:r>
              <a:rPr lang="en-US" altLang="zh-CN" sz="2200"/>
              <a:t>#include &lt;cstdlib&gt;</a:t>
            </a:r>
          </a:p>
          <a:p>
            <a:pPr>
              <a:lnSpc>
                <a:spcPct val="80000"/>
              </a:lnSpc>
              <a:buFont typeface="Wingdings" pitchFamily="2" charset="2"/>
              <a:buNone/>
            </a:pPr>
            <a:r>
              <a:rPr lang="en-US" altLang="zh-CN" sz="2200"/>
              <a:t>#include &lt;cstring&gt;</a:t>
            </a:r>
          </a:p>
          <a:p>
            <a:pPr>
              <a:lnSpc>
                <a:spcPct val="80000"/>
              </a:lnSpc>
              <a:buFont typeface="Wingdings" pitchFamily="2" charset="2"/>
              <a:buNone/>
            </a:pPr>
            <a:r>
              <a:rPr lang="en-US" altLang="zh-CN" sz="2200"/>
              <a:t>using namespace std;</a:t>
            </a:r>
          </a:p>
          <a:p>
            <a:pPr>
              <a:lnSpc>
                <a:spcPct val="80000"/>
              </a:lnSpc>
              <a:buFont typeface="Wingdings" pitchFamily="2" charset="2"/>
              <a:buNone/>
            </a:pPr>
            <a:r>
              <a:rPr lang="en-US" altLang="zh-CN" sz="2200"/>
              <a:t>enum Boolean {False, True};</a:t>
            </a:r>
          </a:p>
          <a:p>
            <a:pPr>
              <a:lnSpc>
                <a:spcPct val="80000"/>
              </a:lnSpc>
              <a:buFont typeface="Wingdings" pitchFamily="2" charset="2"/>
              <a:buNone/>
            </a:pPr>
            <a:r>
              <a:rPr lang="en-US" altLang="zh-CN" sz="2200"/>
              <a:t>#include "9_8.h"   </a:t>
            </a:r>
          </a:p>
          <a:p>
            <a:pPr>
              <a:lnSpc>
                <a:spcPct val="80000"/>
              </a:lnSpc>
              <a:buFont typeface="Wingdings" pitchFamily="2" charset="2"/>
              <a:buNone/>
            </a:pPr>
            <a:endParaRPr lang="en-US" altLang="zh-CN" sz="2200"/>
          </a:p>
          <a:p>
            <a:pPr>
              <a:lnSpc>
                <a:spcPct val="80000"/>
              </a:lnSpc>
              <a:buFont typeface="Wingdings" pitchFamily="2" charset="2"/>
              <a:buNone/>
            </a:pPr>
            <a:r>
              <a:rPr lang="en-US" altLang="zh-CN" sz="2200"/>
              <a:t>class </a:t>
            </a:r>
            <a:r>
              <a:rPr lang="en-US" altLang="zh-CN" sz="2200">
                <a:solidFill>
                  <a:schemeClr val="tx2"/>
                </a:solidFill>
              </a:rPr>
              <a:t>Calculator</a:t>
            </a:r>
          </a:p>
          <a:p>
            <a:pPr>
              <a:lnSpc>
                <a:spcPct val="80000"/>
              </a:lnSpc>
              <a:buFont typeface="Wingdings" pitchFamily="2" charset="2"/>
              <a:buNone/>
            </a:pPr>
            <a:r>
              <a:rPr lang="en-US" altLang="zh-CN" sz="2200"/>
              <a:t>{  private:</a:t>
            </a:r>
          </a:p>
          <a:p>
            <a:pPr>
              <a:lnSpc>
                <a:spcPct val="80000"/>
              </a:lnSpc>
              <a:buFont typeface="Wingdings" pitchFamily="2" charset="2"/>
              <a:buNone/>
            </a:pPr>
            <a:r>
              <a:rPr lang="en-US" altLang="zh-CN" sz="2200"/>
              <a:t>        Stack&lt;int&gt; S;           </a:t>
            </a:r>
          </a:p>
          <a:p>
            <a:pPr>
              <a:lnSpc>
                <a:spcPct val="80000"/>
              </a:lnSpc>
              <a:buFont typeface="Wingdings" pitchFamily="2" charset="2"/>
              <a:buNone/>
            </a:pPr>
            <a:r>
              <a:rPr lang="en-US" altLang="zh-CN" sz="2200"/>
              <a:t>        void Enter(int num);   </a:t>
            </a:r>
          </a:p>
          <a:p>
            <a:pPr>
              <a:lnSpc>
                <a:spcPct val="80000"/>
              </a:lnSpc>
              <a:buFont typeface="Wingdings" pitchFamily="2" charset="2"/>
              <a:buNone/>
            </a:pPr>
            <a:r>
              <a:rPr lang="en-US" altLang="zh-CN" sz="2200"/>
              <a:t>        Boolean GetTwoOperands(int&amp; opnd1, int&amp; opnd2);</a:t>
            </a:r>
          </a:p>
          <a:p>
            <a:pPr>
              <a:lnSpc>
                <a:spcPct val="80000"/>
              </a:lnSpc>
              <a:buFont typeface="Wingdings" pitchFamily="2" charset="2"/>
              <a:buNone/>
            </a:pPr>
            <a:r>
              <a:rPr lang="en-US" altLang="zh-CN" sz="2200"/>
              <a:t>        void Compute(char op); </a:t>
            </a:r>
          </a:p>
          <a:p>
            <a:pPr>
              <a:lnSpc>
                <a:spcPct val="80000"/>
              </a:lnSpc>
              <a:buFont typeface="Wingdings" pitchFamily="2" charset="2"/>
              <a:buNone/>
            </a:pPr>
            <a:r>
              <a:rPr lang="en-US" altLang="zh-CN" sz="2200"/>
              <a:t>    public:</a:t>
            </a:r>
          </a:p>
          <a:p>
            <a:pPr>
              <a:lnSpc>
                <a:spcPct val="80000"/>
              </a:lnSpc>
              <a:buFont typeface="Wingdings" pitchFamily="2" charset="2"/>
              <a:buNone/>
            </a:pPr>
            <a:r>
              <a:rPr lang="en-US" altLang="zh-CN" sz="2200"/>
              <a:t>        void Run(void);   </a:t>
            </a:r>
          </a:p>
          <a:p>
            <a:pPr>
              <a:lnSpc>
                <a:spcPct val="80000"/>
              </a:lnSpc>
              <a:buFont typeface="Wingdings" pitchFamily="2" charset="2"/>
              <a:buNone/>
            </a:pPr>
            <a:r>
              <a:rPr lang="en-US" altLang="zh-CN" sz="2200"/>
              <a:t>        void Clear(void);   </a:t>
            </a:r>
          </a:p>
          <a:p>
            <a:pPr>
              <a:lnSpc>
                <a:spcPct val="80000"/>
              </a:lnSpc>
              <a:buFont typeface="Wingdings" pitchFamily="2" charset="2"/>
              <a:buNone/>
            </a:pPr>
            <a:r>
              <a:rPr lang="en-US" altLang="zh-CN" sz="2200"/>
              <a:t>};</a:t>
            </a:r>
          </a:p>
        </p:txBody>
      </p:sp>
      <p:sp>
        <p:nvSpPr>
          <p:cNvPr id="145415" name="Text Box 7"/>
          <p:cNvSpPr txBox="1">
            <a:spLocks noChangeArrowheads="1"/>
          </p:cNvSpPr>
          <p:nvPr/>
        </p:nvSpPr>
        <p:spPr bwMode="auto">
          <a:xfrm>
            <a:off x="8650289" y="4839891"/>
            <a:ext cx="50482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r">
              <a:spcBef>
                <a:spcPct val="50000"/>
              </a:spcBef>
            </a:pPr>
            <a:fld id="{745C7D28-829F-4914-9754-930953CB3832}" type="slidenum">
              <a:rPr lang="en-US" altLang="zh-CN" sz="1400" b="0">
                <a:solidFill>
                  <a:schemeClr val="tx1"/>
                </a:solidFill>
              </a:rPr>
              <a:pPr algn="r">
                <a:spcBef>
                  <a:spcPct val="50000"/>
                </a:spcBef>
              </a:pPr>
              <a:t>52</a:t>
            </a:fld>
            <a:endParaRPr lang="en-US" altLang="zh-CN" sz="1400" b="0">
              <a:solidFill>
                <a:schemeClr val="tx1"/>
              </a:solidFill>
            </a:endParaRPr>
          </a:p>
        </p:txBody>
      </p:sp>
    </p:spTree>
    <p:extLst>
      <p:ext uri="{BB962C8B-B14F-4D97-AF65-F5344CB8AC3E}">
        <p14:creationId xmlns:p14="http://schemas.microsoft.com/office/powerpoint/2010/main" val="123215963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62" name="Rectangle 6"/>
          <p:cNvSpPr>
            <a:spLocks noGrp="1" noChangeArrowheads="1"/>
          </p:cNvSpPr>
          <p:nvPr>
            <p:ph idx="1"/>
          </p:nvPr>
        </p:nvSpPr>
        <p:spPr>
          <a:xfrm>
            <a:off x="457200" y="342900"/>
            <a:ext cx="8458200" cy="4629150"/>
          </a:xfrm>
          <a:noFill/>
          <a:ln/>
        </p:spPr>
        <p:txBody>
          <a:bodyPr>
            <a:normAutofit fontScale="92500" lnSpcReduction="20000"/>
          </a:bodyPr>
          <a:lstStyle/>
          <a:p>
            <a:pPr>
              <a:lnSpc>
                <a:spcPct val="75000"/>
              </a:lnSpc>
              <a:buFont typeface="Wingdings" pitchFamily="2" charset="2"/>
              <a:buNone/>
            </a:pPr>
            <a:r>
              <a:rPr lang="en-US" altLang="zh-CN" sz="2200"/>
              <a:t>void Calculator::</a:t>
            </a:r>
            <a:r>
              <a:rPr lang="en-US" altLang="zh-CN" sz="2200">
                <a:solidFill>
                  <a:srgbClr val="66FFCC"/>
                </a:solidFill>
              </a:rPr>
              <a:t>Enter</a:t>
            </a:r>
            <a:r>
              <a:rPr lang="en-US" altLang="zh-CN" sz="2200"/>
              <a:t>(int num)</a:t>
            </a:r>
          </a:p>
          <a:p>
            <a:pPr>
              <a:lnSpc>
                <a:spcPct val="75000"/>
              </a:lnSpc>
              <a:buFont typeface="Wingdings" pitchFamily="2" charset="2"/>
              <a:buNone/>
            </a:pPr>
            <a:r>
              <a:rPr lang="en-US" altLang="zh-CN" sz="2200"/>
              <a:t>{    S.Push(num);  }</a:t>
            </a:r>
          </a:p>
          <a:p>
            <a:pPr>
              <a:lnSpc>
                <a:spcPct val="75000"/>
              </a:lnSpc>
              <a:buFont typeface="Wingdings" pitchFamily="2" charset="2"/>
              <a:buNone/>
            </a:pPr>
            <a:endParaRPr lang="en-US" altLang="zh-CN" sz="2200"/>
          </a:p>
          <a:p>
            <a:pPr>
              <a:lnSpc>
                <a:spcPct val="75000"/>
              </a:lnSpc>
              <a:buFont typeface="Wingdings" pitchFamily="2" charset="2"/>
              <a:buNone/>
            </a:pPr>
            <a:r>
              <a:rPr lang="en-US" altLang="zh-CN" sz="2200"/>
              <a:t>Boolean Calculator::</a:t>
            </a:r>
            <a:r>
              <a:rPr lang="en-US" altLang="zh-CN" sz="2200">
                <a:solidFill>
                  <a:srgbClr val="66FFCC"/>
                </a:solidFill>
              </a:rPr>
              <a:t>GetTwoOperands</a:t>
            </a:r>
            <a:r>
              <a:rPr lang="en-US" altLang="zh-CN" sz="2200"/>
              <a:t>(int&amp; opnd1, int&amp; opnd2)</a:t>
            </a:r>
          </a:p>
          <a:p>
            <a:pPr>
              <a:lnSpc>
                <a:spcPct val="75000"/>
              </a:lnSpc>
              <a:buFont typeface="Wingdings" pitchFamily="2" charset="2"/>
              <a:buNone/>
            </a:pPr>
            <a:r>
              <a:rPr lang="en-US" altLang="zh-CN" sz="2200"/>
              <a:t>{</a:t>
            </a:r>
          </a:p>
          <a:p>
            <a:pPr>
              <a:lnSpc>
                <a:spcPct val="75000"/>
              </a:lnSpc>
              <a:buFont typeface="Wingdings" pitchFamily="2" charset="2"/>
              <a:buNone/>
            </a:pPr>
            <a:r>
              <a:rPr lang="en-US" altLang="zh-CN" sz="2200"/>
              <a:t>    if (S.StackEmpty()) </a:t>
            </a:r>
          </a:p>
          <a:p>
            <a:pPr>
              <a:lnSpc>
                <a:spcPct val="75000"/>
              </a:lnSpc>
              <a:buFont typeface="Wingdings" pitchFamily="2" charset="2"/>
              <a:buNone/>
            </a:pPr>
            <a:r>
              <a:rPr lang="en-US" altLang="zh-CN" sz="2200"/>
              <a:t>    { </a:t>
            </a:r>
          </a:p>
          <a:p>
            <a:pPr>
              <a:lnSpc>
                <a:spcPct val="75000"/>
              </a:lnSpc>
              <a:buFont typeface="Wingdings" pitchFamily="2" charset="2"/>
              <a:buNone/>
            </a:pPr>
            <a:r>
              <a:rPr lang="en-US" altLang="zh-CN" sz="2200"/>
              <a:t>        cerr &lt;&lt; "Missing operand!" &lt;&lt; endl;</a:t>
            </a:r>
          </a:p>
          <a:p>
            <a:pPr>
              <a:lnSpc>
                <a:spcPct val="75000"/>
              </a:lnSpc>
              <a:buFont typeface="Wingdings" pitchFamily="2" charset="2"/>
              <a:buNone/>
            </a:pPr>
            <a:r>
              <a:rPr lang="en-US" altLang="zh-CN" sz="2200"/>
              <a:t>        return False;</a:t>
            </a:r>
          </a:p>
          <a:p>
            <a:pPr>
              <a:lnSpc>
                <a:spcPct val="75000"/>
              </a:lnSpc>
              <a:buFont typeface="Wingdings" pitchFamily="2" charset="2"/>
              <a:buNone/>
            </a:pPr>
            <a:r>
              <a:rPr lang="en-US" altLang="zh-CN" sz="2200"/>
              <a:t>    }</a:t>
            </a:r>
          </a:p>
          <a:p>
            <a:pPr>
              <a:lnSpc>
                <a:spcPct val="75000"/>
              </a:lnSpc>
              <a:buFont typeface="Wingdings" pitchFamily="2" charset="2"/>
              <a:buNone/>
            </a:pPr>
            <a:r>
              <a:rPr lang="en-US" altLang="zh-CN" sz="2200"/>
              <a:t>    opnd1 = S.Pop();            </a:t>
            </a:r>
          </a:p>
          <a:p>
            <a:pPr>
              <a:lnSpc>
                <a:spcPct val="75000"/>
              </a:lnSpc>
              <a:buFont typeface="Wingdings" pitchFamily="2" charset="2"/>
              <a:buNone/>
            </a:pPr>
            <a:r>
              <a:rPr lang="en-US" altLang="zh-CN" sz="2200"/>
              <a:t>    if (S.StackEmpty())</a:t>
            </a:r>
          </a:p>
          <a:p>
            <a:pPr>
              <a:lnSpc>
                <a:spcPct val="75000"/>
              </a:lnSpc>
              <a:buFont typeface="Wingdings" pitchFamily="2" charset="2"/>
              <a:buNone/>
            </a:pPr>
            <a:r>
              <a:rPr lang="en-US" altLang="zh-CN" sz="2200"/>
              <a:t>    {  </a:t>
            </a:r>
          </a:p>
          <a:p>
            <a:pPr>
              <a:lnSpc>
                <a:spcPct val="75000"/>
              </a:lnSpc>
              <a:buFont typeface="Wingdings" pitchFamily="2" charset="2"/>
              <a:buNone/>
            </a:pPr>
            <a:r>
              <a:rPr lang="en-US" altLang="zh-CN" sz="2200"/>
              <a:t>        cerr &lt;&lt; "Missing operand!" &lt;&lt; endl;</a:t>
            </a:r>
          </a:p>
          <a:p>
            <a:pPr>
              <a:lnSpc>
                <a:spcPct val="75000"/>
              </a:lnSpc>
              <a:buFont typeface="Wingdings" pitchFamily="2" charset="2"/>
              <a:buNone/>
            </a:pPr>
            <a:r>
              <a:rPr lang="en-US" altLang="zh-CN" sz="2200"/>
              <a:t>        return False;</a:t>
            </a:r>
          </a:p>
          <a:p>
            <a:pPr>
              <a:lnSpc>
                <a:spcPct val="75000"/>
              </a:lnSpc>
              <a:buFont typeface="Wingdings" pitchFamily="2" charset="2"/>
              <a:buNone/>
            </a:pPr>
            <a:r>
              <a:rPr lang="en-US" altLang="zh-CN" sz="2200"/>
              <a:t>    }</a:t>
            </a:r>
          </a:p>
          <a:p>
            <a:pPr>
              <a:lnSpc>
                <a:spcPct val="75000"/>
              </a:lnSpc>
              <a:buFont typeface="Wingdings" pitchFamily="2" charset="2"/>
              <a:buNone/>
            </a:pPr>
            <a:r>
              <a:rPr lang="en-US" altLang="zh-CN" sz="2200"/>
              <a:t>    opnd2 = S.Pop();           </a:t>
            </a:r>
          </a:p>
          <a:p>
            <a:pPr>
              <a:lnSpc>
                <a:spcPct val="75000"/>
              </a:lnSpc>
              <a:buFont typeface="Wingdings" pitchFamily="2" charset="2"/>
              <a:buNone/>
            </a:pPr>
            <a:r>
              <a:rPr lang="en-US" altLang="zh-CN" sz="2200"/>
              <a:t>    return True;</a:t>
            </a:r>
          </a:p>
          <a:p>
            <a:pPr>
              <a:lnSpc>
                <a:spcPct val="75000"/>
              </a:lnSpc>
              <a:buFont typeface="Wingdings" pitchFamily="2" charset="2"/>
              <a:buNone/>
            </a:pPr>
            <a:r>
              <a:rPr lang="en-US" altLang="zh-CN" sz="2200"/>
              <a:t>}</a:t>
            </a:r>
          </a:p>
        </p:txBody>
      </p:sp>
      <p:sp>
        <p:nvSpPr>
          <p:cNvPr id="147463" name="Text Box 7"/>
          <p:cNvSpPr txBox="1">
            <a:spLocks noChangeArrowheads="1"/>
          </p:cNvSpPr>
          <p:nvPr/>
        </p:nvSpPr>
        <p:spPr bwMode="auto">
          <a:xfrm>
            <a:off x="8650289" y="4839891"/>
            <a:ext cx="50482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r">
              <a:spcBef>
                <a:spcPct val="50000"/>
              </a:spcBef>
            </a:pPr>
            <a:fld id="{FFD09457-1A7C-47D4-B0A3-8F00C0CEEF04}" type="slidenum">
              <a:rPr lang="en-US" altLang="zh-CN" sz="1400" b="0">
                <a:solidFill>
                  <a:schemeClr val="tx1"/>
                </a:solidFill>
              </a:rPr>
              <a:pPr algn="r">
                <a:spcBef>
                  <a:spcPct val="50000"/>
                </a:spcBef>
              </a:pPr>
              <a:t>53</a:t>
            </a:fld>
            <a:endParaRPr lang="en-US" altLang="zh-CN" sz="1400" b="0">
              <a:solidFill>
                <a:schemeClr val="tx1"/>
              </a:solidFill>
            </a:endParaRPr>
          </a:p>
        </p:txBody>
      </p:sp>
    </p:spTree>
    <p:extLst>
      <p:ext uri="{BB962C8B-B14F-4D97-AF65-F5344CB8AC3E}">
        <p14:creationId xmlns:p14="http://schemas.microsoft.com/office/powerpoint/2010/main" val="69426120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6" name="Rectangle 6"/>
          <p:cNvSpPr>
            <a:spLocks noGrp="1" noChangeArrowheads="1"/>
          </p:cNvSpPr>
          <p:nvPr>
            <p:ph idx="1"/>
          </p:nvPr>
        </p:nvSpPr>
        <p:spPr>
          <a:xfrm>
            <a:off x="304800" y="171450"/>
            <a:ext cx="8839200" cy="4972050"/>
          </a:xfrm>
          <a:noFill/>
          <a:ln/>
        </p:spPr>
        <p:txBody>
          <a:bodyPr>
            <a:normAutofit fontScale="92500" lnSpcReduction="20000"/>
          </a:bodyPr>
          <a:lstStyle/>
          <a:p>
            <a:pPr>
              <a:lnSpc>
                <a:spcPct val="90000"/>
              </a:lnSpc>
              <a:spcBef>
                <a:spcPct val="0"/>
              </a:spcBef>
              <a:buFont typeface="Wingdings" pitchFamily="2" charset="2"/>
              <a:buNone/>
            </a:pPr>
            <a:r>
              <a:rPr lang="en-US" altLang="zh-CN" sz="2200"/>
              <a:t>void Calculator::</a:t>
            </a:r>
            <a:r>
              <a:rPr lang="en-US" altLang="zh-CN" sz="2200">
                <a:solidFill>
                  <a:srgbClr val="66FFCC"/>
                </a:solidFill>
              </a:rPr>
              <a:t>Compute</a:t>
            </a:r>
            <a:r>
              <a:rPr lang="en-US" altLang="zh-CN" sz="2200"/>
              <a:t>(char op)</a:t>
            </a:r>
          </a:p>
          <a:p>
            <a:pPr>
              <a:lnSpc>
                <a:spcPct val="90000"/>
              </a:lnSpc>
              <a:spcBef>
                <a:spcPct val="0"/>
              </a:spcBef>
              <a:buFont typeface="Wingdings" pitchFamily="2" charset="2"/>
              <a:buNone/>
            </a:pPr>
            <a:r>
              <a:rPr lang="en-US" altLang="zh-CN" sz="2200"/>
              <a:t>{   Boolean result;</a:t>
            </a:r>
          </a:p>
          <a:p>
            <a:pPr>
              <a:lnSpc>
                <a:spcPct val="90000"/>
              </a:lnSpc>
              <a:spcBef>
                <a:spcPct val="0"/>
              </a:spcBef>
              <a:buFont typeface="Wingdings" pitchFamily="2" charset="2"/>
              <a:buNone/>
            </a:pPr>
            <a:r>
              <a:rPr lang="en-US" altLang="zh-CN" sz="2200"/>
              <a:t>     int operand1, operand2;</a:t>
            </a:r>
          </a:p>
          <a:p>
            <a:pPr>
              <a:lnSpc>
                <a:spcPct val="90000"/>
              </a:lnSpc>
              <a:spcBef>
                <a:spcPct val="0"/>
              </a:spcBef>
              <a:buFont typeface="Wingdings" pitchFamily="2" charset="2"/>
              <a:buNone/>
            </a:pPr>
            <a:r>
              <a:rPr lang="en-US" altLang="zh-CN" sz="2200"/>
              <a:t>	result = GetTwoOperands(operand1, operand2);</a:t>
            </a:r>
          </a:p>
          <a:p>
            <a:pPr>
              <a:lnSpc>
                <a:spcPct val="90000"/>
              </a:lnSpc>
              <a:spcBef>
                <a:spcPct val="0"/>
              </a:spcBef>
              <a:buFont typeface="Wingdings" pitchFamily="2" charset="2"/>
              <a:buNone/>
            </a:pPr>
            <a:r>
              <a:rPr lang="en-US" altLang="zh-CN" sz="2200"/>
              <a:t>     if (result)</a:t>
            </a:r>
          </a:p>
          <a:p>
            <a:pPr>
              <a:lnSpc>
                <a:spcPct val="90000"/>
              </a:lnSpc>
              <a:spcBef>
                <a:spcPct val="0"/>
              </a:spcBef>
              <a:buFont typeface="Wingdings" pitchFamily="2" charset="2"/>
              <a:buNone/>
            </a:pPr>
            <a:r>
              <a:rPr lang="en-US" altLang="zh-CN" sz="2200"/>
              <a:t>	{   switch(op)</a:t>
            </a:r>
          </a:p>
          <a:p>
            <a:pPr>
              <a:lnSpc>
                <a:spcPct val="90000"/>
              </a:lnSpc>
              <a:spcBef>
                <a:spcPct val="0"/>
              </a:spcBef>
              <a:buFont typeface="Wingdings" pitchFamily="2" charset="2"/>
              <a:buNone/>
            </a:pPr>
            <a:r>
              <a:rPr lang="en-US" altLang="zh-CN" sz="2200"/>
              <a:t>        { case '+':   S.Push(operand2+operand1);         break;                      </a:t>
            </a:r>
          </a:p>
          <a:p>
            <a:pPr>
              <a:lnSpc>
                <a:spcPct val="90000"/>
              </a:lnSpc>
              <a:spcBef>
                <a:spcPct val="0"/>
              </a:spcBef>
              <a:buFont typeface="Wingdings" pitchFamily="2" charset="2"/>
              <a:buNone/>
            </a:pPr>
            <a:r>
              <a:rPr lang="en-US" altLang="zh-CN" sz="2200"/>
              <a:t>           case '-':   S.Push(operand2-operand1);          break;                      </a:t>
            </a:r>
          </a:p>
          <a:p>
            <a:pPr>
              <a:lnSpc>
                <a:spcPct val="90000"/>
              </a:lnSpc>
              <a:spcBef>
                <a:spcPct val="0"/>
              </a:spcBef>
              <a:buFont typeface="Wingdings" pitchFamily="2" charset="2"/>
              <a:buNone/>
            </a:pPr>
            <a:r>
              <a:rPr lang="en-US" altLang="zh-CN" sz="2200"/>
              <a:t>           case '*':   S.Push(operand2*operand1);          break; </a:t>
            </a:r>
          </a:p>
          <a:p>
            <a:pPr>
              <a:lnSpc>
                <a:spcPct val="90000"/>
              </a:lnSpc>
              <a:spcBef>
                <a:spcPct val="0"/>
              </a:spcBef>
              <a:buFont typeface="Wingdings" pitchFamily="2" charset="2"/>
              <a:buNone/>
            </a:pPr>
            <a:r>
              <a:rPr lang="en-US" altLang="zh-CN" sz="2200"/>
              <a:t>           case '/':   if (operand1 == 0) </a:t>
            </a:r>
          </a:p>
          <a:p>
            <a:pPr>
              <a:lnSpc>
                <a:spcPct val="90000"/>
              </a:lnSpc>
              <a:spcBef>
                <a:spcPct val="0"/>
              </a:spcBef>
              <a:buFont typeface="Wingdings" pitchFamily="2" charset="2"/>
              <a:buNone/>
            </a:pPr>
            <a:r>
              <a:rPr lang="en-US" altLang="zh-CN" sz="2200"/>
              <a:t>                             {cerr &lt;&lt; "Divide by 0!" &lt;&lt; endl;  S.ClearStack();}</a:t>
            </a:r>
          </a:p>
          <a:p>
            <a:pPr>
              <a:lnSpc>
                <a:spcPct val="90000"/>
              </a:lnSpc>
              <a:spcBef>
                <a:spcPct val="0"/>
              </a:spcBef>
              <a:buFont typeface="Wingdings" pitchFamily="2" charset="2"/>
              <a:buNone/>
            </a:pPr>
            <a:r>
              <a:rPr lang="en-US" altLang="zh-CN" sz="2200"/>
              <a:t>                           else</a:t>
            </a:r>
          </a:p>
          <a:p>
            <a:pPr>
              <a:lnSpc>
                <a:spcPct val="90000"/>
              </a:lnSpc>
              <a:spcBef>
                <a:spcPct val="0"/>
              </a:spcBef>
              <a:buFont typeface="Wingdings" pitchFamily="2" charset="2"/>
              <a:buNone/>
            </a:pPr>
            <a:r>
              <a:rPr lang="en-US" altLang="zh-CN" sz="2200"/>
              <a:t>                              S.Push(operand2/operand1);</a:t>
            </a:r>
          </a:p>
          <a:p>
            <a:pPr>
              <a:lnSpc>
                <a:spcPct val="90000"/>
              </a:lnSpc>
              <a:spcBef>
                <a:spcPct val="0"/>
              </a:spcBef>
              <a:buFont typeface="Wingdings" pitchFamily="2" charset="2"/>
              <a:buNone/>
            </a:pPr>
            <a:r>
              <a:rPr lang="en-US" altLang="zh-CN" sz="2200"/>
              <a:t>                            break;</a:t>
            </a:r>
          </a:p>
          <a:p>
            <a:pPr>
              <a:lnSpc>
                <a:spcPct val="90000"/>
              </a:lnSpc>
              <a:spcBef>
                <a:spcPct val="0"/>
              </a:spcBef>
              <a:buFont typeface="Wingdings" pitchFamily="2" charset="2"/>
              <a:buNone/>
            </a:pPr>
            <a:r>
              <a:rPr lang="en-US" altLang="zh-CN" sz="2200"/>
              <a:t>            case '^': S.Push(pow(operand2,operand1));  break;</a:t>
            </a:r>
          </a:p>
          <a:p>
            <a:pPr>
              <a:lnSpc>
                <a:spcPct val="90000"/>
              </a:lnSpc>
              <a:spcBef>
                <a:spcPct val="0"/>
              </a:spcBef>
              <a:buFont typeface="Wingdings" pitchFamily="2" charset="2"/>
              <a:buNone/>
            </a:pPr>
            <a:r>
              <a:rPr lang="en-US" altLang="zh-CN" sz="2200"/>
              <a:t>	    }</a:t>
            </a:r>
          </a:p>
          <a:p>
            <a:pPr>
              <a:lnSpc>
                <a:spcPct val="90000"/>
              </a:lnSpc>
              <a:spcBef>
                <a:spcPct val="0"/>
              </a:spcBef>
              <a:buFont typeface="Wingdings" pitchFamily="2" charset="2"/>
              <a:buNone/>
            </a:pPr>
            <a:r>
              <a:rPr lang="en-US" altLang="zh-CN" sz="2200"/>
              <a:t>         cout&lt;&lt;'='&lt;&lt;S.Peek()&lt;&lt;' ';	</a:t>
            </a:r>
          </a:p>
          <a:p>
            <a:pPr>
              <a:lnSpc>
                <a:spcPct val="90000"/>
              </a:lnSpc>
              <a:spcBef>
                <a:spcPct val="0"/>
              </a:spcBef>
              <a:buFont typeface="Wingdings" pitchFamily="2" charset="2"/>
              <a:buNone/>
            </a:pPr>
            <a:r>
              <a:rPr lang="en-US" altLang="zh-CN" sz="2200"/>
              <a:t>    }</a:t>
            </a:r>
          </a:p>
          <a:p>
            <a:pPr>
              <a:lnSpc>
                <a:spcPct val="90000"/>
              </a:lnSpc>
              <a:spcBef>
                <a:spcPct val="0"/>
              </a:spcBef>
              <a:buFont typeface="Wingdings" pitchFamily="2" charset="2"/>
              <a:buNone/>
            </a:pPr>
            <a:r>
              <a:rPr lang="en-US" altLang="zh-CN" sz="2200"/>
              <a:t>    else</a:t>
            </a:r>
          </a:p>
          <a:p>
            <a:pPr>
              <a:lnSpc>
                <a:spcPct val="90000"/>
              </a:lnSpc>
              <a:spcBef>
                <a:spcPct val="0"/>
              </a:spcBef>
              <a:buFont typeface="Wingdings" pitchFamily="2" charset="2"/>
              <a:buNone/>
            </a:pPr>
            <a:r>
              <a:rPr lang="en-US" altLang="zh-CN" sz="2200"/>
              <a:t>        S.ClearStack();         </a:t>
            </a:r>
          </a:p>
          <a:p>
            <a:pPr>
              <a:lnSpc>
                <a:spcPct val="90000"/>
              </a:lnSpc>
              <a:spcBef>
                <a:spcPct val="0"/>
              </a:spcBef>
              <a:buFont typeface="Wingdings" pitchFamily="2" charset="2"/>
              <a:buNone/>
            </a:pPr>
            <a:r>
              <a:rPr lang="en-US" altLang="zh-CN" sz="2200"/>
              <a:t>}               </a:t>
            </a:r>
          </a:p>
        </p:txBody>
      </p:sp>
      <p:sp>
        <p:nvSpPr>
          <p:cNvPr id="148487" name="Text Box 7"/>
          <p:cNvSpPr txBox="1">
            <a:spLocks noChangeArrowheads="1"/>
          </p:cNvSpPr>
          <p:nvPr/>
        </p:nvSpPr>
        <p:spPr bwMode="auto">
          <a:xfrm>
            <a:off x="8650289" y="4839891"/>
            <a:ext cx="50482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r">
              <a:spcBef>
                <a:spcPct val="50000"/>
              </a:spcBef>
            </a:pPr>
            <a:fld id="{3EA7BE4A-2095-4B9A-A800-9630731591CE}" type="slidenum">
              <a:rPr lang="en-US" altLang="zh-CN" sz="1400" b="0">
                <a:solidFill>
                  <a:schemeClr val="tx1"/>
                </a:solidFill>
              </a:rPr>
              <a:pPr algn="r">
                <a:spcBef>
                  <a:spcPct val="50000"/>
                </a:spcBef>
              </a:pPr>
              <a:t>54</a:t>
            </a:fld>
            <a:endParaRPr lang="en-US" altLang="zh-CN" sz="1400" b="0">
              <a:solidFill>
                <a:schemeClr val="tx1"/>
              </a:solidFill>
            </a:endParaRPr>
          </a:p>
        </p:txBody>
      </p:sp>
    </p:spTree>
    <p:extLst>
      <p:ext uri="{BB962C8B-B14F-4D97-AF65-F5344CB8AC3E}">
        <p14:creationId xmlns:p14="http://schemas.microsoft.com/office/powerpoint/2010/main" val="94012995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1" name="Rectangle 3"/>
          <p:cNvSpPr>
            <a:spLocks noGrp="1" noChangeArrowheads="1"/>
          </p:cNvSpPr>
          <p:nvPr>
            <p:ph idx="1"/>
          </p:nvPr>
        </p:nvSpPr>
        <p:spPr>
          <a:xfrm>
            <a:off x="963613" y="228600"/>
            <a:ext cx="8001000" cy="4800600"/>
          </a:xfrm>
          <a:noFill/>
          <a:ln/>
        </p:spPr>
        <p:txBody>
          <a:bodyPr>
            <a:normAutofit fontScale="92500" lnSpcReduction="20000"/>
          </a:bodyPr>
          <a:lstStyle/>
          <a:p>
            <a:pPr>
              <a:spcBef>
                <a:spcPct val="5000"/>
              </a:spcBef>
              <a:buFont typeface="Wingdings" pitchFamily="2" charset="2"/>
              <a:buNone/>
            </a:pPr>
            <a:r>
              <a:rPr lang="en-US" altLang="zh-CN" sz="2200"/>
              <a:t>void Calculator::</a:t>
            </a:r>
            <a:r>
              <a:rPr lang="en-US" altLang="zh-CN" sz="2200">
                <a:solidFill>
                  <a:srgbClr val="66FFCC"/>
                </a:solidFill>
              </a:rPr>
              <a:t>Run</a:t>
            </a:r>
            <a:r>
              <a:rPr lang="en-US" altLang="zh-CN" sz="2200"/>
              <a:t>(void)</a:t>
            </a:r>
          </a:p>
          <a:p>
            <a:pPr>
              <a:spcBef>
                <a:spcPct val="5000"/>
              </a:spcBef>
              <a:buFont typeface="Wingdings" pitchFamily="2" charset="2"/>
              <a:buNone/>
            </a:pPr>
            <a:r>
              <a:rPr lang="en-US" altLang="zh-CN" sz="2200"/>
              <a:t>{  char c[20];            </a:t>
            </a:r>
          </a:p>
          <a:p>
            <a:pPr>
              <a:spcBef>
                <a:spcPct val="5000"/>
              </a:spcBef>
              <a:buFont typeface="Wingdings" pitchFamily="2" charset="2"/>
              <a:buNone/>
            </a:pPr>
            <a:r>
              <a:rPr lang="en-US" altLang="zh-CN" sz="2200"/>
              <a:t>    while(cin &gt;&gt; c, *c != 'q')</a:t>
            </a:r>
          </a:p>
          <a:p>
            <a:pPr>
              <a:spcBef>
                <a:spcPct val="5000"/>
              </a:spcBef>
              <a:buFont typeface="Wingdings" pitchFamily="2" charset="2"/>
              <a:buNone/>
            </a:pPr>
            <a:r>
              <a:rPr lang="en-US" altLang="zh-CN" sz="2200"/>
              <a:t>        switch(*c)</a:t>
            </a:r>
          </a:p>
          <a:p>
            <a:pPr>
              <a:spcBef>
                <a:spcPct val="5000"/>
              </a:spcBef>
              <a:buFont typeface="Wingdings" pitchFamily="2" charset="2"/>
              <a:buNone/>
            </a:pPr>
            <a:r>
              <a:rPr lang="en-US" altLang="zh-CN" sz="2200"/>
              <a:t>        {   case 'c':     S.ClearStack();   break;</a:t>
            </a:r>
          </a:p>
          <a:p>
            <a:pPr>
              <a:spcBef>
                <a:spcPct val="5000"/>
              </a:spcBef>
              <a:buFont typeface="Wingdings" pitchFamily="2" charset="2"/>
              <a:buNone/>
            </a:pPr>
            <a:r>
              <a:rPr lang="en-US" altLang="zh-CN" sz="2200"/>
              <a:t>            case '-':	</a:t>
            </a:r>
          </a:p>
          <a:p>
            <a:pPr>
              <a:spcBef>
                <a:spcPct val="5000"/>
              </a:spcBef>
              <a:buFont typeface="Wingdings" pitchFamily="2" charset="2"/>
              <a:buNone/>
            </a:pPr>
            <a:r>
              <a:rPr lang="en-US" altLang="zh-CN" sz="2200"/>
              <a:t>		         if (strlen(c)&gt;1)     Enter(atoi(c));  </a:t>
            </a:r>
          </a:p>
          <a:p>
            <a:pPr>
              <a:spcBef>
                <a:spcPct val="5000"/>
              </a:spcBef>
              <a:buFont typeface="Wingdings" pitchFamily="2" charset="2"/>
              <a:buNone/>
            </a:pPr>
            <a:r>
              <a:rPr lang="en-US" altLang="zh-CN" sz="2200"/>
              <a:t>		         else     Compute(*c); </a:t>
            </a:r>
          </a:p>
          <a:p>
            <a:pPr>
              <a:spcBef>
                <a:spcPct val="5000"/>
              </a:spcBef>
              <a:buFont typeface="Wingdings" pitchFamily="2" charset="2"/>
              <a:buNone/>
            </a:pPr>
            <a:r>
              <a:rPr lang="en-US" altLang="zh-CN" sz="2200"/>
              <a:t>		         break;</a:t>
            </a:r>
          </a:p>
          <a:p>
            <a:pPr>
              <a:spcBef>
                <a:spcPct val="5000"/>
              </a:spcBef>
              <a:buFont typeface="Wingdings" pitchFamily="2" charset="2"/>
              <a:buNone/>
            </a:pPr>
            <a:r>
              <a:rPr lang="en-US" altLang="zh-CN" sz="2200"/>
              <a:t>            case '+':</a:t>
            </a:r>
          </a:p>
          <a:p>
            <a:pPr>
              <a:spcBef>
                <a:spcPct val="5000"/>
              </a:spcBef>
              <a:buFont typeface="Wingdings" pitchFamily="2" charset="2"/>
              <a:buNone/>
            </a:pPr>
            <a:r>
              <a:rPr lang="en-US" altLang="zh-CN" sz="2200"/>
              <a:t>            case '*':</a:t>
            </a:r>
          </a:p>
          <a:p>
            <a:pPr>
              <a:spcBef>
                <a:spcPct val="5000"/>
              </a:spcBef>
              <a:buFont typeface="Wingdings" pitchFamily="2" charset="2"/>
              <a:buNone/>
            </a:pPr>
            <a:r>
              <a:rPr lang="en-US" altLang="zh-CN" sz="2200"/>
              <a:t>            case '/':</a:t>
            </a:r>
          </a:p>
          <a:p>
            <a:pPr>
              <a:spcBef>
                <a:spcPct val="5000"/>
              </a:spcBef>
              <a:buFont typeface="Wingdings" pitchFamily="2" charset="2"/>
              <a:buNone/>
            </a:pPr>
            <a:r>
              <a:rPr lang="en-US" altLang="zh-CN" sz="2200"/>
              <a:t>            case '^':</a:t>
            </a:r>
          </a:p>
          <a:p>
            <a:pPr>
              <a:spcBef>
                <a:spcPct val="5000"/>
              </a:spcBef>
              <a:buFont typeface="Wingdings" pitchFamily="2" charset="2"/>
              <a:buNone/>
            </a:pPr>
            <a:r>
              <a:rPr lang="en-US" altLang="zh-CN" sz="2200"/>
              <a:t>                      Compute(*c);     break;</a:t>
            </a:r>
          </a:p>
          <a:p>
            <a:pPr>
              <a:spcBef>
                <a:spcPct val="5000"/>
              </a:spcBef>
              <a:buFont typeface="Wingdings" pitchFamily="2" charset="2"/>
              <a:buNone/>
            </a:pPr>
            <a:r>
              <a:rPr lang="en-US" altLang="zh-CN" sz="2200"/>
              <a:t>            default:            </a:t>
            </a:r>
          </a:p>
          <a:p>
            <a:pPr>
              <a:spcBef>
                <a:spcPct val="5000"/>
              </a:spcBef>
              <a:buFont typeface="Wingdings" pitchFamily="2" charset="2"/>
              <a:buNone/>
            </a:pPr>
            <a:r>
              <a:rPr lang="en-US" altLang="zh-CN" sz="2200"/>
              <a:t>                      Enter(atoi(c));    break;</a:t>
            </a:r>
          </a:p>
          <a:p>
            <a:pPr>
              <a:spcBef>
                <a:spcPct val="5000"/>
              </a:spcBef>
              <a:buFont typeface="Wingdings" pitchFamily="2" charset="2"/>
              <a:buNone/>
            </a:pPr>
            <a:r>
              <a:rPr lang="en-US" altLang="zh-CN" sz="2200"/>
              <a:t>        }</a:t>
            </a:r>
          </a:p>
          <a:p>
            <a:pPr>
              <a:spcBef>
                <a:spcPct val="5000"/>
              </a:spcBef>
              <a:buFont typeface="Wingdings" pitchFamily="2" charset="2"/>
              <a:buNone/>
            </a:pPr>
            <a:r>
              <a:rPr lang="en-US" altLang="zh-CN" sz="2200"/>
              <a:t>}</a:t>
            </a:r>
          </a:p>
        </p:txBody>
      </p:sp>
      <p:sp>
        <p:nvSpPr>
          <p:cNvPr id="227332" name="Text Box 4"/>
          <p:cNvSpPr txBox="1">
            <a:spLocks noChangeArrowheads="1"/>
          </p:cNvSpPr>
          <p:nvPr/>
        </p:nvSpPr>
        <p:spPr bwMode="auto">
          <a:xfrm>
            <a:off x="8650289" y="4839891"/>
            <a:ext cx="50482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r">
              <a:spcBef>
                <a:spcPct val="50000"/>
              </a:spcBef>
            </a:pPr>
            <a:fld id="{E8E96C50-7419-49A5-959F-472B66DDAE1E}" type="slidenum">
              <a:rPr lang="en-US" altLang="zh-CN" sz="1400" b="0">
                <a:solidFill>
                  <a:schemeClr val="tx1"/>
                </a:solidFill>
              </a:rPr>
              <a:pPr algn="r">
                <a:spcBef>
                  <a:spcPct val="50000"/>
                </a:spcBef>
              </a:pPr>
              <a:t>55</a:t>
            </a:fld>
            <a:endParaRPr lang="en-US" altLang="zh-CN" sz="1400" b="0">
              <a:solidFill>
                <a:schemeClr val="tx1"/>
              </a:solidFill>
            </a:endParaRPr>
          </a:p>
        </p:txBody>
      </p:sp>
    </p:spTree>
    <p:extLst>
      <p:ext uri="{BB962C8B-B14F-4D97-AF65-F5344CB8AC3E}">
        <p14:creationId xmlns:p14="http://schemas.microsoft.com/office/powerpoint/2010/main" val="311231917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82" name="Rectangle 6"/>
          <p:cNvSpPr>
            <a:spLocks noGrp="1" noChangeArrowheads="1"/>
          </p:cNvSpPr>
          <p:nvPr>
            <p:ph idx="1"/>
          </p:nvPr>
        </p:nvSpPr>
        <p:spPr>
          <a:xfrm>
            <a:off x="762000" y="457200"/>
            <a:ext cx="7772400" cy="4457700"/>
          </a:xfrm>
          <a:noFill/>
          <a:ln/>
        </p:spPr>
        <p:txBody>
          <a:bodyPr>
            <a:normAutofit fontScale="85000" lnSpcReduction="20000"/>
          </a:bodyPr>
          <a:lstStyle/>
          <a:p>
            <a:pPr>
              <a:lnSpc>
                <a:spcPct val="90000"/>
              </a:lnSpc>
              <a:buFont typeface="Wingdings" pitchFamily="2" charset="2"/>
              <a:buNone/>
            </a:pPr>
            <a:r>
              <a:rPr lang="en-US" altLang="zh-CN"/>
              <a:t>void Calculator::</a:t>
            </a:r>
            <a:r>
              <a:rPr lang="en-US" altLang="zh-CN">
                <a:solidFill>
                  <a:srgbClr val="66FFCC"/>
                </a:solidFill>
              </a:rPr>
              <a:t>Clear</a:t>
            </a:r>
            <a:r>
              <a:rPr lang="en-US" altLang="zh-CN"/>
              <a:t>(void)</a:t>
            </a:r>
          </a:p>
          <a:p>
            <a:pPr>
              <a:lnSpc>
                <a:spcPct val="90000"/>
              </a:lnSpc>
              <a:buFont typeface="Wingdings" pitchFamily="2" charset="2"/>
              <a:buNone/>
            </a:pPr>
            <a:r>
              <a:rPr lang="en-US" altLang="zh-CN"/>
              <a:t>{    S.ClearStack();   }</a:t>
            </a:r>
          </a:p>
          <a:p>
            <a:pPr>
              <a:lnSpc>
                <a:spcPct val="90000"/>
              </a:lnSpc>
              <a:buFont typeface="Wingdings" pitchFamily="2" charset="2"/>
              <a:buNone/>
            </a:pPr>
            <a:endParaRPr lang="en-US" altLang="zh-CN"/>
          </a:p>
          <a:p>
            <a:pPr>
              <a:lnSpc>
                <a:spcPct val="90000"/>
              </a:lnSpc>
              <a:buFont typeface="Wingdings" pitchFamily="2" charset="2"/>
              <a:buNone/>
            </a:pPr>
            <a:r>
              <a:rPr lang="en-US" altLang="zh-CN"/>
              <a:t>//9_9.cpp</a:t>
            </a:r>
          </a:p>
          <a:p>
            <a:pPr>
              <a:lnSpc>
                <a:spcPct val="90000"/>
              </a:lnSpc>
              <a:buFont typeface="Wingdings" pitchFamily="2" charset="2"/>
              <a:buNone/>
            </a:pPr>
            <a:r>
              <a:rPr lang="en-US" altLang="zh-CN"/>
              <a:t>#include "9-9.h"</a:t>
            </a:r>
          </a:p>
          <a:p>
            <a:pPr>
              <a:lnSpc>
                <a:spcPct val="90000"/>
              </a:lnSpc>
              <a:buFont typeface="Wingdings" pitchFamily="2" charset="2"/>
              <a:buNone/>
            </a:pPr>
            <a:endParaRPr lang="en-US" altLang="zh-CN"/>
          </a:p>
          <a:p>
            <a:pPr>
              <a:lnSpc>
                <a:spcPct val="90000"/>
              </a:lnSpc>
              <a:buFont typeface="Wingdings" pitchFamily="2" charset="2"/>
              <a:buNone/>
            </a:pPr>
            <a:r>
              <a:rPr lang="en-US" altLang="zh-CN"/>
              <a:t>int main()</a:t>
            </a:r>
          </a:p>
          <a:p>
            <a:pPr>
              <a:lnSpc>
                <a:spcPct val="90000"/>
              </a:lnSpc>
              <a:buFont typeface="Wingdings" pitchFamily="2" charset="2"/>
              <a:buNone/>
            </a:pPr>
            <a:r>
              <a:rPr lang="en-US" altLang="zh-CN"/>
              <a:t>{</a:t>
            </a:r>
          </a:p>
          <a:p>
            <a:pPr>
              <a:lnSpc>
                <a:spcPct val="90000"/>
              </a:lnSpc>
              <a:buFont typeface="Wingdings" pitchFamily="2" charset="2"/>
              <a:buNone/>
            </a:pPr>
            <a:r>
              <a:rPr lang="en-US" altLang="zh-CN"/>
              <a:t>    Calculator CALC;</a:t>
            </a:r>
          </a:p>
          <a:p>
            <a:pPr>
              <a:lnSpc>
                <a:spcPct val="90000"/>
              </a:lnSpc>
              <a:buFont typeface="Wingdings" pitchFamily="2" charset="2"/>
              <a:buNone/>
            </a:pPr>
            <a:r>
              <a:rPr lang="en-US" altLang="zh-CN"/>
              <a:t>    CALC.Run();</a:t>
            </a:r>
          </a:p>
          <a:p>
            <a:pPr>
              <a:lnSpc>
                <a:spcPct val="90000"/>
              </a:lnSpc>
              <a:buFont typeface="Wingdings" pitchFamily="2" charset="2"/>
              <a:buNone/>
            </a:pPr>
            <a:r>
              <a:rPr lang="en-US" altLang="zh-CN"/>
              <a:t>}</a:t>
            </a:r>
          </a:p>
        </p:txBody>
      </p:sp>
      <p:sp>
        <p:nvSpPr>
          <p:cNvPr id="152584" name="Text Box 8"/>
          <p:cNvSpPr txBox="1">
            <a:spLocks noChangeArrowheads="1"/>
          </p:cNvSpPr>
          <p:nvPr/>
        </p:nvSpPr>
        <p:spPr bwMode="auto">
          <a:xfrm>
            <a:off x="8650289" y="4839891"/>
            <a:ext cx="50482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r">
              <a:spcBef>
                <a:spcPct val="50000"/>
              </a:spcBef>
            </a:pPr>
            <a:fld id="{6C09135A-5B75-4A07-AFB4-D3956121CB0E}" type="slidenum">
              <a:rPr lang="en-US" altLang="zh-CN" sz="1400" b="0">
                <a:solidFill>
                  <a:schemeClr val="tx1"/>
                </a:solidFill>
              </a:rPr>
              <a:pPr algn="r">
                <a:spcBef>
                  <a:spcPct val="50000"/>
                </a:spcBef>
              </a:pPr>
              <a:t>56</a:t>
            </a:fld>
            <a:endParaRPr lang="en-US" altLang="zh-CN" sz="1400" b="0">
              <a:solidFill>
                <a:schemeClr val="tx1"/>
              </a:solidFill>
            </a:endParaRPr>
          </a:p>
        </p:txBody>
      </p:sp>
    </p:spTree>
    <p:extLst>
      <p:ext uri="{BB962C8B-B14F-4D97-AF65-F5344CB8AC3E}">
        <p14:creationId xmlns:p14="http://schemas.microsoft.com/office/powerpoint/2010/main" val="274282814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zh-CN" altLang="en-US"/>
              <a:t>特殊的线性群体</a:t>
            </a:r>
            <a:r>
              <a:rPr lang="en-US" altLang="zh-CN"/>
              <a:t>——</a:t>
            </a:r>
            <a:r>
              <a:rPr lang="zh-CN" altLang="en-US"/>
              <a:t>队列</a:t>
            </a:r>
          </a:p>
        </p:txBody>
      </p:sp>
      <p:sp>
        <p:nvSpPr>
          <p:cNvPr id="102403" name="Rectangle 3"/>
          <p:cNvSpPr>
            <a:spLocks noGrp="1" noChangeArrowheads="1"/>
          </p:cNvSpPr>
          <p:nvPr>
            <p:ph idx="1"/>
          </p:nvPr>
        </p:nvSpPr>
        <p:spPr>
          <a:xfrm>
            <a:off x="1295400" y="1428750"/>
            <a:ext cx="7239000" cy="1085850"/>
          </a:xfrm>
        </p:spPr>
        <p:txBody>
          <a:bodyPr/>
          <a:lstStyle/>
          <a:p>
            <a:pPr marL="0" indent="857250">
              <a:buFont typeface="Wingdings" pitchFamily="2" charset="2"/>
              <a:buNone/>
            </a:pPr>
            <a:r>
              <a:rPr lang="zh-CN" altLang="en-US">
                <a:latin typeface="Times New Roman" pitchFamily="18" charset="0"/>
              </a:rPr>
              <a:t>队列是只能向一端添加元素，从另一端删除元素的线性群体</a:t>
            </a:r>
          </a:p>
        </p:txBody>
      </p:sp>
      <p:sp>
        <p:nvSpPr>
          <p:cNvPr id="29" name="灯片编号占位符 5"/>
          <p:cNvSpPr>
            <a:spLocks noGrp="1"/>
          </p:cNvSpPr>
          <p:nvPr>
            <p:ph type="sldNum" sz="quarter" idx="12"/>
          </p:nvPr>
        </p:nvSpPr>
        <p:spPr/>
        <p:txBody>
          <a:bodyPr/>
          <a:lstStyle/>
          <a:p>
            <a:fld id="{45E2C26A-90B0-4AEF-A419-4851332775D5}" type="slidenum">
              <a:rPr lang="en-US" altLang="zh-CN"/>
              <a:pPr/>
              <a:t>57</a:t>
            </a:fld>
            <a:endParaRPr lang="en-US" altLang="zh-CN"/>
          </a:p>
        </p:txBody>
      </p:sp>
      <p:grpSp>
        <p:nvGrpSpPr>
          <p:cNvPr id="102405" name="Group 5"/>
          <p:cNvGrpSpPr>
            <a:grpSpLocks/>
          </p:cNvGrpSpPr>
          <p:nvPr/>
        </p:nvGrpSpPr>
        <p:grpSpPr bwMode="auto">
          <a:xfrm>
            <a:off x="1190626" y="2625328"/>
            <a:ext cx="7496175" cy="1146572"/>
            <a:chOff x="750" y="1917"/>
            <a:chExt cx="4722" cy="963"/>
          </a:xfrm>
        </p:grpSpPr>
        <p:sp>
          <p:nvSpPr>
            <p:cNvPr id="102406" name="Line 6"/>
            <p:cNvSpPr>
              <a:spLocks noChangeShapeType="1"/>
            </p:cNvSpPr>
            <p:nvPr/>
          </p:nvSpPr>
          <p:spPr bwMode="auto">
            <a:xfrm>
              <a:off x="1334" y="1917"/>
              <a:ext cx="363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07" name="Line 7"/>
            <p:cNvSpPr>
              <a:spLocks noChangeShapeType="1"/>
            </p:cNvSpPr>
            <p:nvPr/>
          </p:nvSpPr>
          <p:spPr bwMode="auto">
            <a:xfrm>
              <a:off x="1334" y="2326"/>
              <a:ext cx="363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08" name="Line 8"/>
            <p:cNvSpPr>
              <a:spLocks noChangeShapeType="1"/>
            </p:cNvSpPr>
            <p:nvPr/>
          </p:nvSpPr>
          <p:spPr bwMode="auto">
            <a:xfrm>
              <a:off x="1795" y="1917"/>
              <a:ext cx="0" cy="40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09" name="Line 9"/>
            <p:cNvSpPr>
              <a:spLocks noChangeShapeType="1"/>
            </p:cNvSpPr>
            <p:nvPr/>
          </p:nvSpPr>
          <p:spPr bwMode="auto">
            <a:xfrm>
              <a:off x="2097" y="1917"/>
              <a:ext cx="0" cy="40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10" name="Line 10"/>
            <p:cNvSpPr>
              <a:spLocks noChangeShapeType="1"/>
            </p:cNvSpPr>
            <p:nvPr/>
          </p:nvSpPr>
          <p:spPr bwMode="auto">
            <a:xfrm>
              <a:off x="2400" y="1917"/>
              <a:ext cx="0" cy="40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11" name="Line 11"/>
            <p:cNvSpPr>
              <a:spLocks noChangeShapeType="1"/>
            </p:cNvSpPr>
            <p:nvPr/>
          </p:nvSpPr>
          <p:spPr bwMode="auto">
            <a:xfrm>
              <a:off x="2702" y="1917"/>
              <a:ext cx="0" cy="40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12" name="Line 12"/>
            <p:cNvSpPr>
              <a:spLocks noChangeShapeType="1"/>
            </p:cNvSpPr>
            <p:nvPr/>
          </p:nvSpPr>
          <p:spPr bwMode="auto">
            <a:xfrm>
              <a:off x="3573" y="1917"/>
              <a:ext cx="0" cy="40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13" name="Line 13"/>
            <p:cNvSpPr>
              <a:spLocks noChangeShapeType="1"/>
            </p:cNvSpPr>
            <p:nvPr/>
          </p:nvSpPr>
          <p:spPr bwMode="auto">
            <a:xfrm>
              <a:off x="3875" y="1917"/>
              <a:ext cx="0" cy="40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14" name="Line 14"/>
            <p:cNvSpPr>
              <a:spLocks noChangeShapeType="1"/>
            </p:cNvSpPr>
            <p:nvPr/>
          </p:nvSpPr>
          <p:spPr bwMode="auto">
            <a:xfrm>
              <a:off x="4177" y="1917"/>
              <a:ext cx="0" cy="40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15" name="Line 15"/>
            <p:cNvSpPr>
              <a:spLocks noChangeShapeType="1"/>
            </p:cNvSpPr>
            <p:nvPr/>
          </p:nvSpPr>
          <p:spPr bwMode="auto">
            <a:xfrm>
              <a:off x="4479" y="1917"/>
              <a:ext cx="0" cy="40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16" name="Text Box 16"/>
            <p:cNvSpPr txBox="1">
              <a:spLocks noChangeArrowheads="1"/>
            </p:cNvSpPr>
            <p:nvPr/>
          </p:nvSpPr>
          <p:spPr bwMode="auto">
            <a:xfrm>
              <a:off x="2109" y="1935"/>
              <a:ext cx="867"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en-US" altLang="zh-CN" sz="2000" b="0">
                  <a:solidFill>
                    <a:schemeClr val="tx1"/>
                  </a:solidFill>
                </a:rPr>
                <a:t>a</a:t>
              </a:r>
              <a:r>
                <a:rPr kumimoji="1" lang="en-US" altLang="zh-CN" sz="2000" b="0" baseline="-25000">
                  <a:solidFill>
                    <a:schemeClr val="tx1"/>
                  </a:solidFill>
                </a:rPr>
                <a:t>1</a:t>
              </a:r>
              <a:r>
                <a:rPr kumimoji="1" lang="en-US" altLang="zh-CN" sz="2000" b="0">
                  <a:solidFill>
                    <a:schemeClr val="tx1"/>
                  </a:solidFill>
                </a:rPr>
                <a:t>      a</a:t>
              </a:r>
              <a:r>
                <a:rPr kumimoji="1" lang="en-US" altLang="zh-CN" sz="2000" b="0" baseline="-25000">
                  <a:solidFill>
                    <a:schemeClr val="tx1"/>
                  </a:solidFill>
                </a:rPr>
                <a:t>2</a:t>
              </a:r>
              <a:endParaRPr kumimoji="1" lang="en-US" altLang="zh-CN" sz="2000" b="0">
                <a:solidFill>
                  <a:schemeClr val="tx1"/>
                </a:solidFill>
              </a:endParaRPr>
            </a:p>
          </p:txBody>
        </p:sp>
        <p:sp>
          <p:nvSpPr>
            <p:cNvPr id="102417" name="Text Box 17"/>
            <p:cNvSpPr txBox="1">
              <a:spLocks noChangeArrowheads="1"/>
            </p:cNvSpPr>
            <p:nvPr/>
          </p:nvSpPr>
          <p:spPr bwMode="auto">
            <a:xfrm>
              <a:off x="3580" y="1935"/>
              <a:ext cx="884"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en-US" altLang="zh-CN" sz="2000" b="0">
                  <a:solidFill>
                    <a:schemeClr val="tx1"/>
                  </a:solidFill>
                </a:rPr>
                <a:t>a</a:t>
              </a:r>
              <a:r>
                <a:rPr kumimoji="1" lang="en-US" altLang="zh-CN" sz="2000" b="0" baseline="-25000">
                  <a:solidFill>
                    <a:schemeClr val="tx1"/>
                  </a:solidFill>
                </a:rPr>
                <a:t>n-1</a:t>
              </a:r>
              <a:r>
                <a:rPr kumimoji="1" lang="en-US" altLang="zh-CN" sz="2000" b="0">
                  <a:solidFill>
                    <a:schemeClr val="tx1"/>
                  </a:solidFill>
                </a:rPr>
                <a:t>    a</a:t>
              </a:r>
              <a:r>
                <a:rPr kumimoji="1" lang="en-US" altLang="zh-CN" sz="2000" b="0" baseline="-25000">
                  <a:solidFill>
                    <a:schemeClr val="tx1"/>
                  </a:solidFill>
                </a:rPr>
                <a:t>n</a:t>
              </a:r>
              <a:endParaRPr kumimoji="1" lang="en-US" altLang="zh-CN" sz="2000" b="0">
                <a:solidFill>
                  <a:schemeClr val="tx1"/>
                </a:solidFill>
              </a:endParaRPr>
            </a:p>
          </p:txBody>
        </p:sp>
        <p:sp>
          <p:nvSpPr>
            <p:cNvPr id="102418" name="Text Box 18"/>
            <p:cNvSpPr txBox="1">
              <a:spLocks noChangeArrowheads="1"/>
            </p:cNvSpPr>
            <p:nvPr/>
          </p:nvSpPr>
          <p:spPr bwMode="auto">
            <a:xfrm>
              <a:off x="2841" y="1944"/>
              <a:ext cx="584"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r>
                <a:rPr kumimoji="1" lang="en-US" altLang="zh-CN" sz="2000" b="0">
                  <a:solidFill>
                    <a:schemeClr val="tx1"/>
                  </a:solidFill>
                </a:rPr>
                <a:t>……</a:t>
              </a:r>
            </a:p>
          </p:txBody>
        </p:sp>
        <p:sp>
          <p:nvSpPr>
            <p:cNvPr id="102419" name="Line 19"/>
            <p:cNvSpPr>
              <a:spLocks noChangeShapeType="1"/>
            </p:cNvSpPr>
            <p:nvPr/>
          </p:nvSpPr>
          <p:spPr bwMode="auto">
            <a:xfrm flipV="1">
              <a:off x="1935" y="2326"/>
              <a:ext cx="0" cy="238"/>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02420" name="Line 20"/>
            <p:cNvSpPr>
              <a:spLocks noChangeShapeType="1"/>
            </p:cNvSpPr>
            <p:nvPr/>
          </p:nvSpPr>
          <p:spPr bwMode="auto">
            <a:xfrm flipV="1">
              <a:off x="4339" y="2326"/>
              <a:ext cx="0" cy="238"/>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02421" name="Text Box 21"/>
            <p:cNvSpPr txBox="1">
              <a:spLocks noChangeArrowheads="1"/>
            </p:cNvSpPr>
            <p:nvPr/>
          </p:nvSpPr>
          <p:spPr bwMode="auto">
            <a:xfrm>
              <a:off x="1647" y="2511"/>
              <a:ext cx="584"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r>
                <a:rPr kumimoji="1" lang="zh-CN" altLang="en-US" sz="2000" b="0">
                  <a:solidFill>
                    <a:schemeClr val="tx1"/>
                  </a:solidFill>
                </a:rPr>
                <a:t>队头</a:t>
              </a:r>
            </a:p>
          </p:txBody>
        </p:sp>
        <p:sp>
          <p:nvSpPr>
            <p:cNvPr id="102422" name="Text Box 22"/>
            <p:cNvSpPr txBox="1">
              <a:spLocks noChangeArrowheads="1"/>
            </p:cNvSpPr>
            <p:nvPr/>
          </p:nvSpPr>
          <p:spPr bwMode="auto">
            <a:xfrm>
              <a:off x="4061" y="2511"/>
              <a:ext cx="583"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r>
                <a:rPr kumimoji="1" lang="zh-CN" altLang="en-US" sz="2000" b="0">
                  <a:solidFill>
                    <a:schemeClr val="tx1"/>
                  </a:solidFill>
                </a:rPr>
                <a:t>队尾</a:t>
              </a:r>
            </a:p>
          </p:txBody>
        </p:sp>
        <p:sp>
          <p:nvSpPr>
            <p:cNvPr id="102423" name="Line 23"/>
            <p:cNvSpPr>
              <a:spLocks noChangeShapeType="1"/>
            </p:cNvSpPr>
            <p:nvPr/>
          </p:nvSpPr>
          <p:spPr bwMode="auto">
            <a:xfrm flipH="1">
              <a:off x="1212" y="2142"/>
              <a:ext cx="418" cy="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02424" name="Line 24"/>
            <p:cNvSpPr>
              <a:spLocks noChangeShapeType="1"/>
            </p:cNvSpPr>
            <p:nvPr/>
          </p:nvSpPr>
          <p:spPr bwMode="auto">
            <a:xfrm flipH="1">
              <a:off x="4583" y="2142"/>
              <a:ext cx="419" cy="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02425" name="Text Box 25"/>
            <p:cNvSpPr txBox="1">
              <a:spLocks noChangeArrowheads="1"/>
            </p:cNvSpPr>
            <p:nvPr/>
          </p:nvSpPr>
          <p:spPr bwMode="auto">
            <a:xfrm>
              <a:off x="4888" y="1931"/>
              <a:ext cx="584"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r>
                <a:rPr kumimoji="1" lang="zh-CN" altLang="en-US" sz="2000" b="0">
                  <a:solidFill>
                    <a:schemeClr val="tx1"/>
                  </a:solidFill>
                </a:rPr>
                <a:t>入队</a:t>
              </a:r>
            </a:p>
          </p:txBody>
        </p:sp>
        <p:sp>
          <p:nvSpPr>
            <p:cNvPr id="102426" name="Text Box 26"/>
            <p:cNvSpPr txBox="1">
              <a:spLocks noChangeArrowheads="1"/>
            </p:cNvSpPr>
            <p:nvPr/>
          </p:nvSpPr>
          <p:spPr bwMode="auto">
            <a:xfrm>
              <a:off x="750" y="1917"/>
              <a:ext cx="584"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r>
                <a:rPr kumimoji="1" lang="zh-CN" altLang="en-US" sz="2000" b="0">
                  <a:solidFill>
                    <a:schemeClr val="tx1"/>
                  </a:solidFill>
                </a:rPr>
                <a:t>出队</a:t>
              </a:r>
            </a:p>
          </p:txBody>
        </p:sp>
        <p:sp>
          <p:nvSpPr>
            <p:cNvPr id="102427" name="Text Box 27"/>
            <p:cNvSpPr txBox="1">
              <a:spLocks noChangeArrowheads="1"/>
            </p:cNvSpPr>
            <p:nvPr/>
          </p:nvSpPr>
          <p:spPr bwMode="auto">
            <a:xfrm>
              <a:off x="1830" y="1957"/>
              <a:ext cx="253"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r>
                <a:rPr kumimoji="1" lang="en-US" altLang="zh-CN" sz="2000" b="0">
                  <a:solidFill>
                    <a:schemeClr val="tx1"/>
                  </a:solidFill>
                </a:rPr>
                <a:t>a</a:t>
              </a:r>
              <a:r>
                <a:rPr kumimoji="1" lang="en-US" altLang="zh-CN" sz="2000" b="0" baseline="-25000">
                  <a:solidFill>
                    <a:schemeClr val="tx1"/>
                  </a:solidFill>
                </a:rPr>
                <a:t>0</a:t>
              </a:r>
              <a:endParaRPr kumimoji="1" lang="en-US" altLang="zh-CN" sz="2000" b="0">
                <a:solidFill>
                  <a:schemeClr val="tx1"/>
                </a:solidFill>
              </a:endParaRPr>
            </a:p>
          </p:txBody>
        </p:sp>
      </p:grpSp>
    </p:spTree>
    <p:extLst>
      <p:ext uri="{BB962C8B-B14F-4D97-AF65-F5344CB8AC3E}">
        <p14:creationId xmlns:p14="http://schemas.microsoft.com/office/powerpoint/2010/main" val="67182192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827584" y="195486"/>
            <a:ext cx="7776000" cy="857250"/>
          </a:xfrm>
        </p:spPr>
        <p:txBody>
          <a:bodyPr/>
          <a:lstStyle/>
          <a:p>
            <a:r>
              <a:rPr lang="zh-CN" altLang="en-US" dirty="0"/>
              <a:t>队列的基本状态</a:t>
            </a:r>
          </a:p>
        </p:txBody>
      </p:sp>
      <p:sp>
        <p:nvSpPr>
          <p:cNvPr id="108547" name="Rectangle 3"/>
          <p:cNvSpPr>
            <a:spLocks noGrp="1" noChangeArrowheads="1"/>
          </p:cNvSpPr>
          <p:nvPr>
            <p:ph idx="1"/>
          </p:nvPr>
        </p:nvSpPr>
        <p:spPr>
          <a:xfrm>
            <a:off x="914400" y="1203598"/>
            <a:ext cx="8229600" cy="3394472"/>
          </a:xfrm>
        </p:spPr>
        <p:txBody>
          <a:bodyPr/>
          <a:lstStyle/>
          <a:p>
            <a:r>
              <a:rPr lang="zh-CN" altLang="en-US" dirty="0"/>
              <a:t>队空</a:t>
            </a:r>
          </a:p>
          <a:p>
            <a:pPr lvl="1"/>
            <a:r>
              <a:rPr lang="zh-CN" altLang="en-US" dirty="0"/>
              <a:t>队列中没有元素</a:t>
            </a:r>
          </a:p>
          <a:p>
            <a:r>
              <a:rPr lang="zh-CN" altLang="en-US" dirty="0"/>
              <a:t>队满</a:t>
            </a:r>
          </a:p>
          <a:p>
            <a:pPr lvl="1"/>
            <a:r>
              <a:rPr lang="zh-CN" altLang="en-US" dirty="0"/>
              <a:t>队列中元素个数达到上限</a:t>
            </a:r>
          </a:p>
          <a:p>
            <a:r>
              <a:rPr lang="zh-CN" altLang="en-US" dirty="0"/>
              <a:t>一般状态</a:t>
            </a:r>
          </a:p>
          <a:p>
            <a:pPr lvl="1"/>
            <a:r>
              <a:rPr lang="zh-CN" altLang="en-US" dirty="0"/>
              <a:t>队列中有元素，但未达到队满状态</a:t>
            </a:r>
          </a:p>
        </p:txBody>
      </p:sp>
      <p:sp>
        <p:nvSpPr>
          <p:cNvPr id="7" name="灯片编号占位符 5"/>
          <p:cNvSpPr>
            <a:spLocks noGrp="1"/>
          </p:cNvSpPr>
          <p:nvPr>
            <p:ph type="sldNum" sz="quarter" idx="12"/>
          </p:nvPr>
        </p:nvSpPr>
        <p:spPr/>
        <p:txBody>
          <a:bodyPr/>
          <a:lstStyle/>
          <a:p>
            <a:fld id="{43A27D15-7EDB-4502-9628-62869B4F4AEF}" type="slidenum">
              <a:rPr lang="en-US" altLang="zh-CN"/>
              <a:pPr/>
              <a:t>58</a:t>
            </a:fld>
            <a:endParaRPr lang="en-US" altLang="zh-CN"/>
          </a:p>
        </p:txBody>
      </p:sp>
      <p:sp>
        <p:nvSpPr>
          <p:cNvPr id="108548" name="Text Box 4"/>
          <p:cNvSpPr txBox="1">
            <a:spLocks noChangeArrowheads="1"/>
          </p:cNvSpPr>
          <p:nvPr/>
        </p:nvSpPr>
        <p:spPr bwMode="auto">
          <a:xfrm>
            <a:off x="249774" y="0"/>
            <a:ext cx="800219" cy="5472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eaLnBrk="1" hangingPunct="1">
              <a:spcBef>
                <a:spcPct val="50000"/>
              </a:spcBef>
            </a:pPr>
            <a:r>
              <a:rPr kumimoji="1" lang="zh-CN" altLang="en-US" sz="4000" b="0" dirty="0">
                <a:solidFill>
                  <a:srgbClr val="00FFFF"/>
                </a:solidFill>
                <a:latin typeface="隶书" pitchFamily="49" charset="-122"/>
                <a:ea typeface="隶书" pitchFamily="49" charset="-122"/>
              </a:rPr>
              <a:t>特殊的线性群体</a:t>
            </a:r>
            <a:r>
              <a:rPr kumimoji="1" lang="en-US" altLang="zh-CN" sz="4000" b="0" dirty="0" smtClean="0">
                <a:solidFill>
                  <a:srgbClr val="00FFFF"/>
                </a:solidFill>
                <a:latin typeface="Times New Roman"/>
                <a:ea typeface="隶书" pitchFamily="49" charset="-122"/>
              </a:rPr>
              <a:t>—</a:t>
            </a:r>
            <a:r>
              <a:rPr kumimoji="1" lang="zh-CN" altLang="en-US" sz="4000" b="0" dirty="0" smtClean="0">
                <a:solidFill>
                  <a:srgbClr val="00FFFF"/>
                </a:solidFill>
                <a:latin typeface="隶书" pitchFamily="49" charset="-122"/>
                <a:ea typeface="隶书" pitchFamily="49" charset="-122"/>
              </a:rPr>
              <a:t>队列</a:t>
            </a:r>
            <a:endParaRPr kumimoji="1" lang="zh-CN" altLang="en-US" sz="4000" b="0" dirty="0">
              <a:solidFill>
                <a:srgbClr val="00FFFF"/>
              </a:solidFill>
              <a:latin typeface="隶书" pitchFamily="49" charset="-122"/>
              <a:ea typeface="隶书" pitchFamily="49" charset="-122"/>
            </a:endParaRPr>
          </a:p>
        </p:txBody>
      </p:sp>
    </p:spTree>
    <p:extLst>
      <p:ext uri="{BB962C8B-B14F-4D97-AF65-F5344CB8AC3E}">
        <p14:creationId xmlns:p14="http://schemas.microsoft.com/office/powerpoint/2010/main" val="236426686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649" name="Group 81"/>
          <p:cNvGrpSpPr>
            <a:grpSpLocks/>
          </p:cNvGrpSpPr>
          <p:nvPr/>
        </p:nvGrpSpPr>
        <p:grpSpPr bwMode="auto">
          <a:xfrm>
            <a:off x="304801" y="204787"/>
            <a:ext cx="8532813" cy="1490663"/>
            <a:chOff x="192" y="172"/>
            <a:chExt cx="5375" cy="1252"/>
          </a:xfrm>
        </p:grpSpPr>
        <p:sp>
          <p:nvSpPr>
            <p:cNvPr id="109573" name="Line 5"/>
            <p:cNvSpPr>
              <a:spLocks noChangeShapeType="1"/>
            </p:cNvSpPr>
            <p:nvPr/>
          </p:nvSpPr>
          <p:spPr bwMode="auto">
            <a:xfrm>
              <a:off x="1382" y="619"/>
              <a:ext cx="30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9574" name="Line 6"/>
            <p:cNvSpPr>
              <a:spLocks noChangeShapeType="1"/>
            </p:cNvSpPr>
            <p:nvPr/>
          </p:nvSpPr>
          <p:spPr bwMode="auto">
            <a:xfrm>
              <a:off x="1371" y="896"/>
              <a:ext cx="30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9575" name="Line 7"/>
            <p:cNvSpPr>
              <a:spLocks noChangeShapeType="1"/>
            </p:cNvSpPr>
            <p:nvPr/>
          </p:nvSpPr>
          <p:spPr bwMode="auto">
            <a:xfrm>
              <a:off x="1382" y="619"/>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9576" name="Line 8"/>
            <p:cNvSpPr>
              <a:spLocks noChangeShapeType="1"/>
            </p:cNvSpPr>
            <p:nvPr/>
          </p:nvSpPr>
          <p:spPr bwMode="auto">
            <a:xfrm>
              <a:off x="1726" y="619"/>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9577" name="Line 9"/>
            <p:cNvSpPr>
              <a:spLocks noChangeShapeType="1"/>
            </p:cNvSpPr>
            <p:nvPr/>
          </p:nvSpPr>
          <p:spPr bwMode="auto">
            <a:xfrm>
              <a:off x="2070" y="619"/>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9578" name="Line 10"/>
            <p:cNvSpPr>
              <a:spLocks noChangeShapeType="1"/>
            </p:cNvSpPr>
            <p:nvPr/>
          </p:nvSpPr>
          <p:spPr bwMode="auto">
            <a:xfrm>
              <a:off x="3078" y="628"/>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9579" name="Line 11"/>
            <p:cNvSpPr>
              <a:spLocks noChangeShapeType="1"/>
            </p:cNvSpPr>
            <p:nvPr/>
          </p:nvSpPr>
          <p:spPr bwMode="auto">
            <a:xfrm>
              <a:off x="3405" y="619"/>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9580" name="Line 12"/>
            <p:cNvSpPr>
              <a:spLocks noChangeShapeType="1"/>
            </p:cNvSpPr>
            <p:nvPr/>
          </p:nvSpPr>
          <p:spPr bwMode="auto">
            <a:xfrm>
              <a:off x="3749" y="619"/>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9581" name="Line 13"/>
            <p:cNvSpPr>
              <a:spLocks noChangeShapeType="1"/>
            </p:cNvSpPr>
            <p:nvPr/>
          </p:nvSpPr>
          <p:spPr bwMode="auto">
            <a:xfrm>
              <a:off x="4093" y="619"/>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9582" name="Line 14"/>
            <p:cNvSpPr>
              <a:spLocks noChangeShapeType="1"/>
            </p:cNvSpPr>
            <p:nvPr/>
          </p:nvSpPr>
          <p:spPr bwMode="auto">
            <a:xfrm>
              <a:off x="4436" y="619"/>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9583" name="Text Box 15"/>
            <p:cNvSpPr txBox="1">
              <a:spLocks noChangeArrowheads="1"/>
            </p:cNvSpPr>
            <p:nvPr/>
          </p:nvSpPr>
          <p:spPr bwMode="auto">
            <a:xfrm>
              <a:off x="1402" y="610"/>
              <a:ext cx="1001"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kumimoji="1" lang="en-US" altLang="zh-CN" sz="2000" b="0">
                  <a:solidFill>
                    <a:schemeClr val="tx1"/>
                  </a:solidFill>
                </a:rPr>
                <a:t>a</a:t>
              </a:r>
              <a:r>
                <a:rPr kumimoji="1" lang="en-US" altLang="zh-CN" sz="2000" b="0" baseline="-25000">
                  <a:solidFill>
                    <a:schemeClr val="tx1"/>
                  </a:solidFill>
                </a:rPr>
                <a:t>0</a:t>
              </a:r>
              <a:r>
                <a:rPr kumimoji="1" lang="en-US" altLang="zh-CN" sz="2000" b="0">
                  <a:solidFill>
                    <a:schemeClr val="tx1"/>
                  </a:solidFill>
                </a:rPr>
                <a:t>      a</a:t>
              </a:r>
              <a:r>
                <a:rPr kumimoji="1" lang="en-US" altLang="zh-CN" sz="2000" b="0" baseline="-25000">
                  <a:solidFill>
                    <a:schemeClr val="tx1"/>
                  </a:solidFill>
                </a:rPr>
                <a:t>1</a:t>
              </a:r>
              <a:endParaRPr kumimoji="1" lang="en-US" altLang="zh-CN" sz="2000" b="0">
                <a:solidFill>
                  <a:schemeClr val="tx1"/>
                </a:solidFill>
              </a:endParaRPr>
            </a:p>
          </p:txBody>
        </p:sp>
        <p:sp>
          <p:nvSpPr>
            <p:cNvPr id="109584" name="Text Box 16"/>
            <p:cNvSpPr txBox="1">
              <a:spLocks noChangeArrowheads="1"/>
            </p:cNvSpPr>
            <p:nvPr/>
          </p:nvSpPr>
          <p:spPr bwMode="auto">
            <a:xfrm>
              <a:off x="3076" y="601"/>
              <a:ext cx="1349"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kumimoji="1" lang="en-US" altLang="zh-CN" sz="2000" b="0">
                  <a:solidFill>
                    <a:schemeClr val="tx1"/>
                  </a:solidFill>
                </a:rPr>
                <a:t>a</a:t>
              </a:r>
              <a:r>
                <a:rPr kumimoji="1" lang="en-US" altLang="zh-CN" sz="2000" b="0" baseline="-25000">
                  <a:solidFill>
                    <a:schemeClr val="tx1"/>
                  </a:solidFill>
                </a:rPr>
                <a:t>n-1</a:t>
              </a:r>
              <a:r>
                <a:rPr kumimoji="1" lang="en-US" altLang="zh-CN" sz="2000" b="0">
                  <a:solidFill>
                    <a:schemeClr val="tx1"/>
                  </a:solidFill>
                </a:rPr>
                <a:t>     a</a:t>
              </a:r>
              <a:r>
                <a:rPr kumimoji="1" lang="en-US" altLang="zh-CN" sz="2000" b="0" baseline="-25000">
                  <a:solidFill>
                    <a:schemeClr val="tx1"/>
                  </a:solidFill>
                </a:rPr>
                <a:t>n</a:t>
              </a:r>
              <a:endParaRPr kumimoji="1" lang="en-US" altLang="zh-CN" sz="2000" b="0">
                <a:solidFill>
                  <a:schemeClr val="tx1"/>
                </a:solidFill>
              </a:endParaRPr>
            </a:p>
          </p:txBody>
        </p:sp>
        <p:sp>
          <p:nvSpPr>
            <p:cNvPr id="109585" name="Text Box 17"/>
            <p:cNvSpPr txBox="1">
              <a:spLocks noChangeArrowheads="1"/>
            </p:cNvSpPr>
            <p:nvPr/>
          </p:nvSpPr>
          <p:spPr bwMode="auto">
            <a:xfrm>
              <a:off x="2245" y="628"/>
              <a:ext cx="6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r>
                <a:rPr kumimoji="1" lang="en-US" altLang="zh-CN" sz="2000" b="0">
                  <a:solidFill>
                    <a:schemeClr val="tx1"/>
                  </a:solidFill>
                </a:rPr>
                <a:t>……</a:t>
              </a:r>
            </a:p>
          </p:txBody>
        </p:sp>
        <p:sp>
          <p:nvSpPr>
            <p:cNvPr id="109586" name="Line 18"/>
            <p:cNvSpPr>
              <a:spLocks noChangeShapeType="1"/>
            </p:cNvSpPr>
            <p:nvPr/>
          </p:nvSpPr>
          <p:spPr bwMode="auto">
            <a:xfrm>
              <a:off x="1551" y="422"/>
              <a:ext cx="0" cy="161"/>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09587" name="Line 19"/>
            <p:cNvSpPr>
              <a:spLocks noChangeShapeType="1"/>
            </p:cNvSpPr>
            <p:nvPr/>
          </p:nvSpPr>
          <p:spPr bwMode="auto">
            <a:xfrm>
              <a:off x="3584" y="422"/>
              <a:ext cx="0" cy="161"/>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09588" name="Text Box 20"/>
            <p:cNvSpPr txBox="1">
              <a:spLocks noChangeArrowheads="1"/>
            </p:cNvSpPr>
            <p:nvPr/>
          </p:nvSpPr>
          <p:spPr bwMode="auto">
            <a:xfrm>
              <a:off x="1233" y="172"/>
              <a:ext cx="66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r>
                <a:rPr kumimoji="1" lang="zh-CN" altLang="en-US" sz="2000" b="0">
                  <a:solidFill>
                    <a:schemeClr val="tx1"/>
                  </a:solidFill>
                </a:rPr>
                <a:t>队头</a:t>
              </a:r>
            </a:p>
          </p:txBody>
        </p:sp>
        <p:sp>
          <p:nvSpPr>
            <p:cNvPr id="109589" name="Text Box 21"/>
            <p:cNvSpPr txBox="1">
              <a:spLocks noChangeArrowheads="1"/>
            </p:cNvSpPr>
            <p:nvPr/>
          </p:nvSpPr>
          <p:spPr bwMode="auto">
            <a:xfrm>
              <a:off x="3266" y="181"/>
              <a:ext cx="66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r>
                <a:rPr kumimoji="1" lang="zh-CN" altLang="en-US" sz="2000" b="0">
                  <a:solidFill>
                    <a:schemeClr val="tx1"/>
                  </a:solidFill>
                </a:rPr>
                <a:t>队尾</a:t>
              </a:r>
            </a:p>
          </p:txBody>
        </p:sp>
        <p:sp>
          <p:nvSpPr>
            <p:cNvPr id="109590" name="Line 22"/>
            <p:cNvSpPr>
              <a:spLocks noChangeShapeType="1"/>
            </p:cNvSpPr>
            <p:nvPr/>
          </p:nvSpPr>
          <p:spPr bwMode="auto">
            <a:xfrm flipH="1">
              <a:off x="718" y="771"/>
              <a:ext cx="476" cy="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09591" name="Line 23"/>
            <p:cNvSpPr>
              <a:spLocks noChangeShapeType="1"/>
            </p:cNvSpPr>
            <p:nvPr/>
          </p:nvSpPr>
          <p:spPr bwMode="auto">
            <a:xfrm flipH="1">
              <a:off x="4555" y="771"/>
              <a:ext cx="476" cy="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09592" name="Text Box 24"/>
            <p:cNvSpPr txBox="1">
              <a:spLocks noChangeArrowheads="1"/>
            </p:cNvSpPr>
            <p:nvPr/>
          </p:nvSpPr>
          <p:spPr bwMode="auto">
            <a:xfrm>
              <a:off x="4903" y="628"/>
              <a:ext cx="6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r>
                <a:rPr kumimoji="1" lang="zh-CN" altLang="en-US" sz="2000" b="0">
                  <a:solidFill>
                    <a:schemeClr val="tx1"/>
                  </a:solidFill>
                </a:rPr>
                <a:t>入队</a:t>
              </a:r>
            </a:p>
          </p:txBody>
        </p:sp>
        <p:sp>
          <p:nvSpPr>
            <p:cNvPr id="109593" name="Text Box 25"/>
            <p:cNvSpPr txBox="1">
              <a:spLocks noChangeArrowheads="1"/>
            </p:cNvSpPr>
            <p:nvPr/>
          </p:nvSpPr>
          <p:spPr bwMode="auto">
            <a:xfrm>
              <a:off x="192" y="619"/>
              <a:ext cx="664"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r>
                <a:rPr kumimoji="1" lang="zh-CN" altLang="en-US" sz="2000" b="0">
                  <a:solidFill>
                    <a:schemeClr val="tx1"/>
                  </a:solidFill>
                </a:rPr>
                <a:t>出队</a:t>
              </a:r>
            </a:p>
          </p:txBody>
        </p:sp>
        <p:sp>
          <p:nvSpPr>
            <p:cNvPr id="109594" name="Text Box 26"/>
            <p:cNvSpPr txBox="1">
              <a:spLocks noChangeArrowheads="1"/>
            </p:cNvSpPr>
            <p:nvPr/>
          </p:nvSpPr>
          <p:spPr bwMode="auto">
            <a:xfrm>
              <a:off x="728" y="948"/>
              <a:ext cx="440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1" hangingPunct="1"/>
              <a:r>
                <a:rPr kumimoji="1" lang="zh-CN" altLang="en-US" sz="2000" b="0">
                  <a:solidFill>
                    <a:schemeClr val="tx1"/>
                  </a:solidFill>
                </a:rPr>
                <a:t>数组下标   </a:t>
              </a:r>
              <a:r>
                <a:rPr kumimoji="1" lang="en-US" altLang="zh-CN" sz="2000" b="0">
                  <a:solidFill>
                    <a:schemeClr val="tx1"/>
                  </a:solidFill>
                </a:rPr>
                <a:t>0       1                               n-1     n            max</a:t>
              </a:r>
            </a:p>
          </p:txBody>
        </p:sp>
        <p:sp>
          <p:nvSpPr>
            <p:cNvPr id="109595" name="Text Box 27"/>
            <p:cNvSpPr txBox="1">
              <a:spLocks noChangeArrowheads="1"/>
            </p:cNvSpPr>
            <p:nvPr/>
          </p:nvSpPr>
          <p:spPr bwMode="auto">
            <a:xfrm>
              <a:off x="2423" y="1218"/>
              <a:ext cx="764"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r>
                <a:rPr kumimoji="1" lang="en-US" altLang="zh-CN" sz="2000" b="0">
                  <a:solidFill>
                    <a:schemeClr val="tx1"/>
                  </a:solidFill>
                </a:rPr>
                <a:t>(</a:t>
              </a:r>
              <a:r>
                <a:rPr kumimoji="1" lang="zh-CN" altLang="en-US" sz="2000" b="0">
                  <a:solidFill>
                    <a:schemeClr val="tx1"/>
                  </a:solidFill>
                </a:rPr>
                <a:t>一般状态</a:t>
              </a:r>
              <a:r>
                <a:rPr kumimoji="1" lang="en-US" altLang="zh-CN" sz="2000" b="0">
                  <a:solidFill>
                    <a:schemeClr val="tx1"/>
                  </a:solidFill>
                </a:rPr>
                <a:t>)</a:t>
              </a:r>
            </a:p>
          </p:txBody>
        </p:sp>
      </p:grpSp>
      <p:grpSp>
        <p:nvGrpSpPr>
          <p:cNvPr id="109648" name="Group 80"/>
          <p:cNvGrpSpPr>
            <a:grpSpLocks/>
          </p:cNvGrpSpPr>
          <p:nvPr/>
        </p:nvGrpSpPr>
        <p:grpSpPr bwMode="auto">
          <a:xfrm>
            <a:off x="304801" y="1818085"/>
            <a:ext cx="8532813" cy="1501378"/>
            <a:chOff x="192" y="1527"/>
            <a:chExt cx="5375" cy="1261"/>
          </a:xfrm>
        </p:grpSpPr>
        <p:sp>
          <p:nvSpPr>
            <p:cNvPr id="109597" name="Line 29"/>
            <p:cNvSpPr>
              <a:spLocks noChangeShapeType="1"/>
            </p:cNvSpPr>
            <p:nvPr/>
          </p:nvSpPr>
          <p:spPr bwMode="auto">
            <a:xfrm>
              <a:off x="1382" y="1983"/>
              <a:ext cx="30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9598" name="Line 30"/>
            <p:cNvSpPr>
              <a:spLocks noChangeShapeType="1"/>
            </p:cNvSpPr>
            <p:nvPr/>
          </p:nvSpPr>
          <p:spPr bwMode="auto">
            <a:xfrm>
              <a:off x="1371" y="2260"/>
              <a:ext cx="30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9599" name="Line 31"/>
            <p:cNvSpPr>
              <a:spLocks noChangeShapeType="1"/>
            </p:cNvSpPr>
            <p:nvPr/>
          </p:nvSpPr>
          <p:spPr bwMode="auto">
            <a:xfrm>
              <a:off x="1382" y="1983"/>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9600" name="Line 32"/>
            <p:cNvSpPr>
              <a:spLocks noChangeShapeType="1"/>
            </p:cNvSpPr>
            <p:nvPr/>
          </p:nvSpPr>
          <p:spPr bwMode="auto">
            <a:xfrm>
              <a:off x="1726" y="1983"/>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9601" name="Line 33"/>
            <p:cNvSpPr>
              <a:spLocks noChangeShapeType="1"/>
            </p:cNvSpPr>
            <p:nvPr/>
          </p:nvSpPr>
          <p:spPr bwMode="auto">
            <a:xfrm>
              <a:off x="2070" y="1983"/>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9602" name="Line 34"/>
            <p:cNvSpPr>
              <a:spLocks noChangeShapeType="1"/>
            </p:cNvSpPr>
            <p:nvPr/>
          </p:nvSpPr>
          <p:spPr bwMode="auto">
            <a:xfrm>
              <a:off x="3078" y="1992"/>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9603" name="Line 35"/>
            <p:cNvSpPr>
              <a:spLocks noChangeShapeType="1"/>
            </p:cNvSpPr>
            <p:nvPr/>
          </p:nvSpPr>
          <p:spPr bwMode="auto">
            <a:xfrm>
              <a:off x="3405" y="1983"/>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9604" name="Line 36"/>
            <p:cNvSpPr>
              <a:spLocks noChangeShapeType="1"/>
            </p:cNvSpPr>
            <p:nvPr/>
          </p:nvSpPr>
          <p:spPr bwMode="auto">
            <a:xfrm>
              <a:off x="3749" y="1983"/>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9605" name="Line 37"/>
            <p:cNvSpPr>
              <a:spLocks noChangeShapeType="1"/>
            </p:cNvSpPr>
            <p:nvPr/>
          </p:nvSpPr>
          <p:spPr bwMode="auto">
            <a:xfrm>
              <a:off x="4093" y="1983"/>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9606" name="Line 38"/>
            <p:cNvSpPr>
              <a:spLocks noChangeShapeType="1"/>
            </p:cNvSpPr>
            <p:nvPr/>
          </p:nvSpPr>
          <p:spPr bwMode="auto">
            <a:xfrm>
              <a:off x="4436" y="1983"/>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9609" name="Text Box 41"/>
            <p:cNvSpPr txBox="1">
              <a:spLocks noChangeArrowheads="1"/>
            </p:cNvSpPr>
            <p:nvPr/>
          </p:nvSpPr>
          <p:spPr bwMode="auto">
            <a:xfrm>
              <a:off x="2245" y="1992"/>
              <a:ext cx="6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r>
                <a:rPr kumimoji="1" lang="en-US" altLang="zh-CN" sz="2000" b="0">
                  <a:solidFill>
                    <a:schemeClr val="tx1"/>
                  </a:solidFill>
                </a:rPr>
                <a:t>……</a:t>
              </a:r>
            </a:p>
          </p:txBody>
        </p:sp>
        <p:sp>
          <p:nvSpPr>
            <p:cNvPr id="109610" name="Line 42"/>
            <p:cNvSpPr>
              <a:spLocks noChangeShapeType="1"/>
            </p:cNvSpPr>
            <p:nvPr/>
          </p:nvSpPr>
          <p:spPr bwMode="auto">
            <a:xfrm>
              <a:off x="1551" y="1786"/>
              <a:ext cx="0" cy="161"/>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09611" name="Text Box 43"/>
            <p:cNvSpPr txBox="1">
              <a:spLocks noChangeArrowheads="1"/>
            </p:cNvSpPr>
            <p:nvPr/>
          </p:nvSpPr>
          <p:spPr bwMode="auto">
            <a:xfrm>
              <a:off x="1233" y="1536"/>
              <a:ext cx="66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r>
                <a:rPr kumimoji="1" lang="zh-CN" altLang="en-US" sz="2000" b="0">
                  <a:solidFill>
                    <a:schemeClr val="tx1"/>
                  </a:solidFill>
                </a:rPr>
                <a:t>队头</a:t>
              </a:r>
            </a:p>
          </p:txBody>
        </p:sp>
        <p:sp>
          <p:nvSpPr>
            <p:cNvPr id="109612" name="Text Box 44"/>
            <p:cNvSpPr txBox="1">
              <a:spLocks noChangeArrowheads="1"/>
            </p:cNvSpPr>
            <p:nvPr/>
          </p:nvSpPr>
          <p:spPr bwMode="auto">
            <a:xfrm>
              <a:off x="1570" y="1527"/>
              <a:ext cx="66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spcBef>
                  <a:spcPts val="100"/>
                </a:spcBef>
              </a:pPr>
              <a:r>
                <a:rPr kumimoji="1" lang="zh-CN" altLang="en-US" sz="2000" b="0">
                  <a:solidFill>
                    <a:schemeClr val="tx1"/>
                  </a:solidFill>
                </a:rPr>
                <a:t>队尾</a:t>
              </a:r>
            </a:p>
          </p:txBody>
        </p:sp>
        <p:sp>
          <p:nvSpPr>
            <p:cNvPr id="109613" name="Line 45"/>
            <p:cNvSpPr>
              <a:spLocks noChangeShapeType="1"/>
            </p:cNvSpPr>
            <p:nvPr/>
          </p:nvSpPr>
          <p:spPr bwMode="auto">
            <a:xfrm flipH="1">
              <a:off x="718" y="2135"/>
              <a:ext cx="476" cy="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09614" name="Line 46"/>
            <p:cNvSpPr>
              <a:spLocks noChangeShapeType="1"/>
            </p:cNvSpPr>
            <p:nvPr/>
          </p:nvSpPr>
          <p:spPr bwMode="auto">
            <a:xfrm flipH="1">
              <a:off x="4555" y="2135"/>
              <a:ext cx="476" cy="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09615" name="Text Box 47"/>
            <p:cNvSpPr txBox="1">
              <a:spLocks noChangeArrowheads="1"/>
            </p:cNvSpPr>
            <p:nvPr/>
          </p:nvSpPr>
          <p:spPr bwMode="auto">
            <a:xfrm>
              <a:off x="4903" y="1992"/>
              <a:ext cx="6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r>
                <a:rPr kumimoji="1" lang="zh-CN" altLang="en-US" sz="2000" b="0">
                  <a:solidFill>
                    <a:schemeClr val="tx1"/>
                  </a:solidFill>
                </a:rPr>
                <a:t>入队</a:t>
              </a:r>
            </a:p>
          </p:txBody>
        </p:sp>
        <p:sp>
          <p:nvSpPr>
            <p:cNvPr id="109616" name="Text Box 48"/>
            <p:cNvSpPr txBox="1">
              <a:spLocks noChangeArrowheads="1"/>
            </p:cNvSpPr>
            <p:nvPr/>
          </p:nvSpPr>
          <p:spPr bwMode="auto">
            <a:xfrm>
              <a:off x="192" y="1983"/>
              <a:ext cx="664"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r>
                <a:rPr kumimoji="1" lang="zh-CN" altLang="en-US" sz="2000" b="0">
                  <a:solidFill>
                    <a:schemeClr val="tx1"/>
                  </a:solidFill>
                </a:rPr>
                <a:t>出队</a:t>
              </a:r>
            </a:p>
          </p:txBody>
        </p:sp>
        <p:sp>
          <p:nvSpPr>
            <p:cNvPr id="109617" name="Text Box 49"/>
            <p:cNvSpPr txBox="1">
              <a:spLocks noChangeArrowheads="1"/>
            </p:cNvSpPr>
            <p:nvPr/>
          </p:nvSpPr>
          <p:spPr bwMode="auto">
            <a:xfrm>
              <a:off x="542" y="2312"/>
              <a:ext cx="4162"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1" hangingPunct="1"/>
              <a:r>
                <a:rPr kumimoji="1" lang="zh-CN" altLang="en-US" sz="2000" b="0">
                  <a:solidFill>
                    <a:schemeClr val="tx1"/>
                  </a:solidFill>
                </a:rPr>
                <a:t>数组下标       </a:t>
              </a:r>
              <a:r>
                <a:rPr kumimoji="1" lang="en-US" altLang="zh-CN" sz="2000" b="0">
                  <a:solidFill>
                    <a:schemeClr val="tx1"/>
                  </a:solidFill>
                </a:rPr>
                <a:t>0        1                              n-1     n             max</a:t>
              </a:r>
            </a:p>
          </p:txBody>
        </p:sp>
        <p:sp>
          <p:nvSpPr>
            <p:cNvPr id="109618" name="Text Box 50"/>
            <p:cNvSpPr txBox="1">
              <a:spLocks noChangeArrowheads="1"/>
            </p:cNvSpPr>
            <p:nvPr/>
          </p:nvSpPr>
          <p:spPr bwMode="auto">
            <a:xfrm>
              <a:off x="2423" y="2582"/>
              <a:ext cx="764"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r>
                <a:rPr kumimoji="1" lang="en-US" altLang="zh-CN" sz="2000" b="0">
                  <a:solidFill>
                    <a:schemeClr val="tx1"/>
                  </a:solidFill>
                </a:rPr>
                <a:t>(</a:t>
              </a:r>
              <a:r>
                <a:rPr kumimoji="1" lang="zh-CN" altLang="en-US" sz="2000" b="0">
                  <a:solidFill>
                    <a:schemeClr val="tx1"/>
                  </a:solidFill>
                </a:rPr>
                <a:t>队空状态</a:t>
              </a:r>
              <a:r>
                <a:rPr kumimoji="1" lang="en-US" altLang="zh-CN" sz="2000" b="0">
                  <a:solidFill>
                    <a:schemeClr val="tx1"/>
                  </a:solidFill>
                </a:rPr>
                <a:t>)</a:t>
              </a:r>
            </a:p>
          </p:txBody>
        </p:sp>
      </p:grpSp>
      <p:grpSp>
        <p:nvGrpSpPr>
          <p:cNvPr id="109650" name="Group 82"/>
          <p:cNvGrpSpPr>
            <a:grpSpLocks/>
          </p:cNvGrpSpPr>
          <p:nvPr/>
        </p:nvGrpSpPr>
        <p:grpSpPr bwMode="auto">
          <a:xfrm>
            <a:off x="306388" y="3454003"/>
            <a:ext cx="8532812" cy="1490663"/>
            <a:chOff x="193" y="2901"/>
            <a:chExt cx="5375" cy="1252"/>
          </a:xfrm>
        </p:grpSpPr>
        <p:sp>
          <p:nvSpPr>
            <p:cNvPr id="109620" name="Line 52"/>
            <p:cNvSpPr>
              <a:spLocks noChangeShapeType="1"/>
            </p:cNvSpPr>
            <p:nvPr/>
          </p:nvSpPr>
          <p:spPr bwMode="auto">
            <a:xfrm>
              <a:off x="1383" y="3348"/>
              <a:ext cx="30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09621" name="Line 53"/>
            <p:cNvSpPr>
              <a:spLocks noChangeShapeType="1"/>
            </p:cNvSpPr>
            <p:nvPr/>
          </p:nvSpPr>
          <p:spPr bwMode="auto">
            <a:xfrm>
              <a:off x="1372" y="3625"/>
              <a:ext cx="30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09622" name="Line 54"/>
            <p:cNvSpPr>
              <a:spLocks noChangeShapeType="1"/>
            </p:cNvSpPr>
            <p:nvPr/>
          </p:nvSpPr>
          <p:spPr bwMode="auto">
            <a:xfrm>
              <a:off x="1383" y="3348"/>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09623" name="Line 55"/>
            <p:cNvSpPr>
              <a:spLocks noChangeShapeType="1"/>
            </p:cNvSpPr>
            <p:nvPr/>
          </p:nvSpPr>
          <p:spPr bwMode="auto">
            <a:xfrm>
              <a:off x="1727" y="3348"/>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09624" name="Line 56"/>
            <p:cNvSpPr>
              <a:spLocks noChangeShapeType="1"/>
            </p:cNvSpPr>
            <p:nvPr/>
          </p:nvSpPr>
          <p:spPr bwMode="auto">
            <a:xfrm>
              <a:off x="2071" y="3348"/>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09625" name="Line 57"/>
            <p:cNvSpPr>
              <a:spLocks noChangeShapeType="1"/>
            </p:cNvSpPr>
            <p:nvPr/>
          </p:nvSpPr>
          <p:spPr bwMode="auto">
            <a:xfrm>
              <a:off x="3079" y="3357"/>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09626" name="Line 58"/>
            <p:cNvSpPr>
              <a:spLocks noChangeShapeType="1"/>
            </p:cNvSpPr>
            <p:nvPr/>
          </p:nvSpPr>
          <p:spPr bwMode="auto">
            <a:xfrm>
              <a:off x="3406" y="3348"/>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09627" name="Line 59"/>
            <p:cNvSpPr>
              <a:spLocks noChangeShapeType="1"/>
            </p:cNvSpPr>
            <p:nvPr/>
          </p:nvSpPr>
          <p:spPr bwMode="auto">
            <a:xfrm>
              <a:off x="3750" y="3348"/>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09628" name="Line 60"/>
            <p:cNvSpPr>
              <a:spLocks noChangeShapeType="1"/>
            </p:cNvSpPr>
            <p:nvPr/>
          </p:nvSpPr>
          <p:spPr bwMode="auto">
            <a:xfrm>
              <a:off x="4094" y="3348"/>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09629" name="Line 61"/>
            <p:cNvSpPr>
              <a:spLocks noChangeShapeType="1"/>
            </p:cNvSpPr>
            <p:nvPr/>
          </p:nvSpPr>
          <p:spPr bwMode="auto">
            <a:xfrm>
              <a:off x="4437" y="3348"/>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09630" name="Text Box 62"/>
            <p:cNvSpPr txBox="1">
              <a:spLocks noChangeArrowheads="1"/>
            </p:cNvSpPr>
            <p:nvPr/>
          </p:nvSpPr>
          <p:spPr bwMode="auto">
            <a:xfrm>
              <a:off x="1403" y="3339"/>
              <a:ext cx="1001"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1" hangingPunct="1"/>
              <a:r>
                <a:rPr kumimoji="1" lang="en-US" altLang="zh-CN" sz="2000" b="0">
                  <a:solidFill>
                    <a:schemeClr val="tx1"/>
                  </a:solidFill>
                </a:rPr>
                <a:t>   a</a:t>
              </a:r>
              <a:r>
                <a:rPr kumimoji="1" lang="en-US" altLang="zh-CN" sz="2000" b="0" baseline="-25000">
                  <a:solidFill>
                    <a:schemeClr val="tx1"/>
                  </a:solidFill>
                </a:rPr>
                <a:t>0</a:t>
              </a:r>
              <a:r>
                <a:rPr kumimoji="1" lang="en-US" altLang="zh-CN" sz="2000" b="0">
                  <a:solidFill>
                    <a:schemeClr val="tx1"/>
                  </a:solidFill>
                </a:rPr>
                <a:t>      a</a:t>
              </a:r>
              <a:r>
                <a:rPr kumimoji="1" lang="en-US" altLang="zh-CN" sz="2000" b="0" baseline="-25000">
                  <a:solidFill>
                    <a:schemeClr val="tx1"/>
                  </a:solidFill>
                </a:rPr>
                <a:t>1</a:t>
              </a:r>
              <a:endParaRPr kumimoji="1" lang="en-US" altLang="zh-CN" sz="2000" b="0">
                <a:solidFill>
                  <a:schemeClr val="tx1"/>
                </a:solidFill>
              </a:endParaRPr>
            </a:p>
          </p:txBody>
        </p:sp>
        <p:sp>
          <p:nvSpPr>
            <p:cNvPr id="109631" name="Text Box 63"/>
            <p:cNvSpPr txBox="1">
              <a:spLocks noChangeArrowheads="1"/>
            </p:cNvSpPr>
            <p:nvPr/>
          </p:nvSpPr>
          <p:spPr bwMode="auto">
            <a:xfrm>
              <a:off x="3077" y="3330"/>
              <a:ext cx="1771"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r>
                <a:rPr kumimoji="1" lang="en-US" altLang="zh-CN" sz="2000" b="0">
                  <a:solidFill>
                    <a:schemeClr val="tx1"/>
                  </a:solidFill>
                </a:rPr>
                <a:t> a</a:t>
              </a:r>
              <a:r>
                <a:rPr kumimoji="1" lang="en-US" altLang="zh-CN" sz="2000" b="0" baseline="-25000">
                  <a:solidFill>
                    <a:schemeClr val="tx1"/>
                  </a:solidFill>
                </a:rPr>
                <a:t>n-1</a:t>
              </a:r>
              <a:r>
                <a:rPr kumimoji="1" lang="en-US" altLang="zh-CN" sz="2000" b="0">
                  <a:solidFill>
                    <a:schemeClr val="tx1"/>
                  </a:solidFill>
                </a:rPr>
                <a:t>     a</a:t>
              </a:r>
              <a:r>
                <a:rPr kumimoji="1" lang="en-US" altLang="zh-CN" sz="2000" b="0" baseline="-25000">
                  <a:solidFill>
                    <a:schemeClr val="tx1"/>
                  </a:solidFill>
                </a:rPr>
                <a:t>n</a:t>
              </a:r>
              <a:r>
                <a:rPr kumimoji="1" lang="en-US" altLang="zh-CN" sz="2000" b="0">
                  <a:solidFill>
                    <a:schemeClr val="tx1"/>
                  </a:solidFill>
                </a:rPr>
                <a:t>             a</a:t>
              </a:r>
              <a:r>
                <a:rPr kumimoji="1" lang="en-US" altLang="zh-CN" sz="2000" b="0" baseline="-25000">
                  <a:solidFill>
                    <a:schemeClr val="tx1"/>
                  </a:solidFill>
                </a:rPr>
                <a:t>max</a:t>
              </a:r>
              <a:endParaRPr kumimoji="1" lang="en-US" altLang="zh-CN" sz="2000" b="0">
                <a:solidFill>
                  <a:schemeClr val="tx1"/>
                </a:solidFill>
              </a:endParaRPr>
            </a:p>
          </p:txBody>
        </p:sp>
        <p:sp>
          <p:nvSpPr>
            <p:cNvPr id="109632" name="Text Box 64"/>
            <p:cNvSpPr txBox="1">
              <a:spLocks noChangeArrowheads="1"/>
            </p:cNvSpPr>
            <p:nvPr/>
          </p:nvSpPr>
          <p:spPr bwMode="auto">
            <a:xfrm>
              <a:off x="2246" y="3357"/>
              <a:ext cx="6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r>
                <a:rPr kumimoji="1" lang="en-US" altLang="zh-CN" sz="2000" b="0">
                  <a:solidFill>
                    <a:schemeClr val="tx1"/>
                  </a:solidFill>
                </a:rPr>
                <a:t>……</a:t>
              </a:r>
            </a:p>
          </p:txBody>
        </p:sp>
        <p:sp>
          <p:nvSpPr>
            <p:cNvPr id="109633" name="Line 65"/>
            <p:cNvSpPr>
              <a:spLocks noChangeShapeType="1"/>
            </p:cNvSpPr>
            <p:nvPr/>
          </p:nvSpPr>
          <p:spPr bwMode="auto">
            <a:xfrm>
              <a:off x="1552" y="3151"/>
              <a:ext cx="0" cy="161"/>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09634" name="Line 66"/>
            <p:cNvSpPr>
              <a:spLocks noChangeShapeType="1"/>
            </p:cNvSpPr>
            <p:nvPr/>
          </p:nvSpPr>
          <p:spPr bwMode="auto">
            <a:xfrm>
              <a:off x="4249" y="3151"/>
              <a:ext cx="0" cy="161"/>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09635" name="Text Box 67"/>
            <p:cNvSpPr txBox="1">
              <a:spLocks noChangeArrowheads="1"/>
            </p:cNvSpPr>
            <p:nvPr/>
          </p:nvSpPr>
          <p:spPr bwMode="auto">
            <a:xfrm>
              <a:off x="1234" y="2901"/>
              <a:ext cx="66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r>
                <a:rPr kumimoji="1" lang="zh-CN" altLang="en-US" sz="2000" b="0">
                  <a:solidFill>
                    <a:schemeClr val="tx1"/>
                  </a:solidFill>
                </a:rPr>
                <a:t>队头</a:t>
              </a:r>
            </a:p>
          </p:txBody>
        </p:sp>
        <p:sp>
          <p:nvSpPr>
            <p:cNvPr id="109636" name="Text Box 68"/>
            <p:cNvSpPr txBox="1">
              <a:spLocks noChangeArrowheads="1"/>
            </p:cNvSpPr>
            <p:nvPr/>
          </p:nvSpPr>
          <p:spPr bwMode="auto">
            <a:xfrm>
              <a:off x="3932" y="2910"/>
              <a:ext cx="6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r>
                <a:rPr kumimoji="1" lang="zh-CN" altLang="en-US" sz="2000" b="0">
                  <a:solidFill>
                    <a:schemeClr val="tx1"/>
                  </a:solidFill>
                </a:rPr>
                <a:t>队尾</a:t>
              </a:r>
            </a:p>
          </p:txBody>
        </p:sp>
        <p:sp>
          <p:nvSpPr>
            <p:cNvPr id="109637" name="Line 69"/>
            <p:cNvSpPr>
              <a:spLocks noChangeShapeType="1"/>
            </p:cNvSpPr>
            <p:nvPr/>
          </p:nvSpPr>
          <p:spPr bwMode="auto">
            <a:xfrm flipH="1">
              <a:off x="719" y="3500"/>
              <a:ext cx="476" cy="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09638" name="Line 70"/>
            <p:cNvSpPr>
              <a:spLocks noChangeShapeType="1"/>
            </p:cNvSpPr>
            <p:nvPr/>
          </p:nvSpPr>
          <p:spPr bwMode="auto">
            <a:xfrm flipH="1">
              <a:off x="4556" y="3500"/>
              <a:ext cx="476" cy="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09639" name="Text Box 71"/>
            <p:cNvSpPr txBox="1">
              <a:spLocks noChangeArrowheads="1"/>
            </p:cNvSpPr>
            <p:nvPr/>
          </p:nvSpPr>
          <p:spPr bwMode="auto">
            <a:xfrm>
              <a:off x="4904" y="3357"/>
              <a:ext cx="6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r>
                <a:rPr kumimoji="1" lang="zh-CN" altLang="en-US" sz="2000" b="0">
                  <a:solidFill>
                    <a:schemeClr val="tx1"/>
                  </a:solidFill>
                </a:rPr>
                <a:t>入队</a:t>
              </a:r>
            </a:p>
          </p:txBody>
        </p:sp>
        <p:sp>
          <p:nvSpPr>
            <p:cNvPr id="109640" name="Text Box 72"/>
            <p:cNvSpPr txBox="1">
              <a:spLocks noChangeArrowheads="1"/>
            </p:cNvSpPr>
            <p:nvPr/>
          </p:nvSpPr>
          <p:spPr bwMode="auto">
            <a:xfrm>
              <a:off x="193" y="3348"/>
              <a:ext cx="664"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r>
                <a:rPr kumimoji="1" lang="zh-CN" altLang="en-US" sz="2000" b="0">
                  <a:solidFill>
                    <a:schemeClr val="tx1"/>
                  </a:solidFill>
                </a:rPr>
                <a:t>出队</a:t>
              </a:r>
            </a:p>
          </p:txBody>
        </p:sp>
        <p:sp>
          <p:nvSpPr>
            <p:cNvPr id="109641" name="Text Box 73"/>
            <p:cNvSpPr txBox="1">
              <a:spLocks noChangeArrowheads="1"/>
            </p:cNvSpPr>
            <p:nvPr/>
          </p:nvSpPr>
          <p:spPr bwMode="auto">
            <a:xfrm>
              <a:off x="729" y="3677"/>
              <a:ext cx="4647"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r>
                <a:rPr kumimoji="1" lang="zh-CN" altLang="en-US" sz="2000" b="0">
                  <a:solidFill>
                    <a:schemeClr val="tx1"/>
                  </a:solidFill>
                </a:rPr>
                <a:t>数组下标    </a:t>
              </a:r>
              <a:r>
                <a:rPr kumimoji="1" lang="en-US" altLang="zh-CN" sz="2000" b="0">
                  <a:solidFill>
                    <a:schemeClr val="tx1"/>
                  </a:solidFill>
                </a:rPr>
                <a:t>0       1                              n-1     n            max</a:t>
              </a:r>
            </a:p>
          </p:txBody>
        </p:sp>
        <p:sp>
          <p:nvSpPr>
            <p:cNvPr id="109642" name="Text Box 74"/>
            <p:cNvSpPr txBox="1">
              <a:spLocks noChangeArrowheads="1"/>
            </p:cNvSpPr>
            <p:nvPr/>
          </p:nvSpPr>
          <p:spPr bwMode="auto">
            <a:xfrm>
              <a:off x="2424" y="3947"/>
              <a:ext cx="764"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r>
                <a:rPr kumimoji="1" lang="en-US" altLang="zh-CN" sz="2000" b="0">
                  <a:solidFill>
                    <a:schemeClr val="tx1"/>
                  </a:solidFill>
                </a:rPr>
                <a:t>(</a:t>
              </a:r>
              <a:r>
                <a:rPr kumimoji="1" lang="zh-CN" altLang="en-US" sz="2000" b="0">
                  <a:solidFill>
                    <a:schemeClr val="tx1"/>
                  </a:solidFill>
                </a:rPr>
                <a:t>队满状态</a:t>
              </a:r>
              <a:r>
                <a:rPr kumimoji="1" lang="en-US" altLang="zh-CN" sz="2000" b="0">
                  <a:solidFill>
                    <a:schemeClr val="tx1"/>
                  </a:solidFill>
                </a:rPr>
                <a:t>)</a:t>
              </a:r>
            </a:p>
          </p:txBody>
        </p:sp>
      </p:grpSp>
      <p:sp>
        <p:nvSpPr>
          <p:cNvPr id="109643" name="Line 75"/>
          <p:cNvSpPr>
            <a:spLocks noChangeShapeType="1"/>
          </p:cNvSpPr>
          <p:nvPr/>
        </p:nvSpPr>
        <p:spPr bwMode="auto">
          <a:xfrm flipH="1">
            <a:off x="3097213" y="631031"/>
            <a:ext cx="2171700" cy="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09644" name="Text Box 76"/>
          <p:cNvSpPr txBox="1">
            <a:spLocks noChangeArrowheads="1"/>
          </p:cNvSpPr>
          <p:nvPr/>
        </p:nvSpPr>
        <p:spPr bwMode="auto">
          <a:xfrm>
            <a:off x="3490914" y="385763"/>
            <a:ext cx="1716087" cy="20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1" hangingPunct="1"/>
            <a:r>
              <a:rPr kumimoji="1" lang="zh-CN" altLang="en-US" sz="2000" b="0">
                <a:solidFill>
                  <a:schemeClr val="tx1"/>
                </a:solidFill>
              </a:rPr>
              <a:t>元素移动方向</a:t>
            </a:r>
          </a:p>
        </p:txBody>
      </p:sp>
      <p:sp>
        <p:nvSpPr>
          <p:cNvPr id="109645" name="Line 77"/>
          <p:cNvSpPr>
            <a:spLocks noChangeShapeType="1"/>
          </p:cNvSpPr>
          <p:nvPr/>
        </p:nvSpPr>
        <p:spPr bwMode="auto">
          <a:xfrm flipH="1">
            <a:off x="3159126" y="3858816"/>
            <a:ext cx="2944813" cy="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09646" name="Text Box 78"/>
          <p:cNvSpPr txBox="1">
            <a:spLocks noChangeArrowheads="1"/>
          </p:cNvSpPr>
          <p:nvPr/>
        </p:nvSpPr>
        <p:spPr bwMode="auto">
          <a:xfrm>
            <a:off x="3725864" y="3613548"/>
            <a:ext cx="1716087" cy="201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1" hangingPunct="1"/>
            <a:r>
              <a:rPr kumimoji="1" lang="zh-CN" altLang="en-US" sz="2000" b="0">
                <a:solidFill>
                  <a:schemeClr val="tx1"/>
                </a:solidFill>
              </a:rPr>
              <a:t>元素移动方向</a:t>
            </a:r>
          </a:p>
        </p:txBody>
      </p:sp>
      <p:sp>
        <p:nvSpPr>
          <p:cNvPr id="109647" name="Line 79"/>
          <p:cNvSpPr>
            <a:spLocks noChangeShapeType="1"/>
          </p:cNvSpPr>
          <p:nvPr/>
        </p:nvSpPr>
        <p:spPr bwMode="auto">
          <a:xfrm>
            <a:off x="2636838" y="2110978"/>
            <a:ext cx="0" cy="213122"/>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13670" name="Text Box 2054"/>
          <p:cNvSpPr txBox="1">
            <a:spLocks noChangeArrowheads="1"/>
          </p:cNvSpPr>
          <p:nvPr/>
        </p:nvSpPr>
        <p:spPr bwMode="auto">
          <a:xfrm>
            <a:off x="8650289" y="4839891"/>
            <a:ext cx="50482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r">
              <a:spcBef>
                <a:spcPct val="50000"/>
              </a:spcBef>
            </a:pPr>
            <a:fld id="{FAD5EF9D-4116-4E21-ABC3-6E6F7D8BFBEB}" type="slidenum">
              <a:rPr lang="en-US" altLang="zh-CN" sz="1400" b="0">
                <a:solidFill>
                  <a:schemeClr val="tx1"/>
                </a:solidFill>
              </a:rPr>
              <a:pPr algn="r">
                <a:spcBef>
                  <a:spcPct val="50000"/>
                </a:spcBef>
              </a:pPr>
              <a:t>59</a:t>
            </a:fld>
            <a:endParaRPr lang="en-US" altLang="zh-CN" sz="1400" b="0">
              <a:solidFill>
                <a:schemeClr val="tx1"/>
              </a:solidFill>
            </a:endParaRPr>
          </a:p>
        </p:txBody>
      </p:sp>
    </p:spTree>
    <p:extLst>
      <p:ext uri="{BB962C8B-B14F-4D97-AF65-F5344CB8AC3E}">
        <p14:creationId xmlns:p14="http://schemas.microsoft.com/office/powerpoint/2010/main" val="4314388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8" name="Rectangle 4"/>
          <p:cNvSpPr>
            <a:spLocks noGrp="1" noChangeArrowheads="1"/>
          </p:cNvSpPr>
          <p:nvPr>
            <p:ph type="title"/>
          </p:nvPr>
        </p:nvSpPr>
        <p:spPr/>
        <p:txBody>
          <a:bodyPr/>
          <a:lstStyle/>
          <a:p>
            <a:r>
              <a:rPr lang="zh-CN" altLang="en-US" sz="4000"/>
              <a:t>求绝对值函数的模板分析</a:t>
            </a:r>
          </a:p>
        </p:txBody>
      </p:sp>
      <p:sp>
        <p:nvSpPr>
          <p:cNvPr id="195589" name="Rectangle 5"/>
          <p:cNvSpPr>
            <a:spLocks noGrp="1" noChangeArrowheads="1"/>
          </p:cNvSpPr>
          <p:nvPr>
            <p:ph idx="1"/>
          </p:nvPr>
        </p:nvSpPr>
        <p:spPr>
          <a:xfrm>
            <a:off x="1295400" y="1428750"/>
            <a:ext cx="7239000" cy="3371850"/>
          </a:xfrm>
        </p:spPr>
        <p:txBody>
          <a:bodyPr>
            <a:normAutofit fontScale="92500" lnSpcReduction="10000"/>
          </a:bodyPr>
          <a:lstStyle/>
          <a:p>
            <a:pPr>
              <a:lnSpc>
                <a:spcPct val="90000"/>
              </a:lnSpc>
            </a:pPr>
            <a:r>
              <a:rPr lang="zh-CN" altLang="en-US"/>
              <a:t>编译器从调用</a:t>
            </a:r>
            <a:r>
              <a:rPr lang="en-US" altLang="zh-CN"/>
              <a:t>abs()</a:t>
            </a:r>
            <a:r>
              <a:rPr lang="zh-CN" altLang="en-US"/>
              <a:t>时实参的类型，推导出函数模板的类型参数。例如，对于调用表达式</a:t>
            </a:r>
            <a:r>
              <a:rPr lang="en-US" altLang="zh-CN"/>
              <a:t>abs(n)</a:t>
            </a:r>
            <a:r>
              <a:rPr lang="zh-CN" altLang="en-US"/>
              <a:t>，由于实参</a:t>
            </a:r>
            <a:r>
              <a:rPr lang="en-US" altLang="zh-CN"/>
              <a:t>n</a:t>
            </a:r>
            <a:r>
              <a:rPr lang="zh-CN" altLang="en-US"/>
              <a:t>为</a:t>
            </a:r>
            <a:r>
              <a:rPr lang="en-US" altLang="zh-CN"/>
              <a:t>int</a:t>
            </a:r>
            <a:r>
              <a:rPr lang="zh-CN" altLang="en-US"/>
              <a:t>型，所以推导出模板中类型参数</a:t>
            </a:r>
            <a:r>
              <a:rPr lang="en-US" altLang="zh-CN"/>
              <a:t>T</a:t>
            </a:r>
            <a:r>
              <a:rPr lang="zh-CN" altLang="en-US"/>
              <a:t>为</a:t>
            </a:r>
            <a:r>
              <a:rPr lang="en-US" altLang="zh-CN"/>
              <a:t>int</a:t>
            </a:r>
            <a:r>
              <a:rPr lang="zh-CN" altLang="en-US"/>
              <a:t>。</a:t>
            </a:r>
          </a:p>
          <a:p>
            <a:pPr>
              <a:lnSpc>
                <a:spcPct val="90000"/>
              </a:lnSpc>
            </a:pPr>
            <a:r>
              <a:rPr lang="zh-CN" altLang="en-US"/>
              <a:t>当类型参数的含义确定后，编译器将以函数模板为样板，生成一个函数：</a:t>
            </a:r>
            <a:br>
              <a:rPr lang="zh-CN" altLang="en-US"/>
            </a:br>
            <a:r>
              <a:rPr lang="en-US" altLang="zh-CN"/>
              <a:t>int abs(int x)</a:t>
            </a:r>
            <a:br>
              <a:rPr lang="en-US" altLang="zh-CN"/>
            </a:br>
            <a:r>
              <a:rPr lang="en-US" altLang="zh-CN"/>
              <a:t>{    return x&lt;0?-x:x;  }</a:t>
            </a:r>
          </a:p>
        </p:txBody>
      </p:sp>
      <p:sp>
        <p:nvSpPr>
          <p:cNvPr id="7" name="灯片编号占位符 5"/>
          <p:cNvSpPr>
            <a:spLocks noGrp="1"/>
          </p:cNvSpPr>
          <p:nvPr>
            <p:ph type="sldNum" sz="quarter" idx="12"/>
          </p:nvPr>
        </p:nvSpPr>
        <p:spPr/>
        <p:txBody>
          <a:bodyPr/>
          <a:lstStyle/>
          <a:p>
            <a:fld id="{998D36D0-5BAD-401D-BA28-DCEBEA3E8C10}" type="slidenum">
              <a:rPr lang="en-US" altLang="zh-CN"/>
              <a:pPr/>
              <a:t>6</a:t>
            </a:fld>
            <a:endParaRPr lang="en-US" altLang="zh-CN"/>
          </a:p>
        </p:txBody>
      </p:sp>
      <p:sp>
        <p:nvSpPr>
          <p:cNvPr id="195590" name="Text Box 6"/>
          <p:cNvSpPr txBox="1">
            <a:spLocks noChangeArrowheads="1"/>
          </p:cNvSpPr>
          <p:nvPr/>
        </p:nvSpPr>
        <p:spPr bwMode="auto">
          <a:xfrm>
            <a:off x="266581" y="411510"/>
            <a:ext cx="800219" cy="3989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eaLnBrk="1" hangingPunct="1">
              <a:spcBef>
                <a:spcPct val="50000"/>
              </a:spcBef>
            </a:pPr>
            <a:r>
              <a:rPr kumimoji="1" lang="en-US" altLang="zh-CN" sz="4000" b="0" dirty="0">
                <a:solidFill>
                  <a:srgbClr val="00FFFF"/>
                </a:solidFill>
                <a:ea typeface="隶书" pitchFamily="49" charset="-122"/>
              </a:rPr>
              <a:t>     </a:t>
            </a:r>
            <a:r>
              <a:rPr kumimoji="1" lang="zh-CN" altLang="en-US" sz="4000" b="0" dirty="0">
                <a:solidFill>
                  <a:srgbClr val="00FFFF"/>
                </a:solidFill>
                <a:ea typeface="隶书" pitchFamily="49" charset="-122"/>
              </a:rPr>
              <a:t>函   数   模   板</a:t>
            </a:r>
          </a:p>
        </p:txBody>
      </p:sp>
    </p:spTree>
    <p:extLst>
      <p:ext uri="{BB962C8B-B14F-4D97-AF65-F5344CB8AC3E}">
        <p14:creationId xmlns:p14="http://schemas.microsoft.com/office/powerpoint/2010/main" val="405269096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899592" y="195486"/>
            <a:ext cx="7776000" cy="857250"/>
          </a:xfrm>
        </p:spPr>
        <p:txBody>
          <a:bodyPr/>
          <a:lstStyle/>
          <a:p>
            <a:r>
              <a:rPr lang="zh-CN" altLang="en-US" dirty="0"/>
              <a:t>循环队列</a:t>
            </a:r>
          </a:p>
        </p:txBody>
      </p:sp>
      <p:sp>
        <p:nvSpPr>
          <p:cNvPr id="110595" name="Rectangle 3"/>
          <p:cNvSpPr>
            <a:spLocks noGrp="1" noChangeArrowheads="1"/>
          </p:cNvSpPr>
          <p:nvPr>
            <p:ph idx="1"/>
          </p:nvPr>
        </p:nvSpPr>
        <p:spPr>
          <a:xfrm>
            <a:off x="755576" y="1203598"/>
            <a:ext cx="8229600" cy="3394472"/>
          </a:xfrm>
        </p:spPr>
        <p:txBody>
          <a:bodyPr/>
          <a:lstStyle/>
          <a:p>
            <a:pPr marL="0" indent="857250">
              <a:lnSpc>
                <a:spcPct val="140000"/>
              </a:lnSpc>
              <a:buFont typeface="Wingdings" pitchFamily="2" charset="2"/>
              <a:buNone/>
            </a:pPr>
            <a:r>
              <a:rPr lang="zh-CN" altLang="en-US" dirty="0"/>
              <a:t>在想象中将数组弯曲成环形，元素出队时，后继元素不移动，每当队尾达到数组最后一个元素时，便再回到数组开头。</a:t>
            </a:r>
          </a:p>
        </p:txBody>
      </p:sp>
      <p:sp>
        <p:nvSpPr>
          <p:cNvPr id="7" name="灯片编号占位符 5"/>
          <p:cNvSpPr>
            <a:spLocks noGrp="1"/>
          </p:cNvSpPr>
          <p:nvPr>
            <p:ph type="sldNum" sz="quarter" idx="12"/>
          </p:nvPr>
        </p:nvSpPr>
        <p:spPr/>
        <p:txBody>
          <a:bodyPr/>
          <a:lstStyle/>
          <a:p>
            <a:fld id="{2C0E007A-AB34-4283-B76C-F8045B8B4F48}" type="slidenum">
              <a:rPr lang="en-US" altLang="zh-CN"/>
              <a:pPr/>
              <a:t>60</a:t>
            </a:fld>
            <a:endParaRPr lang="en-US" altLang="zh-CN"/>
          </a:p>
        </p:txBody>
      </p:sp>
      <p:sp>
        <p:nvSpPr>
          <p:cNvPr id="110596" name="Text Box 4"/>
          <p:cNvSpPr txBox="1">
            <a:spLocks noChangeArrowheads="1"/>
          </p:cNvSpPr>
          <p:nvPr/>
        </p:nvSpPr>
        <p:spPr bwMode="auto">
          <a:xfrm>
            <a:off x="266581" y="0"/>
            <a:ext cx="800219" cy="5236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eaLnBrk="1" hangingPunct="1">
              <a:spcBef>
                <a:spcPct val="50000"/>
              </a:spcBef>
            </a:pPr>
            <a:r>
              <a:rPr kumimoji="1" lang="zh-CN" altLang="en-US" sz="4000" b="0" dirty="0">
                <a:solidFill>
                  <a:srgbClr val="00FFFF"/>
                </a:solidFill>
                <a:latin typeface="隶书" pitchFamily="49" charset="-122"/>
                <a:ea typeface="隶书" pitchFamily="49" charset="-122"/>
              </a:rPr>
              <a:t>特殊的线性群体</a:t>
            </a:r>
            <a:r>
              <a:rPr kumimoji="1" lang="en-US" altLang="zh-CN" sz="4000" b="0" dirty="0" smtClean="0">
                <a:solidFill>
                  <a:srgbClr val="00FFFF"/>
                </a:solidFill>
                <a:latin typeface="Times New Roman"/>
                <a:ea typeface="隶书" pitchFamily="49" charset="-122"/>
              </a:rPr>
              <a:t>—</a:t>
            </a:r>
            <a:r>
              <a:rPr kumimoji="1" lang="zh-CN" altLang="en-US" sz="4000" b="0" dirty="0" smtClean="0">
                <a:solidFill>
                  <a:srgbClr val="00FFFF"/>
                </a:solidFill>
                <a:latin typeface="隶书" pitchFamily="49" charset="-122"/>
                <a:ea typeface="隶书" pitchFamily="49" charset="-122"/>
              </a:rPr>
              <a:t>队列</a:t>
            </a:r>
            <a:endParaRPr kumimoji="1" lang="zh-CN" altLang="en-US" sz="4000" b="0" dirty="0">
              <a:solidFill>
                <a:srgbClr val="00FFFF"/>
              </a:solidFill>
              <a:latin typeface="隶书" pitchFamily="49" charset="-122"/>
              <a:ea typeface="隶书" pitchFamily="49" charset="-122"/>
            </a:endParaRPr>
          </a:p>
        </p:txBody>
      </p:sp>
    </p:spTree>
    <p:extLst>
      <p:ext uri="{BB962C8B-B14F-4D97-AF65-F5344CB8AC3E}">
        <p14:creationId xmlns:p14="http://schemas.microsoft.com/office/powerpoint/2010/main" val="97673811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1723" name="Group 1131"/>
          <p:cNvGrpSpPr>
            <a:grpSpLocks/>
          </p:cNvGrpSpPr>
          <p:nvPr/>
        </p:nvGrpSpPr>
        <p:grpSpPr bwMode="auto">
          <a:xfrm>
            <a:off x="4916488" y="377428"/>
            <a:ext cx="3770312" cy="2199084"/>
            <a:chOff x="3097" y="317"/>
            <a:chExt cx="2375" cy="1847"/>
          </a:xfrm>
        </p:grpSpPr>
        <p:grpSp>
          <p:nvGrpSpPr>
            <p:cNvPr id="111722" name="Group 1130"/>
            <p:cNvGrpSpPr>
              <a:grpSpLocks/>
            </p:cNvGrpSpPr>
            <p:nvPr/>
          </p:nvGrpSpPr>
          <p:grpSpPr bwMode="auto">
            <a:xfrm>
              <a:off x="3744" y="498"/>
              <a:ext cx="1324" cy="1324"/>
              <a:chOff x="3744" y="498"/>
              <a:chExt cx="1324" cy="1324"/>
            </a:xfrm>
          </p:grpSpPr>
          <p:sp>
            <p:nvSpPr>
              <p:cNvPr id="111649" name="Oval 1057"/>
              <p:cNvSpPr>
                <a:spLocks noChangeArrowheads="1"/>
              </p:cNvSpPr>
              <p:nvPr/>
            </p:nvSpPr>
            <p:spPr bwMode="auto">
              <a:xfrm>
                <a:off x="3744" y="498"/>
                <a:ext cx="1324" cy="13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1650" name="Line 1058"/>
              <p:cNvSpPr>
                <a:spLocks noChangeShapeType="1"/>
              </p:cNvSpPr>
              <p:nvPr/>
            </p:nvSpPr>
            <p:spPr bwMode="auto">
              <a:xfrm>
                <a:off x="4396" y="1160"/>
                <a:ext cx="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1651" name="Line 1059"/>
              <p:cNvSpPr>
                <a:spLocks noChangeShapeType="1"/>
              </p:cNvSpPr>
              <p:nvPr/>
            </p:nvSpPr>
            <p:spPr bwMode="auto">
              <a:xfrm>
                <a:off x="4401" y="498"/>
                <a:ext cx="0" cy="6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1652" name="Line 1060"/>
              <p:cNvSpPr>
                <a:spLocks noChangeShapeType="1"/>
              </p:cNvSpPr>
              <p:nvPr/>
            </p:nvSpPr>
            <p:spPr bwMode="auto">
              <a:xfrm>
                <a:off x="3744" y="1165"/>
                <a:ext cx="13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1653" name="Line 1061"/>
              <p:cNvSpPr>
                <a:spLocks noChangeShapeType="1"/>
              </p:cNvSpPr>
              <p:nvPr/>
            </p:nvSpPr>
            <p:spPr bwMode="auto">
              <a:xfrm>
                <a:off x="4067" y="589"/>
                <a:ext cx="334"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1654" name="Line 1062"/>
              <p:cNvSpPr>
                <a:spLocks noChangeShapeType="1"/>
              </p:cNvSpPr>
              <p:nvPr/>
            </p:nvSpPr>
            <p:spPr bwMode="auto">
              <a:xfrm>
                <a:off x="3825" y="832"/>
                <a:ext cx="1152" cy="66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1655" name="Line 1063"/>
              <p:cNvSpPr>
                <a:spLocks noChangeShapeType="1"/>
              </p:cNvSpPr>
              <p:nvPr/>
            </p:nvSpPr>
            <p:spPr bwMode="auto">
              <a:xfrm flipV="1">
                <a:off x="3825" y="872"/>
                <a:ext cx="1182" cy="5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1656" name="Line 1064"/>
              <p:cNvSpPr>
                <a:spLocks noChangeShapeType="1"/>
              </p:cNvSpPr>
              <p:nvPr/>
            </p:nvSpPr>
            <p:spPr bwMode="auto">
              <a:xfrm flipV="1">
                <a:off x="4391" y="609"/>
                <a:ext cx="384" cy="5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1657" name="Oval 1065"/>
              <p:cNvSpPr>
                <a:spLocks noChangeArrowheads="1"/>
              </p:cNvSpPr>
              <p:nvPr/>
            </p:nvSpPr>
            <p:spPr bwMode="auto">
              <a:xfrm>
                <a:off x="4007" y="761"/>
                <a:ext cx="798" cy="798"/>
              </a:xfrm>
              <a:prstGeom prst="ellipse">
                <a:avLst/>
              </a:prstGeom>
              <a:solidFill>
                <a:schemeClr val="bg1"/>
              </a:solidFill>
              <a:ln w="9525">
                <a:solidFill>
                  <a:schemeClr val="tx1"/>
                </a:solidFill>
                <a:round/>
                <a:headEnd/>
                <a:tailEnd/>
              </a:ln>
            </p:spPr>
            <p:txBody>
              <a:bodyPr/>
              <a:lstStyle/>
              <a:p>
                <a:endParaRPr lang="zh-CN" altLang="en-US"/>
              </a:p>
            </p:txBody>
          </p:sp>
        </p:grpSp>
        <p:sp>
          <p:nvSpPr>
            <p:cNvPr id="111658" name="Text Box 1066"/>
            <p:cNvSpPr txBox="1">
              <a:spLocks noChangeArrowheads="1"/>
            </p:cNvSpPr>
            <p:nvPr/>
          </p:nvSpPr>
          <p:spPr bwMode="auto">
            <a:xfrm>
              <a:off x="4098" y="327"/>
              <a:ext cx="171"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r>
                <a:rPr kumimoji="1" lang="en-US" altLang="zh-CN" sz="1800" b="0">
                  <a:solidFill>
                    <a:schemeClr val="tx1"/>
                  </a:solidFill>
                </a:rPr>
                <a:t>1</a:t>
              </a:r>
            </a:p>
          </p:txBody>
        </p:sp>
        <p:sp>
          <p:nvSpPr>
            <p:cNvPr id="111659" name="Text Box 1067"/>
            <p:cNvSpPr txBox="1">
              <a:spLocks noChangeArrowheads="1"/>
            </p:cNvSpPr>
            <p:nvPr/>
          </p:nvSpPr>
          <p:spPr bwMode="auto">
            <a:xfrm>
              <a:off x="3754" y="509"/>
              <a:ext cx="17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r>
                <a:rPr kumimoji="1" lang="en-US" altLang="zh-CN" sz="1800" b="0">
                  <a:solidFill>
                    <a:schemeClr val="tx1"/>
                  </a:solidFill>
                </a:rPr>
                <a:t>2</a:t>
              </a:r>
            </a:p>
          </p:txBody>
        </p:sp>
        <p:sp>
          <p:nvSpPr>
            <p:cNvPr id="111660" name="Text Box 1068"/>
            <p:cNvSpPr txBox="1">
              <a:spLocks noChangeArrowheads="1"/>
            </p:cNvSpPr>
            <p:nvPr/>
          </p:nvSpPr>
          <p:spPr bwMode="auto">
            <a:xfrm>
              <a:off x="3560" y="868"/>
              <a:ext cx="17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r>
                <a:rPr kumimoji="1" lang="en-US" altLang="zh-CN" sz="1800" b="0">
                  <a:solidFill>
                    <a:schemeClr val="tx1"/>
                  </a:solidFill>
                </a:rPr>
                <a:t>3</a:t>
              </a:r>
            </a:p>
          </p:txBody>
        </p:sp>
        <p:sp>
          <p:nvSpPr>
            <p:cNvPr id="111661" name="Text Box 1069"/>
            <p:cNvSpPr txBox="1">
              <a:spLocks noChangeArrowheads="1"/>
            </p:cNvSpPr>
            <p:nvPr/>
          </p:nvSpPr>
          <p:spPr bwMode="auto">
            <a:xfrm>
              <a:off x="3580" y="1222"/>
              <a:ext cx="17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r>
                <a:rPr kumimoji="1" lang="en-US" altLang="zh-CN" sz="1800" b="0">
                  <a:solidFill>
                    <a:schemeClr val="tx1"/>
                  </a:solidFill>
                </a:rPr>
                <a:t>4</a:t>
              </a:r>
            </a:p>
          </p:txBody>
        </p:sp>
        <p:sp>
          <p:nvSpPr>
            <p:cNvPr id="111662" name="Text Box 1070"/>
            <p:cNvSpPr txBox="1">
              <a:spLocks noChangeArrowheads="1"/>
            </p:cNvSpPr>
            <p:nvPr/>
          </p:nvSpPr>
          <p:spPr bwMode="auto">
            <a:xfrm>
              <a:off x="4108" y="1540"/>
              <a:ext cx="596"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r>
                <a:rPr kumimoji="1" lang="en-US" altLang="zh-CN" sz="1800" b="0">
                  <a:solidFill>
                    <a:schemeClr val="tx1"/>
                  </a:solidFill>
                </a:rPr>
                <a:t>……</a:t>
              </a:r>
            </a:p>
          </p:txBody>
        </p:sp>
        <p:sp>
          <p:nvSpPr>
            <p:cNvPr id="111663" name="Text Box 1071"/>
            <p:cNvSpPr txBox="1">
              <a:spLocks noChangeArrowheads="1"/>
            </p:cNvSpPr>
            <p:nvPr/>
          </p:nvSpPr>
          <p:spPr bwMode="auto">
            <a:xfrm>
              <a:off x="4835" y="519"/>
              <a:ext cx="344"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r>
                <a:rPr kumimoji="1" lang="en-US" altLang="zh-CN" sz="1800" b="0">
                  <a:solidFill>
                    <a:schemeClr val="tx1"/>
                  </a:solidFill>
                </a:rPr>
                <a:t>m-1</a:t>
              </a:r>
            </a:p>
          </p:txBody>
        </p:sp>
        <p:sp>
          <p:nvSpPr>
            <p:cNvPr id="111664" name="Text Box 1072"/>
            <p:cNvSpPr txBox="1">
              <a:spLocks noChangeArrowheads="1"/>
            </p:cNvSpPr>
            <p:nvPr/>
          </p:nvSpPr>
          <p:spPr bwMode="auto">
            <a:xfrm>
              <a:off x="4987" y="863"/>
              <a:ext cx="475"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r>
                <a:rPr kumimoji="1" lang="en-US" altLang="zh-CN" sz="1800" b="0">
                  <a:solidFill>
                    <a:schemeClr val="tx1"/>
                  </a:solidFill>
                </a:rPr>
                <a:t>m-2</a:t>
              </a:r>
            </a:p>
          </p:txBody>
        </p:sp>
        <p:sp>
          <p:nvSpPr>
            <p:cNvPr id="111665" name="Text Box 1073"/>
            <p:cNvSpPr txBox="1">
              <a:spLocks noChangeArrowheads="1"/>
            </p:cNvSpPr>
            <p:nvPr/>
          </p:nvSpPr>
          <p:spPr bwMode="auto">
            <a:xfrm>
              <a:off x="4967" y="1206"/>
              <a:ext cx="505"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r>
                <a:rPr kumimoji="1" lang="en-US" altLang="zh-CN" sz="1800" b="0">
                  <a:solidFill>
                    <a:schemeClr val="tx1"/>
                  </a:solidFill>
                </a:rPr>
                <a:t>m-3</a:t>
              </a:r>
            </a:p>
          </p:txBody>
        </p:sp>
        <p:sp>
          <p:nvSpPr>
            <p:cNvPr id="111666" name="Text Box 1074"/>
            <p:cNvSpPr txBox="1">
              <a:spLocks noChangeArrowheads="1"/>
            </p:cNvSpPr>
            <p:nvPr/>
          </p:nvSpPr>
          <p:spPr bwMode="auto">
            <a:xfrm>
              <a:off x="4532" y="317"/>
              <a:ext cx="17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r>
                <a:rPr kumimoji="1" lang="en-US" altLang="zh-CN" sz="1800" b="0">
                  <a:solidFill>
                    <a:schemeClr val="tx1"/>
                  </a:solidFill>
                </a:rPr>
                <a:t>0</a:t>
              </a:r>
            </a:p>
          </p:txBody>
        </p:sp>
        <p:sp>
          <p:nvSpPr>
            <p:cNvPr id="111667" name="Text Box 1075"/>
            <p:cNvSpPr txBox="1">
              <a:spLocks noChangeArrowheads="1"/>
            </p:cNvSpPr>
            <p:nvPr/>
          </p:nvSpPr>
          <p:spPr bwMode="auto">
            <a:xfrm>
              <a:off x="4459" y="559"/>
              <a:ext cx="25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r>
                <a:rPr kumimoji="1" lang="en-US" altLang="zh-CN" sz="1800" b="0">
                  <a:solidFill>
                    <a:schemeClr val="tx1"/>
                  </a:solidFill>
                </a:rPr>
                <a:t>a</a:t>
              </a:r>
              <a:r>
                <a:rPr kumimoji="1" lang="en-US" altLang="zh-CN" sz="1800" b="0" baseline="-25000">
                  <a:solidFill>
                    <a:schemeClr val="tx1"/>
                  </a:solidFill>
                </a:rPr>
                <a:t>m</a:t>
              </a:r>
              <a:endParaRPr kumimoji="1" lang="en-US" altLang="zh-CN" sz="1800" b="0">
                <a:solidFill>
                  <a:schemeClr val="tx1"/>
                </a:solidFill>
              </a:endParaRPr>
            </a:p>
          </p:txBody>
        </p:sp>
        <p:sp>
          <p:nvSpPr>
            <p:cNvPr id="111668" name="Text Box 1076"/>
            <p:cNvSpPr txBox="1">
              <a:spLocks noChangeArrowheads="1"/>
            </p:cNvSpPr>
            <p:nvPr/>
          </p:nvSpPr>
          <p:spPr bwMode="auto">
            <a:xfrm>
              <a:off x="4166" y="549"/>
              <a:ext cx="27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r>
                <a:rPr kumimoji="1" lang="en-US" altLang="zh-CN" sz="1800" b="0">
                  <a:solidFill>
                    <a:schemeClr val="tx1"/>
                  </a:solidFill>
                </a:rPr>
                <a:t>a</a:t>
              </a:r>
              <a:r>
                <a:rPr kumimoji="1" lang="en-US" altLang="zh-CN" sz="1800" b="0" baseline="-25000">
                  <a:solidFill>
                    <a:schemeClr val="tx1"/>
                  </a:solidFill>
                </a:rPr>
                <a:t>m+1</a:t>
              </a:r>
              <a:endParaRPr kumimoji="1" lang="en-US" altLang="zh-CN" sz="1800" b="0">
                <a:solidFill>
                  <a:schemeClr val="tx1"/>
                </a:solidFill>
              </a:endParaRPr>
            </a:p>
          </p:txBody>
        </p:sp>
        <p:sp>
          <p:nvSpPr>
            <p:cNvPr id="111669" name="Text Box 1077"/>
            <p:cNvSpPr txBox="1">
              <a:spLocks noChangeArrowheads="1"/>
            </p:cNvSpPr>
            <p:nvPr/>
          </p:nvSpPr>
          <p:spPr bwMode="auto">
            <a:xfrm>
              <a:off x="3903" y="691"/>
              <a:ext cx="253"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r>
                <a:rPr kumimoji="1" lang="en-US" altLang="zh-CN" sz="1800" b="0">
                  <a:solidFill>
                    <a:schemeClr val="tx1"/>
                  </a:solidFill>
                </a:rPr>
                <a:t>a</a:t>
              </a:r>
              <a:r>
                <a:rPr kumimoji="1" lang="en-US" altLang="zh-CN" sz="1800" b="0" baseline="-25000">
                  <a:solidFill>
                    <a:schemeClr val="tx1"/>
                  </a:solidFill>
                </a:rPr>
                <a:t>m+2</a:t>
              </a:r>
              <a:endParaRPr kumimoji="1" lang="en-US" altLang="zh-CN" sz="1800" b="0">
                <a:solidFill>
                  <a:schemeClr val="tx1"/>
                </a:solidFill>
              </a:endParaRPr>
            </a:p>
          </p:txBody>
        </p:sp>
        <p:sp>
          <p:nvSpPr>
            <p:cNvPr id="111670" name="Text Box 1078"/>
            <p:cNvSpPr txBox="1">
              <a:spLocks noChangeArrowheads="1"/>
            </p:cNvSpPr>
            <p:nvPr/>
          </p:nvSpPr>
          <p:spPr bwMode="auto">
            <a:xfrm>
              <a:off x="3802" y="943"/>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r>
                <a:rPr kumimoji="1" lang="en-US" altLang="zh-CN" sz="1800" b="0">
                  <a:solidFill>
                    <a:schemeClr val="tx1"/>
                  </a:solidFill>
                </a:rPr>
                <a:t>a</a:t>
              </a:r>
              <a:r>
                <a:rPr kumimoji="1" lang="en-US" altLang="zh-CN" sz="1800" b="0" baseline="-25000">
                  <a:solidFill>
                    <a:schemeClr val="tx1"/>
                  </a:solidFill>
                </a:rPr>
                <a:t>3</a:t>
              </a:r>
              <a:endParaRPr kumimoji="1" lang="en-US" altLang="zh-CN" sz="1800" b="0">
                <a:solidFill>
                  <a:schemeClr val="tx1"/>
                </a:solidFill>
              </a:endParaRPr>
            </a:p>
          </p:txBody>
        </p:sp>
        <p:sp>
          <p:nvSpPr>
            <p:cNvPr id="111671" name="Text Box 1079"/>
            <p:cNvSpPr txBox="1">
              <a:spLocks noChangeArrowheads="1"/>
            </p:cNvSpPr>
            <p:nvPr/>
          </p:nvSpPr>
          <p:spPr bwMode="auto">
            <a:xfrm>
              <a:off x="3097" y="1095"/>
              <a:ext cx="505"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r>
                <a:rPr kumimoji="1" lang="zh-CN" altLang="en-US" sz="1800" b="0">
                  <a:solidFill>
                    <a:schemeClr val="tx1"/>
                  </a:solidFill>
                </a:rPr>
                <a:t>队头</a:t>
              </a:r>
            </a:p>
          </p:txBody>
        </p:sp>
        <p:sp>
          <p:nvSpPr>
            <p:cNvPr id="111672" name="Text Box 1080"/>
            <p:cNvSpPr txBox="1">
              <a:spLocks noChangeArrowheads="1"/>
            </p:cNvSpPr>
            <p:nvPr/>
          </p:nvSpPr>
          <p:spPr bwMode="auto">
            <a:xfrm>
              <a:off x="3137" y="640"/>
              <a:ext cx="506"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r>
                <a:rPr kumimoji="1" lang="zh-CN" altLang="en-US" sz="1800" b="0">
                  <a:solidFill>
                    <a:schemeClr val="tx1"/>
                  </a:solidFill>
                </a:rPr>
                <a:t>队尾</a:t>
              </a:r>
            </a:p>
          </p:txBody>
        </p:sp>
        <p:sp>
          <p:nvSpPr>
            <p:cNvPr id="111673" name="Text Box 1081"/>
            <p:cNvSpPr txBox="1">
              <a:spLocks noChangeArrowheads="1"/>
            </p:cNvSpPr>
            <p:nvPr/>
          </p:nvSpPr>
          <p:spPr bwMode="auto">
            <a:xfrm>
              <a:off x="3792" y="1186"/>
              <a:ext cx="17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r>
                <a:rPr kumimoji="1" lang="en-US" altLang="zh-CN" sz="1800" b="0">
                  <a:solidFill>
                    <a:schemeClr val="tx1"/>
                  </a:solidFill>
                </a:rPr>
                <a:t>a</a:t>
              </a:r>
              <a:r>
                <a:rPr kumimoji="1" lang="en-US" altLang="zh-CN" sz="1800" b="0" baseline="-25000">
                  <a:solidFill>
                    <a:schemeClr val="tx1"/>
                  </a:solidFill>
                </a:rPr>
                <a:t>4</a:t>
              </a:r>
              <a:endParaRPr kumimoji="1" lang="en-US" altLang="zh-CN" sz="1800" b="0">
                <a:solidFill>
                  <a:schemeClr val="tx1"/>
                </a:solidFill>
              </a:endParaRPr>
            </a:p>
          </p:txBody>
        </p:sp>
        <p:sp>
          <p:nvSpPr>
            <p:cNvPr id="111674" name="Text Box 1082"/>
            <p:cNvSpPr txBox="1">
              <a:spLocks noChangeArrowheads="1"/>
            </p:cNvSpPr>
            <p:nvPr/>
          </p:nvSpPr>
          <p:spPr bwMode="auto">
            <a:xfrm>
              <a:off x="4843" y="964"/>
              <a:ext cx="233"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r>
                <a:rPr kumimoji="1" lang="en-US" altLang="zh-CN" sz="1800" b="0">
                  <a:solidFill>
                    <a:schemeClr val="tx1"/>
                  </a:solidFill>
                </a:rPr>
                <a:t>a</a:t>
              </a:r>
              <a:r>
                <a:rPr kumimoji="1" lang="en-US" altLang="zh-CN" sz="1800" b="0" baseline="-25000">
                  <a:solidFill>
                    <a:schemeClr val="tx1"/>
                  </a:solidFill>
                </a:rPr>
                <a:t>m-2</a:t>
              </a:r>
              <a:endParaRPr kumimoji="1" lang="en-US" altLang="zh-CN" sz="1800" b="0">
                <a:solidFill>
                  <a:schemeClr val="tx1"/>
                </a:solidFill>
              </a:endParaRPr>
            </a:p>
          </p:txBody>
        </p:sp>
        <p:sp>
          <p:nvSpPr>
            <p:cNvPr id="111675" name="Text Box 1083"/>
            <p:cNvSpPr txBox="1">
              <a:spLocks noChangeArrowheads="1"/>
            </p:cNvSpPr>
            <p:nvPr/>
          </p:nvSpPr>
          <p:spPr bwMode="auto">
            <a:xfrm>
              <a:off x="4803" y="1206"/>
              <a:ext cx="23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r>
                <a:rPr kumimoji="1" lang="en-US" altLang="zh-CN" sz="1800" b="0">
                  <a:solidFill>
                    <a:schemeClr val="tx1"/>
                  </a:solidFill>
                </a:rPr>
                <a:t>a</a:t>
              </a:r>
              <a:r>
                <a:rPr kumimoji="1" lang="en-US" altLang="zh-CN" sz="1800" b="0" baseline="-25000">
                  <a:solidFill>
                    <a:schemeClr val="tx1"/>
                  </a:solidFill>
                </a:rPr>
                <a:t>m-3</a:t>
              </a:r>
              <a:endParaRPr kumimoji="1" lang="en-US" altLang="zh-CN" sz="1800" b="0">
                <a:solidFill>
                  <a:schemeClr val="tx1"/>
                </a:solidFill>
              </a:endParaRPr>
            </a:p>
          </p:txBody>
        </p:sp>
        <p:sp>
          <p:nvSpPr>
            <p:cNvPr id="111676" name="Text Box 1084"/>
            <p:cNvSpPr txBox="1">
              <a:spLocks noChangeArrowheads="1"/>
            </p:cNvSpPr>
            <p:nvPr/>
          </p:nvSpPr>
          <p:spPr bwMode="auto">
            <a:xfrm>
              <a:off x="4722" y="721"/>
              <a:ext cx="233"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r>
                <a:rPr kumimoji="1" lang="en-US" altLang="zh-CN" sz="1800" b="0">
                  <a:solidFill>
                    <a:schemeClr val="tx1"/>
                  </a:solidFill>
                </a:rPr>
                <a:t>a</a:t>
              </a:r>
              <a:r>
                <a:rPr kumimoji="1" lang="en-US" altLang="zh-CN" sz="1800" b="0" baseline="-25000">
                  <a:solidFill>
                    <a:schemeClr val="tx1"/>
                  </a:solidFill>
                </a:rPr>
                <a:t>m-1</a:t>
              </a:r>
              <a:endParaRPr kumimoji="1" lang="en-US" altLang="zh-CN" sz="1800" b="0">
                <a:solidFill>
                  <a:schemeClr val="tx1"/>
                </a:solidFill>
              </a:endParaRPr>
            </a:p>
          </p:txBody>
        </p:sp>
        <p:sp>
          <p:nvSpPr>
            <p:cNvPr id="111677" name="Line 1085"/>
            <p:cNvSpPr>
              <a:spLocks noChangeShapeType="1"/>
            </p:cNvSpPr>
            <p:nvPr/>
          </p:nvSpPr>
          <p:spPr bwMode="auto">
            <a:xfrm>
              <a:off x="3562" y="832"/>
              <a:ext cx="212" cy="101"/>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11678" name="Line 1086"/>
            <p:cNvSpPr>
              <a:spLocks noChangeShapeType="1"/>
            </p:cNvSpPr>
            <p:nvPr/>
          </p:nvSpPr>
          <p:spPr bwMode="auto">
            <a:xfrm flipV="1">
              <a:off x="3521" y="1085"/>
              <a:ext cx="223" cy="81"/>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11712" name="Text Box 1120"/>
            <p:cNvSpPr txBox="1">
              <a:spLocks noChangeArrowheads="1"/>
            </p:cNvSpPr>
            <p:nvPr/>
          </p:nvSpPr>
          <p:spPr bwMode="auto">
            <a:xfrm>
              <a:off x="3501" y="1811"/>
              <a:ext cx="1819"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r>
                <a:rPr kumimoji="1" lang="zh-CN" altLang="en-US" sz="1800" b="0">
                  <a:solidFill>
                    <a:schemeClr val="tx1"/>
                  </a:solidFill>
                </a:rPr>
                <a:t>队满状态   元素个数</a:t>
              </a:r>
              <a:r>
                <a:rPr kumimoji="1" lang="en-US" altLang="zh-CN" sz="1800" b="0">
                  <a:solidFill>
                    <a:schemeClr val="tx1"/>
                  </a:solidFill>
                </a:rPr>
                <a:t>=m</a:t>
              </a:r>
            </a:p>
          </p:txBody>
        </p:sp>
      </p:grpSp>
      <p:grpSp>
        <p:nvGrpSpPr>
          <p:cNvPr id="111725" name="Group 1133"/>
          <p:cNvGrpSpPr>
            <a:grpSpLocks/>
          </p:cNvGrpSpPr>
          <p:nvPr/>
        </p:nvGrpSpPr>
        <p:grpSpPr bwMode="auto">
          <a:xfrm>
            <a:off x="2590801" y="2807494"/>
            <a:ext cx="3770313" cy="2151460"/>
            <a:chOff x="1632" y="2358"/>
            <a:chExt cx="2375" cy="1807"/>
          </a:xfrm>
        </p:grpSpPr>
        <p:grpSp>
          <p:nvGrpSpPr>
            <p:cNvPr id="111724" name="Group 1132"/>
            <p:cNvGrpSpPr>
              <a:grpSpLocks/>
            </p:cNvGrpSpPr>
            <p:nvPr/>
          </p:nvGrpSpPr>
          <p:grpSpPr bwMode="auto">
            <a:xfrm>
              <a:off x="2279" y="2539"/>
              <a:ext cx="1324" cy="1325"/>
              <a:chOff x="2279" y="2539"/>
              <a:chExt cx="1324" cy="1325"/>
            </a:xfrm>
          </p:grpSpPr>
          <p:sp>
            <p:nvSpPr>
              <p:cNvPr id="111681" name="Oval 1089"/>
              <p:cNvSpPr>
                <a:spLocks noChangeArrowheads="1"/>
              </p:cNvSpPr>
              <p:nvPr/>
            </p:nvSpPr>
            <p:spPr bwMode="auto">
              <a:xfrm>
                <a:off x="2279" y="2539"/>
                <a:ext cx="1324" cy="13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1682" name="Line 1090"/>
              <p:cNvSpPr>
                <a:spLocks noChangeShapeType="1"/>
              </p:cNvSpPr>
              <p:nvPr/>
            </p:nvSpPr>
            <p:spPr bwMode="auto">
              <a:xfrm>
                <a:off x="2931" y="3201"/>
                <a:ext cx="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1683" name="Line 1091"/>
              <p:cNvSpPr>
                <a:spLocks noChangeShapeType="1"/>
              </p:cNvSpPr>
              <p:nvPr/>
            </p:nvSpPr>
            <p:spPr bwMode="auto">
              <a:xfrm>
                <a:off x="2936" y="2539"/>
                <a:ext cx="0" cy="6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1684" name="Line 1092"/>
              <p:cNvSpPr>
                <a:spLocks noChangeShapeType="1"/>
              </p:cNvSpPr>
              <p:nvPr/>
            </p:nvSpPr>
            <p:spPr bwMode="auto">
              <a:xfrm>
                <a:off x="2279" y="3207"/>
                <a:ext cx="13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1685" name="Line 1093"/>
              <p:cNvSpPr>
                <a:spLocks noChangeShapeType="1"/>
              </p:cNvSpPr>
              <p:nvPr/>
            </p:nvSpPr>
            <p:spPr bwMode="auto">
              <a:xfrm>
                <a:off x="2602" y="2630"/>
                <a:ext cx="334" cy="5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1686" name="Line 1094"/>
              <p:cNvSpPr>
                <a:spLocks noChangeShapeType="1"/>
              </p:cNvSpPr>
              <p:nvPr/>
            </p:nvSpPr>
            <p:spPr bwMode="auto">
              <a:xfrm>
                <a:off x="2360" y="2873"/>
                <a:ext cx="1152" cy="66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1687" name="Line 1095"/>
              <p:cNvSpPr>
                <a:spLocks noChangeShapeType="1"/>
              </p:cNvSpPr>
              <p:nvPr/>
            </p:nvSpPr>
            <p:spPr bwMode="auto">
              <a:xfrm flipV="1">
                <a:off x="2360" y="2913"/>
                <a:ext cx="1182" cy="59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1688" name="Line 1096"/>
              <p:cNvSpPr>
                <a:spLocks noChangeShapeType="1"/>
              </p:cNvSpPr>
              <p:nvPr/>
            </p:nvSpPr>
            <p:spPr bwMode="auto">
              <a:xfrm flipV="1">
                <a:off x="2926" y="2650"/>
                <a:ext cx="384" cy="55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1689" name="Oval 1097"/>
              <p:cNvSpPr>
                <a:spLocks noChangeArrowheads="1"/>
              </p:cNvSpPr>
              <p:nvPr/>
            </p:nvSpPr>
            <p:spPr bwMode="auto">
              <a:xfrm>
                <a:off x="2542" y="2802"/>
                <a:ext cx="798" cy="799"/>
              </a:xfrm>
              <a:prstGeom prst="ellipse">
                <a:avLst/>
              </a:prstGeom>
              <a:solidFill>
                <a:schemeClr val="bg1"/>
              </a:solidFill>
              <a:ln w="9525">
                <a:solidFill>
                  <a:schemeClr val="tx1"/>
                </a:solidFill>
                <a:round/>
                <a:headEnd/>
                <a:tailEnd/>
              </a:ln>
            </p:spPr>
            <p:txBody>
              <a:bodyPr/>
              <a:lstStyle/>
              <a:p>
                <a:endParaRPr lang="zh-CN" altLang="en-US"/>
              </a:p>
            </p:txBody>
          </p:sp>
        </p:grpSp>
        <p:sp>
          <p:nvSpPr>
            <p:cNvPr id="111690" name="Text Box 1098"/>
            <p:cNvSpPr txBox="1">
              <a:spLocks noChangeArrowheads="1"/>
            </p:cNvSpPr>
            <p:nvPr/>
          </p:nvSpPr>
          <p:spPr bwMode="auto">
            <a:xfrm>
              <a:off x="2633" y="2368"/>
              <a:ext cx="17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r>
                <a:rPr kumimoji="1" lang="en-US" altLang="zh-CN" sz="1800" b="0">
                  <a:solidFill>
                    <a:schemeClr val="tx1"/>
                  </a:solidFill>
                </a:rPr>
                <a:t>1</a:t>
              </a:r>
            </a:p>
          </p:txBody>
        </p:sp>
        <p:sp>
          <p:nvSpPr>
            <p:cNvPr id="111691" name="Text Box 1099"/>
            <p:cNvSpPr txBox="1">
              <a:spLocks noChangeArrowheads="1"/>
            </p:cNvSpPr>
            <p:nvPr/>
          </p:nvSpPr>
          <p:spPr bwMode="auto">
            <a:xfrm>
              <a:off x="2289" y="2550"/>
              <a:ext cx="17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r>
                <a:rPr kumimoji="1" lang="en-US" altLang="zh-CN" sz="1800" b="0">
                  <a:solidFill>
                    <a:schemeClr val="tx1"/>
                  </a:solidFill>
                </a:rPr>
                <a:t>2</a:t>
              </a:r>
            </a:p>
          </p:txBody>
        </p:sp>
        <p:sp>
          <p:nvSpPr>
            <p:cNvPr id="111692" name="Text Box 1100"/>
            <p:cNvSpPr txBox="1">
              <a:spLocks noChangeArrowheads="1"/>
            </p:cNvSpPr>
            <p:nvPr/>
          </p:nvSpPr>
          <p:spPr bwMode="auto">
            <a:xfrm>
              <a:off x="2095" y="2909"/>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r>
                <a:rPr kumimoji="1" lang="en-US" altLang="zh-CN" sz="1800" b="0">
                  <a:solidFill>
                    <a:schemeClr val="tx1"/>
                  </a:solidFill>
                </a:rPr>
                <a:t>3</a:t>
              </a:r>
            </a:p>
          </p:txBody>
        </p:sp>
        <p:sp>
          <p:nvSpPr>
            <p:cNvPr id="111693" name="Text Box 1101"/>
            <p:cNvSpPr txBox="1">
              <a:spLocks noChangeArrowheads="1"/>
            </p:cNvSpPr>
            <p:nvPr/>
          </p:nvSpPr>
          <p:spPr bwMode="auto">
            <a:xfrm>
              <a:off x="2115" y="3263"/>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r>
                <a:rPr kumimoji="1" lang="en-US" altLang="zh-CN" sz="1800" b="0">
                  <a:solidFill>
                    <a:schemeClr val="tx1"/>
                  </a:solidFill>
                </a:rPr>
                <a:t>4</a:t>
              </a:r>
            </a:p>
          </p:txBody>
        </p:sp>
        <p:sp>
          <p:nvSpPr>
            <p:cNvPr id="111694" name="Text Box 1102"/>
            <p:cNvSpPr txBox="1">
              <a:spLocks noChangeArrowheads="1"/>
            </p:cNvSpPr>
            <p:nvPr/>
          </p:nvSpPr>
          <p:spPr bwMode="auto">
            <a:xfrm>
              <a:off x="2643" y="3582"/>
              <a:ext cx="596"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r>
                <a:rPr kumimoji="1" lang="en-US" altLang="zh-CN" sz="1800" b="0">
                  <a:solidFill>
                    <a:schemeClr val="tx1"/>
                  </a:solidFill>
                </a:rPr>
                <a:t>……</a:t>
              </a:r>
            </a:p>
          </p:txBody>
        </p:sp>
        <p:sp>
          <p:nvSpPr>
            <p:cNvPr id="111695" name="Text Box 1103"/>
            <p:cNvSpPr txBox="1">
              <a:spLocks noChangeArrowheads="1"/>
            </p:cNvSpPr>
            <p:nvPr/>
          </p:nvSpPr>
          <p:spPr bwMode="auto">
            <a:xfrm>
              <a:off x="3370" y="2560"/>
              <a:ext cx="344"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r>
                <a:rPr kumimoji="1" lang="en-US" altLang="zh-CN" sz="1800" b="0">
                  <a:solidFill>
                    <a:schemeClr val="tx1"/>
                  </a:solidFill>
                </a:rPr>
                <a:t>m-1</a:t>
              </a:r>
            </a:p>
          </p:txBody>
        </p:sp>
        <p:sp>
          <p:nvSpPr>
            <p:cNvPr id="111696" name="Text Box 1104"/>
            <p:cNvSpPr txBox="1">
              <a:spLocks noChangeArrowheads="1"/>
            </p:cNvSpPr>
            <p:nvPr/>
          </p:nvSpPr>
          <p:spPr bwMode="auto">
            <a:xfrm>
              <a:off x="3522" y="2904"/>
              <a:ext cx="475"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r>
                <a:rPr kumimoji="1" lang="en-US" altLang="zh-CN" sz="1800" b="0">
                  <a:solidFill>
                    <a:schemeClr val="tx1"/>
                  </a:solidFill>
                </a:rPr>
                <a:t>m-2</a:t>
              </a:r>
            </a:p>
          </p:txBody>
        </p:sp>
        <p:sp>
          <p:nvSpPr>
            <p:cNvPr id="111697" name="Text Box 1105"/>
            <p:cNvSpPr txBox="1">
              <a:spLocks noChangeArrowheads="1"/>
            </p:cNvSpPr>
            <p:nvPr/>
          </p:nvSpPr>
          <p:spPr bwMode="auto">
            <a:xfrm>
              <a:off x="3502" y="3248"/>
              <a:ext cx="505"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r>
                <a:rPr kumimoji="1" lang="en-US" altLang="zh-CN" sz="1800" b="0">
                  <a:solidFill>
                    <a:schemeClr val="tx1"/>
                  </a:solidFill>
                </a:rPr>
                <a:t>m-3</a:t>
              </a:r>
            </a:p>
          </p:txBody>
        </p:sp>
        <p:sp>
          <p:nvSpPr>
            <p:cNvPr id="111698" name="Text Box 1106"/>
            <p:cNvSpPr txBox="1">
              <a:spLocks noChangeArrowheads="1"/>
            </p:cNvSpPr>
            <p:nvPr/>
          </p:nvSpPr>
          <p:spPr bwMode="auto">
            <a:xfrm>
              <a:off x="3067" y="2358"/>
              <a:ext cx="17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r>
                <a:rPr kumimoji="1" lang="en-US" altLang="zh-CN" sz="1800" b="0">
                  <a:solidFill>
                    <a:schemeClr val="tx1"/>
                  </a:solidFill>
                </a:rPr>
                <a:t>0</a:t>
              </a:r>
            </a:p>
          </p:txBody>
        </p:sp>
        <p:sp>
          <p:nvSpPr>
            <p:cNvPr id="111699" name="Text Box 1107"/>
            <p:cNvSpPr txBox="1">
              <a:spLocks noChangeArrowheads="1"/>
            </p:cNvSpPr>
            <p:nvPr/>
          </p:nvSpPr>
          <p:spPr bwMode="auto">
            <a:xfrm>
              <a:off x="2994" y="2601"/>
              <a:ext cx="253"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endParaRPr kumimoji="1" lang="zh-CN" altLang="zh-CN" sz="1800" b="0">
                <a:solidFill>
                  <a:schemeClr val="tx1"/>
                </a:solidFill>
              </a:endParaRPr>
            </a:p>
          </p:txBody>
        </p:sp>
        <p:sp>
          <p:nvSpPr>
            <p:cNvPr id="111700" name="Text Box 1108"/>
            <p:cNvSpPr txBox="1">
              <a:spLocks noChangeArrowheads="1"/>
            </p:cNvSpPr>
            <p:nvPr/>
          </p:nvSpPr>
          <p:spPr bwMode="auto">
            <a:xfrm>
              <a:off x="2701" y="2591"/>
              <a:ext cx="273"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endParaRPr kumimoji="1" lang="zh-CN" altLang="zh-CN" sz="1800" b="0">
                <a:solidFill>
                  <a:schemeClr val="tx1"/>
                </a:solidFill>
              </a:endParaRPr>
            </a:p>
          </p:txBody>
        </p:sp>
        <p:sp>
          <p:nvSpPr>
            <p:cNvPr id="111701" name="Text Box 1109"/>
            <p:cNvSpPr txBox="1">
              <a:spLocks noChangeArrowheads="1"/>
            </p:cNvSpPr>
            <p:nvPr/>
          </p:nvSpPr>
          <p:spPr bwMode="auto">
            <a:xfrm>
              <a:off x="2438" y="2732"/>
              <a:ext cx="253"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endParaRPr kumimoji="1" lang="zh-CN" altLang="zh-CN" sz="1800" b="0">
                <a:solidFill>
                  <a:schemeClr val="tx1"/>
                </a:solidFill>
              </a:endParaRPr>
            </a:p>
          </p:txBody>
        </p:sp>
        <p:sp>
          <p:nvSpPr>
            <p:cNvPr id="111702" name="Text Box 1110"/>
            <p:cNvSpPr txBox="1">
              <a:spLocks noChangeArrowheads="1"/>
            </p:cNvSpPr>
            <p:nvPr/>
          </p:nvSpPr>
          <p:spPr bwMode="auto">
            <a:xfrm>
              <a:off x="2337" y="2985"/>
              <a:ext cx="17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endParaRPr kumimoji="1" lang="zh-CN" altLang="zh-CN" sz="1800" b="0">
                <a:solidFill>
                  <a:schemeClr val="tx1"/>
                </a:solidFill>
              </a:endParaRPr>
            </a:p>
          </p:txBody>
        </p:sp>
        <p:sp>
          <p:nvSpPr>
            <p:cNvPr id="111703" name="Text Box 1111"/>
            <p:cNvSpPr txBox="1">
              <a:spLocks noChangeArrowheads="1"/>
            </p:cNvSpPr>
            <p:nvPr/>
          </p:nvSpPr>
          <p:spPr bwMode="auto">
            <a:xfrm>
              <a:off x="1632" y="3136"/>
              <a:ext cx="505"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r>
                <a:rPr kumimoji="1" lang="zh-CN" altLang="en-US" sz="1800" b="0">
                  <a:solidFill>
                    <a:schemeClr val="tx1"/>
                  </a:solidFill>
                </a:rPr>
                <a:t>队尾</a:t>
              </a:r>
            </a:p>
          </p:txBody>
        </p:sp>
        <p:sp>
          <p:nvSpPr>
            <p:cNvPr id="111704" name="Text Box 1112"/>
            <p:cNvSpPr txBox="1">
              <a:spLocks noChangeArrowheads="1"/>
            </p:cNvSpPr>
            <p:nvPr/>
          </p:nvSpPr>
          <p:spPr bwMode="auto">
            <a:xfrm>
              <a:off x="1672" y="2682"/>
              <a:ext cx="50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r>
                <a:rPr kumimoji="1" lang="zh-CN" altLang="en-US" sz="1800" b="0">
                  <a:solidFill>
                    <a:schemeClr val="tx1"/>
                  </a:solidFill>
                </a:rPr>
                <a:t>队头</a:t>
              </a:r>
            </a:p>
          </p:txBody>
        </p:sp>
        <p:sp>
          <p:nvSpPr>
            <p:cNvPr id="111705" name="Text Box 1113"/>
            <p:cNvSpPr txBox="1">
              <a:spLocks noChangeArrowheads="1"/>
            </p:cNvSpPr>
            <p:nvPr/>
          </p:nvSpPr>
          <p:spPr bwMode="auto">
            <a:xfrm>
              <a:off x="2327" y="3227"/>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endParaRPr kumimoji="1" lang="zh-CN" altLang="zh-CN" sz="1800" b="0">
                <a:solidFill>
                  <a:schemeClr val="tx1"/>
                </a:solidFill>
              </a:endParaRPr>
            </a:p>
          </p:txBody>
        </p:sp>
        <p:sp>
          <p:nvSpPr>
            <p:cNvPr id="111706" name="Text Box 1114"/>
            <p:cNvSpPr txBox="1">
              <a:spLocks noChangeArrowheads="1"/>
            </p:cNvSpPr>
            <p:nvPr/>
          </p:nvSpPr>
          <p:spPr bwMode="auto">
            <a:xfrm>
              <a:off x="3378" y="3005"/>
              <a:ext cx="233"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endParaRPr kumimoji="1" lang="zh-CN" altLang="zh-CN" sz="1800" b="0">
                <a:solidFill>
                  <a:schemeClr val="tx1"/>
                </a:solidFill>
              </a:endParaRPr>
            </a:p>
          </p:txBody>
        </p:sp>
        <p:sp>
          <p:nvSpPr>
            <p:cNvPr id="111707" name="Text Box 1115"/>
            <p:cNvSpPr txBox="1">
              <a:spLocks noChangeArrowheads="1"/>
            </p:cNvSpPr>
            <p:nvPr/>
          </p:nvSpPr>
          <p:spPr bwMode="auto">
            <a:xfrm>
              <a:off x="3338" y="3248"/>
              <a:ext cx="23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endParaRPr kumimoji="1" lang="zh-CN" altLang="zh-CN" sz="1800" b="0">
                <a:solidFill>
                  <a:schemeClr val="tx1"/>
                </a:solidFill>
              </a:endParaRPr>
            </a:p>
          </p:txBody>
        </p:sp>
        <p:sp>
          <p:nvSpPr>
            <p:cNvPr id="111708" name="Text Box 1116"/>
            <p:cNvSpPr txBox="1">
              <a:spLocks noChangeArrowheads="1"/>
            </p:cNvSpPr>
            <p:nvPr/>
          </p:nvSpPr>
          <p:spPr bwMode="auto">
            <a:xfrm>
              <a:off x="3257" y="2762"/>
              <a:ext cx="23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endParaRPr kumimoji="1" lang="zh-CN" altLang="zh-CN" sz="1800" b="0">
                <a:solidFill>
                  <a:schemeClr val="tx1"/>
                </a:solidFill>
              </a:endParaRPr>
            </a:p>
          </p:txBody>
        </p:sp>
        <p:sp>
          <p:nvSpPr>
            <p:cNvPr id="111709" name="Line 1117"/>
            <p:cNvSpPr>
              <a:spLocks noChangeShapeType="1"/>
            </p:cNvSpPr>
            <p:nvPr/>
          </p:nvSpPr>
          <p:spPr bwMode="auto">
            <a:xfrm>
              <a:off x="2097" y="2874"/>
              <a:ext cx="212" cy="101"/>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11710" name="Line 1118"/>
            <p:cNvSpPr>
              <a:spLocks noChangeShapeType="1"/>
            </p:cNvSpPr>
            <p:nvPr/>
          </p:nvSpPr>
          <p:spPr bwMode="auto">
            <a:xfrm flipV="1">
              <a:off x="2056" y="3126"/>
              <a:ext cx="223" cy="81"/>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11713" name="Text Box 1121"/>
            <p:cNvSpPr txBox="1">
              <a:spLocks noChangeArrowheads="1"/>
            </p:cNvSpPr>
            <p:nvPr/>
          </p:nvSpPr>
          <p:spPr bwMode="auto">
            <a:xfrm>
              <a:off x="2016" y="3812"/>
              <a:ext cx="1819"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r>
                <a:rPr kumimoji="1" lang="zh-CN" altLang="en-US" sz="1800" b="0">
                  <a:solidFill>
                    <a:schemeClr val="tx1"/>
                  </a:solidFill>
                </a:rPr>
                <a:t>队空状态   元素个数</a:t>
              </a:r>
              <a:r>
                <a:rPr kumimoji="1" lang="en-US" altLang="zh-CN" sz="1800" b="0">
                  <a:solidFill>
                    <a:schemeClr val="tx1"/>
                  </a:solidFill>
                </a:rPr>
                <a:t>=0</a:t>
              </a:r>
            </a:p>
          </p:txBody>
        </p:sp>
      </p:grpSp>
      <p:grpSp>
        <p:nvGrpSpPr>
          <p:cNvPr id="111720" name="Group 1128"/>
          <p:cNvGrpSpPr>
            <a:grpSpLocks/>
          </p:cNvGrpSpPr>
          <p:nvPr/>
        </p:nvGrpSpPr>
        <p:grpSpPr bwMode="auto">
          <a:xfrm>
            <a:off x="762001" y="171450"/>
            <a:ext cx="3400425" cy="2428875"/>
            <a:chOff x="480" y="144"/>
            <a:chExt cx="2142" cy="2040"/>
          </a:xfrm>
        </p:grpSpPr>
        <p:sp>
          <p:nvSpPr>
            <p:cNvPr id="111619" name="Text Box 1027"/>
            <p:cNvSpPr txBox="1">
              <a:spLocks noChangeArrowheads="1"/>
            </p:cNvSpPr>
            <p:nvPr/>
          </p:nvSpPr>
          <p:spPr bwMode="auto">
            <a:xfrm>
              <a:off x="480" y="1590"/>
              <a:ext cx="505"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r>
                <a:rPr kumimoji="1" lang="zh-CN" altLang="en-US" sz="1800" b="0">
                  <a:solidFill>
                    <a:schemeClr val="tx1"/>
                  </a:solidFill>
                </a:rPr>
                <a:t>队尾</a:t>
              </a:r>
            </a:p>
          </p:txBody>
        </p:sp>
        <p:grpSp>
          <p:nvGrpSpPr>
            <p:cNvPr id="111719" name="Group 1127"/>
            <p:cNvGrpSpPr>
              <a:grpSpLocks/>
            </p:cNvGrpSpPr>
            <p:nvPr/>
          </p:nvGrpSpPr>
          <p:grpSpPr bwMode="auto">
            <a:xfrm>
              <a:off x="894" y="498"/>
              <a:ext cx="1324" cy="1324"/>
              <a:chOff x="894" y="498"/>
              <a:chExt cx="1324" cy="1324"/>
            </a:xfrm>
          </p:grpSpPr>
          <p:sp>
            <p:nvSpPr>
              <p:cNvPr id="111624" name="Oval 1032"/>
              <p:cNvSpPr>
                <a:spLocks noChangeArrowheads="1"/>
              </p:cNvSpPr>
              <p:nvPr/>
            </p:nvSpPr>
            <p:spPr bwMode="auto">
              <a:xfrm>
                <a:off x="894" y="498"/>
                <a:ext cx="1324" cy="13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1625" name="Line 1033"/>
              <p:cNvSpPr>
                <a:spLocks noChangeShapeType="1"/>
              </p:cNvSpPr>
              <p:nvPr/>
            </p:nvSpPr>
            <p:spPr bwMode="auto">
              <a:xfrm>
                <a:off x="1546" y="1160"/>
                <a:ext cx="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1626" name="Line 1034"/>
              <p:cNvSpPr>
                <a:spLocks noChangeShapeType="1"/>
              </p:cNvSpPr>
              <p:nvPr/>
            </p:nvSpPr>
            <p:spPr bwMode="auto">
              <a:xfrm>
                <a:off x="1551" y="498"/>
                <a:ext cx="0" cy="6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1627" name="Line 1035"/>
              <p:cNvSpPr>
                <a:spLocks noChangeShapeType="1"/>
              </p:cNvSpPr>
              <p:nvPr/>
            </p:nvSpPr>
            <p:spPr bwMode="auto">
              <a:xfrm>
                <a:off x="894" y="1165"/>
                <a:ext cx="13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1628" name="Line 1036"/>
              <p:cNvSpPr>
                <a:spLocks noChangeShapeType="1"/>
              </p:cNvSpPr>
              <p:nvPr/>
            </p:nvSpPr>
            <p:spPr bwMode="auto">
              <a:xfrm>
                <a:off x="1217" y="589"/>
                <a:ext cx="334"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1629" name="Line 1037"/>
              <p:cNvSpPr>
                <a:spLocks noChangeShapeType="1"/>
              </p:cNvSpPr>
              <p:nvPr/>
            </p:nvSpPr>
            <p:spPr bwMode="auto">
              <a:xfrm>
                <a:off x="975" y="832"/>
                <a:ext cx="1152" cy="66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1630" name="Line 1038"/>
              <p:cNvSpPr>
                <a:spLocks noChangeShapeType="1"/>
              </p:cNvSpPr>
              <p:nvPr/>
            </p:nvSpPr>
            <p:spPr bwMode="auto">
              <a:xfrm flipV="1">
                <a:off x="975" y="872"/>
                <a:ext cx="1182" cy="5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1631" name="Line 1039"/>
              <p:cNvSpPr>
                <a:spLocks noChangeShapeType="1"/>
              </p:cNvSpPr>
              <p:nvPr/>
            </p:nvSpPr>
            <p:spPr bwMode="auto">
              <a:xfrm flipV="1">
                <a:off x="1541" y="609"/>
                <a:ext cx="384" cy="5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1632" name="Oval 1040"/>
              <p:cNvSpPr>
                <a:spLocks noChangeArrowheads="1"/>
              </p:cNvSpPr>
              <p:nvPr/>
            </p:nvSpPr>
            <p:spPr bwMode="auto">
              <a:xfrm>
                <a:off x="1157" y="761"/>
                <a:ext cx="798" cy="798"/>
              </a:xfrm>
              <a:prstGeom prst="ellipse">
                <a:avLst/>
              </a:prstGeom>
              <a:solidFill>
                <a:schemeClr val="bg1"/>
              </a:solidFill>
              <a:ln w="9525">
                <a:solidFill>
                  <a:schemeClr val="tx1"/>
                </a:solidFill>
                <a:round/>
                <a:headEnd/>
                <a:tailEnd/>
              </a:ln>
            </p:spPr>
            <p:txBody>
              <a:bodyPr/>
              <a:lstStyle/>
              <a:p>
                <a:endParaRPr lang="zh-CN" altLang="en-US"/>
              </a:p>
            </p:txBody>
          </p:sp>
        </p:grpSp>
        <p:sp>
          <p:nvSpPr>
            <p:cNvPr id="111633" name="Text Box 1041"/>
            <p:cNvSpPr txBox="1">
              <a:spLocks noChangeArrowheads="1"/>
            </p:cNvSpPr>
            <p:nvPr/>
          </p:nvSpPr>
          <p:spPr bwMode="auto">
            <a:xfrm>
              <a:off x="1248" y="327"/>
              <a:ext cx="171"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r>
                <a:rPr kumimoji="1" lang="en-US" altLang="zh-CN" sz="1800" b="0">
                  <a:solidFill>
                    <a:schemeClr val="tx1"/>
                  </a:solidFill>
                </a:rPr>
                <a:t>1</a:t>
              </a:r>
            </a:p>
          </p:txBody>
        </p:sp>
        <p:sp>
          <p:nvSpPr>
            <p:cNvPr id="111634" name="Text Box 1042"/>
            <p:cNvSpPr txBox="1">
              <a:spLocks noChangeArrowheads="1"/>
            </p:cNvSpPr>
            <p:nvPr/>
          </p:nvSpPr>
          <p:spPr bwMode="auto">
            <a:xfrm>
              <a:off x="904" y="509"/>
              <a:ext cx="17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r>
                <a:rPr kumimoji="1" lang="en-US" altLang="zh-CN" sz="1800" b="0">
                  <a:solidFill>
                    <a:schemeClr val="tx1"/>
                  </a:solidFill>
                </a:rPr>
                <a:t>2</a:t>
              </a:r>
            </a:p>
          </p:txBody>
        </p:sp>
        <p:sp>
          <p:nvSpPr>
            <p:cNvPr id="111635" name="Text Box 1043"/>
            <p:cNvSpPr txBox="1">
              <a:spLocks noChangeArrowheads="1"/>
            </p:cNvSpPr>
            <p:nvPr/>
          </p:nvSpPr>
          <p:spPr bwMode="auto">
            <a:xfrm>
              <a:off x="710" y="868"/>
              <a:ext cx="17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r>
                <a:rPr kumimoji="1" lang="en-US" altLang="zh-CN" sz="1800" b="0">
                  <a:solidFill>
                    <a:schemeClr val="tx1"/>
                  </a:solidFill>
                </a:rPr>
                <a:t>3</a:t>
              </a:r>
            </a:p>
          </p:txBody>
        </p:sp>
        <p:sp>
          <p:nvSpPr>
            <p:cNvPr id="111636" name="Text Box 1044"/>
            <p:cNvSpPr txBox="1">
              <a:spLocks noChangeArrowheads="1"/>
            </p:cNvSpPr>
            <p:nvPr/>
          </p:nvSpPr>
          <p:spPr bwMode="auto">
            <a:xfrm>
              <a:off x="730" y="1222"/>
              <a:ext cx="17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r>
                <a:rPr kumimoji="1" lang="en-US" altLang="zh-CN" sz="1800" b="0">
                  <a:solidFill>
                    <a:schemeClr val="tx1"/>
                  </a:solidFill>
                </a:rPr>
                <a:t>4</a:t>
              </a:r>
            </a:p>
          </p:txBody>
        </p:sp>
        <p:sp>
          <p:nvSpPr>
            <p:cNvPr id="111637" name="Text Box 1045"/>
            <p:cNvSpPr txBox="1">
              <a:spLocks noChangeArrowheads="1"/>
            </p:cNvSpPr>
            <p:nvPr/>
          </p:nvSpPr>
          <p:spPr bwMode="auto">
            <a:xfrm>
              <a:off x="1258" y="1540"/>
              <a:ext cx="596"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r>
                <a:rPr kumimoji="1" lang="en-US" altLang="zh-CN" sz="1800" b="0">
                  <a:solidFill>
                    <a:schemeClr val="tx1"/>
                  </a:solidFill>
                </a:rPr>
                <a:t>……</a:t>
              </a:r>
            </a:p>
          </p:txBody>
        </p:sp>
        <p:sp>
          <p:nvSpPr>
            <p:cNvPr id="111638" name="Text Box 1046"/>
            <p:cNvSpPr txBox="1">
              <a:spLocks noChangeArrowheads="1"/>
            </p:cNvSpPr>
            <p:nvPr/>
          </p:nvSpPr>
          <p:spPr bwMode="auto">
            <a:xfrm>
              <a:off x="1985" y="519"/>
              <a:ext cx="344"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r>
                <a:rPr kumimoji="1" lang="en-US" altLang="zh-CN" sz="1800" b="0">
                  <a:solidFill>
                    <a:schemeClr val="tx1"/>
                  </a:solidFill>
                </a:rPr>
                <a:t>m-1</a:t>
              </a:r>
            </a:p>
          </p:txBody>
        </p:sp>
        <p:sp>
          <p:nvSpPr>
            <p:cNvPr id="111639" name="Text Box 1047"/>
            <p:cNvSpPr txBox="1">
              <a:spLocks noChangeArrowheads="1"/>
            </p:cNvSpPr>
            <p:nvPr/>
          </p:nvSpPr>
          <p:spPr bwMode="auto">
            <a:xfrm>
              <a:off x="2137" y="863"/>
              <a:ext cx="475"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r>
                <a:rPr kumimoji="1" lang="en-US" altLang="zh-CN" sz="1800" b="0">
                  <a:solidFill>
                    <a:schemeClr val="tx1"/>
                  </a:solidFill>
                </a:rPr>
                <a:t>m-2</a:t>
              </a:r>
            </a:p>
          </p:txBody>
        </p:sp>
        <p:sp>
          <p:nvSpPr>
            <p:cNvPr id="111640" name="Text Box 1048"/>
            <p:cNvSpPr txBox="1">
              <a:spLocks noChangeArrowheads="1"/>
            </p:cNvSpPr>
            <p:nvPr/>
          </p:nvSpPr>
          <p:spPr bwMode="auto">
            <a:xfrm>
              <a:off x="2117" y="1206"/>
              <a:ext cx="505"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r>
                <a:rPr kumimoji="1" lang="en-US" altLang="zh-CN" sz="1800" b="0">
                  <a:solidFill>
                    <a:schemeClr val="tx1"/>
                  </a:solidFill>
                </a:rPr>
                <a:t>m-3</a:t>
              </a:r>
            </a:p>
          </p:txBody>
        </p:sp>
        <p:sp>
          <p:nvSpPr>
            <p:cNvPr id="111641" name="Text Box 1049"/>
            <p:cNvSpPr txBox="1">
              <a:spLocks noChangeArrowheads="1"/>
            </p:cNvSpPr>
            <p:nvPr/>
          </p:nvSpPr>
          <p:spPr bwMode="auto">
            <a:xfrm>
              <a:off x="1682" y="317"/>
              <a:ext cx="17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r>
                <a:rPr kumimoji="1" lang="en-US" altLang="zh-CN" sz="1800" b="0">
                  <a:solidFill>
                    <a:schemeClr val="tx1"/>
                  </a:solidFill>
                </a:rPr>
                <a:t>0</a:t>
              </a:r>
            </a:p>
          </p:txBody>
        </p:sp>
        <p:sp>
          <p:nvSpPr>
            <p:cNvPr id="111642" name="Text Box 1050"/>
            <p:cNvSpPr txBox="1">
              <a:spLocks noChangeArrowheads="1"/>
            </p:cNvSpPr>
            <p:nvPr/>
          </p:nvSpPr>
          <p:spPr bwMode="auto">
            <a:xfrm>
              <a:off x="1609" y="559"/>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r>
                <a:rPr kumimoji="1" lang="en-US" altLang="zh-CN" sz="1800" b="0">
                  <a:solidFill>
                    <a:schemeClr val="tx1"/>
                  </a:solidFill>
                </a:rPr>
                <a:t>a</a:t>
              </a:r>
              <a:r>
                <a:rPr kumimoji="1" lang="en-US" altLang="zh-CN" sz="1800" b="0" baseline="-25000">
                  <a:solidFill>
                    <a:schemeClr val="tx1"/>
                  </a:solidFill>
                </a:rPr>
                <a:t>0</a:t>
              </a:r>
              <a:endParaRPr kumimoji="1" lang="en-US" altLang="zh-CN" sz="1800" b="0">
                <a:solidFill>
                  <a:schemeClr val="tx1"/>
                </a:solidFill>
              </a:endParaRPr>
            </a:p>
          </p:txBody>
        </p:sp>
        <p:sp>
          <p:nvSpPr>
            <p:cNvPr id="111643" name="Text Box 1051"/>
            <p:cNvSpPr txBox="1">
              <a:spLocks noChangeArrowheads="1"/>
            </p:cNvSpPr>
            <p:nvPr/>
          </p:nvSpPr>
          <p:spPr bwMode="auto">
            <a:xfrm>
              <a:off x="1316" y="549"/>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r>
                <a:rPr kumimoji="1" lang="en-US" altLang="zh-CN" sz="1800" b="0">
                  <a:solidFill>
                    <a:schemeClr val="tx1"/>
                  </a:solidFill>
                </a:rPr>
                <a:t>a</a:t>
              </a:r>
              <a:r>
                <a:rPr kumimoji="1" lang="en-US" altLang="zh-CN" sz="1800" b="0" baseline="-25000">
                  <a:solidFill>
                    <a:schemeClr val="tx1"/>
                  </a:solidFill>
                </a:rPr>
                <a:t>1</a:t>
              </a:r>
              <a:endParaRPr kumimoji="1" lang="en-US" altLang="zh-CN" sz="1800" b="0">
                <a:solidFill>
                  <a:schemeClr val="tx1"/>
                </a:solidFill>
              </a:endParaRPr>
            </a:p>
          </p:txBody>
        </p:sp>
        <p:sp>
          <p:nvSpPr>
            <p:cNvPr id="111644" name="Text Box 1052"/>
            <p:cNvSpPr txBox="1">
              <a:spLocks noChangeArrowheads="1"/>
            </p:cNvSpPr>
            <p:nvPr/>
          </p:nvSpPr>
          <p:spPr bwMode="auto">
            <a:xfrm>
              <a:off x="1084" y="691"/>
              <a:ext cx="17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r>
                <a:rPr kumimoji="1" lang="en-US" altLang="zh-CN" sz="1800" b="0">
                  <a:solidFill>
                    <a:schemeClr val="tx1"/>
                  </a:solidFill>
                </a:rPr>
                <a:t>a</a:t>
              </a:r>
              <a:r>
                <a:rPr kumimoji="1" lang="en-US" altLang="zh-CN" sz="1800" b="0" baseline="-25000">
                  <a:solidFill>
                    <a:schemeClr val="tx1"/>
                  </a:solidFill>
                </a:rPr>
                <a:t>2</a:t>
              </a:r>
              <a:endParaRPr kumimoji="1" lang="en-US" altLang="zh-CN" sz="1800" b="0">
                <a:solidFill>
                  <a:schemeClr val="tx1"/>
                </a:solidFill>
              </a:endParaRPr>
            </a:p>
          </p:txBody>
        </p:sp>
        <p:sp>
          <p:nvSpPr>
            <p:cNvPr id="111645" name="Text Box 1053"/>
            <p:cNvSpPr txBox="1">
              <a:spLocks noChangeArrowheads="1"/>
            </p:cNvSpPr>
            <p:nvPr/>
          </p:nvSpPr>
          <p:spPr bwMode="auto">
            <a:xfrm>
              <a:off x="953" y="943"/>
              <a:ext cx="17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r>
                <a:rPr kumimoji="1" lang="en-US" altLang="zh-CN" sz="1800" b="0">
                  <a:solidFill>
                    <a:schemeClr val="tx1"/>
                  </a:solidFill>
                </a:rPr>
                <a:t>a</a:t>
              </a:r>
              <a:r>
                <a:rPr kumimoji="1" lang="en-US" altLang="zh-CN" sz="1800" b="0" baseline="-25000">
                  <a:solidFill>
                    <a:schemeClr val="tx1"/>
                  </a:solidFill>
                </a:rPr>
                <a:t>3</a:t>
              </a:r>
              <a:endParaRPr kumimoji="1" lang="en-US" altLang="zh-CN" sz="1800" b="0">
                <a:solidFill>
                  <a:schemeClr val="tx1"/>
                </a:solidFill>
              </a:endParaRPr>
            </a:p>
          </p:txBody>
        </p:sp>
        <p:sp>
          <p:nvSpPr>
            <p:cNvPr id="111646" name="Text Box 1054"/>
            <p:cNvSpPr txBox="1">
              <a:spLocks noChangeArrowheads="1"/>
            </p:cNvSpPr>
            <p:nvPr/>
          </p:nvSpPr>
          <p:spPr bwMode="auto">
            <a:xfrm>
              <a:off x="1945" y="144"/>
              <a:ext cx="505"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r>
                <a:rPr kumimoji="1" lang="zh-CN" altLang="en-US" sz="1800" b="0">
                  <a:solidFill>
                    <a:schemeClr val="tx1"/>
                  </a:solidFill>
                </a:rPr>
                <a:t>队头</a:t>
              </a:r>
            </a:p>
          </p:txBody>
        </p:sp>
        <p:sp>
          <p:nvSpPr>
            <p:cNvPr id="111711" name="Text Box 1119"/>
            <p:cNvSpPr txBox="1">
              <a:spLocks noChangeArrowheads="1"/>
            </p:cNvSpPr>
            <p:nvPr/>
          </p:nvSpPr>
          <p:spPr bwMode="auto">
            <a:xfrm>
              <a:off x="803" y="1831"/>
              <a:ext cx="1475"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r>
                <a:rPr kumimoji="1" lang="zh-CN" altLang="en-US" sz="1800" b="0">
                  <a:solidFill>
                    <a:schemeClr val="tx1"/>
                  </a:solidFill>
                </a:rPr>
                <a:t>一般状态</a:t>
              </a:r>
            </a:p>
          </p:txBody>
        </p:sp>
        <p:sp>
          <p:nvSpPr>
            <p:cNvPr id="111714" name="Line 1122"/>
            <p:cNvSpPr>
              <a:spLocks noChangeShapeType="1"/>
            </p:cNvSpPr>
            <p:nvPr/>
          </p:nvSpPr>
          <p:spPr bwMode="auto">
            <a:xfrm flipH="1">
              <a:off x="1872" y="288"/>
              <a:ext cx="192" cy="228"/>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11715" name="Line 1123"/>
            <p:cNvSpPr>
              <a:spLocks noChangeShapeType="1"/>
            </p:cNvSpPr>
            <p:nvPr/>
          </p:nvSpPr>
          <p:spPr bwMode="auto">
            <a:xfrm flipV="1">
              <a:off x="720" y="1392"/>
              <a:ext cx="186" cy="144"/>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sp>
        <p:nvSpPr>
          <p:cNvPr id="76818" name="Text Box 18"/>
          <p:cNvSpPr txBox="1">
            <a:spLocks noChangeArrowheads="1"/>
          </p:cNvSpPr>
          <p:nvPr/>
        </p:nvSpPr>
        <p:spPr bwMode="auto">
          <a:xfrm>
            <a:off x="8650289" y="4839891"/>
            <a:ext cx="50482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r">
              <a:spcBef>
                <a:spcPct val="50000"/>
              </a:spcBef>
            </a:pPr>
            <a:fld id="{43D0A8BC-558D-4B07-8101-C3B5E8C40E41}" type="slidenum">
              <a:rPr lang="en-US" altLang="zh-CN" sz="1400" b="0">
                <a:solidFill>
                  <a:schemeClr val="tx1"/>
                </a:solidFill>
              </a:rPr>
              <a:pPr algn="r">
                <a:spcBef>
                  <a:spcPct val="50000"/>
                </a:spcBef>
              </a:pPr>
              <a:t>61</a:t>
            </a:fld>
            <a:endParaRPr lang="en-US" altLang="zh-CN" sz="1400" b="0">
              <a:solidFill>
                <a:schemeClr val="tx1"/>
              </a:solidFill>
            </a:endParaRPr>
          </a:p>
        </p:txBody>
      </p:sp>
    </p:spTree>
    <p:extLst>
      <p:ext uri="{BB962C8B-B14F-4D97-AF65-F5344CB8AC3E}">
        <p14:creationId xmlns:p14="http://schemas.microsoft.com/office/powerpoint/2010/main" val="41094209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684000" y="202332"/>
            <a:ext cx="7776000" cy="857250"/>
          </a:xfrm>
        </p:spPr>
        <p:txBody>
          <a:bodyPr/>
          <a:lstStyle/>
          <a:p>
            <a:r>
              <a:rPr lang="zh-CN" altLang="en-US"/>
              <a:t>例</a:t>
            </a:r>
            <a:r>
              <a:rPr lang="en-US" altLang="zh-CN"/>
              <a:t>9-10 </a:t>
            </a:r>
            <a:r>
              <a:rPr lang="zh-CN" altLang="en-US"/>
              <a:t>队列类模板</a:t>
            </a:r>
          </a:p>
        </p:txBody>
      </p:sp>
      <p:sp>
        <p:nvSpPr>
          <p:cNvPr id="223235" name="Rectangle 3"/>
          <p:cNvSpPr>
            <a:spLocks noGrp="1" noChangeArrowheads="1"/>
          </p:cNvSpPr>
          <p:nvPr>
            <p:ph idx="1"/>
          </p:nvPr>
        </p:nvSpPr>
        <p:spPr>
          <a:xfrm>
            <a:off x="1295400" y="1428750"/>
            <a:ext cx="3543300" cy="3543300"/>
          </a:xfrm>
          <a:noFill/>
          <a:ln/>
        </p:spPr>
        <p:txBody>
          <a:bodyPr>
            <a:normAutofit fontScale="92500" lnSpcReduction="20000"/>
          </a:bodyPr>
          <a:lstStyle/>
          <a:p>
            <a:pPr>
              <a:buFont typeface="Wingdings" pitchFamily="2" charset="2"/>
              <a:buNone/>
            </a:pPr>
            <a:r>
              <a:rPr lang="en-US" altLang="zh-CN" sz="2000"/>
              <a:t>#ifndef QUEUE_CLASS</a:t>
            </a:r>
          </a:p>
          <a:p>
            <a:pPr>
              <a:buFont typeface="Wingdings" pitchFamily="2" charset="2"/>
              <a:buNone/>
            </a:pPr>
            <a:r>
              <a:rPr lang="en-US" altLang="zh-CN" sz="2000"/>
              <a:t>#define QUEUE_CLASS</a:t>
            </a:r>
          </a:p>
          <a:p>
            <a:pPr>
              <a:buFont typeface="Wingdings" pitchFamily="2" charset="2"/>
              <a:buNone/>
            </a:pPr>
            <a:r>
              <a:rPr lang="en-US" altLang="zh-CN" sz="2000"/>
              <a:t>#include &lt;iostream&gt;</a:t>
            </a:r>
          </a:p>
          <a:p>
            <a:pPr>
              <a:buFont typeface="Wingdings" pitchFamily="2" charset="2"/>
              <a:buNone/>
            </a:pPr>
            <a:r>
              <a:rPr lang="en-US" altLang="zh-CN" sz="2000"/>
              <a:t>#include &lt;cstdlib&gt;</a:t>
            </a:r>
          </a:p>
          <a:p>
            <a:pPr>
              <a:buFont typeface="Wingdings" pitchFamily="2" charset="2"/>
              <a:buNone/>
            </a:pPr>
            <a:r>
              <a:rPr lang="en-US" altLang="zh-CN" sz="2000"/>
              <a:t>using namespace std;</a:t>
            </a:r>
          </a:p>
          <a:p>
            <a:pPr>
              <a:buFont typeface="Wingdings" pitchFamily="2" charset="2"/>
              <a:buNone/>
            </a:pPr>
            <a:r>
              <a:rPr lang="en-US" altLang="zh-CN" sz="2000"/>
              <a:t>const int MaxQSize = 50;   </a:t>
            </a:r>
          </a:p>
          <a:p>
            <a:pPr>
              <a:buFont typeface="Wingdings" pitchFamily="2" charset="2"/>
              <a:buNone/>
            </a:pPr>
            <a:endParaRPr lang="en-US" altLang="zh-CN" sz="2000"/>
          </a:p>
          <a:p>
            <a:pPr>
              <a:buFont typeface="Wingdings" pitchFamily="2" charset="2"/>
              <a:buNone/>
            </a:pPr>
            <a:r>
              <a:rPr lang="en-US" altLang="zh-CN" sz="2000"/>
              <a:t>template &lt;class T&gt;</a:t>
            </a:r>
          </a:p>
          <a:p>
            <a:pPr>
              <a:buFont typeface="Wingdings" pitchFamily="2" charset="2"/>
              <a:buNone/>
            </a:pPr>
            <a:r>
              <a:rPr lang="en-US" altLang="zh-CN" sz="2000"/>
              <a:t>class Queue</a:t>
            </a:r>
          </a:p>
          <a:p>
            <a:pPr>
              <a:buFont typeface="Wingdings" pitchFamily="2" charset="2"/>
              <a:buNone/>
            </a:pPr>
            <a:r>
              <a:rPr lang="en-US" altLang="zh-CN" sz="2000"/>
              <a:t>{  private:</a:t>
            </a:r>
          </a:p>
          <a:p>
            <a:pPr>
              <a:buFont typeface="Wingdings" pitchFamily="2" charset="2"/>
              <a:buNone/>
            </a:pPr>
            <a:r>
              <a:rPr lang="en-US" altLang="zh-CN" sz="2000"/>
              <a:t>        int front, rear, count;  </a:t>
            </a:r>
          </a:p>
          <a:p>
            <a:pPr>
              <a:buFont typeface="Wingdings" pitchFamily="2" charset="2"/>
              <a:buNone/>
            </a:pPr>
            <a:r>
              <a:rPr lang="en-US" altLang="zh-CN" sz="2000"/>
              <a:t>        T qlist[MaxQSize];    </a:t>
            </a:r>
          </a:p>
        </p:txBody>
      </p:sp>
      <p:sp>
        <p:nvSpPr>
          <p:cNvPr id="9" name="灯片编号占位符 5"/>
          <p:cNvSpPr>
            <a:spLocks noGrp="1"/>
          </p:cNvSpPr>
          <p:nvPr>
            <p:ph type="sldNum" sz="quarter" idx="12"/>
          </p:nvPr>
        </p:nvSpPr>
        <p:spPr/>
        <p:txBody>
          <a:bodyPr/>
          <a:lstStyle/>
          <a:p>
            <a:fld id="{D31828D6-F725-4199-827D-F93DA6724E58}" type="slidenum">
              <a:rPr lang="en-US" altLang="zh-CN"/>
              <a:pPr/>
              <a:t>62</a:t>
            </a:fld>
            <a:endParaRPr lang="en-US" altLang="zh-CN"/>
          </a:p>
        </p:txBody>
      </p:sp>
      <p:sp>
        <p:nvSpPr>
          <p:cNvPr id="113668" name="Text Box 4"/>
          <p:cNvSpPr txBox="1">
            <a:spLocks noChangeArrowheads="1"/>
          </p:cNvSpPr>
          <p:nvPr/>
        </p:nvSpPr>
        <p:spPr bwMode="auto">
          <a:xfrm>
            <a:off x="266581" y="51470"/>
            <a:ext cx="800219" cy="5184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eaLnBrk="1" hangingPunct="1">
              <a:spcBef>
                <a:spcPct val="50000"/>
              </a:spcBef>
            </a:pPr>
            <a:r>
              <a:rPr kumimoji="1" lang="zh-CN" altLang="en-US" sz="4000" b="0" dirty="0">
                <a:solidFill>
                  <a:srgbClr val="00FFFF"/>
                </a:solidFill>
                <a:latin typeface="隶书" pitchFamily="49" charset="-122"/>
                <a:ea typeface="隶书" pitchFamily="49" charset="-122"/>
              </a:rPr>
              <a:t>特殊的线性群体</a:t>
            </a:r>
            <a:r>
              <a:rPr kumimoji="1" lang="en-US" altLang="zh-CN" sz="4000" b="0" dirty="0" smtClean="0">
                <a:solidFill>
                  <a:srgbClr val="00FFFF"/>
                </a:solidFill>
                <a:latin typeface="Times New Roman"/>
                <a:ea typeface="隶书" pitchFamily="49" charset="-122"/>
              </a:rPr>
              <a:t>—</a:t>
            </a:r>
            <a:r>
              <a:rPr kumimoji="1" lang="zh-CN" altLang="en-US" sz="4000" b="0" dirty="0" smtClean="0">
                <a:solidFill>
                  <a:srgbClr val="00FFFF"/>
                </a:solidFill>
                <a:latin typeface="隶书" pitchFamily="49" charset="-122"/>
                <a:ea typeface="隶书" pitchFamily="49" charset="-122"/>
              </a:rPr>
              <a:t>队列</a:t>
            </a:r>
            <a:endParaRPr kumimoji="1" lang="zh-CN" altLang="en-US" sz="4000" b="0" dirty="0">
              <a:solidFill>
                <a:srgbClr val="00FFFF"/>
              </a:solidFill>
              <a:latin typeface="隶书" pitchFamily="49" charset="-122"/>
              <a:ea typeface="隶书" pitchFamily="49" charset="-122"/>
            </a:endParaRPr>
          </a:p>
        </p:txBody>
      </p:sp>
      <p:sp>
        <p:nvSpPr>
          <p:cNvPr id="223236" name="Rectangle 4"/>
          <p:cNvSpPr>
            <a:spLocks noChangeArrowheads="1"/>
          </p:cNvSpPr>
          <p:nvPr/>
        </p:nvSpPr>
        <p:spPr bwMode="auto">
          <a:xfrm>
            <a:off x="4724400" y="786383"/>
            <a:ext cx="3543300" cy="371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spcBef>
                <a:spcPct val="20000"/>
              </a:spcBef>
              <a:buClr>
                <a:schemeClr val="accent2"/>
              </a:buClr>
              <a:buSzPct val="80000"/>
              <a:buFont typeface="Wingdings" pitchFamily="2" charset="2"/>
              <a:buChar char="l"/>
              <a:defRPr kumimoji="1" sz="2800" b="1">
                <a:solidFill>
                  <a:schemeClr val="tx1"/>
                </a:solidFill>
                <a:latin typeface="Arial" pitchFamily="34" charset="0"/>
                <a:ea typeface="宋体" pitchFamily="2" charset="-122"/>
              </a:defRPr>
            </a:lvl1pPr>
            <a:lvl2pPr marL="742950" indent="-285750">
              <a:spcBef>
                <a:spcPct val="20000"/>
              </a:spcBef>
              <a:buClr>
                <a:schemeClr val="accent2"/>
              </a:buClr>
              <a:buChar char="–"/>
              <a:defRPr kumimoji="1" sz="2400">
                <a:solidFill>
                  <a:srgbClr val="99FFCC"/>
                </a:solidFill>
                <a:latin typeface="Arial" pitchFamily="34" charset="0"/>
                <a:ea typeface="宋体" pitchFamily="2" charset="-122"/>
              </a:defRPr>
            </a:lvl2pPr>
            <a:lvl3pPr marL="1085850" indent="-228600">
              <a:spcBef>
                <a:spcPct val="20000"/>
              </a:spcBef>
              <a:buClr>
                <a:schemeClr val="accent2"/>
              </a:buClr>
              <a:buSzPct val="75000"/>
              <a:buFont typeface="Wingdings" pitchFamily="2" charset="2"/>
              <a:buChar char="l"/>
              <a:defRPr kumimoji="1" sz="2000">
                <a:solidFill>
                  <a:schemeClr val="tx1"/>
                </a:solidFill>
                <a:latin typeface="Arial" pitchFamily="34" charset="0"/>
                <a:ea typeface="宋体" pitchFamily="2" charset="-122"/>
              </a:defRPr>
            </a:lvl3pPr>
            <a:lvl4pPr marL="1428750" indent="-228600">
              <a:spcBef>
                <a:spcPct val="20000"/>
              </a:spcBef>
              <a:buClr>
                <a:schemeClr val="accent2"/>
              </a:buClr>
              <a:buChar char="–"/>
              <a:defRPr kumimoji="1">
                <a:solidFill>
                  <a:schemeClr val="tx1"/>
                </a:solidFill>
                <a:latin typeface="Arial" pitchFamily="34" charset="0"/>
                <a:ea typeface="宋体" pitchFamily="2" charset="-122"/>
              </a:defRPr>
            </a:lvl4pPr>
            <a:lvl5pPr marL="1771650" indent="-228600">
              <a:spcBef>
                <a:spcPct val="20000"/>
              </a:spcBef>
              <a:buClr>
                <a:schemeClr val="accent2"/>
              </a:buClr>
              <a:buSzPct val="70000"/>
              <a:buFont typeface="Wingdings" pitchFamily="2" charset="2"/>
              <a:buChar char="l"/>
              <a:defRPr kumimoji="1">
                <a:solidFill>
                  <a:schemeClr val="tx1"/>
                </a:solidFill>
                <a:latin typeface="Arial" pitchFamily="34" charset="0"/>
                <a:ea typeface="宋体" pitchFamily="2" charset="-122"/>
              </a:defRPr>
            </a:lvl5pPr>
            <a:lvl6pPr marL="2228850" indent="-228600" fontAlgn="base">
              <a:spcBef>
                <a:spcPct val="20000"/>
              </a:spcBef>
              <a:spcAft>
                <a:spcPct val="0"/>
              </a:spcAft>
              <a:buClr>
                <a:schemeClr val="accent2"/>
              </a:buClr>
              <a:buSzPct val="70000"/>
              <a:buFont typeface="Wingdings" pitchFamily="2" charset="2"/>
              <a:buChar char="l"/>
              <a:defRPr kumimoji="1">
                <a:solidFill>
                  <a:schemeClr val="tx1"/>
                </a:solidFill>
                <a:latin typeface="Arial" pitchFamily="34" charset="0"/>
                <a:ea typeface="宋体" pitchFamily="2" charset="-122"/>
              </a:defRPr>
            </a:lvl6pPr>
            <a:lvl7pPr marL="2686050" indent="-228600" fontAlgn="base">
              <a:spcBef>
                <a:spcPct val="20000"/>
              </a:spcBef>
              <a:spcAft>
                <a:spcPct val="0"/>
              </a:spcAft>
              <a:buClr>
                <a:schemeClr val="accent2"/>
              </a:buClr>
              <a:buSzPct val="70000"/>
              <a:buFont typeface="Wingdings" pitchFamily="2" charset="2"/>
              <a:buChar char="l"/>
              <a:defRPr kumimoji="1">
                <a:solidFill>
                  <a:schemeClr val="tx1"/>
                </a:solidFill>
                <a:latin typeface="Arial" pitchFamily="34" charset="0"/>
                <a:ea typeface="宋体" pitchFamily="2" charset="-122"/>
              </a:defRPr>
            </a:lvl7pPr>
            <a:lvl8pPr marL="3143250" indent="-228600" fontAlgn="base">
              <a:spcBef>
                <a:spcPct val="20000"/>
              </a:spcBef>
              <a:spcAft>
                <a:spcPct val="0"/>
              </a:spcAft>
              <a:buClr>
                <a:schemeClr val="accent2"/>
              </a:buClr>
              <a:buSzPct val="70000"/>
              <a:buFont typeface="Wingdings" pitchFamily="2" charset="2"/>
              <a:buChar char="l"/>
              <a:defRPr kumimoji="1">
                <a:solidFill>
                  <a:schemeClr val="tx1"/>
                </a:solidFill>
                <a:latin typeface="Arial" pitchFamily="34" charset="0"/>
                <a:ea typeface="宋体" pitchFamily="2" charset="-122"/>
              </a:defRPr>
            </a:lvl8pPr>
            <a:lvl9pPr marL="3600450" indent="-228600" fontAlgn="base">
              <a:spcBef>
                <a:spcPct val="20000"/>
              </a:spcBef>
              <a:spcAft>
                <a:spcPct val="0"/>
              </a:spcAft>
              <a:buClr>
                <a:schemeClr val="accent2"/>
              </a:buClr>
              <a:buSzPct val="70000"/>
              <a:buFont typeface="Wingdings" pitchFamily="2" charset="2"/>
              <a:buChar char="l"/>
              <a:defRPr kumimoji="1">
                <a:solidFill>
                  <a:schemeClr val="tx1"/>
                </a:solidFill>
                <a:latin typeface="Arial" pitchFamily="34" charset="0"/>
                <a:ea typeface="宋体" pitchFamily="2" charset="-122"/>
              </a:defRPr>
            </a:lvl9pPr>
          </a:lstStyle>
          <a:p>
            <a:pPr eaLnBrk="1" hangingPunct="1">
              <a:buFont typeface="Wingdings" pitchFamily="2" charset="2"/>
              <a:buNone/>
            </a:pPr>
            <a:r>
              <a:rPr lang="en-US" altLang="zh-CN" sz="2000" dirty="0"/>
              <a:t>public:</a:t>
            </a:r>
          </a:p>
          <a:p>
            <a:pPr eaLnBrk="1" hangingPunct="1">
              <a:buFont typeface="Wingdings" pitchFamily="2" charset="2"/>
              <a:buNone/>
            </a:pPr>
            <a:r>
              <a:rPr lang="en-US" altLang="zh-CN" sz="2000" dirty="0"/>
              <a:t>        Queue (void);   </a:t>
            </a:r>
          </a:p>
          <a:p>
            <a:pPr eaLnBrk="1" hangingPunct="1">
              <a:buFont typeface="Wingdings" pitchFamily="2" charset="2"/>
              <a:buNone/>
            </a:pPr>
            <a:r>
              <a:rPr lang="en-US" altLang="zh-CN" sz="2000" dirty="0"/>
              <a:t>        void </a:t>
            </a:r>
            <a:r>
              <a:rPr lang="en-US" altLang="zh-CN" sz="2000" dirty="0" err="1"/>
              <a:t>QInsert</a:t>
            </a:r>
            <a:r>
              <a:rPr lang="en-US" altLang="zh-CN" sz="2000" dirty="0"/>
              <a:t>(</a:t>
            </a:r>
            <a:r>
              <a:rPr lang="en-US" altLang="zh-CN" sz="2000" dirty="0" err="1"/>
              <a:t>const</a:t>
            </a:r>
            <a:r>
              <a:rPr lang="en-US" altLang="zh-CN" sz="2000" dirty="0"/>
              <a:t> T&amp; item);  </a:t>
            </a:r>
          </a:p>
          <a:p>
            <a:pPr eaLnBrk="1" hangingPunct="1">
              <a:buFont typeface="Wingdings" pitchFamily="2" charset="2"/>
              <a:buNone/>
            </a:pPr>
            <a:r>
              <a:rPr lang="en-US" altLang="zh-CN" sz="2000" dirty="0"/>
              <a:t>        T </a:t>
            </a:r>
            <a:r>
              <a:rPr lang="en-US" altLang="zh-CN" sz="2000" dirty="0" err="1"/>
              <a:t>QDelete</a:t>
            </a:r>
            <a:r>
              <a:rPr lang="en-US" altLang="zh-CN" sz="2000" dirty="0"/>
              <a:t>(void);    </a:t>
            </a:r>
          </a:p>
          <a:p>
            <a:pPr eaLnBrk="1" hangingPunct="1">
              <a:buFont typeface="Wingdings" pitchFamily="2" charset="2"/>
              <a:buNone/>
            </a:pPr>
            <a:r>
              <a:rPr lang="en-US" altLang="zh-CN" sz="2000" dirty="0"/>
              <a:t>        void </a:t>
            </a:r>
            <a:r>
              <a:rPr lang="en-US" altLang="zh-CN" sz="2000" dirty="0" err="1"/>
              <a:t>ClearQueue</a:t>
            </a:r>
            <a:r>
              <a:rPr lang="en-US" altLang="zh-CN" sz="2000" dirty="0"/>
              <a:t>(void);    </a:t>
            </a:r>
          </a:p>
          <a:p>
            <a:pPr eaLnBrk="1" hangingPunct="1">
              <a:buFont typeface="Wingdings" pitchFamily="2" charset="2"/>
              <a:buNone/>
            </a:pPr>
            <a:r>
              <a:rPr lang="en-US" altLang="zh-CN" sz="2000" dirty="0"/>
              <a:t>        T </a:t>
            </a:r>
            <a:r>
              <a:rPr lang="en-US" altLang="zh-CN" sz="2000" dirty="0" err="1"/>
              <a:t>QFront</a:t>
            </a:r>
            <a:r>
              <a:rPr lang="en-US" altLang="zh-CN" sz="2000" dirty="0"/>
              <a:t>(void) </a:t>
            </a:r>
            <a:r>
              <a:rPr lang="en-US" altLang="zh-CN" sz="2000" dirty="0" err="1"/>
              <a:t>const</a:t>
            </a:r>
            <a:r>
              <a:rPr lang="en-US" altLang="zh-CN" sz="2000" dirty="0"/>
              <a:t>;    </a:t>
            </a:r>
          </a:p>
          <a:p>
            <a:pPr eaLnBrk="1" hangingPunct="1">
              <a:buFont typeface="Wingdings" pitchFamily="2" charset="2"/>
              <a:buNone/>
            </a:pPr>
            <a:r>
              <a:rPr lang="en-US" altLang="zh-CN" sz="2000" dirty="0"/>
              <a:t>        </a:t>
            </a:r>
            <a:r>
              <a:rPr lang="en-US" altLang="zh-CN" sz="2000" dirty="0" err="1"/>
              <a:t>int</a:t>
            </a:r>
            <a:r>
              <a:rPr lang="en-US" altLang="zh-CN" sz="2000" dirty="0"/>
              <a:t> </a:t>
            </a:r>
            <a:r>
              <a:rPr lang="en-US" altLang="zh-CN" sz="2000" dirty="0" err="1"/>
              <a:t>QLength</a:t>
            </a:r>
            <a:r>
              <a:rPr lang="en-US" altLang="zh-CN" sz="2000" dirty="0"/>
              <a:t>(void) </a:t>
            </a:r>
            <a:r>
              <a:rPr lang="en-US" altLang="zh-CN" sz="2000" dirty="0" err="1"/>
              <a:t>const</a:t>
            </a:r>
            <a:r>
              <a:rPr lang="en-US" altLang="zh-CN" sz="2000" dirty="0"/>
              <a:t>; </a:t>
            </a:r>
          </a:p>
          <a:p>
            <a:pPr eaLnBrk="1" hangingPunct="1">
              <a:buFont typeface="Wingdings" pitchFamily="2" charset="2"/>
              <a:buNone/>
            </a:pPr>
            <a:r>
              <a:rPr lang="en-US" altLang="zh-CN" sz="2000" dirty="0"/>
              <a:t>        </a:t>
            </a:r>
            <a:r>
              <a:rPr lang="en-US" altLang="zh-CN" sz="2000" dirty="0" err="1"/>
              <a:t>int</a:t>
            </a:r>
            <a:r>
              <a:rPr lang="en-US" altLang="zh-CN" sz="2000" dirty="0"/>
              <a:t> </a:t>
            </a:r>
            <a:r>
              <a:rPr lang="en-US" altLang="zh-CN" sz="2000" dirty="0" err="1"/>
              <a:t>QEmpty</a:t>
            </a:r>
            <a:r>
              <a:rPr lang="en-US" altLang="zh-CN" sz="2000" dirty="0"/>
              <a:t>(void) </a:t>
            </a:r>
            <a:r>
              <a:rPr lang="en-US" altLang="zh-CN" sz="2000" dirty="0" err="1"/>
              <a:t>const</a:t>
            </a:r>
            <a:r>
              <a:rPr lang="en-US" altLang="zh-CN" sz="2000" dirty="0"/>
              <a:t>;    </a:t>
            </a:r>
          </a:p>
          <a:p>
            <a:pPr eaLnBrk="1" hangingPunct="1">
              <a:buFont typeface="Wingdings" pitchFamily="2" charset="2"/>
              <a:buNone/>
            </a:pPr>
            <a:r>
              <a:rPr lang="en-US" altLang="zh-CN" sz="2000" dirty="0"/>
              <a:t>        </a:t>
            </a:r>
            <a:r>
              <a:rPr lang="en-US" altLang="zh-CN" sz="2000" dirty="0" err="1"/>
              <a:t>int</a:t>
            </a:r>
            <a:r>
              <a:rPr lang="en-US" altLang="zh-CN" sz="2000" dirty="0"/>
              <a:t> </a:t>
            </a:r>
            <a:r>
              <a:rPr lang="en-US" altLang="zh-CN" sz="2000" dirty="0" err="1"/>
              <a:t>QFull</a:t>
            </a:r>
            <a:r>
              <a:rPr lang="en-US" altLang="zh-CN" sz="2000" dirty="0"/>
              <a:t>(void) </a:t>
            </a:r>
            <a:r>
              <a:rPr lang="en-US" altLang="zh-CN" sz="2000" dirty="0" err="1"/>
              <a:t>const</a:t>
            </a:r>
            <a:r>
              <a:rPr lang="en-US" altLang="zh-CN" sz="2000" dirty="0"/>
              <a:t>;    </a:t>
            </a:r>
          </a:p>
          <a:p>
            <a:pPr eaLnBrk="1" hangingPunct="1">
              <a:buFont typeface="Wingdings" pitchFamily="2" charset="2"/>
              <a:buNone/>
            </a:pPr>
            <a:r>
              <a:rPr lang="en-US" altLang="zh-CN" sz="2000" dirty="0"/>
              <a:t>};</a:t>
            </a:r>
          </a:p>
          <a:p>
            <a:pPr eaLnBrk="1" hangingPunct="1">
              <a:buFont typeface="Wingdings" pitchFamily="2" charset="2"/>
              <a:buNone/>
            </a:pPr>
            <a:r>
              <a:rPr lang="en-US" altLang="zh-CN" sz="2000" dirty="0"/>
              <a:t>//</a:t>
            </a:r>
            <a:r>
              <a:rPr lang="zh-CN" altLang="en-US" sz="2000" dirty="0"/>
              <a:t>成员函数的实现略</a:t>
            </a:r>
          </a:p>
        </p:txBody>
      </p:sp>
      <p:sp>
        <p:nvSpPr>
          <p:cNvPr id="223237" name="Line 5"/>
          <p:cNvSpPr>
            <a:spLocks noChangeShapeType="1"/>
          </p:cNvSpPr>
          <p:nvPr/>
        </p:nvSpPr>
        <p:spPr bwMode="auto">
          <a:xfrm>
            <a:off x="4572000" y="1428750"/>
            <a:ext cx="0" cy="3314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Tree>
    <p:extLst>
      <p:ext uri="{BB962C8B-B14F-4D97-AF65-F5344CB8AC3E}">
        <p14:creationId xmlns:p14="http://schemas.microsoft.com/office/powerpoint/2010/main" val="360105888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r>
              <a:rPr lang="zh-CN" altLang="en-US" sz="4400"/>
              <a:t>第三部分</a:t>
            </a:r>
            <a:r>
              <a:rPr lang="en-US" altLang="zh-CN" sz="4400"/>
              <a:t>—</a:t>
            </a:r>
            <a:r>
              <a:rPr kumimoji="0" lang="zh-CN" altLang="en-US" sz="4400"/>
              <a:t>群</a:t>
            </a:r>
            <a:r>
              <a:rPr lang="zh-CN" altLang="en-US" sz="4400"/>
              <a:t>体数据的组织</a:t>
            </a:r>
          </a:p>
        </p:txBody>
      </p:sp>
      <p:sp>
        <p:nvSpPr>
          <p:cNvPr id="189443" name="Rectangle 3"/>
          <p:cNvSpPr>
            <a:spLocks noGrp="1" noChangeArrowheads="1"/>
          </p:cNvSpPr>
          <p:nvPr>
            <p:ph idx="1"/>
          </p:nvPr>
        </p:nvSpPr>
        <p:spPr>
          <a:xfrm>
            <a:off x="1219200" y="1543050"/>
            <a:ext cx="7467600" cy="3086100"/>
          </a:xfrm>
        </p:spPr>
        <p:txBody>
          <a:bodyPr>
            <a:normAutofit fontScale="92500" lnSpcReduction="10000"/>
          </a:bodyPr>
          <a:lstStyle/>
          <a:p>
            <a:pPr marL="2057400">
              <a:lnSpc>
                <a:spcPct val="120000"/>
              </a:lnSpc>
            </a:pPr>
            <a:r>
              <a:rPr lang="zh-CN" altLang="en-US"/>
              <a:t>插入排序</a:t>
            </a:r>
          </a:p>
          <a:p>
            <a:pPr marL="2057400">
              <a:lnSpc>
                <a:spcPct val="120000"/>
              </a:lnSpc>
            </a:pPr>
            <a:r>
              <a:rPr lang="zh-CN" altLang="en-US"/>
              <a:t>选择排序</a:t>
            </a:r>
          </a:p>
          <a:p>
            <a:pPr marL="2057400">
              <a:lnSpc>
                <a:spcPct val="120000"/>
              </a:lnSpc>
            </a:pPr>
            <a:r>
              <a:rPr lang="zh-CN" altLang="en-US"/>
              <a:t>交换排序</a:t>
            </a:r>
          </a:p>
          <a:p>
            <a:pPr marL="2057400">
              <a:lnSpc>
                <a:spcPct val="120000"/>
              </a:lnSpc>
            </a:pPr>
            <a:r>
              <a:rPr lang="zh-CN" altLang="en-US"/>
              <a:t>顺序查找</a:t>
            </a:r>
          </a:p>
          <a:p>
            <a:pPr marL="2057400">
              <a:lnSpc>
                <a:spcPct val="120000"/>
              </a:lnSpc>
            </a:pPr>
            <a:r>
              <a:rPr lang="zh-CN" altLang="en-US"/>
              <a:t>折半查找</a:t>
            </a:r>
          </a:p>
        </p:txBody>
      </p:sp>
      <p:sp>
        <p:nvSpPr>
          <p:cNvPr id="6" name="灯片编号占位符 5"/>
          <p:cNvSpPr>
            <a:spLocks noGrp="1"/>
          </p:cNvSpPr>
          <p:nvPr>
            <p:ph type="sldNum" sz="quarter" idx="12"/>
          </p:nvPr>
        </p:nvSpPr>
        <p:spPr/>
        <p:txBody>
          <a:bodyPr/>
          <a:lstStyle/>
          <a:p>
            <a:fld id="{02216459-6035-4760-9C59-ED32F861AB9E}" type="slidenum">
              <a:rPr lang="en-US" altLang="zh-CN"/>
              <a:pPr/>
              <a:t>63</a:t>
            </a:fld>
            <a:endParaRPr lang="en-US" altLang="zh-CN"/>
          </a:p>
        </p:txBody>
      </p:sp>
    </p:spTree>
    <p:extLst>
      <p:ext uri="{BB962C8B-B14F-4D97-AF65-F5344CB8AC3E}">
        <p14:creationId xmlns:p14="http://schemas.microsoft.com/office/powerpoint/2010/main" val="84826609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r>
              <a:rPr lang="zh-CN" altLang="en-US"/>
              <a:t>排序（</a:t>
            </a:r>
            <a:r>
              <a:rPr lang="en-US" altLang="zh-CN"/>
              <a:t>sorting</a:t>
            </a:r>
            <a:r>
              <a:rPr lang="zh-CN" altLang="en-US"/>
              <a:t>）</a:t>
            </a:r>
          </a:p>
        </p:txBody>
      </p:sp>
      <p:sp>
        <p:nvSpPr>
          <p:cNvPr id="167939" name="Rectangle 3"/>
          <p:cNvSpPr>
            <a:spLocks noGrp="1" noChangeArrowheads="1"/>
          </p:cNvSpPr>
          <p:nvPr>
            <p:ph idx="1"/>
          </p:nvPr>
        </p:nvSpPr>
        <p:spPr>
          <a:xfrm>
            <a:off x="1042988" y="1257300"/>
            <a:ext cx="7491412" cy="3543300"/>
          </a:xfrm>
        </p:spPr>
        <p:txBody>
          <a:bodyPr>
            <a:normAutofit fontScale="92500" lnSpcReduction="10000"/>
          </a:bodyPr>
          <a:lstStyle/>
          <a:p>
            <a:pPr>
              <a:lnSpc>
                <a:spcPct val="90000"/>
              </a:lnSpc>
            </a:pPr>
            <a:r>
              <a:rPr lang="zh-CN" altLang="en-US" sz="2800">
                <a:solidFill>
                  <a:srgbClr val="FFFF66"/>
                </a:solidFill>
              </a:rPr>
              <a:t>排序</a:t>
            </a:r>
            <a:r>
              <a:rPr lang="zh-CN" altLang="en-US" sz="2800"/>
              <a:t>是计算机程序设计中的一种重要操作，它的功能是将一个</a:t>
            </a:r>
            <a:r>
              <a:rPr lang="zh-CN" altLang="en-US" sz="2800">
                <a:solidFill>
                  <a:srgbClr val="FFFF66"/>
                </a:solidFill>
              </a:rPr>
              <a:t>数据元素</a:t>
            </a:r>
            <a:r>
              <a:rPr lang="zh-CN" altLang="en-US" sz="2800"/>
              <a:t>的任意序列，重新排列成一个按</a:t>
            </a:r>
            <a:r>
              <a:rPr lang="zh-CN" altLang="en-US" sz="2800">
                <a:solidFill>
                  <a:srgbClr val="FFFF66"/>
                </a:solidFill>
              </a:rPr>
              <a:t>关键字</a:t>
            </a:r>
            <a:r>
              <a:rPr lang="zh-CN" altLang="en-US" sz="2800"/>
              <a:t>有序的序列。</a:t>
            </a:r>
          </a:p>
          <a:p>
            <a:pPr lvl="1">
              <a:lnSpc>
                <a:spcPct val="90000"/>
              </a:lnSpc>
            </a:pPr>
            <a:r>
              <a:rPr lang="zh-CN" altLang="en-US" sz="2400">
                <a:solidFill>
                  <a:srgbClr val="FFFF66"/>
                </a:solidFill>
              </a:rPr>
              <a:t>数据元素：</a:t>
            </a:r>
            <a:r>
              <a:rPr lang="zh-CN" altLang="en-US" sz="2400"/>
              <a:t>数据的基本单位。在计算机中通常作为一个整体进行考虑。一个数据元素可由若干数据项组成。</a:t>
            </a:r>
          </a:p>
          <a:p>
            <a:pPr lvl="1">
              <a:lnSpc>
                <a:spcPct val="90000"/>
              </a:lnSpc>
            </a:pPr>
            <a:r>
              <a:rPr lang="zh-CN" altLang="en-US" sz="2400">
                <a:solidFill>
                  <a:srgbClr val="FFFF66"/>
                </a:solidFill>
              </a:rPr>
              <a:t>关键字：</a:t>
            </a:r>
            <a:r>
              <a:rPr lang="zh-CN" altLang="en-US" sz="2400"/>
              <a:t>数据元素中某个数据项的值，用它可以标识（识别）一个数据元素。</a:t>
            </a:r>
          </a:p>
          <a:p>
            <a:pPr>
              <a:lnSpc>
                <a:spcPct val="90000"/>
              </a:lnSpc>
            </a:pPr>
            <a:r>
              <a:rPr lang="zh-CN" altLang="en-US" sz="2800"/>
              <a:t>在排序过程中需要完成两种基本操作：</a:t>
            </a:r>
          </a:p>
          <a:p>
            <a:pPr lvl="1">
              <a:lnSpc>
                <a:spcPct val="90000"/>
              </a:lnSpc>
            </a:pPr>
            <a:r>
              <a:rPr lang="zh-CN" altLang="en-US" sz="2400"/>
              <a:t>比较两个数的大小</a:t>
            </a:r>
          </a:p>
          <a:p>
            <a:pPr lvl="1">
              <a:lnSpc>
                <a:spcPct val="90000"/>
              </a:lnSpc>
            </a:pPr>
            <a:r>
              <a:rPr lang="zh-CN" altLang="en-US" sz="2400"/>
              <a:t>调整元素在序列中的位置</a:t>
            </a:r>
          </a:p>
        </p:txBody>
      </p:sp>
      <p:sp>
        <p:nvSpPr>
          <p:cNvPr id="7" name="灯片编号占位符 5"/>
          <p:cNvSpPr>
            <a:spLocks noGrp="1"/>
          </p:cNvSpPr>
          <p:nvPr>
            <p:ph type="sldNum" sz="quarter" idx="12"/>
          </p:nvPr>
        </p:nvSpPr>
        <p:spPr/>
        <p:txBody>
          <a:bodyPr/>
          <a:lstStyle/>
          <a:p>
            <a:fld id="{BCCF657C-9B63-4E71-A4A2-60BC6584E664}" type="slidenum">
              <a:rPr lang="en-US" altLang="zh-CN"/>
              <a:pPr/>
              <a:t>64</a:t>
            </a:fld>
            <a:endParaRPr lang="en-US" altLang="zh-CN"/>
          </a:p>
        </p:txBody>
      </p:sp>
      <p:sp>
        <p:nvSpPr>
          <p:cNvPr id="167941" name="Text Box 5"/>
          <p:cNvSpPr txBox="1">
            <a:spLocks noChangeArrowheads="1"/>
          </p:cNvSpPr>
          <p:nvPr/>
        </p:nvSpPr>
        <p:spPr bwMode="auto">
          <a:xfrm>
            <a:off x="266581" y="915566"/>
            <a:ext cx="800219" cy="388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eaLnBrk="1" hangingPunct="1">
              <a:spcBef>
                <a:spcPct val="50000"/>
              </a:spcBef>
            </a:pPr>
            <a:r>
              <a:rPr kumimoji="1" lang="zh-CN" altLang="en-US" sz="4000" b="0" dirty="0">
                <a:solidFill>
                  <a:srgbClr val="FFCCFF"/>
                </a:solidFill>
                <a:latin typeface="隶书" pitchFamily="49" charset="-122"/>
                <a:ea typeface="隶书" pitchFamily="49" charset="-122"/>
              </a:rPr>
              <a:t>群体数据的组织</a:t>
            </a:r>
          </a:p>
        </p:txBody>
      </p:sp>
    </p:spTree>
    <p:extLst>
      <p:ext uri="{BB962C8B-B14F-4D97-AF65-F5344CB8AC3E}">
        <p14:creationId xmlns:p14="http://schemas.microsoft.com/office/powerpoint/2010/main" val="42811319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r>
              <a:rPr lang="zh-CN" altLang="en-US"/>
              <a:t>内部排序与外部排序</a:t>
            </a:r>
          </a:p>
        </p:txBody>
      </p:sp>
      <p:sp>
        <p:nvSpPr>
          <p:cNvPr id="168963" name="Rectangle 3"/>
          <p:cNvSpPr>
            <a:spLocks noGrp="1" noChangeArrowheads="1"/>
          </p:cNvSpPr>
          <p:nvPr>
            <p:ph idx="1"/>
          </p:nvPr>
        </p:nvSpPr>
        <p:spPr/>
        <p:txBody>
          <a:bodyPr>
            <a:normAutofit fontScale="92500"/>
          </a:bodyPr>
          <a:lstStyle/>
          <a:p>
            <a:pPr>
              <a:lnSpc>
                <a:spcPct val="120000"/>
              </a:lnSpc>
            </a:pPr>
            <a:r>
              <a:rPr lang="zh-CN" altLang="en-US">
                <a:solidFill>
                  <a:srgbClr val="FFFF66"/>
                </a:solidFill>
              </a:rPr>
              <a:t>内部排序：</a:t>
            </a:r>
            <a:r>
              <a:rPr lang="zh-CN" altLang="en-US"/>
              <a:t>待排序的数据元素存放在计算机内存中进行的排序过程。</a:t>
            </a:r>
          </a:p>
          <a:p>
            <a:pPr>
              <a:lnSpc>
                <a:spcPct val="120000"/>
              </a:lnSpc>
            </a:pPr>
            <a:r>
              <a:rPr lang="zh-CN" altLang="en-US">
                <a:solidFill>
                  <a:srgbClr val="FFFF66"/>
                </a:solidFill>
              </a:rPr>
              <a:t>外部排序：</a:t>
            </a:r>
            <a:r>
              <a:rPr lang="zh-CN" altLang="en-US"/>
              <a:t>待排序的数据元素数量很大，以致内存存中一次不能容纳全部数据，在排序过程中尚需对外存进行访问的排序过程。</a:t>
            </a:r>
          </a:p>
        </p:txBody>
      </p:sp>
      <p:sp>
        <p:nvSpPr>
          <p:cNvPr id="7" name="灯片编号占位符 5"/>
          <p:cNvSpPr>
            <a:spLocks noGrp="1"/>
          </p:cNvSpPr>
          <p:nvPr>
            <p:ph type="sldNum" sz="quarter" idx="12"/>
          </p:nvPr>
        </p:nvSpPr>
        <p:spPr/>
        <p:txBody>
          <a:bodyPr/>
          <a:lstStyle/>
          <a:p>
            <a:fld id="{8587AB2B-7BD2-4DD8-B7DB-6B1E495E88FF}" type="slidenum">
              <a:rPr lang="en-US" altLang="zh-CN"/>
              <a:pPr/>
              <a:t>65</a:t>
            </a:fld>
            <a:endParaRPr lang="en-US" altLang="zh-CN"/>
          </a:p>
        </p:txBody>
      </p:sp>
      <p:sp>
        <p:nvSpPr>
          <p:cNvPr id="168965" name="Text Box 5"/>
          <p:cNvSpPr txBox="1">
            <a:spLocks noChangeArrowheads="1"/>
          </p:cNvSpPr>
          <p:nvPr/>
        </p:nvSpPr>
        <p:spPr bwMode="auto">
          <a:xfrm>
            <a:off x="-1693" y="1059656"/>
            <a:ext cx="800219" cy="3960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eaLnBrk="1" hangingPunct="1">
              <a:spcBef>
                <a:spcPct val="50000"/>
              </a:spcBef>
            </a:pPr>
            <a:r>
              <a:rPr kumimoji="1" lang="zh-CN" altLang="en-US" sz="4000" b="0" dirty="0">
                <a:solidFill>
                  <a:srgbClr val="FFCCFF"/>
                </a:solidFill>
                <a:latin typeface="隶书" pitchFamily="49" charset="-122"/>
                <a:ea typeface="隶书" pitchFamily="49" charset="-122"/>
              </a:rPr>
              <a:t>群体数据的组织</a:t>
            </a:r>
          </a:p>
        </p:txBody>
      </p:sp>
    </p:spTree>
    <p:extLst>
      <p:ext uri="{BB962C8B-B14F-4D97-AF65-F5344CB8AC3E}">
        <p14:creationId xmlns:p14="http://schemas.microsoft.com/office/powerpoint/2010/main" val="350096719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r>
              <a:rPr lang="zh-CN" altLang="en-US"/>
              <a:t>内部排序方法</a:t>
            </a:r>
          </a:p>
        </p:txBody>
      </p:sp>
      <p:sp>
        <p:nvSpPr>
          <p:cNvPr id="169987" name="Rectangle 3"/>
          <p:cNvSpPr>
            <a:spLocks noGrp="1" noChangeArrowheads="1"/>
          </p:cNvSpPr>
          <p:nvPr>
            <p:ph idx="1"/>
          </p:nvPr>
        </p:nvSpPr>
        <p:spPr>
          <a:xfrm>
            <a:off x="1115616" y="1131590"/>
            <a:ext cx="8229600" cy="3394472"/>
          </a:xfrm>
        </p:spPr>
        <p:txBody>
          <a:bodyPr/>
          <a:lstStyle/>
          <a:p>
            <a:pPr>
              <a:lnSpc>
                <a:spcPct val="150000"/>
              </a:lnSpc>
            </a:pPr>
            <a:r>
              <a:rPr lang="zh-CN" altLang="en-US" dirty="0"/>
              <a:t>插入排序</a:t>
            </a:r>
          </a:p>
          <a:p>
            <a:pPr>
              <a:lnSpc>
                <a:spcPct val="150000"/>
              </a:lnSpc>
            </a:pPr>
            <a:r>
              <a:rPr lang="zh-CN" altLang="en-US" dirty="0"/>
              <a:t>选择排序</a:t>
            </a:r>
          </a:p>
          <a:p>
            <a:pPr>
              <a:lnSpc>
                <a:spcPct val="150000"/>
              </a:lnSpc>
            </a:pPr>
            <a:r>
              <a:rPr lang="zh-CN" altLang="en-US" dirty="0"/>
              <a:t>交换排序</a:t>
            </a:r>
          </a:p>
        </p:txBody>
      </p:sp>
      <p:sp>
        <p:nvSpPr>
          <p:cNvPr id="7" name="灯片编号占位符 5"/>
          <p:cNvSpPr>
            <a:spLocks noGrp="1"/>
          </p:cNvSpPr>
          <p:nvPr>
            <p:ph type="sldNum" sz="quarter" idx="12"/>
          </p:nvPr>
        </p:nvSpPr>
        <p:spPr/>
        <p:txBody>
          <a:bodyPr/>
          <a:lstStyle/>
          <a:p>
            <a:fld id="{48399657-E22A-4055-A0BA-051ABDCB2F74}" type="slidenum">
              <a:rPr lang="en-US" altLang="zh-CN"/>
              <a:pPr/>
              <a:t>66</a:t>
            </a:fld>
            <a:endParaRPr lang="en-US" altLang="zh-CN"/>
          </a:p>
        </p:txBody>
      </p:sp>
      <p:sp>
        <p:nvSpPr>
          <p:cNvPr id="169989" name="Text Box 5"/>
          <p:cNvSpPr txBox="1">
            <a:spLocks noChangeArrowheads="1"/>
          </p:cNvSpPr>
          <p:nvPr/>
        </p:nvSpPr>
        <p:spPr bwMode="auto">
          <a:xfrm>
            <a:off x="266581" y="843558"/>
            <a:ext cx="800219" cy="4104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eaLnBrk="1" hangingPunct="1">
              <a:spcBef>
                <a:spcPct val="50000"/>
              </a:spcBef>
            </a:pPr>
            <a:r>
              <a:rPr kumimoji="1" lang="zh-CN" altLang="en-US" sz="4000" b="0" dirty="0">
                <a:solidFill>
                  <a:srgbClr val="FFCCFF"/>
                </a:solidFill>
                <a:latin typeface="隶书" pitchFamily="49" charset="-122"/>
                <a:ea typeface="隶书" pitchFamily="49" charset="-122"/>
              </a:rPr>
              <a:t>群体数据的组织</a:t>
            </a:r>
          </a:p>
        </p:txBody>
      </p:sp>
    </p:spTree>
    <p:extLst>
      <p:ext uri="{BB962C8B-B14F-4D97-AF65-F5344CB8AC3E}">
        <p14:creationId xmlns:p14="http://schemas.microsoft.com/office/powerpoint/2010/main" val="127746647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r>
              <a:rPr lang="zh-CN" altLang="en-US"/>
              <a:t>插入排序的基本思想</a:t>
            </a:r>
          </a:p>
        </p:txBody>
      </p:sp>
      <p:sp>
        <p:nvSpPr>
          <p:cNvPr id="171011" name="Rectangle 3"/>
          <p:cNvSpPr>
            <a:spLocks noGrp="1" noChangeArrowheads="1"/>
          </p:cNvSpPr>
          <p:nvPr>
            <p:ph idx="1"/>
          </p:nvPr>
        </p:nvSpPr>
        <p:spPr>
          <a:xfrm>
            <a:off x="533400" y="1314450"/>
            <a:ext cx="8229600" cy="685800"/>
          </a:xfrm>
        </p:spPr>
        <p:txBody>
          <a:bodyPr>
            <a:normAutofit fontScale="92500" lnSpcReduction="20000"/>
          </a:bodyPr>
          <a:lstStyle/>
          <a:p>
            <a:r>
              <a:rPr lang="zh-CN" altLang="en-US" sz="2400"/>
              <a:t>每一步将一个待排序元素按其关键字值的大小插入到已排序序列的适当位置上，直到待排序元素插入完为止。</a:t>
            </a:r>
          </a:p>
        </p:txBody>
      </p:sp>
      <p:sp>
        <p:nvSpPr>
          <p:cNvPr id="32" name="灯片编号占位符 5"/>
          <p:cNvSpPr>
            <a:spLocks noGrp="1"/>
          </p:cNvSpPr>
          <p:nvPr>
            <p:ph type="sldNum" sz="quarter" idx="12"/>
          </p:nvPr>
        </p:nvSpPr>
        <p:spPr/>
        <p:txBody>
          <a:bodyPr/>
          <a:lstStyle/>
          <a:p>
            <a:fld id="{41431F04-D219-455E-8706-A7B8EFBDE451}" type="slidenum">
              <a:rPr lang="en-US" altLang="zh-CN"/>
              <a:pPr/>
              <a:t>67</a:t>
            </a:fld>
            <a:endParaRPr lang="en-US" altLang="zh-CN"/>
          </a:p>
        </p:txBody>
      </p:sp>
      <p:sp>
        <p:nvSpPr>
          <p:cNvPr id="171012" name="Rectangle 4"/>
          <p:cNvSpPr>
            <a:spLocks noChangeArrowheads="1"/>
          </p:cNvSpPr>
          <p:nvPr/>
        </p:nvSpPr>
        <p:spPr bwMode="auto">
          <a:xfrm>
            <a:off x="441326" y="1988344"/>
            <a:ext cx="6303008"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kumimoji="1" lang="zh-CN" altLang="en-US">
                <a:solidFill>
                  <a:schemeClr val="tx1"/>
                </a:solidFill>
                <a:latin typeface="宋体" pitchFamily="2" charset="-122"/>
              </a:rPr>
              <a:t>初始状态：            </a:t>
            </a:r>
            <a:r>
              <a:rPr kumimoji="1" lang="en-US" altLang="zh-CN">
                <a:solidFill>
                  <a:schemeClr val="tx1"/>
                </a:solidFill>
                <a:latin typeface="宋体" pitchFamily="2" charset="-122"/>
              </a:rPr>
              <a:t>[5]    4    10    20    12    3</a:t>
            </a:r>
          </a:p>
        </p:txBody>
      </p:sp>
      <p:grpSp>
        <p:nvGrpSpPr>
          <p:cNvPr id="171013" name="Group 5"/>
          <p:cNvGrpSpPr>
            <a:grpSpLocks/>
          </p:cNvGrpSpPr>
          <p:nvPr/>
        </p:nvGrpSpPr>
        <p:grpSpPr bwMode="auto">
          <a:xfrm>
            <a:off x="441326" y="2228849"/>
            <a:ext cx="6746875" cy="644128"/>
            <a:chOff x="278" y="1872"/>
            <a:chExt cx="4250" cy="541"/>
          </a:xfrm>
        </p:grpSpPr>
        <p:sp>
          <p:nvSpPr>
            <p:cNvPr id="171014" name="Rectangle 6"/>
            <p:cNvSpPr>
              <a:spLocks noChangeArrowheads="1"/>
            </p:cNvSpPr>
            <p:nvPr/>
          </p:nvSpPr>
          <p:spPr bwMode="auto">
            <a:xfrm>
              <a:off x="278" y="2102"/>
              <a:ext cx="844"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kumimoji="1" lang="zh-CN" altLang="en-US">
                  <a:solidFill>
                    <a:schemeClr val="tx1"/>
                  </a:solidFill>
                  <a:latin typeface="宋体" pitchFamily="2" charset="-122"/>
                </a:rPr>
                <a:t>插入操作：</a:t>
              </a:r>
            </a:p>
          </p:txBody>
        </p:sp>
        <p:sp>
          <p:nvSpPr>
            <p:cNvPr id="171015" name="Rectangle 7"/>
            <p:cNvSpPr>
              <a:spLocks noChangeArrowheads="1"/>
            </p:cNvSpPr>
            <p:nvPr/>
          </p:nvSpPr>
          <p:spPr bwMode="auto">
            <a:xfrm>
              <a:off x="1430" y="2102"/>
              <a:ext cx="3098"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kumimoji="1" lang="en-US" altLang="zh-CN">
                  <a:solidFill>
                    <a:schemeClr val="tx1"/>
                  </a:solidFill>
                  <a:latin typeface="宋体" pitchFamily="2" charset="-122"/>
                </a:rPr>
                <a:t>1  </a:t>
              </a:r>
              <a:r>
                <a:rPr kumimoji="1" lang="en-US" altLang="zh-CN">
                  <a:solidFill>
                    <a:srgbClr val="FFFF66"/>
                  </a:solidFill>
                  <a:latin typeface="宋体" pitchFamily="2" charset="-122"/>
                </a:rPr>
                <a:t>[4]</a:t>
              </a:r>
              <a:r>
                <a:rPr kumimoji="1" lang="en-US" altLang="zh-CN">
                  <a:solidFill>
                    <a:schemeClr val="tx1"/>
                  </a:solidFill>
                  <a:latin typeface="宋体" pitchFamily="2" charset="-122"/>
                </a:rPr>
                <a:t>    [4     5]   10    20    12    3</a:t>
              </a:r>
            </a:p>
          </p:txBody>
        </p:sp>
        <p:grpSp>
          <p:nvGrpSpPr>
            <p:cNvPr id="171016" name="Group 8"/>
            <p:cNvGrpSpPr>
              <a:grpSpLocks/>
            </p:cNvGrpSpPr>
            <p:nvPr/>
          </p:nvGrpSpPr>
          <p:grpSpPr bwMode="auto">
            <a:xfrm>
              <a:off x="2592" y="1872"/>
              <a:ext cx="576" cy="288"/>
              <a:chOff x="2592" y="1872"/>
              <a:chExt cx="576" cy="288"/>
            </a:xfrm>
          </p:grpSpPr>
          <p:sp>
            <p:nvSpPr>
              <p:cNvPr id="171017" name="Line 9"/>
              <p:cNvSpPr>
                <a:spLocks noChangeShapeType="1"/>
              </p:cNvSpPr>
              <p:nvPr/>
            </p:nvSpPr>
            <p:spPr bwMode="auto">
              <a:xfrm>
                <a:off x="3168" y="1872"/>
                <a:ext cx="0" cy="144"/>
              </a:xfrm>
              <a:prstGeom prst="line">
                <a:avLst/>
              </a:prstGeom>
              <a:noFill/>
              <a:ln w="12700">
                <a:solidFill>
                  <a:srgbClr val="99FF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1018" name="Line 10"/>
              <p:cNvSpPr>
                <a:spLocks noChangeShapeType="1"/>
              </p:cNvSpPr>
              <p:nvPr/>
            </p:nvSpPr>
            <p:spPr bwMode="auto">
              <a:xfrm flipH="1">
                <a:off x="2592" y="2016"/>
                <a:ext cx="576" cy="0"/>
              </a:xfrm>
              <a:prstGeom prst="line">
                <a:avLst/>
              </a:prstGeom>
              <a:noFill/>
              <a:ln w="12700">
                <a:solidFill>
                  <a:srgbClr val="99FF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1019" name="Line 11"/>
              <p:cNvSpPr>
                <a:spLocks noChangeShapeType="1"/>
              </p:cNvSpPr>
              <p:nvPr/>
            </p:nvSpPr>
            <p:spPr bwMode="auto">
              <a:xfrm>
                <a:off x="2592" y="2016"/>
                <a:ext cx="0" cy="144"/>
              </a:xfrm>
              <a:prstGeom prst="line">
                <a:avLst/>
              </a:prstGeom>
              <a:noFill/>
              <a:ln w="12700">
                <a:solidFill>
                  <a:srgbClr val="99FF66"/>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171020" name="Group 12"/>
          <p:cNvGrpSpPr>
            <a:grpSpLocks/>
          </p:cNvGrpSpPr>
          <p:nvPr/>
        </p:nvGrpSpPr>
        <p:grpSpPr bwMode="auto">
          <a:xfrm>
            <a:off x="2270126" y="2800348"/>
            <a:ext cx="4918075" cy="586978"/>
            <a:chOff x="1430" y="2352"/>
            <a:chExt cx="3098" cy="493"/>
          </a:xfrm>
        </p:grpSpPr>
        <p:sp>
          <p:nvSpPr>
            <p:cNvPr id="171021" name="Rectangle 13"/>
            <p:cNvSpPr>
              <a:spLocks noChangeArrowheads="1"/>
            </p:cNvSpPr>
            <p:nvPr/>
          </p:nvSpPr>
          <p:spPr bwMode="auto">
            <a:xfrm>
              <a:off x="1430" y="2534"/>
              <a:ext cx="3098"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kumimoji="1" lang="en-US" altLang="zh-CN">
                  <a:solidFill>
                    <a:schemeClr val="tx1"/>
                  </a:solidFill>
                  <a:latin typeface="宋体" pitchFamily="2" charset="-122"/>
                </a:rPr>
                <a:t>2  </a:t>
              </a:r>
              <a:r>
                <a:rPr kumimoji="1" lang="en-US" altLang="zh-CN">
                  <a:solidFill>
                    <a:srgbClr val="FFFF66"/>
                  </a:solidFill>
                  <a:latin typeface="宋体" pitchFamily="2" charset="-122"/>
                </a:rPr>
                <a:t>[10]</a:t>
              </a:r>
              <a:r>
                <a:rPr kumimoji="1" lang="en-US" altLang="zh-CN">
                  <a:solidFill>
                    <a:schemeClr val="tx1"/>
                  </a:solidFill>
                  <a:latin typeface="宋体" pitchFamily="2" charset="-122"/>
                </a:rPr>
                <a:t>   [4     5    10]   20    12    3</a:t>
              </a:r>
            </a:p>
          </p:txBody>
        </p:sp>
        <p:sp>
          <p:nvSpPr>
            <p:cNvPr id="171022" name="Line 14"/>
            <p:cNvSpPr>
              <a:spLocks noChangeShapeType="1"/>
            </p:cNvSpPr>
            <p:nvPr/>
          </p:nvSpPr>
          <p:spPr bwMode="auto">
            <a:xfrm>
              <a:off x="3696" y="2352"/>
              <a:ext cx="0" cy="192"/>
            </a:xfrm>
            <a:prstGeom prst="line">
              <a:avLst/>
            </a:prstGeom>
            <a:noFill/>
            <a:ln w="12700">
              <a:solidFill>
                <a:srgbClr val="99FF66"/>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71023" name="Group 15"/>
          <p:cNvGrpSpPr>
            <a:grpSpLocks/>
          </p:cNvGrpSpPr>
          <p:nvPr/>
        </p:nvGrpSpPr>
        <p:grpSpPr bwMode="auto">
          <a:xfrm>
            <a:off x="2270126" y="3314698"/>
            <a:ext cx="4918075" cy="529828"/>
            <a:chOff x="1430" y="2784"/>
            <a:chExt cx="3098" cy="445"/>
          </a:xfrm>
        </p:grpSpPr>
        <p:sp>
          <p:nvSpPr>
            <p:cNvPr id="171024" name="Rectangle 16"/>
            <p:cNvSpPr>
              <a:spLocks noChangeArrowheads="1"/>
            </p:cNvSpPr>
            <p:nvPr/>
          </p:nvSpPr>
          <p:spPr bwMode="auto">
            <a:xfrm>
              <a:off x="1430" y="2918"/>
              <a:ext cx="3098"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kumimoji="1" lang="en-US" altLang="zh-CN">
                  <a:solidFill>
                    <a:schemeClr val="tx1"/>
                  </a:solidFill>
                  <a:latin typeface="宋体" pitchFamily="2" charset="-122"/>
                </a:rPr>
                <a:t>3  </a:t>
              </a:r>
              <a:r>
                <a:rPr kumimoji="1" lang="en-US" altLang="zh-CN">
                  <a:solidFill>
                    <a:srgbClr val="FFFF66"/>
                  </a:solidFill>
                  <a:latin typeface="宋体" pitchFamily="2" charset="-122"/>
                </a:rPr>
                <a:t>[20]</a:t>
              </a:r>
              <a:r>
                <a:rPr kumimoji="1" lang="en-US" altLang="zh-CN">
                  <a:solidFill>
                    <a:schemeClr val="tx1"/>
                  </a:solidFill>
                  <a:latin typeface="宋体" pitchFamily="2" charset="-122"/>
                </a:rPr>
                <a:t>   [4     5    10    20]   12    3</a:t>
              </a:r>
            </a:p>
          </p:txBody>
        </p:sp>
        <p:sp>
          <p:nvSpPr>
            <p:cNvPr id="171025" name="Line 17"/>
            <p:cNvSpPr>
              <a:spLocks noChangeShapeType="1"/>
            </p:cNvSpPr>
            <p:nvPr/>
          </p:nvSpPr>
          <p:spPr bwMode="auto">
            <a:xfrm>
              <a:off x="4272" y="2784"/>
              <a:ext cx="0" cy="192"/>
            </a:xfrm>
            <a:prstGeom prst="line">
              <a:avLst/>
            </a:prstGeom>
            <a:noFill/>
            <a:ln w="12700">
              <a:solidFill>
                <a:srgbClr val="99FF66"/>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71026" name="Group 18"/>
          <p:cNvGrpSpPr>
            <a:grpSpLocks/>
          </p:cNvGrpSpPr>
          <p:nvPr/>
        </p:nvGrpSpPr>
        <p:grpSpPr bwMode="auto">
          <a:xfrm>
            <a:off x="2270126" y="3714748"/>
            <a:ext cx="5426075" cy="586978"/>
            <a:chOff x="1430" y="3120"/>
            <a:chExt cx="3418" cy="493"/>
          </a:xfrm>
        </p:grpSpPr>
        <p:sp>
          <p:nvSpPr>
            <p:cNvPr id="171027" name="Rectangle 19"/>
            <p:cNvSpPr>
              <a:spLocks noChangeArrowheads="1"/>
            </p:cNvSpPr>
            <p:nvPr/>
          </p:nvSpPr>
          <p:spPr bwMode="auto">
            <a:xfrm>
              <a:off x="1430" y="3302"/>
              <a:ext cx="3098"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kumimoji="1" lang="en-US" altLang="zh-CN">
                  <a:solidFill>
                    <a:schemeClr val="tx1"/>
                  </a:solidFill>
                  <a:latin typeface="宋体" pitchFamily="2" charset="-122"/>
                </a:rPr>
                <a:t>4  </a:t>
              </a:r>
              <a:r>
                <a:rPr kumimoji="1" lang="en-US" altLang="zh-CN">
                  <a:solidFill>
                    <a:srgbClr val="FFFF66"/>
                  </a:solidFill>
                  <a:latin typeface="宋体" pitchFamily="2" charset="-122"/>
                </a:rPr>
                <a:t>[12]</a:t>
              </a:r>
              <a:r>
                <a:rPr kumimoji="1" lang="en-US" altLang="zh-CN">
                  <a:solidFill>
                    <a:schemeClr val="tx1"/>
                  </a:solidFill>
                  <a:latin typeface="宋体" pitchFamily="2" charset="-122"/>
                </a:rPr>
                <a:t>   [4     5    10    12    20]   3</a:t>
              </a:r>
            </a:p>
          </p:txBody>
        </p:sp>
        <p:grpSp>
          <p:nvGrpSpPr>
            <p:cNvPr id="171028" name="Group 20"/>
            <p:cNvGrpSpPr>
              <a:grpSpLocks/>
            </p:cNvGrpSpPr>
            <p:nvPr/>
          </p:nvGrpSpPr>
          <p:grpSpPr bwMode="auto">
            <a:xfrm>
              <a:off x="4272" y="3120"/>
              <a:ext cx="576" cy="288"/>
              <a:chOff x="4272" y="3120"/>
              <a:chExt cx="576" cy="288"/>
            </a:xfrm>
          </p:grpSpPr>
          <p:sp>
            <p:nvSpPr>
              <p:cNvPr id="171029" name="Line 21"/>
              <p:cNvSpPr>
                <a:spLocks noChangeShapeType="1"/>
              </p:cNvSpPr>
              <p:nvPr/>
            </p:nvSpPr>
            <p:spPr bwMode="auto">
              <a:xfrm>
                <a:off x="4848" y="3120"/>
                <a:ext cx="0" cy="144"/>
              </a:xfrm>
              <a:prstGeom prst="line">
                <a:avLst/>
              </a:prstGeom>
              <a:noFill/>
              <a:ln w="12700">
                <a:solidFill>
                  <a:srgbClr val="99FF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1030" name="Line 22"/>
              <p:cNvSpPr>
                <a:spLocks noChangeShapeType="1"/>
              </p:cNvSpPr>
              <p:nvPr/>
            </p:nvSpPr>
            <p:spPr bwMode="auto">
              <a:xfrm flipH="1">
                <a:off x="4272" y="3264"/>
                <a:ext cx="576" cy="0"/>
              </a:xfrm>
              <a:prstGeom prst="line">
                <a:avLst/>
              </a:prstGeom>
              <a:noFill/>
              <a:ln w="12700">
                <a:solidFill>
                  <a:srgbClr val="99FF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1031" name="Line 23"/>
              <p:cNvSpPr>
                <a:spLocks noChangeShapeType="1"/>
              </p:cNvSpPr>
              <p:nvPr/>
            </p:nvSpPr>
            <p:spPr bwMode="auto">
              <a:xfrm>
                <a:off x="4272" y="3264"/>
                <a:ext cx="0" cy="144"/>
              </a:xfrm>
              <a:prstGeom prst="line">
                <a:avLst/>
              </a:prstGeom>
              <a:noFill/>
              <a:ln w="12700">
                <a:solidFill>
                  <a:srgbClr val="99FF66"/>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171032" name="Group 24"/>
          <p:cNvGrpSpPr>
            <a:grpSpLocks/>
          </p:cNvGrpSpPr>
          <p:nvPr/>
        </p:nvGrpSpPr>
        <p:grpSpPr bwMode="auto">
          <a:xfrm>
            <a:off x="2270126" y="4171947"/>
            <a:ext cx="6264275" cy="644128"/>
            <a:chOff x="1430" y="3504"/>
            <a:chExt cx="3946" cy="541"/>
          </a:xfrm>
        </p:grpSpPr>
        <p:sp>
          <p:nvSpPr>
            <p:cNvPr id="171033" name="Rectangle 25"/>
            <p:cNvSpPr>
              <a:spLocks noChangeArrowheads="1"/>
            </p:cNvSpPr>
            <p:nvPr/>
          </p:nvSpPr>
          <p:spPr bwMode="auto">
            <a:xfrm>
              <a:off x="1430" y="3734"/>
              <a:ext cx="3243"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kumimoji="1" lang="en-US" altLang="zh-CN">
                  <a:solidFill>
                    <a:schemeClr val="tx1"/>
                  </a:solidFill>
                  <a:latin typeface="宋体" pitchFamily="2" charset="-122"/>
                </a:rPr>
                <a:t>5  </a:t>
              </a:r>
              <a:r>
                <a:rPr kumimoji="1" lang="en-US" altLang="zh-CN">
                  <a:solidFill>
                    <a:srgbClr val="FFFF66"/>
                  </a:solidFill>
                  <a:latin typeface="宋体" pitchFamily="2" charset="-122"/>
                </a:rPr>
                <a:t>[3]</a:t>
              </a:r>
              <a:r>
                <a:rPr kumimoji="1" lang="en-US" altLang="zh-CN">
                  <a:solidFill>
                    <a:schemeClr val="tx1"/>
                  </a:solidFill>
                  <a:latin typeface="宋体" pitchFamily="2" charset="-122"/>
                </a:rPr>
                <a:t>    [3     4     5    10    12    20]</a:t>
              </a:r>
            </a:p>
          </p:txBody>
        </p:sp>
        <p:grpSp>
          <p:nvGrpSpPr>
            <p:cNvPr id="171034" name="Group 26"/>
            <p:cNvGrpSpPr>
              <a:grpSpLocks/>
            </p:cNvGrpSpPr>
            <p:nvPr/>
          </p:nvGrpSpPr>
          <p:grpSpPr bwMode="auto">
            <a:xfrm>
              <a:off x="2592" y="3504"/>
              <a:ext cx="2784" cy="288"/>
              <a:chOff x="2592" y="3504"/>
              <a:chExt cx="2784" cy="288"/>
            </a:xfrm>
          </p:grpSpPr>
          <p:sp>
            <p:nvSpPr>
              <p:cNvPr id="171035" name="Line 27"/>
              <p:cNvSpPr>
                <a:spLocks noChangeShapeType="1"/>
              </p:cNvSpPr>
              <p:nvPr/>
            </p:nvSpPr>
            <p:spPr bwMode="auto">
              <a:xfrm>
                <a:off x="5376" y="3504"/>
                <a:ext cx="0" cy="144"/>
              </a:xfrm>
              <a:prstGeom prst="line">
                <a:avLst/>
              </a:prstGeom>
              <a:noFill/>
              <a:ln w="12700">
                <a:solidFill>
                  <a:srgbClr val="99FF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1036" name="Line 28"/>
              <p:cNvSpPr>
                <a:spLocks noChangeShapeType="1"/>
              </p:cNvSpPr>
              <p:nvPr/>
            </p:nvSpPr>
            <p:spPr bwMode="auto">
              <a:xfrm flipH="1">
                <a:off x="2592" y="3648"/>
                <a:ext cx="2784" cy="0"/>
              </a:xfrm>
              <a:prstGeom prst="line">
                <a:avLst/>
              </a:prstGeom>
              <a:noFill/>
              <a:ln w="12700">
                <a:solidFill>
                  <a:srgbClr val="99FF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1037" name="Line 29"/>
              <p:cNvSpPr>
                <a:spLocks noChangeShapeType="1"/>
              </p:cNvSpPr>
              <p:nvPr/>
            </p:nvSpPr>
            <p:spPr bwMode="auto">
              <a:xfrm>
                <a:off x="2592" y="3648"/>
                <a:ext cx="0" cy="144"/>
              </a:xfrm>
              <a:prstGeom prst="line">
                <a:avLst/>
              </a:prstGeom>
              <a:noFill/>
              <a:ln w="12700">
                <a:solidFill>
                  <a:srgbClr val="99FF66"/>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Tree>
    <p:extLst>
      <p:ext uri="{BB962C8B-B14F-4D97-AF65-F5344CB8AC3E}">
        <p14:creationId xmlns:p14="http://schemas.microsoft.com/office/powerpoint/2010/main" val="37741012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71012"/>
                                        </p:tgtEl>
                                        <p:attrNameLst>
                                          <p:attrName>style.visibility</p:attrName>
                                        </p:attrNameLst>
                                      </p:cBhvr>
                                      <p:to>
                                        <p:strVal val="visible"/>
                                      </p:to>
                                    </p:set>
                                    <p:anim calcmode="lin" valueType="num">
                                      <p:cBhvr additive="base">
                                        <p:cTn id="7" dur="500" fill="hold"/>
                                        <p:tgtEl>
                                          <p:spTgt spid="171012"/>
                                        </p:tgtEl>
                                        <p:attrNameLst>
                                          <p:attrName>ppt_x</p:attrName>
                                        </p:attrNameLst>
                                      </p:cBhvr>
                                      <p:tavLst>
                                        <p:tav tm="0">
                                          <p:val>
                                            <p:strVal val="#ppt_x"/>
                                          </p:val>
                                        </p:tav>
                                        <p:tav tm="100000">
                                          <p:val>
                                            <p:strVal val="#ppt_x"/>
                                          </p:val>
                                        </p:tav>
                                      </p:tavLst>
                                    </p:anim>
                                    <p:anim calcmode="lin" valueType="num">
                                      <p:cBhvr additive="base">
                                        <p:cTn id="8" dur="500" fill="hold"/>
                                        <p:tgtEl>
                                          <p:spTgt spid="171012"/>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171013"/>
                                        </p:tgtEl>
                                        <p:attrNameLst>
                                          <p:attrName>style.visibility</p:attrName>
                                        </p:attrNameLst>
                                      </p:cBhvr>
                                      <p:to>
                                        <p:strVal val="visible"/>
                                      </p:to>
                                    </p:set>
                                    <p:animEffect transition="in" filter="wipe(up)">
                                      <p:cBhvr>
                                        <p:cTn id="13" dur="500"/>
                                        <p:tgtEl>
                                          <p:spTgt spid="171013"/>
                                        </p:tgtEl>
                                      </p:cBhvr>
                                    </p:animEffect>
                                  </p:childTnLst>
                                  <p:subTnLst>
                                    <p:audio>
                                      <p:cMediaNode>
                                        <p:cTn display="0" masterRel="sameClick">
                                          <p:stCondLst>
                                            <p:cond evt="begin" delay="0">
                                              <p:tn val="11"/>
                                            </p:cond>
                                          </p:stCondLst>
                                          <p:endCondLst>
                                            <p:cond evt="onStopAudio" delay="0">
                                              <p:tgtEl>
                                                <p:sldTgt/>
                                              </p:tgtEl>
                                            </p:cond>
                                          </p:endCondLst>
                                        </p:cTn>
                                        <p:tgtEl>
                                          <p:sndTgt r:embed="rId3" name="Whoosh"/>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nodeType="clickEffect">
                                  <p:stCondLst>
                                    <p:cond delay="0"/>
                                  </p:stCondLst>
                                  <p:childTnLst>
                                    <p:set>
                                      <p:cBhvr>
                                        <p:cTn id="17" dur="1" fill="hold">
                                          <p:stCondLst>
                                            <p:cond delay="0"/>
                                          </p:stCondLst>
                                        </p:cTn>
                                        <p:tgtEl>
                                          <p:spTgt spid="171020"/>
                                        </p:tgtEl>
                                        <p:attrNameLst>
                                          <p:attrName>style.visibility</p:attrName>
                                        </p:attrNameLst>
                                      </p:cBhvr>
                                      <p:to>
                                        <p:strVal val="visible"/>
                                      </p:to>
                                    </p:set>
                                    <p:animEffect transition="in" filter="wipe(up)">
                                      <p:cBhvr>
                                        <p:cTn id="18" dur="500"/>
                                        <p:tgtEl>
                                          <p:spTgt spid="171020"/>
                                        </p:tgtEl>
                                      </p:cBhvr>
                                    </p:animEffect>
                                  </p:childTnLst>
                                  <p:subTnLst>
                                    <p:audio>
                                      <p:cMediaNode>
                                        <p:cTn display="0" masterRel="sameClick">
                                          <p:stCondLst>
                                            <p:cond evt="begin" delay="0">
                                              <p:tn val="16"/>
                                            </p:cond>
                                          </p:stCondLst>
                                          <p:endCondLst>
                                            <p:cond evt="onStopAudio" delay="0">
                                              <p:tgtEl>
                                                <p:sldTgt/>
                                              </p:tgtEl>
                                            </p:cond>
                                          </p:endCondLst>
                                        </p:cTn>
                                        <p:tgtEl>
                                          <p:sndTgt r:embed="rId3" name="Whoosh"/>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nodeType="clickEffect">
                                  <p:stCondLst>
                                    <p:cond delay="0"/>
                                  </p:stCondLst>
                                  <p:childTnLst>
                                    <p:set>
                                      <p:cBhvr>
                                        <p:cTn id="22" dur="1" fill="hold">
                                          <p:stCondLst>
                                            <p:cond delay="0"/>
                                          </p:stCondLst>
                                        </p:cTn>
                                        <p:tgtEl>
                                          <p:spTgt spid="171023"/>
                                        </p:tgtEl>
                                        <p:attrNameLst>
                                          <p:attrName>style.visibility</p:attrName>
                                        </p:attrNameLst>
                                      </p:cBhvr>
                                      <p:to>
                                        <p:strVal val="visible"/>
                                      </p:to>
                                    </p:set>
                                    <p:animEffect transition="in" filter="wipe(up)">
                                      <p:cBhvr>
                                        <p:cTn id="23" dur="500"/>
                                        <p:tgtEl>
                                          <p:spTgt spid="171023"/>
                                        </p:tgtEl>
                                      </p:cBhvr>
                                    </p:animEffect>
                                  </p:childTnLst>
                                  <p:subTnLst>
                                    <p:audio>
                                      <p:cMediaNode>
                                        <p:cTn display="0" masterRel="sameClick">
                                          <p:stCondLst>
                                            <p:cond evt="begin" delay="0">
                                              <p:tn val="21"/>
                                            </p:cond>
                                          </p:stCondLst>
                                          <p:endCondLst>
                                            <p:cond evt="onStopAudio" delay="0">
                                              <p:tgtEl>
                                                <p:sldTgt/>
                                              </p:tgtEl>
                                            </p:cond>
                                          </p:endCondLst>
                                        </p:cTn>
                                        <p:tgtEl>
                                          <p:sndTgt r:embed="rId3" name="Whoosh"/>
                                        </p:tgtEl>
                                      </p:cMediaNode>
                                    </p:audio>
                                  </p:sub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nodeType="clickEffect">
                                  <p:stCondLst>
                                    <p:cond delay="0"/>
                                  </p:stCondLst>
                                  <p:childTnLst>
                                    <p:set>
                                      <p:cBhvr>
                                        <p:cTn id="27" dur="1" fill="hold">
                                          <p:stCondLst>
                                            <p:cond delay="0"/>
                                          </p:stCondLst>
                                        </p:cTn>
                                        <p:tgtEl>
                                          <p:spTgt spid="171026"/>
                                        </p:tgtEl>
                                        <p:attrNameLst>
                                          <p:attrName>style.visibility</p:attrName>
                                        </p:attrNameLst>
                                      </p:cBhvr>
                                      <p:to>
                                        <p:strVal val="visible"/>
                                      </p:to>
                                    </p:set>
                                    <p:animEffect transition="in" filter="wipe(up)">
                                      <p:cBhvr>
                                        <p:cTn id="28" dur="500"/>
                                        <p:tgtEl>
                                          <p:spTgt spid="171026"/>
                                        </p:tgtEl>
                                      </p:cBhvr>
                                    </p:animEffect>
                                  </p:childTnLst>
                                  <p:subTnLst>
                                    <p:audio>
                                      <p:cMediaNode>
                                        <p:cTn display="0" masterRel="sameClick">
                                          <p:stCondLst>
                                            <p:cond evt="begin" delay="0">
                                              <p:tn val="26"/>
                                            </p:cond>
                                          </p:stCondLst>
                                          <p:endCondLst>
                                            <p:cond evt="onStopAudio" delay="0">
                                              <p:tgtEl>
                                                <p:sldTgt/>
                                              </p:tgtEl>
                                            </p:cond>
                                          </p:endCondLst>
                                        </p:cTn>
                                        <p:tgtEl>
                                          <p:sndTgt r:embed="rId3" name="Whoosh"/>
                                        </p:tgtEl>
                                      </p:cMediaNode>
                                    </p:audio>
                                  </p:sub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2" fill="hold" nodeType="clickEffect">
                                  <p:stCondLst>
                                    <p:cond delay="0"/>
                                  </p:stCondLst>
                                  <p:childTnLst>
                                    <p:set>
                                      <p:cBhvr>
                                        <p:cTn id="32" dur="1" fill="hold">
                                          <p:stCondLst>
                                            <p:cond delay="0"/>
                                          </p:stCondLst>
                                        </p:cTn>
                                        <p:tgtEl>
                                          <p:spTgt spid="171032"/>
                                        </p:tgtEl>
                                        <p:attrNameLst>
                                          <p:attrName>style.visibility</p:attrName>
                                        </p:attrNameLst>
                                      </p:cBhvr>
                                      <p:to>
                                        <p:strVal val="visible"/>
                                      </p:to>
                                    </p:set>
                                    <p:animEffect transition="in" filter="wipe(right)">
                                      <p:cBhvr>
                                        <p:cTn id="33" dur="500"/>
                                        <p:tgtEl>
                                          <p:spTgt spid="171032"/>
                                        </p:tgtEl>
                                      </p:cBhvr>
                                    </p:animEffect>
                                  </p:childTnLst>
                                  <p:subTnLst>
                                    <p:audio>
                                      <p:cMediaNode>
                                        <p:cTn display="0" masterRel="sameClick">
                                          <p:stCondLst>
                                            <p:cond evt="begin" delay="0">
                                              <p:tn val="31"/>
                                            </p:cond>
                                          </p:stCondLst>
                                          <p:endCondLst>
                                            <p:cond evt="onStopAudio" delay="0">
                                              <p:tgtEl>
                                                <p:sldTgt/>
                                              </p:tgtEl>
                                            </p:cond>
                                          </p:endCondLst>
                                        </p:cTn>
                                        <p:tgtEl>
                                          <p:sndTgt r:embed="rId3"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2"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r>
              <a:rPr lang="zh-CN" altLang="en-US"/>
              <a:t>直接插入排序</a:t>
            </a:r>
          </a:p>
        </p:txBody>
      </p:sp>
      <p:sp>
        <p:nvSpPr>
          <p:cNvPr id="172035" name="Rectangle 3"/>
          <p:cNvSpPr>
            <a:spLocks noGrp="1" noChangeArrowheads="1"/>
          </p:cNvSpPr>
          <p:nvPr>
            <p:ph idx="1"/>
          </p:nvPr>
        </p:nvSpPr>
        <p:spPr/>
        <p:txBody>
          <a:bodyPr/>
          <a:lstStyle/>
          <a:p>
            <a:pPr>
              <a:lnSpc>
                <a:spcPct val="140000"/>
              </a:lnSpc>
            </a:pPr>
            <a:r>
              <a:rPr lang="zh-CN" altLang="en-US" sz="2800"/>
              <a:t>在插入排序过程中，由于寻找插入位置的方法不同又可以分为不同的插入排序算法，这里我们只介绍最简单的直接插入排序算法。</a:t>
            </a:r>
          </a:p>
          <a:p>
            <a:pPr>
              <a:lnSpc>
                <a:spcPct val="140000"/>
              </a:lnSpc>
            </a:pPr>
            <a:r>
              <a:rPr lang="zh-CN" altLang="en-US" sz="2800">
                <a:solidFill>
                  <a:srgbClr val="FFFF66"/>
                </a:solidFill>
              </a:rPr>
              <a:t>例</a:t>
            </a:r>
            <a:r>
              <a:rPr lang="en-US" altLang="zh-CN" sz="2800">
                <a:solidFill>
                  <a:srgbClr val="FFFF66"/>
                </a:solidFill>
              </a:rPr>
              <a:t>9-11</a:t>
            </a:r>
            <a:r>
              <a:rPr lang="en-US" altLang="zh-CN" sz="2800"/>
              <a:t> </a:t>
            </a:r>
            <a:r>
              <a:rPr lang="zh-CN" altLang="en-US" sz="2800"/>
              <a:t>直接插入排序函数模板（</a:t>
            </a:r>
            <a:r>
              <a:rPr lang="en-US" altLang="zh-CN" sz="2800"/>
              <a:t>9_11.h</a:t>
            </a:r>
            <a:r>
              <a:rPr lang="zh-CN" altLang="en-US" sz="2800"/>
              <a:t>）</a:t>
            </a:r>
          </a:p>
        </p:txBody>
      </p:sp>
      <p:sp>
        <p:nvSpPr>
          <p:cNvPr id="7" name="灯片编号占位符 5"/>
          <p:cNvSpPr>
            <a:spLocks noGrp="1"/>
          </p:cNvSpPr>
          <p:nvPr>
            <p:ph type="sldNum" sz="quarter" idx="12"/>
          </p:nvPr>
        </p:nvSpPr>
        <p:spPr/>
        <p:txBody>
          <a:bodyPr/>
          <a:lstStyle/>
          <a:p>
            <a:fld id="{31DC8726-E967-4D55-81FB-67232B640B43}" type="slidenum">
              <a:rPr lang="en-US" altLang="zh-CN"/>
              <a:pPr/>
              <a:t>68</a:t>
            </a:fld>
            <a:endParaRPr lang="en-US" altLang="zh-CN"/>
          </a:p>
        </p:txBody>
      </p:sp>
      <p:sp>
        <p:nvSpPr>
          <p:cNvPr id="172036" name="Text Box 4"/>
          <p:cNvSpPr txBox="1">
            <a:spLocks noChangeArrowheads="1"/>
          </p:cNvSpPr>
          <p:nvPr/>
        </p:nvSpPr>
        <p:spPr bwMode="auto">
          <a:xfrm>
            <a:off x="2085" y="555526"/>
            <a:ext cx="800219" cy="4203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eaLnBrk="1" hangingPunct="1">
              <a:spcBef>
                <a:spcPct val="50000"/>
              </a:spcBef>
            </a:pPr>
            <a:r>
              <a:rPr kumimoji="1" lang="zh-CN" altLang="en-US" sz="4000" b="0" dirty="0">
                <a:solidFill>
                  <a:srgbClr val="FFCCFF"/>
                </a:solidFill>
                <a:latin typeface="隶书" pitchFamily="49" charset="-122"/>
                <a:ea typeface="隶书" pitchFamily="49" charset="-122"/>
              </a:rPr>
              <a:t>群体数据的组织</a:t>
            </a:r>
          </a:p>
        </p:txBody>
      </p:sp>
    </p:spTree>
    <p:extLst>
      <p:ext uri="{BB962C8B-B14F-4D97-AF65-F5344CB8AC3E}">
        <p14:creationId xmlns:p14="http://schemas.microsoft.com/office/powerpoint/2010/main" val="258187543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idx="1"/>
          </p:nvPr>
        </p:nvSpPr>
        <p:spPr>
          <a:xfrm>
            <a:off x="762000" y="342900"/>
            <a:ext cx="7772400" cy="4572000"/>
          </a:xfrm>
        </p:spPr>
        <p:txBody>
          <a:bodyPr>
            <a:normAutofit fontScale="92500" lnSpcReduction="20000"/>
          </a:bodyPr>
          <a:lstStyle/>
          <a:p>
            <a:pPr>
              <a:lnSpc>
                <a:spcPct val="80000"/>
              </a:lnSpc>
              <a:buFont typeface="Wingdings" pitchFamily="2" charset="2"/>
              <a:buNone/>
            </a:pPr>
            <a:r>
              <a:rPr lang="en-US" altLang="zh-CN" sz="2800"/>
              <a:t>template &lt;class T&gt;</a:t>
            </a:r>
          </a:p>
          <a:p>
            <a:pPr>
              <a:lnSpc>
                <a:spcPct val="80000"/>
              </a:lnSpc>
              <a:buFont typeface="Wingdings" pitchFamily="2" charset="2"/>
              <a:buNone/>
            </a:pPr>
            <a:r>
              <a:rPr lang="en-US" altLang="zh-CN" sz="2800"/>
              <a:t>void InsertionSort(T A[], int n)</a:t>
            </a:r>
          </a:p>
          <a:p>
            <a:pPr>
              <a:lnSpc>
                <a:spcPct val="80000"/>
              </a:lnSpc>
              <a:buFont typeface="Wingdings" pitchFamily="2" charset="2"/>
              <a:buNone/>
            </a:pPr>
            <a:r>
              <a:rPr lang="en-US" altLang="zh-CN" sz="2800"/>
              <a:t>{  int i, j;</a:t>
            </a:r>
          </a:p>
          <a:p>
            <a:pPr>
              <a:lnSpc>
                <a:spcPct val="80000"/>
              </a:lnSpc>
              <a:buFont typeface="Wingdings" pitchFamily="2" charset="2"/>
              <a:buNone/>
            </a:pPr>
            <a:r>
              <a:rPr lang="en-US" altLang="zh-CN" sz="2800"/>
              <a:t>   T   temp;</a:t>
            </a:r>
          </a:p>
          <a:p>
            <a:pPr>
              <a:lnSpc>
                <a:spcPct val="80000"/>
              </a:lnSpc>
              <a:buFont typeface="Wingdings" pitchFamily="2" charset="2"/>
              <a:buNone/>
            </a:pPr>
            <a:r>
              <a:rPr lang="en-US" altLang="zh-CN" sz="2800"/>
              <a:t>   for (i = 1; i &lt; n; i++) </a:t>
            </a:r>
          </a:p>
          <a:p>
            <a:pPr>
              <a:lnSpc>
                <a:spcPct val="80000"/>
              </a:lnSpc>
              <a:buFont typeface="Wingdings" pitchFamily="2" charset="2"/>
              <a:buNone/>
            </a:pPr>
            <a:r>
              <a:rPr lang="en-US" altLang="zh-CN" sz="2800"/>
              <a:t>   {  j = i;</a:t>
            </a:r>
          </a:p>
          <a:p>
            <a:pPr>
              <a:lnSpc>
                <a:spcPct val="80000"/>
              </a:lnSpc>
              <a:buFont typeface="Wingdings" pitchFamily="2" charset="2"/>
              <a:buNone/>
            </a:pPr>
            <a:r>
              <a:rPr lang="en-US" altLang="zh-CN" sz="2800"/>
              <a:t>      temp = A[i];</a:t>
            </a:r>
          </a:p>
          <a:p>
            <a:pPr>
              <a:lnSpc>
                <a:spcPct val="80000"/>
              </a:lnSpc>
              <a:buFont typeface="Wingdings" pitchFamily="2" charset="2"/>
              <a:buNone/>
            </a:pPr>
            <a:r>
              <a:rPr lang="en-US" altLang="zh-CN" sz="2800"/>
              <a:t>      while (j &gt; 0 &amp;&amp; temp &lt; A[j-1]) </a:t>
            </a:r>
          </a:p>
          <a:p>
            <a:pPr>
              <a:lnSpc>
                <a:spcPct val="80000"/>
              </a:lnSpc>
              <a:buFont typeface="Wingdings" pitchFamily="2" charset="2"/>
              <a:buNone/>
            </a:pPr>
            <a:r>
              <a:rPr lang="en-US" altLang="zh-CN" sz="2800"/>
              <a:t>      {  A[j] = A[j-1];    </a:t>
            </a:r>
          </a:p>
          <a:p>
            <a:pPr>
              <a:lnSpc>
                <a:spcPct val="80000"/>
              </a:lnSpc>
              <a:buFont typeface="Wingdings" pitchFamily="2" charset="2"/>
              <a:buNone/>
            </a:pPr>
            <a:r>
              <a:rPr lang="en-US" altLang="zh-CN" sz="2800"/>
              <a:t>         j--;</a:t>
            </a:r>
          </a:p>
          <a:p>
            <a:pPr>
              <a:lnSpc>
                <a:spcPct val="80000"/>
              </a:lnSpc>
              <a:buFont typeface="Wingdings" pitchFamily="2" charset="2"/>
              <a:buNone/>
            </a:pPr>
            <a:r>
              <a:rPr lang="en-US" altLang="zh-CN" sz="2800"/>
              <a:t>      }</a:t>
            </a:r>
          </a:p>
          <a:p>
            <a:pPr>
              <a:lnSpc>
                <a:spcPct val="80000"/>
              </a:lnSpc>
              <a:buFont typeface="Wingdings" pitchFamily="2" charset="2"/>
              <a:buNone/>
            </a:pPr>
            <a:r>
              <a:rPr lang="en-US" altLang="zh-CN" sz="2800"/>
              <a:t>     A[j] = temp;</a:t>
            </a:r>
          </a:p>
          <a:p>
            <a:pPr>
              <a:lnSpc>
                <a:spcPct val="80000"/>
              </a:lnSpc>
              <a:buFont typeface="Wingdings" pitchFamily="2" charset="2"/>
              <a:buNone/>
            </a:pPr>
            <a:r>
              <a:rPr lang="en-US" altLang="zh-CN" sz="2800"/>
              <a:t>   }</a:t>
            </a:r>
          </a:p>
          <a:p>
            <a:pPr>
              <a:lnSpc>
                <a:spcPct val="80000"/>
              </a:lnSpc>
              <a:buFont typeface="Wingdings" pitchFamily="2" charset="2"/>
              <a:buNone/>
            </a:pPr>
            <a:r>
              <a:rPr lang="en-US" altLang="zh-CN" sz="2800"/>
              <a:t>}</a:t>
            </a:r>
          </a:p>
        </p:txBody>
      </p:sp>
      <p:sp>
        <p:nvSpPr>
          <p:cNvPr id="173059" name="Text Box 3"/>
          <p:cNvSpPr txBox="1">
            <a:spLocks noChangeArrowheads="1"/>
          </p:cNvSpPr>
          <p:nvPr/>
        </p:nvSpPr>
        <p:spPr bwMode="auto">
          <a:xfrm>
            <a:off x="5219700" y="250032"/>
            <a:ext cx="36004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zh-CN" altLang="en-US" sz="1800" b="0" u="sng">
                <a:solidFill>
                  <a:srgbClr val="99FFCC"/>
                </a:solidFill>
              </a:rPr>
              <a:t>直接插入排序函数模板（</a:t>
            </a:r>
            <a:r>
              <a:rPr lang="en-US" altLang="zh-CN" sz="1800" b="0" u="sng">
                <a:solidFill>
                  <a:srgbClr val="99FFCC"/>
                </a:solidFill>
              </a:rPr>
              <a:t>9_11.h</a:t>
            </a:r>
            <a:r>
              <a:rPr lang="zh-CN" altLang="en-US" sz="1800" b="0" u="sng">
                <a:solidFill>
                  <a:srgbClr val="99FFCC"/>
                </a:solidFill>
              </a:rPr>
              <a:t>）</a:t>
            </a:r>
          </a:p>
        </p:txBody>
      </p:sp>
      <p:sp>
        <p:nvSpPr>
          <p:cNvPr id="173060" name="Text Box 4"/>
          <p:cNvSpPr txBox="1">
            <a:spLocks noChangeArrowheads="1"/>
          </p:cNvSpPr>
          <p:nvPr/>
        </p:nvSpPr>
        <p:spPr bwMode="auto">
          <a:xfrm>
            <a:off x="8650289" y="4839891"/>
            <a:ext cx="50482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r">
              <a:spcBef>
                <a:spcPct val="50000"/>
              </a:spcBef>
            </a:pPr>
            <a:fld id="{78D4B1B2-AAF4-423B-9A3D-C0DCB0688EC3}" type="slidenum">
              <a:rPr lang="en-US" altLang="zh-CN" sz="1400" b="0">
                <a:solidFill>
                  <a:schemeClr val="tx1"/>
                </a:solidFill>
              </a:rPr>
              <a:pPr algn="r">
                <a:spcBef>
                  <a:spcPct val="50000"/>
                </a:spcBef>
              </a:pPr>
              <a:t>69</a:t>
            </a:fld>
            <a:endParaRPr lang="en-US" altLang="zh-CN" sz="1400" b="0">
              <a:solidFill>
                <a:schemeClr val="tx1"/>
              </a:solidFill>
            </a:endParaRPr>
          </a:p>
        </p:txBody>
      </p:sp>
    </p:spTree>
    <p:extLst>
      <p:ext uri="{BB962C8B-B14F-4D97-AF65-F5344CB8AC3E}">
        <p14:creationId xmlns:p14="http://schemas.microsoft.com/office/powerpoint/2010/main" val="1730703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a:xfrm>
            <a:off x="1447800" y="342900"/>
            <a:ext cx="7010400" cy="685800"/>
          </a:xfrm>
        </p:spPr>
        <p:txBody>
          <a:bodyPr>
            <a:normAutofit fontScale="90000"/>
          </a:bodyPr>
          <a:lstStyle/>
          <a:p>
            <a:r>
              <a:rPr lang="zh-CN" altLang="en-US"/>
              <a:t>类模板的作用</a:t>
            </a:r>
          </a:p>
        </p:txBody>
      </p:sp>
      <p:sp>
        <p:nvSpPr>
          <p:cNvPr id="197635" name="Rectangle 3"/>
          <p:cNvSpPr>
            <a:spLocks noGrp="1" noChangeArrowheads="1"/>
          </p:cNvSpPr>
          <p:nvPr>
            <p:ph idx="1"/>
          </p:nvPr>
        </p:nvSpPr>
        <p:spPr>
          <a:xfrm>
            <a:off x="1524000" y="1428750"/>
            <a:ext cx="7010400" cy="2857500"/>
          </a:xfrm>
        </p:spPr>
        <p:txBody>
          <a:bodyPr/>
          <a:lstStyle/>
          <a:p>
            <a:pPr marL="0" indent="457200">
              <a:spcBef>
                <a:spcPct val="50000"/>
              </a:spcBef>
              <a:buFont typeface="Wingdings" pitchFamily="2" charset="2"/>
              <a:buNone/>
            </a:pPr>
            <a:r>
              <a:rPr lang="zh-CN" altLang="en-US">
                <a:latin typeface="Times New Roman" pitchFamily="18" charset="0"/>
              </a:rPr>
              <a:t>使用类模板使用户可以为类声明一种模式，使得类中的某些数据成员、某些成员函数的参数、某些成员函数的返回值，能取任意类型（包括基本类型的和用户自定义类型）。</a:t>
            </a:r>
          </a:p>
          <a:p>
            <a:pPr marL="0" indent="457200">
              <a:spcBef>
                <a:spcPct val="50000"/>
              </a:spcBef>
              <a:buFont typeface="Wingdings" pitchFamily="2" charset="2"/>
              <a:buNone/>
            </a:pPr>
            <a:endParaRPr lang="en-US" altLang="zh-CN" b="0">
              <a:latin typeface="Times New Roman" pitchFamily="18" charset="0"/>
            </a:endParaRPr>
          </a:p>
        </p:txBody>
      </p:sp>
      <p:sp>
        <p:nvSpPr>
          <p:cNvPr id="7" name="灯片编号占位符 5"/>
          <p:cNvSpPr>
            <a:spLocks noGrp="1"/>
          </p:cNvSpPr>
          <p:nvPr>
            <p:ph type="sldNum" sz="quarter" idx="12"/>
          </p:nvPr>
        </p:nvSpPr>
        <p:spPr/>
        <p:txBody>
          <a:bodyPr/>
          <a:lstStyle/>
          <a:p>
            <a:fld id="{B1962254-8131-4CE8-9443-5D03BBBDBEF8}" type="slidenum">
              <a:rPr lang="en-US" altLang="zh-CN"/>
              <a:pPr/>
              <a:t>7</a:t>
            </a:fld>
            <a:endParaRPr lang="en-US" altLang="zh-CN"/>
          </a:p>
        </p:txBody>
      </p:sp>
      <p:sp>
        <p:nvSpPr>
          <p:cNvPr id="197636" name="Text Box 4"/>
          <p:cNvSpPr txBox="1">
            <a:spLocks noChangeArrowheads="1"/>
          </p:cNvSpPr>
          <p:nvPr/>
        </p:nvSpPr>
        <p:spPr bwMode="auto">
          <a:xfrm>
            <a:off x="266581" y="971550"/>
            <a:ext cx="800219" cy="354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eaLnBrk="1" hangingPunct="1"/>
            <a:r>
              <a:rPr kumimoji="1" lang="zh-CN" altLang="en-US" sz="4000" b="0">
                <a:solidFill>
                  <a:srgbClr val="00FFFF"/>
                </a:solidFill>
                <a:ea typeface="隶书" pitchFamily="49" charset="-122"/>
              </a:rPr>
              <a:t>类 模 板</a:t>
            </a:r>
            <a:endParaRPr kumimoji="1" lang="zh-CN" altLang="en-US" b="0">
              <a:solidFill>
                <a:schemeClr val="tx1"/>
              </a:solidFill>
            </a:endParaRPr>
          </a:p>
        </p:txBody>
      </p:sp>
    </p:spTree>
    <p:extLst>
      <p:ext uri="{BB962C8B-B14F-4D97-AF65-F5344CB8AC3E}">
        <p14:creationId xmlns:p14="http://schemas.microsoft.com/office/powerpoint/2010/main" val="64955744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lstStyle/>
          <a:p>
            <a:r>
              <a:rPr lang="zh-CN" altLang="en-US"/>
              <a:t>选择排序的基本思想</a:t>
            </a:r>
          </a:p>
        </p:txBody>
      </p:sp>
      <p:sp>
        <p:nvSpPr>
          <p:cNvPr id="174083" name="Rectangle 3"/>
          <p:cNvSpPr>
            <a:spLocks noGrp="1" noChangeArrowheads="1"/>
          </p:cNvSpPr>
          <p:nvPr>
            <p:ph idx="1"/>
          </p:nvPr>
        </p:nvSpPr>
        <p:spPr>
          <a:xfrm>
            <a:off x="609600" y="1257300"/>
            <a:ext cx="7924800" cy="857250"/>
          </a:xfrm>
        </p:spPr>
        <p:txBody>
          <a:bodyPr>
            <a:normAutofit fontScale="92500" lnSpcReduction="20000"/>
          </a:bodyPr>
          <a:lstStyle/>
          <a:p>
            <a:pPr marL="0" indent="685800">
              <a:lnSpc>
                <a:spcPct val="90000"/>
              </a:lnSpc>
              <a:buFont typeface="Wingdings" pitchFamily="2" charset="2"/>
              <a:buNone/>
            </a:pPr>
            <a:r>
              <a:rPr lang="zh-CN" altLang="en-US" sz="2400"/>
              <a:t>每次从待排序序列中选择一个关键字最小的元素，（当需要按关键字升序排列时），顺序排在已排序序列的最后，直至全部排完。</a:t>
            </a:r>
          </a:p>
        </p:txBody>
      </p:sp>
      <p:sp>
        <p:nvSpPr>
          <p:cNvPr id="16" name="灯片编号占位符 5"/>
          <p:cNvSpPr>
            <a:spLocks noGrp="1"/>
          </p:cNvSpPr>
          <p:nvPr>
            <p:ph type="sldNum" sz="quarter" idx="12"/>
          </p:nvPr>
        </p:nvSpPr>
        <p:spPr/>
        <p:txBody>
          <a:bodyPr/>
          <a:lstStyle/>
          <a:p>
            <a:fld id="{7A8B20CE-2484-468D-A052-7FA901C4D472}" type="slidenum">
              <a:rPr lang="en-US" altLang="zh-CN"/>
              <a:pPr/>
              <a:t>70</a:t>
            </a:fld>
            <a:endParaRPr lang="en-US" altLang="zh-CN"/>
          </a:p>
        </p:txBody>
      </p:sp>
      <p:grpSp>
        <p:nvGrpSpPr>
          <p:cNvPr id="174084" name="Group 4"/>
          <p:cNvGrpSpPr>
            <a:grpSpLocks/>
          </p:cNvGrpSpPr>
          <p:nvPr/>
        </p:nvGrpSpPr>
        <p:grpSpPr bwMode="auto">
          <a:xfrm>
            <a:off x="228601" y="2216942"/>
            <a:ext cx="8093075" cy="370284"/>
            <a:chOff x="470" y="1862"/>
            <a:chExt cx="5098" cy="311"/>
          </a:xfrm>
        </p:grpSpPr>
        <p:sp>
          <p:nvSpPr>
            <p:cNvPr id="174085" name="Rectangle 5"/>
            <p:cNvSpPr>
              <a:spLocks noChangeArrowheads="1"/>
            </p:cNvSpPr>
            <p:nvPr/>
          </p:nvSpPr>
          <p:spPr bwMode="auto">
            <a:xfrm>
              <a:off x="2246" y="1862"/>
              <a:ext cx="3322"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kumimoji="1" lang="en-US" altLang="zh-CN">
                  <a:solidFill>
                    <a:schemeClr val="tx1"/>
                  </a:solidFill>
                  <a:latin typeface="宋体" pitchFamily="2" charset="-122"/>
                </a:rPr>
                <a:t>[5     4    10    20    12    </a:t>
              </a:r>
              <a:r>
                <a:rPr kumimoji="1" lang="en-US" altLang="zh-CN">
                  <a:solidFill>
                    <a:srgbClr val="FFFF66"/>
                  </a:solidFill>
                  <a:latin typeface="宋体" pitchFamily="2" charset="-122"/>
                </a:rPr>
                <a:t>3</a:t>
              </a:r>
              <a:r>
                <a:rPr kumimoji="1" lang="en-US" altLang="zh-CN">
                  <a:solidFill>
                    <a:schemeClr val="tx1"/>
                  </a:solidFill>
                  <a:latin typeface="宋体" pitchFamily="2" charset="-122"/>
                </a:rPr>
                <a:t>]</a:t>
              </a:r>
            </a:p>
          </p:txBody>
        </p:sp>
        <p:sp>
          <p:nvSpPr>
            <p:cNvPr id="174086" name="Rectangle 6"/>
            <p:cNvSpPr>
              <a:spLocks noChangeArrowheads="1"/>
            </p:cNvSpPr>
            <p:nvPr/>
          </p:nvSpPr>
          <p:spPr bwMode="auto">
            <a:xfrm>
              <a:off x="470" y="1862"/>
              <a:ext cx="844"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kumimoji="1" lang="zh-CN" altLang="en-US">
                  <a:solidFill>
                    <a:schemeClr val="tx1"/>
                  </a:solidFill>
                  <a:latin typeface="宋体" pitchFamily="2" charset="-122"/>
                </a:rPr>
                <a:t>初始状态：</a:t>
              </a:r>
            </a:p>
          </p:txBody>
        </p:sp>
      </p:grpSp>
      <p:sp>
        <p:nvSpPr>
          <p:cNvPr id="174087" name="Rectangle 7"/>
          <p:cNvSpPr>
            <a:spLocks noChangeArrowheads="1"/>
          </p:cNvSpPr>
          <p:nvPr/>
        </p:nvSpPr>
        <p:spPr bwMode="auto">
          <a:xfrm>
            <a:off x="3200401" y="2674144"/>
            <a:ext cx="6035675"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kumimoji="1" lang="en-US" altLang="zh-CN">
                <a:solidFill>
                  <a:schemeClr val="tx1"/>
                </a:solidFill>
                <a:latin typeface="宋体" pitchFamily="2" charset="-122"/>
              </a:rPr>
              <a:t>3    [</a:t>
            </a:r>
            <a:r>
              <a:rPr kumimoji="1" lang="en-US" altLang="zh-CN">
                <a:solidFill>
                  <a:srgbClr val="FFFF66"/>
                </a:solidFill>
                <a:latin typeface="宋体" pitchFamily="2" charset="-122"/>
              </a:rPr>
              <a:t>4</a:t>
            </a:r>
            <a:r>
              <a:rPr kumimoji="1" lang="en-US" altLang="zh-CN">
                <a:solidFill>
                  <a:schemeClr val="tx1"/>
                </a:solidFill>
                <a:latin typeface="宋体" pitchFamily="2" charset="-122"/>
              </a:rPr>
              <a:t>    10    20    12    5]</a:t>
            </a:r>
          </a:p>
        </p:txBody>
      </p:sp>
      <p:sp>
        <p:nvSpPr>
          <p:cNvPr id="174088" name="Rectangle 8"/>
          <p:cNvSpPr>
            <a:spLocks noChangeArrowheads="1"/>
          </p:cNvSpPr>
          <p:nvPr/>
        </p:nvSpPr>
        <p:spPr bwMode="auto">
          <a:xfrm>
            <a:off x="3200401" y="3188494"/>
            <a:ext cx="6340475"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kumimoji="1" lang="en-US" altLang="zh-CN">
                <a:solidFill>
                  <a:schemeClr val="tx1"/>
                </a:solidFill>
                <a:latin typeface="宋体" pitchFamily="2" charset="-122"/>
              </a:rPr>
              <a:t>3     4   [10    20    12    </a:t>
            </a:r>
            <a:r>
              <a:rPr kumimoji="1" lang="en-US" altLang="zh-CN">
                <a:solidFill>
                  <a:srgbClr val="FFFF66"/>
                </a:solidFill>
                <a:latin typeface="宋体" pitchFamily="2" charset="-122"/>
              </a:rPr>
              <a:t>5</a:t>
            </a:r>
            <a:r>
              <a:rPr kumimoji="1" lang="en-US" altLang="zh-CN">
                <a:solidFill>
                  <a:schemeClr val="tx1"/>
                </a:solidFill>
                <a:latin typeface="宋体" pitchFamily="2" charset="-122"/>
              </a:rPr>
              <a:t>]</a:t>
            </a:r>
          </a:p>
        </p:txBody>
      </p:sp>
      <p:sp>
        <p:nvSpPr>
          <p:cNvPr id="174089" name="Rectangle 9"/>
          <p:cNvSpPr>
            <a:spLocks noChangeArrowheads="1"/>
          </p:cNvSpPr>
          <p:nvPr/>
        </p:nvSpPr>
        <p:spPr bwMode="auto">
          <a:xfrm>
            <a:off x="666749" y="4593105"/>
            <a:ext cx="6187591" cy="369974"/>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kumimoji="1" lang="zh-CN" altLang="en-US" b="0">
                <a:solidFill>
                  <a:srgbClr val="FF0000"/>
                </a:solidFill>
                <a:latin typeface="宋体" pitchFamily="2" charset="-122"/>
              </a:rPr>
              <a:t>第 </a:t>
            </a:r>
            <a:r>
              <a:rPr kumimoji="1" lang="en-US" altLang="zh-CN">
                <a:solidFill>
                  <a:srgbClr val="FF0000"/>
                </a:solidFill>
                <a:latin typeface="宋体" pitchFamily="2" charset="-122"/>
              </a:rPr>
              <a:t>i </a:t>
            </a:r>
            <a:r>
              <a:rPr kumimoji="1" lang="zh-CN" altLang="en-US" b="0">
                <a:solidFill>
                  <a:srgbClr val="FF0000"/>
                </a:solidFill>
                <a:latin typeface="宋体" pitchFamily="2" charset="-122"/>
              </a:rPr>
              <a:t>次选择后，将选出的那个记录与第 </a:t>
            </a:r>
            <a:r>
              <a:rPr kumimoji="1" lang="en-US" altLang="zh-CN">
                <a:solidFill>
                  <a:srgbClr val="FF0000"/>
                </a:solidFill>
                <a:latin typeface="宋体" pitchFamily="2" charset="-122"/>
              </a:rPr>
              <a:t>i </a:t>
            </a:r>
            <a:r>
              <a:rPr kumimoji="1" lang="zh-CN" altLang="en-US" b="0">
                <a:solidFill>
                  <a:srgbClr val="FF0000"/>
                </a:solidFill>
                <a:latin typeface="宋体" pitchFamily="2" charset="-122"/>
              </a:rPr>
              <a:t>个记录做</a:t>
            </a:r>
            <a:r>
              <a:rPr kumimoji="1" lang="zh-CN" altLang="en-US">
                <a:solidFill>
                  <a:srgbClr val="FF0000"/>
                </a:solidFill>
                <a:latin typeface="宋体" pitchFamily="2" charset="-122"/>
              </a:rPr>
              <a:t>交换</a:t>
            </a:r>
            <a:r>
              <a:rPr kumimoji="1" lang="zh-CN" altLang="en-US" b="0">
                <a:solidFill>
                  <a:srgbClr val="FF0000"/>
                </a:solidFill>
                <a:latin typeface="宋体" pitchFamily="2" charset="-122"/>
              </a:rPr>
              <a:t>。</a:t>
            </a:r>
          </a:p>
        </p:txBody>
      </p:sp>
      <p:grpSp>
        <p:nvGrpSpPr>
          <p:cNvPr id="174090" name="Group 10"/>
          <p:cNvGrpSpPr>
            <a:grpSpLocks/>
          </p:cNvGrpSpPr>
          <p:nvPr/>
        </p:nvGrpSpPr>
        <p:grpSpPr bwMode="auto">
          <a:xfrm>
            <a:off x="3200401" y="3702846"/>
            <a:ext cx="5959475" cy="832247"/>
            <a:chOff x="2342" y="3110"/>
            <a:chExt cx="3754" cy="699"/>
          </a:xfrm>
        </p:grpSpPr>
        <p:sp>
          <p:nvSpPr>
            <p:cNvPr id="174091" name="Rectangle 11"/>
            <p:cNvSpPr>
              <a:spLocks noChangeArrowheads="1"/>
            </p:cNvSpPr>
            <p:nvPr/>
          </p:nvSpPr>
          <p:spPr bwMode="auto">
            <a:xfrm>
              <a:off x="2342" y="3110"/>
              <a:ext cx="3754"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kumimoji="1" lang="en-US" altLang="zh-CN">
                  <a:solidFill>
                    <a:schemeClr val="tx1"/>
                  </a:solidFill>
                  <a:latin typeface="宋体" pitchFamily="2" charset="-122"/>
                </a:rPr>
                <a:t>3     4     5   [20    12   </a:t>
              </a:r>
              <a:r>
                <a:rPr kumimoji="1" lang="en-US" altLang="zh-CN">
                  <a:solidFill>
                    <a:srgbClr val="FFFF66"/>
                  </a:solidFill>
                  <a:latin typeface="宋体" pitchFamily="2" charset="-122"/>
                </a:rPr>
                <a:t>10</a:t>
              </a:r>
              <a:r>
                <a:rPr kumimoji="1" lang="en-US" altLang="zh-CN">
                  <a:solidFill>
                    <a:schemeClr val="tx1"/>
                  </a:solidFill>
                  <a:latin typeface="宋体" pitchFamily="2" charset="-122"/>
                </a:rPr>
                <a:t>]</a:t>
              </a:r>
            </a:p>
          </p:txBody>
        </p:sp>
        <p:sp>
          <p:nvSpPr>
            <p:cNvPr id="174092" name="Rectangle 12"/>
            <p:cNvSpPr>
              <a:spLocks noChangeArrowheads="1"/>
            </p:cNvSpPr>
            <p:nvPr/>
          </p:nvSpPr>
          <p:spPr bwMode="auto">
            <a:xfrm>
              <a:off x="3254" y="3369"/>
              <a:ext cx="281" cy="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kumimoji="1" lang="en-US" altLang="zh-CN" sz="2800">
                  <a:solidFill>
                    <a:schemeClr val="tx1"/>
                  </a:solidFill>
                </a:rPr>
                <a:t>...</a:t>
              </a:r>
            </a:p>
          </p:txBody>
        </p:sp>
        <p:sp>
          <p:nvSpPr>
            <p:cNvPr id="174093" name="Rectangle 13"/>
            <p:cNvSpPr>
              <a:spLocks noChangeArrowheads="1"/>
            </p:cNvSpPr>
            <p:nvPr/>
          </p:nvSpPr>
          <p:spPr bwMode="auto">
            <a:xfrm>
              <a:off x="3590" y="3369"/>
              <a:ext cx="281" cy="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kumimoji="1" lang="en-US" altLang="zh-CN" sz="2800">
                  <a:solidFill>
                    <a:schemeClr val="tx1"/>
                  </a:solidFill>
                </a:rPr>
                <a:t>...</a:t>
              </a:r>
            </a:p>
          </p:txBody>
        </p:sp>
      </p:grpSp>
    </p:spTree>
    <p:extLst>
      <p:ext uri="{BB962C8B-B14F-4D97-AF65-F5344CB8AC3E}">
        <p14:creationId xmlns:p14="http://schemas.microsoft.com/office/powerpoint/2010/main" val="33242470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74084"/>
                                        </p:tgtEl>
                                        <p:attrNameLst>
                                          <p:attrName>style.visibility</p:attrName>
                                        </p:attrNameLst>
                                      </p:cBhvr>
                                      <p:to>
                                        <p:strVal val="visible"/>
                                      </p:to>
                                    </p:set>
                                    <p:animEffect transition="in" filter="wipe(left)">
                                      <p:cBhvr>
                                        <p:cTn id="7" dur="500"/>
                                        <p:tgtEl>
                                          <p:spTgt spid="174084"/>
                                        </p:tgtEl>
                                      </p:cBhvr>
                                    </p:animEffect>
                                  </p:childTnLst>
                                  <p:subTnLst>
                                    <p:audio>
                                      <p:cMediaNode>
                                        <p:cTn display="0" masterRel="sameClick">
                                          <p:stCondLst>
                                            <p:cond evt="begin" delay="0">
                                              <p:tn val="5"/>
                                            </p:cond>
                                          </p:stCondLst>
                                          <p:endCondLst>
                                            <p:cond evt="onStopAudio" delay="0">
                                              <p:tgtEl>
                                                <p:sldTgt/>
                                              </p:tgtEl>
                                            </p:cond>
                                          </p:endCondLst>
                                        </p:cTn>
                                        <p:tgtEl>
                                          <p:sndTgt r:embed="rId3" name="Whoosh"/>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4087"/>
                                        </p:tgtEl>
                                        <p:attrNameLst>
                                          <p:attrName>style.visibility</p:attrName>
                                        </p:attrNameLst>
                                      </p:cBhvr>
                                      <p:to>
                                        <p:strVal val="visible"/>
                                      </p:to>
                                    </p:set>
                                    <p:animEffect transition="in" filter="wipe(left)">
                                      <p:cBhvr>
                                        <p:cTn id="12" dur="500"/>
                                        <p:tgtEl>
                                          <p:spTgt spid="174087"/>
                                        </p:tgtEl>
                                      </p:cBhvr>
                                    </p:animEffect>
                                  </p:childTnLst>
                                  <p:subTnLst>
                                    <p:audio>
                                      <p:cMediaNode>
                                        <p:cTn display="0" masterRel="sameClick">
                                          <p:stCondLst>
                                            <p:cond evt="begin" delay="0">
                                              <p:tn val="10"/>
                                            </p:cond>
                                          </p:stCondLst>
                                          <p:endCondLst>
                                            <p:cond evt="onStopAudio" delay="0">
                                              <p:tgtEl>
                                                <p:sldTgt/>
                                              </p:tgtEl>
                                            </p:cond>
                                          </p:endCondLst>
                                        </p:cTn>
                                        <p:tgtEl>
                                          <p:sndTgt r:embed="rId3" name="Whoosh"/>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4088"/>
                                        </p:tgtEl>
                                        <p:attrNameLst>
                                          <p:attrName>style.visibility</p:attrName>
                                        </p:attrNameLst>
                                      </p:cBhvr>
                                      <p:to>
                                        <p:strVal val="visible"/>
                                      </p:to>
                                    </p:set>
                                    <p:animEffect transition="in" filter="wipe(left)">
                                      <p:cBhvr>
                                        <p:cTn id="17" dur="500"/>
                                        <p:tgtEl>
                                          <p:spTgt spid="174088"/>
                                        </p:tgtEl>
                                      </p:cBhvr>
                                    </p:animEffect>
                                  </p:childTnLst>
                                  <p:subTnLst>
                                    <p:audio>
                                      <p:cMediaNode>
                                        <p:cTn display="0" masterRel="sameClick">
                                          <p:stCondLst>
                                            <p:cond evt="begin" delay="0">
                                              <p:tn val="15"/>
                                            </p:cond>
                                          </p:stCondLst>
                                          <p:endCondLst>
                                            <p:cond evt="onStopAudio" delay="0">
                                              <p:tgtEl>
                                                <p:sldTgt/>
                                              </p:tgtEl>
                                            </p:cond>
                                          </p:endCondLst>
                                        </p:cTn>
                                        <p:tgtEl>
                                          <p:sndTgt r:embed="rId3" name="Whoosh"/>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74090"/>
                                        </p:tgtEl>
                                        <p:attrNameLst>
                                          <p:attrName>style.visibility</p:attrName>
                                        </p:attrNameLst>
                                      </p:cBhvr>
                                      <p:to>
                                        <p:strVal val="visible"/>
                                      </p:to>
                                    </p:set>
                                    <p:animEffect transition="in" filter="wipe(left)">
                                      <p:cBhvr>
                                        <p:cTn id="22" dur="500"/>
                                        <p:tgtEl>
                                          <p:spTgt spid="174090"/>
                                        </p:tgtEl>
                                      </p:cBhvr>
                                    </p:animEffect>
                                  </p:childTnLst>
                                  <p:subTnLst>
                                    <p:audio>
                                      <p:cMediaNode>
                                        <p:cTn display="0" masterRel="sameClick">
                                          <p:stCondLst>
                                            <p:cond evt="begin" delay="0">
                                              <p:tn val="20"/>
                                            </p:cond>
                                          </p:stCondLst>
                                          <p:endCondLst>
                                            <p:cond evt="onStopAudio" delay="0">
                                              <p:tgtEl>
                                                <p:sldTgt/>
                                              </p:tgtEl>
                                            </p:cond>
                                          </p:endCondLst>
                                        </p:cTn>
                                        <p:tgtEl>
                                          <p:sndTgt r:embed="rId3" name="Whoosh"/>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4089"/>
                                        </p:tgtEl>
                                        <p:attrNameLst>
                                          <p:attrName>style.visibility</p:attrName>
                                        </p:attrNameLst>
                                      </p:cBhvr>
                                      <p:to>
                                        <p:strVal val="visible"/>
                                      </p:to>
                                    </p:set>
                                    <p:animEffect transition="in" filter="wipe(left)">
                                      <p:cBhvr>
                                        <p:cTn id="27" dur="500"/>
                                        <p:tgtEl>
                                          <p:spTgt spid="174089"/>
                                        </p:tgtEl>
                                      </p:cBhvr>
                                    </p:animEffect>
                                  </p:childTnLst>
                                  <p:subTnLst>
                                    <p:audio>
                                      <p:cMediaNode>
                                        <p:cTn display="0" masterRel="sameClick">
                                          <p:stCondLst>
                                            <p:cond evt="begin" delay="0">
                                              <p:tn val="25"/>
                                            </p:cond>
                                          </p:stCondLst>
                                          <p:endCondLst>
                                            <p:cond evt="onStopAudio" delay="0">
                                              <p:tgtEl>
                                                <p:sldTgt/>
                                              </p:tgtEl>
                                            </p:cond>
                                          </p:endCondLst>
                                        </p:cTn>
                                        <p:tgtEl>
                                          <p:sndTgt r:embed="rId3"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7" grpId="0" autoUpdateAnimBg="0"/>
      <p:bldP spid="174088" grpId="0" autoUpdateAnimBg="0"/>
      <p:bldP spid="174089" grpId="0" animBg="1"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r>
              <a:rPr lang="zh-CN" altLang="en-US"/>
              <a:t>直接选择排序</a:t>
            </a:r>
          </a:p>
        </p:txBody>
      </p:sp>
      <p:sp>
        <p:nvSpPr>
          <p:cNvPr id="175107" name="Rectangle 3"/>
          <p:cNvSpPr>
            <a:spLocks noGrp="1" noChangeArrowheads="1"/>
          </p:cNvSpPr>
          <p:nvPr>
            <p:ph idx="1"/>
          </p:nvPr>
        </p:nvSpPr>
        <p:spPr/>
        <p:txBody>
          <a:bodyPr/>
          <a:lstStyle/>
          <a:p>
            <a:r>
              <a:rPr lang="zh-CN" altLang="en-US"/>
              <a:t>在选择类排序方法中，从待排序序列中选择元素的方法不同，又分为不同的选择排序方法，其中最简单的是通过顺序比较找出待排序序列中的最小元素，称为直接选择排序。</a:t>
            </a:r>
            <a:endParaRPr lang="zh-CN" altLang="en-US" b="0">
              <a:latin typeface="Times New Roman" pitchFamily="18" charset="0"/>
            </a:endParaRPr>
          </a:p>
          <a:p>
            <a:r>
              <a:rPr lang="zh-CN" altLang="en-US">
                <a:solidFill>
                  <a:srgbClr val="FFFF66"/>
                </a:solidFill>
              </a:rPr>
              <a:t>例</a:t>
            </a:r>
            <a:r>
              <a:rPr lang="en-US" altLang="zh-CN">
                <a:solidFill>
                  <a:srgbClr val="FFFF66"/>
                </a:solidFill>
              </a:rPr>
              <a:t>9-12</a:t>
            </a:r>
            <a:r>
              <a:rPr lang="en-US" altLang="zh-CN"/>
              <a:t> </a:t>
            </a:r>
            <a:r>
              <a:rPr lang="zh-CN" altLang="en-US"/>
              <a:t>直接选择排序函数模板（</a:t>
            </a:r>
            <a:r>
              <a:rPr lang="en-US" altLang="zh-CN"/>
              <a:t>9-12.h</a:t>
            </a:r>
            <a:r>
              <a:rPr lang="zh-CN" altLang="en-US"/>
              <a:t>）</a:t>
            </a:r>
          </a:p>
        </p:txBody>
      </p:sp>
      <p:sp>
        <p:nvSpPr>
          <p:cNvPr id="7" name="灯片编号占位符 5"/>
          <p:cNvSpPr>
            <a:spLocks noGrp="1"/>
          </p:cNvSpPr>
          <p:nvPr>
            <p:ph type="sldNum" sz="quarter" idx="12"/>
          </p:nvPr>
        </p:nvSpPr>
        <p:spPr/>
        <p:txBody>
          <a:bodyPr/>
          <a:lstStyle/>
          <a:p>
            <a:fld id="{D3402E2E-F99C-484B-A7BF-D25B34F3DE07}" type="slidenum">
              <a:rPr lang="en-US" altLang="zh-CN"/>
              <a:pPr/>
              <a:t>71</a:t>
            </a:fld>
            <a:endParaRPr lang="en-US" altLang="zh-CN"/>
          </a:p>
        </p:txBody>
      </p:sp>
      <p:sp>
        <p:nvSpPr>
          <p:cNvPr id="175108" name="Text Box 4"/>
          <p:cNvSpPr txBox="1">
            <a:spLocks noChangeArrowheads="1"/>
          </p:cNvSpPr>
          <p:nvPr/>
        </p:nvSpPr>
        <p:spPr bwMode="auto">
          <a:xfrm>
            <a:off x="0" y="915566"/>
            <a:ext cx="800219" cy="3915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eaLnBrk="1" hangingPunct="1">
              <a:spcBef>
                <a:spcPct val="50000"/>
              </a:spcBef>
            </a:pPr>
            <a:r>
              <a:rPr kumimoji="1" lang="zh-CN" altLang="en-US" sz="4000" b="0" dirty="0">
                <a:solidFill>
                  <a:srgbClr val="FFCCFF"/>
                </a:solidFill>
                <a:latin typeface="隶书" pitchFamily="49" charset="-122"/>
                <a:ea typeface="隶书" pitchFamily="49" charset="-122"/>
              </a:rPr>
              <a:t>群体数据的组织</a:t>
            </a:r>
          </a:p>
        </p:txBody>
      </p:sp>
    </p:spTree>
    <p:extLst>
      <p:ext uri="{BB962C8B-B14F-4D97-AF65-F5344CB8AC3E}">
        <p14:creationId xmlns:p14="http://schemas.microsoft.com/office/powerpoint/2010/main" val="143995036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7" name="Rectangle 3"/>
          <p:cNvSpPr>
            <a:spLocks noGrp="1" noChangeArrowheads="1"/>
          </p:cNvSpPr>
          <p:nvPr>
            <p:ph idx="1"/>
          </p:nvPr>
        </p:nvSpPr>
        <p:spPr>
          <a:xfrm>
            <a:off x="1143000" y="228600"/>
            <a:ext cx="6858000" cy="4800600"/>
          </a:xfrm>
          <a:noFill/>
          <a:ln/>
        </p:spPr>
        <p:txBody>
          <a:bodyPr>
            <a:normAutofit fontScale="85000" lnSpcReduction="20000"/>
          </a:bodyPr>
          <a:lstStyle/>
          <a:p>
            <a:pPr>
              <a:lnSpc>
                <a:spcPct val="90000"/>
              </a:lnSpc>
              <a:buFont typeface="Wingdings" pitchFamily="2" charset="2"/>
              <a:buNone/>
            </a:pPr>
            <a:r>
              <a:rPr lang="en-US" altLang="zh-CN" sz="2000"/>
              <a:t>template &lt;class T&gt;</a:t>
            </a:r>
          </a:p>
          <a:p>
            <a:pPr>
              <a:lnSpc>
                <a:spcPct val="90000"/>
              </a:lnSpc>
              <a:buFont typeface="Wingdings" pitchFamily="2" charset="2"/>
              <a:buNone/>
            </a:pPr>
            <a:r>
              <a:rPr lang="en-US" altLang="zh-CN" sz="2000"/>
              <a:t>void Swap (T &amp;x, T &amp;y)</a:t>
            </a:r>
          </a:p>
          <a:p>
            <a:pPr>
              <a:lnSpc>
                <a:spcPct val="90000"/>
              </a:lnSpc>
              <a:buFont typeface="Wingdings" pitchFamily="2" charset="2"/>
              <a:buNone/>
            </a:pPr>
            <a:r>
              <a:rPr lang="en-US" altLang="zh-CN" sz="2000"/>
              <a:t>{ T temp;</a:t>
            </a:r>
          </a:p>
          <a:p>
            <a:pPr>
              <a:lnSpc>
                <a:spcPct val="90000"/>
              </a:lnSpc>
              <a:buFont typeface="Wingdings" pitchFamily="2" charset="2"/>
              <a:buNone/>
            </a:pPr>
            <a:r>
              <a:rPr lang="en-US" altLang="zh-CN" sz="2000"/>
              <a:t>   temp = x;</a:t>
            </a:r>
          </a:p>
          <a:p>
            <a:pPr>
              <a:lnSpc>
                <a:spcPct val="90000"/>
              </a:lnSpc>
              <a:buFont typeface="Wingdings" pitchFamily="2" charset="2"/>
              <a:buNone/>
            </a:pPr>
            <a:r>
              <a:rPr lang="en-US" altLang="zh-CN" sz="2000"/>
              <a:t>   x = y;</a:t>
            </a:r>
          </a:p>
          <a:p>
            <a:pPr>
              <a:lnSpc>
                <a:spcPct val="90000"/>
              </a:lnSpc>
              <a:buFont typeface="Wingdings" pitchFamily="2" charset="2"/>
              <a:buNone/>
            </a:pPr>
            <a:r>
              <a:rPr lang="en-US" altLang="zh-CN" sz="2000"/>
              <a:t>   y = temp;</a:t>
            </a:r>
          </a:p>
          <a:p>
            <a:pPr>
              <a:lnSpc>
                <a:spcPct val="90000"/>
              </a:lnSpc>
              <a:buFont typeface="Wingdings" pitchFamily="2" charset="2"/>
              <a:buNone/>
            </a:pPr>
            <a:r>
              <a:rPr lang="en-US" altLang="zh-CN" sz="2000"/>
              <a:t>}</a:t>
            </a:r>
          </a:p>
          <a:p>
            <a:pPr>
              <a:lnSpc>
                <a:spcPct val="90000"/>
              </a:lnSpc>
              <a:buFont typeface="Wingdings" pitchFamily="2" charset="2"/>
              <a:buNone/>
            </a:pPr>
            <a:r>
              <a:rPr lang="en-US" altLang="zh-CN" sz="2000"/>
              <a:t>template &lt;class T&gt;</a:t>
            </a:r>
          </a:p>
          <a:p>
            <a:pPr>
              <a:lnSpc>
                <a:spcPct val="90000"/>
              </a:lnSpc>
              <a:buFont typeface="Wingdings" pitchFamily="2" charset="2"/>
              <a:buNone/>
            </a:pPr>
            <a:r>
              <a:rPr lang="en-US" altLang="zh-CN" sz="2000"/>
              <a:t>void SelectionSort(T A[], int n)</a:t>
            </a:r>
          </a:p>
          <a:p>
            <a:pPr>
              <a:lnSpc>
                <a:spcPct val="90000"/>
              </a:lnSpc>
              <a:buFont typeface="Wingdings" pitchFamily="2" charset="2"/>
              <a:buNone/>
            </a:pPr>
            <a:r>
              <a:rPr lang="en-US" altLang="zh-CN" sz="2000"/>
              <a:t>{  int smallIndex;    </a:t>
            </a:r>
          </a:p>
          <a:p>
            <a:pPr>
              <a:lnSpc>
                <a:spcPct val="90000"/>
              </a:lnSpc>
              <a:buFont typeface="Wingdings" pitchFamily="2" charset="2"/>
              <a:buNone/>
            </a:pPr>
            <a:r>
              <a:rPr lang="en-US" altLang="zh-CN" sz="2000"/>
              <a:t>   int i, j;</a:t>
            </a:r>
          </a:p>
          <a:p>
            <a:pPr>
              <a:lnSpc>
                <a:spcPct val="90000"/>
              </a:lnSpc>
              <a:buFont typeface="Wingdings" pitchFamily="2" charset="2"/>
              <a:buNone/>
            </a:pPr>
            <a:r>
              <a:rPr lang="en-US" altLang="zh-CN" sz="2000"/>
              <a:t>   for (i = 0; i &lt; n-1; i++) </a:t>
            </a:r>
          </a:p>
          <a:p>
            <a:pPr>
              <a:lnSpc>
                <a:spcPct val="90000"/>
              </a:lnSpc>
              <a:buFont typeface="Wingdings" pitchFamily="2" charset="2"/>
              <a:buNone/>
            </a:pPr>
            <a:r>
              <a:rPr lang="en-US" altLang="zh-CN" sz="2000"/>
              <a:t>   {  smallIndex = i;    </a:t>
            </a:r>
          </a:p>
          <a:p>
            <a:pPr>
              <a:lnSpc>
                <a:spcPct val="90000"/>
              </a:lnSpc>
              <a:buFont typeface="Wingdings" pitchFamily="2" charset="2"/>
              <a:buNone/>
            </a:pPr>
            <a:r>
              <a:rPr lang="en-US" altLang="zh-CN" sz="2000"/>
              <a:t>      for (j = i+1; j &lt; n; j++) </a:t>
            </a:r>
          </a:p>
          <a:p>
            <a:pPr>
              <a:lnSpc>
                <a:spcPct val="90000"/>
              </a:lnSpc>
              <a:buFont typeface="Wingdings" pitchFamily="2" charset="2"/>
              <a:buNone/>
            </a:pPr>
            <a:r>
              <a:rPr lang="en-US" altLang="zh-CN" sz="2000"/>
              <a:t>         if (A[j] &lt; A[smallIndex])</a:t>
            </a:r>
          </a:p>
          <a:p>
            <a:pPr>
              <a:lnSpc>
                <a:spcPct val="90000"/>
              </a:lnSpc>
              <a:buFont typeface="Wingdings" pitchFamily="2" charset="2"/>
              <a:buNone/>
            </a:pPr>
            <a:r>
              <a:rPr lang="en-US" altLang="zh-CN" sz="2000"/>
              <a:t>            smallIndex = j;</a:t>
            </a:r>
          </a:p>
          <a:p>
            <a:pPr>
              <a:lnSpc>
                <a:spcPct val="90000"/>
              </a:lnSpc>
              <a:buFont typeface="Wingdings" pitchFamily="2" charset="2"/>
              <a:buNone/>
            </a:pPr>
            <a:r>
              <a:rPr lang="en-US" altLang="zh-CN" sz="2000"/>
              <a:t>      Swap(A[i], A[smallIndex]);</a:t>
            </a:r>
          </a:p>
          <a:p>
            <a:pPr>
              <a:lnSpc>
                <a:spcPct val="90000"/>
              </a:lnSpc>
              <a:buFont typeface="Wingdings" pitchFamily="2" charset="2"/>
              <a:buNone/>
            </a:pPr>
            <a:r>
              <a:rPr lang="en-US" altLang="zh-CN" sz="2000"/>
              <a:t>   }</a:t>
            </a:r>
          </a:p>
          <a:p>
            <a:pPr>
              <a:lnSpc>
                <a:spcPct val="90000"/>
              </a:lnSpc>
              <a:buFont typeface="Wingdings" pitchFamily="2" charset="2"/>
              <a:buNone/>
            </a:pPr>
            <a:r>
              <a:rPr lang="en-US" altLang="zh-CN" sz="2000"/>
              <a:t>}</a:t>
            </a:r>
          </a:p>
        </p:txBody>
      </p:sp>
      <p:sp>
        <p:nvSpPr>
          <p:cNvPr id="221188" name="Text Box 4"/>
          <p:cNvSpPr txBox="1">
            <a:spLocks noChangeArrowheads="1"/>
          </p:cNvSpPr>
          <p:nvPr/>
        </p:nvSpPr>
        <p:spPr bwMode="auto">
          <a:xfrm>
            <a:off x="4716464" y="303610"/>
            <a:ext cx="410368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zh-CN" altLang="en-US" sz="2000" b="0" u="sng">
                <a:solidFill>
                  <a:srgbClr val="99FFCC"/>
                </a:solidFill>
              </a:rPr>
              <a:t>直接选择排序函数模板（</a:t>
            </a:r>
            <a:r>
              <a:rPr lang="en-US" altLang="zh-CN" sz="2000" b="0" u="sng">
                <a:solidFill>
                  <a:srgbClr val="99FFCC"/>
                </a:solidFill>
              </a:rPr>
              <a:t>9-12.h</a:t>
            </a:r>
            <a:r>
              <a:rPr lang="zh-CN" altLang="en-US" sz="2000" b="0" u="sng">
                <a:solidFill>
                  <a:srgbClr val="99FFCC"/>
                </a:solidFill>
              </a:rPr>
              <a:t>）</a:t>
            </a:r>
          </a:p>
        </p:txBody>
      </p:sp>
      <p:sp>
        <p:nvSpPr>
          <p:cNvPr id="221189" name="Text Box 5"/>
          <p:cNvSpPr txBox="1">
            <a:spLocks noChangeArrowheads="1"/>
          </p:cNvSpPr>
          <p:nvPr/>
        </p:nvSpPr>
        <p:spPr bwMode="auto">
          <a:xfrm>
            <a:off x="8650289" y="4839891"/>
            <a:ext cx="50482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r">
              <a:spcBef>
                <a:spcPct val="50000"/>
              </a:spcBef>
            </a:pPr>
            <a:fld id="{7108E6E3-0B4E-479E-AC40-A84A3C5C8DBD}" type="slidenum">
              <a:rPr lang="en-US" altLang="zh-CN" sz="1400" b="0">
                <a:solidFill>
                  <a:schemeClr val="tx1"/>
                </a:solidFill>
              </a:rPr>
              <a:pPr algn="r">
                <a:spcBef>
                  <a:spcPct val="50000"/>
                </a:spcBef>
              </a:pPr>
              <a:t>72</a:t>
            </a:fld>
            <a:endParaRPr lang="en-US" altLang="zh-CN" sz="1400" b="0">
              <a:solidFill>
                <a:schemeClr val="tx1"/>
              </a:solidFill>
            </a:endParaRPr>
          </a:p>
        </p:txBody>
      </p:sp>
    </p:spTree>
    <p:extLst>
      <p:ext uri="{BB962C8B-B14F-4D97-AF65-F5344CB8AC3E}">
        <p14:creationId xmlns:p14="http://schemas.microsoft.com/office/powerpoint/2010/main" val="178402645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r>
              <a:rPr lang="zh-CN" altLang="en-US"/>
              <a:t>交换排序的基本思想</a:t>
            </a:r>
          </a:p>
        </p:txBody>
      </p:sp>
      <p:sp>
        <p:nvSpPr>
          <p:cNvPr id="178179" name="Rectangle 3"/>
          <p:cNvSpPr>
            <a:spLocks noGrp="1" noChangeArrowheads="1"/>
          </p:cNvSpPr>
          <p:nvPr>
            <p:ph idx="1"/>
          </p:nvPr>
        </p:nvSpPr>
        <p:spPr/>
        <p:txBody>
          <a:bodyPr/>
          <a:lstStyle/>
          <a:p>
            <a:pPr marL="0" indent="857250">
              <a:buFont typeface="Wingdings" pitchFamily="2" charset="2"/>
              <a:buNone/>
            </a:pPr>
            <a:r>
              <a:rPr lang="zh-CN" altLang="en-US" dirty="0"/>
              <a:t>两两比较待排序序列中的元素，并交换不满足顺序要求的各对元素，直到全部满足顺序要求为止。</a:t>
            </a:r>
          </a:p>
        </p:txBody>
      </p:sp>
      <p:sp>
        <p:nvSpPr>
          <p:cNvPr id="7" name="灯片编号占位符 5"/>
          <p:cNvSpPr>
            <a:spLocks noGrp="1"/>
          </p:cNvSpPr>
          <p:nvPr>
            <p:ph type="sldNum" sz="quarter" idx="12"/>
          </p:nvPr>
        </p:nvSpPr>
        <p:spPr/>
        <p:txBody>
          <a:bodyPr/>
          <a:lstStyle/>
          <a:p>
            <a:fld id="{BDA74C9A-1E38-4E2E-BDCB-65FCC5774B31}" type="slidenum">
              <a:rPr lang="en-US" altLang="zh-CN"/>
              <a:pPr/>
              <a:t>73</a:t>
            </a:fld>
            <a:endParaRPr lang="en-US" altLang="zh-CN"/>
          </a:p>
        </p:txBody>
      </p:sp>
      <p:sp>
        <p:nvSpPr>
          <p:cNvPr id="178180" name="Text Box 4"/>
          <p:cNvSpPr txBox="1">
            <a:spLocks noChangeArrowheads="1"/>
          </p:cNvSpPr>
          <p:nvPr/>
        </p:nvSpPr>
        <p:spPr bwMode="auto">
          <a:xfrm>
            <a:off x="0" y="699542"/>
            <a:ext cx="800219" cy="3771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eaLnBrk="1" hangingPunct="1">
              <a:spcBef>
                <a:spcPct val="50000"/>
              </a:spcBef>
            </a:pPr>
            <a:r>
              <a:rPr kumimoji="1" lang="zh-CN" altLang="en-US" sz="4000" b="0" dirty="0">
                <a:solidFill>
                  <a:srgbClr val="FFCCFF"/>
                </a:solidFill>
                <a:latin typeface="隶书" pitchFamily="49" charset="-122"/>
                <a:ea typeface="隶书" pitchFamily="49" charset="-122"/>
              </a:rPr>
              <a:t>群体数据的组织</a:t>
            </a:r>
          </a:p>
        </p:txBody>
      </p:sp>
    </p:spTree>
    <p:extLst>
      <p:ext uri="{BB962C8B-B14F-4D97-AF65-F5344CB8AC3E}">
        <p14:creationId xmlns:p14="http://schemas.microsoft.com/office/powerpoint/2010/main" val="19156278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3" name="Rectangle 3"/>
          <p:cNvSpPr>
            <a:spLocks noGrp="1" noChangeArrowheads="1"/>
          </p:cNvSpPr>
          <p:nvPr>
            <p:ph type="title"/>
          </p:nvPr>
        </p:nvSpPr>
        <p:spPr/>
        <p:txBody>
          <a:bodyPr>
            <a:normAutofit fontScale="90000"/>
          </a:bodyPr>
          <a:lstStyle/>
          <a:p>
            <a:pPr>
              <a:lnSpc>
                <a:spcPct val="80000"/>
              </a:lnSpc>
            </a:pPr>
            <a:r>
              <a:rPr lang="zh-CN" altLang="en-US" sz="4400"/>
              <a:t>最简单的交换排序方法</a:t>
            </a:r>
            <a:br>
              <a:rPr lang="zh-CN" altLang="en-US" sz="4400"/>
            </a:br>
            <a:r>
              <a:rPr lang="zh-CN" altLang="en-US" sz="4400"/>
              <a:t>                      </a:t>
            </a:r>
            <a:r>
              <a:rPr lang="en-US" altLang="zh-CN" sz="4400"/>
              <a:t>——</a:t>
            </a:r>
            <a:r>
              <a:rPr lang="zh-CN" altLang="en-US" sz="4400"/>
              <a:t>起泡排序</a:t>
            </a:r>
          </a:p>
        </p:txBody>
      </p:sp>
      <p:sp>
        <p:nvSpPr>
          <p:cNvPr id="179204" name="Rectangle 4"/>
          <p:cNvSpPr>
            <a:spLocks noGrp="1" noChangeArrowheads="1"/>
          </p:cNvSpPr>
          <p:nvPr>
            <p:ph idx="1"/>
          </p:nvPr>
        </p:nvSpPr>
        <p:spPr>
          <a:xfrm>
            <a:off x="1116014" y="1371600"/>
            <a:ext cx="7494587" cy="3630216"/>
          </a:xfrm>
        </p:spPr>
        <p:txBody>
          <a:bodyPr>
            <a:normAutofit fontScale="92500" lnSpcReduction="10000"/>
          </a:bodyPr>
          <a:lstStyle/>
          <a:p>
            <a:pPr marL="0" indent="0">
              <a:buFont typeface="Wingdings" pitchFamily="2" charset="2"/>
              <a:buNone/>
            </a:pPr>
            <a:r>
              <a:rPr lang="zh-CN" altLang="en-US" sz="2800"/>
              <a:t>对具有</a:t>
            </a:r>
            <a:r>
              <a:rPr lang="en-US" altLang="zh-CN" sz="2800"/>
              <a:t>n</a:t>
            </a:r>
            <a:r>
              <a:rPr lang="zh-CN" altLang="en-US" sz="2800"/>
              <a:t>个元素的序列按升序进行起泡排序的步骤：</a:t>
            </a:r>
          </a:p>
          <a:p>
            <a:pPr marL="465138" lvl="1"/>
            <a:r>
              <a:rPr lang="zh-CN" altLang="en-US" sz="2400"/>
              <a:t>首先将第一个元素与第二个元素进行比较，若为逆序，则将两元素交换。然后比较第二、第三个元素，依次类推，直到第</a:t>
            </a:r>
            <a:r>
              <a:rPr lang="en-US" altLang="zh-CN" sz="2400"/>
              <a:t>n-1</a:t>
            </a:r>
            <a:r>
              <a:rPr lang="zh-CN" altLang="en-US" sz="2400"/>
              <a:t>和第</a:t>
            </a:r>
            <a:r>
              <a:rPr lang="en-US" altLang="zh-CN" sz="2400"/>
              <a:t>n</a:t>
            </a:r>
            <a:r>
              <a:rPr lang="zh-CN" altLang="en-US" sz="2400"/>
              <a:t>个元素进行了比较和交换。此过程称为第一趟起泡排序。经过第一趟，最大的元素便被交换到第</a:t>
            </a:r>
            <a:r>
              <a:rPr lang="en-US" altLang="zh-CN" sz="2400"/>
              <a:t>n</a:t>
            </a:r>
            <a:r>
              <a:rPr lang="zh-CN" altLang="en-US" sz="2400"/>
              <a:t>个位置。</a:t>
            </a:r>
          </a:p>
          <a:p>
            <a:pPr marL="465138" lvl="1"/>
            <a:r>
              <a:rPr lang="zh-CN" altLang="en-US" sz="2400"/>
              <a:t>对前</a:t>
            </a:r>
            <a:r>
              <a:rPr lang="en-US" altLang="zh-CN" sz="2400"/>
              <a:t>n-1</a:t>
            </a:r>
            <a:r>
              <a:rPr lang="zh-CN" altLang="en-US" sz="2400"/>
              <a:t>个元素进行第二趟起泡排序，将其中最大元素交换到第</a:t>
            </a:r>
            <a:r>
              <a:rPr lang="en-US" altLang="zh-CN" sz="2400"/>
              <a:t>n-1</a:t>
            </a:r>
            <a:r>
              <a:rPr lang="zh-CN" altLang="en-US" sz="2400"/>
              <a:t>个位置。</a:t>
            </a:r>
          </a:p>
          <a:p>
            <a:pPr marL="465138" lvl="1"/>
            <a:r>
              <a:rPr lang="zh-CN" altLang="en-US" sz="2400"/>
              <a:t>如此继续，直到某一趟排序未发生任何交换时，排序完毕。对</a:t>
            </a:r>
            <a:r>
              <a:rPr lang="en-US" altLang="zh-CN" sz="2400"/>
              <a:t>n</a:t>
            </a:r>
            <a:r>
              <a:rPr lang="zh-CN" altLang="en-US" sz="2400"/>
              <a:t>个元素的序列，起泡排序最多需要进行</a:t>
            </a:r>
            <a:r>
              <a:rPr lang="en-US" altLang="zh-CN" sz="2400"/>
              <a:t>n-1</a:t>
            </a:r>
            <a:r>
              <a:rPr lang="zh-CN" altLang="en-US" sz="2400"/>
              <a:t>趟。</a:t>
            </a:r>
          </a:p>
        </p:txBody>
      </p:sp>
      <p:sp>
        <p:nvSpPr>
          <p:cNvPr id="8" name="灯片编号占位符 5"/>
          <p:cNvSpPr>
            <a:spLocks noGrp="1"/>
          </p:cNvSpPr>
          <p:nvPr>
            <p:ph type="sldNum" sz="quarter" idx="12"/>
          </p:nvPr>
        </p:nvSpPr>
        <p:spPr/>
        <p:txBody>
          <a:bodyPr/>
          <a:lstStyle/>
          <a:p>
            <a:fld id="{F7B54DAC-BDC2-469E-B8D2-F43F030C3E00}" type="slidenum">
              <a:rPr lang="en-US" altLang="zh-CN"/>
              <a:pPr/>
              <a:t>74</a:t>
            </a:fld>
            <a:endParaRPr lang="en-US" altLang="zh-CN"/>
          </a:p>
        </p:txBody>
      </p:sp>
      <p:sp>
        <p:nvSpPr>
          <p:cNvPr id="220162" name="Text Box 2"/>
          <p:cNvSpPr txBox="1">
            <a:spLocks noChangeArrowheads="1"/>
          </p:cNvSpPr>
          <p:nvPr/>
        </p:nvSpPr>
        <p:spPr bwMode="auto">
          <a:xfrm>
            <a:off x="266581" y="699542"/>
            <a:ext cx="800219"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eaLnBrk="1" hangingPunct="1">
              <a:spcBef>
                <a:spcPct val="50000"/>
              </a:spcBef>
            </a:pPr>
            <a:r>
              <a:rPr kumimoji="1" lang="zh-CN" altLang="en-US" sz="4000" b="0" dirty="0">
                <a:solidFill>
                  <a:srgbClr val="FFCCFF"/>
                </a:solidFill>
                <a:latin typeface="隶书" pitchFamily="49" charset="-122"/>
                <a:ea typeface="隶书" pitchFamily="49" charset="-122"/>
              </a:rPr>
              <a:t>群体数据的组织</a:t>
            </a:r>
          </a:p>
        </p:txBody>
      </p:sp>
    </p:spTree>
    <p:extLst>
      <p:ext uri="{BB962C8B-B14F-4D97-AF65-F5344CB8AC3E}">
        <p14:creationId xmlns:p14="http://schemas.microsoft.com/office/powerpoint/2010/main" val="406106242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a:xfrm>
            <a:off x="1295400" y="400050"/>
            <a:ext cx="7162800" cy="628650"/>
          </a:xfrm>
        </p:spPr>
        <p:txBody>
          <a:bodyPr>
            <a:normAutofit fontScale="90000"/>
          </a:bodyPr>
          <a:lstStyle/>
          <a:p>
            <a:r>
              <a:rPr lang="zh-CN" altLang="en-US">
                <a:latin typeface="隶书" pitchFamily="49" charset="-122"/>
              </a:rPr>
              <a:t>起泡排序举例</a:t>
            </a:r>
          </a:p>
        </p:txBody>
      </p:sp>
      <p:sp>
        <p:nvSpPr>
          <p:cNvPr id="180227" name="Rectangle 3"/>
          <p:cNvSpPr>
            <a:spLocks noGrp="1" noChangeArrowheads="1"/>
          </p:cNvSpPr>
          <p:nvPr>
            <p:ph idx="1"/>
          </p:nvPr>
        </p:nvSpPr>
        <p:spPr>
          <a:xfrm>
            <a:off x="1187450" y="1200150"/>
            <a:ext cx="7270750" cy="514350"/>
          </a:xfrm>
        </p:spPr>
        <p:txBody>
          <a:bodyPr>
            <a:normAutofit fontScale="92500" lnSpcReduction="10000"/>
          </a:bodyPr>
          <a:lstStyle/>
          <a:p>
            <a:pPr>
              <a:buFont typeface="Wingdings" pitchFamily="2" charset="2"/>
              <a:buNone/>
            </a:pPr>
            <a:r>
              <a:rPr lang="zh-CN" altLang="en-US"/>
              <a:t>对整数序列 </a:t>
            </a:r>
            <a:r>
              <a:rPr lang="en-US" altLang="zh-CN"/>
              <a:t>8 5 2 4 3 </a:t>
            </a:r>
            <a:r>
              <a:rPr lang="zh-CN" altLang="en-US"/>
              <a:t>按升序排序</a:t>
            </a:r>
          </a:p>
        </p:txBody>
      </p:sp>
      <p:sp>
        <p:nvSpPr>
          <p:cNvPr id="41" name="灯片编号占位符 5"/>
          <p:cNvSpPr>
            <a:spLocks noGrp="1"/>
          </p:cNvSpPr>
          <p:nvPr>
            <p:ph type="sldNum" sz="quarter" idx="12"/>
          </p:nvPr>
        </p:nvSpPr>
        <p:spPr/>
        <p:txBody>
          <a:bodyPr/>
          <a:lstStyle/>
          <a:p>
            <a:fld id="{7610B587-BE31-4B94-A231-9A8465DCA8C9}" type="slidenum">
              <a:rPr lang="en-US" altLang="zh-CN"/>
              <a:pPr/>
              <a:t>75</a:t>
            </a:fld>
            <a:endParaRPr lang="en-US" altLang="zh-CN"/>
          </a:p>
        </p:txBody>
      </p:sp>
      <p:sp>
        <p:nvSpPr>
          <p:cNvPr id="180228" name="Rectangle 4"/>
          <p:cNvSpPr>
            <a:spLocks noChangeArrowheads="1"/>
          </p:cNvSpPr>
          <p:nvPr/>
        </p:nvSpPr>
        <p:spPr bwMode="auto">
          <a:xfrm>
            <a:off x="3535363" y="1762125"/>
            <a:ext cx="301365" cy="2170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nSpc>
                <a:spcPct val="150000"/>
              </a:lnSpc>
            </a:pPr>
            <a:r>
              <a:rPr kumimoji="1" lang="en-US" altLang="zh-CN">
                <a:solidFill>
                  <a:schemeClr val="tx1"/>
                </a:solidFill>
              </a:rPr>
              <a:t>8</a:t>
            </a:r>
          </a:p>
          <a:p>
            <a:pPr>
              <a:lnSpc>
                <a:spcPct val="150000"/>
              </a:lnSpc>
            </a:pPr>
            <a:r>
              <a:rPr kumimoji="1" lang="en-US" altLang="zh-CN">
                <a:solidFill>
                  <a:schemeClr val="tx1"/>
                </a:solidFill>
              </a:rPr>
              <a:t>5</a:t>
            </a:r>
          </a:p>
          <a:p>
            <a:pPr>
              <a:lnSpc>
                <a:spcPct val="150000"/>
              </a:lnSpc>
            </a:pPr>
            <a:r>
              <a:rPr kumimoji="1" lang="en-US" altLang="zh-CN">
                <a:solidFill>
                  <a:schemeClr val="tx1"/>
                </a:solidFill>
              </a:rPr>
              <a:t>2</a:t>
            </a:r>
          </a:p>
          <a:p>
            <a:pPr>
              <a:lnSpc>
                <a:spcPct val="150000"/>
              </a:lnSpc>
            </a:pPr>
            <a:r>
              <a:rPr kumimoji="1" lang="en-US" altLang="zh-CN">
                <a:solidFill>
                  <a:schemeClr val="tx1"/>
                </a:solidFill>
              </a:rPr>
              <a:t>4</a:t>
            </a:r>
          </a:p>
          <a:p>
            <a:pPr>
              <a:lnSpc>
                <a:spcPct val="150000"/>
              </a:lnSpc>
            </a:pPr>
            <a:r>
              <a:rPr kumimoji="1" lang="en-US" altLang="zh-CN">
                <a:solidFill>
                  <a:schemeClr val="tx1"/>
                </a:solidFill>
              </a:rPr>
              <a:t>3</a:t>
            </a:r>
          </a:p>
        </p:txBody>
      </p:sp>
      <p:sp>
        <p:nvSpPr>
          <p:cNvPr id="180229" name="Rectangle 5"/>
          <p:cNvSpPr>
            <a:spLocks noChangeArrowheads="1"/>
          </p:cNvSpPr>
          <p:nvPr/>
        </p:nvSpPr>
        <p:spPr bwMode="auto">
          <a:xfrm>
            <a:off x="4068763" y="1864519"/>
            <a:ext cx="301365"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kumimoji="1" lang="en-US" altLang="zh-CN">
                <a:solidFill>
                  <a:srgbClr val="FFFF99"/>
                </a:solidFill>
              </a:rPr>
              <a:t>5</a:t>
            </a:r>
          </a:p>
        </p:txBody>
      </p:sp>
      <p:sp>
        <p:nvSpPr>
          <p:cNvPr id="180230" name="Rectangle 6"/>
          <p:cNvSpPr>
            <a:spLocks noChangeArrowheads="1"/>
          </p:cNvSpPr>
          <p:nvPr/>
        </p:nvSpPr>
        <p:spPr bwMode="auto">
          <a:xfrm>
            <a:off x="4068763" y="2264569"/>
            <a:ext cx="301365"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kumimoji="1" lang="en-US" altLang="zh-CN">
                <a:solidFill>
                  <a:srgbClr val="FFFF99"/>
                </a:solidFill>
              </a:rPr>
              <a:t>2</a:t>
            </a:r>
          </a:p>
        </p:txBody>
      </p:sp>
      <p:sp>
        <p:nvSpPr>
          <p:cNvPr id="180231" name="Rectangle 7"/>
          <p:cNvSpPr>
            <a:spLocks noChangeArrowheads="1"/>
          </p:cNvSpPr>
          <p:nvPr/>
        </p:nvSpPr>
        <p:spPr bwMode="auto">
          <a:xfrm>
            <a:off x="4068763" y="2664619"/>
            <a:ext cx="301365"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kumimoji="1" lang="en-US" altLang="zh-CN">
                <a:solidFill>
                  <a:srgbClr val="FFFF99"/>
                </a:solidFill>
              </a:rPr>
              <a:t>4</a:t>
            </a:r>
          </a:p>
        </p:txBody>
      </p:sp>
      <p:sp>
        <p:nvSpPr>
          <p:cNvPr id="180232" name="Rectangle 8"/>
          <p:cNvSpPr>
            <a:spLocks noChangeArrowheads="1"/>
          </p:cNvSpPr>
          <p:nvPr/>
        </p:nvSpPr>
        <p:spPr bwMode="auto">
          <a:xfrm>
            <a:off x="4068763" y="3121819"/>
            <a:ext cx="301365"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kumimoji="1" lang="en-US" altLang="zh-CN">
                <a:solidFill>
                  <a:srgbClr val="FFFF99"/>
                </a:solidFill>
              </a:rPr>
              <a:t>3</a:t>
            </a:r>
          </a:p>
        </p:txBody>
      </p:sp>
      <p:sp>
        <p:nvSpPr>
          <p:cNvPr id="180233" name="Rectangle 9"/>
          <p:cNvSpPr>
            <a:spLocks noChangeArrowheads="1"/>
          </p:cNvSpPr>
          <p:nvPr/>
        </p:nvSpPr>
        <p:spPr bwMode="auto">
          <a:xfrm>
            <a:off x="4068763" y="3521869"/>
            <a:ext cx="301365"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kumimoji="1" lang="en-US" altLang="zh-CN">
                <a:solidFill>
                  <a:srgbClr val="66FF99"/>
                </a:solidFill>
              </a:rPr>
              <a:t>8</a:t>
            </a:r>
            <a:endParaRPr kumimoji="1" lang="en-US" altLang="zh-CN">
              <a:solidFill>
                <a:schemeClr val="accent1"/>
              </a:solidFill>
            </a:endParaRPr>
          </a:p>
        </p:txBody>
      </p:sp>
      <p:sp>
        <p:nvSpPr>
          <p:cNvPr id="180234" name="Rectangle 10"/>
          <p:cNvSpPr>
            <a:spLocks noChangeArrowheads="1"/>
          </p:cNvSpPr>
          <p:nvPr/>
        </p:nvSpPr>
        <p:spPr bwMode="auto">
          <a:xfrm>
            <a:off x="4602163" y="1864519"/>
            <a:ext cx="301365"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kumimoji="1" lang="en-US" altLang="zh-CN">
                <a:solidFill>
                  <a:srgbClr val="FFFF99"/>
                </a:solidFill>
              </a:rPr>
              <a:t>2</a:t>
            </a:r>
          </a:p>
        </p:txBody>
      </p:sp>
      <p:sp>
        <p:nvSpPr>
          <p:cNvPr id="180235" name="Rectangle 11"/>
          <p:cNvSpPr>
            <a:spLocks noChangeArrowheads="1"/>
          </p:cNvSpPr>
          <p:nvPr/>
        </p:nvSpPr>
        <p:spPr bwMode="auto">
          <a:xfrm>
            <a:off x="4602163" y="2264569"/>
            <a:ext cx="301365"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kumimoji="1" lang="en-US" altLang="zh-CN">
                <a:solidFill>
                  <a:srgbClr val="FFFF99"/>
                </a:solidFill>
              </a:rPr>
              <a:t>4</a:t>
            </a:r>
          </a:p>
        </p:txBody>
      </p:sp>
      <p:sp>
        <p:nvSpPr>
          <p:cNvPr id="180236" name="Rectangle 12"/>
          <p:cNvSpPr>
            <a:spLocks noChangeArrowheads="1"/>
          </p:cNvSpPr>
          <p:nvPr/>
        </p:nvSpPr>
        <p:spPr bwMode="auto">
          <a:xfrm>
            <a:off x="4602163" y="2664619"/>
            <a:ext cx="301365"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kumimoji="1" lang="en-US" altLang="zh-CN">
                <a:solidFill>
                  <a:srgbClr val="FFFF99"/>
                </a:solidFill>
              </a:rPr>
              <a:t>3</a:t>
            </a:r>
          </a:p>
        </p:txBody>
      </p:sp>
      <p:sp>
        <p:nvSpPr>
          <p:cNvPr id="180237" name="Rectangle 13"/>
          <p:cNvSpPr>
            <a:spLocks noChangeArrowheads="1"/>
          </p:cNvSpPr>
          <p:nvPr/>
        </p:nvSpPr>
        <p:spPr bwMode="auto">
          <a:xfrm>
            <a:off x="4572000" y="3143250"/>
            <a:ext cx="301365"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kumimoji="1" lang="en-US" altLang="zh-CN">
                <a:solidFill>
                  <a:srgbClr val="00FFFF"/>
                </a:solidFill>
              </a:rPr>
              <a:t>5</a:t>
            </a:r>
            <a:endParaRPr kumimoji="1" lang="en-US" altLang="zh-CN">
              <a:solidFill>
                <a:srgbClr val="FFFF99"/>
              </a:solidFill>
            </a:endParaRPr>
          </a:p>
        </p:txBody>
      </p:sp>
      <p:sp>
        <p:nvSpPr>
          <p:cNvPr id="180238" name="Rectangle 14"/>
          <p:cNvSpPr>
            <a:spLocks noChangeArrowheads="1"/>
          </p:cNvSpPr>
          <p:nvPr/>
        </p:nvSpPr>
        <p:spPr bwMode="auto">
          <a:xfrm>
            <a:off x="4602163" y="3521869"/>
            <a:ext cx="301365"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kumimoji="1" lang="en-US" altLang="zh-CN">
                <a:solidFill>
                  <a:srgbClr val="66FF99"/>
                </a:solidFill>
              </a:rPr>
              <a:t>8</a:t>
            </a:r>
          </a:p>
        </p:txBody>
      </p:sp>
      <p:sp>
        <p:nvSpPr>
          <p:cNvPr id="180239" name="Rectangle 15"/>
          <p:cNvSpPr>
            <a:spLocks noChangeArrowheads="1"/>
          </p:cNvSpPr>
          <p:nvPr/>
        </p:nvSpPr>
        <p:spPr bwMode="auto">
          <a:xfrm>
            <a:off x="5135563" y="1864519"/>
            <a:ext cx="301365"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kumimoji="1" lang="en-US" altLang="zh-CN">
                <a:solidFill>
                  <a:srgbClr val="FFFF99"/>
                </a:solidFill>
              </a:rPr>
              <a:t>2</a:t>
            </a:r>
            <a:endParaRPr kumimoji="1" lang="en-US" altLang="zh-CN">
              <a:solidFill>
                <a:srgbClr val="FFFF00"/>
              </a:solidFill>
            </a:endParaRPr>
          </a:p>
        </p:txBody>
      </p:sp>
      <p:sp>
        <p:nvSpPr>
          <p:cNvPr id="180240" name="Rectangle 16"/>
          <p:cNvSpPr>
            <a:spLocks noChangeArrowheads="1"/>
          </p:cNvSpPr>
          <p:nvPr/>
        </p:nvSpPr>
        <p:spPr bwMode="auto">
          <a:xfrm>
            <a:off x="5135563" y="2264569"/>
            <a:ext cx="301365"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kumimoji="1" lang="en-US" altLang="zh-CN">
                <a:solidFill>
                  <a:srgbClr val="FFFF99"/>
                </a:solidFill>
              </a:rPr>
              <a:t>3</a:t>
            </a:r>
          </a:p>
        </p:txBody>
      </p:sp>
      <p:sp>
        <p:nvSpPr>
          <p:cNvPr id="180241" name="Rectangle 17"/>
          <p:cNvSpPr>
            <a:spLocks noChangeArrowheads="1"/>
          </p:cNvSpPr>
          <p:nvPr/>
        </p:nvSpPr>
        <p:spPr bwMode="auto">
          <a:xfrm>
            <a:off x="5135563" y="2664619"/>
            <a:ext cx="301365"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kumimoji="1" lang="en-US" altLang="zh-CN">
                <a:solidFill>
                  <a:srgbClr val="FFCCFF"/>
                </a:solidFill>
              </a:rPr>
              <a:t>4</a:t>
            </a:r>
            <a:endParaRPr kumimoji="1" lang="en-US" altLang="zh-CN">
              <a:solidFill>
                <a:srgbClr val="FFFF99"/>
              </a:solidFill>
            </a:endParaRPr>
          </a:p>
        </p:txBody>
      </p:sp>
      <p:sp>
        <p:nvSpPr>
          <p:cNvPr id="180242" name="Rectangle 18"/>
          <p:cNvSpPr>
            <a:spLocks noChangeArrowheads="1"/>
          </p:cNvSpPr>
          <p:nvPr/>
        </p:nvSpPr>
        <p:spPr bwMode="auto">
          <a:xfrm>
            <a:off x="5135563" y="3121819"/>
            <a:ext cx="301365"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kumimoji="1" lang="en-US" altLang="zh-CN">
                <a:solidFill>
                  <a:srgbClr val="00FFFF"/>
                </a:solidFill>
              </a:rPr>
              <a:t>5</a:t>
            </a:r>
            <a:endParaRPr kumimoji="1" lang="en-US" altLang="zh-CN">
              <a:solidFill>
                <a:srgbClr val="66FF99"/>
              </a:solidFill>
            </a:endParaRPr>
          </a:p>
        </p:txBody>
      </p:sp>
      <p:sp>
        <p:nvSpPr>
          <p:cNvPr id="180243" name="Rectangle 19"/>
          <p:cNvSpPr>
            <a:spLocks noChangeArrowheads="1"/>
          </p:cNvSpPr>
          <p:nvPr/>
        </p:nvSpPr>
        <p:spPr bwMode="auto">
          <a:xfrm>
            <a:off x="5135563" y="3521869"/>
            <a:ext cx="301365"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kumimoji="1" lang="en-US" altLang="zh-CN">
                <a:solidFill>
                  <a:srgbClr val="66FF99"/>
                </a:solidFill>
              </a:rPr>
              <a:t>8</a:t>
            </a:r>
          </a:p>
        </p:txBody>
      </p:sp>
      <p:sp>
        <p:nvSpPr>
          <p:cNvPr id="180244" name="Rectangle 20"/>
          <p:cNvSpPr>
            <a:spLocks noChangeArrowheads="1"/>
          </p:cNvSpPr>
          <p:nvPr/>
        </p:nvSpPr>
        <p:spPr bwMode="auto">
          <a:xfrm>
            <a:off x="5668963" y="1864519"/>
            <a:ext cx="301365"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kumimoji="1" lang="en-US" altLang="zh-CN">
                <a:solidFill>
                  <a:srgbClr val="FFFF99"/>
                </a:solidFill>
              </a:rPr>
              <a:t>2</a:t>
            </a:r>
            <a:endParaRPr kumimoji="1" lang="en-US" altLang="zh-CN">
              <a:solidFill>
                <a:srgbClr val="66FF99"/>
              </a:solidFill>
            </a:endParaRPr>
          </a:p>
        </p:txBody>
      </p:sp>
      <p:sp>
        <p:nvSpPr>
          <p:cNvPr id="180245" name="Rectangle 21"/>
          <p:cNvSpPr>
            <a:spLocks noChangeArrowheads="1"/>
          </p:cNvSpPr>
          <p:nvPr/>
        </p:nvSpPr>
        <p:spPr bwMode="auto">
          <a:xfrm>
            <a:off x="5668963" y="2264569"/>
            <a:ext cx="301365"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kumimoji="1" lang="en-US" altLang="zh-CN">
                <a:solidFill>
                  <a:srgbClr val="CCFFFF"/>
                </a:solidFill>
              </a:rPr>
              <a:t>3</a:t>
            </a:r>
            <a:endParaRPr kumimoji="1" lang="en-US" altLang="zh-CN">
              <a:solidFill>
                <a:srgbClr val="66FF99"/>
              </a:solidFill>
            </a:endParaRPr>
          </a:p>
        </p:txBody>
      </p:sp>
      <p:sp>
        <p:nvSpPr>
          <p:cNvPr id="180246" name="Rectangle 22"/>
          <p:cNvSpPr>
            <a:spLocks noChangeArrowheads="1"/>
          </p:cNvSpPr>
          <p:nvPr/>
        </p:nvSpPr>
        <p:spPr bwMode="auto">
          <a:xfrm>
            <a:off x="5668963" y="2664619"/>
            <a:ext cx="301365"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kumimoji="1" lang="en-US" altLang="zh-CN">
                <a:solidFill>
                  <a:srgbClr val="FFCCFF"/>
                </a:solidFill>
              </a:rPr>
              <a:t>4</a:t>
            </a:r>
          </a:p>
        </p:txBody>
      </p:sp>
      <p:sp>
        <p:nvSpPr>
          <p:cNvPr id="180247" name="Rectangle 23"/>
          <p:cNvSpPr>
            <a:spLocks noChangeArrowheads="1"/>
          </p:cNvSpPr>
          <p:nvPr/>
        </p:nvSpPr>
        <p:spPr bwMode="auto">
          <a:xfrm>
            <a:off x="5668963" y="3121819"/>
            <a:ext cx="301365"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kumimoji="1" lang="en-US" altLang="zh-CN">
                <a:solidFill>
                  <a:srgbClr val="00FFFF"/>
                </a:solidFill>
              </a:rPr>
              <a:t>5</a:t>
            </a:r>
          </a:p>
        </p:txBody>
      </p:sp>
      <p:sp>
        <p:nvSpPr>
          <p:cNvPr id="180248" name="Rectangle 24"/>
          <p:cNvSpPr>
            <a:spLocks noChangeArrowheads="1"/>
          </p:cNvSpPr>
          <p:nvPr/>
        </p:nvSpPr>
        <p:spPr bwMode="auto">
          <a:xfrm>
            <a:off x="5668963" y="3521869"/>
            <a:ext cx="301365"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kumimoji="1" lang="en-US" altLang="zh-CN">
                <a:solidFill>
                  <a:srgbClr val="66FF99"/>
                </a:solidFill>
              </a:rPr>
              <a:t>8</a:t>
            </a:r>
          </a:p>
        </p:txBody>
      </p:sp>
      <p:sp>
        <p:nvSpPr>
          <p:cNvPr id="180249" name="Rectangle 25"/>
          <p:cNvSpPr>
            <a:spLocks noChangeArrowheads="1"/>
          </p:cNvSpPr>
          <p:nvPr/>
        </p:nvSpPr>
        <p:spPr bwMode="auto">
          <a:xfrm>
            <a:off x="3149600" y="1809750"/>
            <a:ext cx="2946400" cy="207645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0250" name="Text Box 26"/>
          <p:cNvSpPr txBox="1">
            <a:spLocks noChangeArrowheads="1"/>
          </p:cNvSpPr>
          <p:nvPr/>
        </p:nvSpPr>
        <p:spPr bwMode="auto">
          <a:xfrm>
            <a:off x="3505200" y="3943351"/>
            <a:ext cx="3810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80000"/>
              </a:lnSpc>
              <a:spcBef>
                <a:spcPct val="50000"/>
              </a:spcBef>
            </a:pPr>
            <a:r>
              <a:rPr kumimoji="1" lang="zh-CN" altLang="en-US" sz="2000" b="0">
                <a:solidFill>
                  <a:srgbClr val="FFFF00"/>
                </a:solidFill>
              </a:rPr>
              <a:t>初始状态</a:t>
            </a:r>
          </a:p>
        </p:txBody>
      </p:sp>
      <p:sp>
        <p:nvSpPr>
          <p:cNvPr id="180251" name="Text Box 27"/>
          <p:cNvSpPr txBox="1">
            <a:spLocks noChangeArrowheads="1"/>
          </p:cNvSpPr>
          <p:nvPr/>
        </p:nvSpPr>
        <p:spPr bwMode="auto">
          <a:xfrm>
            <a:off x="3997325" y="3951685"/>
            <a:ext cx="38100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80000"/>
              </a:lnSpc>
              <a:spcBef>
                <a:spcPct val="50000"/>
              </a:spcBef>
            </a:pPr>
            <a:r>
              <a:rPr kumimoji="1" lang="zh-CN" altLang="en-US" sz="2000" b="0">
                <a:solidFill>
                  <a:srgbClr val="FFFF00"/>
                </a:solidFill>
              </a:rPr>
              <a:t>第一趟结果</a:t>
            </a:r>
          </a:p>
        </p:txBody>
      </p:sp>
      <p:sp>
        <p:nvSpPr>
          <p:cNvPr id="180252" name="Text Box 28"/>
          <p:cNvSpPr txBox="1">
            <a:spLocks noChangeArrowheads="1"/>
          </p:cNvSpPr>
          <p:nvPr/>
        </p:nvSpPr>
        <p:spPr bwMode="auto">
          <a:xfrm>
            <a:off x="4530725" y="3958828"/>
            <a:ext cx="38100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80000"/>
              </a:lnSpc>
              <a:spcBef>
                <a:spcPct val="50000"/>
              </a:spcBef>
            </a:pPr>
            <a:r>
              <a:rPr kumimoji="1" lang="zh-CN" altLang="en-US" sz="2000" b="0">
                <a:solidFill>
                  <a:srgbClr val="FFFF00"/>
                </a:solidFill>
              </a:rPr>
              <a:t>第二趟结果</a:t>
            </a:r>
          </a:p>
        </p:txBody>
      </p:sp>
      <p:sp>
        <p:nvSpPr>
          <p:cNvPr id="180253" name="Text Box 29"/>
          <p:cNvSpPr txBox="1">
            <a:spLocks noChangeArrowheads="1"/>
          </p:cNvSpPr>
          <p:nvPr/>
        </p:nvSpPr>
        <p:spPr bwMode="auto">
          <a:xfrm>
            <a:off x="5064125" y="3958828"/>
            <a:ext cx="38100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80000"/>
              </a:lnSpc>
              <a:spcBef>
                <a:spcPct val="50000"/>
              </a:spcBef>
            </a:pPr>
            <a:r>
              <a:rPr kumimoji="1" lang="zh-CN" altLang="en-US" sz="2000" b="0">
                <a:solidFill>
                  <a:srgbClr val="FFFF00"/>
                </a:solidFill>
              </a:rPr>
              <a:t>第三趟结果</a:t>
            </a:r>
          </a:p>
        </p:txBody>
      </p:sp>
      <p:sp>
        <p:nvSpPr>
          <p:cNvPr id="180254" name="Text Box 30"/>
          <p:cNvSpPr txBox="1">
            <a:spLocks noChangeArrowheads="1"/>
          </p:cNvSpPr>
          <p:nvPr/>
        </p:nvSpPr>
        <p:spPr bwMode="auto">
          <a:xfrm>
            <a:off x="5597525" y="3958828"/>
            <a:ext cx="38100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80000"/>
              </a:lnSpc>
              <a:spcBef>
                <a:spcPct val="50000"/>
              </a:spcBef>
            </a:pPr>
            <a:r>
              <a:rPr kumimoji="1" lang="zh-CN" altLang="en-US" sz="2000" b="0">
                <a:solidFill>
                  <a:srgbClr val="FFFF00"/>
                </a:solidFill>
              </a:rPr>
              <a:t>第四趟结果</a:t>
            </a:r>
          </a:p>
        </p:txBody>
      </p:sp>
      <p:sp>
        <p:nvSpPr>
          <p:cNvPr id="180255" name="Text Box 31"/>
          <p:cNvSpPr txBox="1">
            <a:spLocks noChangeArrowheads="1"/>
          </p:cNvSpPr>
          <p:nvPr/>
        </p:nvSpPr>
        <p:spPr bwMode="auto">
          <a:xfrm>
            <a:off x="1524000" y="2000250"/>
            <a:ext cx="6096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b="0">
                <a:solidFill>
                  <a:srgbClr val="CCFFFF"/>
                </a:solidFill>
              </a:rPr>
              <a:t>小的逐渐上升</a:t>
            </a:r>
          </a:p>
        </p:txBody>
      </p:sp>
      <p:sp>
        <p:nvSpPr>
          <p:cNvPr id="180256" name="Line 32"/>
          <p:cNvSpPr>
            <a:spLocks noChangeShapeType="1"/>
          </p:cNvSpPr>
          <p:nvPr/>
        </p:nvSpPr>
        <p:spPr bwMode="auto">
          <a:xfrm flipV="1">
            <a:off x="2667000" y="1943100"/>
            <a:ext cx="0" cy="1828800"/>
          </a:xfrm>
          <a:prstGeom prst="line">
            <a:avLst/>
          </a:prstGeom>
          <a:noFill/>
          <a:ln w="12700">
            <a:solidFill>
              <a:srgbClr val="CCFFFF"/>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0257" name="Line 33"/>
          <p:cNvSpPr>
            <a:spLocks noChangeShapeType="1"/>
          </p:cNvSpPr>
          <p:nvPr/>
        </p:nvSpPr>
        <p:spPr bwMode="auto">
          <a:xfrm flipV="1">
            <a:off x="6019800" y="2800350"/>
            <a:ext cx="1447800" cy="914400"/>
          </a:xfrm>
          <a:prstGeom prst="line">
            <a:avLst/>
          </a:prstGeom>
          <a:noFill/>
          <a:ln w="12700">
            <a:solidFill>
              <a:srgbClr val="00FFFF"/>
            </a:solidFill>
            <a:round/>
            <a:headEnd type="stealth" w="lg"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0258" name="Line 34"/>
          <p:cNvSpPr>
            <a:spLocks noChangeShapeType="1"/>
          </p:cNvSpPr>
          <p:nvPr/>
        </p:nvSpPr>
        <p:spPr bwMode="auto">
          <a:xfrm flipV="1">
            <a:off x="6019800" y="2800350"/>
            <a:ext cx="1447800" cy="514350"/>
          </a:xfrm>
          <a:prstGeom prst="line">
            <a:avLst/>
          </a:prstGeom>
          <a:noFill/>
          <a:ln w="12700">
            <a:solidFill>
              <a:srgbClr val="00FFFF"/>
            </a:solidFill>
            <a:round/>
            <a:headEnd type="stealth" w="lg"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0259" name="Line 35"/>
          <p:cNvSpPr>
            <a:spLocks noChangeShapeType="1"/>
          </p:cNvSpPr>
          <p:nvPr/>
        </p:nvSpPr>
        <p:spPr bwMode="auto">
          <a:xfrm flipV="1">
            <a:off x="6019800" y="2800350"/>
            <a:ext cx="1447800" cy="57150"/>
          </a:xfrm>
          <a:prstGeom prst="line">
            <a:avLst/>
          </a:prstGeom>
          <a:noFill/>
          <a:ln w="12700">
            <a:solidFill>
              <a:srgbClr val="00FFFF"/>
            </a:solidFill>
            <a:round/>
            <a:headEnd type="stealth" w="lg"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0260" name="Line 36"/>
          <p:cNvSpPr>
            <a:spLocks noChangeShapeType="1"/>
          </p:cNvSpPr>
          <p:nvPr/>
        </p:nvSpPr>
        <p:spPr bwMode="auto">
          <a:xfrm>
            <a:off x="6019800" y="2457450"/>
            <a:ext cx="1447800" cy="342900"/>
          </a:xfrm>
          <a:prstGeom prst="line">
            <a:avLst/>
          </a:prstGeom>
          <a:noFill/>
          <a:ln w="12700">
            <a:solidFill>
              <a:srgbClr val="00FFFF"/>
            </a:solidFill>
            <a:round/>
            <a:headEnd type="stealth" w="lg"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0261" name="Text Box 37"/>
          <p:cNvSpPr txBox="1">
            <a:spLocks noChangeArrowheads="1"/>
          </p:cNvSpPr>
          <p:nvPr/>
        </p:nvSpPr>
        <p:spPr bwMode="auto">
          <a:xfrm>
            <a:off x="7467600" y="1524000"/>
            <a:ext cx="53340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b="0">
                <a:solidFill>
                  <a:srgbClr val="00FFFF"/>
                </a:solidFill>
              </a:rPr>
              <a:t>每趟沉下一个最大的</a:t>
            </a:r>
          </a:p>
        </p:txBody>
      </p:sp>
      <p:sp>
        <p:nvSpPr>
          <p:cNvPr id="180262" name="Text Box 38"/>
          <p:cNvSpPr txBox="1">
            <a:spLocks noChangeArrowheads="1"/>
          </p:cNvSpPr>
          <p:nvPr/>
        </p:nvSpPr>
        <p:spPr bwMode="auto">
          <a:xfrm>
            <a:off x="266581" y="411510"/>
            <a:ext cx="800219" cy="3843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eaLnBrk="1" hangingPunct="1">
              <a:spcBef>
                <a:spcPct val="50000"/>
              </a:spcBef>
            </a:pPr>
            <a:r>
              <a:rPr kumimoji="1" lang="zh-CN" altLang="en-US" sz="4000" b="0" dirty="0">
                <a:solidFill>
                  <a:srgbClr val="FFCCFF"/>
                </a:solidFill>
                <a:latin typeface="隶书" pitchFamily="49" charset="-122"/>
                <a:ea typeface="隶书" pitchFamily="49" charset="-122"/>
              </a:rPr>
              <a:t>群体数据的组织</a:t>
            </a:r>
          </a:p>
        </p:txBody>
      </p:sp>
    </p:spTree>
    <p:extLst>
      <p:ext uri="{BB962C8B-B14F-4D97-AF65-F5344CB8AC3E}">
        <p14:creationId xmlns:p14="http://schemas.microsoft.com/office/powerpoint/2010/main" val="16916528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0229"/>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3" name="Whoosh"/>
                                        </p:tgtEl>
                                      </p:cMediaNode>
                                    </p:audio>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80230"/>
                                        </p:tgtEl>
                                        <p:attrNameLst>
                                          <p:attrName>style.visibility</p:attrName>
                                        </p:attrNameLst>
                                      </p:cBhvr>
                                      <p:to>
                                        <p:strVal val="visible"/>
                                      </p:to>
                                    </p:set>
                                  </p:childTnLst>
                                  <p:subTnLst>
                                    <p:audio>
                                      <p:cMediaNode>
                                        <p:cTn display="0" masterRel="sameClick">
                                          <p:stCondLst>
                                            <p:cond evt="begin" delay="0">
                                              <p:tn val="9"/>
                                            </p:cond>
                                          </p:stCondLst>
                                          <p:endCondLst>
                                            <p:cond evt="onStopAudio" delay="0">
                                              <p:tgtEl>
                                                <p:sldTgt/>
                                              </p:tgtEl>
                                            </p:cond>
                                          </p:endCondLst>
                                        </p:cTn>
                                        <p:tgtEl>
                                          <p:sndTgt r:embed="rId3" name="Whoosh"/>
                                        </p:tgtEl>
                                      </p:cMediaNode>
                                    </p:audio>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80231"/>
                                        </p:tgtEl>
                                        <p:attrNameLst>
                                          <p:attrName>style.visibility</p:attrName>
                                        </p:attrNameLst>
                                      </p:cBhvr>
                                      <p:to>
                                        <p:strVal val="visible"/>
                                      </p:to>
                                    </p:set>
                                  </p:childTnLst>
                                  <p:subTnLst>
                                    <p:audio>
                                      <p:cMediaNode>
                                        <p:cTn display="0" masterRel="sameClick">
                                          <p:stCondLst>
                                            <p:cond evt="begin" delay="0">
                                              <p:tn val="13"/>
                                            </p:cond>
                                          </p:stCondLst>
                                          <p:endCondLst>
                                            <p:cond evt="onStopAudio" delay="0">
                                              <p:tgtEl>
                                                <p:sldTgt/>
                                              </p:tgtEl>
                                            </p:cond>
                                          </p:endCondLst>
                                        </p:cTn>
                                        <p:tgtEl>
                                          <p:sndTgt r:embed="rId3" name="Whoosh"/>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80232"/>
                                        </p:tgtEl>
                                        <p:attrNameLst>
                                          <p:attrName>style.visibility</p:attrName>
                                        </p:attrNameLst>
                                      </p:cBhvr>
                                      <p:to>
                                        <p:strVal val="visible"/>
                                      </p:to>
                                    </p:set>
                                  </p:childTnLst>
                                  <p:subTnLst>
                                    <p:audio>
                                      <p:cMediaNode>
                                        <p:cTn display="0" masterRel="sameClick">
                                          <p:stCondLst>
                                            <p:cond evt="begin" delay="0">
                                              <p:tn val="17"/>
                                            </p:cond>
                                          </p:stCondLst>
                                          <p:endCondLst>
                                            <p:cond evt="onStopAudio" delay="0">
                                              <p:tgtEl>
                                                <p:sldTgt/>
                                              </p:tgtEl>
                                            </p:cond>
                                          </p:endCondLst>
                                        </p:cTn>
                                        <p:tgtEl>
                                          <p:sndTgt r:embed="rId3" name="Whoosh"/>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80233"/>
                                        </p:tgtEl>
                                        <p:attrNameLst>
                                          <p:attrName>style.visibility</p:attrName>
                                        </p:attrNameLst>
                                      </p:cBhvr>
                                      <p:to>
                                        <p:strVal val="visible"/>
                                      </p:to>
                                    </p:set>
                                  </p:childTnLst>
                                  <p:subTnLst>
                                    <p:audio>
                                      <p:cMediaNode>
                                        <p:cTn display="0" masterRel="sameClick">
                                          <p:stCondLst>
                                            <p:cond evt="begin" delay="0">
                                              <p:tn val="21"/>
                                            </p:cond>
                                          </p:stCondLst>
                                          <p:endCondLst>
                                            <p:cond evt="onStopAudio" delay="0">
                                              <p:tgtEl>
                                                <p:sldTgt/>
                                              </p:tgtEl>
                                            </p:cond>
                                          </p:endCondLst>
                                        </p:cTn>
                                        <p:tgtEl>
                                          <p:sndTgt r:embed="rId3" name="Whoosh"/>
                                        </p:tgtEl>
                                      </p:cMediaNode>
                                    </p:audio>
                                  </p:subTnLst>
                                </p:cTn>
                              </p:par>
                            </p:childTnLst>
                          </p:cTn>
                        </p:par>
                        <p:par>
                          <p:cTn id="23" fill="hold" nodeType="afterGroup">
                            <p:stCondLst>
                              <p:cond delay="500"/>
                            </p:stCondLst>
                            <p:childTnLst>
                              <p:par>
                                <p:cTn id="24" presetID="22" presetClass="entr" presetSubtype="1" fill="hold" grpId="0" nodeType="afterEffect">
                                  <p:stCondLst>
                                    <p:cond delay="0"/>
                                  </p:stCondLst>
                                  <p:childTnLst>
                                    <p:set>
                                      <p:cBhvr>
                                        <p:cTn id="25" dur="1" fill="hold">
                                          <p:stCondLst>
                                            <p:cond delay="0"/>
                                          </p:stCondLst>
                                        </p:cTn>
                                        <p:tgtEl>
                                          <p:spTgt spid="180251"/>
                                        </p:tgtEl>
                                        <p:attrNameLst>
                                          <p:attrName>style.visibility</p:attrName>
                                        </p:attrNameLst>
                                      </p:cBhvr>
                                      <p:to>
                                        <p:strVal val="visible"/>
                                      </p:to>
                                    </p:set>
                                    <p:animEffect transition="in" filter="wipe(up)">
                                      <p:cBhvr>
                                        <p:cTn id="26" dur="500"/>
                                        <p:tgtEl>
                                          <p:spTgt spid="180251"/>
                                        </p:tgtEl>
                                      </p:cBhvr>
                                    </p:animEffect>
                                  </p:childTnLst>
                                </p:cTn>
                              </p:par>
                            </p:childTnLst>
                          </p:cTn>
                        </p:par>
                        <p:par>
                          <p:cTn id="27" fill="hold" nodeType="afterGroup">
                            <p:stCondLst>
                              <p:cond delay="1000"/>
                            </p:stCondLst>
                            <p:childTnLst>
                              <p:par>
                                <p:cTn id="28" presetID="22" presetClass="entr" presetSubtype="2" fill="hold" grpId="0" nodeType="afterEffect">
                                  <p:stCondLst>
                                    <p:cond delay="0"/>
                                  </p:stCondLst>
                                  <p:childTnLst>
                                    <p:set>
                                      <p:cBhvr>
                                        <p:cTn id="29" dur="1" fill="hold">
                                          <p:stCondLst>
                                            <p:cond delay="0"/>
                                          </p:stCondLst>
                                        </p:cTn>
                                        <p:tgtEl>
                                          <p:spTgt spid="180257"/>
                                        </p:tgtEl>
                                        <p:attrNameLst>
                                          <p:attrName>style.visibility</p:attrName>
                                        </p:attrNameLst>
                                      </p:cBhvr>
                                      <p:to>
                                        <p:strVal val="visible"/>
                                      </p:to>
                                    </p:set>
                                    <p:animEffect transition="in" filter="wipe(right)">
                                      <p:cBhvr>
                                        <p:cTn id="30" dur="500"/>
                                        <p:tgtEl>
                                          <p:spTgt spid="180257"/>
                                        </p:tgtEl>
                                      </p:cBhvr>
                                    </p:animEffect>
                                  </p:childTnLst>
                                </p:cTn>
                              </p:par>
                            </p:childTnLst>
                          </p:cTn>
                        </p:par>
                        <p:par>
                          <p:cTn id="31" fill="hold" nodeType="afterGroup">
                            <p:stCondLst>
                              <p:cond delay="1500"/>
                            </p:stCondLst>
                            <p:childTnLst>
                              <p:par>
                                <p:cTn id="32" presetID="1" presetClass="entr" presetSubtype="0" fill="hold" grpId="0" nodeType="afterEffect">
                                  <p:stCondLst>
                                    <p:cond delay="0"/>
                                  </p:stCondLst>
                                  <p:childTnLst>
                                    <p:set>
                                      <p:cBhvr>
                                        <p:cTn id="33" dur="1" fill="hold">
                                          <p:stCondLst>
                                            <p:cond delay="499"/>
                                          </p:stCondLst>
                                        </p:cTn>
                                        <p:tgtEl>
                                          <p:spTgt spid="180238"/>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180234"/>
                                        </p:tgtEl>
                                        <p:attrNameLst>
                                          <p:attrName>style.visibility</p:attrName>
                                        </p:attrNameLst>
                                      </p:cBhvr>
                                      <p:to>
                                        <p:strVal val="visible"/>
                                      </p:to>
                                    </p:set>
                                  </p:childTnLst>
                                  <p:subTnLst>
                                    <p:audio>
                                      <p:cMediaNode>
                                        <p:cTn display="0" masterRel="sameClick">
                                          <p:stCondLst>
                                            <p:cond evt="begin" delay="0">
                                              <p:tn val="36"/>
                                            </p:cond>
                                          </p:stCondLst>
                                          <p:endCondLst>
                                            <p:cond evt="onStopAudio" delay="0">
                                              <p:tgtEl>
                                                <p:sldTgt/>
                                              </p:tgtEl>
                                            </p:cond>
                                          </p:endCondLst>
                                        </p:cTn>
                                        <p:tgtEl>
                                          <p:sndTgt r:embed="rId3" name="Whoosh"/>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180235"/>
                                        </p:tgtEl>
                                        <p:attrNameLst>
                                          <p:attrName>style.visibility</p:attrName>
                                        </p:attrNameLst>
                                      </p:cBhvr>
                                      <p:to>
                                        <p:strVal val="visible"/>
                                      </p:to>
                                    </p:set>
                                  </p:childTnLst>
                                  <p:subTnLst>
                                    <p:audio>
                                      <p:cMediaNode>
                                        <p:cTn display="0" masterRel="sameClick">
                                          <p:stCondLst>
                                            <p:cond evt="begin" delay="0">
                                              <p:tn val="40"/>
                                            </p:cond>
                                          </p:stCondLst>
                                          <p:endCondLst>
                                            <p:cond evt="onStopAudio" delay="0">
                                              <p:tgtEl>
                                                <p:sldTgt/>
                                              </p:tgtEl>
                                            </p:cond>
                                          </p:endCondLst>
                                        </p:cTn>
                                        <p:tgtEl>
                                          <p:sndTgt r:embed="rId3" name="Whoosh"/>
                                        </p:tgtEl>
                                      </p:cMediaNode>
                                    </p:audio>
                                  </p:sub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180236"/>
                                        </p:tgtEl>
                                        <p:attrNameLst>
                                          <p:attrName>style.visibility</p:attrName>
                                        </p:attrNameLst>
                                      </p:cBhvr>
                                      <p:to>
                                        <p:strVal val="visible"/>
                                      </p:to>
                                    </p:set>
                                  </p:childTnLst>
                                  <p:subTnLst>
                                    <p:audio>
                                      <p:cMediaNode>
                                        <p:cTn display="0" masterRel="sameClick">
                                          <p:stCondLst>
                                            <p:cond evt="begin" delay="0">
                                              <p:tn val="44"/>
                                            </p:cond>
                                          </p:stCondLst>
                                          <p:endCondLst>
                                            <p:cond evt="onStopAudio" delay="0">
                                              <p:tgtEl>
                                                <p:sldTgt/>
                                              </p:tgtEl>
                                            </p:cond>
                                          </p:endCondLst>
                                        </p:cTn>
                                        <p:tgtEl>
                                          <p:sndTgt r:embed="rId3" name="Whoosh"/>
                                        </p:tgtEl>
                                      </p:cMediaNode>
                                    </p:audio>
                                  </p:sub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grpId="0" nodeType="clickEffect">
                                  <p:stCondLst>
                                    <p:cond delay="0"/>
                                  </p:stCondLst>
                                  <p:childTnLst>
                                    <p:set>
                                      <p:cBhvr>
                                        <p:cTn id="49" dur="1" fill="hold">
                                          <p:stCondLst>
                                            <p:cond delay="499"/>
                                          </p:stCondLst>
                                        </p:cTn>
                                        <p:tgtEl>
                                          <p:spTgt spid="180237"/>
                                        </p:tgtEl>
                                        <p:attrNameLst>
                                          <p:attrName>style.visibility</p:attrName>
                                        </p:attrNameLst>
                                      </p:cBhvr>
                                      <p:to>
                                        <p:strVal val="visible"/>
                                      </p:to>
                                    </p:set>
                                  </p:childTnLst>
                                  <p:subTnLst>
                                    <p:audio>
                                      <p:cMediaNode>
                                        <p:cTn display="0" masterRel="sameClick">
                                          <p:stCondLst>
                                            <p:cond evt="begin" delay="0">
                                              <p:tn val="48"/>
                                            </p:cond>
                                          </p:stCondLst>
                                          <p:endCondLst>
                                            <p:cond evt="onStopAudio" delay="0">
                                              <p:tgtEl>
                                                <p:sldTgt/>
                                              </p:tgtEl>
                                            </p:cond>
                                          </p:endCondLst>
                                        </p:cTn>
                                        <p:tgtEl>
                                          <p:sndTgt r:embed="rId3" name="Whoosh"/>
                                        </p:tgtEl>
                                      </p:cMediaNode>
                                    </p:audio>
                                  </p:subTnLst>
                                </p:cTn>
                              </p:par>
                            </p:childTnLst>
                          </p:cTn>
                        </p:par>
                        <p:par>
                          <p:cTn id="50" fill="hold" nodeType="afterGroup">
                            <p:stCondLst>
                              <p:cond delay="500"/>
                            </p:stCondLst>
                            <p:childTnLst>
                              <p:par>
                                <p:cTn id="51" presetID="22" presetClass="entr" presetSubtype="1" fill="hold" grpId="0" nodeType="afterEffect">
                                  <p:stCondLst>
                                    <p:cond delay="0"/>
                                  </p:stCondLst>
                                  <p:childTnLst>
                                    <p:set>
                                      <p:cBhvr>
                                        <p:cTn id="52" dur="1" fill="hold">
                                          <p:stCondLst>
                                            <p:cond delay="0"/>
                                          </p:stCondLst>
                                        </p:cTn>
                                        <p:tgtEl>
                                          <p:spTgt spid="180252"/>
                                        </p:tgtEl>
                                        <p:attrNameLst>
                                          <p:attrName>style.visibility</p:attrName>
                                        </p:attrNameLst>
                                      </p:cBhvr>
                                      <p:to>
                                        <p:strVal val="visible"/>
                                      </p:to>
                                    </p:set>
                                    <p:animEffect transition="in" filter="wipe(up)">
                                      <p:cBhvr>
                                        <p:cTn id="53" dur="500"/>
                                        <p:tgtEl>
                                          <p:spTgt spid="180252"/>
                                        </p:tgtEl>
                                      </p:cBhvr>
                                    </p:animEffect>
                                  </p:childTnLst>
                                </p:cTn>
                              </p:par>
                            </p:childTnLst>
                          </p:cTn>
                        </p:par>
                        <p:par>
                          <p:cTn id="54" fill="hold" nodeType="afterGroup">
                            <p:stCondLst>
                              <p:cond delay="1000"/>
                            </p:stCondLst>
                            <p:childTnLst>
                              <p:par>
                                <p:cTn id="55" presetID="22" presetClass="entr" presetSubtype="2" fill="hold" grpId="0" nodeType="afterEffect">
                                  <p:stCondLst>
                                    <p:cond delay="0"/>
                                  </p:stCondLst>
                                  <p:childTnLst>
                                    <p:set>
                                      <p:cBhvr>
                                        <p:cTn id="56" dur="1" fill="hold">
                                          <p:stCondLst>
                                            <p:cond delay="0"/>
                                          </p:stCondLst>
                                        </p:cTn>
                                        <p:tgtEl>
                                          <p:spTgt spid="180258"/>
                                        </p:tgtEl>
                                        <p:attrNameLst>
                                          <p:attrName>style.visibility</p:attrName>
                                        </p:attrNameLst>
                                      </p:cBhvr>
                                      <p:to>
                                        <p:strVal val="visible"/>
                                      </p:to>
                                    </p:set>
                                    <p:animEffect transition="in" filter="wipe(right)">
                                      <p:cBhvr>
                                        <p:cTn id="57" dur="500"/>
                                        <p:tgtEl>
                                          <p:spTgt spid="180258"/>
                                        </p:tgtEl>
                                      </p:cBhvr>
                                    </p:animEffect>
                                  </p:childTnLst>
                                </p:cTn>
                              </p:par>
                            </p:childTnLst>
                          </p:cTn>
                        </p:par>
                        <p:par>
                          <p:cTn id="58" fill="hold" nodeType="afterGroup">
                            <p:stCondLst>
                              <p:cond delay="1500"/>
                            </p:stCondLst>
                            <p:childTnLst>
                              <p:par>
                                <p:cTn id="59" presetID="1" presetClass="entr" presetSubtype="0" fill="hold" grpId="0" nodeType="afterEffect">
                                  <p:stCondLst>
                                    <p:cond delay="0"/>
                                  </p:stCondLst>
                                  <p:childTnLst>
                                    <p:set>
                                      <p:cBhvr>
                                        <p:cTn id="60" dur="1" fill="hold">
                                          <p:stCondLst>
                                            <p:cond delay="499"/>
                                          </p:stCondLst>
                                        </p:cTn>
                                        <p:tgtEl>
                                          <p:spTgt spid="180242"/>
                                        </p:tgtEl>
                                        <p:attrNameLst>
                                          <p:attrName>style.visibility</p:attrName>
                                        </p:attrNameLst>
                                      </p:cBhvr>
                                      <p:to>
                                        <p:strVal val="visible"/>
                                      </p:to>
                                    </p:set>
                                  </p:childTnLst>
                                </p:cTn>
                              </p:par>
                            </p:childTnLst>
                          </p:cTn>
                        </p:par>
                        <p:par>
                          <p:cTn id="61" fill="hold" nodeType="afterGroup">
                            <p:stCondLst>
                              <p:cond delay="2000"/>
                            </p:stCondLst>
                            <p:childTnLst>
                              <p:par>
                                <p:cTn id="62" presetID="1" presetClass="entr" presetSubtype="0" fill="hold" grpId="0" nodeType="afterEffect">
                                  <p:stCondLst>
                                    <p:cond delay="0"/>
                                  </p:stCondLst>
                                  <p:childTnLst>
                                    <p:set>
                                      <p:cBhvr>
                                        <p:cTn id="63" dur="1" fill="hold">
                                          <p:stCondLst>
                                            <p:cond delay="499"/>
                                          </p:stCondLst>
                                        </p:cTn>
                                        <p:tgtEl>
                                          <p:spTgt spid="180243"/>
                                        </p:tgtEl>
                                        <p:attrNameLst>
                                          <p:attrName>style.visibility</p:attrName>
                                        </p:attrNameLst>
                                      </p:cBhvr>
                                      <p:to>
                                        <p:strVal val="visible"/>
                                      </p:to>
                                    </p:set>
                                  </p:childTnLst>
                                </p:cTn>
                              </p:par>
                            </p:childTnLst>
                          </p:cTn>
                        </p:par>
                      </p:childTnLst>
                    </p:cTn>
                  </p:par>
                  <p:par>
                    <p:cTn id="64" fill="hold" nodeType="clickPar">
                      <p:stCondLst>
                        <p:cond delay="indefinite"/>
                      </p:stCondLst>
                      <p:childTnLst>
                        <p:par>
                          <p:cTn id="65" fill="hold" nodeType="withGroup">
                            <p:stCondLst>
                              <p:cond delay="0"/>
                            </p:stCondLst>
                            <p:childTnLst>
                              <p:par>
                                <p:cTn id="66" presetID="1" presetClass="entr" presetSubtype="0" fill="hold" grpId="0" nodeType="clickEffect">
                                  <p:stCondLst>
                                    <p:cond delay="0"/>
                                  </p:stCondLst>
                                  <p:childTnLst>
                                    <p:set>
                                      <p:cBhvr>
                                        <p:cTn id="67" dur="1" fill="hold">
                                          <p:stCondLst>
                                            <p:cond delay="499"/>
                                          </p:stCondLst>
                                        </p:cTn>
                                        <p:tgtEl>
                                          <p:spTgt spid="180239"/>
                                        </p:tgtEl>
                                        <p:attrNameLst>
                                          <p:attrName>style.visibility</p:attrName>
                                        </p:attrNameLst>
                                      </p:cBhvr>
                                      <p:to>
                                        <p:strVal val="visible"/>
                                      </p:to>
                                    </p:set>
                                  </p:childTnLst>
                                  <p:subTnLst>
                                    <p:audio>
                                      <p:cMediaNode>
                                        <p:cTn display="0" masterRel="sameClick">
                                          <p:stCondLst>
                                            <p:cond evt="begin" delay="0">
                                              <p:tn val="66"/>
                                            </p:cond>
                                          </p:stCondLst>
                                          <p:endCondLst>
                                            <p:cond evt="onStopAudio" delay="0">
                                              <p:tgtEl>
                                                <p:sldTgt/>
                                              </p:tgtEl>
                                            </p:cond>
                                          </p:endCondLst>
                                        </p:cTn>
                                        <p:tgtEl>
                                          <p:sndTgt r:embed="rId3" name="Whoosh"/>
                                        </p:tgtEl>
                                      </p:cMediaNode>
                                    </p:audio>
                                  </p:subTnLst>
                                </p:cTn>
                              </p:par>
                            </p:childTnLst>
                          </p:cTn>
                        </p:par>
                      </p:childTnLst>
                    </p:cTn>
                  </p:par>
                  <p:par>
                    <p:cTn id="68" fill="hold" nodeType="clickPar">
                      <p:stCondLst>
                        <p:cond delay="indefinite"/>
                      </p:stCondLst>
                      <p:childTnLst>
                        <p:par>
                          <p:cTn id="69" fill="hold" nodeType="withGroup">
                            <p:stCondLst>
                              <p:cond delay="0"/>
                            </p:stCondLst>
                            <p:childTnLst>
                              <p:par>
                                <p:cTn id="70" presetID="1" presetClass="entr" presetSubtype="0" fill="hold" grpId="0" nodeType="clickEffect">
                                  <p:stCondLst>
                                    <p:cond delay="0"/>
                                  </p:stCondLst>
                                  <p:childTnLst>
                                    <p:set>
                                      <p:cBhvr>
                                        <p:cTn id="71" dur="1" fill="hold">
                                          <p:stCondLst>
                                            <p:cond delay="499"/>
                                          </p:stCondLst>
                                        </p:cTn>
                                        <p:tgtEl>
                                          <p:spTgt spid="180240"/>
                                        </p:tgtEl>
                                        <p:attrNameLst>
                                          <p:attrName>style.visibility</p:attrName>
                                        </p:attrNameLst>
                                      </p:cBhvr>
                                      <p:to>
                                        <p:strVal val="visible"/>
                                      </p:to>
                                    </p:set>
                                  </p:childTnLst>
                                  <p:subTnLst>
                                    <p:audio>
                                      <p:cMediaNode>
                                        <p:cTn display="0" masterRel="sameClick">
                                          <p:stCondLst>
                                            <p:cond evt="begin" delay="0">
                                              <p:tn val="70"/>
                                            </p:cond>
                                          </p:stCondLst>
                                          <p:endCondLst>
                                            <p:cond evt="onStopAudio" delay="0">
                                              <p:tgtEl>
                                                <p:sldTgt/>
                                              </p:tgtEl>
                                            </p:cond>
                                          </p:endCondLst>
                                        </p:cTn>
                                        <p:tgtEl>
                                          <p:sndTgt r:embed="rId3" name="Whoosh"/>
                                        </p:tgtEl>
                                      </p:cMediaNode>
                                    </p:audio>
                                  </p:subTnLst>
                                </p:cTn>
                              </p:par>
                            </p:childTnLst>
                          </p:cTn>
                        </p:par>
                      </p:childTnLst>
                    </p:cTn>
                  </p:par>
                  <p:par>
                    <p:cTn id="72" fill="hold" nodeType="clickPar">
                      <p:stCondLst>
                        <p:cond delay="indefinite"/>
                      </p:stCondLst>
                      <p:childTnLst>
                        <p:par>
                          <p:cTn id="73" fill="hold" nodeType="withGroup">
                            <p:stCondLst>
                              <p:cond delay="0"/>
                            </p:stCondLst>
                            <p:childTnLst>
                              <p:par>
                                <p:cTn id="74" presetID="1" presetClass="entr" presetSubtype="0" fill="hold" grpId="0" nodeType="clickEffect">
                                  <p:stCondLst>
                                    <p:cond delay="0"/>
                                  </p:stCondLst>
                                  <p:childTnLst>
                                    <p:set>
                                      <p:cBhvr>
                                        <p:cTn id="75" dur="1" fill="hold">
                                          <p:stCondLst>
                                            <p:cond delay="499"/>
                                          </p:stCondLst>
                                        </p:cTn>
                                        <p:tgtEl>
                                          <p:spTgt spid="180241"/>
                                        </p:tgtEl>
                                        <p:attrNameLst>
                                          <p:attrName>style.visibility</p:attrName>
                                        </p:attrNameLst>
                                      </p:cBhvr>
                                      <p:to>
                                        <p:strVal val="visible"/>
                                      </p:to>
                                    </p:set>
                                  </p:childTnLst>
                                  <p:subTnLst>
                                    <p:audio>
                                      <p:cMediaNode>
                                        <p:cTn display="0" masterRel="sameClick">
                                          <p:stCondLst>
                                            <p:cond evt="begin" delay="0">
                                              <p:tn val="74"/>
                                            </p:cond>
                                          </p:stCondLst>
                                          <p:endCondLst>
                                            <p:cond evt="onStopAudio" delay="0">
                                              <p:tgtEl>
                                                <p:sldTgt/>
                                              </p:tgtEl>
                                            </p:cond>
                                          </p:endCondLst>
                                        </p:cTn>
                                        <p:tgtEl>
                                          <p:sndTgt r:embed="rId3" name="Whoosh"/>
                                        </p:tgtEl>
                                      </p:cMediaNode>
                                    </p:audio>
                                  </p:subTnLst>
                                </p:cTn>
                              </p:par>
                            </p:childTnLst>
                          </p:cTn>
                        </p:par>
                        <p:par>
                          <p:cTn id="76" fill="hold" nodeType="afterGroup">
                            <p:stCondLst>
                              <p:cond delay="500"/>
                            </p:stCondLst>
                            <p:childTnLst>
                              <p:par>
                                <p:cTn id="77" presetID="22" presetClass="entr" presetSubtype="1" fill="hold" grpId="0" nodeType="afterEffect">
                                  <p:stCondLst>
                                    <p:cond delay="0"/>
                                  </p:stCondLst>
                                  <p:childTnLst>
                                    <p:set>
                                      <p:cBhvr>
                                        <p:cTn id="78" dur="1" fill="hold">
                                          <p:stCondLst>
                                            <p:cond delay="0"/>
                                          </p:stCondLst>
                                        </p:cTn>
                                        <p:tgtEl>
                                          <p:spTgt spid="180253"/>
                                        </p:tgtEl>
                                        <p:attrNameLst>
                                          <p:attrName>style.visibility</p:attrName>
                                        </p:attrNameLst>
                                      </p:cBhvr>
                                      <p:to>
                                        <p:strVal val="visible"/>
                                      </p:to>
                                    </p:set>
                                    <p:animEffect transition="in" filter="wipe(up)">
                                      <p:cBhvr>
                                        <p:cTn id="79" dur="500"/>
                                        <p:tgtEl>
                                          <p:spTgt spid="180253"/>
                                        </p:tgtEl>
                                      </p:cBhvr>
                                    </p:animEffect>
                                  </p:childTnLst>
                                </p:cTn>
                              </p:par>
                            </p:childTnLst>
                          </p:cTn>
                        </p:par>
                        <p:par>
                          <p:cTn id="80" fill="hold" nodeType="afterGroup">
                            <p:stCondLst>
                              <p:cond delay="1000"/>
                            </p:stCondLst>
                            <p:childTnLst>
                              <p:par>
                                <p:cTn id="81" presetID="22" presetClass="entr" presetSubtype="2" fill="hold" grpId="0" nodeType="afterEffect">
                                  <p:stCondLst>
                                    <p:cond delay="0"/>
                                  </p:stCondLst>
                                  <p:childTnLst>
                                    <p:set>
                                      <p:cBhvr>
                                        <p:cTn id="82" dur="1" fill="hold">
                                          <p:stCondLst>
                                            <p:cond delay="0"/>
                                          </p:stCondLst>
                                        </p:cTn>
                                        <p:tgtEl>
                                          <p:spTgt spid="180259"/>
                                        </p:tgtEl>
                                        <p:attrNameLst>
                                          <p:attrName>style.visibility</p:attrName>
                                        </p:attrNameLst>
                                      </p:cBhvr>
                                      <p:to>
                                        <p:strVal val="visible"/>
                                      </p:to>
                                    </p:set>
                                    <p:animEffect transition="in" filter="wipe(right)">
                                      <p:cBhvr>
                                        <p:cTn id="83" dur="500"/>
                                        <p:tgtEl>
                                          <p:spTgt spid="180259"/>
                                        </p:tgtEl>
                                      </p:cBhvr>
                                    </p:animEffect>
                                  </p:childTnLst>
                                </p:cTn>
                              </p:par>
                            </p:childTnLst>
                          </p:cTn>
                        </p:par>
                        <p:par>
                          <p:cTn id="84" fill="hold" nodeType="afterGroup">
                            <p:stCondLst>
                              <p:cond delay="1500"/>
                            </p:stCondLst>
                            <p:childTnLst>
                              <p:par>
                                <p:cTn id="85" presetID="1" presetClass="entr" presetSubtype="0" fill="hold" grpId="0" nodeType="afterEffect">
                                  <p:stCondLst>
                                    <p:cond delay="0"/>
                                  </p:stCondLst>
                                  <p:childTnLst>
                                    <p:set>
                                      <p:cBhvr>
                                        <p:cTn id="86" dur="1" fill="hold">
                                          <p:stCondLst>
                                            <p:cond delay="499"/>
                                          </p:stCondLst>
                                        </p:cTn>
                                        <p:tgtEl>
                                          <p:spTgt spid="180246"/>
                                        </p:tgtEl>
                                        <p:attrNameLst>
                                          <p:attrName>style.visibility</p:attrName>
                                        </p:attrNameLst>
                                      </p:cBhvr>
                                      <p:to>
                                        <p:strVal val="visible"/>
                                      </p:to>
                                    </p:set>
                                  </p:childTnLst>
                                </p:cTn>
                              </p:par>
                            </p:childTnLst>
                          </p:cTn>
                        </p:par>
                        <p:par>
                          <p:cTn id="87" fill="hold" nodeType="afterGroup">
                            <p:stCondLst>
                              <p:cond delay="2000"/>
                            </p:stCondLst>
                            <p:childTnLst>
                              <p:par>
                                <p:cTn id="88" presetID="1" presetClass="entr" presetSubtype="0" fill="hold" grpId="0" nodeType="afterEffect">
                                  <p:stCondLst>
                                    <p:cond delay="0"/>
                                  </p:stCondLst>
                                  <p:childTnLst>
                                    <p:set>
                                      <p:cBhvr>
                                        <p:cTn id="89" dur="1" fill="hold">
                                          <p:stCondLst>
                                            <p:cond delay="499"/>
                                          </p:stCondLst>
                                        </p:cTn>
                                        <p:tgtEl>
                                          <p:spTgt spid="180247"/>
                                        </p:tgtEl>
                                        <p:attrNameLst>
                                          <p:attrName>style.visibility</p:attrName>
                                        </p:attrNameLst>
                                      </p:cBhvr>
                                      <p:to>
                                        <p:strVal val="visible"/>
                                      </p:to>
                                    </p:set>
                                  </p:childTnLst>
                                </p:cTn>
                              </p:par>
                            </p:childTnLst>
                          </p:cTn>
                        </p:par>
                        <p:par>
                          <p:cTn id="90" fill="hold" nodeType="afterGroup">
                            <p:stCondLst>
                              <p:cond delay="2500"/>
                            </p:stCondLst>
                            <p:childTnLst>
                              <p:par>
                                <p:cTn id="91" presetID="1" presetClass="entr" presetSubtype="0" fill="hold" grpId="0" nodeType="afterEffect">
                                  <p:stCondLst>
                                    <p:cond delay="0"/>
                                  </p:stCondLst>
                                  <p:childTnLst>
                                    <p:set>
                                      <p:cBhvr>
                                        <p:cTn id="92" dur="1" fill="hold">
                                          <p:stCondLst>
                                            <p:cond delay="499"/>
                                          </p:stCondLst>
                                        </p:cTn>
                                        <p:tgtEl>
                                          <p:spTgt spid="180248"/>
                                        </p:tgtEl>
                                        <p:attrNameLst>
                                          <p:attrName>style.visibility</p:attrName>
                                        </p:attrNameLst>
                                      </p:cBhvr>
                                      <p:to>
                                        <p:strVal val="visible"/>
                                      </p:to>
                                    </p:set>
                                  </p:childTnLst>
                                </p:cTn>
                              </p:par>
                            </p:childTnLst>
                          </p:cTn>
                        </p:par>
                      </p:childTnLst>
                    </p:cTn>
                  </p:par>
                  <p:par>
                    <p:cTn id="93" fill="hold" nodeType="clickPar">
                      <p:stCondLst>
                        <p:cond delay="indefinite"/>
                      </p:stCondLst>
                      <p:childTnLst>
                        <p:par>
                          <p:cTn id="94" fill="hold" nodeType="withGroup">
                            <p:stCondLst>
                              <p:cond delay="0"/>
                            </p:stCondLst>
                            <p:childTnLst>
                              <p:par>
                                <p:cTn id="95" presetID="1" presetClass="entr" presetSubtype="0" fill="hold" grpId="0" nodeType="clickEffect">
                                  <p:stCondLst>
                                    <p:cond delay="0"/>
                                  </p:stCondLst>
                                  <p:childTnLst>
                                    <p:set>
                                      <p:cBhvr>
                                        <p:cTn id="96" dur="1" fill="hold">
                                          <p:stCondLst>
                                            <p:cond delay="499"/>
                                          </p:stCondLst>
                                        </p:cTn>
                                        <p:tgtEl>
                                          <p:spTgt spid="180244"/>
                                        </p:tgtEl>
                                        <p:attrNameLst>
                                          <p:attrName>style.visibility</p:attrName>
                                        </p:attrNameLst>
                                      </p:cBhvr>
                                      <p:to>
                                        <p:strVal val="visible"/>
                                      </p:to>
                                    </p:set>
                                  </p:childTnLst>
                                  <p:subTnLst>
                                    <p:audio>
                                      <p:cMediaNode>
                                        <p:cTn display="0" masterRel="sameClick">
                                          <p:stCondLst>
                                            <p:cond evt="begin" delay="0">
                                              <p:tn val="95"/>
                                            </p:cond>
                                          </p:stCondLst>
                                          <p:endCondLst>
                                            <p:cond evt="onStopAudio" delay="0">
                                              <p:tgtEl>
                                                <p:sldTgt/>
                                              </p:tgtEl>
                                            </p:cond>
                                          </p:endCondLst>
                                        </p:cTn>
                                        <p:tgtEl>
                                          <p:sndTgt r:embed="rId3" name="Whoosh"/>
                                        </p:tgtEl>
                                      </p:cMediaNode>
                                    </p:audio>
                                  </p:sub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ntr" presetSubtype="0" fill="hold" grpId="0" nodeType="clickEffect">
                                  <p:stCondLst>
                                    <p:cond delay="0"/>
                                  </p:stCondLst>
                                  <p:childTnLst>
                                    <p:set>
                                      <p:cBhvr>
                                        <p:cTn id="100" dur="1" fill="hold">
                                          <p:stCondLst>
                                            <p:cond delay="499"/>
                                          </p:stCondLst>
                                        </p:cTn>
                                        <p:tgtEl>
                                          <p:spTgt spid="180245"/>
                                        </p:tgtEl>
                                        <p:attrNameLst>
                                          <p:attrName>style.visibility</p:attrName>
                                        </p:attrNameLst>
                                      </p:cBhvr>
                                      <p:to>
                                        <p:strVal val="visible"/>
                                      </p:to>
                                    </p:set>
                                  </p:childTnLst>
                                  <p:subTnLst>
                                    <p:audio>
                                      <p:cMediaNode>
                                        <p:cTn display="0" masterRel="sameClick">
                                          <p:stCondLst>
                                            <p:cond evt="begin" delay="0">
                                              <p:tn val="99"/>
                                            </p:cond>
                                          </p:stCondLst>
                                          <p:endCondLst>
                                            <p:cond evt="onStopAudio" delay="0">
                                              <p:tgtEl>
                                                <p:sldTgt/>
                                              </p:tgtEl>
                                            </p:cond>
                                          </p:endCondLst>
                                        </p:cTn>
                                        <p:tgtEl>
                                          <p:sndTgt r:embed="rId3" name="Whoosh"/>
                                        </p:tgtEl>
                                      </p:cMediaNode>
                                    </p:audio>
                                  </p:subTnLst>
                                </p:cTn>
                              </p:par>
                            </p:childTnLst>
                          </p:cTn>
                        </p:par>
                        <p:par>
                          <p:cTn id="101" fill="hold" nodeType="afterGroup">
                            <p:stCondLst>
                              <p:cond delay="500"/>
                            </p:stCondLst>
                            <p:childTnLst>
                              <p:par>
                                <p:cTn id="102" presetID="22" presetClass="entr" presetSubtype="1" fill="hold" grpId="0" nodeType="afterEffect">
                                  <p:stCondLst>
                                    <p:cond delay="0"/>
                                  </p:stCondLst>
                                  <p:childTnLst>
                                    <p:set>
                                      <p:cBhvr>
                                        <p:cTn id="103" dur="1" fill="hold">
                                          <p:stCondLst>
                                            <p:cond delay="0"/>
                                          </p:stCondLst>
                                        </p:cTn>
                                        <p:tgtEl>
                                          <p:spTgt spid="180254"/>
                                        </p:tgtEl>
                                        <p:attrNameLst>
                                          <p:attrName>style.visibility</p:attrName>
                                        </p:attrNameLst>
                                      </p:cBhvr>
                                      <p:to>
                                        <p:strVal val="visible"/>
                                      </p:to>
                                    </p:set>
                                    <p:animEffect transition="in" filter="wipe(up)">
                                      <p:cBhvr>
                                        <p:cTn id="104" dur="500"/>
                                        <p:tgtEl>
                                          <p:spTgt spid="180254"/>
                                        </p:tgtEl>
                                      </p:cBhvr>
                                    </p:animEffect>
                                  </p:childTnLst>
                                </p:cTn>
                              </p:par>
                            </p:childTnLst>
                          </p:cTn>
                        </p:par>
                        <p:par>
                          <p:cTn id="105" fill="hold" nodeType="afterGroup">
                            <p:stCondLst>
                              <p:cond delay="1000"/>
                            </p:stCondLst>
                            <p:childTnLst>
                              <p:par>
                                <p:cTn id="106" presetID="22" presetClass="entr" presetSubtype="2" fill="hold" grpId="0" nodeType="afterEffect">
                                  <p:stCondLst>
                                    <p:cond delay="0"/>
                                  </p:stCondLst>
                                  <p:childTnLst>
                                    <p:set>
                                      <p:cBhvr>
                                        <p:cTn id="107" dur="1" fill="hold">
                                          <p:stCondLst>
                                            <p:cond delay="0"/>
                                          </p:stCondLst>
                                        </p:cTn>
                                        <p:tgtEl>
                                          <p:spTgt spid="180260"/>
                                        </p:tgtEl>
                                        <p:attrNameLst>
                                          <p:attrName>style.visibility</p:attrName>
                                        </p:attrNameLst>
                                      </p:cBhvr>
                                      <p:to>
                                        <p:strVal val="visible"/>
                                      </p:to>
                                    </p:set>
                                    <p:animEffect transition="in" filter="wipe(right)">
                                      <p:cBhvr>
                                        <p:cTn id="108" dur="500"/>
                                        <p:tgtEl>
                                          <p:spTgt spid="1802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9" grpId="0" autoUpdateAnimBg="0"/>
      <p:bldP spid="180230" grpId="0" autoUpdateAnimBg="0"/>
      <p:bldP spid="180231" grpId="0" autoUpdateAnimBg="0"/>
      <p:bldP spid="180232" grpId="0" autoUpdateAnimBg="0"/>
      <p:bldP spid="180233" grpId="0" autoUpdateAnimBg="0"/>
      <p:bldP spid="180234" grpId="0" autoUpdateAnimBg="0"/>
      <p:bldP spid="180235" grpId="0" autoUpdateAnimBg="0"/>
      <p:bldP spid="180236" grpId="0" autoUpdateAnimBg="0"/>
      <p:bldP spid="180237" grpId="0" autoUpdateAnimBg="0"/>
      <p:bldP spid="180238" grpId="0" autoUpdateAnimBg="0"/>
      <p:bldP spid="180239" grpId="0" autoUpdateAnimBg="0"/>
      <p:bldP spid="180240" grpId="0" autoUpdateAnimBg="0"/>
      <p:bldP spid="180241" grpId="0" autoUpdateAnimBg="0"/>
      <p:bldP spid="180242" grpId="0" autoUpdateAnimBg="0"/>
      <p:bldP spid="180243" grpId="0" autoUpdateAnimBg="0"/>
      <p:bldP spid="180244" grpId="0" autoUpdateAnimBg="0"/>
      <p:bldP spid="180245" grpId="0" autoUpdateAnimBg="0"/>
      <p:bldP spid="180246" grpId="0" autoUpdateAnimBg="0"/>
      <p:bldP spid="180247" grpId="0" autoUpdateAnimBg="0"/>
      <p:bldP spid="180248" grpId="0" autoUpdateAnimBg="0"/>
      <p:bldP spid="180251" grpId="0" autoUpdateAnimBg="0"/>
      <p:bldP spid="180252" grpId="0" autoUpdateAnimBg="0"/>
      <p:bldP spid="180253" grpId="0" autoUpdateAnimBg="0"/>
      <p:bldP spid="180254" grpId="0" autoUpdateAnimBg="0"/>
      <p:bldP spid="180257" grpId="0" animBg="1"/>
      <p:bldP spid="180258" grpId="0" animBg="1"/>
      <p:bldP spid="180259" grpId="0" animBg="1"/>
      <p:bldP spid="180260"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lstStyle/>
          <a:p>
            <a:r>
              <a:rPr lang="zh-CN" altLang="en-US"/>
              <a:t>例</a:t>
            </a:r>
            <a:r>
              <a:rPr lang="en-US" altLang="zh-CN"/>
              <a:t>9-13 </a:t>
            </a:r>
            <a:r>
              <a:rPr lang="zh-CN" altLang="en-US"/>
              <a:t>起泡排序函数模板</a:t>
            </a:r>
          </a:p>
        </p:txBody>
      </p:sp>
      <p:sp>
        <p:nvSpPr>
          <p:cNvPr id="219141" name="Rectangle 5"/>
          <p:cNvSpPr>
            <a:spLocks noGrp="1" noChangeArrowheads="1"/>
          </p:cNvSpPr>
          <p:nvPr>
            <p:ph idx="1"/>
          </p:nvPr>
        </p:nvSpPr>
        <p:spPr>
          <a:xfrm>
            <a:off x="1066800" y="1428750"/>
            <a:ext cx="3543300" cy="3086100"/>
          </a:xfrm>
          <a:noFill/>
          <a:ln/>
        </p:spPr>
        <p:txBody>
          <a:bodyPr/>
          <a:lstStyle/>
          <a:p>
            <a:pPr>
              <a:buFont typeface="Wingdings" pitchFamily="2" charset="2"/>
              <a:buNone/>
            </a:pPr>
            <a:r>
              <a:rPr lang="en-US" altLang="zh-CN" sz="2000"/>
              <a:t>template &lt;class T&gt;</a:t>
            </a:r>
          </a:p>
          <a:p>
            <a:pPr>
              <a:buFont typeface="Wingdings" pitchFamily="2" charset="2"/>
              <a:buNone/>
            </a:pPr>
            <a:r>
              <a:rPr lang="en-US" altLang="zh-CN" sz="2000"/>
              <a:t>void Swap (T &amp;x, T &amp;y)</a:t>
            </a:r>
          </a:p>
          <a:p>
            <a:pPr>
              <a:buFont typeface="Wingdings" pitchFamily="2" charset="2"/>
              <a:buNone/>
            </a:pPr>
            <a:r>
              <a:rPr lang="en-US" altLang="zh-CN" sz="2000"/>
              <a:t>{</a:t>
            </a:r>
          </a:p>
          <a:p>
            <a:pPr>
              <a:buFont typeface="Wingdings" pitchFamily="2" charset="2"/>
              <a:buNone/>
            </a:pPr>
            <a:r>
              <a:rPr lang="en-US" altLang="zh-CN" sz="2000"/>
              <a:t>   T temp;</a:t>
            </a:r>
          </a:p>
          <a:p>
            <a:pPr>
              <a:buFont typeface="Wingdings" pitchFamily="2" charset="2"/>
              <a:buNone/>
            </a:pPr>
            <a:r>
              <a:rPr lang="en-US" altLang="zh-CN" sz="2000"/>
              <a:t>   temp = x;</a:t>
            </a:r>
          </a:p>
          <a:p>
            <a:pPr>
              <a:buFont typeface="Wingdings" pitchFamily="2" charset="2"/>
              <a:buNone/>
            </a:pPr>
            <a:r>
              <a:rPr lang="en-US" altLang="zh-CN" sz="2000"/>
              <a:t>   x = y;</a:t>
            </a:r>
          </a:p>
          <a:p>
            <a:pPr>
              <a:buFont typeface="Wingdings" pitchFamily="2" charset="2"/>
              <a:buNone/>
            </a:pPr>
            <a:r>
              <a:rPr lang="en-US" altLang="zh-CN" sz="2000"/>
              <a:t>   y = temp;</a:t>
            </a:r>
          </a:p>
          <a:p>
            <a:pPr>
              <a:buFont typeface="Wingdings" pitchFamily="2" charset="2"/>
              <a:buNone/>
            </a:pPr>
            <a:r>
              <a:rPr lang="en-US" altLang="zh-CN" sz="2000"/>
              <a:t>}</a:t>
            </a:r>
          </a:p>
          <a:p>
            <a:pPr>
              <a:buFont typeface="Wingdings" pitchFamily="2" charset="2"/>
              <a:buNone/>
            </a:pPr>
            <a:endParaRPr lang="en-US" altLang="zh-CN" sz="2000"/>
          </a:p>
          <a:p>
            <a:pPr>
              <a:lnSpc>
                <a:spcPct val="80000"/>
              </a:lnSpc>
              <a:buFont typeface="Wingdings" pitchFamily="2" charset="2"/>
              <a:buNone/>
            </a:pPr>
            <a:endParaRPr lang="en-US" altLang="zh-CN" sz="2000"/>
          </a:p>
          <a:p>
            <a:pPr>
              <a:buFont typeface="Wingdings" pitchFamily="2" charset="2"/>
              <a:buNone/>
            </a:pPr>
            <a:endParaRPr lang="en-US" altLang="zh-CN" sz="2000"/>
          </a:p>
        </p:txBody>
      </p:sp>
      <p:sp>
        <p:nvSpPr>
          <p:cNvPr id="9" name="灯片编号占位符 5"/>
          <p:cNvSpPr>
            <a:spLocks noGrp="1"/>
          </p:cNvSpPr>
          <p:nvPr>
            <p:ph type="sldNum" sz="quarter" idx="12"/>
          </p:nvPr>
        </p:nvSpPr>
        <p:spPr/>
        <p:txBody>
          <a:bodyPr/>
          <a:lstStyle/>
          <a:p>
            <a:fld id="{00BB43F0-AA8D-4553-88C0-FD375E34360D}" type="slidenum">
              <a:rPr lang="en-US" altLang="zh-CN"/>
              <a:pPr/>
              <a:t>76</a:t>
            </a:fld>
            <a:endParaRPr lang="en-US" altLang="zh-CN"/>
          </a:p>
        </p:txBody>
      </p:sp>
      <p:sp>
        <p:nvSpPr>
          <p:cNvPr id="219142" name="Rectangle 6"/>
          <p:cNvSpPr>
            <a:spLocks noChangeArrowheads="1"/>
          </p:cNvSpPr>
          <p:nvPr/>
        </p:nvSpPr>
        <p:spPr bwMode="auto">
          <a:xfrm>
            <a:off x="4419600" y="843558"/>
            <a:ext cx="4419600" cy="354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spcBef>
                <a:spcPct val="20000"/>
              </a:spcBef>
              <a:buClr>
                <a:schemeClr val="accent2"/>
              </a:buClr>
              <a:buSzPct val="80000"/>
              <a:buFont typeface="Wingdings" pitchFamily="2" charset="2"/>
              <a:buChar char="l"/>
              <a:defRPr kumimoji="1" sz="2800" b="1">
                <a:solidFill>
                  <a:schemeClr val="tx1"/>
                </a:solidFill>
                <a:latin typeface="Arial" pitchFamily="34" charset="0"/>
                <a:ea typeface="宋体" pitchFamily="2" charset="-122"/>
              </a:defRPr>
            </a:lvl1pPr>
            <a:lvl2pPr marL="742950" indent="-285750">
              <a:spcBef>
                <a:spcPct val="20000"/>
              </a:spcBef>
              <a:buClr>
                <a:schemeClr val="accent2"/>
              </a:buClr>
              <a:buChar char="–"/>
              <a:defRPr kumimoji="1" sz="2400">
                <a:solidFill>
                  <a:srgbClr val="99FFCC"/>
                </a:solidFill>
                <a:latin typeface="Arial" pitchFamily="34" charset="0"/>
                <a:ea typeface="宋体" pitchFamily="2" charset="-122"/>
              </a:defRPr>
            </a:lvl2pPr>
            <a:lvl3pPr marL="1085850" indent="-228600">
              <a:spcBef>
                <a:spcPct val="20000"/>
              </a:spcBef>
              <a:buClr>
                <a:schemeClr val="accent2"/>
              </a:buClr>
              <a:buSzPct val="75000"/>
              <a:buFont typeface="Wingdings" pitchFamily="2" charset="2"/>
              <a:buChar char="l"/>
              <a:defRPr kumimoji="1" sz="2000">
                <a:solidFill>
                  <a:schemeClr val="tx1"/>
                </a:solidFill>
                <a:latin typeface="Arial" pitchFamily="34" charset="0"/>
                <a:ea typeface="宋体" pitchFamily="2" charset="-122"/>
              </a:defRPr>
            </a:lvl3pPr>
            <a:lvl4pPr marL="1428750" indent="-228600">
              <a:spcBef>
                <a:spcPct val="20000"/>
              </a:spcBef>
              <a:buClr>
                <a:schemeClr val="accent2"/>
              </a:buClr>
              <a:buChar char="–"/>
              <a:defRPr kumimoji="1">
                <a:solidFill>
                  <a:schemeClr val="tx1"/>
                </a:solidFill>
                <a:latin typeface="Arial" pitchFamily="34" charset="0"/>
                <a:ea typeface="宋体" pitchFamily="2" charset="-122"/>
              </a:defRPr>
            </a:lvl4pPr>
            <a:lvl5pPr marL="1771650" indent="-228600">
              <a:spcBef>
                <a:spcPct val="20000"/>
              </a:spcBef>
              <a:buClr>
                <a:schemeClr val="accent2"/>
              </a:buClr>
              <a:buSzPct val="70000"/>
              <a:buFont typeface="Wingdings" pitchFamily="2" charset="2"/>
              <a:buChar char="l"/>
              <a:defRPr kumimoji="1">
                <a:solidFill>
                  <a:schemeClr val="tx1"/>
                </a:solidFill>
                <a:latin typeface="Arial" pitchFamily="34" charset="0"/>
                <a:ea typeface="宋体" pitchFamily="2" charset="-122"/>
              </a:defRPr>
            </a:lvl5pPr>
            <a:lvl6pPr marL="2228850" indent="-228600" fontAlgn="base">
              <a:spcBef>
                <a:spcPct val="20000"/>
              </a:spcBef>
              <a:spcAft>
                <a:spcPct val="0"/>
              </a:spcAft>
              <a:buClr>
                <a:schemeClr val="accent2"/>
              </a:buClr>
              <a:buSzPct val="70000"/>
              <a:buFont typeface="Wingdings" pitchFamily="2" charset="2"/>
              <a:buChar char="l"/>
              <a:defRPr kumimoji="1">
                <a:solidFill>
                  <a:schemeClr val="tx1"/>
                </a:solidFill>
                <a:latin typeface="Arial" pitchFamily="34" charset="0"/>
                <a:ea typeface="宋体" pitchFamily="2" charset="-122"/>
              </a:defRPr>
            </a:lvl6pPr>
            <a:lvl7pPr marL="2686050" indent="-228600" fontAlgn="base">
              <a:spcBef>
                <a:spcPct val="20000"/>
              </a:spcBef>
              <a:spcAft>
                <a:spcPct val="0"/>
              </a:spcAft>
              <a:buClr>
                <a:schemeClr val="accent2"/>
              </a:buClr>
              <a:buSzPct val="70000"/>
              <a:buFont typeface="Wingdings" pitchFamily="2" charset="2"/>
              <a:buChar char="l"/>
              <a:defRPr kumimoji="1">
                <a:solidFill>
                  <a:schemeClr val="tx1"/>
                </a:solidFill>
                <a:latin typeface="Arial" pitchFamily="34" charset="0"/>
                <a:ea typeface="宋体" pitchFamily="2" charset="-122"/>
              </a:defRPr>
            </a:lvl7pPr>
            <a:lvl8pPr marL="3143250" indent="-228600" fontAlgn="base">
              <a:spcBef>
                <a:spcPct val="20000"/>
              </a:spcBef>
              <a:spcAft>
                <a:spcPct val="0"/>
              </a:spcAft>
              <a:buClr>
                <a:schemeClr val="accent2"/>
              </a:buClr>
              <a:buSzPct val="70000"/>
              <a:buFont typeface="Wingdings" pitchFamily="2" charset="2"/>
              <a:buChar char="l"/>
              <a:defRPr kumimoji="1">
                <a:solidFill>
                  <a:schemeClr val="tx1"/>
                </a:solidFill>
                <a:latin typeface="Arial" pitchFamily="34" charset="0"/>
                <a:ea typeface="宋体" pitchFamily="2" charset="-122"/>
              </a:defRPr>
            </a:lvl8pPr>
            <a:lvl9pPr marL="3600450" indent="-228600" fontAlgn="base">
              <a:spcBef>
                <a:spcPct val="20000"/>
              </a:spcBef>
              <a:spcAft>
                <a:spcPct val="0"/>
              </a:spcAft>
              <a:buClr>
                <a:schemeClr val="accent2"/>
              </a:buClr>
              <a:buSzPct val="70000"/>
              <a:buFont typeface="Wingdings" pitchFamily="2" charset="2"/>
              <a:buChar char="l"/>
              <a:defRPr kumimoji="1">
                <a:solidFill>
                  <a:schemeClr val="tx1"/>
                </a:solidFill>
                <a:latin typeface="Arial" pitchFamily="34" charset="0"/>
                <a:ea typeface="宋体" pitchFamily="2" charset="-122"/>
              </a:defRPr>
            </a:lvl9pPr>
          </a:lstStyle>
          <a:p>
            <a:pPr eaLnBrk="1" hangingPunct="1">
              <a:lnSpc>
                <a:spcPct val="80000"/>
              </a:lnSpc>
              <a:buFont typeface="Wingdings" pitchFamily="2" charset="2"/>
              <a:buNone/>
            </a:pPr>
            <a:r>
              <a:rPr lang="en-US" altLang="zh-CN" sz="2000" dirty="0"/>
              <a:t>template &lt;class T&gt;</a:t>
            </a:r>
          </a:p>
          <a:p>
            <a:pPr eaLnBrk="1" hangingPunct="1">
              <a:lnSpc>
                <a:spcPct val="80000"/>
              </a:lnSpc>
              <a:buFont typeface="Wingdings" pitchFamily="2" charset="2"/>
              <a:buNone/>
            </a:pPr>
            <a:r>
              <a:rPr lang="en-US" altLang="zh-CN" sz="2000" dirty="0"/>
              <a:t>void </a:t>
            </a:r>
            <a:r>
              <a:rPr lang="en-US" altLang="zh-CN" sz="2000" dirty="0" err="1"/>
              <a:t>BubbleSort</a:t>
            </a:r>
            <a:r>
              <a:rPr lang="en-US" altLang="zh-CN" sz="2000" dirty="0"/>
              <a:t>(T A[], </a:t>
            </a:r>
            <a:r>
              <a:rPr lang="en-US" altLang="zh-CN" sz="2000" dirty="0" err="1"/>
              <a:t>int</a:t>
            </a:r>
            <a:r>
              <a:rPr lang="en-US" altLang="zh-CN" sz="2000" dirty="0"/>
              <a:t> n)</a:t>
            </a:r>
          </a:p>
          <a:p>
            <a:pPr eaLnBrk="1" hangingPunct="1">
              <a:lnSpc>
                <a:spcPct val="80000"/>
              </a:lnSpc>
              <a:buFont typeface="Wingdings" pitchFamily="2" charset="2"/>
              <a:buNone/>
            </a:pPr>
            <a:r>
              <a:rPr lang="en-US" altLang="zh-CN" sz="2000" dirty="0"/>
              <a:t>{  </a:t>
            </a:r>
            <a:r>
              <a:rPr lang="en-US" altLang="zh-CN" sz="2000" dirty="0" err="1"/>
              <a:t>int</a:t>
            </a:r>
            <a:r>
              <a:rPr lang="en-US" altLang="zh-CN" sz="2000" dirty="0"/>
              <a:t> </a:t>
            </a:r>
            <a:r>
              <a:rPr lang="en-US" altLang="zh-CN" sz="2000" dirty="0" err="1"/>
              <a:t>i,j</a:t>
            </a:r>
            <a:r>
              <a:rPr lang="en-US" altLang="zh-CN" sz="2000" dirty="0"/>
              <a:t>;             </a:t>
            </a:r>
          </a:p>
          <a:p>
            <a:pPr eaLnBrk="1" hangingPunct="1">
              <a:lnSpc>
                <a:spcPct val="80000"/>
              </a:lnSpc>
              <a:buFont typeface="Wingdings" pitchFamily="2" charset="2"/>
              <a:buNone/>
            </a:pPr>
            <a:r>
              <a:rPr lang="en-US" altLang="zh-CN" sz="2000" dirty="0"/>
              <a:t>   </a:t>
            </a:r>
            <a:r>
              <a:rPr lang="en-US" altLang="zh-CN" sz="2000" dirty="0" err="1"/>
              <a:t>int</a:t>
            </a:r>
            <a:r>
              <a:rPr lang="en-US" altLang="zh-CN" sz="2000" dirty="0"/>
              <a:t> </a:t>
            </a:r>
            <a:r>
              <a:rPr lang="en-US" altLang="zh-CN" sz="2000" dirty="0" err="1"/>
              <a:t>lastExchangeIndex</a:t>
            </a:r>
            <a:r>
              <a:rPr lang="en-US" altLang="zh-CN" sz="2000" dirty="0"/>
              <a:t>; </a:t>
            </a:r>
          </a:p>
          <a:p>
            <a:pPr eaLnBrk="1" hangingPunct="1">
              <a:lnSpc>
                <a:spcPct val="80000"/>
              </a:lnSpc>
              <a:buFont typeface="Wingdings" pitchFamily="2" charset="2"/>
              <a:buNone/>
            </a:pPr>
            <a:r>
              <a:rPr lang="en-US" altLang="zh-CN" sz="2000" dirty="0"/>
              <a:t>   </a:t>
            </a:r>
            <a:r>
              <a:rPr lang="en-US" altLang="zh-CN" sz="2000" dirty="0" err="1"/>
              <a:t>i</a:t>
            </a:r>
            <a:r>
              <a:rPr lang="en-US" altLang="zh-CN" sz="2000" dirty="0"/>
              <a:t> = n-1;      </a:t>
            </a:r>
          </a:p>
          <a:p>
            <a:pPr eaLnBrk="1" hangingPunct="1">
              <a:lnSpc>
                <a:spcPct val="80000"/>
              </a:lnSpc>
              <a:buFont typeface="Wingdings" pitchFamily="2" charset="2"/>
              <a:buNone/>
            </a:pPr>
            <a:r>
              <a:rPr lang="en-US" altLang="zh-CN" sz="2000" dirty="0"/>
              <a:t>   while (</a:t>
            </a:r>
            <a:r>
              <a:rPr lang="en-US" altLang="zh-CN" sz="2000" dirty="0" err="1"/>
              <a:t>i</a:t>
            </a:r>
            <a:r>
              <a:rPr lang="en-US" altLang="zh-CN" sz="2000" dirty="0"/>
              <a:t> &gt; 0)</a:t>
            </a:r>
          </a:p>
          <a:p>
            <a:pPr eaLnBrk="1" hangingPunct="1">
              <a:lnSpc>
                <a:spcPct val="80000"/>
              </a:lnSpc>
              <a:buFont typeface="Wingdings" pitchFamily="2" charset="2"/>
              <a:buNone/>
            </a:pPr>
            <a:r>
              <a:rPr lang="en-US" altLang="zh-CN" sz="2000" dirty="0"/>
              <a:t>   {  </a:t>
            </a:r>
            <a:r>
              <a:rPr lang="en-US" altLang="zh-CN" sz="2000" dirty="0" err="1"/>
              <a:t>lastExchangeIndex</a:t>
            </a:r>
            <a:r>
              <a:rPr lang="en-US" altLang="zh-CN" sz="2000" dirty="0"/>
              <a:t> = 0;  </a:t>
            </a:r>
          </a:p>
          <a:p>
            <a:pPr eaLnBrk="1" hangingPunct="1">
              <a:lnSpc>
                <a:spcPct val="80000"/>
              </a:lnSpc>
              <a:buFont typeface="Wingdings" pitchFamily="2" charset="2"/>
              <a:buNone/>
            </a:pPr>
            <a:r>
              <a:rPr lang="en-US" altLang="zh-CN" sz="2000" dirty="0"/>
              <a:t>      for (j = 0; j &lt; </a:t>
            </a:r>
            <a:r>
              <a:rPr lang="en-US" altLang="zh-CN" sz="2000" dirty="0" err="1"/>
              <a:t>i</a:t>
            </a:r>
            <a:r>
              <a:rPr lang="en-US" altLang="zh-CN" sz="2000" dirty="0"/>
              <a:t>; </a:t>
            </a:r>
            <a:r>
              <a:rPr lang="en-US" altLang="zh-CN" sz="2000" dirty="0" err="1"/>
              <a:t>j++</a:t>
            </a:r>
            <a:r>
              <a:rPr lang="en-US" altLang="zh-CN" sz="2000" dirty="0"/>
              <a:t>) </a:t>
            </a:r>
          </a:p>
          <a:p>
            <a:pPr eaLnBrk="1" hangingPunct="1">
              <a:lnSpc>
                <a:spcPct val="80000"/>
              </a:lnSpc>
              <a:buFont typeface="Wingdings" pitchFamily="2" charset="2"/>
              <a:buNone/>
            </a:pPr>
            <a:r>
              <a:rPr lang="en-US" altLang="zh-CN" sz="2000" dirty="0"/>
              <a:t>         if (A[j+1] &lt; A[j]) </a:t>
            </a:r>
          </a:p>
          <a:p>
            <a:pPr eaLnBrk="1" hangingPunct="1">
              <a:lnSpc>
                <a:spcPct val="80000"/>
              </a:lnSpc>
              <a:buFont typeface="Wingdings" pitchFamily="2" charset="2"/>
              <a:buNone/>
            </a:pPr>
            <a:r>
              <a:rPr lang="en-US" altLang="zh-CN" sz="2000" dirty="0"/>
              <a:t>         { Swap(A[j],A[j+1]);</a:t>
            </a:r>
          </a:p>
          <a:p>
            <a:pPr eaLnBrk="1" hangingPunct="1">
              <a:lnSpc>
                <a:spcPct val="80000"/>
              </a:lnSpc>
              <a:buFont typeface="Wingdings" pitchFamily="2" charset="2"/>
              <a:buNone/>
            </a:pPr>
            <a:r>
              <a:rPr lang="en-US" altLang="zh-CN" sz="2000" dirty="0"/>
              <a:t>            </a:t>
            </a:r>
            <a:r>
              <a:rPr lang="en-US" altLang="zh-CN" sz="2000" dirty="0" err="1"/>
              <a:t>lastExchangeIndex</a:t>
            </a:r>
            <a:r>
              <a:rPr lang="en-US" altLang="zh-CN" sz="2000" dirty="0"/>
              <a:t> = j;     </a:t>
            </a:r>
          </a:p>
          <a:p>
            <a:pPr eaLnBrk="1" hangingPunct="1">
              <a:lnSpc>
                <a:spcPct val="80000"/>
              </a:lnSpc>
              <a:buFont typeface="Wingdings" pitchFamily="2" charset="2"/>
              <a:buNone/>
            </a:pPr>
            <a:r>
              <a:rPr lang="en-US" altLang="zh-CN" sz="2000" dirty="0"/>
              <a:t>         }</a:t>
            </a:r>
          </a:p>
          <a:p>
            <a:pPr eaLnBrk="1" hangingPunct="1">
              <a:lnSpc>
                <a:spcPct val="80000"/>
              </a:lnSpc>
              <a:buFont typeface="Wingdings" pitchFamily="2" charset="2"/>
              <a:buNone/>
            </a:pPr>
            <a:r>
              <a:rPr lang="en-US" altLang="zh-CN" sz="2000" dirty="0"/>
              <a:t>         </a:t>
            </a:r>
            <a:r>
              <a:rPr lang="en-US" altLang="zh-CN" sz="2000" dirty="0" err="1"/>
              <a:t>i</a:t>
            </a:r>
            <a:r>
              <a:rPr lang="en-US" altLang="zh-CN" sz="2000" dirty="0"/>
              <a:t> = </a:t>
            </a:r>
            <a:r>
              <a:rPr lang="en-US" altLang="zh-CN" sz="2000" dirty="0" err="1"/>
              <a:t>lastExchangeIndex</a:t>
            </a:r>
            <a:r>
              <a:rPr lang="en-US" altLang="zh-CN" sz="2000" dirty="0"/>
              <a:t>;</a:t>
            </a:r>
          </a:p>
          <a:p>
            <a:pPr eaLnBrk="1" hangingPunct="1">
              <a:lnSpc>
                <a:spcPct val="80000"/>
              </a:lnSpc>
              <a:buFont typeface="Wingdings" pitchFamily="2" charset="2"/>
              <a:buNone/>
            </a:pPr>
            <a:r>
              <a:rPr lang="en-US" altLang="zh-CN" sz="2000" dirty="0"/>
              <a:t>   }</a:t>
            </a:r>
          </a:p>
          <a:p>
            <a:pPr eaLnBrk="1" hangingPunct="1">
              <a:lnSpc>
                <a:spcPct val="80000"/>
              </a:lnSpc>
              <a:buFont typeface="Wingdings" pitchFamily="2" charset="2"/>
              <a:buNone/>
            </a:pPr>
            <a:r>
              <a:rPr lang="en-US" altLang="zh-CN" sz="2000" dirty="0"/>
              <a:t>}</a:t>
            </a:r>
          </a:p>
        </p:txBody>
      </p:sp>
      <p:sp>
        <p:nvSpPr>
          <p:cNvPr id="219143" name="Line 7"/>
          <p:cNvSpPr>
            <a:spLocks noChangeShapeType="1"/>
          </p:cNvSpPr>
          <p:nvPr/>
        </p:nvSpPr>
        <p:spPr bwMode="auto">
          <a:xfrm>
            <a:off x="4191000" y="1485900"/>
            <a:ext cx="0" cy="3314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9144" name="Text Box 8"/>
          <p:cNvSpPr txBox="1">
            <a:spLocks noChangeArrowheads="1"/>
          </p:cNvSpPr>
          <p:nvPr/>
        </p:nvSpPr>
        <p:spPr bwMode="auto">
          <a:xfrm>
            <a:off x="179512" y="715720"/>
            <a:ext cx="800219" cy="4104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eaLnBrk="1" hangingPunct="1">
              <a:spcBef>
                <a:spcPct val="50000"/>
              </a:spcBef>
            </a:pPr>
            <a:r>
              <a:rPr kumimoji="1" lang="zh-CN" altLang="en-US" sz="4000" b="0" dirty="0">
                <a:solidFill>
                  <a:srgbClr val="FFCCFF"/>
                </a:solidFill>
                <a:latin typeface="隶书" pitchFamily="49" charset="-122"/>
                <a:ea typeface="隶书" pitchFamily="49" charset="-122"/>
              </a:rPr>
              <a:t>群体数据的组织</a:t>
            </a:r>
          </a:p>
        </p:txBody>
      </p:sp>
    </p:spTree>
    <p:extLst>
      <p:ext uri="{BB962C8B-B14F-4D97-AF65-F5344CB8AC3E}">
        <p14:creationId xmlns:p14="http://schemas.microsoft.com/office/powerpoint/2010/main" val="87436410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r>
              <a:rPr lang="zh-CN" altLang="en-US"/>
              <a:t>顺序查找</a:t>
            </a:r>
          </a:p>
        </p:txBody>
      </p:sp>
      <p:sp>
        <p:nvSpPr>
          <p:cNvPr id="183299" name="Rectangle 3"/>
          <p:cNvSpPr>
            <a:spLocks noGrp="1" noChangeArrowheads="1"/>
          </p:cNvSpPr>
          <p:nvPr>
            <p:ph idx="1"/>
          </p:nvPr>
        </p:nvSpPr>
        <p:spPr/>
        <p:txBody>
          <a:bodyPr>
            <a:normAutofit lnSpcReduction="10000"/>
          </a:bodyPr>
          <a:lstStyle/>
          <a:p>
            <a:pPr algn="just"/>
            <a:r>
              <a:rPr lang="zh-CN" altLang="en-US">
                <a:latin typeface="Times New Roman" pitchFamily="18" charset="0"/>
              </a:rPr>
              <a:t>其基本思想</a:t>
            </a:r>
          </a:p>
          <a:p>
            <a:pPr lvl="1" algn="just"/>
            <a:r>
              <a:rPr lang="zh-CN" altLang="en-US">
                <a:latin typeface="Times New Roman" pitchFamily="18" charset="0"/>
              </a:rPr>
              <a:t>从序列的首元素开始，逐个元素与待查找的关键字进行比较，直到找到相等的。若整个序列中没有与待查找关键字相等的元素，就是查找不成功。</a:t>
            </a:r>
          </a:p>
          <a:p>
            <a:pPr algn="just"/>
            <a:r>
              <a:rPr lang="zh-CN" altLang="en-US">
                <a:latin typeface="Times New Roman" pitchFamily="18" charset="0"/>
              </a:rPr>
              <a:t>顺序查找函数模板</a:t>
            </a:r>
          </a:p>
          <a:p>
            <a:pPr lvl="1" algn="just"/>
            <a:r>
              <a:rPr lang="zh-CN" altLang="en-US"/>
              <a:t>例</a:t>
            </a:r>
            <a:r>
              <a:rPr lang="en-US" altLang="zh-CN"/>
              <a:t>9-14</a:t>
            </a:r>
          </a:p>
        </p:txBody>
      </p:sp>
      <p:sp>
        <p:nvSpPr>
          <p:cNvPr id="7" name="灯片编号占位符 5"/>
          <p:cNvSpPr>
            <a:spLocks noGrp="1"/>
          </p:cNvSpPr>
          <p:nvPr>
            <p:ph type="sldNum" sz="quarter" idx="12"/>
          </p:nvPr>
        </p:nvSpPr>
        <p:spPr/>
        <p:txBody>
          <a:bodyPr/>
          <a:lstStyle/>
          <a:p>
            <a:fld id="{6C93E84D-23F7-4D7D-B9D3-42D9D49D0BFB}" type="slidenum">
              <a:rPr lang="en-US" altLang="zh-CN"/>
              <a:pPr/>
              <a:t>77</a:t>
            </a:fld>
            <a:endParaRPr lang="en-US" altLang="zh-CN"/>
          </a:p>
        </p:txBody>
      </p:sp>
      <p:sp>
        <p:nvSpPr>
          <p:cNvPr id="218114" name="Text Box 2"/>
          <p:cNvSpPr txBox="1">
            <a:spLocks noChangeArrowheads="1"/>
          </p:cNvSpPr>
          <p:nvPr/>
        </p:nvSpPr>
        <p:spPr bwMode="auto">
          <a:xfrm>
            <a:off x="-108520" y="699542"/>
            <a:ext cx="800219" cy="3699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eaLnBrk="1" hangingPunct="1">
              <a:spcBef>
                <a:spcPct val="50000"/>
              </a:spcBef>
            </a:pPr>
            <a:r>
              <a:rPr kumimoji="1" lang="zh-CN" altLang="en-US" sz="4000" b="0" dirty="0">
                <a:solidFill>
                  <a:srgbClr val="FFCCFF"/>
                </a:solidFill>
                <a:latin typeface="隶书" pitchFamily="49" charset="-122"/>
                <a:ea typeface="隶书" pitchFamily="49" charset="-122"/>
              </a:rPr>
              <a:t>群体数据的组织</a:t>
            </a:r>
          </a:p>
        </p:txBody>
      </p:sp>
    </p:spTree>
    <p:extLst>
      <p:ext uri="{BB962C8B-B14F-4D97-AF65-F5344CB8AC3E}">
        <p14:creationId xmlns:p14="http://schemas.microsoft.com/office/powerpoint/2010/main" val="305592815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idx="1"/>
          </p:nvPr>
        </p:nvSpPr>
        <p:spPr>
          <a:xfrm>
            <a:off x="914400" y="742950"/>
            <a:ext cx="7620000" cy="3771900"/>
          </a:xfrm>
        </p:spPr>
        <p:txBody>
          <a:bodyPr>
            <a:normAutofit fontScale="92500" lnSpcReduction="10000"/>
          </a:bodyPr>
          <a:lstStyle/>
          <a:p>
            <a:pPr>
              <a:lnSpc>
                <a:spcPct val="90000"/>
              </a:lnSpc>
              <a:buFont typeface="Wingdings" pitchFamily="2" charset="2"/>
              <a:buNone/>
            </a:pPr>
            <a:r>
              <a:rPr lang="en-US" altLang="zh-CN"/>
              <a:t>template &lt;class T&gt;</a:t>
            </a:r>
          </a:p>
          <a:p>
            <a:pPr>
              <a:lnSpc>
                <a:spcPct val="90000"/>
              </a:lnSpc>
              <a:buFont typeface="Wingdings" pitchFamily="2" charset="2"/>
              <a:buNone/>
            </a:pPr>
            <a:r>
              <a:rPr lang="en-US" altLang="zh-CN"/>
              <a:t>int SeqSearch(T list[], int n, T key)</a:t>
            </a:r>
          </a:p>
          <a:p>
            <a:pPr>
              <a:lnSpc>
                <a:spcPct val="90000"/>
              </a:lnSpc>
              <a:buFont typeface="Wingdings" pitchFamily="2" charset="2"/>
              <a:buNone/>
            </a:pPr>
            <a:r>
              <a:rPr lang="en-US" altLang="zh-CN"/>
              <a:t>{</a:t>
            </a:r>
          </a:p>
          <a:p>
            <a:pPr>
              <a:lnSpc>
                <a:spcPct val="90000"/>
              </a:lnSpc>
              <a:buFont typeface="Wingdings" pitchFamily="2" charset="2"/>
              <a:buNone/>
            </a:pPr>
            <a:r>
              <a:rPr lang="en-US" altLang="zh-CN"/>
              <a:t>   for(int i=0;i &lt; n;i++)</a:t>
            </a:r>
          </a:p>
          <a:p>
            <a:pPr>
              <a:lnSpc>
                <a:spcPct val="90000"/>
              </a:lnSpc>
              <a:buFont typeface="Wingdings" pitchFamily="2" charset="2"/>
              <a:buNone/>
            </a:pPr>
            <a:r>
              <a:rPr lang="en-US" altLang="zh-CN"/>
              <a:t>      if (list[i] == key)</a:t>
            </a:r>
          </a:p>
          <a:p>
            <a:pPr>
              <a:lnSpc>
                <a:spcPct val="90000"/>
              </a:lnSpc>
              <a:buFont typeface="Wingdings" pitchFamily="2" charset="2"/>
              <a:buNone/>
            </a:pPr>
            <a:r>
              <a:rPr lang="en-US" altLang="zh-CN"/>
              <a:t>         return i;            </a:t>
            </a:r>
          </a:p>
          <a:p>
            <a:pPr>
              <a:lnSpc>
                <a:spcPct val="90000"/>
              </a:lnSpc>
              <a:buFont typeface="Wingdings" pitchFamily="2" charset="2"/>
              <a:buNone/>
            </a:pPr>
            <a:r>
              <a:rPr lang="en-US" altLang="zh-CN"/>
              <a:t>   return -1;                 </a:t>
            </a:r>
          </a:p>
          <a:p>
            <a:pPr>
              <a:lnSpc>
                <a:spcPct val="90000"/>
              </a:lnSpc>
              <a:buFont typeface="Wingdings" pitchFamily="2" charset="2"/>
              <a:buNone/>
            </a:pPr>
            <a:r>
              <a:rPr lang="en-US" altLang="zh-CN"/>
              <a:t>}</a:t>
            </a:r>
          </a:p>
        </p:txBody>
      </p:sp>
      <p:sp>
        <p:nvSpPr>
          <p:cNvPr id="217090" name="Text Box 2"/>
          <p:cNvSpPr txBox="1">
            <a:spLocks noChangeArrowheads="1"/>
          </p:cNvSpPr>
          <p:nvPr/>
        </p:nvSpPr>
        <p:spPr bwMode="auto">
          <a:xfrm>
            <a:off x="5795963" y="357188"/>
            <a:ext cx="27368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zh-CN" altLang="en-US" b="0" u="sng">
                <a:solidFill>
                  <a:srgbClr val="99FFCC"/>
                </a:solidFill>
              </a:rPr>
              <a:t>顺序查找函数模板</a:t>
            </a:r>
          </a:p>
        </p:txBody>
      </p:sp>
      <p:sp>
        <p:nvSpPr>
          <p:cNvPr id="217091" name="Text Box 3"/>
          <p:cNvSpPr txBox="1">
            <a:spLocks noChangeArrowheads="1"/>
          </p:cNvSpPr>
          <p:nvPr/>
        </p:nvSpPr>
        <p:spPr bwMode="auto">
          <a:xfrm>
            <a:off x="8650289" y="4839891"/>
            <a:ext cx="50482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r">
              <a:spcBef>
                <a:spcPct val="50000"/>
              </a:spcBef>
            </a:pPr>
            <a:fld id="{6E3ACBD0-DAC6-4F5D-B6B4-AFAA36B35B2D}" type="slidenum">
              <a:rPr lang="en-US" altLang="zh-CN" sz="1400" b="0">
                <a:solidFill>
                  <a:schemeClr val="tx1"/>
                </a:solidFill>
              </a:rPr>
              <a:pPr algn="r">
                <a:spcBef>
                  <a:spcPct val="50000"/>
                </a:spcBef>
              </a:pPr>
              <a:t>78</a:t>
            </a:fld>
            <a:endParaRPr lang="en-US" altLang="zh-CN" sz="1400" b="0">
              <a:solidFill>
                <a:schemeClr val="tx1"/>
              </a:solidFill>
            </a:endParaRPr>
          </a:p>
        </p:txBody>
      </p:sp>
    </p:spTree>
    <p:extLst>
      <p:ext uri="{BB962C8B-B14F-4D97-AF65-F5344CB8AC3E}">
        <p14:creationId xmlns:p14="http://schemas.microsoft.com/office/powerpoint/2010/main" val="343902154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lstStyle/>
          <a:p>
            <a:r>
              <a:rPr lang="zh-CN" altLang="en-US"/>
              <a:t>折半查找的基本思想</a:t>
            </a:r>
          </a:p>
        </p:txBody>
      </p:sp>
      <p:sp>
        <p:nvSpPr>
          <p:cNvPr id="185347" name="Rectangle 3"/>
          <p:cNvSpPr>
            <a:spLocks noGrp="1" noChangeArrowheads="1"/>
          </p:cNvSpPr>
          <p:nvPr>
            <p:ph idx="1"/>
          </p:nvPr>
        </p:nvSpPr>
        <p:spPr/>
        <p:txBody>
          <a:bodyPr/>
          <a:lstStyle/>
          <a:p>
            <a:pPr marL="0" indent="800100">
              <a:lnSpc>
                <a:spcPct val="120000"/>
              </a:lnSpc>
              <a:buFont typeface="Wingdings" pitchFamily="2" charset="2"/>
              <a:buNone/>
            </a:pPr>
            <a:r>
              <a:rPr lang="zh-CN" altLang="en-US" b="0">
                <a:latin typeface="Times New Roman" pitchFamily="18" charset="0"/>
              </a:rPr>
              <a:t>对于已按关键字排序的序列，经过一次比较，可将序列分割成两部分，然后只在有可能包含待查元素的一部分中继续查找，并根据试探结果继续分割，逐步缩小查找范围，直至找到或找不到为止。</a:t>
            </a:r>
          </a:p>
        </p:txBody>
      </p:sp>
      <p:sp>
        <p:nvSpPr>
          <p:cNvPr id="7" name="灯片编号占位符 5"/>
          <p:cNvSpPr>
            <a:spLocks noGrp="1"/>
          </p:cNvSpPr>
          <p:nvPr>
            <p:ph type="sldNum" sz="quarter" idx="12"/>
          </p:nvPr>
        </p:nvSpPr>
        <p:spPr/>
        <p:txBody>
          <a:bodyPr/>
          <a:lstStyle/>
          <a:p>
            <a:fld id="{BD83ECEA-E0AC-43AC-993D-612B00EF23FD}" type="slidenum">
              <a:rPr lang="en-US" altLang="zh-CN"/>
              <a:pPr/>
              <a:t>79</a:t>
            </a:fld>
            <a:endParaRPr lang="en-US" altLang="zh-CN"/>
          </a:p>
        </p:txBody>
      </p:sp>
      <p:sp>
        <p:nvSpPr>
          <p:cNvPr id="216066" name="Text Box 2"/>
          <p:cNvSpPr txBox="1">
            <a:spLocks noChangeArrowheads="1"/>
          </p:cNvSpPr>
          <p:nvPr/>
        </p:nvSpPr>
        <p:spPr bwMode="auto">
          <a:xfrm>
            <a:off x="-108520" y="915566"/>
            <a:ext cx="800219" cy="3771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eaLnBrk="1" hangingPunct="1">
              <a:spcBef>
                <a:spcPct val="50000"/>
              </a:spcBef>
            </a:pPr>
            <a:r>
              <a:rPr kumimoji="1" lang="zh-CN" altLang="en-US" sz="4000" b="0" dirty="0">
                <a:solidFill>
                  <a:srgbClr val="FFCCFF"/>
                </a:solidFill>
                <a:latin typeface="隶书" pitchFamily="49" charset="-122"/>
                <a:ea typeface="隶书" pitchFamily="49" charset="-122"/>
              </a:rPr>
              <a:t>群体数据的组织</a:t>
            </a:r>
          </a:p>
        </p:txBody>
      </p:sp>
    </p:spTree>
    <p:extLst>
      <p:ext uri="{BB962C8B-B14F-4D97-AF65-F5344CB8AC3E}">
        <p14:creationId xmlns:p14="http://schemas.microsoft.com/office/powerpoint/2010/main" val="3455281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050"/>
          <p:cNvSpPr>
            <a:spLocks noGrp="1" noChangeArrowheads="1"/>
          </p:cNvSpPr>
          <p:nvPr>
            <p:ph type="title"/>
          </p:nvPr>
        </p:nvSpPr>
        <p:spPr>
          <a:xfrm>
            <a:off x="1447800" y="342900"/>
            <a:ext cx="7010400" cy="685800"/>
          </a:xfrm>
        </p:spPr>
        <p:txBody>
          <a:bodyPr>
            <a:normAutofit fontScale="90000"/>
          </a:bodyPr>
          <a:lstStyle/>
          <a:p>
            <a:r>
              <a:rPr lang="zh-CN" altLang="en-US"/>
              <a:t>类模板的声明</a:t>
            </a:r>
          </a:p>
        </p:txBody>
      </p:sp>
      <p:sp>
        <p:nvSpPr>
          <p:cNvPr id="204803" name="Rectangle 2051"/>
          <p:cNvSpPr>
            <a:spLocks noGrp="1" noChangeArrowheads="1"/>
          </p:cNvSpPr>
          <p:nvPr>
            <p:ph idx="1"/>
          </p:nvPr>
        </p:nvSpPr>
        <p:spPr>
          <a:xfrm>
            <a:off x="1524000" y="1428750"/>
            <a:ext cx="7010400" cy="3371850"/>
          </a:xfrm>
        </p:spPr>
        <p:txBody>
          <a:bodyPr>
            <a:normAutofit fontScale="92500" lnSpcReduction="20000"/>
          </a:bodyPr>
          <a:lstStyle/>
          <a:p>
            <a:pPr marL="0" indent="457200"/>
            <a:r>
              <a:rPr lang="zh-CN" altLang="en-US"/>
              <a:t>类模板：</a:t>
            </a:r>
          </a:p>
          <a:p>
            <a:pPr marL="857250" lvl="1">
              <a:buFontTx/>
              <a:buNone/>
            </a:pPr>
            <a:r>
              <a:rPr lang="en-US" altLang="zh-CN"/>
              <a:t>template &lt;</a:t>
            </a:r>
            <a:r>
              <a:rPr lang="zh-CN" altLang="en-US"/>
              <a:t>模板参数表</a:t>
            </a:r>
            <a:r>
              <a:rPr lang="en-US" altLang="zh-CN"/>
              <a:t>&gt;</a:t>
            </a:r>
          </a:p>
          <a:p>
            <a:pPr marL="857250" lvl="1">
              <a:buFontTx/>
              <a:buNone/>
            </a:pPr>
            <a:r>
              <a:rPr lang="en-US" altLang="zh-CN"/>
              <a:t>class </a:t>
            </a:r>
            <a:r>
              <a:rPr lang="zh-CN" altLang="en-US"/>
              <a:t>类名</a:t>
            </a:r>
          </a:p>
          <a:p>
            <a:pPr marL="857250" lvl="1">
              <a:buFontTx/>
              <a:buNone/>
            </a:pPr>
            <a:r>
              <a:rPr lang="en-US" altLang="zh-CN"/>
              <a:t>{</a:t>
            </a:r>
            <a:r>
              <a:rPr lang="zh-CN" altLang="en-US"/>
              <a:t>类成员声明</a:t>
            </a:r>
            <a:r>
              <a:rPr lang="en-US" altLang="zh-CN"/>
              <a:t>}</a:t>
            </a:r>
          </a:p>
          <a:p>
            <a:pPr marL="0" indent="457200"/>
            <a:r>
              <a:rPr lang="zh-CN" altLang="en-US"/>
              <a:t>如果需要在类模板以外定义其成员函数，则要采用以下的形式：</a:t>
            </a:r>
          </a:p>
          <a:p>
            <a:pPr marL="857250" lvl="1">
              <a:buFontTx/>
              <a:buNone/>
            </a:pPr>
            <a:r>
              <a:rPr lang="en-US" altLang="zh-CN"/>
              <a:t>template &lt;</a:t>
            </a:r>
            <a:r>
              <a:rPr lang="zh-CN" altLang="en-US"/>
              <a:t>模板参数表</a:t>
            </a:r>
            <a:r>
              <a:rPr lang="en-US" altLang="zh-CN"/>
              <a:t>&gt;</a:t>
            </a:r>
          </a:p>
          <a:p>
            <a:pPr marL="857250" lvl="1">
              <a:buFontTx/>
              <a:buNone/>
            </a:pPr>
            <a:r>
              <a:rPr lang="zh-CN" altLang="en-US"/>
              <a:t>类型名 类名</a:t>
            </a:r>
            <a:r>
              <a:rPr lang="en-US" altLang="zh-CN"/>
              <a:t>&lt;T&gt;::</a:t>
            </a:r>
            <a:r>
              <a:rPr lang="zh-CN" altLang="en-US"/>
              <a:t>函数名（参数表）</a:t>
            </a:r>
          </a:p>
        </p:txBody>
      </p:sp>
      <p:sp>
        <p:nvSpPr>
          <p:cNvPr id="8" name="灯片编号占位符 5"/>
          <p:cNvSpPr>
            <a:spLocks noGrp="1"/>
          </p:cNvSpPr>
          <p:nvPr>
            <p:ph type="sldNum" sz="quarter" idx="12"/>
          </p:nvPr>
        </p:nvSpPr>
        <p:spPr/>
        <p:txBody>
          <a:bodyPr/>
          <a:lstStyle/>
          <a:p>
            <a:fld id="{4D216823-BBCD-4C45-AB15-C8EF98DE0648}" type="slidenum">
              <a:rPr lang="en-US" altLang="zh-CN"/>
              <a:pPr/>
              <a:t>8</a:t>
            </a:fld>
            <a:endParaRPr lang="en-US" altLang="zh-CN"/>
          </a:p>
        </p:txBody>
      </p:sp>
      <p:sp>
        <p:nvSpPr>
          <p:cNvPr id="204804" name="Text Box 2052"/>
          <p:cNvSpPr txBox="1">
            <a:spLocks noChangeArrowheads="1"/>
          </p:cNvSpPr>
          <p:nvPr/>
        </p:nvSpPr>
        <p:spPr bwMode="auto">
          <a:xfrm>
            <a:off x="266581" y="971550"/>
            <a:ext cx="800219" cy="354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eaLnBrk="1" hangingPunct="1"/>
            <a:r>
              <a:rPr kumimoji="1" lang="zh-CN" altLang="en-US" sz="4000" b="0">
                <a:solidFill>
                  <a:srgbClr val="00FFFF"/>
                </a:solidFill>
                <a:ea typeface="隶书" pitchFamily="49" charset="-122"/>
              </a:rPr>
              <a:t>类 模 板</a:t>
            </a:r>
            <a:endParaRPr kumimoji="1" lang="zh-CN" altLang="en-US" b="0">
              <a:solidFill>
                <a:schemeClr val="tx1"/>
              </a:solidFill>
            </a:endParaRPr>
          </a:p>
        </p:txBody>
      </p:sp>
      <p:sp>
        <p:nvSpPr>
          <p:cNvPr id="204805" name="Rectangle 2053"/>
          <p:cNvSpPr>
            <a:spLocks noChangeArrowheads="1"/>
          </p:cNvSpPr>
          <p:nvPr/>
        </p:nvSpPr>
        <p:spPr bwMode="auto">
          <a:xfrm>
            <a:off x="1981200" y="1885950"/>
            <a:ext cx="5181600" cy="11430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256082226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r>
              <a:rPr lang="zh-CN" altLang="en-US"/>
              <a:t>折半查找举例</a:t>
            </a:r>
          </a:p>
        </p:txBody>
      </p:sp>
      <p:sp>
        <p:nvSpPr>
          <p:cNvPr id="59" name="灯片编号占位符 5"/>
          <p:cNvSpPr>
            <a:spLocks noGrp="1"/>
          </p:cNvSpPr>
          <p:nvPr>
            <p:ph type="sldNum" sz="quarter" idx="12"/>
          </p:nvPr>
        </p:nvSpPr>
        <p:spPr/>
        <p:txBody>
          <a:bodyPr/>
          <a:lstStyle/>
          <a:p>
            <a:fld id="{39C2BB71-A5DE-4E03-BD8A-BF0B78730C5E}" type="slidenum">
              <a:rPr lang="en-US" altLang="zh-CN"/>
              <a:pPr/>
              <a:t>80</a:t>
            </a:fld>
            <a:endParaRPr lang="en-US" altLang="zh-CN"/>
          </a:p>
        </p:txBody>
      </p:sp>
      <p:sp>
        <p:nvSpPr>
          <p:cNvPr id="186371" name="Rectangle 3"/>
          <p:cNvSpPr>
            <a:spLocks noChangeArrowheads="1"/>
          </p:cNvSpPr>
          <p:nvPr/>
        </p:nvSpPr>
        <p:spPr bwMode="auto">
          <a:xfrm>
            <a:off x="822325" y="1222772"/>
            <a:ext cx="8085547" cy="523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defRPr kumimoji="1" sz="2400">
                <a:solidFill>
                  <a:schemeClr val="tx1"/>
                </a:solidFill>
                <a:latin typeface="Times New Roman" pitchFamily="18" charset="0"/>
                <a:ea typeface="宋体" pitchFamily="2" charset="-122"/>
              </a:defRPr>
            </a:lvl1pPr>
            <a:lvl2pPr marL="571500" defTabSz="762000">
              <a:defRPr kumimoji="1" sz="2400">
                <a:solidFill>
                  <a:schemeClr val="tx1"/>
                </a:solidFill>
                <a:latin typeface="Times New Roman" pitchFamily="18" charset="0"/>
                <a:ea typeface="宋体" pitchFamily="2" charset="-122"/>
              </a:defRPr>
            </a:lvl2pPr>
            <a:lvl3pPr marL="1143000" defTabSz="762000">
              <a:defRPr kumimoji="1" sz="2400">
                <a:solidFill>
                  <a:schemeClr val="tx1"/>
                </a:solidFill>
                <a:latin typeface="Times New Roman" pitchFamily="18" charset="0"/>
                <a:ea typeface="宋体" pitchFamily="2" charset="-122"/>
              </a:defRPr>
            </a:lvl3pPr>
            <a:lvl4pPr marL="1714500" defTabSz="762000">
              <a:defRPr kumimoji="1" sz="2400">
                <a:solidFill>
                  <a:schemeClr val="tx1"/>
                </a:solidFill>
                <a:latin typeface="Times New Roman" pitchFamily="18" charset="0"/>
                <a:ea typeface="宋体" pitchFamily="2" charset="-122"/>
              </a:defRPr>
            </a:lvl4pPr>
            <a:lvl5pPr marL="2286000" defTabSz="762000">
              <a:defRPr kumimoji="1" sz="2400">
                <a:solidFill>
                  <a:schemeClr val="tx1"/>
                </a:solidFill>
                <a:latin typeface="Times New Roman" pitchFamily="18" charset="0"/>
                <a:ea typeface="宋体" pitchFamily="2" charset="-122"/>
              </a:defRPr>
            </a:lvl5pPr>
            <a:lvl6pPr marL="2743200" defTabSz="762000" fontAlgn="base">
              <a:spcBef>
                <a:spcPct val="0"/>
              </a:spcBef>
              <a:spcAft>
                <a:spcPct val="0"/>
              </a:spcAft>
              <a:defRPr kumimoji="1" sz="2400">
                <a:solidFill>
                  <a:schemeClr val="tx1"/>
                </a:solidFill>
                <a:latin typeface="Times New Roman" pitchFamily="18" charset="0"/>
                <a:ea typeface="宋体" pitchFamily="2" charset="-122"/>
              </a:defRPr>
            </a:lvl6pPr>
            <a:lvl7pPr marL="3200400" defTabSz="762000" fontAlgn="base">
              <a:spcBef>
                <a:spcPct val="0"/>
              </a:spcBef>
              <a:spcAft>
                <a:spcPct val="0"/>
              </a:spcAft>
              <a:defRPr kumimoji="1" sz="2400">
                <a:solidFill>
                  <a:schemeClr val="tx1"/>
                </a:solidFill>
                <a:latin typeface="Times New Roman" pitchFamily="18" charset="0"/>
                <a:ea typeface="宋体" pitchFamily="2" charset="-122"/>
              </a:defRPr>
            </a:lvl7pPr>
            <a:lvl8pPr marL="3657600" defTabSz="762000" fontAlgn="base">
              <a:spcBef>
                <a:spcPct val="0"/>
              </a:spcBef>
              <a:spcAft>
                <a:spcPct val="0"/>
              </a:spcAft>
              <a:defRPr kumimoji="1" sz="2400">
                <a:solidFill>
                  <a:schemeClr val="tx1"/>
                </a:solidFill>
                <a:latin typeface="Times New Roman" pitchFamily="18" charset="0"/>
                <a:ea typeface="宋体" pitchFamily="2" charset="-122"/>
              </a:defRPr>
            </a:lvl8pPr>
            <a:lvl9pPr marL="4114800" defTabSz="762000" fontAlgn="base">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sz="2800">
                <a:solidFill>
                  <a:srgbClr val="66FF99"/>
                </a:solidFill>
                <a:latin typeface="宋体" pitchFamily="2" charset="-122"/>
              </a:rPr>
              <a:t>用折半查找法，在下列序列中查找值为</a:t>
            </a:r>
            <a:r>
              <a:rPr lang="en-US" altLang="zh-CN" sz="2800">
                <a:solidFill>
                  <a:srgbClr val="66FF99"/>
                </a:solidFill>
                <a:latin typeface="宋体" pitchFamily="2" charset="-122"/>
              </a:rPr>
              <a:t>21</a:t>
            </a:r>
            <a:r>
              <a:rPr lang="zh-CN" altLang="en-US" sz="2800">
                <a:solidFill>
                  <a:srgbClr val="66FF99"/>
                </a:solidFill>
                <a:latin typeface="宋体" pitchFamily="2" charset="-122"/>
              </a:rPr>
              <a:t>的元素：</a:t>
            </a:r>
          </a:p>
        </p:txBody>
      </p:sp>
      <p:grpSp>
        <p:nvGrpSpPr>
          <p:cNvPr id="186372" name="Group 4"/>
          <p:cNvGrpSpPr>
            <a:grpSpLocks/>
          </p:cNvGrpSpPr>
          <p:nvPr/>
        </p:nvGrpSpPr>
        <p:grpSpPr bwMode="auto">
          <a:xfrm>
            <a:off x="974725" y="2126458"/>
            <a:ext cx="700088" cy="621507"/>
            <a:chOff x="614" y="1584"/>
            <a:chExt cx="441" cy="522"/>
          </a:xfrm>
        </p:grpSpPr>
        <p:sp>
          <p:nvSpPr>
            <p:cNvPr id="186373" name="Rectangle 5"/>
            <p:cNvSpPr>
              <a:spLocks noChangeArrowheads="1"/>
            </p:cNvSpPr>
            <p:nvPr/>
          </p:nvSpPr>
          <p:spPr bwMode="auto">
            <a:xfrm>
              <a:off x="614" y="1718"/>
              <a:ext cx="441"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defRPr kumimoji="1" sz="2400">
                  <a:solidFill>
                    <a:schemeClr val="tx1"/>
                  </a:solidFill>
                  <a:latin typeface="Times New Roman" pitchFamily="18" charset="0"/>
                  <a:ea typeface="宋体" pitchFamily="2" charset="-122"/>
                </a:defRPr>
              </a:lvl1pPr>
              <a:lvl2pPr marL="571500" defTabSz="762000">
                <a:defRPr kumimoji="1" sz="2400">
                  <a:solidFill>
                    <a:schemeClr val="tx1"/>
                  </a:solidFill>
                  <a:latin typeface="Times New Roman" pitchFamily="18" charset="0"/>
                  <a:ea typeface="宋体" pitchFamily="2" charset="-122"/>
                </a:defRPr>
              </a:lvl2pPr>
              <a:lvl3pPr marL="1143000" defTabSz="762000">
                <a:defRPr kumimoji="1" sz="2400">
                  <a:solidFill>
                    <a:schemeClr val="tx1"/>
                  </a:solidFill>
                  <a:latin typeface="Times New Roman" pitchFamily="18" charset="0"/>
                  <a:ea typeface="宋体" pitchFamily="2" charset="-122"/>
                </a:defRPr>
              </a:lvl3pPr>
              <a:lvl4pPr marL="1714500" defTabSz="762000">
                <a:defRPr kumimoji="1" sz="2400">
                  <a:solidFill>
                    <a:schemeClr val="tx1"/>
                  </a:solidFill>
                  <a:latin typeface="Times New Roman" pitchFamily="18" charset="0"/>
                  <a:ea typeface="宋体" pitchFamily="2" charset="-122"/>
                </a:defRPr>
              </a:lvl4pPr>
              <a:lvl5pPr marL="2286000" defTabSz="762000">
                <a:defRPr kumimoji="1" sz="2400">
                  <a:solidFill>
                    <a:schemeClr val="tx1"/>
                  </a:solidFill>
                  <a:latin typeface="Times New Roman" pitchFamily="18" charset="0"/>
                  <a:ea typeface="宋体" pitchFamily="2" charset="-122"/>
                </a:defRPr>
              </a:lvl5pPr>
              <a:lvl6pPr marL="2743200" defTabSz="762000" fontAlgn="base">
                <a:spcBef>
                  <a:spcPct val="0"/>
                </a:spcBef>
                <a:spcAft>
                  <a:spcPct val="0"/>
                </a:spcAft>
                <a:defRPr kumimoji="1" sz="2400">
                  <a:solidFill>
                    <a:schemeClr val="tx1"/>
                  </a:solidFill>
                  <a:latin typeface="Times New Roman" pitchFamily="18" charset="0"/>
                  <a:ea typeface="宋体" pitchFamily="2" charset="-122"/>
                </a:defRPr>
              </a:lvl6pPr>
              <a:lvl7pPr marL="3200400" defTabSz="762000" fontAlgn="base">
                <a:spcBef>
                  <a:spcPct val="0"/>
                </a:spcBef>
                <a:spcAft>
                  <a:spcPct val="0"/>
                </a:spcAft>
                <a:defRPr kumimoji="1" sz="2400">
                  <a:solidFill>
                    <a:schemeClr val="tx1"/>
                  </a:solidFill>
                  <a:latin typeface="Times New Roman" pitchFamily="18" charset="0"/>
                  <a:ea typeface="宋体" pitchFamily="2" charset="-122"/>
                </a:defRPr>
              </a:lvl7pPr>
              <a:lvl8pPr marL="3657600" defTabSz="762000" fontAlgn="base">
                <a:spcBef>
                  <a:spcPct val="0"/>
                </a:spcBef>
                <a:spcAft>
                  <a:spcPct val="0"/>
                </a:spcAft>
                <a:defRPr kumimoji="1" sz="2400">
                  <a:solidFill>
                    <a:schemeClr val="tx1"/>
                  </a:solidFill>
                  <a:latin typeface="Times New Roman" pitchFamily="18" charset="0"/>
                  <a:ea typeface="宋体" pitchFamily="2" charset="-122"/>
                </a:defRPr>
              </a:lvl8pPr>
              <a:lvl9pPr marL="4114800" defTabSz="762000" fontAlgn="base">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a:solidFill>
                    <a:srgbClr val="66FF99"/>
                  </a:solidFill>
                </a:rPr>
                <a:t>L=1</a:t>
              </a:r>
            </a:p>
          </p:txBody>
        </p:sp>
        <p:sp>
          <p:nvSpPr>
            <p:cNvPr id="186374" name="Line 6"/>
            <p:cNvSpPr>
              <a:spLocks noChangeShapeType="1"/>
            </p:cNvSpPr>
            <p:nvPr/>
          </p:nvSpPr>
          <p:spPr bwMode="auto">
            <a:xfrm flipV="1">
              <a:off x="624" y="1584"/>
              <a:ext cx="0" cy="336"/>
            </a:xfrm>
            <a:prstGeom prst="line">
              <a:avLst/>
            </a:prstGeom>
            <a:noFill/>
            <a:ln w="25400">
              <a:solidFill>
                <a:srgbClr val="FFFF99"/>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86375" name="Group 7"/>
          <p:cNvGrpSpPr>
            <a:grpSpLocks/>
          </p:cNvGrpSpPr>
          <p:nvPr/>
        </p:nvGrpSpPr>
        <p:grpSpPr bwMode="auto">
          <a:xfrm>
            <a:off x="844550" y="1731169"/>
            <a:ext cx="7531100" cy="276225"/>
            <a:chOff x="532" y="1252"/>
            <a:chExt cx="4744" cy="232"/>
          </a:xfrm>
        </p:grpSpPr>
        <p:grpSp>
          <p:nvGrpSpPr>
            <p:cNvPr id="186376" name="Group 8"/>
            <p:cNvGrpSpPr>
              <a:grpSpLocks/>
            </p:cNvGrpSpPr>
            <p:nvPr/>
          </p:nvGrpSpPr>
          <p:grpSpPr bwMode="auto">
            <a:xfrm>
              <a:off x="532" y="1252"/>
              <a:ext cx="2584" cy="232"/>
              <a:chOff x="532" y="1252"/>
              <a:chExt cx="2584" cy="232"/>
            </a:xfrm>
          </p:grpSpPr>
          <p:sp>
            <p:nvSpPr>
              <p:cNvPr id="186377" name="Rectangle 9"/>
              <p:cNvSpPr>
                <a:spLocks noChangeArrowheads="1"/>
              </p:cNvSpPr>
              <p:nvPr/>
            </p:nvSpPr>
            <p:spPr bwMode="auto">
              <a:xfrm>
                <a:off x="532" y="125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itchFamily="18" charset="0"/>
                    <a:ea typeface="宋体" pitchFamily="2" charset="-122"/>
                  </a:defRPr>
                </a:lvl1pPr>
                <a:lvl2pPr marL="571500" defTabSz="762000">
                  <a:defRPr kumimoji="1" sz="2400">
                    <a:solidFill>
                      <a:schemeClr val="tx1"/>
                    </a:solidFill>
                    <a:latin typeface="Times New Roman" pitchFamily="18" charset="0"/>
                    <a:ea typeface="宋体" pitchFamily="2" charset="-122"/>
                  </a:defRPr>
                </a:lvl2pPr>
                <a:lvl3pPr marL="1143000" defTabSz="762000">
                  <a:defRPr kumimoji="1" sz="2400">
                    <a:solidFill>
                      <a:schemeClr val="tx1"/>
                    </a:solidFill>
                    <a:latin typeface="Times New Roman" pitchFamily="18" charset="0"/>
                    <a:ea typeface="宋体" pitchFamily="2" charset="-122"/>
                  </a:defRPr>
                </a:lvl3pPr>
                <a:lvl4pPr marL="1714500" defTabSz="762000">
                  <a:defRPr kumimoji="1" sz="2400">
                    <a:solidFill>
                      <a:schemeClr val="tx1"/>
                    </a:solidFill>
                    <a:latin typeface="Times New Roman" pitchFamily="18" charset="0"/>
                    <a:ea typeface="宋体" pitchFamily="2" charset="-122"/>
                  </a:defRPr>
                </a:lvl4pPr>
                <a:lvl5pPr marL="2286000" defTabSz="762000">
                  <a:defRPr kumimoji="1" sz="2400">
                    <a:solidFill>
                      <a:schemeClr val="tx1"/>
                    </a:solidFill>
                    <a:latin typeface="Times New Roman" pitchFamily="18" charset="0"/>
                    <a:ea typeface="宋体" pitchFamily="2" charset="-122"/>
                  </a:defRPr>
                </a:lvl5pPr>
                <a:lvl6pPr marL="2743200" defTabSz="762000" fontAlgn="base">
                  <a:spcBef>
                    <a:spcPct val="0"/>
                  </a:spcBef>
                  <a:spcAft>
                    <a:spcPct val="0"/>
                  </a:spcAft>
                  <a:defRPr kumimoji="1" sz="2400">
                    <a:solidFill>
                      <a:schemeClr val="tx1"/>
                    </a:solidFill>
                    <a:latin typeface="Times New Roman" pitchFamily="18" charset="0"/>
                    <a:ea typeface="宋体" pitchFamily="2" charset="-122"/>
                  </a:defRPr>
                </a:lvl6pPr>
                <a:lvl7pPr marL="3200400" defTabSz="762000" fontAlgn="base">
                  <a:spcBef>
                    <a:spcPct val="0"/>
                  </a:spcBef>
                  <a:spcAft>
                    <a:spcPct val="0"/>
                  </a:spcAft>
                  <a:defRPr kumimoji="1" sz="2400">
                    <a:solidFill>
                      <a:schemeClr val="tx1"/>
                    </a:solidFill>
                    <a:latin typeface="Times New Roman" pitchFamily="18" charset="0"/>
                    <a:ea typeface="宋体" pitchFamily="2" charset="-122"/>
                  </a:defRPr>
                </a:lvl7pPr>
                <a:lvl8pPr marL="3657600" defTabSz="762000" fontAlgn="base">
                  <a:spcBef>
                    <a:spcPct val="0"/>
                  </a:spcBef>
                  <a:spcAft>
                    <a:spcPct val="0"/>
                  </a:spcAft>
                  <a:defRPr kumimoji="1" sz="2400">
                    <a:solidFill>
                      <a:schemeClr val="tx1"/>
                    </a:solidFill>
                    <a:latin typeface="Times New Roman" pitchFamily="18" charset="0"/>
                    <a:ea typeface="宋体" pitchFamily="2" charset="-122"/>
                  </a:defRPr>
                </a:lvl8pPr>
                <a:lvl9pPr marL="4114800" defTabSz="762000" fontAlgn="base">
                  <a:spcBef>
                    <a:spcPct val="0"/>
                  </a:spcBef>
                  <a:spcAft>
                    <a:spcPct val="0"/>
                  </a:spcAft>
                  <a:defRPr kumimoji="1" sz="2400">
                    <a:solidFill>
                      <a:schemeClr val="tx1"/>
                    </a:solidFill>
                    <a:latin typeface="Times New Roman" pitchFamily="18" charset="0"/>
                    <a:ea typeface="宋体" pitchFamily="2" charset="-122"/>
                  </a:defRPr>
                </a:lvl9pPr>
              </a:lstStyle>
              <a:p>
                <a:pPr algn="ctr"/>
                <a:r>
                  <a:rPr lang="en-US" altLang="zh-CN">
                    <a:solidFill>
                      <a:schemeClr val="bg2"/>
                    </a:solidFill>
                  </a:rPr>
                  <a:t>5</a:t>
                </a:r>
              </a:p>
            </p:txBody>
          </p:sp>
          <p:sp>
            <p:nvSpPr>
              <p:cNvPr id="186378" name="Rectangle 10"/>
              <p:cNvSpPr>
                <a:spLocks noChangeArrowheads="1"/>
              </p:cNvSpPr>
              <p:nvPr/>
            </p:nvSpPr>
            <p:spPr bwMode="auto">
              <a:xfrm>
                <a:off x="964" y="125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itchFamily="18" charset="0"/>
                    <a:ea typeface="宋体" pitchFamily="2" charset="-122"/>
                  </a:defRPr>
                </a:lvl1pPr>
                <a:lvl2pPr marL="571500" defTabSz="762000">
                  <a:defRPr kumimoji="1" sz="2400">
                    <a:solidFill>
                      <a:schemeClr val="tx1"/>
                    </a:solidFill>
                    <a:latin typeface="Times New Roman" pitchFamily="18" charset="0"/>
                    <a:ea typeface="宋体" pitchFamily="2" charset="-122"/>
                  </a:defRPr>
                </a:lvl2pPr>
                <a:lvl3pPr marL="1143000" defTabSz="762000">
                  <a:defRPr kumimoji="1" sz="2400">
                    <a:solidFill>
                      <a:schemeClr val="tx1"/>
                    </a:solidFill>
                    <a:latin typeface="Times New Roman" pitchFamily="18" charset="0"/>
                    <a:ea typeface="宋体" pitchFamily="2" charset="-122"/>
                  </a:defRPr>
                </a:lvl3pPr>
                <a:lvl4pPr marL="1714500" defTabSz="762000">
                  <a:defRPr kumimoji="1" sz="2400">
                    <a:solidFill>
                      <a:schemeClr val="tx1"/>
                    </a:solidFill>
                    <a:latin typeface="Times New Roman" pitchFamily="18" charset="0"/>
                    <a:ea typeface="宋体" pitchFamily="2" charset="-122"/>
                  </a:defRPr>
                </a:lvl4pPr>
                <a:lvl5pPr marL="2286000" defTabSz="762000">
                  <a:defRPr kumimoji="1" sz="2400">
                    <a:solidFill>
                      <a:schemeClr val="tx1"/>
                    </a:solidFill>
                    <a:latin typeface="Times New Roman" pitchFamily="18" charset="0"/>
                    <a:ea typeface="宋体" pitchFamily="2" charset="-122"/>
                  </a:defRPr>
                </a:lvl5pPr>
                <a:lvl6pPr marL="2743200" defTabSz="762000" fontAlgn="base">
                  <a:spcBef>
                    <a:spcPct val="0"/>
                  </a:spcBef>
                  <a:spcAft>
                    <a:spcPct val="0"/>
                  </a:spcAft>
                  <a:defRPr kumimoji="1" sz="2400">
                    <a:solidFill>
                      <a:schemeClr val="tx1"/>
                    </a:solidFill>
                    <a:latin typeface="Times New Roman" pitchFamily="18" charset="0"/>
                    <a:ea typeface="宋体" pitchFamily="2" charset="-122"/>
                  </a:defRPr>
                </a:lvl6pPr>
                <a:lvl7pPr marL="3200400" defTabSz="762000" fontAlgn="base">
                  <a:spcBef>
                    <a:spcPct val="0"/>
                  </a:spcBef>
                  <a:spcAft>
                    <a:spcPct val="0"/>
                  </a:spcAft>
                  <a:defRPr kumimoji="1" sz="2400">
                    <a:solidFill>
                      <a:schemeClr val="tx1"/>
                    </a:solidFill>
                    <a:latin typeface="Times New Roman" pitchFamily="18" charset="0"/>
                    <a:ea typeface="宋体" pitchFamily="2" charset="-122"/>
                  </a:defRPr>
                </a:lvl7pPr>
                <a:lvl8pPr marL="3657600" defTabSz="762000" fontAlgn="base">
                  <a:spcBef>
                    <a:spcPct val="0"/>
                  </a:spcBef>
                  <a:spcAft>
                    <a:spcPct val="0"/>
                  </a:spcAft>
                  <a:defRPr kumimoji="1" sz="2400">
                    <a:solidFill>
                      <a:schemeClr val="tx1"/>
                    </a:solidFill>
                    <a:latin typeface="Times New Roman" pitchFamily="18" charset="0"/>
                    <a:ea typeface="宋体" pitchFamily="2" charset="-122"/>
                  </a:defRPr>
                </a:lvl8pPr>
                <a:lvl9pPr marL="4114800" defTabSz="762000" fontAlgn="base">
                  <a:spcBef>
                    <a:spcPct val="0"/>
                  </a:spcBef>
                  <a:spcAft>
                    <a:spcPct val="0"/>
                  </a:spcAft>
                  <a:defRPr kumimoji="1" sz="2400">
                    <a:solidFill>
                      <a:schemeClr val="tx1"/>
                    </a:solidFill>
                    <a:latin typeface="Times New Roman" pitchFamily="18" charset="0"/>
                    <a:ea typeface="宋体" pitchFamily="2" charset="-122"/>
                  </a:defRPr>
                </a:lvl9pPr>
              </a:lstStyle>
              <a:p>
                <a:pPr algn="ctr"/>
                <a:r>
                  <a:rPr lang="en-US" altLang="zh-CN">
                    <a:solidFill>
                      <a:schemeClr val="bg2"/>
                    </a:solidFill>
                  </a:rPr>
                  <a:t>13</a:t>
                </a:r>
              </a:p>
            </p:txBody>
          </p:sp>
          <p:sp>
            <p:nvSpPr>
              <p:cNvPr id="186379" name="Rectangle 11"/>
              <p:cNvSpPr>
                <a:spLocks noChangeArrowheads="1"/>
              </p:cNvSpPr>
              <p:nvPr/>
            </p:nvSpPr>
            <p:spPr bwMode="auto">
              <a:xfrm>
                <a:off x="1396" y="125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itchFamily="18" charset="0"/>
                    <a:ea typeface="宋体" pitchFamily="2" charset="-122"/>
                  </a:defRPr>
                </a:lvl1pPr>
                <a:lvl2pPr marL="571500" defTabSz="762000">
                  <a:defRPr kumimoji="1" sz="2400">
                    <a:solidFill>
                      <a:schemeClr val="tx1"/>
                    </a:solidFill>
                    <a:latin typeface="Times New Roman" pitchFamily="18" charset="0"/>
                    <a:ea typeface="宋体" pitchFamily="2" charset="-122"/>
                  </a:defRPr>
                </a:lvl2pPr>
                <a:lvl3pPr marL="1143000" defTabSz="762000">
                  <a:defRPr kumimoji="1" sz="2400">
                    <a:solidFill>
                      <a:schemeClr val="tx1"/>
                    </a:solidFill>
                    <a:latin typeface="Times New Roman" pitchFamily="18" charset="0"/>
                    <a:ea typeface="宋体" pitchFamily="2" charset="-122"/>
                  </a:defRPr>
                </a:lvl3pPr>
                <a:lvl4pPr marL="1714500" defTabSz="762000">
                  <a:defRPr kumimoji="1" sz="2400">
                    <a:solidFill>
                      <a:schemeClr val="tx1"/>
                    </a:solidFill>
                    <a:latin typeface="Times New Roman" pitchFamily="18" charset="0"/>
                    <a:ea typeface="宋体" pitchFamily="2" charset="-122"/>
                  </a:defRPr>
                </a:lvl4pPr>
                <a:lvl5pPr marL="2286000" defTabSz="762000">
                  <a:defRPr kumimoji="1" sz="2400">
                    <a:solidFill>
                      <a:schemeClr val="tx1"/>
                    </a:solidFill>
                    <a:latin typeface="Times New Roman" pitchFamily="18" charset="0"/>
                    <a:ea typeface="宋体" pitchFamily="2" charset="-122"/>
                  </a:defRPr>
                </a:lvl5pPr>
                <a:lvl6pPr marL="2743200" defTabSz="762000" fontAlgn="base">
                  <a:spcBef>
                    <a:spcPct val="0"/>
                  </a:spcBef>
                  <a:spcAft>
                    <a:spcPct val="0"/>
                  </a:spcAft>
                  <a:defRPr kumimoji="1" sz="2400">
                    <a:solidFill>
                      <a:schemeClr val="tx1"/>
                    </a:solidFill>
                    <a:latin typeface="Times New Roman" pitchFamily="18" charset="0"/>
                    <a:ea typeface="宋体" pitchFamily="2" charset="-122"/>
                  </a:defRPr>
                </a:lvl6pPr>
                <a:lvl7pPr marL="3200400" defTabSz="762000" fontAlgn="base">
                  <a:spcBef>
                    <a:spcPct val="0"/>
                  </a:spcBef>
                  <a:spcAft>
                    <a:spcPct val="0"/>
                  </a:spcAft>
                  <a:defRPr kumimoji="1" sz="2400">
                    <a:solidFill>
                      <a:schemeClr val="tx1"/>
                    </a:solidFill>
                    <a:latin typeface="Times New Roman" pitchFamily="18" charset="0"/>
                    <a:ea typeface="宋体" pitchFamily="2" charset="-122"/>
                  </a:defRPr>
                </a:lvl7pPr>
                <a:lvl8pPr marL="3657600" defTabSz="762000" fontAlgn="base">
                  <a:spcBef>
                    <a:spcPct val="0"/>
                  </a:spcBef>
                  <a:spcAft>
                    <a:spcPct val="0"/>
                  </a:spcAft>
                  <a:defRPr kumimoji="1" sz="2400">
                    <a:solidFill>
                      <a:schemeClr val="tx1"/>
                    </a:solidFill>
                    <a:latin typeface="Times New Roman" pitchFamily="18" charset="0"/>
                    <a:ea typeface="宋体" pitchFamily="2" charset="-122"/>
                  </a:defRPr>
                </a:lvl8pPr>
                <a:lvl9pPr marL="4114800" defTabSz="762000" fontAlgn="base">
                  <a:spcBef>
                    <a:spcPct val="0"/>
                  </a:spcBef>
                  <a:spcAft>
                    <a:spcPct val="0"/>
                  </a:spcAft>
                  <a:defRPr kumimoji="1" sz="2400">
                    <a:solidFill>
                      <a:schemeClr val="tx1"/>
                    </a:solidFill>
                    <a:latin typeface="Times New Roman" pitchFamily="18" charset="0"/>
                    <a:ea typeface="宋体" pitchFamily="2" charset="-122"/>
                  </a:defRPr>
                </a:lvl9pPr>
              </a:lstStyle>
              <a:p>
                <a:pPr algn="ctr"/>
                <a:r>
                  <a:rPr lang="en-US" altLang="zh-CN">
                    <a:solidFill>
                      <a:schemeClr val="bg2"/>
                    </a:solidFill>
                  </a:rPr>
                  <a:t>19</a:t>
                </a:r>
              </a:p>
            </p:txBody>
          </p:sp>
          <p:sp>
            <p:nvSpPr>
              <p:cNvPr id="186380" name="Rectangle 12"/>
              <p:cNvSpPr>
                <a:spLocks noChangeArrowheads="1"/>
              </p:cNvSpPr>
              <p:nvPr/>
            </p:nvSpPr>
            <p:spPr bwMode="auto">
              <a:xfrm>
                <a:off x="1828" y="125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itchFamily="18" charset="0"/>
                    <a:ea typeface="宋体" pitchFamily="2" charset="-122"/>
                  </a:defRPr>
                </a:lvl1pPr>
                <a:lvl2pPr marL="571500" defTabSz="762000">
                  <a:defRPr kumimoji="1" sz="2400">
                    <a:solidFill>
                      <a:schemeClr val="tx1"/>
                    </a:solidFill>
                    <a:latin typeface="Times New Roman" pitchFamily="18" charset="0"/>
                    <a:ea typeface="宋体" pitchFamily="2" charset="-122"/>
                  </a:defRPr>
                </a:lvl2pPr>
                <a:lvl3pPr marL="1143000" defTabSz="762000">
                  <a:defRPr kumimoji="1" sz="2400">
                    <a:solidFill>
                      <a:schemeClr val="tx1"/>
                    </a:solidFill>
                    <a:latin typeface="Times New Roman" pitchFamily="18" charset="0"/>
                    <a:ea typeface="宋体" pitchFamily="2" charset="-122"/>
                  </a:defRPr>
                </a:lvl3pPr>
                <a:lvl4pPr marL="1714500" defTabSz="762000">
                  <a:defRPr kumimoji="1" sz="2400">
                    <a:solidFill>
                      <a:schemeClr val="tx1"/>
                    </a:solidFill>
                    <a:latin typeface="Times New Roman" pitchFamily="18" charset="0"/>
                    <a:ea typeface="宋体" pitchFamily="2" charset="-122"/>
                  </a:defRPr>
                </a:lvl4pPr>
                <a:lvl5pPr marL="2286000" defTabSz="762000">
                  <a:defRPr kumimoji="1" sz="2400">
                    <a:solidFill>
                      <a:schemeClr val="tx1"/>
                    </a:solidFill>
                    <a:latin typeface="Times New Roman" pitchFamily="18" charset="0"/>
                    <a:ea typeface="宋体" pitchFamily="2" charset="-122"/>
                  </a:defRPr>
                </a:lvl5pPr>
                <a:lvl6pPr marL="2743200" defTabSz="762000" fontAlgn="base">
                  <a:spcBef>
                    <a:spcPct val="0"/>
                  </a:spcBef>
                  <a:spcAft>
                    <a:spcPct val="0"/>
                  </a:spcAft>
                  <a:defRPr kumimoji="1" sz="2400">
                    <a:solidFill>
                      <a:schemeClr val="tx1"/>
                    </a:solidFill>
                    <a:latin typeface="Times New Roman" pitchFamily="18" charset="0"/>
                    <a:ea typeface="宋体" pitchFamily="2" charset="-122"/>
                  </a:defRPr>
                </a:lvl6pPr>
                <a:lvl7pPr marL="3200400" defTabSz="762000" fontAlgn="base">
                  <a:spcBef>
                    <a:spcPct val="0"/>
                  </a:spcBef>
                  <a:spcAft>
                    <a:spcPct val="0"/>
                  </a:spcAft>
                  <a:defRPr kumimoji="1" sz="2400">
                    <a:solidFill>
                      <a:schemeClr val="tx1"/>
                    </a:solidFill>
                    <a:latin typeface="Times New Roman" pitchFamily="18" charset="0"/>
                    <a:ea typeface="宋体" pitchFamily="2" charset="-122"/>
                  </a:defRPr>
                </a:lvl7pPr>
                <a:lvl8pPr marL="3657600" defTabSz="762000" fontAlgn="base">
                  <a:spcBef>
                    <a:spcPct val="0"/>
                  </a:spcBef>
                  <a:spcAft>
                    <a:spcPct val="0"/>
                  </a:spcAft>
                  <a:defRPr kumimoji="1" sz="2400">
                    <a:solidFill>
                      <a:schemeClr val="tx1"/>
                    </a:solidFill>
                    <a:latin typeface="Times New Roman" pitchFamily="18" charset="0"/>
                    <a:ea typeface="宋体" pitchFamily="2" charset="-122"/>
                  </a:defRPr>
                </a:lvl8pPr>
                <a:lvl9pPr marL="4114800" defTabSz="762000" fontAlgn="base">
                  <a:spcBef>
                    <a:spcPct val="0"/>
                  </a:spcBef>
                  <a:spcAft>
                    <a:spcPct val="0"/>
                  </a:spcAft>
                  <a:defRPr kumimoji="1" sz="2400">
                    <a:solidFill>
                      <a:schemeClr val="tx1"/>
                    </a:solidFill>
                    <a:latin typeface="Times New Roman" pitchFamily="18" charset="0"/>
                    <a:ea typeface="宋体" pitchFamily="2" charset="-122"/>
                  </a:defRPr>
                </a:lvl9pPr>
              </a:lstStyle>
              <a:p>
                <a:pPr algn="ctr"/>
                <a:r>
                  <a:rPr lang="en-US" altLang="zh-CN">
                    <a:solidFill>
                      <a:schemeClr val="bg2"/>
                    </a:solidFill>
                  </a:rPr>
                  <a:t>21</a:t>
                </a:r>
              </a:p>
            </p:txBody>
          </p:sp>
          <p:sp>
            <p:nvSpPr>
              <p:cNvPr id="186381" name="Rectangle 13"/>
              <p:cNvSpPr>
                <a:spLocks noChangeArrowheads="1"/>
              </p:cNvSpPr>
              <p:nvPr/>
            </p:nvSpPr>
            <p:spPr bwMode="auto">
              <a:xfrm>
                <a:off x="2260" y="125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itchFamily="18" charset="0"/>
                    <a:ea typeface="宋体" pitchFamily="2" charset="-122"/>
                  </a:defRPr>
                </a:lvl1pPr>
                <a:lvl2pPr marL="571500" defTabSz="762000">
                  <a:defRPr kumimoji="1" sz="2400">
                    <a:solidFill>
                      <a:schemeClr val="tx1"/>
                    </a:solidFill>
                    <a:latin typeface="Times New Roman" pitchFamily="18" charset="0"/>
                    <a:ea typeface="宋体" pitchFamily="2" charset="-122"/>
                  </a:defRPr>
                </a:lvl2pPr>
                <a:lvl3pPr marL="1143000" defTabSz="762000">
                  <a:defRPr kumimoji="1" sz="2400">
                    <a:solidFill>
                      <a:schemeClr val="tx1"/>
                    </a:solidFill>
                    <a:latin typeface="Times New Roman" pitchFamily="18" charset="0"/>
                    <a:ea typeface="宋体" pitchFamily="2" charset="-122"/>
                  </a:defRPr>
                </a:lvl3pPr>
                <a:lvl4pPr marL="1714500" defTabSz="762000">
                  <a:defRPr kumimoji="1" sz="2400">
                    <a:solidFill>
                      <a:schemeClr val="tx1"/>
                    </a:solidFill>
                    <a:latin typeface="Times New Roman" pitchFamily="18" charset="0"/>
                    <a:ea typeface="宋体" pitchFamily="2" charset="-122"/>
                  </a:defRPr>
                </a:lvl4pPr>
                <a:lvl5pPr marL="2286000" defTabSz="762000">
                  <a:defRPr kumimoji="1" sz="2400">
                    <a:solidFill>
                      <a:schemeClr val="tx1"/>
                    </a:solidFill>
                    <a:latin typeface="Times New Roman" pitchFamily="18" charset="0"/>
                    <a:ea typeface="宋体" pitchFamily="2" charset="-122"/>
                  </a:defRPr>
                </a:lvl5pPr>
                <a:lvl6pPr marL="2743200" defTabSz="762000" fontAlgn="base">
                  <a:spcBef>
                    <a:spcPct val="0"/>
                  </a:spcBef>
                  <a:spcAft>
                    <a:spcPct val="0"/>
                  </a:spcAft>
                  <a:defRPr kumimoji="1" sz="2400">
                    <a:solidFill>
                      <a:schemeClr val="tx1"/>
                    </a:solidFill>
                    <a:latin typeface="Times New Roman" pitchFamily="18" charset="0"/>
                    <a:ea typeface="宋体" pitchFamily="2" charset="-122"/>
                  </a:defRPr>
                </a:lvl6pPr>
                <a:lvl7pPr marL="3200400" defTabSz="762000" fontAlgn="base">
                  <a:spcBef>
                    <a:spcPct val="0"/>
                  </a:spcBef>
                  <a:spcAft>
                    <a:spcPct val="0"/>
                  </a:spcAft>
                  <a:defRPr kumimoji="1" sz="2400">
                    <a:solidFill>
                      <a:schemeClr val="tx1"/>
                    </a:solidFill>
                    <a:latin typeface="Times New Roman" pitchFamily="18" charset="0"/>
                    <a:ea typeface="宋体" pitchFamily="2" charset="-122"/>
                  </a:defRPr>
                </a:lvl7pPr>
                <a:lvl8pPr marL="3657600" defTabSz="762000" fontAlgn="base">
                  <a:spcBef>
                    <a:spcPct val="0"/>
                  </a:spcBef>
                  <a:spcAft>
                    <a:spcPct val="0"/>
                  </a:spcAft>
                  <a:defRPr kumimoji="1" sz="2400">
                    <a:solidFill>
                      <a:schemeClr val="tx1"/>
                    </a:solidFill>
                    <a:latin typeface="Times New Roman" pitchFamily="18" charset="0"/>
                    <a:ea typeface="宋体" pitchFamily="2" charset="-122"/>
                  </a:defRPr>
                </a:lvl8pPr>
                <a:lvl9pPr marL="4114800" defTabSz="762000" fontAlgn="base">
                  <a:spcBef>
                    <a:spcPct val="0"/>
                  </a:spcBef>
                  <a:spcAft>
                    <a:spcPct val="0"/>
                  </a:spcAft>
                  <a:defRPr kumimoji="1" sz="2400">
                    <a:solidFill>
                      <a:schemeClr val="tx1"/>
                    </a:solidFill>
                    <a:latin typeface="Times New Roman" pitchFamily="18" charset="0"/>
                    <a:ea typeface="宋体" pitchFamily="2" charset="-122"/>
                  </a:defRPr>
                </a:lvl9pPr>
              </a:lstStyle>
              <a:p>
                <a:pPr algn="ctr"/>
                <a:r>
                  <a:rPr lang="en-US" altLang="zh-CN">
                    <a:solidFill>
                      <a:schemeClr val="bg2"/>
                    </a:solidFill>
                  </a:rPr>
                  <a:t>37</a:t>
                </a:r>
              </a:p>
            </p:txBody>
          </p:sp>
          <p:sp>
            <p:nvSpPr>
              <p:cNvPr id="186382" name="Rectangle 14"/>
              <p:cNvSpPr>
                <a:spLocks noChangeArrowheads="1"/>
              </p:cNvSpPr>
              <p:nvPr/>
            </p:nvSpPr>
            <p:spPr bwMode="auto">
              <a:xfrm>
                <a:off x="2692" y="125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itchFamily="18" charset="0"/>
                    <a:ea typeface="宋体" pitchFamily="2" charset="-122"/>
                  </a:defRPr>
                </a:lvl1pPr>
                <a:lvl2pPr marL="571500" defTabSz="762000">
                  <a:defRPr kumimoji="1" sz="2400">
                    <a:solidFill>
                      <a:schemeClr val="tx1"/>
                    </a:solidFill>
                    <a:latin typeface="Times New Roman" pitchFamily="18" charset="0"/>
                    <a:ea typeface="宋体" pitchFamily="2" charset="-122"/>
                  </a:defRPr>
                </a:lvl2pPr>
                <a:lvl3pPr marL="1143000" defTabSz="762000">
                  <a:defRPr kumimoji="1" sz="2400">
                    <a:solidFill>
                      <a:schemeClr val="tx1"/>
                    </a:solidFill>
                    <a:latin typeface="Times New Roman" pitchFamily="18" charset="0"/>
                    <a:ea typeface="宋体" pitchFamily="2" charset="-122"/>
                  </a:defRPr>
                </a:lvl3pPr>
                <a:lvl4pPr marL="1714500" defTabSz="762000">
                  <a:defRPr kumimoji="1" sz="2400">
                    <a:solidFill>
                      <a:schemeClr val="tx1"/>
                    </a:solidFill>
                    <a:latin typeface="Times New Roman" pitchFamily="18" charset="0"/>
                    <a:ea typeface="宋体" pitchFamily="2" charset="-122"/>
                  </a:defRPr>
                </a:lvl4pPr>
                <a:lvl5pPr marL="2286000" defTabSz="762000">
                  <a:defRPr kumimoji="1" sz="2400">
                    <a:solidFill>
                      <a:schemeClr val="tx1"/>
                    </a:solidFill>
                    <a:latin typeface="Times New Roman" pitchFamily="18" charset="0"/>
                    <a:ea typeface="宋体" pitchFamily="2" charset="-122"/>
                  </a:defRPr>
                </a:lvl5pPr>
                <a:lvl6pPr marL="2743200" defTabSz="762000" fontAlgn="base">
                  <a:spcBef>
                    <a:spcPct val="0"/>
                  </a:spcBef>
                  <a:spcAft>
                    <a:spcPct val="0"/>
                  </a:spcAft>
                  <a:defRPr kumimoji="1" sz="2400">
                    <a:solidFill>
                      <a:schemeClr val="tx1"/>
                    </a:solidFill>
                    <a:latin typeface="Times New Roman" pitchFamily="18" charset="0"/>
                    <a:ea typeface="宋体" pitchFamily="2" charset="-122"/>
                  </a:defRPr>
                </a:lvl6pPr>
                <a:lvl7pPr marL="3200400" defTabSz="762000" fontAlgn="base">
                  <a:spcBef>
                    <a:spcPct val="0"/>
                  </a:spcBef>
                  <a:spcAft>
                    <a:spcPct val="0"/>
                  </a:spcAft>
                  <a:defRPr kumimoji="1" sz="2400">
                    <a:solidFill>
                      <a:schemeClr val="tx1"/>
                    </a:solidFill>
                    <a:latin typeface="Times New Roman" pitchFamily="18" charset="0"/>
                    <a:ea typeface="宋体" pitchFamily="2" charset="-122"/>
                  </a:defRPr>
                </a:lvl7pPr>
                <a:lvl8pPr marL="3657600" defTabSz="762000" fontAlgn="base">
                  <a:spcBef>
                    <a:spcPct val="0"/>
                  </a:spcBef>
                  <a:spcAft>
                    <a:spcPct val="0"/>
                  </a:spcAft>
                  <a:defRPr kumimoji="1" sz="2400">
                    <a:solidFill>
                      <a:schemeClr val="tx1"/>
                    </a:solidFill>
                    <a:latin typeface="Times New Roman" pitchFamily="18" charset="0"/>
                    <a:ea typeface="宋体" pitchFamily="2" charset="-122"/>
                  </a:defRPr>
                </a:lvl8pPr>
                <a:lvl9pPr marL="4114800" defTabSz="762000" fontAlgn="base">
                  <a:spcBef>
                    <a:spcPct val="0"/>
                  </a:spcBef>
                  <a:spcAft>
                    <a:spcPct val="0"/>
                  </a:spcAft>
                  <a:defRPr kumimoji="1" sz="2400">
                    <a:solidFill>
                      <a:schemeClr val="tx1"/>
                    </a:solidFill>
                    <a:latin typeface="Times New Roman" pitchFamily="18" charset="0"/>
                    <a:ea typeface="宋体" pitchFamily="2" charset="-122"/>
                  </a:defRPr>
                </a:lvl9pPr>
              </a:lstStyle>
              <a:p>
                <a:pPr algn="ctr"/>
                <a:r>
                  <a:rPr lang="en-US" altLang="zh-CN">
                    <a:solidFill>
                      <a:schemeClr val="bg2"/>
                    </a:solidFill>
                  </a:rPr>
                  <a:t>56</a:t>
                </a:r>
              </a:p>
            </p:txBody>
          </p:sp>
        </p:grpSp>
        <p:sp>
          <p:nvSpPr>
            <p:cNvPr id="186383" name="Rectangle 15"/>
            <p:cNvSpPr>
              <a:spLocks noChangeArrowheads="1"/>
            </p:cNvSpPr>
            <p:nvPr/>
          </p:nvSpPr>
          <p:spPr bwMode="auto">
            <a:xfrm>
              <a:off x="3124" y="125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itchFamily="18" charset="0"/>
                  <a:ea typeface="宋体" pitchFamily="2" charset="-122"/>
                </a:defRPr>
              </a:lvl1pPr>
              <a:lvl2pPr marL="571500" defTabSz="762000">
                <a:defRPr kumimoji="1" sz="2400">
                  <a:solidFill>
                    <a:schemeClr val="tx1"/>
                  </a:solidFill>
                  <a:latin typeface="Times New Roman" pitchFamily="18" charset="0"/>
                  <a:ea typeface="宋体" pitchFamily="2" charset="-122"/>
                </a:defRPr>
              </a:lvl2pPr>
              <a:lvl3pPr marL="1143000" defTabSz="762000">
                <a:defRPr kumimoji="1" sz="2400">
                  <a:solidFill>
                    <a:schemeClr val="tx1"/>
                  </a:solidFill>
                  <a:latin typeface="Times New Roman" pitchFamily="18" charset="0"/>
                  <a:ea typeface="宋体" pitchFamily="2" charset="-122"/>
                </a:defRPr>
              </a:lvl3pPr>
              <a:lvl4pPr marL="1714500" defTabSz="762000">
                <a:defRPr kumimoji="1" sz="2400">
                  <a:solidFill>
                    <a:schemeClr val="tx1"/>
                  </a:solidFill>
                  <a:latin typeface="Times New Roman" pitchFamily="18" charset="0"/>
                  <a:ea typeface="宋体" pitchFamily="2" charset="-122"/>
                </a:defRPr>
              </a:lvl4pPr>
              <a:lvl5pPr marL="2286000" defTabSz="762000">
                <a:defRPr kumimoji="1" sz="2400">
                  <a:solidFill>
                    <a:schemeClr val="tx1"/>
                  </a:solidFill>
                  <a:latin typeface="Times New Roman" pitchFamily="18" charset="0"/>
                  <a:ea typeface="宋体" pitchFamily="2" charset="-122"/>
                </a:defRPr>
              </a:lvl5pPr>
              <a:lvl6pPr marL="2743200" defTabSz="762000" fontAlgn="base">
                <a:spcBef>
                  <a:spcPct val="0"/>
                </a:spcBef>
                <a:spcAft>
                  <a:spcPct val="0"/>
                </a:spcAft>
                <a:defRPr kumimoji="1" sz="2400">
                  <a:solidFill>
                    <a:schemeClr val="tx1"/>
                  </a:solidFill>
                  <a:latin typeface="Times New Roman" pitchFamily="18" charset="0"/>
                  <a:ea typeface="宋体" pitchFamily="2" charset="-122"/>
                </a:defRPr>
              </a:lvl6pPr>
              <a:lvl7pPr marL="3200400" defTabSz="762000" fontAlgn="base">
                <a:spcBef>
                  <a:spcPct val="0"/>
                </a:spcBef>
                <a:spcAft>
                  <a:spcPct val="0"/>
                </a:spcAft>
                <a:defRPr kumimoji="1" sz="2400">
                  <a:solidFill>
                    <a:schemeClr val="tx1"/>
                  </a:solidFill>
                  <a:latin typeface="Times New Roman" pitchFamily="18" charset="0"/>
                  <a:ea typeface="宋体" pitchFamily="2" charset="-122"/>
                </a:defRPr>
              </a:lvl7pPr>
              <a:lvl8pPr marL="3657600" defTabSz="762000" fontAlgn="base">
                <a:spcBef>
                  <a:spcPct val="0"/>
                </a:spcBef>
                <a:spcAft>
                  <a:spcPct val="0"/>
                </a:spcAft>
                <a:defRPr kumimoji="1" sz="2400">
                  <a:solidFill>
                    <a:schemeClr val="tx1"/>
                  </a:solidFill>
                  <a:latin typeface="Times New Roman" pitchFamily="18" charset="0"/>
                  <a:ea typeface="宋体" pitchFamily="2" charset="-122"/>
                </a:defRPr>
              </a:lvl8pPr>
              <a:lvl9pPr marL="4114800" defTabSz="762000" fontAlgn="base">
                <a:spcBef>
                  <a:spcPct val="0"/>
                </a:spcBef>
                <a:spcAft>
                  <a:spcPct val="0"/>
                </a:spcAft>
                <a:defRPr kumimoji="1" sz="2400">
                  <a:solidFill>
                    <a:schemeClr val="tx1"/>
                  </a:solidFill>
                  <a:latin typeface="Times New Roman" pitchFamily="18" charset="0"/>
                  <a:ea typeface="宋体" pitchFamily="2" charset="-122"/>
                </a:defRPr>
              </a:lvl9pPr>
            </a:lstStyle>
            <a:p>
              <a:pPr algn="ctr"/>
              <a:r>
                <a:rPr lang="en-US" altLang="zh-CN">
                  <a:solidFill>
                    <a:schemeClr val="bg2"/>
                  </a:solidFill>
                </a:rPr>
                <a:t>64</a:t>
              </a:r>
            </a:p>
          </p:txBody>
        </p:sp>
        <p:sp>
          <p:nvSpPr>
            <p:cNvPr id="186384" name="Rectangle 16"/>
            <p:cNvSpPr>
              <a:spLocks noChangeArrowheads="1"/>
            </p:cNvSpPr>
            <p:nvPr/>
          </p:nvSpPr>
          <p:spPr bwMode="auto">
            <a:xfrm>
              <a:off x="3556" y="125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itchFamily="18" charset="0"/>
                  <a:ea typeface="宋体" pitchFamily="2" charset="-122"/>
                </a:defRPr>
              </a:lvl1pPr>
              <a:lvl2pPr marL="571500" defTabSz="762000">
                <a:defRPr kumimoji="1" sz="2400">
                  <a:solidFill>
                    <a:schemeClr val="tx1"/>
                  </a:solidFill>
                  <a:latin typeface="Times New Roman" pitchFamily="18" charset="0"/>
                  <a:ea typeface="宋体" pitchFamily="2" charset="-122"/>
                </a:defRPr>
              </a:lvl2pPr>
              <a:lvl3pPr marL="1143000" defTabSz="762000">
                <a:defRPr kumimoji="1" sz="2400">
                  <a:solidFill>
                    <a:schemeClr val="tx1"/>
                  </a:solidFill>
                  <a:latin typeface="Times New Roman" pitchFamily="18" charset="0"/>
                  <a:ea typeface="宋体" pitchFamily="2" charset="-122"/>
                </a:defRPr>
              </a:lvl3pPr>
              <a:lvl4pPr marL="1714500" defTabSz="762000">
                <a:defRPr kumimoji="1" sz="2400">
                  <a:solidFill>
                    <a:schemeClr val="tx1"/>
                  </a:solidFill>
                  <a:latin typeface="Times New Roman" pitchFamily="18" charset="0"/>
                  <a:ea typeface="宋体" pitchFamily="2" charset="-122"/>
                </a:defRPr>
              </a:lvl4pPr>
              <a:lvl5pPr marL="2286000" defTabSz="762000">
                <a:defRPr kumimoji="1" sz="2400">
                  <a:solidFill>
                    <a:schemeClr val="tx1"/>
                  </a:solidFill>
                  <a:latin typeface="Times New Roman" pitchFamily="18" charset="0"/>
                  <a:ea typeface="宋体" pitchFamily="2" charset="-122"/>
                </a:defRPr>
              </a:lvl5pPr>
              <a:lvl6pPr marL="2743200" defTabSz="762000" fontAlgn="base">
                <a:spcBef>
                  <a:spcPct val="0"/>
                </a:spcBef>
                <a:spcAft>
                  <a:spcPct val="0"/>
                </a:spcAft>
                <a:defRPr kumimoji="1" sz="2400">
                  <a:solidFill>
                    <a:schemeClr val="tx1"/>
                  </a:solidFill>
                  <a:latin typeface="Times New Roman" pitchFamily="18" charset="0"/>
                  <a:ea typeface="宋体" pitchFamily="2" charset="-122"/>
                </a:defRPr>
              </a:lvl6pPr>
              <a:lvl7pPr marL="3200400" defTabSz="762000" fontAlgn="base">
                <a:spcBef>
                  <a:spcPct val="0"/>
                </a:spcBef>
                <a:spcAft>
                  <a:spcPct val="0"/>
                </a:spcAft>
                <a:defRPr kumimoji="1" sz="2400">
                  <a:solidFill>
                    <a:schemeClr val="tx1"/>
                  </a:solidFill>
                  <a:latin typeface="Times New Roman" pitchFamily="18" charset="0"/>
                  <a:ea typeface="宋体" pitchFamily="2" charset="-122"/>
                </a:defRPr>
              </a:lvl7pPr>
              <a:lvl8pPr marL="3657600" defTabSz="762000" fontAlgn="base">
                <a:spcBef>
                  <a:spcPct val="0"/>
                </a:spcBef>
                <a:spcAft>
                  <a:spcPct val="0"/>
                </a:spcAft>
                <a:defRPr kumimoji="1" sz="2400">
                  <a:solidFill>
                    <a:schemeClr val="tx1"/>
                  </a:solidFill>
                  <a:latin typeface="Times New Roman" pitchFamily="18" charset="0"/>
                  <a:ea typeface="宋体" pitchFamily="2" charset="-122"/>
                </a:defRPr>
              </a:lvl8pPr>
              <a:lvl9pPr marL="4114800" defTabSz="762000" fontAlgn="base">
                <a:spcBef>
                  <a:spcPct val="0"/>
                </a:spcBef>
                <a:spcAft>
                  <a:spcPct val="0"/>
                </a:spcAft>
                <a:defRPr kumimoji="1" sz="2400">
                  <a:solidFill>
                    <a:schemeClr val="tx1"/>
                  </a:solidFill>
                  <a:latin typeface="Times New Roman" pitchFamily="18" charset="0"/>
                  <a:ea typeface="宋体" pitchFamily="2" charset="-122"/>
                </a:defRPr>
              </a:lvl9pPr>
            </a:lstStyle>
            <a:p>
              <a:pPr algn="ctr"/>
              <a:r>
                <a:rPr lang="en-US" altLang="zh-CN">
                  <a:solidFill>
                    <a:schemeClr val="bg2"/>
                  </a:solidFill>
                </a:rPr>
                <a:t>75</a:t>
              </a:r>
            </a:p>
          </p:txBody>
        </p:sp>
        <p:sp>
          <p:nvSpPr>
            <p:cNvPr id="186385" name="Rectangle 17"/>
            <p:cNvSpPr>
              <a:spLocks noChangeArrowheads="1"/>
            </p:cNvSpPr>
            <p:nvPr/>
          </p:nvSpPr>
          <p:spPr bwMode="auto">
            <a:xfrm>
              <a:off x="3988" y="125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itchFamily="18" charset="0"/>
                  <a:ea typeface="宋体" pitchFamily="2" charset="-122"/>
                </a:defRPr>
              </a:lvl1pPr>
              <a:lvl2pPr marL="571500" defTabSz="762000">
                <a:defRPr kumimoji="1" sz="2400">
                  <a:solidFill>
                    <a:schemeClr val="tx1"/>
                  </a:solidFill>
                  <a:latin typeface="Times New Roman" pitchFamily="18" charset="0"/>
                  <a:ea typeface="宋体" pitchFamily="2" charset="-122"/>
                </a:defRPr>
              </a:lvl2pPr>
              <a:lvl3pPr marL="1143000" defTabSz="762000">
                <a:defRPr kumimoji="1" sz="2400">
                  <a:solidFill>
                    <a:schemeClr val="tx1"/>
                  </a:solidFill>
                  <a:latin typeface="Times New Roman" pitchFamily="18" charset="0"/>
                  <a:ea typeface="宋体" pitchFamily="2" charset="-122"/>
                </a:defRPr>
              </a:lvl3pPr>
              <a:lvl4pPr marL="1714500" defTabSz="762000">
                <a:defRPr kumimoji="1" sz="2400">
                  <a:solidFill>
                    <a:schemeClr val="tx1"/>
                  </a:solidFill>
                  <a:latin typeface="Times New Roman" pitchFamily="18" charset="0"/>
                  <a:ea typeface="宋体" pitchFamily="2" charset="-122"/>
                </a:defRPr>
              </a:lvl4pPr>
              <a:lvl5pPr marL="2286000" defTabSz="762000">
                <a:defRPr kumimoji="1" sz="2400">
                  <a:solidFill>
                    <a:schemeClr val="tx1"/>
                  </a:solidFill>
                  <a:latin typeface="Times New Roman" pitchFamily="18" charset="0"/>
                  <a:ea typeface="宋体" pitchFamily="2" charset="-122"/>
                </a:defRPr>
              </a:lvl5pPr>
              <a:lvl6pPr marL="2743200" defTabSz="762000" fontAlgn="base">
                <a:spcBef>
                  <a:spcPct val="0"/>
                </a:spcBef>
                <a:spcAft>
                  <a:spcPct val="0"/>
                </a:spcAft>
                <a:defRPr kumimoji="1" sz="2400">
                  <a:solidFill>
                    <a:schemeClr val="tx1"/>
                  </a:solidFill>
                  <a:latin typeface="Times New Roman" pitchFamily="18" charset="0"/>
                  <a:ea typeface="宋体" pitchFamily="2" charset="-122"/>
                </a:defRPr>
              </a:lvl6pPr>
              <a:lvl7pPr marL="3200400" defTabSz="762000" fontAlgn="base">
                <a:spcBef>
                  <a:spcPct val="0"/>
                </a:spcBef>
                <a:spcAft>
                  <a:spcPct val="0"/>
                </a:spcAft>
                <a:defRPr kumimoji="1" sz="2400">
                  <a:solidFill>
                    <a:schemeClr val="tx1"/>
                  </a:solidFill>
                  <a:latin typeface="Times New Roman" pitchFamily="18" charset="0"/>
                  <a:ea typeface="宋体" pitchFamily="2" charset="-122"/>
                </a:defRPr>
              </a:lvl7pPr>
              <a:lvl8pPr marL="3657600" defTabSz="762000" fontAlgn="base">
                <a:spcBef>
                  <a:spcPct val="0"/>
                </a:spcBef>
                <a:spcAft>
                  <a:spcPct val="0"/>
                </a:spcAft>
                <a:defRPr kumimoji="1" sz="2400">
                  <a:solidFill>
                    <a:schemeClr val="tx1"/>
                  </a:solidFill>
                  <a:latin typeface="Times New Roman" pitchFamily="18" charset="0"/>
                  <a:ea typeface="宋体" pitchFamily="2" charset="-122"/>
                </a:defRPr>
              </a:lvl8pPr>
              <a:lvl9pPr marL="4114800" defTabSz="762000" fontAlgn="base">
                <a:spcBef>
                  <a:spcPct val="0"/>
                </a:spcBef>
                <a:spcAft>
                  <a:spcPct val="0"/>
                </a:spcAft>
                <a:defRPr kumimoji="1" sz="2400">
                  <a:solidFill>
                    <a:schemeClr val="tx1"/>
                  </a:solidFill>
                  <a:latin typeface="Times New Roman" pitchFamily="18" charset="0"/>
                  <a:ea typeface="宋体" pitchFamily="2" charset="-122"/>
                </a:defRPr>
              </a:lvl9pPr>
            </a:lstStyle>
            <a:p>
              <a:pPr algn="ctr"/>
              <a:r>
                <a:rPr lang="en-US" altLang="zh-CN">
                  <a:solidFill>
                    <a:schemeClr val="bg2"/>
                  </a:solidFill>
                </a:rPr>
                <a:t>80</a:t>
              </a:r>
            </a:p>
          </p:txBody>
        </p:sp>
        <p:sp>
          <p:nvSpPr>
            <p:cNvPr id="186386" name="Rectangle 18"/>
            <p:cNvSpPr>
              <a:spLocks noChangeArrowheads="1"/>
            </p:cNvSpPr>
            <p:nvPr/>
          </p:nvSpPr>
          <p:spPr bwMode="auto">
            <a:xfrm>
              <a:off x="4420" y="125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itchFamily="18" charset="0"/>
                  <a:ea typeface="宋体" pitchFamily="2" charset="-122"/>
                </a:defRPr>
              </a:lvl1pPr>
              <a:lvl2pPr marL="571500" defTabSz="762000">
                <a:defRPr kumimoji="1" sz="2400">
                  <a:solidFill>
                    <a:schemeClr val="tx1"/>
                  </a:solidFill>
                  <a:latin typeface="Times New Roman" pitchFamily="18" charset="0"/>
                  <a:ea typeface="宋体" pitchFamily="2" charset="-122"/>
                </a:defRPr>
              </a:lvl2pPr>
              <a:lvl3pPr marL="1143000" defTabSz="762000">
                <a:defRPr kumimoji="1" sz="2400">
                  <a:solidFill>
                    <a:schemeClr val="tx1"/>
                  </a:solidFill>
                  <a:latin typeface="Times New Roman" pitchFamily="18" charset="0"/>
                  <a:ea typeface="宋体" pitchFamily="2" charset="-122"/>
                </a:defRPr>
              </a:lvl3pPr>
              <a:lvl4pPr marL="1714500" defTabSz="762000">
                <a:defRPr kumimoji="1" sz="2400">
                  <a:solidFill>
                    <a:schemeClr val="tx1"/>
                  </a:solidFill>
                  <a:latin typeface="Times New Roman" pitchFamily="18" charset="0"/>
                  <a:ea typeface="宋体" pitchFamily="2" charset="-122"/>
                </a:defRPr>
              </a:lvl4pPr>
              <a:lvl5pPr marL="2286000" defTabSz="762000">
                <a:defRPr kumimoji="1" sz="2400">
                  <a:solidFill>
                    <a:schemeClr val="tx1"/>
                  </a:solidFill>
                  <a:latin typeface="Times New Roman" pitchFamily="18" charset="0"/>
                  <a:ea typeface="宋体" pitchFamily="2" charset="-122"/>
                </a:defRPr>
              </a:lvl5pPr>
              <a:lvl6pPr marL="2743200" defTabSz="762000" fontAlgn="base">
                <a:spcBef>
                  <a:spcPct val="0"/>
                </a:spcBef>
                <a:spcAft>
                  <a:spcPct val="0"/>
                </a:spcAft>
                <a:defRPr kumimoji="1" sz="2400">
                  <a:solidFill>
                    <a:schemeClr val="tx1"/>
                  </a:solidFill>
                  <a:latin typeface="Times New Roman" pitchFamily="18" charset="0"/>
                  <a:ea typeface="宋体" pitchFamily="2" charset="-122"/>
                </a:defRPr>
              </a:lvl6pPr>
              <a:lvl7pPr marL="3200400" defTabSz="762000" fontAlgn="base">
                <a:spcBef>
                  <a:spcPct val="0"/>
                </a:spcBef>
                <a:spcAft>
                  <a:spcPct val="0"/>
                </a:spcAft>
                <a:defRPr kumimoji="1" sz="2400">
                  <a:solidFill>
                    <a:schemeClr val="tx1"/>
                  </a:solidFill>
                  <a:latin typeface="Times New Roman" pitchFamily="18" charset="0"/>
                  <a:ea typeface="宋体" pitchFamily="2" charset="-122"/>
                </a:defRPr>
              </a:lvl7pPr>
              <a:lvl8pPr marL="3657600" defTabSz="762000" fontAlgn="base">
                <a:spcBef>
                  <a:spcPct val="0"/>
                </a:spcBef>
                <a:spcAft>
                  <a:spcPct val="0"/>
                </a:spcAft>
                <a:defRPr kumimoji="1" sz="2400">
                  <a:solidFill>
                    <a:schemeClr val="tx1"/>
                  </a:solidFill>
                  <a:latin typeface="Times New Roman" pitchFamily="18" charset="0"/>
                  <a:ea typeface="宋体" pitchFamily="2" charset="-122"/>
                </a:defRPr>
              </a:lvl8pPr>
              <a:lvl9pPr marL="4114800" defTabSz="762000" fontAlgn="base">
                <a:spcBef>
                  <a:spcPct val="0"/>
                </a:spcBef>
                <a:spcAft>
                  <a:spcPct val="0"/>
                </a:spcAft>
                <a:defRPr kumimoji="1" sz="2400">
                  <a:solidFill>
                    <a:schemeClr val="tx1"/>
                  </a:solidFill>
                  <a:latin typeface="Times New Roman" pitchFamily="18" charset="0"/>
                  <a:ea typeface="宋体" pitchFamily="2" charset="-122"/>
                </a:defRPr>
              </a:lvl9pPr>
            </a:lstStyle>
            <a:p>
              <a:pPr algn="ctr"/>
              <a:r>
                <a:rPr lang="en-US" altLang="zh-CN">
                  <a:solidFill>
                    <a:schemeClr val="bg2"/>
                  </a:solidFill>
                </a:rPr>
                <a:t>88</a:t>
              </a:r>
            </a:p>
          </p:txBody>
        </p:sp>
        <p:sp>
          <p:nvSpPr>
            <p:cNvPr id="186387" name="Rectangle 19"/>
            <p:cNvSpPr>
              <a:spLocks noChangeArrowheads="1"/>
            </p:cNvSpPr>
            <p:nvPr/>
          </p:nvSpPr>
          <p:spPr bwMode="auto">
            <a:xfrm>
              <a:off x="4852" y="125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itchFamily="18" charset="0"/>
                  <a:ea typeface="宋体" pitchFamily="2" charset="-122"/>
                </a:defRPr>
              </a:lvl1pPr>
              <a:lvl2pPr marL="571500" defTabSz="762000">
                <a:defRPr kumimoji="1" sz="2400">
                  <a:solidFill>
                    <a:schemeClr val="tx1"/>
                  </a:solidFill>
                  <a:latin typeface="Times New Roman" pitchFamily="18" charset="0"/>
                  <a:ea typeface="宋体" pitchFamily="2" charset="-122"/>
                </a:defRPr>
              </a:lvl2pPr>
              <a:lvl3pPr marL="1143000" defTabSz="762000">
                <a:defRPr kumimoji="1" sz="2400">
                  <a:solidFill>
                    <a:schemeClr val="tx1"/>
                  </a:solidFill>
                  <a:latin typeface="Times New Roman" pitchFamily="18" charset="0"/>
                  <a:ea typeface="宋体" pitchFamily="2" charset="-122"/>
                </a:defRPr>
              </a:lvl3pPr>
              <a:lvl4pPr marL="1714500" defTabSz="762000">
                <a:defRPr kumimoji="1" sz="2400">
                  <a:solidFill>
                    <a:schemeClr val="tx1"/>
                  </a:solidFill>
                  <a:latin typeface="Times New Roman" pitchFamily="18" charset="0"/>
                  <a:ea typeface="宋体" pitchFamily="2" charset="-122"/>
                </a:defRPr>
              </a:lvl4pPr>
              <a:lvl5pPr marL="2286000" defTabSz="762000">
                <a:defRPr kumimoji="1" sz="2400">
                  <a:solidFill>
                    <a:schemeClr val="tx1"/>
                  </a:solidFill>
                  <a:latin typeface="Times New Roman" pitchFamily="18" charset="0"/>
                  <a:ea typeface="宋体" pitchFamily="2" charset="-122"/>
                </a:defRPr>
              </a:lvl5pPr>
              <a:lvl6pPr marL="2743200" defTabSz="762000" fontAlgn="base">
                <a:spcBef>
                  <a:spcPct val="0"/>
                </a:spcBef>
                <a:spcAft>
                  <a:spcPct val="0"/>
                </a:spcAft>
                <a:defRPr kumimoji="1" sz="2400">
                  <a:solidFill>
                    <a:schemeClr val="tx1"/>
                  </a:solidFill>
                  <a:latin typeface="Times New Roman" pitchFamily="18" charset="0"/>
                  <a:ea typeface="宋体" pitchFamily="2" charset="-122"/>
                </a:defRPr>
              </a:lvl6pPr>
              <a:lvl7pPr marL="3200400" defTabSz="762000" fontAlgn="base">
                <a:spcBef>
                  <a:spcPct val="0"/>
                </a:spcBef>
                <a:spcAft>
                  <a:spcPct val="0"/>
                </a:spcAft>
                <a:defRPr kumimoji="1" sz="2400">
                  <a:solidFill>
                    <a:schemeClr val="tx1"/>
                  </a:solidFill>
                  <a:latin typeface="Times New Roman" pitchFamily="18" charset="0"/>
                  <a:ea typeface="宋体" pitchFamily="2" charset="-122"/>
                </a:defRPr>
              </a:lvl7pPr>
              <a:lvl8pPr marL="3657600" defTabSz="762000" fontAlgn="base">
                <a:spcBef>
                  <a:spcPct val="0"/>
                </a:spcBef>
                <a:spcAft>
                  <a:spcPct val="0"/>
                </a:spcAft>
                <a:defRPr kumimoji="1" sz="2400">
                  <a:solidFill>
                    <a:schemeClr val="tx1"/>
                  </a:solidFill>
                  <a:latin typeface="Times New Roman" pitchFamily="18" charset="0"/>
                  <a:ea typeface="宋体" pitchFamily="2" charset="-122"/>
                </a:defRPr>
              </a:lvl8pPr>
              <a:lvl9pPr marL="4114800" defTabSz="762000" fontAlgn="base">
                <a:spcBef>
                  <a:spcPct val="0"/>
                </a:spcBef>
                <a:spcAft>
                  <a:spcPct val="0"/>
                </a:spcAft>
                <a:defRPr kumimoji="1" sz="2400">
                  <a:solidFill>
                    <a:schemeClr val="tx1"/>
                  </a:solidFill>
                  <a:latin typeface="Times New Roman" pitchFamily="18" charset="0"/>
                  <a:ea typeface="宋体" pitchFamily="2" charset="-122"/>
                </a:defRPr>
              </a:lvl9pPr>
            </a:lstStyle>
            <a:p>
              <a:pPr algn="ctr"/>
              <a:r>
                <a:rPr lang="en-US" altLang="zh-CN">
                  <a:solidFill>
                    <a:schemeClr val="bg2"/>
                  </a:solidFill>
                </a:rPr>
                <a:t>92</a:t>
              </a:r>
            </a:p>
          </p:txBody>
        </p:sp>
      </p:grpSp>
      <p:grpSp>
        <p:nvGrpSpPr>
          <p:cNvPr id="186388" name="Group 20"/>
          <p:cNvGrpSpPr>
            <a:grpSpLocks/>
          </p:cNvGrpSpPr>
          <p:nvPr/>
        </p:nvGrpSpPr>
        <p:grpSpPr bwMode="auto">
          <a:xfrm>
            <a:off x="7908931" y="2126458"/>
            <a:ext cx="877888" cy="621507"/>
            <a:chOff x="4982" y="1584"/>
            <a:chExt cx="553" cy="522"/>
          </a:xfrm>
        </p:grpSpPr>
        <p:sp>
          <p:nvSpPr>
            <p:cNvPr id="186389" name="Rectangle 21"/>
            <p:cNvSpPr>
              <a:spLocks noChangeArrowheads="1"/>
            </p:cNvSpPr>
            <p:nvPr/>
          </p:nvSpPr>
          <p:spPr bwMode="auto">
            <a:xfrm>
              <a:off x="4982" y="1718"/>
              <a:ext cx="553"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defRPr kumimoji="1" sz="2400">
                  <a:solidFill>
                    <a:schemeClr val="tx1"/>
                  </a:solidFill>
                  <a:latin typeface="Times New Roman" pitchFamily="18" charset="0"/>
                  <a:ea typeface="宋体" pitchFamily="2" charset="-122"/>
                </a:defRPr>
              </a:lvl1pPr>
              <a:lvl2pPr marL="571500" defTabSz="762000">
                <a:defRPr kumimoji="1" sz="2400">
                  <a:solidFill>
                    <a:schemeClr val="tx1"/>
                  </a:solidFill>
                  <a:latin typeface="Times New Roman" pitchFamily="18" charset="0"/>
                  <a:ea typeface="宋体" pitchFamily="2" charset="-122"/>
                </a:defRPr>
              </a:lvl2pPr>
              <a:lvl3pPr marL="1143000" defTabSz="762000">
                <a:defRPr kumimoji="1" sz="2400">
                  <a:solidFill>
                    <a:schemeClr val="tx1"/>
                  </a:solidFill>
                  <a:latin typeface="Times New Roman" pitchFamily="18" charset="0"/>
                  <a:ea typeface="宋体" pitchFamily="2" charset="-122"/>
                </a:defRPr>
              </a:lvl3pPr>
              <a:lvl4pPr marL="1714500" defTabSz="762000">
                <a:defRPr kumimoji="1" sz="2400">
                  <a:solidFill>
                    <a:schemeClr val="tx1"/>
                  </a:solidFill>
                  <a:latin typeface="Times New Roman" pitchFamily="18" charset="0"/>
                  <a:ea typeface="宋体" pitchFamily="2" charset="-122"/>
                </a:defRPr>
              </a:lvl4pPr>
              <a:lvl5pPr marL="2286000" defTabSz="762000">
                <a:defRPr kumimoji="1" sz="2400">
                  <a:solidFill>
                    <a:schemeClr val="tx1"/>
                  </a:solidFill>
                  <a:latin typeface="Times New Roman" pitchFamily="18" charset="0"/>
                  <a:ea typeface="宋体" pitchFamily="2" charset="-122"/>
                </a:defRPr>
              </a:lvl5pPr>
              <a:lvl6pPr marL="2743200" defTabSz="762000" fontAlgn="base">
                <a:spcBef>
                  <a:spcPct val="0"/>
                </a:spcBef>
                <a:spcAft>
                  <a:spcPct val="0"/>
                </a:spcAft>
                <a:defRPr kumimoji="1" sz="2400">
                  <a:solidFill>
                    <a:schemeClr val="tx1"/>
                  </a:solidFill>
                  <a:latin typeface="Times New Roman" pitchFamily="18" charset="0"/>
                  <a:ea typeface="宋体" pitchFamily="2" charset="-122"/>
                </a:defRPr>
              </a:lvl6pPr>
              <a:lvl7pPr marL="3200400" defTabSz="762000" fontAlgn="base">
                <a:spcBef>
                  <a:spcPct val="0"/>
                </a:spcBef>
                <a:spcAft>
                  <a:spcPct val="0"/>
                </a:spcAft>
                <a:defRPr kumimoji="1" sz="2400">
                  <a:solidFill>
                    <a:schemeClr val="tx1"/>
                  </a:solidFill>
                  <a:latin typeface="Times New Roman" pitchFamily="18" charset="0"/>
                  <a:ea typeface="宋体" pitchFamily="2" charset="-122"/>
                </a:defRPr>
              </a:lvl7pPr>
              <a:lvl8pPr marL="3657600" defTabSz="762000" fontAlgn="base">
                <a:spcBef>
                  <a:spcPct val="0"/>
                </a:spcBef>
                <a:spcAft>
                  <a:spcPct val="0"/>
                </a:spcAft>
                <a:defRPr kumimoji="1" sz="2400">
                  <a:solidFill>
                    <a:schemeClr val="tx1"/>
                  </a:solidFill>
                  <a:latin typeface="Times New Roman" pitchFamily="18" charset="0"/>
                  <a:ea typeface="宋体" pitchFamily="2" charset="-122"/>
                </a:defRPr>
              </a:lvl8pPr>
              <a:lvl9pPr marL="4114800" defTabSz="762000" fontAlgn="base">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a:solidFill>
                    <a:srgbClr val="66FF99"/>
                  </a:solidFill>
                </a:rPr>
                <a:t>H=11</a:t>
              </a:r>
            </a:p>
          </p:txBody>
        </p:sp>
        <p:sp>
          <p:nvSpPr>
            <p:cNvPr id="186390" name="Line 22"/>
            <p:cNvSpPr>
              <a:spLocks noChangeShapeType="1"/>
            </p:cNvSpPr>
            <p:nvPr/>
          </p:nvSpPr>
          <p:spPr bwMode="auto">
            <a:xfrm flipV="1">
              <a:off x="4992" y="1584"/>
              <a:ext cx="0" cy="336"/>
            </a:xfrm>
            <a:prstGeom prst="line">
              <a:avLst/>
            </a:prstGeom>
            <a:noFill/>
            <a:ln w="25400">
              <a:solidFill>
                <a:srgbClr val="FFFF99"/>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86391" name="Group 23"/>
          <p:cNvGrpSpPr>
            <a:grpSpLocks/>
          </p:cNvGrpSpPr>
          <p:nvPr/>
        </p:nvGrpSpPr>
        <p:grpSpPr bwMode="auto">
          <a:xfrm>
            <a:off x="4632326" y="2126458"/>
            <a:ext cx="2782888" cy="621507"/>
            <a:chOff x="2918" y="1584"/>
            <a:chExt cx="1753" cy="522"/>
          </a:xfrm>
        </p:grpSpPr>
        <p:sp>
          <p:nvSpPr>
            <p:cNvPr id="186392" name="Line 24"/>
            <p:cNvSpPr>
              <a:spLocks noChangeShapeType="1"/>
            </p:cNvSpPr>
            <p:nvPr/>
          </p:nvSpPr>
          <p:spPr bwMode="auto">
            <a:xfrm flipV="1">
              <a:off x="2928" y="1584"/>
              <a:ext cx="0" cy="336"/>
            </a:xfrm>
            <a:prstGeom prst="line">
              <a:avLst/>
            </a:prstGeom>
            <a:noFill/>
            <a:ln w="25400">
              <a:solidFill>
                <a:srgbClr val="FFFF99"/>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393" name="Rectangle 25"/>
            <p:cNvSpPr>
              <a:spLocks noChangeArrowheads="1"/>
            </p:cNvSpPr>
            <p:nvPr/>
          </p:nvSpPr>
          <p:spPr bwMode="auto">
            <a:xfrm>
              <a:off x="2918" y="1718"/>
              <a:ext cx="1753"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defRPr kumimoji="1" sz="2400">
                  <a:solidFill>
                    <a:schemeClr val="tx1"/>
                  </a:solidFill>
                  <a:latin typeface="Times New Roman" pitchFamily="18" charset="0"/>
                  <a:ea typeface="宋体" pitchFamily="2" charset="-122"/>
                </a:defRPr>
              </a:lvl1pPr>
              <a:lvl2pPr marL="571500" defTabSz="762000">
                <a:defRPr kumimoji="1" sz="2400">
                  <a:solidFill>
                    <a:schemeClr val="tx1"/>
                  </a:solidFill>
                  <a:latin typeface="Times New Roman" pitchFamily="18" charset="0"/>
                  <a:ea typeface="宋体" pitchFamily="2" charset="-122"/>
                </a:defRPr>
              </a:lvl2pPr>
              <a:lvl3pPr marL="1143000" defTabSz="762000">
                <a:defRPr kumimoji="1" sz="2400">
                  <a:solidFill>
                    <a:schemeClr val="tx1"/>
                  </a:solidFill>
                  <a:latin typeface="Times New Roman" pitchFamily="18" charset="0"/>
                  <a:ea typeface="宋体" pitchFamily="2" charset="-122"/>
                </a:defRPr>
              </a:lvl3pPr>
              <a:lvl4pPr marL="1714500" defTabSz="762000">
                <a:defRPr kumimoji="1" sz="2400">
                  <a:solidFill>
                    <a:schemeClr val="tx1"/>
                  </a:solidFill>
                  <a:latin typeface="Times New Roman" pitchFamily="18" charset="0"/>
                  <a:ea typeface="宋体" pitchFamily="2" charset="-122"/>
                </a:defRPr>
              </a:lvl4pPr>
              <a:lvl5pPr marL="2286000" defTabSz="762000">
                <a:defRPr kumimoji="1" sz="2400">
                  <a:solidFill>
                    <a:schemeClr val="tx1"/>
                  </a:solidFill>
                  <a:latin typeface="Times New Roman" pitchFamily="18" charset="0"/>
                  <a:ea typeface="宋体" pitchFamily="2" charset="-122"/>
                </a:defRPr>
              </a:lvl5pPr>
              <a:lvl6pPr marL="2743200" defTabSz="762000" fontAlgn="base">
                <a:spcBef>
                  <a:spcPct val="0"/>
                </a:spcBef>
                <a:spcAft>
                  <a:spcPct val="0"/>
                </a:spcAft>
                <a:defRPr kumimoji="1" sz="2400">
                  <a:solidFill>
                    <a:schemeClr val="tx1"/>
                  </a:solidFill>
                  <a:latin typeface="Times New Roman" pitchFamily="18" charset="0"/>
                  <a:ea typeface="宋体" pitchFamily="2" charset="-122"/>
                </a:defRPr>
              </a:lvl6pPr>
              <a:lvl7pPr marL="3200400" defTabSz="762000" fontAlgn="base">
                <a:spcBef>
                  <a:spcPct val="0"/>
                </a:spcBef>
                <a:spcAft>
                  <a:spcPct val="0"/>
                </a:spcAft>
                <a:defRPr kumimoji="1" sz="2400">
                  <a:solidFill>
                    <a:schemeClr val="tx1"/>
                  </a:solidFill>
                  <a:latin typeface="Times New Roman" pitchFamily="18" charset="0"/>
                  <a:ea typeface="宋体" pitchFamily="2" charset="-122"/>
                </a:defRPr>
              </a:lvl7pPr>
              <a:lvl8pPr marL="3657600" defTabSz="762000" fontAlgn="base">
                <a:spcBef>
                  <a:spcPct val="0"/>
                </a:spcBef>
                <a:spcAft>
                  <a:spcPct val="0"/>
                </a:spcAft>
                <a:defRPr kumimoji="1" sz="2400">
                  <a:solidFill>
                    <a:schemeClr val="tx1"/>
                  </a:solidFill>
                  <a:latin typeface="Times New Roman" pitchFamily="18" charset="0"/>
                  <a:ea typeface="宋体" pitchFamily="2" charset="-122"/>
                </a:defRPr>
              </a:lvl8pPr>
              <a:lvl9pPr marL="4114800" defTabSz="762000" fontAlgn="base">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a:solidFill>
                    <a:srgbClr val="66FF99"/>
                  </a:solidFill>
                </a:rPr>
                <a:t>M</a:t>
              </a:r>
              <a:r>
                <a:rPr lang="en-US" altLang="zh-CN">
                  <a:solidFill>
                    <a:srgbClr val="00FFFF"/>
                  </a:solidFill>
                </a:rPr>
                <a:t> =INT((L+H)/2)=6</a:t>
              </a:r>
            </a:p>
          </p:txBody>
        </p:sp>
      </p:grpSp>
      <p:grpSp>
        <p:nvGrpSpPr>
          <p:cNvPr id="186394" name="Group 26"/>
          <p:cNvGrpSpPr>
            <a:grpSpLocks/>
          </p:cNvGrpSpPr>
          <p:nvPr/>
        </p:nvGrpSpPr>
        <p:grpSpPr bwMode="auto">
          <a:xfrm>
            <a:off x="844550" y="2645569"/>
            <a:ext cx="3416300" cy="276225"/>
            <a:chOff x="532" y="2020"/>
            <a:chExt cx="2152" cy="232"/>
          </a:xfrm>
        </p:grpSpPr>
        <p:sp>
          <p:nvSpPr>
            <p:cNvPr id="186395" name="Rectangle 27"/>
            <p:cNvSpPr>
              <a:spLocks noChangeArrowheads="1"/>
            </p:cNvSpPr>
            <p:nvPr/>
          </p:nvSpPr>
          <p:spPr bwMode="auto">
            <a:xfrm>
              <a:off x="532" y="2020"/>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itchFamily="18" charset="0"/>
                  <a:ea typeface="宋体" pitchFamily="2" charset="-122"/>
                </a:defRPr>
              </a:lvl1pPr>
              <a:lvl2pPr marL="571500" defTabSz="762000">
                <a:defRPr kumimoji="1" sz="2400">
                  <a:solidFill>
                    <a:schemeClr val="tx1"/>
                  </a:solidFill>
                  <a:latin typeface="Times New Roman" pitchFamily="18" charset="0"/>
                  <a:ea typeface="宋体" pitchFamily="2" charset="-122"/>
                </a:defRPr>
              </a:lvl2pPr>
              <a:lvl3pPr marL="1143000" defTabSz="762000">
                <a:defRPr kumimoji="1" sz="2400">
                  <a:solidFill>
                    <a:schemeClr val="tx1"/>
                  </a:solidFill>
                  <a:latin typeface="Times New Roman" pitchFamily="18" charset="0"/>
                  <a:ea typeface="宋体" pitchFamily="2" charset="-122"/>
                </a:defRPr>
              </a:lvl3pPr>
              <a:lvl4pPr marL="1714500" defTabSz="762000">
                <a:defRPr kumimoji="1" sz="2400">
                  <a:solidFill>
                    <a:schemeClr val="tx1"/>
                  </a:solidFill>
                  <a:latin typeface="Times New Roman" pitchFamily="18" charset="0"/>
                  <a:ea typeface="宋体" pitchFamily="2" charset="-122"/>
                </a:defRPr>
              </a:lvl4pPr>
              <a:lvl5pPr marL="2286000" defTabSz="762000">
                <a:defRPr kumimoji="1" sz="2400">
                  <a:solidFill>
                    <a:schemeClr val="tx1"/>
                  </a:solidFill>
                  <a:latin typeface="Times New Roman" pitchFamily="18" charset="0"/>
                  <a:ea typeface="宋体" pitchFamily="2" charset="-122"/>
                </a:defRPr>
              </a:lvl5pPr>
              <a:lvl6pPr marL="2743200" defTabSz="762000" fontAlgn="base">
                <a:spcBef>
                  <a:spcPct val="0"/>
                </a:spcBef>
                <a:spcAft>
                  <a:spcPct val="0"/>
                </a:spcAft>
                <a:defRPr kumimoji="1" sz="2400">
                  <a:solidFill>
                    <a:schemeClr val="tx1"/>
                  </a:solidFill>
                  <a:latin typeface="Times New Roman" pitchFamily="18" charset="0"/>
                  <a:ea typeface="宋体" pitchFamily="2" charset="-122"/>
                </a:defRPr>
              </a:lvl6pPr>
              <a:lvl7pPr marL="3200400" defTabSz="762000" fontAlgn="base">
                <a:spcBef>
                  <a:spcPct val="0"/>
                </a:spcBef>
                <a:spcAft>
                  <a:spcPct val="0"/>
                </a:spcAft>
                <a:defRPr kumimoji="1" sz="2400">
                  <a:solidFill>
                    <a:schemeClr val="tx1"/>
                  </a:solidFill>
                  <a:latin typeface="Times New Roman" pitchFamily="18" charset="0"/>
                  <a:ea typeface="宋体" pitchFamily="2" charset="-122"/>
                </a:defRPr>
              </a:lvl7pPr>
              <a:lvl8pPr marL="3657600" defTabSz="762000" fontAlgn="base">
                <a:spcBef>
                  <a:spcPct val="0"/>
                </a:spcBef>
                <a:spcAft>
                  <a:spcPct val="0"/>
                </a:spcAft>
                <a:defRPr kumimoji="1" sz="2400">
                  <a:solidFill>
                    <a:schemeClr val="tx1"/>
                  </a:solidFill>
                  <a:latin typeface="Times New Roman" pitchFamily="18" charset="0"/>
                  <a:ea typeface="宋体" pitchFamily="2" charset="-122"/>
                </a:defRPr>
              </a:lvl8pPr>
              <a:lvl9pPr marL="4114800" defTabSz="762000" fontAlgn="base">
                <a:spcBef>
                  <a:spcPct val="0"/>
                </a:spcBef>
                <a:spcAft>
                  <a:spcPct val="0"/>
                </a:spcAft>
                <a:defRPr kumimoji="1" sz="2400">
                  <a:solidFill>
                    <a:schemeClr val="tx1"/>
                  </a:solidFill>
                  <a:latin typeface="Times New Roman" pitchFamily="18" charset="0"/>
                  <a:ea typeface="宋体" pitchFamily="2" charset="-122"/>
                </a:defRPr>
              </a:lvl9pPr>
            </a:lstStyle>
            <a:p>
              <a:pPr algn="ctr"/>
              <a:r>
                <a:rPr lang="en-US" altLang="zh-CN">
                  <a:solidFill>
                    <a:schemeClr val="bg2"/>
                  </a:solidFill>
                </a:rPr>
                <a:t>5</a:t>
              </a:r>
            </a:p>
          </p:txBody>
        </p:sp>
        <p:sp>
          <p:nvSpPr>
            <p:cNvPr id="186396" name="Rectangle 28"/>
            <p:cNvSpPr>
              <a:spLocks noChangeArrowheads="1"/>
            </p:cNvSpPr>
            <p:nvPr/>
          </p:nvSpPr>
          <p:spPr bwMode="auto">
            <a:xfrm>
              <a:off x="964" y="2020"/>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itchFamily="18" charset="0"/>
                  <a:ea typeface="宋体" pitchFamily="2" charset="-122"/>
                </a:defRPr>
              </a:lvl1pPr>
              <a:lvl2pPr marL="571500" defTabSz="762000">
                <a:defRPr kumimoji="1" sz="2400">
                  <a:solidFill>
                    <a:schemeClr val="tx1"/>
                  </a:solidFill>
                  <a:latin typeface="Times New Roman" pitchFamily="18" charset="0"/>
                  <a:ea typeface="宋体" pitchFamily="2" charset="-122"/>
                </a:defRPr>
              </a:lvl2pPr>
              <a:lvl3pPr marL="1143000" defTabSz="762000">
                <a:defRPr kumimoji="1" sz="2400">
                  <a:solidFill>
                    <a:schemeClr val="tx1"/>
                  </a:solidFill>
                  <a:latin typeface="Times New Roman" pitchFamily="18" charset="0"/>
                  <a:ea typeface="宋体" pitchFamily="2" charset="-122"/>
                </a:defRPr>
              </a:lvl3pPr>
              <a:lvl4pPr marL="1714500" defTabSz="762000">
                <a:defRPr kumimoji="1" sz="2400">
                  <a:solidFill>
                    <a:schemeClr val="tx1"/>
                  </a:solidFill>
                  <a:latin typeface="Times New Roman" pitchFamily="18" charset="0"/>
                  <a:ea typeface="宋体" pitchFamily="2" charset="-122"/>
                </a:defRPr>
              </a:lvl4pPr>
              <a:lvl5pPr marL="2286000" defTabSz="762000">
                <a:defRPr kumimoji="1" sz="2400">
                  <a:solidFill>
                    <a:schemeClr val="tx1"/>
                  </a:solidFill>
                  <a:latin typeface="Times New Roman" pitchFamily="18" charset="0"/>
                  <a:ea typeface="宋体" pitchFamily="2" charset="-122"/>
                </a:defRPr>
              </a:lvl5pPr>
              <a:lvl6pPr marL="2743200" defTabSz="762000" fontAlgn="base">
                <a:spcBef>
                  <a:spcPct val="0"/>
                </a:spcBef>
                <a:spcAft>
                  <a:spcPct val="0"/>
                </a:spcAft>
                <a:defRPr kumimoji="1" sz="2400">
                  <a:solidFill>
                    <a:schemeClr val="tx1"/>
                  </a:solidFill>
                  <a:latin typeface="Times New Roman" pitchFamily="18" charset="0"/>
                  <a:ea typeface="宋体" pitchFamily="2" charset="-122"/>
                </a:defRPr>
              </a:lvl6pPr>
              <a:lvl7pPr marL="3200400" defTabSz="762000" fontAlgn="base">
                <a:spcBef>
                  <a:spcPct val="0"/>
                </a:spcBef>
                <a:spcAft>
                  <a:spcPct val="0"/>
                </a:spcAft>
                <a:defRPr kumimoji="1" sz="2400">
                  <a:solidFill>
                    <a:schemeClr val="tx1"/>
                  </a:solidFill>
                  <a:latin typeface="Times New Roman" pitchFamily="18" charset="0"/>
                  <a:ea typeface="宋体" pitchFamily="2" charset="-122"/>
                </a:defRPr>
              </a:lvl7pPr>
              <a:lvl8pPr marL="3657600" defTabSz="762000" fontAlgn="base">
                <a:spcBef>
                  <a:spcPct val="0"/>
                </a:spcBef>
                <a:spcAft>
                  <a:spcPct val="0"/>
                </a:spcAft>
                <a:defRPr kumimoji="1" sz="2400">
                  <a:solidFill>
                    <a:schemeClr val="tx1"/>
                  </a:solidFill>
                  <a:latin typeface="Times New Roman" pitchFamily="18" charset="0"/>
                  <a:ea typeface="宋体" pitchFamily="2" charset="-122"/>
                </a:defRPr>
              </a:lvl8pPr>
              <a:lvl9pPr marL="4114800" defTabSz="762000" fontAlgn="base">
                <a:spcBef>
                  <a:spcPct val="0"/>
                </a:spcBef>
                <a:spcAft>
                  <a:spcPct val="0"/>
                </a:spcAft>
                <a:defRPr kumimoji="1" sz="2400">
                  <a:solidFill>
                    <a:schemeClr val="tx1"/>
                  </a:solidFill>
                  <a:latin typeface="Times New Roman" pitchFamily="18" charset="0"/>
                  <a:ea typeface="宋体" pitchFamily="2" charset="-122"/>
                </a:defRPr>
              </a:lvl9pPr>
            </a:lstStyle>
            <a:p>
              <a:pPr algn="ctr"/>
              <a:r>
                <a:rPr lang="en-US" altLang="zh-CN">
                  <a:solidFill>
                    <a:schemeClr val="bg2"/>
                  </a:solidFill>
                </a:rPr>
                <a:t>13</a:t>
              </a:r>
            </a:p>
          </p:txBody>
        </p:sp>
        <p:sp>
          <p:nvSpPr>
            <p:cNvPr id="186397" name="Rectangle 29"/>
            <p:cNvSpPr>
              <a:spLocks noChangeArrowheads="1"/>
            </p:cNvSpPr>
            <p:nvPr/>
          </p:nvSpPr>
          <p:spPr bwMode="auto">
            <a:xfrm>
              <a:off x="1396" y="2020"/>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itchFamily="18" charset="0"/>
                  <a:ea typeface="宋体" pitchFamily="2" charset="-122"/>
                </a:defRPr>
              </a:lvl1pPr>
              <a:lvl2pPr marL="571500" defTabSz="762000">
                <a:defRPr kumimoji="1" sz="2400">
                  <a:solidFill>
                    <a:schemeClr val="tx1"/>
                  </a:solidFill>
                  <a:latin typeface="Times New Roman" pitchFamily="18" charset="0"/>
                  <a:ea typeface="宋体" pitchFamily="2" charset="-122"/>
                </a:defRPr>
              </a:lvl2pPr>
              <a:lvl3pPr marL="1143000" defTabSz="762000">
                <a:defRPr kumimoji="1" sz="2400">
                  <a:solidFill>
                    <a:schemeClr val="tx1"/>
                  </a:solidFill>
                  <a:latin typeface="Times New Roman" pitchFamily="18" charset="0"/>
                  <a:ea typeface="宋体" pitchFamily="2" charset="-122"/>
                </a:defRPr>
              </a:lvl3pPr>
              <a:lvl4pPr marL="1714500" defTabSz="762000">
                <a:defRPr kumimoji="1" sz="2400">
                  <a:solidFill>
                    <a:schemeClr val="tx1"/>
                  </a:solidFill>
                  <a:latin typeface="Times New Roman" pitchFamily="18" charset="0"/>
                  <a:ea typeface="宋体" pitchFamily="2" charset="-122"/>
                </a:defRPr>
              </a:lvl4pPr>
              <a:lvl5pPr marL="2286000" defTabSz="762000">
                <a:defRPr kumimoji="1" sz="2400">
                  <a:solidFill>
                    <a:schemeClr val="tx1"/>
                  </a:solidFill>
                  <a:latin typeface="Times New Roman" pitchFamily="18" charset="0"/>
                  <a:ea typeface="宋体" pitchFamily="2" charset="-122"/>
                </a:defRPr>
              </a:lvl5pPr>
              <a:lvl6pPr marL="2743200" defTabSz="762000" fontAlgn="base">
                <a:spcBef>
                  <a:spcPct val="0"/>
                </a:spcBef>
                <a:spcAft>
                  <a:spcPct val="0"/>
                </a:spcAft>
                <a:defRPr kumimoji="1" sz="2400">
                  <a:solidFill>
                    <a:schemeClr val="tx1"/>
                  </a:solidFill>
                  <a:latin typeface="Times New Roman" pitchFamily="18" charset="0"/>
                  <a:ea typeface="宋体" pitchFamily="2" charset="-122"/>
                </a:defRPr>
              </a:lvl6pPr>
              <a:lvl7pPr marL="3200400" defTabSz="762000" fontAlgn="base">
                <a:spcBef>
                  <a:spcPct val="0"/>
                </a:spcBef>
                <a:spcAft>
                  <a:spcPct val="0"/>
                </a:spcAft>
                <a:defRPr kumimoji="1" sz="2400">
                  <a:solidFill>
                    <a:schemeClr val="tx1"/>
                  </a:solidFill>
                  <a:latin typeface="Times New Roman" pitchFamily="18" charset="0"/>
                  <a:ea typeface="宋体" pitchFamily="2" charset="-122"/>
                </a:defRPr>
              </a:lvl7pPr>
              <a:lvl8pPr marL="3657600" defTabSz="762000" fontAlgn="base">
                <a:spcBef>
                  <a:spcPct val="0"/>
                </a:spcBef>
                <a:spcAft>
                  <a:spcPct val="0"/>
                </a:spcAft>
                <a:defRPr kumimoji="1" sz="2400">
                  <a:solidFill>
                    <a:schemeClr val="tx1"/>
                  </a:solidFill>
                  <a:latin typeface="Times New Roman" pitchFamily="18" charset="0"/>
                  <a:ea typeface="宋体" pitchFamily="2" charset="-122"/>
                </a:defRPr>
              </a:lvl8pPr>
              <a:lvl9pPr marL="4114800" defTabSz="762000" fontAlgn="base">
                <a:spcBef>
                  <a:spcPct val="0"/>
                </a:spcBef>
                <a:spcAft>
                  <a:spcPct val="0"/>
                </a:spcAft>
                <a:defRPr kumimoji="1" sz="2400">
                  <a:solidFill>
                    <a:schemeClr val="tx1"/>
                  </a:solidFill>
                  <a:latin typeface="Times New Roman" pitchFamily="18" charset="0"/>
                  <a:ea typeface="宋体" pitchFamily="2" charset="-122"/>
                </a:defRPr>
              </a:lvl9pPr>
            </a:lstStyle>
            <a:p>
              <a:pPr algn="ctr"/>
              <a:r>
                <a:rPr lang="en-US" altLang="zh-CN">
                  <a:solidFill>
                    <a:schemeClr val="bg2"/>
                  </a:solidFill>
                </a:rPr>
                <a:t>19</a:t>
              </a:r>
            </a:p>
          </p:txBody>
        </p:sp>
        <p:grpSp>
          <p:nvGrpSpPr>
            <p:cNvPr id="186398" name="Group 30"/>
            <p:cNvGrpSpPr>
              <a:grpSpLocks/>
            </p:cNvGrpSpPr>
            <p:nvPr/>
          </p:nvGrpSpPr>
          <p:grpSpPr bwMode="auto">
            <a:xfrm>
              <a:off x="1828" y="2020"/>
              <a:ext cx="856" cy="232"/>
              <a:chOff x="1828" y="2020"/>
              <a:chExt cx="856" cy="232"/>
            </a:xfrm>
          </p:grpSpPr>
          <p:sp>
            <p:nvSpPr>
              <p:cNvPr id="186399" name="Rectangle 31"/>
              <p:cNvSpPr>
                <a:spLocks noChangeArrowheads="1"/>
              </p:cNvSpPr>
              <p:nvPr/>
            </p:nvSpPr>
            <p:spPr bwMode="auto">
              <a:xfrm>
                <a:off x="1828" y="2020"/>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itchFamily="18" charset="0"/>
                    <a:ea typeface="宋体" pitchFamily="2" charset="-122"/>
                  </a:defRPr>
                </a:lvl1pPr>
                <a:lvl2pPr marL="571500" defTabSz="762000">
                  <a:defRPr kumimoji="1" sz="2400">
                    <a:solidFill>
                      <a:schemeClr val="tx1"/>
                    </a:solidFill>
                    <a:latin typeface="Times New Roman" pitchFamily="18" charset="0"/>
                    <a:ea typeface="宋体" pitchFamily="2" charset="-122"/>
                  </a:defRPr>
                </a:lvl2pPr>
                <a:lvl3pPr marL="1143000" defTabSz="762000">
                  <a:defRPr kumimoji="1" sz="2400">
                    <a:solidFill>
                      <a:schemeClr val="tx1"/>
                    </a:solidFill>
                    <a:latin typeface="Times New Roman" pitchFamily="18" charset="0"/>
                    <a:ea typeface="宋体" pitchFamily="2" charset="-122"/>
                  </a:defRPr>
                </a:lvl3pPr>
                <a:lvl4pPr marL="1714500" defTabSz="762000">
                  <a:defRPr kumimoji="1" sz="2400">
                    <a:solidFill>
                      <a:schemeClr val="tx1"/>
                    </a:solidFill>
                    <a:latin typeface="Times New Roman" pitchFamily="18" charset="0"/>
                    <a:ea typeface="宋体" pitchFamily="2" charset="-122"/>
                  </a:defRPr>
                </a:lvl4pPr>
                <a:lvl5pPr marL="2286000" defTabSz="762000">
                  <a:defRPr kumimoji="1" sz="2400">
                    <a:solidFill>
                      <a:schemeClr val="tx1"/>
                    </a:solidFill>
                    <a:latin typeface="Times New Roman" pitchFamily="18" charset="0"/>
                    <a:ea typeface="宋体" pitchFamily="2" charset="-122"/>
                  </a:defRPr>
                </a:lvl5pPr>
                <a:lvl6pPr marL="2743200" defTabSz="762000" fontAlgn="base">
                  <a:spcBef>
                    <a:spcPct val="0"/>
                  </a:spcBef>
                  <a:spcAft>
                    <a:spcPct val="0"/>
                  </a:spcAft>
                  <a:defRPr kumimoji="1" sz="2400">
                    <a:solidFill>
                      <a:schemeClr val="tx1"/>
                    </a:solidFill>
                    <a:latin typeface="Times New Roman" pitchFamily="18" charset="0"/>
                    <a:ea typeface="宋体" pitchFamily="2" charset="-122"/>
                  </a:defRPr>
                </a:lvl6pPr>
                <a:lvl7pPr marL="3200400" defTabSz="762000" fontAlgn="base">
                  <a:spcBef>
                    <a:spcPct val="0"/>
                  </a:spcBef>
                  <a:spcAft>
                    <a:spcPct val="0"/>
                  </a:spcAft>
                  <a:defRPr kumimoji="1" sz="2400">
                    <a:solidFill>
                      <a:schemeClr val="tx1"/>
                    </a:solidFill>
                    <a:latin typeface="Times New Roman" pitchFamily="18" charset="0"/>
                    <a:ea typeface="宋体" pitchFamily="2" charset="-122"/>
                  </a:defRPr>
                </a:lvl7pPr>
                <a:lvl8pPr marL="3657600" defTabSz="762000" fontAlgn="base">
                  <a:spcBef>
                    <a:spcPct val="0"/>
                  </a:spcBef>
                  <a:spcAft>
                    <a:spcPct val="0"/>
                  </a:spcAft>
                  <a:defRPr kumimoji="1" sz="2400">
                    <a:solidFill>
                      <a:schemeClr val="tx1"/>
                    </a:solidFill>
                    <a:latin typeface="Times New Roman" pitchFamily="18" charset="0"/>
                    <a:ea typeface="宋体" pitchFamily="2" charset="-122"/>
                  </a:defRPr>
                </a:lvl8pPr>
                <a:lvl9pPr marL="4114800" defTabSz="762000" fontAlgn="base">
                  <a:spcBef>
                    <a:spcPct val="0"/>
                  </a:spcBef>
                  <a:spcAft>
                    <a:spcPct val="0"/>
                  </a:spcAft>
                  <a:defRPr kumimoji="1" sz="2400">
                    <a:solidFill>
                      <a:schemeClr val="tx1"/>
                    </a:solidFill>
                    <a:latin typeface="Times New Roman" pitchFamily="18" charset="0"/>
                    <a:ea typeface="宋体" pitchFamily="2" charset="-122"/>
                  </a:defRPr>
                </a:lvl9pPr>
              </a:lstStyle>
              <a:p>
                <a:pPr algn="ctr"/>
                <a:r>
                  <a:rPr lang="en-US" altLang="zh-CN">
                    <a:solidFill>
                      <a:schemeClr val="bg2"/>
                    </a:solidFill>
                  </a:rPr>
                  <a:t>21</a:t>
                </a:r>
              </a:p>
            </p:txBody>
          </p:sp>
          <p:sp>
            <p:nvSpPr>
              <p:cNvPr id="186400" name="Rectangle 32"/>
              <p:cNvSpPr>
                <a:spLocks noChangeArrowheads="1"/>
              </p:cNvSpPr>
              <p:nvPr/>
            </p:nvSpPr>
            <p:spPr bwMode="auto">
              <a:xfrm>
                <a:off x="2260" y="2020"/>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itchFamily="18" charset="0"/>
                    <a:ea typeface="宋体" pitchFamily="2" charset="-122"/>
                  </a:defRPr>
                </a:lvl1pPr>
                <a:lvl2pPr marL="571500" defTabSz="762000">
                  <a:defRPr kumimoji="1" sz="2400">
                    <a:solidFill>
                      <a:schemeClr val="tx1"/>
                    </a:solidFill>
                    <a:latin typeface="Times New Roman" pitchFamily="18" charset="0"/>
                    <a:ea typeface="宋体" pitchFamily="2" charset="-122"/>
                  </a:defRPr>
                </a:lvl2pPr>
                <a:lvl3pPr marL="1143000" defTabSz="762000">
                  <a:defRPr kumimoji="1" sz="2400">
                    <a:solidFill>
                      <a:schemeClr val="tx1"/>
                    </a:solidFill>
                    <a:latin typeface="Times New Roman" pitchFamily="18" charset="0"/>
                    <a:ea typeface="宋体" pitchFamily="2" charset="-122"/>
                  </a:defRPr>
                </a:lvl3pPr>
                <a:lvl4pPr marL="1714500" defTabSz="762000">
                  <a:defRPr kumimoji="1" sz="2400">
                    <a:solidFill>
                      <a:schemeClr val="tx1"/>
                    </a:solidFill>
                    <a:latin typeface="Times New Roman" pitchFamily="18" charset="0"/>
                    <a:ea typeface="宋体" pitchFamily="2" charset="-122"/>
                  </a:defRPr>
                </a:lvl4pPr>
                <a:lvl5pPr marL="2286000" defTabSz="762000">
                  <a:defRPr kumimoji="1" sz="2400">
                    <a:solidFill>
                      <a:schemeClr val="tx1"/>
                    </a:solidFill>
                    <a:latin typeface="Times New Roman" pitchFamily="18" charset="0"/>
                    <a:ea typeface="宋体" pitchFamily="2" charset="-122"/>
                  </a:defRPr>
                </a:lvl5pPr>
                <a:lvl6pPr marL="2743200" defTabSz="762000" fontAlgn="base">
                  <a:spcBef>
                    <a:spcPct val="0"/>
                  </a:spcBef>
                  <a:spcAft>
                    <a:spcPct val="0"/>
                  </a:spcAft>
                  <a:defRPr kumimoji="1" sz="2400">
                    <a:solidFill>
                      <a:schemeClr val="tx1"/>
                    </a:solidFill>
                    <a:latin typeface="Times New Roman" pitchFamily="18" charset="0"/>
                    <a:ea typeface="宋体" pitchFamily="2" charset="-122"/>
                  </a:defRPr>
                </a:lvl6pPr>
                <a:lvl7pPr marL="3200400" defTabSz="762000" fontAlgn="base">
                  <a:spcBef>
                    <a:spcPct val="0"/>
                  </a:spcBef>
                  <a:spcAft>
                    <a:spcPct val="0"/>
                  </a:spcAft>
                  <a:defRPr kumimoji="1" sz="2400">
                    <a:solidFill>
                      <a:schemeClr val="tx1"/>
                    </a:solidFill>
                    <a:latin typeface="Times New Roman" pitchFamily="18" charset="0"/>
                    <a:ea typeface="宋体" pitchFamily="2" charset="-122"/>
                  </a:defRPr>
                </a:lvl7pPr>
                <a:lvl8pPr marL="3657600" defTabSz="762000" fontAlgn="base">
                  <a:spcBef>
                    <a:spcPct val="0"/>
                  </a:spcBef>
                  <a:spcAft>
                    <a:spcPct val="0"/>
                  </a:spcAft>
                  <a:defRPr kumimoji="1" sz="2400">
                    <a:solidFill>
                      <a:schemeClr val="tx1"/>
                    </a:solidFill>
                    <a:latin typeface="Times New Roman" pitchFamily="18" charset="0"/>
                    <a:ea typeface="宋体" pitchFamily="2" charset="-122"/>
                  </a:defRPr>
                </a:lvl8pPr>
                <a:lvl9pPr marL="4114800" defTabSz="762000" fontAlgn="base">
                  <a:spcBef>
                    <a:spcPct val="0"/>
                  </a:spcBef>
                  <a:spcAft>
                    <a:spcPct val="0"/>
                  </a:spcAft>
                  <a:defRPr kumimoji="1" sz="2400">
                    <a:solidFill>
                      <a:schemeClr val="tx1"/>
                    </a:solidFill>
                    <a:latin typeface="Times New Roman" pitchFamily="18" charset="0"/>
                    <a:ea typeface="宋体" pitchFamily="2" charset="-122"/>
                  </a:defRPr>
                </a:lvl9pPr>
              </a:lstStyle>
              <a:p>
                <a:pPr algn="ctr"/>
                <a:r>
                  <a:rPr lang="en-US" altLang="zh-CN">
                    <a:solidFill>
                      <a:schemeClr val="bg2"/>
                    </a:solidFill>
                  </a:rPr>
                  <a:t>37</a:t>
                </a:r>
              </a:p>
            </p:txBody>
          </p:sp>
        </p:grpSp>
      </p:grpSp>
      <p:grpSp>
        <p:nvGrpSpPr>
          <p:cNvPr id="186401" name="Group 33"/>
          <p:cNvGrpSpPr>
            <a:grpSpLocks/>
          </p:cNvGrpSpPr>
          <p:nvPr/>
        </p:nvGrpSpPr>
        <p:grpSpPr bwMode="auto">
          <a:xfrm>
            <a:off x="974725" y="3040859"/>
            <a:ext cx="700088" cy="621507"/>
            <a:chOff x="614" y="2352"/>
            <a:chExt cx="441" cy="522"/>
          </a:xfrm>
        </p:grpSpPr>
        <p:sp>
          <p:nvSpPr>
            <p:cNvPr id="186402" name="Rectangle 34"/>
            <p:cNvSpPr>
              <a:spLocks noChangeArrowheads="1"/>
            </p:cNvSpPr>
            <p:nvPr/>
          </p:nvSpPr>
          <p:spPr bwMode="auto">
            <a:xfrm>
              <a:off x="614" y="2486"/>
              <a:ext cx="441"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defRPr kumimoji="1" sz="2400">
                  <a:solidFill>
                    <a:schemeClr val="tx1"/>
                  </a:solidFill>
                  <a:latin typeface="Times New Roman" pitchFamily="18" charset="0"/>
                  <a:ea typeface="宋体" pitchFamily="2" charset="-122"/>
                </a:defRPr>
              </a:lvl1pPr>
              <a:lvl2pPr marL="571500" defTabSz="762000">
                <a:defRPr kumimoji="1" sz="2400">
                  <a:solidFill>
                    <a:schemeClr val="tx1"/>
                  </a:solidFill>
                  <a:latin typeface="Times New Roman" pitchFamily="18" charset="0"/>
                  <a:ea typeface="宋体" pitchFamily="2" charset="-122"/>
                </a:defRPr>
              </a:lvl2pPr>
              <a:lvl3pPr marL="1143000" defTabSz="762000">
                <a:defRPr kumimoji="1" sz="2400">
                  <a:solidFill>
                    <a:schemeClr val="tx1"/>
                  </a:solidFill>
                  <a:latin typeface="Times New Roman" pitchFamily="18" charset="0"/>
                  <a:ea typeface="宋体" pitchFamily="2" charset="-122"/>
                </a:defRPr>
              </a:lvl3pPr>
              <a:lvl4pPr marL="1714500" defTabSz="762000">
                <a:defRPr kumimoji="1" sz="2400">
                  <a:solidFill>
                    <a:schemeClr val="tx1"/>
                  </a:solidFill>
                  <a:latin typeface="Times New Roman" pitchFamily="18" charset="0"/>
                  <a:ea typeface="宋体" pitchFamily="2" charset="-122"/>
                </a:defRPr>
              </a:lvl4pPr>
              <a:lvl5pPr marL="2286000" defTabSz="762000">
                <a:defRPr kumimoji="1" sz="2400">
                  <a:solidFill>
                    <a:schemeClr val="tx1"/>
                  </a:solidFill>
                  <a:latin typeface="Times New Roman" pitchFamily="18" charset="0"/>
                  <a:ea typeface="宋体" pitchFamily="2" charset="-122"/>
                </a:defRPr>
              </a:lvl5pPr>
              <a:lvl6pPr marL="2743200" defTabSz="762000" fontAlgn="base">
                <a:spcBef>
                  <a:spcPct val="0"/>
                </a:spcBef>
                <a:spcAft>
                  <a:spcPct val="0"/>
                </a:spcAft>
                <a:defRPr kumimoji="1" sz="2400">
                  <a:solidFill>
                    <a:schemeClr val="tx1"/>
                  </a:solidFill>
                  <a:latin typeface="Times New Roman" pitchFamily="18" charset="0"/>
                  <a:ea typeface="宋体" pitchFamily="2" charset="-122"/>
                </a:defRPr>
              </a:lvl6pPr>
              <a:lvl7pPr marL="3200400" defTabSz="762000" fontAlgn="base">
                <a:spcBef>
                  <a:spcPct val="0"/>
                </a:spcBef>
                <a:spcAft>
                  <a:spcPct val="0"/>
                </a:spcAft>
                <a:defRPr kumimoji="1" sz="2400">
                  <a:solidFill>
                    <a:schemeClr val="tx1"/>
                  </a:solidFill>
                  <a:latin typeface="Times New Roman" pitchFamily="18" charset="0"/>
                  <a:ea typeface="宋体" pitchFamily="2" charset="-122"/>
                </a:defRPr>
              </a:lvl7pPr>
              <a:lvl8pPr marL="3657600" defTabSz="762000" fontAlgn="base">
                <a:spcBef>
                  <a:spcPct val="0"/>
                </a:spcBef>
                <a:spcAft>
                  <a:spcPct val="0"/>
                </a:spcAft>
                <a:defRPr kumimoji="1" sz="2400">
                  <a:solidFill>
                    <a:schemeClr val="tx1"/>
                  </a:solidFill>
                  <a:latin typeface="Times New Roman" pitchFamily="18" charset="0"/>
                  <a:ea typeface="宋体" pitchFamily="2" charset="-122"/>
                </a:defRPr>
              </a:lvl8pPr>
              <a:lvl9pPr marL="4114800" defTabSz="762000" fontAlgn="base">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a:solidFill>
                    <a:srgbClr val="66FF99"/>
                  </a:solidFill>
                </a:rPr>
                <a:t>L=1</a:t>
              </a:r>
            </a:p>
          </p:txBody>
        </p:sp>
        <p:sp>
          <p:nvSpPr>
            <p:cNvPr id="186403" name="Line 35"/>
            <p:cNvSpPr>
              <a:spLocks noChangeShapeType="1"/>
            </p:cNvSpPr>
            <p:nvPr/>
          </p:nvSpPr>
          <p:spPr bwMode="auto">
            <a:xfrm flipV="1">
              <a:off x="624" y="2352"/>
              <a:ext cx="0" cy="336"/>
            </a:xfrm>
            <a:prstGeom prst="line">
              <a:avLst/>
            </a:prstGeom>
            <a:noFill/>
            <a:ln w="25400">
              <a:solidFill>
                <a:srgbClr val="FFFF99"/>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86404" name="Group 36"/>
          <p:cNvGrpSpPr>
            <a:grpSpLocks/>
          </p:cNvGrpSpPr>
          <p:nvPr/>
        </p:nvGrpSpPr>
        <p:grpSpPr bwMode="auto">
          <a:xfrm>
            <a:off x="3870326" y="3040859"/>
            <a:ext cx="1439863" cy="621507"/>
            <a:chOff x="2438" y="2352"/>
            <a:chExt cx="907" cy="522"/>
          </a:xfrm>
        </p:grpSpPr>
        <p:sp>
          <p:nvSpPr>
            <p:cNvPr id="186405" name="Rectangle 37"/>
            <p:cNvSpPr>
              <a:spLocks noChangeArrowheads="1"/>
            </p:cNvSpPr>
            <p:nvPr/>
          </p:nvSpPr>
          <p:spPr bwMode="auto">
            <a:xfrm>
              <a:off x="2438" y="2486"/>
              <a:ext cx="907"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defRPr kumimoji="1" sz="2400">
                  <a:solidFill>
                    <a:schemeClr val="tx1"/>
                  </a:solidFill>
                  <a:latin typeface="Times New Roman" pitchFamily="18" charset="0"/>
                  <a:ea typeface="宋体" pitchFamily="2" charset="-122"/>
                </a:defRPr>
              </a:lvl1pPr>
              <a:lvl2pPr marL="571500" defTabSz="762000">
                <a:defRPr kumimoji="1" sz="2400">
                  <a:solidFill>
                    <a:schemeClr val="tx1"/>
                  </a:solidFill>
                  <a:latin typeface="Times New Roman" pitchFamily="18" charset="0"/>
                  <a:ea typeface="宋体" pitchFamily="2" charset="-122"/>
                </a:defRPr>
              </a:lvl2pPr>
              <a:lvl3pPr marL="1143000" defTabSz="762000">
                <a:defRPr kumimoji="1" sz="2400">
                  <a:solidFill>
                    <a:schemeClr val="tx1"/>
                  </a:solidFill>
                  <a:latin typeface="Times New Roman" pitchFamily="18" charset="0"/>
                  <a:ea typeface="宋体" pitchFamily="2" charset="-122"/>
                </a:defRPr>
              </a:lvl3pPr>
              <a:lvl4pPr marL="1714500" defTabSz="762000">
                <a:defRPr kumimoji="1" sz="2400">
                  <a:solidFill>
                    <a:schemeClr val="tx1"/>
                  </a:solidFill>
                  <a:latin typeface="Times New Roman" pitchFamily="18" charset="0"/>
                  <a:ea typeface="宋体" pitchFamily="2" charset="-122"/>
                </a:defRPr>
              </a:lvl4pPr>
              <a:lvl5pPr marL="2286000" defTabSz="762000">
                <a:defRPr kumimoji="1" sz="2400">
                  <a:solidFill>
                    <a:schemeClr val="tx1"/>
                  </a:solidFill>
                  <a:latin typeface="Times New Roman" pitchFamily="18" charset="0"/>
                  <a:ea typeface="宋体" pitchFamily="2" charset="-122"/>
                </a:defRPr>
              </a:lvl5pPr>
              <a:lvl6pPr marL="2743200" defTabSz="762000" fontAlgn="base">
                <a:spcBef>
                  <a:spcPct val="0"/>
                </a:spcBef>
                <a:spcAft>
                  <a:spcPct val="0"/>
                </a:spcAft>
                <a:defRPr kumimoji="1" sz="2400">
                  <a:solidFill>
                    <a:schemeClr val="tx1"/>
                  </a:solidFill>
                  <a:latin typeface="Times New Roman" pitchFamily="18" charset="0"/>
                  <a:ea typeface="宋体" pitchFamily="2" charset="-122"/>
                </a:defRPr>
              </a:lvl6pPr>
              <a:lvl7pPr marL="3200400" defTabSz="762000" fontAlgn="base">
                <a:spcBef>
                  <a:spcPct val="0"/>
                </a:spcBef>
                <a:spcAft>
                  <a:spcPct val="0"/>
                </a:spcAft>
                <a:defRPr kumimoji="1" sz="2400">
                  <a:solidFill>
                    <a:schemeClr val="tx1"/>
                  </a:solidFill>
                  <a:latin typeface="Times New Roman" pitchFamily="18" charset="0"/>
                  <a:ea typeface="宋体" pitchFamily="2" charset="-122"/>
                </a:defRPr>
              </a:lvl7pPr>
              <a:lvl8pPr marL="3657600" defTabSz="762000" fontAlgn="base">
                <a:spcBef>
                  <a:spcPct val="0"/>
                </a:spcBef>
                <a:spcAft>
                  <a:spcPct val="0"/>
                </a:spcAft>
                <a:defRPr kumimoji="1" sz="2400">
                  <a:solidFill>
                    <a:schemeClr val="tx1"/>
                  </a:solidFill>
                  <a:latin typeface="Times New Roman" pitchFamily="18" charset="0"/>
                  <a:ea typeface="宋体" pitchFamily="2" charset="-122"/>
                </a:defRPr>
              </a:lvl8pPr>
              <a:lvl9pPr marL="4114800" defTabSz="762000" fontAlgn="base">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a:solidFill>
                    <a:srgbClr val="66FF99"/>
                  </a:solidFill>
                </a:rPr>
                <a:t>H</a:t>
              </a:r>
              <a:r>
                <a:rPr lang="en-US" altLang="zh-CN">
                  <a:solidFill>
                    <a:srgbClr val="00FFFF"/>
                  </a:solidFill>
                </a:rPr>
                <a:t>=M-1=5</a:t>
              </a:r>
            </a:p>
          </p:txBody>
        </p:sp>
        <p:sp>
          <p:nvSpPr>
            <p:cNvPr id="186406" name="Line 38"/>
            <p:cNvSpPr>
              <a:spLocks noChangeShapeType="1"/>
            </p:cNvSpPr>
            <p:nvPr/>
          </p:nvSpPr>
          <p:spPr bwMode="auto">
            <a:xfrm flipV="1">
              <a:off x="2448" y="2352"/>
              <a:ext cx="0" cy="336"/>
            </a:xfrm>
            <a:prstGeom prst="line">
              <a:avLst/>
            </a:prstGeom>
            <a:noFill/>
            <a:ln w="25400">
              <a:solidFill>
                <a:srgbClr val="FFFF99"/>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86407" name="Rectangle 39"/>
          <p:cNvSpPr>
            <a:spLocks noChangeArrowheads="1"/>
          </p:cNvSpPr>
          <p:nvPr/>
        </p:nvSpPr>
        <p:spPr bwMode="auto">
          <a:xfrm>
            <a:off x="5851525" y="3200400"/>
            <a:ext cx="2705869"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defRPr kumimoji="1" sz="2400">
                <a:solidFill>
                  <a:schemeClr val="tx1"/>
                </a:solidFill>
                <a:latin typeface="Times New Roman" pitchFamily="18" charset="0"/>
                <a:ea typeface="宋体" pitchFamily="2" charset="-122"/>
              </a:defRPr>
            </a:lvl1pPr>
            <a:lvl2pPr marL="571500" defTabSz="762000">
              <a:defRPr kumimoji="1" sz="2400">
                <a:solidFill>
                  <a:schemeClr val="tx1"/>
                </a:solidFill>
                <a:latin typeface="Times New Roman" pitchFamily="18" charset="0"/>
                <a:ea typeface="宋体" pitchFamily="2" charset="-122"/>
              </a:defRPr>
            </a:lvl2pPr>
            <a:lvl3pPr marL="1143000" defTabSz="762000">
              <a:defRPr kumimoji="1" sz="2400">
                <a:solidFill>
                  <a:schemeClr val="tx1"/>
                </a:solidFill>
                <a:latin typeface="Times New Roman" pitchFamily="18" charset="0"/>
                <a:ea typeface="宋体" pitchFamily="2" charset="-122"/>
              </a:defRPr>
            </a:lvl3pPr>
            <a:lvl4pPr marL="1714500" defTabSz="762000">
              <a:defRPr kumimoji="1" sz="2400">
                <a:solidFill>
                  <a:schemeClr val="tx1"/>
                </a:solidFill>
                <a:latin typeface="Times New Roman" pitchFamily="18" charset="0"/>
                <a:ea typeface="宋体" pitchFamily="2" charset="-122"/>
              </a:defRPr>
            </a:lvl4pPr>
            <a:lvl5pPr marL="2286000" defTabSz="762000">
              <a:defRPr kumimoji="1" sz="2400">
                <a:solidFill>
                  <a:schemeClr val="tx1"/>
                </a:solidFill>
                <a:latin typeface="Times New Roman" pitchFamily="18" charset="0"/>
                <a:ea typeface="宋体" pitchFamily="2" charset="-122"/>
              </a:defRPr>
            </a:lvl5pPr>
            <a:lvl6pPr marL="2743200" defTabSz="762000" fontAlgn="base">
              <a:spcBef>
                <a:spcPct val="0"/>
              </a:spcBef>
              <a:spcAft>
                <a:spcPct val="0"/>
              </a:spcAft>
              <a:defRPr kumimoji="1" sz="2400">
                <a:solidFill>
                  <a:schemeClr val="tx1"/>
                </a:solidFill>
                <a:latin typeface="Times New Roman" pitchFamily="18" charset="0"/>
                <a:ea typeface="宋体" pitchFamily="2" charset="-122"/>
              </a:defRPr>
            </a:lvl6pPr>
            <a:lvl7pPr marL="3200400" defTabSz="762000" fontAlgn="base">
              <a:spcBef>
                <a:spcPct val="0"/>
              </a:spcBef>
              <a:spcAft>
                <a:spcPct val="0"/>
              </a:spcAft>
              <a:defRPr kumimoji="1" sz="2400">
                <a:solidFill>
                  <a:schemeClr val="tx1"/>
                </a:solidFill>
                <a:latin typeface="Times New Roman" pitchFamily="18" charset="0"/>
                <a:ea typeface="宋体" pitchFamily="2" charset="-122"/>
              </a:defRPr>
            </a:lvl7pPr>
            <a:lvl8pPr marL="3657600" defTabSz="762000" fontAlgn="base">
              <a:spcBef>
                <a:spcPct val="0"/>
              </a:spcBef>
              <a:spcAft>
                <a:spcPct val="0"/>
              </a:spcAft>
              <a:defRPr kumimoji="1" sz="2400">
                <a:solidFill>
                  <a:schemeClr val="tx1"/>
                </a:solidFill>
                <a:latin typeface="Times New Roman" pitchFamily="18" charset="0"/>
                <a:ea typeface="宋体" pitchFamily="2" charset="-122"/>
              </a:defRPr>
            </a:lvl8pPr>
            <a:lvl9pPr marL="4114800" defTabSz="762000" fontAlgn="base">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a:solidFill>
                  <a:srgbClr val="00FFFF"/>
                </a:solidFill>
              </a:rPr>
              <a:t>M=INT((L+H)/2)=3</a:t>
            </a:r>
          </a:p>
        </p:txBody>
      </p:sp>
      <p:grpSp>
        <p:nvGrpSpPr>
          <p:cNvPr id="186408" name="Group 40"/>
          <p:cNvGrpSpPr>
            <a:grpSpLocks/>
          </p:cNvGrpSpPr>
          <p:nvPr/>
        </p:nvGrpSpPr>
        <p:grpSpPr bwMode="auto">
          <a:xfrm>
            <a:off x="2574922" y="3040859"/>
            <a:ext cx="460375" cy="621507"/>
            <a:chOff x="1622" y="2352"/>
            <a:chExt cx="290" cy="522"/>
          </a:xfrm>
        </p:grpSpPr>
        <p:sp>
          <p:nvSpPr>
            <p:cNvPr id="186409" name="Line 41"/>
            <p:cNvSpPr>
              <a:spLocks noChangeShapeType="1"/>
            </p:cNvSpPr>
            <p:nvPr/>
          </p:nvSpPr>
          <p:spPr bwMode="auto">
            <a:xfrm flipV="1">
              <a:off x="1632" y="2352"/>
              <a:ext cx="0" cy="336"/>
            </a:xfrm>
            <a:prstGeom prst="line">
              <a:avLst/>
            </a:prstGeom>
            <a:noFill/>
            <a:ln w="25400">
              <a:solidFill>
                <a:srgbClr val="FFFF99"/>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410" name="Rectangle 42"/>
            <p:cNvSpPr>
              <a:spLocks noChangeArrowheads="1"/>
            </p:cNvSpPr>
            <p:nvPr/>
          </p:nvSpPr>
          <p:spPr bwMode="auto">
            <a:xfrm>
              <a:off x="1622" y="2486"/>
              <a:ext cx="290"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defRPr kumimoji="1" sz="2400">
                  <a:solidFill>
                    <a:schemeClr val="tx1"/>
                  </a:solidFill>
                  <a:latin typeface="Times New Roman" pitchFamily="18" charset="0"/>
                  <a:ea typeface="宋体" pitchFamily="2" charset="-122"/>
                </a:defRPr>
              </a:lvl1pPr>
              <a:lvl2pPr marL="571500" defTabSz="762000">
                <a:defRPr kumimoji="1" sz="2400">
                  <a:solidFill>
                    <a:schemeClr val="tx1"/>
                  </a:solidFill>
                  <a:latin typeface="Times New Roman" pitchFamily="18" charset="0"/>
                  <a:ea typeface="宋体" pitchFamily="2" charset="-122"/>
                </a:defRPr>
              </a:lvl2pPr>
              <a:lvl3pPr marL="1143000" defTabSz="762000">
                <a:defRPr kumimoji="1" sz="2400">
                  <a:solidFill>
                    <a:schemeClr val="tx1"/>
                  </a:solidFill>
                  <a:latin typeface="Times New Roman" pitchFamily="18" charset="0"/>
                  <a:ea typeface="宋体" pitchFamily="2" charset="-122"/>
                </a:defRPr>
              </a:lvl3pPr>
              <a:lvl4pPr marL="1714500" defTabSz="762000">
                <a:defRPr kumimoji="1" sz="2400">
                  <a:solidFill>
                    <a:schemeClr val="tx1"/>
                  </a:solidFill>
                  <a:latin typeface="Times New Roman" pitchFamily="18" charset="0"/>
                  <a:ea typeface="宋体" pitchFamily="2" charset="-122"/>
                </a:defRPr>
              </a:lvl4pPr>
              <a:lvl5pPr marL="2286000" defTabSz="762000">
                <a:defRPr kumimoji="1" sz="2400">
                  <a:solidFill>
                    <a:schemeClr val="tx1"/>
                  </a:solidFill>
                  <a:latin typeface="Times New Roman" pitchFamily="18" charset="0"/>
                  <a:ea typeface="宋体" pitchFamily="2" charset="-122"/>
                </a:defRPr>
              </a:lvl5pPr>
              <a:lvl6pPr marL="2743200" defTabSz="762000" fontAlgn="base">
                <a:spcBef>
                  <a:spcPct val="0"/>
                </a:spcBef>
                <a:spcAft>
                  <a:spcPct val="0"/>
                </a:spcAft>
                <a:defRPr kumimoji="1" sz="2400">
                  <a:solidFill>
                    <a:schemeClr val="tx1"/>
                  </a:solidFill>
                  <a:latin typeface="Times New Roman" pitchFamily="18" charset="0"/>
                  <a:ea typeface="宋体" pitchFamily="2" charset="-122"/>
                </a:defRPr>
              </a:lvl6pPr>
              <a:lvl7pPr marL="3200400" defTabSz="762000" fontAlgn="base">
                <a:spcBef>
                  <a:spcPct val="0"/>
                </a:spcBef>
                <a:spcAft>
                  <a:spcPct val="0"/>
                </a:spcAft>
                <a:defRPr kumimoji="1" sz="2400">
                  <a:solidFill>
                    <a:schemeClr val="tx1"/>
                  </a:solidFill>
                  <a:latin typeface="Times New Roman" pitchFamily="18" charset="0"/>
                  <a:ea typeface="宋体" pitchFamily="2" charset="-122"/>
                </a:defRPr>
              </a:lvl7pPr>
              <a:lvl8pPr marL="3657600" defTabSz="762000" fontAlgn="base">
                <a:spcBef>
                  <a:spcPct val="0"/>
                </a:spcBef>
                <a:spcAft>
                  <a:spcPct val="0"/>
                </a:spcAft>
                <a:defRPr kumimoji="1" sz="2400">
                  <a:solidFill>
                    <a:schemeClr val="tx1"/>
                  </a:solidFill>
                  <a:latin typeface="Times New Roman" pitchFamily="18" charset="0"/>
                  <a:ea typeface="宋体" pitchFamily="2" charset="-122"/>
                </a:defRPr>
              </a:lvl8pPr>
              <a:lvl9pPr marL="4114800" defTabSz="762000" fontAlgn="base">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a:solidFill>
                    <a:srgbClr val="66FF99"/>
                  </a:solidFill>
                </a:rPr>
                <a:t>M</a:t>
              </a:r>
            </a:p>
          </p:txBody>
        </p:sp>
      </p:grpSp>
      <p:grpSp>
        <p:nvGrpSpPr>
          <p:cNvPr id="186411" name="Group 43"/>
          <p:cNvGrpSpPr>
            <a:grpSpLocks/>
          </p:cNvGrpSpPr>
          <p:nvPr/>
        </p:nvGrpSpPr>
        <p:grpSpPr bwMode="auto">
          <a:xfrm>
            <a:off x="2901950" y="3731419"/>
            <a:ext cx="1358900" cy="276225"/>
            <a:chOff x="1828" y="2932"/>
            <a:chExt cx="856" cy="232"/>
          </a:xfrm>
        </p:grpSpPr>
        <p:sp>
          <p:nvSpPr>
            <p:cNvPr id="186412" name="Rectangle 44"/>
            <p:cNvSpPr>
              <a:spLocks noChangeArrowheads="1"/>
            </p:cNvSpPr>
            <p:nvPr/>
          </p:nvSpPr>
          <p:spPr bwMode="auto">
            <a:xfrm>
              <a:off x="1828" y="293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itchFamily="18" charset="0"/>
                  <a:ea typeface="宋体" pitchFamily="2" charset="-122"/>
                </a:defRPr>
              </a:lvl1pPr>
              <a:lvl2pPr marL="571500" defTabSz="762000">
                <a:defRPr kumimoji="1" sz="2400">
                  <a:solidFill>
                    <a:schemeClr val="tx1"/>
                  </a:solidFill>
                  <a:latin typeface="Times New Roman" pitchFamily="18" charset="0"/>
                  <a:ea typeface="宋体" pitchFamily="2" charset="-122"/>
                </a:defRPr>
              </a:lvl2pPr>
              <a:lvl3pPr marL="1143000" defTabSz="762000">
                <a:defRPr kumimoji="1" sz="2400">
                  <a:solidFill>
                    <a:schemeClr val="tx1"/>
                  </a:solidFill>
                  <a:latin typeface="Times New Roman" pitchFamily="18" charset="0"/>
                  <a:ea typeface="宋体" pitchFamily="2" charset="-122"/>
                </a:defRPr>
              </a:lvl3pPr>
              <a:lvl4pPr marL="1714500" defTabSz="762000">
                <a:defRPr kumimoji="1" sz="2400">
                  <a:solidFill>
                    <a:schemeClr val="tx1"/>
                  </a:solidFill>
                  <a:latin typeface="Times New Roman" pitchFamily="18" charset="0"/>
                  <a:ea typeface="宋体" pitchFamily="2" charset="-122"/>
                </a:defRPr>
              </a:lvl4pPr>
              <a:lvl5pPr marL="2286000" defTabSz="762000">
                <a:defRPr kumimoji="1" sz="2400">
                  <a:solidFill>
                    <a:schemeClr val="tx1"/>
                  </a:solidFill>
                  <a:latin typeface="Times New Roman" pitchFamily="18" charset="0"/>
                  <a:ea typeface="宋体" pitchFamily="2" charset="-122"/>
                </a:defRPr>
              </a:lvl5pPr>
              <a:lvl6pPr marL="2743200" defTabSz="762000" fontAlgn="base">
                <a:spcBef>
                  <a:spcPct val="0"/>
                </a:spcBef>
                <a:spcAft>
                  <a:spcPct val="0"/>
                </a:spcAft>
                <a:defRPr kumimoji="1" sz="2400">
                  <a:solidFill>
                    <a:schemeClr val="tx1"/>
                  </a:solidFill>
                  <a:latin typeface="Times New Roman" pitchFamily="18" charset="0"/>
                  <a:ea typeface="宋体" pitchFamily="2" charset="-122"/>
                </a:defRPr>
              </a:lvl6pPr>
              <a:lvl7pPr marL="3200400" defTabSz="762000" fontAlgn="base">
                <a:spcBef>
                  <a:spcPct val="0"/>
                </a:spcBef>
                <a:spcAft>
                  <a:spcPct val="0"/>
                </a:spcAft>
                <a:defRPr kumimoji="1" sz="2400">
                  <a:solidFill>
                    <a:schemeClr val="tx1"/>
                  </a:solidFill>
                  <a:latin typeface="Times New Roman" pitchFamily="18" charset="0"/>
                  <a:ea typeface="宋体" pitchFamily="2" charset="-122"/>
                </a:defRPr>
              </a:lvl7pPr>
              <a:lvl8pPr marL="3657600" defTabSz="762000" fontAlgn="base">
                <a:spcBef>
                  <a:spcPct val="0"/>
                </a:spcBef>
                <a:spcAft>
                  <a:spcPct val="0"/>
                </a:spcAft>
                <a:defRPr kumimoji="1" sz="2400">
                  <a:solidFill>
                    <a:schemeClr val="tx1"/>
                  </a:solidFill>
                  <a:latin typeface="Times New Roman" pitchFamily="18" charset="0"/>
                  <a:ea typeface="宋体" pitchFamily="2" charset="-122"/>
                </a:defRPr>
              </a:lvl8pPr>
              <a:lvl9pPr marL="4114800" defTabSz="762000" fontAlgn="base">
                <a:spcBef>
                  <a:spcPct val="0"/>
                </a:spcBef>
                <a:spcAft>
                  <a:spcPct val="0"/>
                </a:spcAft>
                <a:defRPr kumimoji="1" sz="2400">
                  <a:solidFill>
                    <a:schemeClr val="tx1"/>
                  </a:solidFill>
                  <a:latin typeface="Times New Roman" pitchFamily="18" charset="0"/>
                  <a:ea typeface="宋体" pitchFamily="2" charset="-122"/>
                </a:defRPr>
              </a:lvl9pPr>
            </a:lstStyle>
            <a:p>
              <a:pPr algn="ctr"/>
              <a:r>
                <a:rPr lang="en-US" altLang="zh-CN">
                  <a:solidFill>
                    <a:schemeClr val="bg2"/>
                  </a:solidFill>
                </a:rPr>
                <a:t>21</a:t>
              </a:r>
            </a:p>
          </p:txBody>
        </p:sp>
        <p:sp>
          <p:nvSpPr>
            <p:cNvPr id="186413" name="Rectangle 45"/>
            <p:cNvSpPr>
              <a:spLocks noChangeArrowheads="1"/>
            </p:cNvSpPr>
            <p:nvPr/>
          </p:nvSpPr>
          <p:spPr bwMode="auto">
            <a:xfrm>
              <a:off x="2260" y="293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itchFamily="18" charset="0"/>
                  <a:ea typeface="宋体" pitchFamily="2" charset="-122"/>
                </a:defRPr>
              </a:lvl1pPr>
              <a:lvl2pPr marL="571500" defTabSz="762000">
                <a:defRPr kumimoji="1" sz="2400">
                  <a:solidFill>
                    <a:schemeClr val="tx1"/>
                  </a:solidFill>
                  <a:latin typeface="Times New Roman" pitchFamily="18" charset="0"/>
                  <a:ea typeface="宋体" pitchFamily="2" charset="-122"/>
                </a:defRPr>
              </a:lvl2pPr>
              <a:lvl3pPr marL="1143000" defTabSz="762000">
                <a:defRPr kumimoji="1" sz="2400">
                  <a:solidFill>
                    <a:schemeClr val="tx1"/>
                  </a:solidFill>
                  <a:latin typeface="Times New Roman" pitchFamily="18" charset="0"/>
                  <a:ea typeface="宋体" pitchFamily="2" charset="-122"/>
                </a:defRPr>
              </a:lvl3pPr>
              <a:lvl4pPr marL="1714500" defTabSz="762000">
                <a:defRPr kumimoji="1" sz="2400">
                  <a:solidFill>
                    <a:schemeClr val="tx1"/>
                  </a:solidFill>
                  <a:latin typeface="Times New Roman" pitchFamily="18" charset="0"/>
                  <a:ea typeface="宋体" pitchFamily="2" charset="-122"/>
                </a:defRPr>
              </a:lvl4pPr>
              <a:lvl5pPr marL="2286000" defTabSz="762000">
                <a:defRPr kumimoji="1" sz="2400">
                  <a:solidFill>
                    <a:schemeClr val="tx1"/>
                  </a:solidFill>
                  <a:latin typeface="Times New Roman" pitchFamily="18" charset="0"/>
                  <a:ea typeface="宋体" pitchFamily="2" charset="-122"/>
                </a:defRPr>
              </a:lvl5pPr>
              <a:lvl6pPr marL="2743200" defTabSz="762000" fontAlgn="base">
                <a:spcBef>
                  <a:spcPct val="0"/>
                </a:spcBef>
                <a:spcAft>
                  <a:spcPct val="0"/>
                </a:spcAft>
                <a:defRPr kumimoji="1" sz="2400">
                  <a:solidFill>
                    <a:schemeClr val="tx1"/>
                  </a:solidFill>
                  <a:latin typeface="Times New Roman" pitchFamily="18" charset="0"/>
                  <a:ea typeface="宋体" pitchFamily="2" charset="-122"/>
                </a:defRPr>
              </a:lvl6pPr>
              <a:lvl7pPr marL="3200400" defTabSz="762000" fontAlgn="base">
                <a:spcBef>
                  <a:spcPct val="0"/>
                </a:spcBef>
                <a:spcAft>
                  <a:spcPct val="0"/>
                </a:spcAft>
                <a:defRPr kumimoji="1" sz="2400">
                  <a:solidFill>
                    <a:schemeClr val="tx1"/>
                  </a:solidFill>
                  <a:latin typeface="Times New Roman" pitchFamily="18" charset="0"/>
                  <a:ea typeface="宋体" pitchFamily="2" charset="-122"/>
                </a:defRPr>
              </a:lvl7pPr>
              <a:lvl8pPr marL="3657600" defTabSz="762000" fontAlgn="base">
                <a:spcBef>
                  <a:spcPct val="0"/>
                </a:spcBef>
                <a:spcAft>
                  <a:spcPct val="0"/>
                </a:spcAft>
                <a:defRPr kumimoji="1" sz="2400">
                  <a:solidFill>
                    <a:schemeClr val="tx1"/>
                  </a:solidFill>
                  <a:latin typeface="Times New Roman" pitchFamily="18" charset="0"/>
                  <a:ea typeface="宋体" pitchFamily="2" charset="-122"/>
                </a:defRPr>
              </a:lvl8pPr>
              <a:lvl9pPr marL="4114800" defTabSz="762000" fontAlgn="base">
                <a:spcBef>
                  <a:spcPct val="0"/>
                </a:spcBef>
                <a:spcAft>
                  <a:spcPct val="0"/>
                </a:spcAft>
                <a:defRPr kumimoji="1" sz="2400">
                  <a:solidFill>
                    <a:schemeClr val="tx1"/>
                  </a:solidFill>
                  <a:latin typeface="Times New Roman" pitchFamily="18" charset="0"/>
                  <a:ea typeface="宋体" pitchFamily="2" charset="-122"/>
                </a:defRPr>
              </a:lvl9pPr>
            </a:lstStyle>
            <a:p>
              <a:pPr algn="ctr"/>
              <a:r>
                <a:rPr lang="en-US" altLang="zh-CN">
                  <a:solidFill>
                    <a:schemeClr val="bg2"/>
                  </a:solidFill>
                </a:rPr>
                <a:t>37</a:t>
              </a:r>
            </a:p>
          </p:txBody>
        </p:sp>
      </p:grpSp>
      <p:grpSp>
        <p:nvGrpSpPr>
          <p:cNvPr id="186414" name="Group 46"/>
          <p:cNvGrpSpPr>
            <a:grpSpLocks/>
          </p:cNvGrpSpPr>
          <p:nvPr/>
        </p:nvGrpSpPr>
        <p:grpSpPr bwMode="auto">
          <a:xfrm>
            <a:off x="3870325" y="4126710"/>
            <a:ext cx="407988" cy="621507"/>
            <a:chOff x="2438" y="3264"/>
            <a:chExt cx="257" cy="522"/>
          </a:xfrm>
        </p:grpSpPr>
        <p:sp>
          <p:nvSpPr>
            <p:cNvPr id="186415" name="Rectangle 47"/>
            <p:cNvSpPr>
              <a:spLocks noChangeArrowheads="1"/>
            </p:cNvSpPr>
            <p:nvPr/>
          </p:nvSpPr>
          <p:spPr bwMode="auto">
            <a:xfrm>
              <a:off x="2438" y="3398"/>
              <a:ext cx="257"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defRPr kumimoji="1" sz="2400">
                  <a:solidFill>
                    <a:schemeClr val="tx1"/>
                  </a:solidFill>
                  <a:latin typeface="Times New Roman" pitchFamily="18" charset="0"/>
                  <a:ea typeface="宋体" pitchFamily="2" charset="-122"/>
                </a:defRPr>
              </a:lvl1pPr>
              <a:lvl2pPr marL="571500" defTabSz="762000">
                <a:defRPr kumimoji="1" sz="2400">
                  <a:solidFill>
                    <a:schemeClr val="tx1"/>
                  </a:solidFill>
                  <a:latin typeface="Times New Roman" pitchFamily="18" charset="0"/>
                  <a:ea typeface="宋体" pitchFamily="2" charset="-122"/>
                </a:defRPr>
              </a:lvl2pPr>
              <a:lvl3pPr marL="1143000" defTabSz="762000">
                <a:defRPr kumimoji="1" sz="2400">
                  <a:solidFill>
                    <a:schemeClr val="tx1"/>
                  </a:solidFill>
                  <a:latin typeface="Times New Roman" pitchFamily="18" charset="0"/>
                  <a:ea typeface="宋体" pitchFamily="2" charset="-122"/>
                </a:defRPr>
              </a:lvl3pPr>
              <a:lvl4pPr marL="1714500" defTabSz="762000">
                <a:defRPr kumimoji="1" sz="2400">
                  <a:solidFill>
                    <a:schemeClr val="tx1"/>
                  </a:solidFill>
                  <a:latin typeface="Times New Roman" pitchFamily="18" charset="0"/>
                  <a:ea typeface="宋体" pitchFamily="2" charset="-122"/>
                </a:defRPr>
              </a:lvl4pPr>
              <a:lvl5pPr marL="2286000" defTabSz="762000">
                <a:defRPr kumimoji="1" sz="2400">
                  <a:solidFill>
                    <a:schemeClr val="tx1"/>
                  </a:solidFill>
                  <a:latin typeface="Times New Roman" pitchFamily="18" charset="0"/>
                  <a:ea typeface="宋体" pitchFamily="2" charset="-122"/>
                </a:defRPr>
              </a:lvl5pPr>
              <a:lvl6pPr marL="2743200" defTabSz="762000" fontAlgn="base">
                <a:spcBef>
                  <a:spcPct val="0"/>
                </a:spcBef>
                <a:spcAft>
                  <a:spcPct val="0"/>
                </a:spcAft>
                <a:defRPr kumimoji="1" sz="2400">
                  <a:solidFill>
                    <a:schemeClr val="tx1"/>
                  </a:solidFill>
                  <a:latin typeface="Times New Roman" pitchFamily="18" charset="0"/>
                  <a:ea typeface="宋体" pitchFamily="2" charset="-122"/>
                </a:defRPr>
              </a:lvl6pPr>
              <a:lvl7pPr marL="3200400" defTabSz="762000" fontAlgn="base">
                <a:spcBef>
                  <a:spcPct val="0"/>
                </a:spcBef>
                <a:spcAft>
                  <a:spcPct val="0"/>
                </a:spcAft>
                <a:defRPr kumimoji="1" sz="2400">
                  <a:solidFill>
                    <a:schemeClr val="tx1"/>
                  </a:solidFill>
                  <a:latin typeface="Times New Roman" pitchFamily="18" charset="0"/>
                  <a:ea typeface="宋体" pitchFamily="2" charset="-122"/>
                </a:defRPr>
              </a:lvl7pPr>
              <a:lvl8pPr marL="3657600" defTabSz="762000" fontAlgn="base">
                <a:spcBef>
                  <a:spcPct val="0"/>
                </a:spcBef>
                <a:spcAft>
                  <a:spcPct val="0"/>
                </a:spcAft>
                <a:defRPr kumimoji="1" sz="2400">
                  <a:solidFill>
                    <a:schemeClr val="tx1"/>
                  </a:solidFill>
                  <a:latin typeface="Times New Roman" pitchFamily="18" charset="0"/>
                  <a:ea typeface="宋体" pitchFamily="2" charset="-122"/>
                </a:defRPr>
              </a:lvl8pPr>
              <a:lvl9pPr marL="4114800" defTabSz="762000" fontAlgn="base">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a:solidFill>
                    <a:srgbClr val="66FF99"/>
                  </a:solidFill>
                </a:rPr>
                <a:t>H</a:t>
              </a:r>
            </a:p>
          </p:txBody>
        </p:sp>
        <p:sp>
          <p:nvSpPr>
            <p:cNvPr id="186416" name="Line 48"/>
            <p:cNvSpPr>
              <a:spLocks noChangeShapeType="1"/>
            </p:cNvSpPr>
            <p:nvPr/>
          </p:nvSpPr>
          <p:spPr bwMode="auto">
            <a:xfrm flipV="1">
              <a:off x="2448" y="3264"/>
              <a:ext cx="0" cy="336"/>
            </a:xfrm>
            <a:prstGeom prst="line">
              <a:avLst/>
            </a:prstGeom>
            <a:noFill/>
            <a:ln w="25400">
              <a:solidFill>
                <a:srgbClr val="FFFF99"/>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86417" name="Rectangle 49"/>
          <p:cNvSpPr>
            <a:spLocks noChangeArrowheads="1"/>
          </p:cNvSpPr>
          <p:nvPr/>
        </p:nvSpPr>
        <p:spPr bwMode="auto">
          <a:xfrm>
            <a:off x="746125" y="3714750"/>
            <a:ext cx="1474763"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defRPr kumimoji="1" sz="2400">
                <a:solidFill>
                  <a:schemeClr val="tx1"/>
                </a:solidFill>
                <a:latin typeface="Times New Roman" pitchFamily="18" charset="0"/>
                <a:ea typeface="宋体" pitchFamily="2" charset="-122"/>
              </a:defRPr>
            </a:lvl1pPr>
            <a:lvl2pPr marL="571500" defTabSz="762000">
              <a:defRPr kumimoji="1" sz="2400">
                <a:solidFill>
                  <a:schemeClr val="tx1"/>
                </a:solidFill>
                <a:latin typeface="Times New Roman" pitchFamily="18" charset="0"/>
                <a:ea typeface="宋体" pitchFamily="2" charset="-122"/>
              </a:defRPr>
            </a:lvl2pPr>
            <a:lvl3pPr marL="1143000" defTabSz="762000">
              <a:defRPr kumimoji="1" sz="2400">
                <a:solidFill>
                  <a:schemeClr val="tx1"/>
                </a:solidFill>
                <a:latin typeface="Times New Roman" pitchFamily="18" charset="0"/>
                <a:ea typeface="宋体" pitchFamily="2" charset="-122"/>
              </a:defRPr>
            </a:lvl3pPr>
            <a:lvl4pPr marL="1714500" defTabSz="762000">
              <a:defRPr kumimoji="1" sz="2400">
                <a:solidFill>
                  <a:schemeClr val="tx1"/>
                </a:solidFill>
                <a:latin typeface="Times New Roman" pitchFamily="18" charset="0"/>
                <a:ea typeface="宋体" pitchFamily="2" charset="-122"/>
              </a:defRPr>
            </a:lvl4pPr>
            <a:lvl5pPr marL="2286000" defTabSz="762000">
              <a:defRPr kumimoji="1" sz="2400">
                <a:solidFill>
                  <a:schemeClr val="tx1"/>
                </a:solidFill>
                <a:latin typeface="Times New Roman" pitchFamily="18" charset="0"/>
                <a:ea typeface="宋体" pitchFamily="2" charset="-122"/>
              </a:defRPr>
            </a:lvl5pPr>
            <a:lvl6pPr marL="2743200" defTabSz="762000" fontAlgn="base">
              <a:spcBef>
                <a:spcPct val="0"/>
              </a:spcBef>
              <a:spcAft>
                <a:spcPct val="0"/>
              </a:spcAft>
              <a:defRPr kumimoji="1" sz="2400">
                <a:solidFill>
                  <a:schemeClr val="tx1"/>
                </a:solidFill>
                <a:latin typeface="Times New Roman" pitchFamily="18" charset="0"/>
                <a:ea typeface="宋体" pitchFamily="2" charset="-122"/>
              </a:defRPr>
            </a:lvl6pPr>
            <a:lvl7pPr marL="3200400" defTabSz="762000" fontAlgn="base">
              <a:spcBef>
                <a:spcPct val="0"/>
              </a:spcBef>
              <a:spcAft>
                <a:spcPct val="0"/>
              </a:spcAft>
              <a:defRPr kumimoji="1" sz="2400">
                <a:solidFill>
                  <a:schemeClr val="tx1"/>
                </a:solidFill>
                <a:latin typeface="Times New Roman" pitchFamily="18" charset="0"/>
                <a:ea typeface="宋体" pitchFamily="2" charset="-122"/>
              </a:defRPr>
            </a:lvl7pPr>
            <a:lvl8pPr marL="3657600" defTabSz="762000" fontAlgn="base">
              <a:spcBef>
                <a:spcPct val="0"/>
              </a:spcBef>
              <a:spcAft>
                <a:spcPct val="0"/>
              </a:spcAft>
              <a:defRPr kumimoji="1" sz="2400">
                <a:solidFill>
                  <a:schemeClr val="tx1"/>
                </a:solidFill>
                <a:latin typeface="Times New Roman" pitchFamily="18" charset="0"/>
                <a:ea typeface="宋体" pitchFamily="2" charset="-122"/>
              </a:defRPr>
            </a:lvl8pPr>
            <a:lvl9pPr marL="4114800" defTabSz="762000" fontAlgn="base">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a:solidFill>
                  <a:srgbClr val="00FFFF"/>
                </a:solidFill>
              </a:rPr>
              <a:t>L=M+1=4</a:t>
            </a:r>
          </a:p>
        </p:txBody>
      </p:sp>
      <p:grpSp>
        <p:nvGrpSpPr>
          <p:cNvPr id="186418" name="Group 50"/>
          <p:cNvGrpSpPr>
            <a:grpSpLocks/>
          </p:cNvGrpSpPr>
          <p:nvPr/>
        </p:nvGrpSpPr>
        <p:grpSpPr bwMode="auto">
          <a:xfrm>
            <a:off x="3108329" y="4126710"/>
            <a:ext cx="373063" cy="621507"/>
            <a:chOff x="1958" y="3264"/>
            <a:chExt cx="235" cy="522"/>
          </a:xfrm>
        </p:grpSpPr>
        <p:sp>
          <p:nvSpPr>
            <p:cNvPr id="186419" name="Rectangle 51"/>
            <p:cNvSpPr>
              <a:spLocks noChangeArrowheads="1"/>
            </p:cNvSpPr>
            <p:nvPr/>
          </p:nvSpPr>
          <p:spPr bwMode="auto">
            <a:xfrm>
              <a:off x="1958" y="3398"/>
              <a:ext cx="235"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defRPr kumimoji="1" sz="2400">
                  <a:solidFill>
                    <a:schemeClr val="tx1"/>
                  </a:solidFill>
                  <a:latin typeface="Times New Roman" pitchFamily="18" charset="0"/>
                  <a:ea typeface="宋体" pitchFamily="2" charset="-122"/>
                </a:defRPr>
              </a:lvl1pPr>
              <a:lvl2pPr marL="571500" defTabSz="762000">
                <a:defRPr kumimoji="1" sz="2400">
                  <a:solidFill>
                    <a:schemeClr val="tx1"/>
                  </a:solidFill>
                  <a:latin typeface="Times New Roman" pitchFamily="18" charset="0"/>
                  <a:ea typeface="宋体" pitchFamily="2" charset="-122"/>
                </a:defRPr>
              </a:lvl2pPr>
              <a:lvl3pPr marL="1143000" defTabSz="762000">
                <a:defRPr kumimoji="1" sz="2400">
                  <a:solidFill>
                    <a:schemeClr val="tx1"/>
                  </a:solidFill>
                  <a:latin typeface="Times New Roman" pitchFamily="18" charset="0"/>
                  <a:ea typeface="宋体" pitchFamily="2" charset="-122"/>
                </a:defRPr>
              </a:lvl3pPr>
              <a:lvl4pPr marL="1714500" defTabSz="762000">
                <a:defRPr kumimoji="1" sz="2400">
                  <a:solidFill>
                    <a:schemeClr val="tx1"/>
                  </a:solidFill>
                  <a:latin typeface="Times New Roman" pitchFamily="18" charset="0"/>
                  <a:ea typeface="宋体" pitchFamily="2" charset="-122"/>
                </a:defRPr>
              </a:lvl4pPr>
              <a:lvl5pPr marL="2286000" defTabSz="762000">
                <a:defRPr kumimoji="1" sz="2400">
                  <a:solidFill>
                    <a:schemeClr val="tx1"/>
                  </a:solidFill>
                  <a:latin typeface="Times New Roman" pitchFamily="18" charset="0"/>
                  <a:ea typeface="宋体" pitchFamily="2" charset="-122"/>
                </a:defRPr>
              </a:lvl5pPr>
              <a:lvl6pPr marL="2743200" defTabSz="762000" fontAlgn="base">
                <a:spcBef>
                  <a:spcPct val="0"/>
                </a:spcBef>
                <a:spcAft>
                  <a:spcPct val="0"/>
                </a:spcAft>
                <a:defRPr kumimoji="1" sz="2400">
                  <a:solidFill>
                    <a:schemeClr val="tx1"/>
                  </a:solidFill>
                  <a:latin typeface="Times New Roman" pitchFamily="18" charset="0"/>
                  <a:ea typeface="宋体" pitchFamily="2" charset="-122"/>
                </a:defRPr>
              </a:lvl6pPr>
              <a:lvl7pPr marL="3200400" defTabSz="762000" fontAlgn="base">
                <a:spcBef>
                  <a:spcPct val="0"/>
                </a:spcBef>
                <a:spcAft>
                  <a:spcPct val="0"/>
                </a:spcAft>
                <a:defRPr kumimoji="1" sz="2400">
                  <a:solidFill>
                    <a:schemeClr val="tx1"/>
                  </a:solidFill>
                  <a:latin typeface="Times New Roman" pitchFamily="18" charset="0"/>
                  <a:ea typeface="宋体" pitchFamily="2" charset="-122"/>
                </a:defRPr>
              </a:lvl7pPr>
              <a:lvl8pPr marL="3657600" defTabSz="762000" fontAlgn="base">
                <a:spcBef>
                  <a:spcPct val="0"/>
                </a:spcBef>
                <a:spcAft>
                  <a:spcPct val="0"/>
                </a:spcAft>
                <a:defRPr kumimoji="1" sz="2400">
                  <a:solidFill>
                    <a:schemeClr val="tx1"/>
                  </a:solidFill>
                  <a:latin typeface="Times New Roman" pitchFamily="18" charset="0"/>
                  <a:ea typeface="宋体" pitchFamily="2" charset="-122"/>
                </a:defRPr>
              </a:lvl8pPr>
              <a:lvl9pPr marL="4114800" defTabSz="762000" fontAlgn="base">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a:solidFill>
                    <a:srgbClr val="66FF99"/>
                  </a:solidFill>
                </a:rPr>
                <a:t>L</a:t>
              </a:r>
            </a:p>
          </p:txBody>
        </p:sp>
        <p:sp>
          <p:nvSpPr>
            <p:cNvPr id="186420" name="Line 52"/>
            <p:cNvSpPr>
              <a:spLocks noChangeShapeType="1"/>
            </p:cNvSpPr>
            <p:nvPr/>
          </p:nvSpPr>
          <p:spPr bwMode="auto">
            <a:xfrm flipV="1">
              <a:off x="1968" y="3264"/>
              <a:ext cx="0" cy="336"/>
            </a:xfrm>
            <a:prstGeom prst="line">
              <a:avLst/>
            </a:prstGeom>
            <a:noFill/>
            <a:ln w="25400">
              <a:solidFill>
                <a:srgbClr val="FFFF99"/>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86421" name="Rectangle 53"/>
          <p:cNvSpPr>
            <a:spLocks noChangeArrowheads="1"/>
          </p:cNvSpPr>
          <p:nvPr/>
        </p:nvSpPr>
        <p:spPr bwMode="auto">
          <a:xfrm>
            <a:off x="4556125" y="3714750"/>
            <a:ext cx="2705869"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defRPr kumimoji="1" sz="2400">
                <a:solidFill>
                  <a:schemeClr val="tx1"/>
                </a:solidFill>
                <a:latin typeface="Times New Roman" pitchFamily="18" charset="0"/>
                <a:ea typeface="宋体" pitchFamily="2" charset="-122"/>
              </a:defRPr>
            </a:lvl1pPr>
            <a:lvl2pPr marL="571500" defTabSz="762000">
              <a:defRPr kumimoji="1" sz="2400">
                <a:solidFill>
                  <a:schemeClr val="tx1"/>
                </a:solidFill>
                <a:latin typeface="Times New Roman" pitchFamily="18" charset="0"/>
                <a:ea typeface="宋体" pitchFamily="2" charset="-122"/>
              </a:defRPr>
            </a:lvl2pPr>
            <a:lvl3pPr marL="1143000" defTabSz="762000">
              <a:defRPr kumimoji="1" sz="2400">
                <a:solidFill>
                  <a:schemeClr val="tx1"/>
                </a:solidFill>
                <a:latin typeface="Times New Roman" pitchFamily="18" charset="0"/>
                <a:ea typeface="宋体" pitchFamily="2" charset="-122"/>
              </a:defRPr>
            </a:lvl3pPr>
            <a:lvl4pPr marL="1714500" defTabSz="762000">
              <a:defRPr kumimoji="1" sz="2400">
                <a:solidFill>
                  <a:schemeClr val="tx1"/>
                </a:solidFill>
                <a:latin typeface="Times New Roman" pitchFamily="18" charset="0"/>
                <a:ea typeface="宋体" pitchFamily="2" charset="-122"/>
              </a:defRPr>
            </a:lvl4pPr>
            <a:lvl5pPr marL="2286000" defTabSz="762000">
              <a:defRPr kumimoji="1" sz="2400">
                <a:solidFill>
                  <a:schemeClr val="tx1"/>
                </a:solidFill>
                <a:latin typeface="Times New Roman" pitchFamily="18" charset="0"/>
                <a:ea typeface="宋体" pitchFamily="2" charset="-122"/>
              </a:defRPr>
            </a:lvl5pPr>
            <a:lvl6pPr marL="2743200" defTabSz="762000" fontAlgn="base">
              <a:spcBef>
                <a:spcPct val="0"/>
              </a:spcBef>
              <a:spcAft>
                <a:spcPct val="0"/>
              </a:spcAft>
              <a:defRPr kumimoji="1" sz="2400">
                <a:solidFill>
                  <a:schemeClr val="tx1"/>
                </a:solidFill>
                <a:latin typeface="Times New Roman" pitchFamily="18" charset="0"/>
                <a:ea typeface="宋体" pitchFamily="2" charset="-122"/>
              </a:defRPr>
            </a:lvl6pPr>
            <a:lvl7pPr marL="3200400" defTabSz="762000" fontAlgn="base">
              <a:spcBef>
                <a:spcPct val="0"/>
              </a:spcBef>
              <a:spcAft>
                <a:spcPct val="0"/>
              </a:spcAft>
              <a:defRPr kumimoji="1" sz="2400">
                <a:solidFill>
                  <a:schemeClr val="tx1"/>
                </a:solidFill>
                <a:latin typeface="Times New Roman" pitchFamily="18" charset="0"/>
                <a:ea typeface="宋体" pitchFamily="2" charset="-122"/>
              </a:defRPr>
            </a:lvl7pPr>
            <a:lvl8pPr marL="3657600" defTabSz="762000" fontAlgn="base">
              <a:spcBef>
                <a:spcPct val="0"/>
              </a:spcBef>
              <a:spcAft>
                <a:spcPct val="0"/>
              </a:spcAft>
              <a:defRPr kumimoji="1" sz="2400">
                <a:solidFill>
                  <a:schemeClr val="tx1"/>
                </a:solidFill>
                <a:latin typeface="Times New Roman" pitchFamily="18" charset="0"/>
                <a:ea typeface="宋体" pitchFamily="2" charset="-122"/>
              </a:defRPr>
            </a:lvl8pPr>
            <a:lvl9pPr marL="4114800" defTabSz="762000" fontAlgn="base">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a:solidFill>
                  <a:srgbClr val="00FFFF"/>
                </a:solidFill>
              </a:rPr>
              <a:t>M=INT((L+H)/2)=4</a:t>
            </a:r>
          </a:p>
        </p:txBody>
      </p:sp>
      <p:grpSp>
        <p:nvGrpSpPr>
          <p:cNvPr id="186422" name="Group 54"/>
          <p:cNvGrpSpPr>
            <a:grpSpLocks/>
          </p:cNvGrpSpPr>
          <p:nvPr/>
        </p:nvGrpSpPr>
        <p:grpSpPr bwMode="auto">
          <a:xfrm>
            <a:off x="3108322" y="4526760"/>
            <a:ext cx="460375" cy="621507"/>
            <a:chOff x="1958" y="3600"/>
            <a:chExt cx="290" cy="522"/>
          </a:xfrm>
        </p:grpSpPr>
        <p:sp>
          <p:nvSpPr>
            <p:cNvPr id="186423" name="Line 55"/>
            <p:cNvSpPr>
              <a:spLocks noChangeShapeType="1"/>
            </p:cNvSpPr>
            <p:nvPr/>
          </p:nvSpPr>
          <p:spPr bwMode="auto">
            <a:xfrm flipV="1">
              <a:off x="1968" y="3600"/>
              <a:ext cx="0" cy="336"/>
            </a:xfrm>
            <a:prstGeom prst="line">
              <a:avLst/>
            </a:prstGeom>
            <a:noFill/>
            <a:ln w="25400">
              <a:solidFill>
                <a:srgbClr val="FFFF99"/>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424" name="Rectangle 56"/>
            <p:cNvSpPr>
              <a:spLocks noChangeArrowheads="1"/>
            </p:cNvSpPr>
            <p:nvPr/>
          </p:nvSpPr>
          <p:spPr bwMode="auto">
            <a:xfrm>
              <a:off x="1958" y="3734"/>
              <a:ext cx="290"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defRPr kumimoji="1" sz="2400">
                  <a:solidFill>
                    <a:schemeClr val="tx1"/>
                  </a:solidFill>
                  <a:latin typeface="Times New Roman" pitchFamily="18" charset="0"/>
                  <a:ea typeface="宋体" pitchFamily="2" charset="-122"/>
                </a:defRPr>
              </a:lvl1pPr>
              <a:lvl2pPr marL="571500" defTabSz="762000">
                <a:defRPr kumimoji="1" sz="2400">
                  <a:solidFill>
                    <a:schemeClr val="tx1"/>
                  </a:solidFill>
                  <a:latin typeface="Times New Roman" pitchFamily="18" charset="0"/>
                  <a:ea typeface="宋体" pitchFamily="2" charset="-122"/>
                </a:defRPr>
              </a:lvl2pPr>
              <a:lvl3pPr marL="1143000" defTabSz="762000">
                <a:defRPr kumimoji="1" sz="2400">
                  <a:solidFill>
                    <a:schemeClr val="tx1"/>
                  </a:solidFill>
                  <a:latin typeface="Times New Roman" pitchFamily="18" charset="0"/>
                  <a:ea typeface="宋体" pitchFamily="2" charset="-122"/>
                </a:defRPr>
              </a:lvl3pPr>
              <a:lvl4pPr marL="1714500" defTabSz="762000">
                <a:defRPr kumimoji="1" sz="2400">
                  <a:solidFill>
                    <a:schemeClr val="tx1"/>
                  </a:solidFill>
                  <a:latin typeface="Times New Roman" pitchFamily="18" charset="0"/>
                  <a:ea typeface="宋体" pitchFamily="2" charset="-122"/>
                </a:defRPr>
              </a:lvl4pPr>
              <a:lvl5pPr marL="2286000" defTabSz="762000">
                <a:defRPr kumimoji="1" sz="2400">
                  <a:solidFill>
                    <a:schemeClr val="tx1"/>
                  </a:solidFill>
                  <a:latin typeface="Times New Roman" pitchFamily="18" charset="0"/>
                  <a:ea typeface="宋体" pitchFamily="2" charset="-122"/>
                </a:defRPr>
              </a:lvl5pPr>
              <a:lvl6pPr marL="2743200" defTabSz="762000" fontAlgn="base">
                <a:spcBef>
                  <a:spcPct val="0"/>
                </a:spcBef>
                <a:spcAft>
                  <a:spcPct val="0"/>
                </a:spcAft>
                <a:defRPr kumimoji="1" sz="2400">
                  <a:solidFill>
                    <a:schemeClr val="tx1"/>
                  </a:solidFill>
                  <a:latin typeface="Times New Roman" pitchFamily="18" charset="0"/>
                  <a:ea typeface="宋体" pitchFamily="2" charset="-122"/>
                </a:defRPr>
              </a:lvl6pPr>
              <a:lvl7pPr marL="3200400" defTabSz="762000" fontAlgn="base">
                <a:spcBef>
                  <a:spcPct val="0"/>
                </a:spcBef>
                <a:spcAft>
                  <a:spcPct val="0"/>
                </a:spcAft>
                <a:defRPr kumimoji="1" sz="2400">
                  <a:solidFill>
                    <a:schemeClr val="tx1"/>
                  </a:solidFill>
                  <a:latin typeface="Times New Roman" pitchFamily="18" charset="0"/>
                  <a:ea typeface="宋体" pitchFamily="2" charset="-122"/>
                </a:defRPr>
              </a:lvl7pPr>
              <a:lvl8pPr marL="3657600" defTabSz="762000" fontAlgn="base">
                <a:spcBef>
                  <a:spcPct val="0"/>
                </a:spcBef>
                <a:spcAft>
                  <a:spcPct val="0"/>
                </a:spcAft>
                <a:defRPr kumimoji="1" sz="2400">
                  <a:solidFill>
                    <a:schemeClr val="tx1"/>
                  </a:solidFill>
                  <a:latin typeface="Times New Roman" pitchFamily="18" charset="0"/>
                  <a:ea typeface="宋体" pitchFamily="2" charset="-122"/>
                </a:defRPr>
              </a:lvl8pPr>
              <a:lvl9pPr marL="4114800" defTabSz="762000" fontAlgn="base">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a:solidFill>
                    <a:srgbClr val="66FF99"/>
                  </a:solidFill>
                </a:rPr>
                <a:t>M</a:t>
              </a:r>
            </a:p>
          </p:txBody>
        </p:sp>
      </p:grpSp>
    </p:spTree>
    <p:extLst>
      <p:ext uri="{BB962C8B-B14F-4D97-AF65-F5344CB8AC3E}">
        <p14:creationId xmlns:p14="http://schemas.microsoft.com/office/powerpoint/2010/main" val="6438367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86372"/>
                                        </p:tgtEl>
                                        <p:attrNameLst>
                                          <p:attrName>style.visibility</p:attrName>
                                        </p:attrNameLst>
                                      </p:cBhvr>
                                      <p:to>
                                        <p:strVal val="visible"/>
                                      </p:to>
                                    </p:set>
                                    <p:animEffect transition="in" filter="wipe(up)">
                                      <p:cBhvr>
                                        <p:cTn id="7" dur="500"/>
                                        <p:tgtEl>
                                          <p:spTgt spid="186372"/>
                                        </p:tgtEl>
                                      </p:cBhvr>
                                    </p:animEffect>
                                  </p:childTnLst>
                                  <p:subTnLst>
                                    <p:audio>
                                      <p:cMediaNode>
                                        <p:cTn display="0" masterRel="sameClick">
                                          <p:stCondLst>
                                            <p:cond evt="begin" delay="0">
                                              <p:tn val="5"/>
                                            </p:cond>
                                          </p:stCondLst>
                                          <p:endCondLst>
                                            <p:cond evt="onStopAudio" delay="0">
                                              <p:tgtEl>
                                                <p:sldTgt/>
                                              </p:tgtEl>
                                            </p:cond>
                                          </p:endCondLst>
                                        </p:cTn>
                                        <p:tgtEl>
                                          <p:sndTgt r:embed="rId3" name="Whoosh"/>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86388"/>
                                        </p:tgtEl>
                                        <p:attrNameLst>
                                          <p:attrName>style.visibility</p:attrName>
                                        </p:attrNameLst>
                                      </p:cBhvr>
                                      <p:to>
                                        <p:strVal val="visible"/>
                                      </p:to>
                                    </p:set>
                                    <p:animEffect transition="in" filter="wipe(up)">
                                      <p:cBhvr>
                                        <p:cTn id="12" dur="500"/>
                                        <p:tgtEl>
                                          <p:spTgt spid="186388"/>
                                        </p:tgtEl>
                                      </p:cBhvr>
                                    </p:animEffect>
                                  </p:childTnLst>
                                  <p:subTnLst>
                                    <p:audio>
                                      <p:cMediaNode>
                                        <p:cTn display="0" masterRel="sameClick">
                                          <p:stCondLst>
                                            <p:cond evt="begin" delay="0">
                                              <p:tn val="10"/>
                                            </p:cond>
                                          </p:stCondLst>
                                          <p:endCondLst>
                                            <p:cond evt="onStopAudio" delay="0">
                                              <p:tgtEl>
                                                <p:sldTgt/>
                                              </p:tgtEl>
                                            </p:cond>
                                          </p:endCondLst>
                                        </p:cTn>
                                        <p:tgtEl>
                                          <p:sndTgt r:embed="rId3" name="Whoosh"/>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86391"/>
                                        </p:tgtEl>
                                        <p:attrNameLst>
                                          <p:attrName>style.visibility</p:attrName>
                                        </p:attrNameLst>
                                      </p:cBhvr>
                                      <p:to>
                                        <p:strVal val="visible"/>
                                      </p:to>
                                    </p:set>
                                    <p:animEffect transition="in" filter="wipe(left)">
                                      <p:cBhvr>
                                        <p:cTn id="17" dur="500"/>
                                        <p:tgtEl>
                                          <p:spTgt spid="186391"/>
                                        </p:tgtEl>
                                      </p:cBhvr>
                                    </p:animEffect>
                                  </p:childTnLst>
                                  <p:subTnLst>
                                    <p:audio>
                                      <p:cMediaNode>
                                        <p:cTn display="0" masterRel="sameClick">
                                          <p:stCondLst>
                                            <p:cond evt="begin" delay="0">
                                              <p:tn val="15"/>
                                            </p:cond>
                                          </p:stCondLst>
                                          <p:endCondLst>
                                            <p:cond evt="onStopAudio" delay="0">
                                              <p:tgtEl>
                                                <p:sldTgt/>
                                              </p:tgtEl>
                                            </p:cond>
                                          </p:endCondLst>
                                        </p:cTn>
                                        <p:tgtEl>
                                          <p:sndTgt r:embed="rId3" name="Whoosh"/>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86394"/>
                                        </p:tgtEl>
                                        <p:attrNameLst>
                                          <p:attrName>style.visibility</p:attrName>
                                        </p:attrNameLst>
                                      </p:cBhvr>
                                      <p:to>
                                        <p:strVal val="visible"/>
                                      </p:to>
                                    </p:set>
                                    <p:animEffect transition="in" filter="wipe(left)">
                                      <p:cBhvr>
                                        <p:cTn id="22" dur="500"/>
                                        <p:tgtEl>
                                          <p:spTgt spid="186394"/>
                                        </p:tgtEl>
                                      </p:cBhvr>
                                    </p:animEffect>
                                  </p:childTnLst>
                                  <p:subTnLst>
                                    <p:audio>
                                      <p:cMediaNode>
                                        <p:cTn display="0" masterRel="sameClick">
                                          <p:stCondLst>
                                            <p:cond evt="begin" delay="0">
                                              <p:tn val="20"/>
                                            </p:cond>
                                          </p:stCondLst>
                                          <p:endCondLst>
                                            <p:cond evt="onStopAudio" delay="0">
                                              <p:tgtEl>
                                                <p:sldTgt/>
                                              </p:tgtEl>
                                            </p:cond>
                                          </p:endCondLst>
                                        </p:cTn>
                                        <p:tgtEl>
                                          <p:sndTgt r:embed="rId3" name="Whoosh"/>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186401"/>
                                        </p:tgtEl>
                                        <p:attrNameLst>
                                          <p:attrName>style.visibility</p:attrName>
                                        </p:attrNameLst>
                                      </p:cBhvr>
                                      <p:to>
                                        <p:strVal val="visible"/>
                                      </p:to>
                                    </p:set>
                                    <p:animEffect transition="in" filter="wipe(up)">
                                      <p:cBhvr>
                                        <p:cTn id="27" dur="500"/>
                                        <p:tgtEl>
                                          <p:spTgt spid="186401"/>
                                        </p:tgtEl>
                                      </p:cBhvr>
                                    </p:animEffect>
                                  </p:childTnLst>
                                  <p:subTnLst>
                                    <p:audio>
                                      <p:cMediaNode>
                                        <p:cTn display="0" masterRel="sameClick">
                                          <p:stCondLst>
                                            <p:cond evt="begin" delay="0">
                                              <p:tn val="25"/>
                                            </p:cond>
                                          </p:stCondLst>
                                          <p:endCondLst>
                                            <p:cond evt="onStopAudio" delay="0">
                                              <p:tgtEl>
                                                <p:sldTgt/>
                                              </p:tgtEl>
                                            </p:cond>
                                          </p:endCondLst>
                                        </p:cTn>
                                        <p:tgtEl>
                                          <p:sndTgt r:embed="rId3" name="Whoosh"/>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86404"/>
                                        </p:tgtEl>
                                        <p:attrNameLst>
                                          <p:attrName>style.visibility</p:attrName>
                                        </p:attrNameLst>
                                      </p:cBhvr>
                                      <p:to>
                                        <p:strVal val="visible"/>
                                      </p:to>
                                    </p:set>
                                    <p:animEffect transition="in" filter="wipe(left)">
                                      <p:cBhvr>
                                        <p:cTn id="32" dur="500"/>
                                        <p:tgtEl>
                                          <p:spTgt spid="186404"/>
                                        </p:tgtEl>
                                      </p:cBhvr>
                                    </p:animEffect>
                                  </p:childTnLst>
                                  <p:subTnLst>
                                    <p:audio>
                                      <p:cMediaNode>
                                        <p:cTn display="0" masterRel="sameClick">
                                          <p:stCondLst>
                                            <p:cond evt="begin" delay="0">
                                              <p:tn val="30"/>
                                            </p:cond>
                                          </p:stCondLst>
                                          <p:endCondLst>
                                            <p:cond evt="onStopAudio" delay="0">
                                              <p:tgtEl>
                                                <p:sldTgt/>
                                              </p:tgtEl>
                                            </p:cond>
                                          </p:endCondLst>
                                        </p:cTn>
                                        <p:tgtEl>
                                          <p:sndTgt r:embed="rId3" name="Whoosh"/>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86407"/>
                                        </p:tgtEl>
                                        <p:attrNameLst>
                                          <p:attrName>style.visibility</p:attrName>
                                        </p:attrNameLst>
                                      </p:cBhvr>
                                      <p:to>
                                        <p:strVal val="visible"/>
                                      </p:to>
                                    </p:set>
                                    <p:animEffect transition="in" filter="wipe(left)">
                                      <p:cBhvr>
                                        <p:cTn id="37" dur="500"/>
                                        <p:tgtEl>
                                          <p:spTgt spid="186407"/>
                                        </p:tgtEl>
                                      </p:cBhvr>
                                    </p:animEffect>
                                  </p:childTnLst>
                                  <p:subTnLst>
                                    <p:audio>
                                      <p:cMediaNode>
                                        <p:cTn display="0" masterRel="sameClick">
                                          <p:stCondLst>
                                            <p:cond evt="begin" delay="0">
                                              <p:tn val="35"/>
                                            </p:cond>
                                          </p:stCondLst>
                                          <p:endCondLst>
                                            <p:cond evt="onStopAudio" delay="0">
                                              <p:tgtEl>
                                                <p:sldTgt/>
                                              </p:tgtEl>
                                            </p:cond>
                                          </p:endCondLst>
                                        </p:cTn>
                                        <p:tgtEl>
                                          <p:sndTgt r:embed="rId3" name="Whoosh"/>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nodeType="clickEffect">
                                  <p:stCondLst>
                                    <p:cond delay="0"/>
                                  </p:stCondLst>
                                  <p:childTnLst>
                                    <p:set>
                                      <p:cBhvr>
                                        <p:cTn id="41" dur="1" fill="hold">
                                          <p:stCondLst>
                                            <p:cond delay="0"/>
                                          </p:stCondLst>
                                        </p:cTn>
                                        <p:tgtEl>
                                          <p:spTgt spid="186408"/>
                                        </p:tgtEl>
                                        <p:attrNameLst>
                                          <p:attrName>style.visibility</p:attrName>
                                        </p:attrNameLst>
                                      </p:cBhvr>
                                      <p:to>
                                        <p:strVal val="visible"/>
                                      </p:to>
                                    </p:set>
                                    <p:animEffect transition="in" filter="wipe(up)">
                                      <p:cBhvr>
                                        <p:cTn id="42" dur="500"/>
                                        <p:tgtEl>
                                          <p:spTgt spid="186408"/>
                                        </p:tgtEl>
                                      </p:cBhvr>
                                    </p:animEffect>
                                  </p:childTnLst>
                                  <p:subTnLst>
                                    <p:audio>
                                      <p:cMediaNode>
                                        <p:cTn display="0" masterRel="sameClick">
                                          <p:stCondLst>
                                            <p:cond evt="begin" delay="0">
                                              <p:tn val="40"/>
                                            </p:cond>
                                          </p:stCondLst>
                                          <p:endCondLst>
                                            <p:cond evt="onStopAudio" delay="0">
                                              <p:tgtEl>
                                                <p:sldTgt/>
                                              </p:tgtEl>
                                            </p:cond>
                                          </p:endCondLst>
                                        </p:cTn>
                                        <p:tgtEl>
                                          <p:sndTgt r:embed="rId3" name="Whoosh"/>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32" fill="hold" nodeType="clickEffect">
                                  <p:stCondLst>
                                    <p:cond delay="0"/>
                                  </p:stCondLst>
                                  <p:childTnLst>
                                    <p:set>
                                      <p:cBhvr>
                                        <p:cTn id="46" dur="1" fill="hold">
                                          <p:stCondLst>
                                            <p:cond delay="0"/>
                                          </p:stCondLst>
                                        </p:cTn>
                                        <p:tgtEl>
                                          <p:spTgt spid="186411"/>
                                        </p:tgtEl>
                                        <p:attrNameLst>
                                          <p:attrName>style.visibility</p:attrName>
                                        </p:attrNameLst>
                                      </p:cBhvr>
                                      <p:to>
                                        <p:strVal val="visible"/>
                                      </p:to>
                                    </p:set>
                                    <p:animEffect transition="in" filter="box(out)">
                                      <p:cBhvr>
                                        <p:cTn id="47" dur="500"/>
                                        <p:tgtEl>
                                          <p:spTgt spid="186411"/>
                                        </p:tgtEl>
                                      </p:cBhvr>
                                    </p:animEffect>
                                  </p:childTnLst>
                                  <p:subTnLst>
                                    <p:audio>
                                      <p:cMediaNode>
                                        <p:cTn display="0" masterRel="sameClick">
                                          <p:stCondLst>
                                            <p:cond evt="begin" delay="0">
                                              <p:tn val="45"/>
                                            </p:cond>
                                          </p:stCondLst>
                                          <p:endCondLst>
                                            <p:cond evt="onStopAudio" delay="0">
                                              <p:tgtEl>
                                                <p:sldTgt/>
                                              </p:tgtEl>
                                            </p:cond>
                                          </p:endCondLst>
                                        </p:cTn>
                                        <p:tgtEl>
                                          <p:sndTgt r:embed="rId3" name="Whoosh"/>
                                        </p:tgtEl>
                                      </p:cMediaNode>
                                    </p:audio>
                                  </p:sub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nodeType="clickEffect">
                                  <p:stCondLst>
                                    <p:cond delay="0"/>
                                  </p:stCondLst>
                                  <p:childTnLst>
                                    <p:set>
                                      <p:cBhvr>
                                        <p:cTn id="51" dur="1" fill="hold">
                                          <p:stCondLst>
                                            <p:cond delay="0"/>
                                          </p:stCondLst>
                                        </p:cTn>
                                        <p:tgtEl>
                                          <p:spTgt spid="186414"/>
                                        </p:tgtEl>
                                        <p:attrNameLst>
                                          <p:attrName>style.visibility</p:attrName>
                                        </p:attrNameLst>
                                      </p:cBhvr>
                                      <p:to>
                                        <p:strVal val="visible"/>
                                      </p:to>
                                    </p:set>
                                    <p:animEffect transition="in" filter="wipe(up)">
                                      <p:cBhvr>
                                        <p:cTn id="52" dur="500"/>
                                        <p:tgtEl>
                                          <p:spTgt spid="186414"/>
                                        </p:tgtEl>
                                      </p:cBhvr>
                                    </p:animEffect>
                                  </p:childTnLst>
                                  <p:subTnLst>
                                    <p:audio>
                                      <p:cMediaNode>
                                        <p:cTn display="0" masterRel="sameClick">
                                          <p:stCondLst>
                                            <p:cond evt="begin" delay="0">
                                              <p:tn val="50"/>
                                            </p:cond>
                                          </p:stCondLst>
                                          <p:endCondLst>
                                            <p:cond evt="onStopAudio" delay="0">
                                              <p:tgtEl>
                                                <p:sldTgt/>
                                              </p:tgtEl>
                                            </p:cond>
                                          </p:endCondLst>
                                        </p:cTn>
                                        <p:tgtEl>
                                          <p:sndTgt r:embed="rId3" name="Whoosh"/>
                                        </p:tgtEl>
                                      </p:cMediaNode>
                                    </p:audio>
                                  </p:sub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186417"/>
                                        </p:tgtEl>
                                        <p:attrNameLst>
                                          <p:attrName>style.visibility</p:attrName>
                                        </p:attrNameLst>
                                      </p:cBhvr>
                                      <p:to>
                                        <p:strVal val="visible"/>
                                      </p:to>
                                    </p:set>
                                    <p:animEffect transition="in" filter="wipe(up)">
                                      <p:cBhvr>
                                        <p:cTn id="57" dur="500"/>
                                        <p:tgtEl>
                                          <p:spTgt spid="186417"/>
                                        </p:tgtEl>
                                      </p:cBhvr>
                                    </p:animEffect>
                                  </p:childTnLst>
                                  <p:subTnLst>
                                    <p:audio>
                                      <p:cMediaNode>
                                        <p:cTn display="0" masterRel="sameClick">
                                          <p:stCondLst>
                                            <p:cond evt="begin" delay="0">
                                              <p:tn val="55"/>
                                            </p:cond>
                                          </p:stCondLst>
                                          <p:endCondLst>
                                            <p:cond evt="onStopAudio" delay="0">
                                              <p:tgtEl>
                                                <p:sldTgt/>
                                              </p:tgtEl>
                                            </p:cond>
                                          </p:endCondLst>
                                        </p:cTn>
                                        <p:tgtEl>
                                          <p:sndTgt r:embed="rId3" name="Whoosh"/>
                                        </p:tgtEl>
                                      </p:cMediaNode>
                                    </p:audio>
                                  </p:sub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1" fill="hold" nodeType="clickEffect">
                                  <p:stCondLst>
                                    <p:cond delay="0"/>
                                  </p:stCondLst>
                                  <p:childTnLst>
                                    <p:set>
                                      <p:cBhvr>
                                        <p:cTn id="61" dur="1" fill="hold">
                                          <p:stCondLst>
                                            <p:cond delay="0"/>
                                          </p:stCondLst>
                                        </p:cTn>
                                        <p:tgtEl>
                                          <p:spTgt spid="186418"/>
                                        </p:tgtEl>
                                        <p:attrNameLst>
                                          <p:attrName>style.visibility</p:attrName>
                                        </p:attrNameLst>
                                      </p:cBhvr>
                                      <p:to>
                                        <p:strVal val="visible"/>
                                      </p:to>
                                    </p:set>
                                    <p:animEffect transition="in" filter="wipe(up)">
                                      <p:cBhvr>
                                        <p:cTn id="62" dur="500"/>
                                        <p:tgtEl>
                                          <p:spTgt spid="186418"/>
                                        </p:tgtEl>
                                      </p:cBhvr>
                                    </p:animEffect>
                                  </p:childTnLst>
                                  <p:subTnLst>
                                    <p:audio>
                                      <p:cMediaNode>
                                        <p:cTn display="0" masterRel="sameClick">
                                          <p:stCondLst>
                                            <p:cond evt="begin" delay="0">
                                              <p:tn val="60"/>
                                            </p:cond>
                                          </p:stCondLst>
                                          <p:endCondLst>
                                            <p:cond evt="onStopAudio" delay="0">
                                              <p:tgtEl>
                                                <p:sldTgt/>
                                              </p:tgtEl>
                                            </p:cond>
                                          </p:endCondLst>
                                        </p:cTn>
                                        <p:tgtEl>
                                          <p:sndTgt r:embed="rId3" name="Whoosh"/>
                                        </p:tgtEl>
                                      </p:cMediaNode>
                                    </p:audio>
                                  </p:sub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86421"/>
                                        </p:tgtEl>
                                        <p:attrNameLst>
                                          <p:attrName>style.visibility</p:attrName>
                                        </p:attrNameLst>
                                      </p:cBhvr>
                                      <p:to>
                                        <p:strVal val="visible"/>
                                      </p:to>
                                    </p:set>
                                    <p:animEffect transition="in" filter="wipe(left)">
                                      <p:cBhvr>
                                        <p:cTn id="67" dur="500"/>
                                        <p:tgtEl>
                                          <p:spTgt spid="186421"/>
                                        </p:tgtEl>
                                      </p:cBhvr>
                                    </p:animEffect>
                                  </p:childTnLst>
                                  <p:subTnLst>
                                    <p:audio>
                                      <p:cMediaNode>
                                        <p:cTn display="0" masterRel="sameClick">
                                          <p:stCondLst>
                                            <p:cond evt="begin" delay="0">
                                              <p:tn val="65"/>
                                            </p:cond>
                                          </p:stCondLst>
                                          <p:endCondLst>
                                            <p:cond evt="onStopAudio" delay="0">
                                              <p:tgtEl>
                                                <p:sldTgt/>
                                              </p:tgtEl>
                                            </p:cond>
                                          </p:endCondLst>
                                        </p:cTn>
                                        <p:tgtEl>
                                          <p:sndTgt r:embed="rId3" name="Whoosh"/>
                                        </p:tgtEl>
                                      </p:cMediaNode>
                                    </p:audio>
                                  </p:sub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1" fill="hold" nodeType="clickEffect">
                                  <p:stCondLst>
                                    <p:cond delay="0"/>
                                  </p:stCondLst>
                                  <p:childTnLst>
                                    <p:set>
                                      <p:cBhvr>
                                        <p:cTn id="71" dur="1" fill="hold">
                                          <p:stCondLst>
                                            <p:cond delay="0"/>
                                          </p:stCondLst>
                                        </p:cTn>
                                        <p:tgtEl>
                                          <p:spTgt spid="186422"/>
                                        </p:tgtEl>
                                        <p:attrNameLst>
                                          <p:attrName>style.visibility</p:attrName>
                                        </p:attrNameLst>
                                      </p:cBhvr>
                                      <p:to>
                                        <p:strVal val="visible"/>
                                      </p:to>
                                    </p:set>
                                    <p:animEffect transition="in" filter="wipe(up)">
                                      <p:cBhvr>
                                        <p:cTn id="72" dur="500"/>
                                        <p:tgtEl>
                                          <p:spTgt spid="186422"/>
                                        </p:tgtEl>
                                      </p:cBhvr>
                                    </p:animEffect>
                                  </p:childTnLst>
                                  <p:subTnLst>
                                    <p:audio>
                                      <p:cMediaNode>
                                        <p:cTn display="0" masterRel="sameClick">
                                          <p:stCondLst>
                                            <p:cond evt="begin" delay="0">
                                              <p:tn val="70"/>
                                            </p:cond>
                                          </p:stCondLst>
                                          <p:endCondLst>
                                            <p:cond evt="onStopAudio" delay="0">
                                              <p:tgtEl>
                                                <p:sldTgt/>
                                              </p:tgtEl>
                                            </p:cond>
                                          </p:endCondLst>
                                        </p:cTn>
                                        <p:tgtEl>
                                          <p:sndTgt r:embed="rId3"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407" grpId="0" autoUpdateAnimBg="0"/>
      <p:bldP spid="186417" grpId="0" autoUpdateAnimBg="0"/>
      <p:bldP spid="186421" grpId="0"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r>
              <a:rPr lang="zh-CN" altLang="en-US"/>
              <a:t>例</a:t>
            </a:r>
            <a:r>
              <a:rPr lang="en-US" altLang="zh-CN"/>
              <a:t>10-5 </a:t>
            </a:r>
            <a:r>
              <a:rPr lang="zh-CN" altLang="en-US"/>
              <a:t>折半查找函数模板</a:t>
            </a:r>
          </a:p>
        </p:txBody>
      </p:sp>
      <p:sp>
        <p:nvSpPr>
          <p:cNvPr id="187395" name="Rectangle 3"/>
          <p:cNvSpPr>
            <a:spLocks noGrp="1" noChangeArrowheads="1"/>
          </p:cNvSpPr>
          <p:nvPr>
            <p:ph idx="1"/>
          </p:nvPr>
        </p:nvSpPr>
        <p:spPr>
          <a:xfrm>
            <a:off x="1143000" y="1257300"/>
            <a:ext cx="7391400" cy="3657600"/>
          </a:xfrm>
        </p:spPr>
        <p:txBody>
          <a:bodyPr>
            <a:normAutofit fontScale="92500" lnSpcReduction="20000"/>
          </a:bodyPr>
          <a:lstStyle/>
          <a:p>
            <a:pPr>
              <a:lnSpc>
                <a:spcPct val="90000"/>
              </a:lnSpc>
              <a:spcBef>
                <a:spcPct val="10000"/>
              </a:spcBef>
              <a:buFont typeface="Wingdings" pitchFamily="2" charset="2"/>
              <a:buNone/>
            </a:pPr>
            <a:r>
              <a:rPr lang="en-US" altLang="zh-CN" sz="2000"/>
              <a:t>template &lt;class T&gt;</a:t>
            </a:r>
          </a:p>
          <a:p>
            <a:pPr>
              <a:lnSpc>
                <a:spcPct val="90000"/>
              </a:lnSpc>
              <a:spcBef>
                <a:spcPct val="10000"/>
              </a:spcBef>
              <a:buFont typeface="Wingdings" pitchFamily="2" charset="2"/>
              <a:buNone/>
            </a:pPr>
            <a:r>
              <a:rPr lang="en-US" altLang="zh-CN" sz="2000"/>
              <a:t>int BinSearch(T list[], int n, T key)</a:t>
            </a:r>
          </a:p>
          <a:p>
            <a:pPr>
              <a:lnSpc>
                <a:spcPct val="90000"/>
              </a:lnSpc>
              <a:spcBef>
                <a:spcPct val="10000"/>
              </a:spcBef>
              <a:buFont typeface="Wingdings" pitchFamily="2" charset="2"/>
              <a:buNone/>
            </a:pPr>
            <a:r>
              <a:rPr lang="en-US" altLang="zh-CN" sz="2000"/>
              <a:t>{  int mid, low, high;</a:t>
            </a:r>
          </a:p>
          <a:p>
            <a:pPr>
              <a:lnSpc>
                <a:spcPct val="90000"/>
              </a:lnSpc>
              <a:spcBef>
                <a:spcPct val="10000"/>
              </a:spcBef>
              <a:buFont typeface="Wingdings" pitchFamily="2" charset="2"/>
              <a:buNone/>
            </a:pPr>
            <a:r>
              <a:rPr lang="en-US" altLang="zh-CN" sz="2000"/>
              <a:t>   T midvalue;</a:t>
            </a:r>
          </a:p>
          <a:p>
            <a:pPr>
              <a:lnSpc>
                <a:spcPct val="90000"/>
              </a:lnSpc>
              <a:spcBef>
                <a:spcPct val="10000"/>
              </a:spcBef>
              <a:buFont typeface="Wingdings" pitchFamily="2" charset="2"/>
              <a:buNone/>
            </a:pPr>
            <a:r>
              <a:rPr lang="en-US" altLang="zh-CN" sz="2000"/>
              <a:t>   low=0;</a:t>
            </a:r>
          </a:p>
          <a:p>
            <a:pPr>
              <a:lnSpc>
                <a:spcPct val="90000"/>
              </a:lnSpc>
              <a:spcBef>
                <a:spcPct val="10000"/>
              </a:spcBef>
              <a:buFont typeface="Wingdings" pitchFamily="2" charset="2"/>
              <a:buNone/>
            </a:pPr>
            <a:r>
              <a:rPr lang="en-US" altLang="zh-CN" sz="2000"/>
              <a:t>   high=n-1;</a:t>
            </a:r>
          </a:p>
          <a:p>
            <a:pPr>
              <a:lnSpc>
                <a:spcPct val="90000"/>
              </a:lnSpc>
              <a:spcBef>
                <a:spcPct val="10000"/>
              </a:spcBef>
              <a:buFont typeface="Wingdings" pitchFamily="2" charset="2"/>
              <a:buNone/>
            </a:pPr>
            <a:r>
              <a:rPr lang="en-US" altLang="zh-CN" sz="2000"/>
              <a:t>   while (low &lt;= high) </a:t>
            </a:r>
          </a:p>
          <a:p>
            <a:pPr>
              <a:lnSpc>
                <a:spcPct val="90000"/>
              </a:lnSpc>
              <a:spcBef>
                <a:spcPct val="10000"/>
              </a:spcBef>
              <a:buFont typeface="Wingdings" pitchFamily="2" charset="2"/>
              <a:buNone/>
            </a:pPr>
            <a:r>
              <a:rPr lang="en-US" altLang="zh-CN" sz="2000"/>
              <a:t>  {   mid = (low+high)/2;     </a:t>
            </a:r>
          </a:p>
          <a:p>
            <a:pPr>
              <a:lnSpc>
                <a:spcPct val="90000"/>
              </a:lnSpc>
              <a:spcBef>
                <a:spcPct val="10000"/>
              </a:spcBef>
              <a:buFont typeface="Wingdings" pitchFamily="2" charset="2"/>
              <a:buNone/>
            </a:pPr>
            <a:r>
              <a:rPr lang="en-US" altLang="zh-CN" sz="2000"/>
              <a:t>      midvalue = list[mid];   </a:t>
            </a:r>
          </a:p>
          <a:p>
            <a:pPr>
              <a:lnSpc>
                <a:spcPct val="90000"/>
              </a:lnSpc>
              <a:spcBef>
                <a:spcPct val="10000"/>
              </a:spcBef>
              <a:buFont typeface="Wingdings" pitchFamily="2" charset="2"/>
              <a:buNone/>
            </a:pPr>
            <a:r>
              <a:rPr lang="en-US" altLang="zh-CN" sz="2000"/>
              <a:t>      if (key == midvalue)    return mid; </a:t>
            </a:r>
          </a:p>
          <a:p>
            <a:pPr>
              <a:lnSpc>
                <a:spcPct val="90000"/>
              </a:lnSpc>
              <a:spcBef>
                <a:spcPct val="10000"/>
              </a:spcBef>
              <a:buFont typeface="Wingdings" pitchFamily="2" charset="2"/>
              <a:buNone/>
            </a:pPr>
            <a:r>
              <a:rPr lang="en-US" altLang="zh-CN" sz="2000"/>
              <a:t>      else if (key &lt; midvalue)    high = mid-1; </a:t>
            </a:r>
          </a:p>
          <a:p>
            <a:pPr>
              <a:lnSpc>
                <a:spcPct val="90000"/>
              </a:lnSpc>
              <a:spcBef>
                <a:spcPct val="10000"/>
              </a:spcBef>
              <a:buFont typeface="Wingdings" pitchFamily="2" charset="2"/>
              <a:buNone/>
            </a:pPr>
            <a:r>
              <a:rPr lang="en-US" altLang="zh-CN" sz="2000"/>
              <a:t>      else         low = mid+1; </a:t>
            </a:r>
          </a:p>
          <a:p>
            <a:pPr>
              <a:lnSpc>
                <a:spcPct val="90000"/>
              </a:lnSpc>
              <a:spcBef>
                <a:spcPct val="10000"/>
              </a:spcBef>
              <a:buFont typeface="Wingdings" pitchFamily="2" charset="2"/>
              <a:buNone/>
            </a:pPr>
            <a:r>
              <a:rPr lang="en-US" altLang="zh-CN" sz="2000"/>
              <a:t>   }</a:t>
            </a:r>
          </a:p>
          <a:p>
            <a:pPr>
              <a:lnSpc>
                <a:spcPct val="90000"/>
              </a:lnSpc>
              <a:spcBef>
                <a:spcPct val="10000"/>
              </a:spcBef>
              <a:buFont typeface="Wingdings" pitchFamily="2" charset="2"/>
              <a:buNone/>
            </a:pPr>
            <a:r>
              <a:rPr lang="en-US" altLang="zh-CN" sz="2000"/>
              <a:t>   return -1;           </a:t>
            </a:r>
          </a:p>
          <a:p>
            <a:pPr>
              <a:lnSpc>
                <a:spcPct val="90000"/>
              </a:lnSpc>
              <a:spcBef>
                <a:spcPct val="10000"/>
              </a:spcBef>
              <a:buFont typeface="Wingdings" pitchFamily="2" charset="2"/>
              <a:buNone/>
            </a:pPr>
            <a:r>
              <a:rPr lang="en-US" altLang="zh-CN" sz="2000"/>
              <a:t>}</a:t>
            </a:r>
            <a:endParaRPr lang="en-US" altLang="zh-CN" sz="2400"/>
          </a:p>
        </p:txBody>
      </p:sp>
      <p:sp>
        <p:nvSpPr>
          <p:cNvPr id="7" name="灯片编号占位符 5"/>
          <p:cNvSpPr>
            <a:spLocks noGrp="1"/>
          </p:cNvSpPr>
          <p:nvPr>
            <p:ph type="sldNum" sz="quarter" idx="12"/>
          </p:nvPr>
        </p:nvSpPr>
        <p:spPr/>
        <p:txBody>
          <a:bodyPr/>
          <a:lstStyle/>
          <a:p>
            <a:fld id="{74A95D5B-E7AC-4BA5-B2CA-DD6B8FF33555}" type="slidenum">
              <a:rPr lang="en-US" altLang="zh-CN"/>
              <a:pPr/>
              <a:t>81</a:t>
            </a:fld>
            <a:endParaRPr lang="en-US" altLang="zh-CN"/>
          </a:p>
        </p:txBody>
      </p:sp>
      <p:sp>
        <p:nvSpPr>
          <p:cNvPr id="214018" name="Text Box 2"/>
          <p:cNvSpPr txBox="1">
            <a:spLocks noChangeArrowheads="1"/>
          </p:cNvSpPr>
          <p:nvPr/>
        </p:nvSpPr>
        <p:spPr bwMode="auto">
          <a:xfrm>
            <a:off x="35496" y="915566"/>
            <a:ext cx="800219" cy="3915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eaLnBrk="1" hangingPunct="1">
              <a:spcBef>
                <a:spcPct val="50000"/>
              </a:spcBef>
            </a:pPr>
            <a:r>
              <a:rPr kumimoji="1" lang="zh-CN" altLang="en-US" sz="4000" b="0" dirty="0">
                <a:solidFill>
                  <a:srgbClr val="FFCCFF"/>
                </a:solidFill>
                <a:latin typeface="隶书" pitchFamily="49" charset="-122"/>
                <a:ea typeface="隶书" pitchFamily="49" charset="-122"/>
              </a:rPr>
              <a:t>群体数据的组织</a:t>
            </a:r>
          </a:p>
        </p:txBody>
      </p:sp>
    </p:spTree>
    <p:extLst>
      <p:ext uri="{BB962C8B-B14F-4D97-AF65-F5344CB8AC3E}">
        <p14:creationId xmlns:p14="http://schemas.microsoft.com/office/powerpoint/2010/main" val="3987096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zh-CN" altLang="en-US" dirty="0"/>
              <a:t>其中，</a:t>
            </a:r>
            <a:r>
              <a:rPr lang="en-US" altLang="zh-CN" dirty="0"/>
              <a:t>template </a:t>
            </a:r>
            <a:r>
              <a:rPr lang="zh-CN" altLang="en-US" dirty="0"/>
              <a:t>是声明类模板的关键字，表示声明一个模板，模板参数可以是一个，也可以是多个，可以是</a:t>
            </a:r>
            <a:r>
              <a:rPr lang="zh-CN" altLang="en-US" b="1" dirty="0"/>
              <a:t>类型参数</a:t>
            </a:r>
            <a:r>
              <a:rPr lang="zh-CN" altLang="en-US" dirty="0"/>
              <a:t> ，也可以是</a:t>
            </a:r>
            <a:r>
              <a:rPr lang="zh-CN" altLang="en-US" b="1" dirty="0"/>
              <a:t>非类型参数。</a:t>
            </a:r>
            <a:r>
              <a:rPr lang="zh-CN" altLang="en-US" dirty="0"/>
              <a:t>类型参数由关键字</a:t>
            </a:r>
            <a:r>
              <a:rPr lang="en-US" altLang="zh-CN" dirty="0"/>
              <a:t>class</a:t>
            </a:r>
            <a:r>
              <a:rPr lang="zh-CN" altLang="en-US" dirty="0"/>
              <a:t>或</a:t>
            </a:r>
            <a:r>
              <a:rPr lang="en-US" altLang="zh-CN" dirty="0" err="1"/>
              <a:t>typename</a:t>
            </a:r>
            <a:r>
              <a:rPr lang="zh-CN" altLang="en-US" dirty="0"/>
              <a:t>及其后面的标识符构成。非类型参数由一个普通参数构成，代表模板定义中的一个常量。</a:t>
            </a:r>
          </a:p>
          <a:p>
            <a:r>
              <a:rPr lang="zh-CN" altLang="en-US" dirty="0"/>
              <a:t>例：</a:t>
            </a:r>
          </a:p>
          <a:p>
            <a:r>
              <a:rPr lang="zh-CN" altLang="en-US" dirty="0" smtClean="0"/>
              <a:t> </a:t>
            </a:r>
            <a:r>
              <a:rPr lang="en-US" altLang="zh-CN" dirty="0"/>
              <a:t>template&lt;class</a:t>
            </a:r>
            <a:r>
              <a:rPr lang="zh-CN" altLang="en-US" dirty="0"/>
              <a:t> </a:t>
            </a:r>
            <a:r>
              <a:rPr lang="en-US" altLang="zh-CN" dirty="0" err="1"/>
              <a:t>type,int</a:t>
            </a:r>
            <a:r>
              <a:rPr lang="zh-CN" altLang="en-US" dirty="0"/>
              <a:t> </a:t>
            </a:r>
            <a:r>
              <a:rPr lang="en-US" altLang="zh-CN" dirty="0"/>
              <a:t>width&gt;</a:t>
            </a:r>
            <a:br>
              <a:rPr lang="en-US" altLang="zh-CN" dirty="0"/>
            </a:br>
            <a:r>
              <a:rPr lang="zh-CN" altLang="en-US" dirty="0" smtClean="0"/>
              <a:t> </a:t>
            </a:r>
            <a:r>
              <a:rPr lang="zh-CN" altLang="en-US" dirty="0"/>
              <a:t/>
            </a:r>
            <a:br>
              <a:rPr lang="zh-CN" altLang="en-US" dirty="0"/>
            </a:br>
            <a:r>
              <a:rPr lang="zh-CN" altLang="en-US" dirty="0" smtClean="0"/>
              <a:t> </a:t>
            </a:r>
            <a:r>
              <a:rPr lang="en-US" altLang="zh-CN" dirty="0"/>
              <a:t>//type</a:t>
            </a:r>
            <a:r>
              <a:rPr lang="zh-CN" altLang="en-US" dirty="0"/>
              <a:t>为类型参数，</a:t>
            </a:r>
            <a:r>
              <a:rPr lang="en-US" altLang="zh-CN" dirty="0"/>
              <a:t>width</a:t>
            </a:r>
            <a:r>
              <a:rPr lang="zh-CN" altLang="en-US" dirty="0"/>
              <a:t>为非类型参数</a:t>
            </a:r>
            <a:r>
              <a:rPr lang="zh-CN" altLang="en-US"/>
              <a:t/>
            </a:r>
            <a:br>
              <a:rPr lang="zh-CN" altLang="en-US"/>
            </a:br>
            <a:r>
              <a:rPr lang="zh-CN" altLang="en-US" smtClean="0"/>
              <a:t> </a:t>
            </a:r>
            <a:r>
              <a:rPr lang="zh-CN" altLang="en-US"/>
              <a:t/>
            </a:r>
            <a:br>
              <a:rPr lang="zh-CN" altLang="en-US"/>
            </a:br>
            <a:r>
              <a:rPr lang="zh-CN" altLang="en-US" smtClean="0"/>
              <a:t> </a:t>
            </a:r>
            <a:r>
              <a:rPr lang="en-US" altLang="zh-CN" dirty="0"/>
              <a:t>class</a:t>
            </a:r>
            <a:r>
              <a:rPr lang="zh-CN" altLang="en-US" dirty="0"/>
              <a:t> </a:t>
            </a:r>
            <a:r>
              <a:rPr lang="en-US" altLang="zh-CN" dirty="0"/>
              <a:t>Graphics;</a:t>
            </a:r>
          </a:p>
          <a:p>
            <a:endParaRPr lang="zh-CN" altLang="en-US" dirty="0"/>
          </a:p>
        </p:txBody>
      </p:sp>
    </p:spTree>
    <p:extLst>
      <p:ext uri="{BB962C8B-B14F-4D97-AF65-F5344CB8AC3E}">
        <p14:creationId xmlns:p14="http://schemas.microsoft.com/office/powerpoint/2010/main" val="9347296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凤舞九天">
  <a:themeElements>
    <a:clrScheme name="凤舞九天">
      <a:dk1>
        <a:sysClr val="windowText" lastClr="000000"/>
      </a:dk1>
      <a:lt1>
        <a:sysClr val="window" lastClr="FFFFFF"/>
      </a:lt1>
      <a:dk2>
        <a:srgbClr val="004646"/>
      </a:dk2>
      <a:lt2>
        <a:srgbClr val="E1F0FF"/>
      </a:lt2>
      <a:accent1>
        <a:srgbClr val="50742F"/>
      </a:accent1>
      <a:accent2>
        <a:srgbClr val="268868"/>
      </a:accent2>
      <a:accent3>
        <a:srgbClr val="33BD56"/>
      </a:accent3>
      <a:accent4>
        <a:srgbClr val="4BC5B9"/>
      </a:accent4>
      <a:accent5>
        <a:srgbClr val="3163CA"/>
      </a:accent5>
      <a:accent6>
        <a:srgbClr val="4B14AA"/>
      </a:accent6>
      <a:hlink>
        <a:srgbClr val="D9BE02"/>
      </a:hlink>
      <a:folHlink>
        <a:srgbClr val="F900F9"/>
      </a:folHlink>
    </a:clrScheme>
    <a:fontScheme name="凤舞九天">
      <a:majorFont>
        <a:latin typeface="Footlight MT Light"/>
        <a:ea typeface=""/>
        <a:cs typeface=""/>
        <a:font script="Jpan" typeface="ＭＳ Ｐゴシック"/>
        <a:font script="Hang" typeface="맑은 고딕"/>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oudy Old Style"/>
        <a:ea typeface=""/>
        <a:cs typeface=""/>
        <a:font script="Jpan" typeface="ＭＳ Ｐ明朝"/>
        <a:font script="Hang" typeface="HY견명조"/>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凤舞九天">
      <a:fillStyleLst>
        <a:solidFill>
          <a:schemeClr val="phClr">
            <a:tint val="100000"/>
            <a:shade val="100000"/>
            <a:hueMod val="100000"/>
            <a:satMod val="100000"/>
          </a:schemeClr>
        </a:solidFill>
        <a:gradFill rotWithShape="1">
          <a:gsLst>
            <a:gs pos="0">
              <a:schemeClr val="phClr">
                <a:tint val="65000"/>
                <a:satMod val="180000"/>
              </a:schemeClr>
            </a:gs>
            <a:gs pos="50000">
              <a:schemeClr val="phClr">
                <a:tint val="40000"/>
                <a:satMod val="175000"/>
              </a:schemeClr>
            </a:gs>
            <a:gs pos="100000">
              <a:schemeClr val="phClr">
                <a:tint val="65000"/>
                <a:satMod val="180000"/>
              </a:schemeClr>
            </a:gs>
          </a:gsLst>
          <a:lin ang="0" scaled="1"/>
        </a:gradFill>
        <a:gradFill rotWithShape="1">
          <a:gsLst>
            <a:gs pos="0">
              <a:schemeClr val="phClr">
                <a:shade val="38000"/>
                <a:satMod val="150000"/>
              </a:schemeClr>
            </a:gs>
            <a:gs pos="50000">
              <a:schemeClr val="phClr">
                <a:shade val="100000"/>
                <a:satMod val="100000"/>
              </a:schemeClr>
            </a:gs>
            <a:gs pos="100000">
              <a:schemeClr val="phClr">
                <a:shade val="38000"/>
                <a:satMod val="150000"/>
              </a:schemeClr>
            </a:gs>
          </a:gsLst>
          <a:lin ang="0" scaled="1"/>
        </a:grad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tint val="100000"/>
            <a:shade val="100000"/>
            <a:hueMod val="100000"/>
            <a:satMod val="100000"/>
          </a:schemeClr>
        </a:solidFill>
        <a:gradFill rotWithShape="1">
          <a:gsLst>
            <a:gs pos="0">
              <a:schemeClr val="phClr">
                <a:tint val="80000"/>
                <a:satMod val="400000"/>
              </a:schemeClr>
            </a:gs>
            <a:gs pos="25000">
              <a:schemeClr val="phClr">
                <a:tint val="83000"/>
                <a:satMod val="300000"/>
              </a:schemeClr>
            </a:gs>
            <a:gs pos="100000">
              <a:schemeClr val="phClr">
                <a:shade val="15000"/>
                <a:satMod val="300000"/>
              </a:schemeClr>
            </a:gs>
          </a:gsLst>
          <a:path path="circle">
            <a:fillToRect l="10000" t="180000" r="10000" b="50000"/>
          </a:path>
        </a:gradFill>
        <a:blipFill>
          <a:blip xmlns:r="http://schemas.openxmlformats.org/officeDocument/2006/relationships" r:embed="rId1">
            <a:duotone>
              <a:schemeClr val="phClr">
                <a:tint val="100000"/>
                <a:shade val="70000"/>
                <a:hueMod val="100000"/>
                <a:satMod val="100000"/>
              </a:schemeClr>
              <a:schemeClr val="phClr">
                <a:tint val="90000"/>
                <a:shade val="100000"/>
                <a:hueMod val="100000"/>
                <a:satMod val="100000"/>
              </a:schemeClr>
            </a:duotone>
          </a:blip>
          <a:tile tx="0" ty="0" sx="50000" sy="50000" flip="x"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Phoenix</Template>
  <TotalTime>1605</TotalTime>
  <Words>5998</Words>
  <Application>Microsoft Office PowerPoint</Application>
  <PresentationFormat>全屏显示(16:9)</PresentationFormat>
  <Paragraphs>1287</Paragraphs>
  <Slides>81</Slides>
  <Notes>80</Notes>
  <HiddenSlides>0</HiddenSlides>
  <MMClips>0</MMClips>
  <ScaleCrop>false</ScaleCrop>
  <HeadingPairs>
    <vt:vector size="4" baseType="variant">
      <vt:variant>
        <vt:lpstr>主题</vt:lpstr>
      </vt:variant>
      <vt:variant>
        <vt:i4>1</vt:i4>
      </vt:variant>
      <vt:variant>
        <vt:lpstr>幻灯片标题</vt:lpstr>
      </vt:variant>
      <vt:variant>
        <vt:i4>81</vt:i4>
      </vt:variant>
    </vt:vector>
  </HeadingPairs>
  <TitlesOfParts>
    <vt:vector size="82" baseType="lpstr">
      <vt:lpstr>凤舞九天</vt:lpstr>
      <vt:lpstr>第九章 群体类 和群体数据的组织</vt:lpstr>
      <vt:lpstr>本章主要内容</vt:lpstr>
      <vt:lpstr>第一部分—模板</vt:lpstr>
      <vt:lpstr>函数模板</vt:lpstr>
      <vt:lpstr>求绝对值函数的模板</vt:lpstr>
      <vt:lpstr>求绝对值函数的模板分析</vt:lpstr>
      <vt:lpstr>类模板的作用</vt:lpstr>
      <vt:lpstr>类模板的声明</vt:lpstr>
      <vt:lpstr>PowerPoint 演示文稿</vt:lpstr>
      <vt:lpstr>例9-2 类模板应用举例</vt:lpstr>
      <vt:lpstr>PowerPoint 演示文稿</vt:lpstr>
      <vt:lpstr>PowerPoint 演示文稿</vt:lpstr>
      <vt:lpstr>PowerPoint 演示文稿</vt:lpstr>
      <vt:lpstr>第二部分—群体数据</vt:lpstr>
      <vt:lpstr>群体的概念</vt:lpstr>
      <vt:lpstr>线性群体的概念</vt:lpstr>
      <vt:lpstr>数组</vt:lpstr>
      <vt:lpstr>PowerPoint 演示文稿</vt:lpstr>
      <vt:lpstr>PowerPoint 演示文稿</vt:lpstr>
      <vt:lpstr>数组类模板的构造函数</vt:lpstr>
      <vt:lpstr>数组类的拷贝构造函数</vt:lpstr>
      <vt:lpstr>浅拷贝</vt:lpstr>
      <vt:lpstr>深拷贝</vt:lpstr>
      <vt:lpstr>数组类的重载"="运算符函数</vt:lpstr>
      <vt:lpstr>数组类的重载下标操作符函数</vt:lpstr>
      <vt:lpstr>为什么有的函数返回引用</vt:lpstr>
      <vt:lpstr>重载指针转换操作符</vt:lpstr>
      <vt:lpstr>指针转换运算符的作用</vt:lpstr>
      <vt:lpstr>Array类的应用</vt:lpstr>
      <vt:lpstr>PowerPoint 演示文稿</vt:lpstr>
      <vt:lpstr>链表</vt:lpstr>
      <vt:lpstr>单链表</vt:lpstr>
      <vt:lpstr>单链表的结点类模板</vt:lpstr>
      <vt:lpstr>在结点之后插入一个结点</vt:lpstr>
      <vt:lpstr> 删除结点之后的结点</vt:lpstr>
      <vt:lpstr>链表的基本操作</vt:lpstr>
      <vt:lpstr>链表类模板(例9-6)</vt:lpstr>
      <vt:lpstr>PowerPoint 演示文稿</vt:lpstr>
      <vt:lpstr>PowerPoint 演示文稿</vt:lpstr>
      <vt:lpstr>PowerPoint 演示文稿</vt:lpstr>
      <vt:lpstr>链表类应用举例(例9-7)</vt:lpstr>
      <vt:lpstr>PowerPoint 演示文稿</vt:lpstr>
      <vt:lpstr>PowerPoint 演示文稿</vt:lpstr>
      <vt:lpstr>特殊的线性群体——栈</vt:lpstr>
      <vt:lpstr>栈的应用举例——函数调用</vt:lpstr>
      <vt:lpstr>栈的应用举例——表达式处理</vt:lpstr>
      <vt:lpstr>栈的基本状态</vt:lpstr>
      <vt:lpstr>PowerPoint 演示文稿</vt:lpstr>
      <vt:lpstr>栈的基本操作</vt:lpstr>
      <vt:lpstr>栈类模板(例9-8)</vt:lpstr>
      <vt:lpstr>栈的应用</vt:lpstr>
      <vt:lpstr>PowerPoint 演示文稿</vt:lpstr>
      <vt:lpstr>PowerPoint 演示文稿</vt:lpstr>
      <vt:lpstr>PowerPoint 演示文稿</vt:lpstr>
      <vt:lpstr>PowerPoint 演示文稿</vt:lpstr>
      <vt:lpstr>PowerPoint 演示文稿</vt:lpstr>
      <vt:lpstr>特殊的线性群体——队列</vt:lpstr>
      <vt:lpstr>队列的基本状态</vt:lpstr>
      <vt:lpstr>PowerPoint 演示文稿</vt:lpstr>
      <vt:lpstr>循环队列</vt:lpstr>
      <vt:lpstr>PowerPoint 演示文稿</vt:lpstr>
      <vt:lpstr>例9-10 队列类模板</vt:lpstr>
      <vt:lpstr>第三部分—群体数据的组织</vt:lpstr>
      <vt:lpstr>排序（sorting）</vt:lpstr>
      <vt:lpstr>内部排序与外部排序</vt:lpstr>
      <vt:lpstr>内部排序方法</vt:lpstr>
      <vt:lpstr>插入排序的基本思想</vt:lpstr>
      <vt:lpstr>直接插入排序</vt:lpstr>
      <vt:lpstr>PowerPoint 演示文稿</vt:lpstr>
      <vt:lpstr>选择排序的基本思想</vt:lpstr>
      <vt:lpstr>直接选择排序</vt:lpstr>
      <vt:lpstr>PowerPoint 演示文稿</vt:lpstr>
      <vt:lpstr>交换排序的基本思想</vt:lpstr>
      <vt:lpstr>最简单的交换排序方法                       ——起泡排序</vt:lpstr>
      <vt:lpstr>起泡排序举例</vt:lpstr>
      <vt:lpstr>例9-13 起泡排序函数模板</vt:lpstr>
      <vt:lpstr>顺序查找</vt:lpstr>
      <vt:lpstr>PowerPoint 演示文稿</vt:lpstr>
      <vt:lpstr>折半查找的基本思想</vt:lpstr>
      <vt:lpstr>折半查找举例</vt:lpstr>
      <vt:lpstr>例10-5 折半查找函数模板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第九章 群体类 和群体数据的组织</dc:title>
  <dc:creator>HL H</dc:creator>
  <cp:lastModifiedBy>HL H</cp:lastModifiedBy>
  <cp:revision>35</cp:revision>
  <dcterms:created xsi:type="dcterms:W3CDTF">2017-09-05T07:13:45Z</dcterms:created>
  <dcterms:modified xsi:type="dcterms:W3CDTF">2017-11-19T10:44:51Z</dcterms:modified>
</cp:coreProperties>
</file>