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5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ejaVu Serif" charset="1" panose="02060603050605020204"/>
      <p:regular r:id="rId10"/>
    </p:embeddedFont>
    <p:embeddedFont>
      <p:font typeface="DejaVu Serif Bold" charset="1" panose="02060803050605020204"/>
      <p:regular r:id="rId11"/>
    </p:embeddedFont>
    <p:embeddedFont>
      <p:font typeface="DejaVu Serif Italics" charset="1" panose="020606030503050B0204"/>
      <p:regular r:id="rId12"/>
    </p:embeddedFont>
    <p:embeddedFont>
      <p:font typeface="DejaVu Serif Bold Italics" charset="1" panose="020608030503050B0204"/>
      <p:regular r:id="rId13"/>
    </p:embeddedFont>
    <p:embeddedFont>
      <p:font typeface="Noto Sans" charset="1" panose="020B0502040504020204"/>
      <p:regular r:id="rId14"/>
    </p:embeddedFont>
    <p:embeddedFont>
      <p:font typeface="Noto Sans Bold" charset="1" panose="020B0802040504020204"/>
      <p:regular r:id="rId15"/>
    </p:embeddedFont>
    <p:embeddedFont>
      <p:font typeface="Noto Sans Italics" charset="1" panose="020B0502040504090204"/>
      <p:regular r:id="rId16"/>
    </p:embeddedFont>
    <p:embeddedFont>
      <p:font typeface="Noto Sans Bold Italics" charset="1" panose="020B080204050409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Noto Serif Display Black" charset="1" panose="02020A02080505020204"/>
      <p:regular r:id="rId22"/>
    </p:embeddedFont>
    <p:embeddedFont>
      <p:font typeface="Noto Serif Display Black Italics" charset="1" panose="02020A0208050509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notesMasters/notesMaster1.xml" Type="http://schemas.openxmlformats.org/officeDocument/2006/relationships/notesMaster"/><Relationship Id="rId36" Target="theme/theme2.xml" Type="http://schemas.openxmlformats.org/officeDocument/2006/relationships/theme"/><Relationship Id="rId37" Target="notesSlides/notesSlide1.xml" Type="http://schemas.openxmlformats.org/officeDocument/2006/relationships/notesSlide"/><Relationship Id="rId38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UI framework that creates rich desktop client apps for Windows. The Windows Forms development platform supports a broad set of app development features, including controls, graphics, data binding, and user input. Windows Forms features a drag-and-drop visual designer in Visual Studio to easily create Windows Forms apps.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There are more other form and I will show you when I demo the project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1463" y="3590925"/>
            <a:ext cx="8613455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59"/>
              </a:lnSpc>
            </a:pPr>
            <a:r>
              <a:rPr lang="en-US" sz="10299">
                <a:solidFill>
                  <a:srgbClr val="FFFFFF"/>
                </a:solidFill>
                <a:latin typeface="Open Sans"/>
              </a:rPr>
              <a:t>IT PROJECT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41789" y="1113019"/>
            <a:ext cx="5965111" cy="806096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11463" y="6207879"/>
            <a:ext cx="876228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"/>
              </a:rPr>
              <a:t>Lecture: Hoàng Văn Dũng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900781" y="1714500"/>
            <a:ext cx="10486438" cy="83240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80975"/>
            <a:ext cx="6426637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Noto Sans"/>
              </a:rPr>
              <a:t>Admin form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52962"/>
            <a:ext cx="829960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70"/>
              </a:lnSpc>
            </a:pPr>
            <a:r>
              <a:rPr lang="en-US" sz="6475">
                <a:solidFill>
                  <a:srgbClr val="2A2A2A"/>
                </a:solidFill>
                <a:latin typeface="Open Sans"/>
              </a:rPr>
              <a:t>DEMO APPLICATION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09404" y="1709678"/>
            <a:ext cx="6155907" cy="6867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0175" y="1863299"/>
            <a:ext cx="7410450" cy="359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80"/>
              </a:lnSpc>
            </a:pPr>
            <a:r>
              <a:rPr lang="en-US" sz="7900">
                <a:solidFill>
                  <a:srgbClr val="2A2A2A"/>
                </a:solidFill>
                <a:latin typeface="Open Sans"/>
              </a:rPr>
              <a:t>FOOD STORE MANAGEMENT APPLICATION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51012" y="2897556"/>
            <a:ext cx="5997460" cy="376204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80175" y="6592924"/>
            <a:ext cx="727114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Noto Serif Display Black"/>
              </a:rPr>
              <a:t>Nguyễn Trung Nguyên - 20110388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475" y="1801485"/>
            <a:ext cx="9238327" cy="6684029"/>
            <a:chOff x="0" y="0"/>
            <a:chExt cx="12317770" cy="89120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2317770" cy="325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2A2A2A"/>
                  </a:solidFill>
                  <a:latin typeface="Open Sans"/>
                </a:rPr>
                <a:t>The reasons for choosing the topic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090060"/>
              <a:ext cx="12317770" cy="483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>
                  <a:solidFill>
                    <a:srgbClr val="2A2A2A"/>
                  </a:solidFill>
                  <a:latin typeface="Open Sans"/>
                </a:rPr>
                <a:t>Nowadays, when the information technology is very popular. Service sectors also apply technology to their fields. Restaurants will use software to calculate or manage revenue instead of books as before. So I decided to choose this topic to build an food store app with C# language and SQL Management Database.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5161799"/>
              <a:ext cx="6929012" cy="4170005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35115" y="0"/>
              <a:ext cx="4664998" cy="621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144000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452562" y="3947978"/>
            <a:ext cx="623887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Open Sans"/>
              </a:rPr>
              <a:t>DATABASE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23820" y="228600"/>
            <a:ext cx="6221075" cy="491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39"/>
              </a:lnSpc>
            </a:pPr>
            <a:r>
              <a:rPr lang="en-US" sz="6449">
                <a:solidFill>
                  <a:srgbClr val="2A2A2A"/>
                </a:solidFill>
                <a:latin typeface="Open Sans Bold"/>
              </a:rPr>
              <a:t>Apply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the 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knowledge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from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database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management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subject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46755" y="5613437"/>
            <a:ext cx="283714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DejaVu Serif"/>
              </a:rPr>
              <a:t>SQL Query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1106" y="6427194"/>
            <a:ext cx="368843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DejaVu Serif"/>
              </a:rPr>
              <a:t>Trigger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85754" y="7220944"/>
            <a:ext cx="455914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DejaVu Serif"/>
              </a:rPr>
              <a:t>Stored Procedure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32984" y="8014693"/>
            <a:ext cx="126468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DejaVu Serif"/>
              </a:rPr>
              <a:t>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35729" y="8808442"/>
            <a:ext cx="30591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 u="none">
                <a:solidFill>
                  <a:srgbClr val="000000"/>
                </a:solidFill>
                <a:latin typeface="DejaVu Serif"/>
              </a:rPr>
              <a:t>Transaction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887221"/>
            <a:ext cx="18288000" cy="0"/>
          </a:xfrm>
          <a:prstGeom prst="line">
            <a:avLst/>
          </a:prstGeom>
          <a:ln cap="rnd" w="9525">
            <a:solidFill>
              <a:srgbClr val="2A2A2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81100" y="3762375"/>
            <a:ext cx="259216" cy="25921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540412" y="4890561"/>
            <a:ext cx="2459408" cy="2263724"/>
            <a:chOff x="0" y="0"/>
            <a:chExt cx="3279211" cy="301829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3279211" cy="1328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TABLE</a:t>
              </a:r>
            </a:p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FOOD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72521"/>
              <a:ext cx="3279211" cy="187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2A2A2A"/>
                  </a:solidFill>
                  <a:latin typeface="Open Sans"/>
                </a:rPr>
                <a:t>ID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Name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Status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004" y="4893274"/>
            <a:ext cx="2459408" cy="3514153"/>
            <a:chOff x="0" y="0"/>
            <a:chExt cx="3279211" cy="468553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3279211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ACCOUNT</a:t>
              </a:r>
            </a:p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61667"/>
              <a:ext cx="3279211" cy="250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UserName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DisplayName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Password</a:t>
              </a:r>
            </a:p>
            <a:p>
              <a:pPr algn="ctr" marL="0" indent="0" lvl="1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TypeOfAccount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99820" y="4890561"/>
            <a:ext cx="2459408" cy="2569159"/>
            <a:chOff x="0" y="0"/>
            <a:chExt cx="3279211" cy="342554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3279211" cy="1328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FOOD</a:t>
              </a:r>
            </a:p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CATEGORY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672521"/>
              <a:ext cx="3279211" cy="123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2A2A2A"/>
                  </a:solidFill>
                  <a:latin typeface="Open Sans"/>
                </a:rPr>
                <a:t>ID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Name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641203" y="4890561"/>
            <a:ext cx="2459408" cy="3131769"/>
            <a:chOff x="0" y="0"/>
            <a:chExt cx="3279211" cy="417569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3279211" cy="1328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FOOD</a:t>
              </a:r>
            </a:p>
            <a:p>
              <a:pPr algn="ctr" marL="0" indent="0" lvl="0">
                <a:lnSpc>
                  <a:spcPts val="3959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672521"/>
              <a:ext cx="3279211" cy="250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2A2A2A"/>
                  </a:solidFill>
                  <a:latin typeface="Open Sans"/>
                </a:rPr>
                <a:t>ID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Name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IDCategory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Price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349025" y="4890561"/>
            <a:ext cx="2459408" cy="4559884"/>
            <a:chOff x="0" y="0"/>
            <a:chExt cx="3279211" cy="607984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3279211" cy="1328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BILL</a:t>
              </a:r>
            </a:p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72521"/>
              <a:ext cx="3279211" cy="441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2A2A2A"/>
                  </a:solidFill>
                  <a:latin typeface="Open Sans"/>
                </a:rPr>
                <a:t>ID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DateCheckIn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DateCheckOut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IDTable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Staff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Discount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Status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07045"/>
            <a:ext cx="1420079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2A2A2A"/>
                </a:solidFill>
                <a:latin typeface="Open Sans"/>
              </a:rPr>
              <a:t>TABLE OF DATABASE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640508" y="3767137"/>
            <a:ext cx="259216" cy="259216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100833" y="3767137"/>
            <a:ext cx="259216" cy="259216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741300" y="3891983"/>
            <a:ext cx="259216" cy="259216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1449122" y="3887221"/>
            <a:ext cx="259216" cy="259216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3067650" y="4890561"/>
            <a:ext cx="2459408" cy="3131134"/>
            <a:chOff x="0" y="0"/>
            <a:chExt cx="3279211" cy="4174845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0"/>
              <a:ext cx="3279211" cy="1328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BILLINFOR</a:t>
              </a:r>
            </a:p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672521"/>
              <a:ext cx="3279211" cy="250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2A2A2A"/>
                  </a:solidFill>
                  <a:latin typeface="Open Sans"/>
                </a:rPr>
                <a:t>ID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IDBill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IDFood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Count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708033" y="4893274"/>
            <a:ext cx="2459408" cy="2654884"/>
            <a:chOff x="0" y="0"/>
            <a:chExt cx="3279211" cy="3539845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0"/>
              <a:ext cx="3279211" cy="1328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2A2A2A"/>
                  </a:solidFill>
                  <a:latin typeface="Open Sans Bold"/>
                </a:rPr>
                <a:t>CHIPHI</a:t>
              </a:r>
            </a:p>
            <a:p>
              <a:pPr algn="ctr" marL="0" indent="0" lvl="0">
                <a:lnSpc>
                  <a:spcPts val="3960"/>
                </a:lnSpc>
                <a:spcBef>
                  <a:spcPct val="0"/>
                </a:spcBef>
              </a:pP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672521"/>
              <a:ext cx="3279211" cy="187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u="sng">
                  <a:solidFill>
                    <a:srgbClr val="2A2A2A"/>
                  </a:solidFill>
                  <a:latin typeface="Open Sans"/>
                </a:rPr>
                <a:t>ID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MonthChiPhi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2A2A2A"/>
                  </a:solidFill>
                  <a:latin typeface="Open Sans"/>
                </a:rPr>
                <a:t>Price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167746" y="3767137"/>
            <a:ext cx="259216" cy="259216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6808129" y="3767137"/>
            <a:ext cx="259216" cy="259216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1EFB2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658225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624388"/>
            <a:ext cx="638887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20"/>
              </a:lnSpc>
            </a:pPr>
            <a:r>
              <a:rPr lang="en-US" sz="6850">
                <a:solidFill>
                  <a:srgbClr val="FFFFFF"/>
                </a:solidFill>
                <a:latin typeface="Open Sans"/>
              </a:rPr>
              <a:t>C# LANGUAGE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23820" y="228600"/>
            <a:ext cx="6221075" cy="491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39"/>
              </a:lnSpc>
            </a:pPr>
            <a:r>
              <a:rPr lang="en-US" sz="6449">
                <a:solidFill>
                  <a:srgbClr val="2A2A2A"/>
                </a:solidFill>
                <a:latin typeface="Open Sans Bold"/>
              </a:rPr>
              <a:t>Apply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the 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knowledge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from</a:t>
            </a:r>
            <a:r>
              <a:rPr lang="en-US" sz="6449">
                <a:solidFill>
                  <a:srgbClr val="2A2A2A"/>
                </a:solidFill>
                <a:latin typeface="Open Sans Bold"/>
              </a:rPr>
              <a:t> winform programing subject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3530" y="5861888"/>
            <a:ext cx="9514470" cy="366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development features, including controls, graphics, data binding, and user input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083296" y="0"/>
            <a:ext cx="10204704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36133" y="4136584"/>
            <a:ext cx="9260675" cy="1291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45"/>
              </a:lnSpc>
            </a:pPr>
            <a:r>
              <a:rPr lang="en-US" sz="8537">
                <a:solidFill>
                  <a:srgbClr val="2A2A2A"/>
                </a:solidFill>
                <a:latin typeface="Open Sans"/>
              </a:rPr>
              <a:t>INTERFACE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83" r="0" b="483"/>
          <a:stretch>
            <a:fillRect/>
          </a:stretch>
        </p:blipFill>
        <p:spPr>
          <a:xfrm flipH="false" flipV="false" rot="0">
            <a:off x="1028700" y="2150100"/>
            <a:ext cx="16348874" cy="81369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98831" y="343120"/>
            <a:ext cx="591764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Noto Sans"/>
              </a:rPr>
              <a:t>Login form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83078" y="1714500"/>
            <a:ext cx="12998736" cy="8572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80975"/>
            <a:ext cx="5602367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Noto Sans"/>
              </a:rPr>
              <a:t>Main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DAFTf09PbEo</dc:identifier>
  <dcterms:modified xsi:type="dcterms:W3CDTF">2011-08-01T06:04:30Z</dcterms:modified>
  <cp:revision>1</cp:revision>
  <dc:title>IT PROJECT</dc:title>
</cp:coreProperties>
</file>