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69" r:id="rId4"/>
    <p:sldId id="256" r:id="rId5"/>
    <p:sldId id="291" r:id="rId6"/>
    <p:sldId id="292" r:id="rId7"/>
    <p:sldId id="296" r:id="rId8"/>
    <p:sldId id="260" r:id="rId9"/>
    <p:sldId id="297" r:id="rId10"/>
    <p:sldId id="261" r:id="rId11"/>
    <p:sldId id="298" r:id="rId12"/>
    <p:sldId id="300" r:id="rId13"/>
    <p:sldId id="301" r:id="rId14"/>
    <p:sldId id="273" r:id="rId15"/>
  </p:sldIdLst>
  <p:sldSz cx="12192000" cy="6858000"/>
  <p:notesSz cx="6858000" cy="9144000"/>
  <p:embeddedFontLst>
    <p:embeddedFont>
      <p:font typeface="方正硬笔楷书简体" panose="03000509000000000000" pitchFamily="65" charset="-122"/>
      <p:regular r:id="rId19"/>
    </p:embeddedFont>
    <p:embeddedFont>
      <p:font typeface="微软雅黑" panose="020B0503020204020204" pitchFamily="34" charset="-122"/>
      <p:regular r:id="rId20"/>
    </p:embeddedFont>
    <p:embeddedFont>
      <p:font typeface="Calibri" panose="020F0502020204030204" pitchFamily="34" charset="0"/>
      <p:regular r:id="rId21"/>
      <p:bold r:id="rId22"/>
      <p:italic r:id="rId23"/>
      <p:boldItalic r:id="rId24"/>
    </p:embeddedFont>
    <p:embeddedFont>
      <p:font typeface="等线" panose="02010600030101010101" charset="-122"/>
      <p:regular r:id="rId25"/>
    </p:embeddedFont>
    <p:embeddedFont>
      <p:font typeface="等线 Light" panose="02010600030101010101" charset="-122"/>
      <p:regular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3" d="100"/>
          <a:sy n="93" d="100"/>
        </p:scale>
        <p:origin x="84" y="378"/>
      </p:cViewPr>
      <p:guideLst>
        <p:guide orient="horz" pos="2121"/>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80B0C64-C63E-40BC-9E7E-F8EAF9AA33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33272D-7E97-4985-A926-DB738CF59E0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B0C64-C63E-40BC-9E7E-F8EAF9AA331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3272D-7E97-4985-A926-DB738CF59E0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EditPoints="1"/>
          </p:cNvSpPr>
          <p:nvPr/>
        </p:nvSpPr>
        <p:spPr bwMode="auto">
          <a:xfrm>
            <a:off x="1655613" y="2673946"/>
            <a:ext cx="512358" cy="1489884"/>
          </a:xfrm>
          <a:custGeom>
            <a:avLst/>
            <a:gdLst>
              <a:gd name="T0" fmla="*/ 105 w 109"/>
              <a:gd name="T1" fmla="*/ 300 h 316"/>
              <a:gd name="T2" fmla="*/ 97 w 109"/>
              <a:gd name="T3" fmla="*/ 291 h 316"/>
              <a:gd name="T4" fmla="*/ 100 w 109"/>
              <a:gd name="T5" fmla="*/ 284 h 316"/>
              <a:gd name="T6" fmla="*/ 103 w 109"/>
              <a:gd name="T7" fmla="*/ 272 h 316"/>
              <a:gd name="T8" fmla="*/ 94 w 109"/>
              <a:gd name="T9" fmla="*/ 218 h 316"/>
              <a:gd name="T10" fmla="*/ 88 w 109"/>
              <a:gd name="T11" fmla="*/ 276 h 316"/>
              <a:gd name="T12" fmla="*/ 83 w 109"/>
              <a:gd name="T13" fmla="*/ 278 h 316"/>
              <a:gd name="T14" fmla="*/ 55 w 109"/>
              <a:gd name="T15" fmla="*/ 214 h 316"/>
              <a:gd name="T16" fmla="*/ 62 w 109"/>
              <a:gd name="T17" fmla="*/ 202 h 316"/>
              <a:gd name="T18" fmla="*/ 82 w 109"/>
              <a:gd name="T19" fmla="*/ 157 h 316"/>
              <a:gd name="T20" fmla="*/ 77 w 109"/>
              <a:gd name="T21" fmla="*/ 149 h 316"/>
              <a:gd name="T22" fmla="*/ 54 w 109"/>
              <a:gd name="T23" fmla="*/ 190 h 316"/>
              <a:gd name="T24" fmla="*/ 49 w 109"/>
              <a:gd name="T25" fmla="*/ 189 h 316"/>
              <a:gd name="T26" fmla="*/ 44 w 109"/>
              <a:gd name="T27" fmla="*/ 125 h 316"/>
              <a:gd name="T28" fmla="*/ 71 w 109"/>
              <a:gd name="T29" fmla="*/ 107 h 316"/>
              <a:gd name="T30" fmla="*/ 104 w 109"/>
              <a:gd name="T31" fmla="*/ 69 h 316"/>
              <a:gd name="T32" fmla="*/ 60 w 109"/>
              <a:gd name="T33" fmla="*/ 85 h 316"/>
              <a:gd name="T34" fmla="*/ 72 w 109"/>
              <a:gd name="T35" fmla="*/ 68 h 316"/>
              <a:gd name="T36" fmla="*/ 52 w 109"/>
              <a:gd name="T37" fmla="*/ 72 h 316"/>
              <a:gd name="T38" fmla="*/ 55 w 109"/>
              <a:gd name="T39" fmla="*/ 51 h 316"/>
              <a:gd name="T40" fmla="*/ 38 w 109"/>
              <a:gd name="T41" fmla="*/ 29 h 316"/>
              <a:gd name="T42" fmla="*/ 45 w 109"/>
              <a:gd name="T43" fmla="*/ 92 h 316"/>
              <a:gd name="T44" fmla="*/ 40 w 109"/>
              <a:gd name="T45" fmla="*/ 124 h 316"/>
              <a:gd name="T46" fmla="*/ 40 w 109"/>
              <a:gd name="T47" fmla="*/ 169 h 316"/>
              <a:gd name="T48" fmla="*/ 31 w 109"/>
              <a:gd name="T49" fmla="*/ 159 h 316"/>
              <a:gd name="T50" fmla="*/ 23 w 109"/>
              <a:gd name="T51" fmla="*/ 146 h 316"/>
              <a:gd name="T52" fmla="*/ 2 w 109"/>
              <a:gd name="T53" fmla="*/ 121 h 316"/>
              <a:gd name="T54" fmla="*/ 32 w 109"/>
              <a:gd name="T55" fmla="*/ 184 h 316"/>
              <a:gd name="T56" fmla="*/ 51 w 109"/>
              <a:gd name="T57" fmla="*/ 220 h 316"/>
              <a:gd name="T58" fmla="*/ 59 w 109"/>
              <a:gd name="T59" fmla="*/ 242 h 316"/>
              <a:gd name="T60" fmla="*/ 2 w 109"/>
              <a:gd name="T61" fmla="*/ 200 h 316"/>
              <a:gd name="T62" fmla="*/ 1 w 109"/>
              <a:gd name="T63" fmla="*/ 201 h 316"/>
              <a:gd name="T64" fmla="*/ 2 w 109"/>
              <a:gd name="T65" fmla="*/ 205 h 316"/>
              <a:gd name="T66" fmla="*/ 2 w 109"/>
              <a:gd name="T67" fmla="*/ 205 h 316"/>
              <a:gd name="T68" fmla="*/ 11 w 109"/>
              <a:gd name="T69" fmla="*/ 225 h 316"/>
              <a:gd name="T70" fmla="*/ 56 w 109"/>
              <a:gd name="T71" fmla="*/ 254 h 316"/>
              <a:gd name="T72" fmla="*/ 67 w 109"/>
              <a:gd name="T73" fmla="*/ 260 h 316"/>
              <a:gd name="T74" fmla="*/ 76 w 109"/>
              <a:gd name="T75" fmla="*/ 273 h 316"/>
              <a:gd name="T76" fmla="*/ 93 w 109"/>
              <a:gd name="T77" fmla="*/ 296 h 316"/>
              <a:gd name="T78" fmla="*/ 67 w 109"/>
              <a:gd name="T79" fmla="*/ 295 h 316"/>
              <a:gd name="T80" fmla="*/ 29 w 109"/>
              <a:gd name="T81" fmla="*/ 293 h 316"/>
              <a:gd name="T82" fmla="*/ 82 w 109"/>
              <a:gd name="T83" fmla="*/ 314 h 316"/>
              <a:gd name="T84" fmla="*/ 97 w 109"/>
              <a:gd name="T85" fmla="*/ 311 h 316"/>
              <a:gd name="T86" fmla="*/ 109 w 109"/>
              <a:gd name="T87" fmla="*/ 306 h 316"/>
              <a:gd name="T88" fmla="*/ 53 w 109"/>
              <a:gd name="T89" fmla="*/ 91 h 316"/>
              <a:gd name="T90" fmla="*/ 53 w 109"/>
              <a:gd name="T91" fmla="*/ 9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316">
                <a:moveTo>
                  <a:pt x="106" y="301"/>
                </a:moveTo>
                <a:cubicBezTo>
                  <a:pt x="106" y="301"/>
                  <a:pt x="106" y="300"/>
                  <a:pt x="105" y="300"/>
                </a:cubicBezTo>
                <a:cubicBezTo>
                  <a:pt x="100" y="295"/>
                  <a:pt x="98" y="293"/>
                  <a:pt x="98" y="292"/>
                </a:cubicBezTo>
                <a:cubicBezTo>
                  <a:pt x="97" y="291"/>
                  <a:pt x="97" y="291"/>
                  <a:pt x="97" y="291"/>
                </a:cubicBezTo>
                <a:cubicBezTo>
                  <a:pt x="97" y="291"/>
                  <a:pt x="97" y="290"/>
                  <a:pt x="98" y="290"/>
                </a:cubicBezTo>
                <a:cubicBezTo>
                  <a:pt x="98" y="288"/>
                  <a:pt x="99" y="286"/>
                  <a:pt x="100" y="284"/>
                </a:cubicBezTo>
                <a:cubicBezTo>
                  <a:pt x="101" y="282"/>
                  <a:pt x="102" y="280"/>
                  <a:pt x="102" y="276"/>
                </a:cubicBezTo>
                <a:cubicBezTo>
                  <a:pt x="102" y="275"/>
                  <a:pt x="102" y="273"/>
                  <a:pt x="103" y="272"/>
                </a:cubicBezTo>
                <a:cubicBezTo>
                  <a:pt x="103" y="260"/>
                  <a:pt x="104" y="250"/>
                  <a:pt x="102" y="239"/>
                </a:cubicBezTo>
                <a:cubicBezTo>
                  <a:pt x="101" y="231"/>
                  <a:pt x="96" y="219"/>
                  <a:pt x="94" y="218"/>
                </a:cubicBezTo>
                <a:cubicBezTo>
                  <a:pt x="94" y="218"/>
                  <a:pt x="93" y="218"/>
                  <a:pt x="93" y="218"/>
                </a:cubicBezTo>
                <a:cubicBezTo>
                  <a:pt x="86" y="228"/>
                  <a:pt x="85" y="264"/>
                  <a:pt x="88" y="276"/>
                </a:cubicBezTo>
                <a:cubicBezTo>
                  <a:pt x="90" y="283"/>
                  <a:pt x="93" y="290"/>
                  <a:pt x="95" y="297"/>
                </a:cubicBezTo>
                <a:cubicBezTo>
                  <a:pt x="91" y="291"/>
                  <a:pt x="87" y="284"/>
                  <a:pt x="83" y="278"/>
                </a:cubicBezTo>
                <a:cubicBezTo>
                  <a:pt x="82" y="276"/>
                  <a:pt x="81" y="273"/>
                  <a:pt x="79" y="270"/>
                </a:cubicBezTo>
                <a:cubicBezTo>
                  <a:pt x="66" y="247"/>
                  <a:pt x="56" y="220"/>
                  <a:pt x="55" y="214"/>
                </a:cubicBezTo>
                <a:cubicBezTo>
                  <a:pt x="55" y="209"/>
                  <a:pt x="56" y="207"/>
                  <a:pt x="58" y="205"/>
                </a:cubicBezTo>
                <a:cubicBezTo>
                  <a:pt x="59" y="204"/>
                  <a:pt x="60" y="203"/>
                  <a:pt x="62" y="202"/>
                </a:cubicBezTo>
                <a:cubicBezTo>
                  <a:pt x="62" y="201"/>
                  <a:pt x="63" y="201"/>
                  <a:pt x="64" y="200"/>
                </a:cubicBezTo>
                <a:cubicBezTo>
                  <a:pt x="78" y="175"/>
                  <a:pt x="82" y="164"/>
                  <a:pt x="82" y="157"/>
                </a:cubicBezTo>
                <a:cubicBezTo>
                  <a:pt x="82" y="153"/>
                  <a:pt x="80" y="148"/>
                  <a:pt x="79" y="148"/>
                </a:cubicBezTo>
                <a:cubicBezTo>
                  <a:pt x="79" y="148"/>
                  <a:pt x="78" y="148"/>
                  <a:pt x="77" y="149"/>
                </a:cubicBezTo>
                <a:cubicBezTo>
                  <a:pt x="63" y="163"/>
                  <a:pt x="62" y="166"/>
                  <a:pt x="57" y="179"/>
                </a:cubicBezTo>
                <a:cubicBezTo>
                  <a:pt x="56" y="182"/>
                  <a:pt x="55" y="185"/>
                  <a:pt x="54" y="190"/>
                </a:cubicBezTo>
                <a:cubicBezTo>
                  <a:pt x="53" y="192"/>
                  <a:pt x="52" y="195"/>
                  <a:pt x="51" y="198"/>
                </a:cubicBezTo>
                <a:cubicBezTo>
                  <a:pt x="50" y="195"/>
                  <a:pt x="49" y="192"/>
                  <a:pt x="49" y="189"/>
                </a:cubicBezTo>
                <a:cubicBezTo>
                  <a:pt x="45" y="178"/>
                  <a:pt x="43" y="145"/>
                  <a:pt x="44" y="134"/>
                </a:cubicBezTo>
                <a:cubicBezTo>
                  <a:pt x="44" y="131"/>
                  <a:pt x="44" y="128"/>
                  <a:pt x="44" y="125"/>
                </a:cubicBezTo>
                <a:cubicBezTo>
                  <a:pt x="45" y="117"/>
                  <a:pt x="50" y="116"/>
                  <a:pt x="55" y="115"/>
                </a:cubicBezTo>
                <a:cubicBezTo>
                  <a:pt x="60" y="114"/>
                  <a:pt x="65" y="113"/>
                  <a:pt x="71" y="107"/>
                </a:cubicBezTo>
                <a:cubicBezTo>
                  <a:pt x="73" y="105"/>
                  <a:pt x="75" y="103"/>
                  <a:pt x="78" y="99"/>
                </a:cubicBezTo>
                <a:cubicBezTo>
                  <a:pt x="86" y="90"/>
                  <a:pt x="103" y="74"/>
                  <a:pt x="104" y="69"/>
                </a:cubicBezTo>
                <a:cubicBezTo>
                  <a:pt x="105" y="65"/>
                  <a:pt x="104" y="65"/>
                  <a:pt x="103" y="64"/>
                </a:cubicBezTo>
                <a:cubicBezTo>
                  <a:pt x="96" y="63"/>
                  <a:pt x="76" y="73"/>
                  <a:pt x="60" y="85"/>
                </a:cubicBezTo>
                <a:cubicBezTo>
                  <a:pt x="60" y="85"/>
                  <a:pt x="60" y="85"/>
                  <a:pt x="61" y="85"/>
                </a:cubicBezTo>
                <a:cubicBezTo>
                  <a:pt x="64" y="80"/>
                  <a:pt x="69" y="75"/>
                  <a:pt x="72" y="68"/>
                </a:cubicBezTo>
                <a:cubicBezTo>
                  <a:pt x="75" y="61"/>
                  <a:pt x="82" y="38"/>
                  <a:pt x="79" y="35"/>
                </a:cubicBezTo>
                <a:cubicBezTo>
                  <a:pt x="75" y="33"/>
                  <a:pt x="63" y="50"/>
                  <a:pt x="52" y="72"/>
                </a:cubicBezTo>
                <a:cubicBezTo>
                  <a:pt x="52" y="72"/>
                  <a:pt x="52" y="71"/>
                  <a:pt x="52" y="70"/>
                </a:cubicBezTo>
                <a:cubicBezTo>
                  <a:pt x="51" y="68"/>
                  <a:pt x="52" y="62"/>
                  <a:pt x="55" y="51"/>
                </a:cubicBezTo>
                <a:cubicBezTo>
                  <a:pt x="56" y="44"/>
                  <a:pt x="59" y="7"/>
                  <a:pt x="57" y="2"/>
                </a:cubicBezTo>
                <a:cubicBezTo>
                  <a:pt x="49" y="0"/>
                  <a:pt x="40" y="20"/>
                  <a:pt x="38" y="29"/>
                </a:cubicBezTo>
                <a:cubicBezTo>
                  <a:pt x="33" y="45"/>
                  <a:pt x="38" y="64"/>
                  <a:pt x="42" y="76"/>
                </a:cubicBezTo>
                <a:cubicBezTo>
                  <a:pt x="44" y="85"/>
                  <a:pt x="46" y="89"/>
                  <a:pt x="45" y="92"/>
                </a:cubicBezTo>
                <a:cubicBezTo>
                  <a:pt x="45" y="97"/>
                  <a:pt x="43" y="103"/>
                  <a:pt x="42" y="108"/>
                </a:cubicBezTo>
                <a:cubicBezTo>
                  <a:pt x="41" y="113"/>
                  <a:pt x="40" y="118"/>
                  <a:pt x="40" y="124"/>
                </a:cubicBezTo>
                <a:cubicBezTo>
                  <a:pt x="39" y="138"/>
                  <a:pt x="39" y="151"/>
                  <a:pt x="40" y="165"/>
                </a:cubicBezTo>
                <a:cubicBezTo>
                  <a:pt x="40" y="166"/>
                  <a:pt x="40" y="168"/>
                  <a:pt x="40" y="169"/>
                </a:cubicBezTo>
                <a:cubicBezTo>
                  <a:pt x="39" y="169"/>
                  <a:pt x="37" y="168"/>
                  <a:pt x="36" y="168"/>
                </a:cubicBezTo>
                <a:cubicBezTo>
                  <a:pt x="33" y="167"/>
                  <a:pt x="32" y="164"/>
                  <a:pt x="31" y="159"/>
                </a:cubicBezTo>
                <a:cubicBezTo>
                  <a:pt x="30" y="157"/>
                  <a:pt x="29" y="155"/>
                  <a:pt x="29" y="154"/>
                </a:cubicBezTo>
                <a:cubicBezTo>
                  <a:pt x="27" y="152"/>
                  <a:pt x="25" y="149"/>
                  <a:pt x="23" y="146"/>
                </a:cubicBezTo>
                <a:cubicBezTo>
                  <a:pt x="17" y="139"/>
                  <a:pt x="6" y="122"/>
                  <a:pt x="3" y="121"/>
                </a:cubicBezTo>
                <a:cubicBezTo>
                  <a:pt x="2" y="121"/>
                  <a:pt x="2" y="121"/>
                  <a:pt x="2" y="121"/>
                </a:cubicBezTo>
                <a:cubicBezTo>
                  <a:pt x="2" y="121"/>
                  <a:pt x="2" y="122"/>
                  <a:pt x="2" y="125"/>
                </a:cubicBezTo>
                <a:cubicBezTo>
                  <a:pt x="0" y="147"/>
                  <a:pt x="14" y="174"/>
                  <a:pt x="32" y="184"/>
                </a:cubicBezTo>
                <a:cubicBezTo>
                  <a:pt x="35" y="185"/>
                  <a:pt x="38" y="188"/>
                  <a:pt x="41" y="192"/>
                </a:cubicBezTo>
                <a:cubicBezTo>
                  <a:pt x="46" y="198"/>
                  <a:pt x="49" y="209"/>
                  <a:pt x="51" y="220"/>
                </a:cubicBezTo>
                <a:cubicBezTo>
                  <a:pt x="53" y="224"/>
                  <a:pt x="54" y="229"/>
                  <a:pt x="55" y="232"/>
                </a:cubicBezTo>
                <a:cubicBezTo>
                  <a:pt x="56" y="235"/>
                  <a:pt x="58" y="239"/>
                  <a:pt x="59" y="242"/>
                </a:cubicBezTo>
                <a:cubicBezTo>
                  <a:pt x="56" y="239"/>
                  <a:pt x="52" y="237"/>
                  <a:pt x="49" y="234"/>
                </a:cubicBezTo>
                <a:cubicBezTo>
                  <a:pt x="17" y="208"/>
                  <a:pt x="6" y="200"/>
                  <a:pt x="2" y="200"/>
                </a:cubicBezTo>
                <a:cubicBezTo>
                  <a:pt x="2" y="200"/>
                  <a:pt x="2" y="201"/>
                  <a:pt x="2" y="201"/>
                </a:cubicBezTo>
                <a:cubicBezTo>
                  <a:pt x="2" y="201"/>
                  <a:pt x="2" y="201"/>
                  <a:pt x="1" y="201"/>
                </a:cubicBezTo>
                <a:cubicBezTo>
                  <a:pt x="1" y="201"/>
                  <a:pt x="1" y="201"/>
                  <a:pt x="1" y="201"/>
                </a:cubicBezTo>
                <a:cubicBezTo>
                  <a:pt x="1" y="202"/>
                  <a:pt x="2" y="204"/>
                  <a:pt x="2" y="205"/>
                </a:cubicBezTo>
                <a:cubicBezTo>
                  <a:pt x="2" y="205"/>
                  <a:pt x="2" y="205"/>
                  <a:pt x="2" y="205"/>
                </a:cubicBezTo>
                <a:cubicBezTo>
                  <a:pt x="2" y="205"/>
                  <a:pt x="2" y="205"/>
                  <a:pt x="2" y="205"/>
                </a:cubicBezTo>
                <a:cubicBezTo>
                  <a:pt x="4" y="209"/>
                  <a:pt x="5" y="211"/>
                  <a:pt x="6" y="214"/>
                </a:cubicBezTo>
                <a:cubicBezTo>
                  <a:pt x="7" y="218"/>
                  <a:pt x="8" y="221"/>
                  <a:pt x="11" y="225"/>
                </a:cubicBezTo>
                <a:cubicBezTo>
                  <a:pt x="23" y="242"/>
                  <a:pt x="34" y="252"/>
                  <a:pt x="55" y="254"/>
                </a:cubicBezTo>
                <a:cubicBezTo>
                  <a:pt x="56" y="254"/>
                  <a:pt x="56" y="254"/>
                  <a:pt x="56" y="254"/>
                </a:cubicBezTo>
                <a:cubicBezTo>
                  <a:pt x="57" y="254"/>
                  <a:pt x="58" y="255"/>
                  <a:pt x="59" y="255"/>
                </a:cubicBezTo>
                <a:cubicBezTo>
                  <a:pt x="63" y="255"/>
                  <a:pt x="64" y="256"/>
                  <a:pt x="67" y="260"/>
                </a:cubicBezTo>
                <a:cubicBezTo>
                  <a:pt x="67" y="261"/>
                  <a:pt x="67" y="261"/>
                  <a:pt x="67" y="261"/>
                </a:cubicBezTo>
                <a:cubicBezTo>
                  <a:pt x="70" y="265"/>
                  <a:pt x="73" y="269"/>
                  <a:pt x="76" y="273"/>
                </a:cubicBezTo>
                <a:cubicBezTo>
                  <a:pt x="80" y="279"/>
                  <a:pt x="85" y="286"/>
                  <a:pt x="91" y="293"/>
                </a:cubicBezTo>
                <a:cubicBezTo>
                  <a:pt x="91" y="294"/>
                  <a:pt x="92" y="295"/>
                  <a:pt x="93" y="296"/>
                </a:cubicBezTo>
                <a:cubicBezTo>
                  <a:pt x="92" y="296"/>
                  <a:pt x="90" y="297"/>
                  <a:pt x="89" y="297"/>
                </a:cubicBezTo>
                <a:cubicBezTo>
                  <a:pt x="86" y="298"/>
                  <a:pt x="79" y="297"/>
                  <a:pt x="67" y="295"/>
                </a:cubicBezTo>
                <a:cubicBezTo>
                  <a:pt x="55" y="292"/>
                  <a:pt x="40" y="288"/>
                  <a:pt x="32" y="290"/>
                </a:cubicBezTo>
                <a:cubicBezTo>
                  <a:pt x="30" y="291"/>
                  <a:pt x="28" y="292"/>
                  <a:pt x="29" y="293"/>
                </a:cubicBezTo>
                <a:cubicBezTo>
                  <a:pt x="32" y="305"/>
                  <a:pt x="54" y="313"/>
                  <a:pt x="71" y="316"/>
                </a:cubicBezTo>
                <a:cubicBezTo>
                  <a:pt x="74" y="316"/>
                  <a:pt x="78" y="315"/>
                  <a:pt x="82" y="314"/>
                </a:cubicBezTo>
                <a:cubicBezTo>
                  <a:pt x="86" y="313"/>
                  <a:pt x="90" y="312"/>
                  <a:pt x="93" y="312"/>
                </a:cubicBezTo>
                <a:cubicBezTo>
                  <a:pt x="94" y="312"/>
                  <a:pt x="96" y="312"/>
                  <a:pt x="97" y="311"/>
                </a:cubicBezTo>
                <a:cubicBezTo>
                  <a:pt x="100" y="310"/>
                  <a:pt x="103" y="309"/>
                  <a:pt x="106" y="310"/>
                </a:cubicBezTo>
                <a:cubicBezTo>
                  <a:pt x="108" y="309"/>
                  <a:pt x="109" y="308"/>
                  <a:pt x="109" y="306"/>
                </a:cubicBezTo>
                <a:cubicBezTo>
                  <a:pt x="108" y="305"/>
                  <a:pt x="107" y="303"/>
                  <a:pt x="106" y="301"/>
                </a:cubicBezTo>
                <a:close/>
                <a:moveTo>
                  <a:pt x="53" y="91"/>
                </a:moveTo>
                <a:cubicBezTo>
                  <a:pt x="53" y="91"/>
                  <a:pt x="53" y="91"/>
                  <a:pt x="53" y="91"/>
                </a:cubicBezTo>
                <a:cubicBezTo>
                  <a:pt x="53" y="91"/>
                  <a:pt x="53" y="91"/>
                  <a:pt x="53" y="91"/>
                </a:cubicBezTo>
                <a:cubicBezTo>
                  <a:pt x="53" y="91"/>
                  <a:pt x="53" y="91"/>
                  <a:pt x="53" y="91"/>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6" name="稻壳儿春秋广告/盗版必究        原创来源：http://chn.docer.com/works?userid=199329941#!/work_time"/>
          <p:cNvSpPr>
            <a:spLocks noEditPoints="1"/>
          </p:cNvSpPr>
          <p:nvPr/>
        </p:nvSpPr>
        <p:spPr bwMode="auto">
          <a:xfrm>
            <a:off x="10028523" y="2673946"/>
            <a:ext cx="507864" cy="1489884"/>
          </a:xfrm>
          <a:custGeom>
            <a:avLst/>
            <a:gdLst>
              <a:gd name="T0" fmla="*/ 2 w 108"/>
              <a:gd name="T1" fmla="*/ 310 h 316"/>
              <a:gd name="T2" fmla="*/ 15 w 108"/>
              <a:gd name="T3" fmla="*/ 312 h 316"/>
              <a:gd name="T4" fmla="*/ 37 w 108"/>
              <a:gd name="T5" fmla="*/ 316 h 316"/>
              <a:gd name="T6" fmla="*/ 76 w 108"/>
              <a:gd name="T7" fmla="*/ 290 h 316"/>
              <a:gd name="T8" fmla="*/ 19 w 108"/>
              <a:gd name="T9" fmla="*/ 297 h 316"/>
              <a:gd name="T10" fmla="*/ 18 w 108"/>
              <a:gd name="T11" fmla="*/ 293 h 316"/>
              <a:gd name="T12" fmla="*/ 42 w 108"/>
              <a:gd name="T13" fmla="*/ 261 h 316"/>
              <a:gd name="T14" fmla="*/ 49 w 108"/>
              <a:gd name="T15" fmla="*/ 255 h 316"/>
              <a:gd name="T16" fmla="*/ 53 w 108"/>
              <a:gd name="T17" fmla="*/ 254 h 316"/>
              <a:gd name="T18" fmla="*/ 103 w 108"/>
              <a:gd name="T19" fmla="*/ 214 h 316"/>
              <a:gd name="T20" fmla="*/ 106 w 108"/>
              <a:gd name="T21" fmla="*/ 205 h 316"/>
              <a:gd name="T22" fmla="*/ 107 w 108"/>
              <a:gd name="T23" fmla="*/ 201 h 316"/>
              <a:gd name="T24" fmla="*/ 106 w 108"/>
              <a:gd name="T25" fmla="*/ 201 h 316"/>
              <a:gd name="T26" fmla="*/ 59 w 108"/>
              <a:gd name="T27" fmla="*/ 234 h 316"/>
              <a:gd name="T28" fmla="*/ 53 w 108"/>
              <a:gd name="T29" fmla="*/ 232 h 316"/>
              <a:gd name="T30" fmla="*/ 67 w 108"/>
              <a:gd name="T31" fmla="*/ 192 h 316"/>
              <a:gd name="T32" fmla="*/ 107 w 108"/>
              <a:gd name="T33" fmla="*/ 125 h 316"/>
              <a:gd name="T34" fmla="*/ 106 w 108"/>
              <a:gd name="T35" fmla="*/ 121 h 316"/>
              <a:gd name="T36" fmla="*/ 80 w 108"/>
              <a:gd name="T37" fmla="*/ 154 h 316"/>
              <a:gd name="T38" fmla="*/ 72 w 108"/>
              <a:gd name="T39" fmla="*/ 168 h 316"/>
              <a:gd name="T40" fmla="*/ 69 w 108"/>
              <a:gd name="T41" fmla="*/ 165 h 316"/>
              <a:gd name="T42" fmla="*/ 66 w 108"/>
              <a:gd name="T43" fmla="*/ 108 h 316"/>
              <a:gd name="T44" fmla="*/ 67 w 108"/>
              <a:gd name="T45" fmla="*/ 76 h 316"/>
              <a:gd name="T46" fmla="*/ 52 w 108"/>
              <a:gd name="T47" fmla="*/ 2 h 316"/>
              <a:gd name="T48" fmla="*/ 57 w 108"/>
              <a:gd name="T49" fmla="*/ 70 h 316"/>
              <a:gd name="T50" fmla="*/ 29 w 108"/>
              <a:gd name="T51" fmla="*/ 35 h 316"/>
              <a:gd name="T52" fmla="*/ 48 w 108"/>
              <a:gd name="T53" fmla="*/ 85 h 316"/>
              <a:gd name="T54" fmla="*/ 6 w 108"/>
              <a:gd name="T55" fmla="*/ 64 h 316"/>
              <a:gd name="T56" fmla="*/ 30 w 108"/>
              <a:gd name="T57" fmla="*/ 99 h 316"/>
              <a:gd name="T58" fmla="*/ 54 w 108"/>
              <a:gd name="T59" fmla="*/ 115 h 316"/>
              <a:gd name="T60" fmla="*/ 65 w 108"/>
              <a:gd name="T61" fmla="*/ 134 h 316"/>
              <a:gd name="T62" fmla="*/ 57 w 108"/>
              <a:gd name="T63" fmla="*/ 198 h 316"/>
              <a:gd name="T64" fmla="*/ 51 w 108"/>
              <a:gd name="T65" fmla="*/ 179 h 316"/>
              <a:gd name="T66" fmla="*/ 30 w 108"/>
              <a:gd name="T67" fmla="*/ 148 h 316"/>
              <a:gd name="T68" fmla="*/ 44 w 108"/>
              <a:gd name="T69" fmla="*/ 200 h 316"/>
              <a:gd name="T70" fmla="*/ 50 w 108"/>
              <a:gd name="T71" fmla="*/ 205 h 316"/>
              <a:gd name="T72" fmla="*/ 29 w 108"/>
              <a:gd name="T73" fmla="*/ 270 h 316"/>
              <a:gd name="T74" fmla="*/ 14 w 108"/>
              <a:gd name="T75" fmla="*/ 297 h 316"/>
              <a:gd name="T76" fmla="*/ 15 w 108"/>
              <a:gd name="T77" fmla="*/ 218 h 316"/>
              <a:gd name="T78" fmla="*/ 6 w 108"/>
              <a:gd name="T79" fmla="*/ 239 h 316"/>
              <a:gd name="T80" fmla="*/ 6 w 108"/>
              <a:gd name="T81" fmla="*/ 276 h 316"/>
              <a:gd name="T82" fmla="*/ 11 w 108"/>
              <a:gd name="T83" fmla="*/ 290 h 316"/>
              <a:gd name="T84" fmla="*/ 11 w 108"/>
              <a:gd name="T85" fmla="*/ 292 h 316"/>
              <a:gd name="T86" fmla="*/ 2 w 108"/>
              <a:gd name="T87" fmla="*/ 301 h 316"/>
              <a:gd name="T88" fmla="*/ 56 w 108"/>
              <a:gd name="T89" fmla="*/ 91 h 316"/>
              <a:gd name="T90" fmla="*/ 55 w 108"/>
              <a:gd name="T91" fmla="*/ 9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316">
                <a:moveTo>
                  <a:pt x="0" y="306"/>
                </a:moveTo>
                <a:cubicBezTo>
                  <a:pt x="0" y="308"/>
                  <a:pt x="1" y="309"/>
                  <a:pt x="2" y="310"/>
                </a:cubicBezTo>
                <a:cubicBezTo>
                  <a:pt x="5" y="309"/>
                  <a:pt x="9" y="310"/>
                  <a:pt x="12" y="311"/>
                </a:cubicBezTo>
                <a:cubicBezTo>
                  <a:pt x="13" y="312"/>
                  <a:pt x="14" y="312"/>
                  <a:pt x="15" y="312"/>
                </a:cubicBezTo>
                <a:cubicBezTo>
                  <a:pt x="19" y="312"/>
                  <a:pt x="23" y="313"/>
                  <a:pt x="27" y="314"/>
                </a:cubicBezTo>
                <a:cubicBezTo>
                  <a:pt x="30" y="315"/>
                  <a:pt x="34" y="316"/>
                  <a:pt x="37" y="316"/>
                </a:cubicBezTo>
                <a:cubicBezTo>
                  <a:pt x="55" y="313"/>
                  <a:pt x="77" y="305"/>
                  <a:pt x="80" y="293"/>
                </a:cubicBezTo>
                <a:cubicBezTo>
                  <a:pt x="80" y="292"/>
                  <a:pt x="79" y="291"/>
                  <a:pt x="76" y="290"/>
                </a:cubicBezTo>
                <a:cubicBezTo>
                  <a:pt x="68" y="288"/>
                  <a:pt x="53" y="292"/>
                  <a:pt x="41" y="295"/>
                </a:cubicBezTo>
                <a:cubicBezTo>
                  <a:pt x="30" y="297"/>
                  <a:pt x="23" y="298"/>
                  <a:pt x="19" y="297"/>
                </a:cubicBezTo>
                <a:cubicBezTo>
                  <a:pt x="18" y="297"/>
                  <a:pt x="17" y="296"/>
                  <a:pt x="16" y="296"/>
                </a:cubicBezTo>
                <a:cubicBezTo>
                  <a:pt x="16" y="295"/>
                  <a:pt x="17" y="294"/>
                  <a:pt x="18" y="293"/>
                </a:cubicBezTo>
                <a:cubicBezTo>
                  <a:pt x="23" y="286"/>
                  <a:pt x="28" y="279"/>
                  <a:pt x="33" y="273"/>
                </a:cubicBezTo>
                <a:cubicBezTo>
                  <a:pt x="36" y="269"/>
                  <a:pt x="39" y="265"/>
                  <a:pt x="42" y="261"/>
                </a:cubicBezTo>
                <a:cubicBezTo>
                  <a:pt x="42" y="261"/>
                  <a:pt x="42" y="261"/>
                  <a:pt x="42" y="260"/>
                </a:cubicBezTo>
                <a:cubicBezTo>
                  <a:pt x="45" y="256"/>
                  <a:pt x="45" y="255"/>
                  <a:pt x="49" y="255"/>
                </a:cubicBezTo>
                <a:cubicBezTo>
                  <a:pt x="50" y="255"/>
                  <a:pt x="51" y="254"/>
                  <a:pt x="53" y="254"/>
                </a:cubicBezTo>
                <a:cubicBezTo>
                  <a:pt x="53" y="254"/>
                  <a:pt x="53" y="254"/>
                  <a:pt x="53" y="254"/>
                </a:cubicBezTo>
                <a:cubicBezTo>
                  <a:pt x="74" y="252"/>
                  <a:pt x="86" y="242"/>
                  <a:pt x="98" y="225"/>
                </a:cubicBezTo>
                <a:cubicBezTo>
                  <a:pt x="100" y="221"/>
                  <a:pt x="101" y="218"/>
                  <a:pt x="103" y="214"/>
                </a:cubicBezTo>
                <a:cubicBezTo>
                  <a:pt x="104" y="211"/>
                  <a:pt x="105" y="209"/>
                  <a:pt x="106" y="205"/>
                </a:cubicBezTo>
                <a:cubicBezTo>
                  <a:pt x="106" y="205"/>
                  <a:pt x="106" y="205"/>
                  <a:pt x="106" y="205"/>
                </a:cubicBezTo>
                <a:cubicBezTo>
                  <a:pt x="106" y="205"/>
                  <a:pt x="106" y="205"/>
                  <a:pt x="107" y="205"/>
                </a:cubicBezTo>
                <a:cubicBezTo>
                  <a:pt x="107" y="204"/>
                  <a:pt x="107" y="202"/>
                  <a:pt x="107" y="201"/>
                </a:cubicBezTo>
                <a:cubicBezTo>
                  <a:pt x="107" y="201"/>
                  <a:pt x="107" y="201"/>
                  <a:pt x="107" y="201"/>
                </a:cubicBezTo>
                <a:cubicBezTo>
                  <a:pt x="107" y="201"/>
                  <a:pt x="107" y="201"/>
                  <a:pt x="106" y="201"/>
                </a:cubicBezTo>
                <a:cubicBezTo>
                  <a:pt x="106" y="201"/>
                  <a:pt x="106" y="200"/>
                  <a:pt x="106" y="200"/>
                </a:cubicBezTo>
                <a:cubicBezTo>
                  <a:pt x="102" y="200"/>
                  <a:pt x="92" y="208"/>
                  <a:pt x="59" y="234"/>
                </a:cubicBezTo>
                <a:cubicBezTo>
                  <a:pt x="56" y="237"/>
                  <a:pt x="53" y="239"/>
                  <a:pt x="49" y="242"/>
                </a:cubicBezTo>
                <a:cubicBezTo>
                  <a:pt x="51" y="239"/>
                  <a:pt x="52" y="235"/>
                  <a:pt x="53" y="232"/>
                </a:cubicBezTo>
                <a:cubicBezTo>
                  <a:pt x="55" y="229"/>
                  <a:pt x="56" y="224"/>
                  <a:pt x="57" y="220"/>
                </a:cubicBezTo>
                <a:cubicBezTo>
                  <a:pt x="60" y="209"/>
                  <a:pt x="62" y="198"/>
                  <a:pt x="67" y="192"/>
                </a:cubicBezTo>
                <a:cubicBezTo>
                  <a:pt x="71" y="188"/>
                  <a:pt x="74" y="185"/>
                  <a:pt x="77" y="184"/>
                </a:cubicBezTo>
                <a:cubicBezTo>
                  <a:pt x="94" y="174"/>
                  <a:pt x="108" y="147"/>
                  <a:pt x="107" y="125"/>
                </a:cubicBezTo>
                <a:cubicBezTo>
                  <a:pt x="107" y="122"/>
                  <a:pt x="106" y="121"/>
                  <a:pt x="106" y="121"/>
                </a:cubicBezTo>
                <a:cubicBezTo>
                  <a:pt x="106" y="121"/>
                  <a:pt x="106" y="121"/>
                  <a:pt x="106" y="121"/>
                </a:cubicBezTo>
                <a:cubicBezTo>
                  <a:pt x="102" y="122"/>
                  <a:pt x="91" y="139"/>
                  <a:pt x="86" y="146"/>
                </a:cubicBezTo>
                <a:cubicBezTo>
                  <a:pt x="83" y="149"/>
                  <a:pt x="81" y="152"/>
                  <a:pt x="80" y="154"/>
                </a:cubicBezTo>
                <a:cubicBezTo>
                  <a:pt x="79" y="155"/>
                  <a:pt x="78" y="157"/>
                  <a:pt x="78" y="159"/>
                </a:cubicBezTo>
                <a:cubicBezTo>
                  <a:pt x="76" y="164"/>
                  <a:pt x="75" y="167"/>
                  <a:pt x="72" y="168"/>
                </a:cubicBezTo>
                <a:cubicBezTo>
                  <a:pt x="71" y="168"/>
                  <a:pt x="70" y="169"/>
                  <a:pt x="68" y="169"/>
                </a:cubicBezTo>
                <a:cubicBezTo>
                  <a:pt x="69" y="168"/>
                  <a:pt x="69" y="166"/>
                  <a:pt x="69" y="165"/>
                </a:cubicBezTo>
                <a:cubicBezTo>
                  <a:pt x="70" y="151"/>
                  <a:pt x="69" y="138"/>
                  <a:pt x="68" y="124"/>
                </a:cubicBezTo>
                <a:cubicBezTo>
                  <a:pt x="68" y="118"/>
                  <a:pt x="67" y="113"/>
                  <a:pt x="66" y="108"/>
                </a:cubicBezTo>
                <a:cubicBezTo>
                  <a:pt x="65" y="103"/>
                  <a:pt x="64" y="97"/>
                  <a:pt x="63" y="92"/>
                </a:cubicBezTo>
                <a:cubicBezTo>
                  <a:pt x="63" y="89"/>
                  <a:pt x="64" y="85"/>
                  <a:pt x="67" y="76"/>
                </a:cubicBezTo>
                <a:cubicBezTo>
                  <a:pt x="70" y="64"/>
                  <a:pt x="75" y="45"/>
                  <a:pt x="71" y="29"/>
                </a:cubicBezTo>
                <a:cubicBezTo>
                  <a:pt x="68" y="20"/>
                  <a:pt x="59" y="0"/>
                  <a:pt x="52" y="2"/>
                </a:cubicBezTo>
                <a:cubicBezTo>
                  <a:pt x="50" y="7"/>
                  <a:pt x="52" y="44"/>
                  <a:pt x="54" y="51"/>
                </a:cubicBezTo>
                <a:cubicBezTo>
                  <a:pt x="56" y="62"/>
                  <a:pt x="57" y="68"/>
                  <a:pt x="57" y="70"/>
                </a:cubicBezTo>
                <a:cubicBezTo>
                  <a:pt x="57" y="71"/>
                  <a:pt x="57" y="72"/>
                  <a:pt x="57" y="72"/>
                </a:cubicBezTo>
                <a:cubicBezTo>
                  <a:pt x="46" y="50"/>
                  <a:pt x="34" y="33"/>
                  <a:pt x="29" y="35"/>
                </a:cubicBezTo>
                <a:cubicBezTo>
                  <a:pt x="26" y="38"/>
                  <a:pt x="33" y="61"/>
                  <a:pt x="37" y="68"/>
                </a:cubicBezTo>
                <a:cubicBezTo>
                  <a:pt x="40" y="75"/>
                  <a:pt x="44" y="80"/>
                  <a:pt x="48" y="85"/>
                </a:cubicBezTo>
                <a:cubicBezTo>
                  <a:pt x="48" y="85"/>
                  <a:pt x="48" y="85"/>
                  <a:pt x="48" y="85"/>
                </a:cubicBezTo>
                <a:cubicBezTo>
                  <a:pt x="32" y="73"/>
                  <a:pt x="12" y="63"/>
                  <a:pt x="6" y="64"/>
                </a:cubicBezTo>
                <a:cubicBezTo>
                  <a:pt x="5" y="65"/>
                  <a:pt x="3" y="65"/>
                  <a:pt x="4" y="69"/>
                </a:cubicBezTo>
                <a:cubicBezTo>
                  <a:pt x="5" y="74"/>
                  <a:pt x="23" y="90"/>
                  <a:pt x="30" y="99"/>
                </a:cubicBezTo>
                <a:cubicBezTo>
                  <a:pt x="33" y="103"/>
                  <a:pt x="36" y="105"/>
                  <a:pt x="37" y="107"/>
                </a:cubicBezTo>
                <a:cubicBezTo>
                  <a:pt x="43" y="113"/>
                  <a:pt x="49" y="114"/>
                  <a:pt x="54" y="115"/>
                </a:cubicBezTo>
                <a:cubicBezTo>
                  <a:pt x="58" y="116"/>
                  <a:pt x="64" y="117"/>
                  <a:pt x="64" y="125"/>
                </a:cubicBezTo>
                <a:cubicBezTo>
                  <a:pt x="64" y="128"/>
                  <a:pt x="65" y="131"/>
                  <a:pt x="65" y="134"/>
                </a:cubicBezTo>
                <a:cubicBezTo>
                  <a:pt x="66" y="145"/>
                  <a:pt x="64" y="178"/>
                  <a:pt x="60" y="189"/>
                </a:cubicBezTo>
                <a:cubicBezTo>
                  <a:pt x="59" y="192"/>
                  <a:pt x="58" y="195"/>
                  <a:pt x="57" y="198"/>
                </a:cubicBezTo>
                <a:cubicBezTo>
                  <a:pt x="57" y="195"/>
                  <a:pt x="56" y="192"/>
                  <a:pt x="55" y="190"/>
                </a:cubicBezTo>
                <a:cubicBezTo>
                  <a:pt x="53" y="185"/>
                  <a:pt x="52" y="182"/>
                  <a:pt x="51" y="179"/>
                </a:cubicBezTo>
                <a:cubicBezTo>
                  <a:pt x="47" y="166"/>
                  <a:pt x="46" y="163"/>
                  <a:pt x="31" y="149"/>
                </a:cubicBezTo>
                <a:cubicBezTo>
                  <a:pt x="31" y="148"/>
                  <a:pt x="30" y="148"/>
                  <a:pt x="30" y="148"/>
                </a:cubicBezTo>
                <a:cubicBezTo>
                  <a:pt x="28" y="148"/>
                  <a:pt x="26" y="153"/>
                  <a:pt x="26" y="157"/>
                </a:cubicBezTo>
                <a:cubicBezTo>
                  <a:pt x="26" y="164"/>
                  <a:pt x="30" y="175"/>
                  <a:pt x="44" y="200"/>
                </a:cubicBezTo>
                <a:cubicBezTo>
                  <a:pt x="45" y="201"/>
                  <a:pt x="46" y="201"/>
                  <a:pt x="47" y="202"/>
                </a:cubicBezTo>
                <a:cubicBezTo>
                  <a:pt x="48" y="203"/>
                  <a:pt x="49" y="204"/>
                  <a:pt x="50" y="205"/>
                </a:cubicBezTo>
                <a:cubicBezTo>
                  <a:pt x="52" y="207"/>
                  <a:pt x="54" y="209"/>
                  <a:pt x="53" y="214"/>
                </a:cubicBezTo>
                <a:cubicBezTo>
                  <a:pt x="53" y="220"/>
                  <a:pt x="42" y="247"/>
                  <a:pt x="29" y="270"/>
                </a:cubicBezTo>
                <a:cubicBezTo>
                  <a:pt x="28" y="273"/>
                  <a:pt x="26" y="276"/>
                  <a:pt x="25" y="278"/>
                </a:cubicBezTo>
                <a:cubicBezTo>
                  <a:pt x="21" y="284"/>
                  <a:pt x="18" y="291"/>
                  <a:pt x="14" y="297"/>
                </a:cubicBezTo>
                <a:cubicBezTo>
                  <a:pt x="16" y="290"/>
                  <a:pt x="18" y="283"/>
                  <a:pt x="20" y="276"/>
                </a:cubicBezTo>
                <a:cubicBezTo>
                  <a:pt x="24" y="264"/>
                  <a:pt x="23" y="228"/>
                  <a:pt x="15" y="218"/>
                </a:cubicBezTo>
                <a:cubicBezTo>
                  <a:pt x="15" y="218"/>
                  <a:pt x="15" y="218"/>
                  <a:pt x="15" y="218"/>
                </a:cubicBezTo>
                <a:cubicBezTo>
                  <a:pt x="12" y="219"/>
                  <a:pt x="8" y="231"/>
                  <a:pt x="6" y="239"/>
                </a:cubicBezTo>
                <a:cubicBezTo>
                  <a:pt x="4" y="250"/>
                  <a:pt x="5" y="260"/>
                  <a:pt x="6" y="272"/>
                </a:cubicBezTo>
                <a:cubicBezTo>
                  <a:pt x="6" y="273"/>
                  <a:pt x="6" y="275"/>
                  <a:pt x="6" y="276"/>
                </a:cubicBezTo>
                <a:cubicBezTo>
                  <a:pt x="7" y="280"/>
                  <a:pt x="8" y="282"/>
                  <a:pt x="9" y="284"/>
                </a:cubicBezTo>
                <a:cubicBezTo>
                  <a:pt x="10" y="286"/>
                  <a:pt x="10" y="288"/>
                  <a:pt x="11" y="290"/>
                </a:cubicBezTo>
                <a:cubicBezTo>
                  <a:pt x="11" y="290"/>
                  <a:pt x="11" y="291"/>
                  <a:pt x="11" y="291"/>
                </a:cubicBezTo>
                <a:cubicBezTo>
                  <a:pt x="11" y="291"/>
                  <a:pt x="11" y="291"/>
                  <a:pt x="11" y="292"/>
                </a:cubicBezTo>
                <a:cubicBezTo>
                  <a:pt x="10" y="293"/>
                  <a:pt x="8" y="295"/>
                  <a:pt x="3" y="300"/>
                </a:cubicBezTo>
                <a:cubicBezTo>
                  <a:pt x="3" y="300"/>
                  <a:pt x="2" y="301"/>
                  <a:pt x="2" y="301"/>
                </a:cubicBezTo>
                <a:cubicBezTo>
                  <a:pt x="1" y="303"/>
                  <a:pt x="0" y="305"/>
                  <a:pt x="0" y="306"/>
                </a:cubicBezTo>
                <a:close/>
                <a:moveTo>
                  <a:pt x="56" y="91"/>
                </a:moveTo>
                <a:cubicBezTo>
                  <a:pt x="55" y="91"/>
                  <a:pt x="55" y="91"/>
                  <a:pt x="55" y="91"/>
                </a:cubicBezTo>
                <a:cubicBezTo>
                  <a:pt x="55" y="91"/>
                  <a:pt x="55" y="91"/>
                  <a:pt x="55" y="91"/>
                </a:cubicBezTo>
                <a:cubicBezTo>
                  <a:pt x="56" y="91"/>
                  <a:pt x="56" y="91"/>
                  <a:pt x="56" y="91"/>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7" name="稻壳儿春秋广告/盗版必究        原创来源：http://chn.docer.com/works?userid=199329941#!/work_time"/>
          <p:cNvSpPr>
            <a:spLocks noEditPoints="1"/>
          </p:cNvSpPr>
          <p:nvPr/>
        </p:nvSpPr>
        <p:spPr bwMode="auto">
          <a:xfrm>
            <a:off x="3162300" y="534625"/>
            <a:ext cx="5867400" cy="5788750"/>
          </a:xfrm>
          <a:custGeom>
            <a:avLst/>
            <a:gdLst>
              <a:gd name="T0" fmla="*/ 1141 w 1246"/>
              <a:gd name="T1" fmla="*/ 794 h 1228"/>
              <a:gd name="T2" fmla="*/ 1164 w 1246"/>
              <a:gd name="T3" fmla="*/ 745 h 1228"/>
              <a:gd name="T4" fmla="*/ 1192 w 1246"/>
              <a:gd name="T5" fmla="*/ 613 h 1228"/>
              <a:gd name="T6" fmla="*/ 1206 w 1246"/>
              <a:gd name="T7" fmla="*/ 424 h 1228"/>
              <a:gd name="T8" fmla="*/ 1143 w 1246"/>
              <a:gd name="T9" fmla="*/ 286 h 1228"/>
              <a:gd name="T10" fmla="*/ 1023 w 1246"/>
              <a:gd name="T11" fmla="*/ 213 h 1228"/>
              <a:gd name="T12" fmla="*/ 941 w 1246"/>
              <a:gd name="T13" fmla="*/ 131 h 1228"/>
              <a:gd name="T14" fmla="*/ 874 w 1246"/>
              <a:gd name="T15" fmla="*/ 97 h 1228"/>
              <a:gd name="T16" fmla="*/ 756 w 1246"/>
              <a:gd name="T17" fmla="*/ 78 h 1228"/>
              <a:gd name="T18" fmla="*/ 644 w 1246"/>
              <a:gd name="T19" fmla="*/ 76 h 1228"/>
              <a:gd name="T20" fmla="*/ 618 w 1246"/>
              <a:gd name="T21" fmla="*/ 78 h 1228"/>
              <a:gd name="T22" fmla="*/ 527 w 1246"/>
              <a:gd name="T23" fmla="*/ 10 h 1228"/>
              <a:gd name="T24" fmla="*/ 421 w 1246"/>
              <a:gd name="T25" fmla="*/ 26 h 1228"/>
              <a:gd name="T26" fmla="*/ 307 w 1246"/>
              <a:gd name="T27" fmla="*/ 89 h 1228"/>
              <a:gd name="T28" fmla="*/ 230 w 1246"/>
              <a:gd name="T29" fmla="*/ 217 h 1228"/>
              <a:gd name="T30" fmla="*/ 130 w 1246"/>
              <a:gd name="T31" fmla="*/ 312 h 1228"/>
              <a:gd name="T32" fmla="*/ 86 w 1246"/>
              <a:gd name="T33" fmla="*/ 495 h 1228"/>
              <a:gd name="T34" fmla="*/ 75 w 1246"/>
              <a:gd name="T35" fmla="*/ 639 h 1228"/>
              <a:gd name="T36" fmla="*/ 88 w 1246"/>
              <a:gd name="T37" fmla="*/ 722 h 1228"/>
              <a:gd name="T38" fmla="*/ 1 w 1246"/>
              <a:gd name="T39" fmla="*/ 691 h 1228"/>
              <a:gd name="T40" fmla="*/ 132 w 1246"/>
              <a:gd name="T41" fmla="*/ 862 h 1228"/>
              <a:gd name="T42" fmla="*/ 173 w 1246"/>
              <a:gd name="T43" fmla="*/ 925 h 1228"/>
              <a:gd name="T44" fmla="*/ 221 w 1246"/>
              <a:gd name="T45" fmla="*/ 993 h 1228"/>
              <a:gd name="T46" fmla="*/ 307 w 1246"/>
              <a:gd name="T47" fmla="*/ 1056 h 1228"/>
              <a:gd name="T48" fmla="*/ 534 w 1246"/>
              <a:gd name="T49" fmla="*/ 1166 h 1228"/>
              <a:gd name="T50" fmla="*/ 641 w 1246"/>
              <a:gd name="T51" fmla="*/ 1228 h 1228"/>
              <a:gd name="T52" fmla="*/ 716 w 1246"/>
              <a:gd name="T53" fmla="*/ 1132 h 1228"/>
              <a:gd name="T54" fmla="*/ 729 w 1246"/>
              <a:gd name="T55" fmla="*/ 1131 h 1228"/>
              <a:gd name="T56" fmla="*/ 1065 w 1246"/>
              <a:gd name="T57" fmla="*/ 1058 h 1228"/>
              <a:gd name="T58" fmla="*/ 1054 w 1246"/>
              <a:gd name="T59" fmla="*/ 996 h 1228"/>
              <a:gd name="T60" fmla="*/ 1117 w 1246"/>
              <a:gd name="T61" fmla="*/ 888 h 1228"/>
              <a:gd name="T62" fmla="*/ 1069 w 1246"/>
              <a:gd name="T63" fmla="*/ 772 h 1228"/>
              <a:gd name="T64" fmla="*/ 997 w 1246"/>
              <a:gd name="T65" fmla="*/ 882 h 1228"/>
              <a:gd name="T66" fmla="*/ 922 w 1246"/>
              <a:gd name="T67" fmla="*/ 996 h 1228"/>
              <a:gd name="T68" fmla="*/ 871 w 1246"/>
              <a:gd name="T69" fmla="*/ 999 h 1228"/>
              <a:gd name="T70" fmla="*/ 779 w 1246"/>
              <a:gd name="T71" fmla="*/ 1049 h 1228"/>
              <a:gd name="T72" fmla="*/ 684 w 1246"/>
              <a:gd name="T73" fmla="*/ 1055 h 1228"/>
              <a:gd name="T74" fmla="*/ 520 w 1246"/>
              <a:gd name="T75" fmla="*/ 1111 h 1228"/>
              <a:gd name="T76" fmla="*/ 488 w 1246"/>
              <a:gd name="T77" fmla="*/ 1093 h 1228"/>
              <a:gd name="T78" fmla="*/ 374 w 1246"/>
              <a:gd name="T79" fmla="*/ 999 h 1228"/>
              <a:gd name="T80" fmla="*/ 323 w 1246"/>
              <a:gd name="T81" fmla="*/ 996 h 1228"/>
              <a:gd name="T82" fmla="*/ 239 w 1246"/>
              <a:gd name="T83" fmla="*/ 941 h 1228"/>
              <a:gd name="T84" fmla="*/ 202 w 1246"/>
              <a:gd name="T85" fmla="*/ 948 h 1228"/>
              <a:gd name="T86" fmla="*/ 165 w 1246"/>
              <a:gd name="T87" fmla="*/ 729 h 1228"/>
              <a:gd name="T88" fmla="*/ 146 w 1246"/>
              <a:gd name="T89" fmla="*/ 603 h 1228"/>
              <a:gd name="T90" fmla="*/ 137 w 1246"/>
              <a:gd name="T91" fmla="*/ 520 h 1228"/>
              <a:gd name="T92" fmla="*/ 220 w 1246"/>
              <a:gd name="T93" fmla="*/ 350 h 1228"/>
              <a:gd name="T94" fmla="*/ 323 w 1246"/>
              <a:gd name="T95" fmla="*/ 266 h 1228"/>
              <a:gd name="T96" fmla="*/ 343 w 1246"/>
              <a:gd name="T97" fmla="*/ 190 h 1228"/>
              <a:gd name="T98" fmla="*/ 477 w 1246"/>
              <a:gd name="T99" fmla="*/ 183 h 1228"/>
              <a:gd name="T100" fmla="*/ 492 w 1246"/>
              <a:gd name="T101" fmla="*/ 108 h 1228"/>
              <a:gd name="T102" fmla="*/ 516 w 1246"/>
              <a:gd name="T103" fmla="*/ 91 h 1228"/>
              <a:gd name="T104" fmla="*/ 599 w 1246"/>
              <a:gd name="T105" fmla="*/ 174 h 1228"/>
              <a:gd name="T106" fmla="*/ 752 w 1246"/>
              <a:gd name="T107" fmla="*/ 109 h 1228"/>
              <a:gd name="T108" fmla="*/ 771 w 1246"/>
              <a:gd name="T109" fmla="*/ 179 h 1228"/>
              <a:gd name="T110" fmla="*/ 906 w 1246"/>
              <a:gd name="T111" fmla="*/ 188 h 1228"/>
              <a:gd name="T112" fmla="*/ 1015 w 1246"/>
              <a:gd name="T113" fmla="*/ 240 h 1228"/>
              <a:gd name="T114" fmla="*/ 1025 w 1246"/>
              <a:gd name="T115" fmla="*/ 350 h 1228"/>
              <a:gd name="T116" fmla="*/ 1144 w 1246"/>
              <a:gd name="T117" fmla="*/ 501 h 1228"/>
              <a:gd name="T118" fmla="*/ 1166 w 1246"/>
              <a:gd name="T119" fmla="*/ 568 h 1228"/>
              <a:gd name="T120" fmla="*/ 1094 w 1246"/>
              <a:gd name="T121" fmla="*/ 61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6" h="1228">
                <a:moveTo>
                  <a:pt x="1218" y="825"/>
                </a:moveTo>
                <a:cubicBezTo>
                  <a:pt x="1204" y="825"/>
                  <a:pt x="1175" y="838"/>
                  <a:pt x="1155" y="848"/>
                </a:cubicBezTo>
                <a:cubicBezTo>
                  <a:pt x="1137" y="857"/>
                  <a:pt x="1127" y="862"/>
                  <a:pt x="1121" y="862"/>
                </a:cubicBezTo>
                <a:cubicBezTo>
                  <a:pt x="1114" y="862"/>
                  <a:pt x="1114" y="862"/>
                  <a:pt x="1114" y="862"/>
                </a:cubicBezTo>
                <a:cubicBezTo>
                  <a:pt x="1117" y="855"/>
                  <a:pt x="1117" y="855"/>
                  <a:pt x="1117" y="855"/>
                </a:cubicBezTo>
                <a:cubicBezTo>
                  <a:pt x="1117" y="854"/>
                  <a:pt x="1118" y="853"/>
                  <a:pt x="1118" y="852"/>
                </a:cubicBezTo>
                <a:cubicBezTo>
                  <a:pt x="1119" y="849"/>
                  <a:pt x="1120" y="847"/>
                  <a:pt x="1120" y="846"/>
                </a:cubicBezTo>
                <a:cubicBezTo>
                  <a:pt x="1120" y="845"/>
                  <a:pt x="1120" y="845"/>
                  <a:pt x="1120" y="845"/>
                </a:cubicBezTo>
                <a:cubicBezTo>
                  <a:pt x="1120" y="844"/>
                  <a:pt x="1120" y="844"/>
                  <a:pt x="1120" y="844"/>
                </a:cubicBezTo>
                <a:cubicBezTo>
                  <a:pt x="1128" y="827"/>
                  <a:pt x="1135" y="810"/>
                  <a:pt x="1141" y="794"/>
                </a:cubicBezTo>
                <a:cubicBezTo>
                  <a:pt x="1142" y="792"/>
                  <a:pt x="1142" y="792"/>
                  <a:pt x="1142" y="792"/>
                </a:cubicBezTo>
                <a:cubicBezTo>
                  <a:pt x="1145" y="784"/>
                  <a:pt x="1146" y="783"/>
                  <a:pt x="1153" y="780"/>
                </a:cubicBezTo>
                <a:cubicBezTo>
                  <a:pt x="1155" y="780"/>
                  <a:pt x="1156" y="779"/>
                  <a:pt x="1159" y="778"/>
                </a:cubicBezTo>
                <a:cubicBezTo>
                  <a:pt x="1160" y="778"/>
                  <a:pt x="1160" y="778"/>
                  <a:pt x="1160" y="778"/>
                </a:cubicBezTo>
                <a:cubicBezTo>
                  <a:pt x="1162" y="778"/>
                  <a:pt x="1163" y="777"/>
                  <a:pt x="1165" y="777"/>
                </a:cubicBezTo>
                <a:cubicBezTo>
                  <a:pt x="1171" y="776"/>
                  <a:pt x="1175" y="776"/>
                  <a:pt x="1179" y="773"/>
                </a:cubicBezTo>
                <a:cubicBezTo>
                  <a:pt x="1203" y="757"/>
                  <a:pt x="1243" y="725"/>
                  <a:pt x="1246" y="686"/>
                </a:cubicBezTo>
                <a:cubicBezTo>
                  <a:pt x="1244" y="684"/>
                  <a:pt x="1244" y="684"/>
                  <a:pt x="1244" y="684"/>
                </a:cubicBezTo>
                <a:cubicBezTo>
                  <a:pt x="1244" y="684"/>
                  <a:pt x="1243" y="684"/>
                  <a:pt x="1243" y="684"/>
                </a:cubicBezTo>
                <a:cubicBezTo>
                  <a:pt x="1236" y="684"/>
                  <a:pt x="1217" y="694"/>
                  <a:pt x="1164" y="745"/>
                </a:cubicBezTo>
                <a:cubicBezTo>
                  <a:pt x="1148" y="760"/>
                  <a:pt x="1148" y="760"/>
                  <a:pt x="1148" y="760"/>
                </a:cubicBezTo>
                <a:cubicBezTo>
                  <a:pt x="1153" y="743"/>
                  <a:pt x="1153" y="743"/>
                  <a:pt x="1153" y="743"/>
                </a:cubicBezTo>
                <a:cubicBezTo>
                  <a:pt x="1154" y="737"/>
                  <a:pt x="1156" y="729"/>
                  <a:pt x="1157" y="720"/>
                </a:cubicBezTo>
                <a:cubicBezTo>
                  <a:pt x="1160" y="702"/>
                  <a:pt x="1164" y="684"/>
                  <a:pt x="1170" y="676"/>
                </a:cubicBezTo>
                <a:cubicBezTo>
                  <a:pt x="1176" y="669"/>
                  <a:pt x="1181" y="664"/>
                  <a:pt x="1186" y="662"/>
                </a:cubicBezTo>
                <a:cubicBezTo>
                  <a:pt x="1212" y="645"/>
                  <a:pt x="1243" y="604"/>
                  <a:pt x="1243" y="577"/>
                </a:cubicBezTo>
                <a:cubicBezTo>
                  <a:pt x="1243" y="576"/>
                  <a:pt x="1243" y="575"/>
                  <a:pt x="1243" y="574"/>
                </a:cubicBezTo>
                <a:cubicBezTo>
                  <a:pt x="1243" y="572"/>
                  <a:pt x="1243" y="567"/>
                  <a:pt x="1242" y="566"/>
                </a:cubicBezTo>
                <a:cubicBezTo>
                  <a:pt x="1242" y="566"/>
                  <a:pt x="1242" y="566"/>
                  <a:pt x="1241" y="566"/>
                </a:cubicBezTo>
                <a:cubicBezTo>
                  <a:pt x="1234" y="568"/>
                  <a:pt x="1196" y="604"/>
                  <a:pt x="1192" y="613"/>
                </a:cubicBezTo>
                <a:cubicBezTo>
                  <a:pt x="1191" y="614"/>
                  <a:pt x="1191" y="614"/>
                  <a:pt x="1191" y="614"/>
                </a:cubicBezTo>
                <a:cubicBezTo>
                  <a:pt x="1191" y="614"/>
                  <a:pt x="1191" y="614"/>
                  <a:pt x="1191" y="614"/>
                </a:cubicBezTo>
                <a:cubicBezTo>
                  <a:pt x="1189" y="616"/>
                  <a:pt x="1188" y="620"/>
                  <a:pt x="1187" y="623"/>
                </a:cubicBezTo>
                <a:cubicBezTo>
                  <a:pt x="1186" y="628"/>
                  <a:pt x="1184" y="633"/>
                  <a:pt x="1181" y="636"/>
                </a:cubicBezTo>
                <a:cubicBezTo>
                  <a:pt x="1172" y="644"/>
                  <a:pt x="1172" y="644"/>
                  <a:pt x="1172" y="644"/>
                </a:cubicBezTo>
                <a:cubicBezTo>
                  <a:pt x="1172" y="571"/>
                  <a:pt x="1172" y="571"/>
                  <a:pt x="1172" y="571"/>
                </a:cubicBezTo>
                <a:cubicBezTo>
                  <a:pt x="1172" y="562"/>
                  <a:pt x="1171" y="552"/>
                  <a:pt x="1170" y="543"/>
                </a:cubicBezTo>
                <a:cubicBezTo>
                  <a:pt x="1170" y="534"/>
                  <a:pt x="1169" y="525"/>
                  <a:pt x="1169" y="515"/>
                </a:cubicBezTo>
                <a:cubicBezTo>
                  <a:pt x="1169" y="512"/>
                  <a:pt x="1172" y="507"/>
                  <a:pt x="1178" y="496"/>
                </a:cubicBezTo>
                <a:cubicBezTo>
                  <a:pt x="1189" y="478"/>
                  <a:pt x="1206" y="448"/>
                  <a:pt x="1206" y="424"/>
                </a:cubicBezTo>
                <a:cubicBezTo>
                  <a:pt x="1206" y="406"/>
                  <a:pt x="1200" y="373"/>
                  <a:pt x="1187" y="373"/>
                </a:cubicBezTo>
                <a:cubicBezTo>
                  <a:pt x="1177" y="375"/>
                  <a:pt x="1166" y="448"/>
                  <a:pt x="1166" y="478"/>
                </a:cubicBezTo>
                <a:cubicBezTo>
                  <a:pt x="1166" y="514"/>
                  <a:pt x="1166" y="514"/>
                  <a:pt x="1166" y="514"/>
                </a:cubicBezTo>
                <a:cubicBezTo>
                  <a:pt x="1156" y="479"/>
                  <a:pt x="1156" y="479"/>
                  <a:pt x="1156" y="479"/>
                </a:cubicBezTo>
                <a:cubicBezTo>
                  <a:pt x="1152" y="467"/>
                  <a:pt x="1140" y="425"/>
                  <a:pt x="1133" y="410"/>
                </a:cubicBezTo>
                <a:cubicBezTo>
                  <a:pt x="1132" y="407"/>
                  <a:pt x="1130" y="403"/>
                  <a:pt x="1127" y="400"/>
                </a:cubicBezTo>
                <a:cubicBezTo>
                  <a:pt x="1123" y="392"/>
                  <a:pt x="1118" y="384"/>
                  <a:pt x="1118" y="376"/>
                </a:cubicBezTo>
                <a:cubicBezTo>
                  <a:pt x="1118" y="364"/>
                  <a:pt x="1123" y="355"/>
                  <a:pt x="1128" y="346"/>
                </a:cubicBezTo>
                <a:cubicBezTo>
                  <a:pt x="1131" y="341"/>
                  <a:pt x="1133" y="337"/>
                  <a:pt x="1135" y="333"/>
                </a:cubicBezTo>
                <a:cubicBezTo>
                  <a:pt x="1140" y="315"/>
                  <a:pt x="1143" y="302"/>
                  <a:pt x="1143" y="286"/>
                </a:cubicBezTo>
                <a:cubicBezTo>
                  <a:pt x="1143" y="278"/>
                  <a:pt x="1138" y="258"/>
                  <a:pt x="1135" y="253"/>
                </a:cubicBezTo>
                <a:cubicBezTo>
                  <a:pt x="1112" y="269"/>
                  <a:pt x="1113" y="306"/>
                  <a:pt x="1113" y="333"/>
                </a:cubicBezTo>
                <a:cubicBezTo>
                  <a:pt x="1113" y="336"/>
                  <a:pt x="1113" y="340"/>
                  <a:pt x="1113" y="343"/>
                </a:cubicBezTo>
                <a:cubicBezTo>
                  <a:pt x="1113" y="360"/>
                  <a:pt x="1113" y="360"/>
                  <a:pt x="1113" y="360"/>
                </a:cubicBezTo>
                <a:cubicBezTo>
                  <a:pt x="1104" y="346"/>
                  <a:pt x="1104" y="346"/>
                  <a:pt x="1104" y="346"/>
                </a:cubicBezTo>
                <a:cubicBezTo>
                  <a:pt x="1103" y="345"/>
                  <a:pt x="1044" y="252"/>
                  <a:pt x="1044" y="238"/>
                </a:cubicBezTo>
                <a:cubicBezTo>
                  <a:pt x="1044" y="233"/>
                  <a:pt x="1046" y="227"/>
                  <a:pt x="1048" y="219"/>
                </a:cubicBezTo>
                <a:cubicBezTo>
                  <a:pt x="1051" y="209"/>
                  <a:pt x="1054" y="196"/>
                  <a:pt x="1054" y="183"/>
                </a:cubicBezTo>
                <a:cubicBezTo>
                  <a:pt x="1054" y="167"/>
                  <a:pt x="1048" y="124"/>
                  <a:pt x="1041" y="121"/>
                </a:cubicBezTo>
                <a:cubicBezTo>
                  <a:pt x="1031" y="121"/>
                  <a:pt x="1023" y="163"/>
                  <a:pt x="1023" y="213"/>
                </a:cubicBezTo>
                <a:cubicBezTo>
                  <a:pt x="1023" y="225"/>
                  <a:pt x="1023" y="225"/>
                  <a:pt x="1023" y="225"/>
                </a:cubicBezTo>
                <a:cubicBezTo>
                  <a:pt x="1015" y="217"/>
                  <a:pt x="1015" y="217"/>
                  <a:pt x="1015" y="217"/>
                </a:cubicBezTo>
                <a:cubicBezTo>
                  <a:pt x="1010" y="212"/>
                  <a:pt x="1006" y="208"/>
                  <a:pt x="1002" y="204"/>
                </a:cubicBezTo>
                <a:cubicBezTo>
                  <a:pt x="991" y="193"/>
                  <a:pt x="982" y="185"/>
                  <a:pt x="968" y="176"/>
                </a:cubicBezTo>
                <a:cubicBezTo>
                  <a:pt x="964" y="174"/>
                  <a:pt x="961" y="171"/>
                  <a:pt x="961" y="164"/>
                </a:cubicBezTo>
                <a:cubicBezTo>
                  <a:pt x="961" y="157"/>
                  <a:pt x="962" y="151"/>
                  <a:pt x="964" y="145"/>
                </a:cubicBezTo>
                <a:cubicBezTo>
                  <a:pt x="965" y="138"/>
                  <a:pt x="967" y="132"/>
                  <a:pt x="967" y="125"/>
                </a:cubicBezTo>
                <a:cubicBezTo>
                  <a:pt x="967" y="111"/>
                  <a:pt x="956" y="74"/>
                  <a:pt x="942" y="73"/>
                </a:cubicBezTo>
                <a:cubicBezTo>
                  <a:pt x="939" y="76"/>
                  <a:pt x="936" y="92"/>
                  <a:pt x="936" y="104"/>
                </a:cubicBezTo>
                <a:cubicBezTo>
                  <a:pt x="936" y="113"/>
                  <a:pt x="939" y="121"/>
                  <a:pt x="941" y="131"/>
                </a:cubicBezTo>
                <a:cubicBezTo>
                  <a:pt x="943" y="138"/>
                  <a:pt x="945" y="146"/>
                  <a:pt x="946" y="154"/>
                </a:cubicBezTo>
                <a:cubicBezTo>
                  <a:pt x="947" y="159"/>
                  <a:pt x="947" y="159"/>
                  <a:pt x="947" y="159"/>
                </a:cubicBezTo>
                <a:cubicBezTo>
                  <a:pt x="941" y="159"/>
                  <a:pt x="941" y="159"/>
                  <a:pt x="941" y="159"/>
                </a:cubicBezTo>
                <a:cubicBezTo>
                  <a:pt x="936" y="159"/>
                  <a:pt x="886" y="131"/>
                  <a:pt x="881" y="127"/>
                </a:cubicBezTo>
                <a:cubicBezTo>
                  <a:pt x="881" y="128"/>
                  <a:pt x="881" y="128"/>
                  <a:pt x="881" y="128"/>
                </a:cubicBezTo>
                <a:cubicBezTo>
                  <a:pt x="875" y="123"/>
                  <a:pt x="873" y="118"/>
                  <a:pt x="873" y="113"/>
                </a:cubicBezTo>
                <a:cubicBezTo>
                  <a:pt x="873" y="113"/>
                  <a:pt x="873" y="113"/>
                  <a:pt x="873" y="113"/>
                </a:cubicBezTo>
                <a:cubicBezTo>
                  <a:pt x="873" y="111"/>
                  <a:pt x="873" y="111"/>
                  <a:pt x="873" y="111"/>
                </a:cubicBezTo>
                <a:cubicBezTo>
                  <a:pt x="873" y="109"/>
                  <a:pt x="873" y="107"/>
                  <a:pt x="873" y="104"/>
                </a:cubicBezTo>
                <a:cubicBezTo>
                  <a:pt x="874" y="102"/>
                  <a:pt x="874" y="100"/>
                  <a:pt x="874" y="97"/>
                </a:cubicBezTo>
                <a:cubicBezTo>
                  <a:pt x="874" y="87"/>
                  <a:pt x="869" y="68"/>
                  <a:pt x="860" y="50"/>
                </a:cubicBezTo>
                <a:cubicBezTo>
                  <a:pt x="854" y="40"/>
                  <a:pt x="842" y="22"/>
                  <a:pt x="826" y="22"/>
                </a:cubicBezTo>
                <a:cubicBezTo>
                  <a:pt x="825" y="23"/>
                  <a:pt x="823" y="27"/>
                  <a:pt x="823" y="40"/>
                </a:cubicBezTo>
                <a:cubicBezTo>
                  <a:pt x="823" y="48"/>
                  <a:pt x="836" y="91"/>
                  <a:pt x="844" y="102"/>
                </a:cubicBezTo>
                <a:cubicBezTo>
                  <a:pt x="844" y="102"/>
                  <a:pt x="844" y="102"/>
                  <a:pt x="844" y="102"/>
                </a:cubicBezTo>
                <a:cubicBezTo>
                  <a:pt x="849" y="112"/>
                  <a:pt x="825" y="108"/>
                  <a:pt x="818" y="106"/>
                </a:cubicBezTo>
                <a:cubicBezTo>
                  <a:pt x="818" y="106"/>
                  <a:pt x="818" y="106"/>
                  <a:pt x="818" y="106"/>
                </a:cubicBezTo>
                <a:cubicBezTo>
                  <a:pt x="770" y="93"/>
                  <a:pt x="770" y="93"/>
                  <a:pt x="770" y="93"/>
                </a:cubicBezTo>
                <a:cubicBezTo>
                  <a:pt x="768" y="92"/>
                  <a:pt x="768" y="92"/>
                  <a:pt x="768" y="92"/>
                </a:cubicBezTo>
                <a:cubicBezTo>
                  <a:pt x="759" y="88"/>
                  <a:pt x="757" y="87"/>
                  <a:pt x="756" y="78"/>
                </a:cubicBezTo>
                <a:cubicBezTo>
                  <a:pt x="756" y="77"/>
                  <a:pt x="756" y="76"/>
                  <a:pt x="756" y="75"/>
                </a:cubicBezTo>
                <a:cubicBezTo>
                  <a:pt x="755" y="73"/>
                  <a:pt x="755" y="71"/>
                  <a:pt x="754" y="68"/>
                </a:cubicBezTo>
                <a:cubicBezTo>
                  <a:pt x="750" y="47"/>
                  <a:pt x="742" y="10"/>
                  <a:pt x="717" y="9"/>
                </a:cubicBezTo>
                <a:cubicBezTo>
                  <a:pt x="717" y="11"/>
                  <a:pt x="715" y="15"/>
                  <a:pt x="715" y="28"/>
                </a:cubicBezTo>
                <a:cubicBezTo>
                  <a:pt x="715" y="47"/>
                  <a:pt x="727" y="64"/>
                  <a:pt x="739" y="79"/>
                </a:cubicBezTo>
                <a:cubicBezTo>
                  <a:pt x="744" y="87"/>
                  <a:pt x="744" y="87"/>
                  <a:pt x="744" y="87"/>
                </a:cubicBezTo>
                <a:cubicBezTo>
                  <a:pt x="718" y="87"/>
                  <a:pt x="718" y="87"/>
                  <a:pt x="718" y="87"/>
                </a:cubicBezTo>
                <a:cubicBezTo>
                  <a:pt x="717" y="87"/>
                  <a:pt x="653" y="85"/>
                  <a:pt x="646" y="78"/>
                </a:cubicBezTo>
                <a:cubicBezTo>
                  <a:pt x="645" y="77"/>
                  <a:pt x="645" y="77"/>
                  <a:pt x="645" y="77"/>
                </a:cubicBezTo>
                <a:cubicBezTo>
                  <a:pt x="644" y="76"/>
                  <a:pt x="644" y="76"/>
                  <a:pt x="644" y="76"/>
                </a:cubicBezTo>
                <a:cubicBezTo>
                  <a:pt x="641" y="67"/>
                  <a:pt x="640" y="59"/>
                  <a:pt x="638" y="50"/>
                </a:cubicBezTo>
                <a:cubicBezTo>
                  <a:pt x="631" y="21"/>
                  <a:pt x="627" y="0"/>
                  <a:pt x="584" y="0"/>
                </a:cubicBezTo>
                <a:cubicBezTo>
                  <a:pt x="583" y="0"/>
                  <a:pt x="582" y="0"/>
                  <a:pt x="581" y="0"/>
                </a:cubicBezTo>
                <a:cubicBezTo>
                  <a:pt x="580" y="0"/>
                  <a:pt x="579" y="0"/>
                  <a:pt x="579" y="0"/>
                </a:cubicBezTo>
                <a:cubicBezTo>
                  <a:pt x="569" y="0"/>
                  <a:pt x="569" y="3"/>
                  <a:pt x="569" y="5"/>
                </a:cubicBezTo>
                <a:cubicBezTo>
                  <a:pt x="569" y="6"/>
                  <a:pt x="569" y="6"/>
                  <a:pt x="569" y="6"/>
                </a:cubicBezTo>
                <a:cubicBezTo>
                  <a:pt x="577" y="36"/>
                  <a:pt x="584" y="44"/>
                  <a:pt x="607" y="66"/>
                </a:cubicBezTo>
                <a:cubicBezTo>
                  <a:pt x="609" y="68"/>
                  <a:pt x="610" y="69"/>
                  <a:pt x="611" y="70"/>
                </a:cubicBezTo>
                <a:cubicBezTo>
                  <a:pt x="614" y="71"/>
                  <a:pt x="616" y="73"/>
                  <a:pt x="618" y="77"/>
                </a:cubicBezTo>
                <a:cubicBezTo>
                  <a:pt x="618" y="78"/>
                  <a:pt x="618" y="78"/>
                  <a:pt x="618" y="78"/>
                </a:cubicBezTo>
                <a:cubicBezTo>
                  <a:pt x="614" y="80"/>
                  <a:pt x="609" y="83"/>
                  <a:pt x="605" y="82"/>
                </a:cubicBezTo>
                <a:cubicBezTo>
                  <a:pt x="605" y="82"/>
                  <a:pt x="605" y="82"/>
                  <a:pt x="605" y="82"/>
                </a:cubicBezTo>
                <a:cubicBezTo>
                  <a:pt x="603" y="82"/>
                  <a:pt x="601" y="82"/>
                  <a:pt x="598" y="82"/>
                </a:cubicBezTo>
                <a:cubicBezTo>
                  <a:pt x="583" y="82"/>
                  <a:pt x="569" y="83"/>
                  <a:pt x="555" y="84"/>
                </a:cubicBezTo>
                <a:cubicBezTo>
                  <a:pt x="542" y="86"/>
                  <a:pt x="527" y="87"/>
                  <a:pt x="512" y="87"/>
                </a:cubicBezTo>
                <a:cubicBezTo>
                  <a:pt x="503" y="87"/>
                  <a:pt x="503" y="87"/>
                  <a:pt x="503" y="87"/>
                </a:cubicBezTo>
                <a:cubicBezTo>
                  <a:pt x="507" y="80"/>
                  <a:pt x="507" y="80"/>
                  <a:pt x="507" y="80"/>
                </a:cubicBezTo>
                <a:cubicBezTo>
                  <a:pt x="510" y="75"/>
                  <a:pt x="513" y="71"/>
                  <a:pt x="516" y="67"/>
                </a:cubicBezTo>
                <a:cubicBezTo>
                  <a:pt x="524" y="55"/>
                  <a:pt x="531" y="45"/>
                  <a:pt x="531" y="29"/>
                </a:cubicBezTo>
                <a:cubicBezTo>
                  <a:pt x="531" y="25"/>
                  <a:pt x="529" y="13"/>
                  <a:pt x="527" y="10"/>
                </a:cubicBezTo>
                <a:cubicBezTo>
                  <a:pt x="514" y="10"/>
                  <a:pt x="505" y="23"/>
                  <a:pt x="499" y="33"/>
                </a:cubicBezTo>
                <a:cubicBezTo>
                  <a:pt x="492" y="48"/>
                  <a:pt x="489" y="65"/>
                  <a:pt x="489" y="74"/>
                </a:cubicBezTo>
                <a:cubicBezTo>
                  <a:pt x="489" y="85"/>
                  <a:pt x="488" y="87"/>
                  <a:pt x="478" y="91"/>
                </a:cubicBezTo>
                <a:cubicBezTo>
                  <a:pt x="477" y="92"/>
                  <a:pt x="476" y="92"/>
                  <a:pt x="474" y="93"/>
                </a:cubicBezTo>
                <a:cubicBezTo>
                  <a:pt x="474" y="93"/>
                  <a:pt x="474" y="93"/>
                  <a:pt x="474" y="93"/>
                </a:cubicBezTo>
                <a:cubicBezTo>
                  <a:pt x="384" y="118"/>
                  <a:pt x="384" y="118"/>
                  <a:pt x="384" y="118"/>
                </a:cubicBezTo>
                <a:cubicBezTo>
                  <a:pt x="398" y="105"/>
                  <a:pt x="398" y="105"/>
                  <a:pt x="398" y="105"/>
                </a:cubicBezTo>
                <a:cubicBezTo>
                  <a:pt x="400" y="103"/>
                  <a:pt x="401" y="101"/>
                  <a:pt x="402" y="99"/>
                </a:cubicBezTo>
                <a:cubicBezTo>
                  <a:pt x="403" y="96"/>
                  <a:pt x="405" y="93"/>
                  <a:pt x="407" y="90"/>
                </a:cubicBezTo>
                <a:cubicBezTo>
                  <a:pt x="417" y="69"/>
                  <a:pt x="421" y="48"/>
                  <a:pt x="421" y="26"/>
                </a:cubicBezTo>
                <a:cubicBezTo>
                  <a:pt x="421" y="25"/>
                  <a:pt x="421" y="23"/>
                  <a:pt x="421" y="22"/>
                </a:cubicBezTo>
                <a:cubicBezTo>
                  <a:pt x="389" y="22"/>
                  <a:pt x="372" y="72"/>
                  <a:pt x="372" y="97"/>
                </a:cubicBezTo>
                <a:cubicBezTo>
                  <a:pt x="372" y="108"/>
                  <a:pt x="372" y="108"/>
                  <a:pt x="372" y="108"/>
                </a:cubicBezTo>
                <a:cubicBezTo>
                  <a:pt x="372" y="115"/>
                  <a:pt x="371" y="121"/>
                  <a:pt x="367" y="126"/>
                </a:cubicBezTo>
                <a:cubicBezTo>
                  <a:pt x="366" y="127"/>
                  <a:pt x="366" y="127"/>
                  <a:pt x="366" y="127"/>
                </a:cubicBezTo>
                <a:cubicBezTo>
                  <a:pt x="363" y="130"/>
                  <a:pt x="309" y="159"/>
                  <a:pt x="303" y="159"/>
                </a:cubicBezTo>
                <a:cubicBezTo>
                  <a:pt x="296" y="159"/>
                  <a:pt x="296" y="159"/>
                  <a:pt x="296" y="159"/>
                </a:cubicBezTo>
                <a:cubicBezTo>
                  <a:pt x="299" y="153"/>
                  <a:pt x="299" y="153"/>
                  <a:pt x="299" y="153"/>
                </a:cubicBezTo>
                <a:cubicBezTo>
                  <a:pt x="303" y="140"/>
                  <a:pt x="308" y="119"/>
                  <a:pt x="308" y="102"/>
                </a:cubicBezTo>
                <a:cubicBezTo>
                  <a:pt x="308" y="97"/>
                  <a:pt x="308" y="93"/>
                  <a:pt x="307" y="89"/>
                </a:cubicBezTo>
                <a:cubicBezTo>
                  <a:pt x="307" y="84"/>
                  <a:pt x="306" y="80"/>
                  <a:pt x="306" y="74"/>
                </a:cubicBezTo>
                <a:cubicBezTo>
                  <a:pt x="306" y="74"/>
                  <a:pt x="306" y="73"/>
                  <a:pt x="306" y="73"/>
                </a:cubicBezTo>
                <a:cubicBezTo>
                  <a:pt x="306" y="73"/>
                  <a:pt x="306" y="73"/>
                  <a:pt x="305" y="73"/>
                </a:cubicBezTo>
                <a:cubicBezTo>
                  <a:pt x="291" y="73"/>
                  <a:pt x="279" y="111"/>
                  <a:pt x="279" y="124"/>
                </a:cubicBezTo>
                <a:cubicBezTo>
                  <a:pt x="279" y="136"/>
                  <a:pt x="281" y="152"/>
                  <a:pt x="285" y="158"/>
                </a:cubicBezTo>
                <a:cubicBezTo>
                  <a:pt x="285" y="160"/>
                  <a:pt x="285" y="160"/>
                  <a:pt x="285" y="160"/>
                </a:cubicBezTo>
                <a:cubicBezTo>
                  <a:pt x="285" y="161"/>
                  <a:pt x="285" y="161"/>
                  <a:pt x="285" y="161"/>
                </a:cubicBezTo>
                <a:cubicBezTo>
                  <a:pt x="285" y="167"/>
                  <a:pt x="283" y="171"/>
                  <a:pt x="279" y="175"/>
                </a:cubicBezTo>
                <a:cubicBezTo>
                  <a:pt x="279" y="175"/>
                  <a:pt x="279" y="175"/>
                  <a:pt x="279" y="175"/>
                </a:cubicBezTo>
                <a:cubicBezTo>
                  <a:pt x="262" y="189"/>
                  <a:pt x="248" y="200"/>
                  <a:pt x="230" y="217"/>
                </a:cubicBezTo>
                <a:cubicBezTo>
                  <a:pt x="221" y="225"/>
                  <a:pt x="221" y="225"/>
                  <a:pt x="221" y="225"/>
                </a:cubicBezTo>
                <a:cubicBezTo>
                  <a:pt x="221" y="200"/>
                  <a:pt x="221" y="200"/>
                  <a:pt x="221" y="200"/>
                </a:cubicBezTo>
                <a:cubicBezTo>
                  <a:pt x="221" y="168"/>
                  <a:pt x="214" y="121"/>
                  <a:pt x="205" y="121"/>
                </a:cubicBezTo>
                <a:cubicBezTo>
                  <a:pt x="198" y="121"/>
                  <a:pt x="190" y="159"/>
                  <a:pt x="190" y="183"/>
                </a:cubicBezTo>
                <a:cubicBezTo>
                  <a:pt x="190" y="195"/>
                  <a:pt x="194" y="208"/>
                  <a:pt x="197" y="218"/>
                </a:cubicBezTo>
                <a:cubicBezTo>
                  <a:pt x="200" y="227"/>
                  <a:pt x="202" y="234"/>
                  <a:pt x="202" y="240"/>
                </a:cubicBezTo>
                <a:cubicBezTo>
                  <a:pt x="202" y="250"/>
                  <a:pt x="149" y="337"/>
                  <a:pt x="142" y="346"/>
                </a:cubicBezTo>
                <a:cubicBezTo>
                  <a:pt x="136" y="355"/>
                  <a:pt x="136" y="355"/>
                  <a:pt x="136" y="355"/>
                </a:cubicBezTo>
                <a:cubicBezTo>
                  <a:pt x="133" y="345"/>
                  <a:pt x="133" y="345"/>
                  <a:pt x="133" y="345"/>
                </a:cubicBezTo>
                <a:cubicBezTo>
                  <a:pt x="130" y="335"/>
                  <a:pt x="130" y="324"/>
                  <a:pt x="130" y="312"/>
                </a:cubicBezTo>
                <a:cubicBezTo>
                  <a:pt x="129" y="289"/>
                  <a:pt x="128" y="265"/>
                  <a:pt x="109" y="253"/>
                </a:cubicBezTo>
                <a:cubicBezTo>
                  <a:pt x="108" y="254"/>
                  <a:pt x="104" y="261"/>
                  <a:pt x="104" y="286"/>
                </a:cubicBezTo>
                <a:cubicBezTo>
                  <a:pt x="104" y="304"/>
                  <a:pt x="105" y="317"/>
                  <a:pt x="110" y="333"/>
                </a:cubicBezTo>
                <a:cubicBezTo>
                  <a:pt x="111" y="337"/>
                  <a:pt x="114" y="342"/>
                  <a:pt x="116" y="346"/>
                </a:cubicBezTo>
                <a:cubicBezTo>
                  <a:pt x="121" y="355"/>
                  <a:pt x="126" y="364"/>
                  <a:pt x="126" y="376"/>
                </a:cubicBezTo>
                <a:cubicBezTo>
                  <a:pt x="126" y="380"/>
                  <a:pt x="125" y="384"/>
                  <a:pt x="123" y="387"/>
                </a:cubicBezTo>
                <a:cubicBezTo>
                  <a:pt x="122" y="389"/>
                  <a:pt x="122" y="390"/>
                  <a:pt x="121" y="391"/>
                </a:cubicBezTo>
                <a:cubicBezTo>
                  <a:pt x="121" y="392"/>
                  <a:pt x="121" y="392"/>
                  <a:pt x="121" y="392"/>
                </a:cubicBezTo>
                <a:cubicBezTo>
                  <a:pt x="106" y="421"/>
                  <a:pt x="98" y="451"/>
                  <a:pt x="90" y="479"/>
                </a:cubicBezTo>
                <a:cubicBezTo>
                  <a:pt x="86" y="495"/>
                  <a:pt x="86" y="495"/>
                  <a:pt x="86" y="495"/>
                </a:cubicBezTo>
                <a:cubicBezTo>
                  <a:pt x="81" y="479"/>
                  <a:pt x="81" y="479"/>
                  <a:pt x="81" y="479"/>
                </a:cubicBezTo>
                <a:cubicBezTo>
                  <a:pt x="79" y="476"/>
                  <a:pt x="79" y="466"/>
                  <a:pt x="79" y="449"/>
                </a:cubicBezTo>
                <a:cubicBezTo>
                  <a:pt x="79" y="436"/>
                  <a:pt x="64" y="380"/>
                  <a:pt x="57" y="373"/>
                </a:cubicBezTo>
                <a:cubicBezTo>
                  <a:pt x="43" y="374"/>
                  <a:pt x="38" y="407"/>
                  <a:pt x="38" y="421"/>
                </a:cubicBezTo>
                <a:cubicBezTo>
                  <a:pt x="38" y="446"/>
                  <a:pt x="54" y="473"/>
                  <a:pt x="65" y="492"/>
                </a:cubicBezTo>
                <a:cubicBezTo>
                  <a:pt x="72" y="504"/>
                  <a:pt x="76" y="510"/>
                  <a:pt x="76" y="515"/>
                </a:cubicBezTo>
                <a:cubicBezTo>
                  <a:pt x="76" y="524"/>
                  <a:pt x="75" y="533"/>
                  <a:pt x="74" y="541"/>
                </a:cubicBezTo>
                <a:cubicBezTo>
                  <a:pt x="73" y="549"/>
                  <a:pt x="72" y="558"/>
                  <a:pt x="72" y="566"/>
                </a:cubicBezTo>
                <a:cubicBezTo>
                  <a:pt x="72" y="589"/>
                  <a:pt x="72" y="609"/>
                  <a:pt x="74" y="632"/>
                </a:cubicBezTo>
                <a:cubicBezTo>
                  <a:pt x="75" y="639"/>
                  <a:pt x="75" y="639"/>
                  <a:pt x="75" y="639"/>
                </a:cubicBezTo>
                <a:cubicBezTo>
                  <a:pt x="67" y="637"/>
                  <a:pt x="67" y="637"/>
                  <a:pt x="67" y="637"/>
                </a:cubicBezTo>
                <a:cubicBezTo>
                  <a:pt x="62" y="636"/>
                  <a:pt x="60" y="630"/>
                  <a:pt x="58" y="623"/>
                </a:cubicBezTo>
                <a:cubicBezTo>
                  <a:pt x="57" y="620"/>
                  <a:pt x="55" y="616"/>
                  <a:pt x="54" y="614"/>
                </a:cubicBezTo>
                <a:cubicBezTo>
                  <a:pt x="51" y="612"/>
                  <a:pt x="47" y="608"/>
                  <a:pt x="42" y="602"/>
                </a:cubicBezTo>
                <a:cubicBezTo>
                  <a:pt x="33" y="591"/>
                  <a:pt x="10" y="567"/>
                  <a:pt x="3" y="566"/>
                </a:cubicBezTo>
                <a:cubicBezTo>
                  <a:pt x="3" y="566"/>
                  <a:pt x="3" y="566"/>
                  <a:pt x="3" y="566"/>
                </a:cubicBezTo>
                <a:cubicBezTo>
                  <a:pt x="3" y="566"/>
                  <a:pt x="2" y="567"/>
                  <a:pt x="2" y="572"/>
                </a:cubicBezTo>
                <a:cubicBezTo>
                  <a:pt x="2" y="605"/>
                  <a:pt x="27" y="645"/>
                  <a:pt x="58" y="662"/>
                </a:cubicBezTo>
                <a:cubicBezTo>
                  <a:pt x="63" y="664"/>
                  <a:pt x="69" y="669"/>
                  <a:pt x="75" y="676"/>
                </a:cubicBezTo>
                <a:cubicBezTo>
                  <a:pt x="83" y="686"/>
                  <a:pt x="86" y="704"/>
                  <a:pt x="88" y="722"/>
                </a:cubicBezTo>
                <a:cubicBezTo>
                  <a:pt x="89" y="730"/>
                  <a:pt x="90" y="737"/>
                  <a:pt x="92" y="743"/>
                </a:cubicBezTo>
                <a:cubicBezTo>
                  <a:pt x="96" y="760"/>
                  <a:pt x="96" y="760"/>
                  <a:pt x="96" y="760"/>
                </a:cubicBezTo>
                <a:cubicBezTo>
                  <a:pt x="80" y="744"/>
                  <a:pt x="80" y="744"/>
                  <a:pt x="80" y="744"/>
                </a:cubicBezTo>
                <a:cubicBezTo>
                  <a:pt x="28" y="695"/>
                  <a:pt x="9" y="684"/>
                  <a:pt x="2" y="684"/>
                </a:cubicBezTo>
                <a:cubicBezTo>
                  <a:pt x="2" y="684"/>
                  <a:pt x="2" y="684"/>
                  <a:pt x="2" y="684"/>
                </a:cubicBezTo>
                <a:cubicBezTo>
                  <a:pt x="1" y="684"/>
                  <a:pt x="1" y="684"/>
                  <a:pt x="0" y="685"/>
                </a:cubicBezTo>
                <a:cubicBezTo>
                  <a:pt x="0" y="685"/>
                  <a:pt x="0" y="685"/>
                  <a:pt x="0" y="685"/>
                </a:cubicBezTo>
                <a:cubicBezTo>
                  <a:pt x="0" y="687"/>
                  <a:pt x="0" y="689"/>
                  <a:pt x="1" y="690"/>
                </a:cubicBezTo>
                <a:cubicBezTo>
                  <a:pt x="1" y="690"/>
                  <a:pt x="1" y="690"/>
                  <a:pt x="1" y="690"/>
                </a:cubicBezTo>
                <a:cubicBezTo>
                  <a:pt x="1" y="691"/>
                  <a:pt x="1" y="691"/>
                  <a:pt x="1" y="691"/>
                </a:cubicBezTo>
                <a:cubicBezTo>
                  <a:pt x="4" y="696"/>
                  <a:pt x="5" y="700"/>
                  <a:pt x="6" y="705"/>
                </a:cubicBezTo>
                <a:cubicBezTo>
                  <a:pt x="8" y="710"/>
                  <a:pt x="9" y="716"/>
                  <a:pt x="13" y="721"/>
                </a:cubicBezTo>
                <a:cubicBezTo>
                  <a:pt x="31" y="750"/>
                  <a:pt x="48" y="767"/>
                  <a:pt x="85" y="778"/>
                </a:cubicBezTo>
                <a:cubicBezTo>
                  <a:pt x="86" y="778"/>
                  <a:pt x="86" y="778"/>
                  <a:pt x="86" y="778"/>
                </a:cubicBezTo>
                <a:cubicBezTo>
                  <a:pt x="88" y="779"/>
                  <a:pt x="90" y="780"/>
                  <a:pt x="91" y="780"/>
                </a:cubicBezTo>
                <a:cubicBezTo>
                  <a:pt x="98" y="783"/>
                  <a:pt x="99" y="784"/>
                  <a:pt x="103" y="792"/>
                </a:cubicBezTo>
                <a:cubicBezTo>
                  <a:pt x="103" y="793"/>
                  <a:pt x="103" y="793"/>
                  <a:pt x="103" y="793"/>
                </a:cubicBezTo>
                <a:cubicBezTo>
                  <a:pt x="106" y="801"/>
                  <a:pt x="110" y="808"/>
                  <a:pt x="113" y="816"/>
                </a:cubicBezTo>
                <a:cubicBezTo>
                  <a:pt x="119" y="828"/>
                  <a:pt x="124" y="841"/>
                  <a:pt x="129" y="855"/>
                </a:cubicBezTo>
                <a:cubicBezTo>
                  <a:pt x="132" y="862"/>
                  <a:pt x="132" y="862"/>
                  <a:pt x="132" y="862"/>
                </a:cubicBezTo>
                <a:cubicBezTo>
                  <a:pt x="125" y="862"/>
                  <a:pt x="125" y="862"/>
                  <a:pt x="125" y="862"/>
                </a:cubicBezTo>
                <a:cubicBezTo>
                  <a:pt x="118" y="862"/>
                  <a:pt x="106" y="856"/>
                  <a:pt x="88" y="847"/>
                </a:cubicBezTo>
                <a:cubicBezTo>
                  <a:pt x="68" y="837"/>
                  <a:pt x="43" y="825"/>
                  <a:pt x="28" y="825"/>
                </a:cubicBezTo>
                <a:cubicBezTo>
                  <a:pt x="23" y="825"/>
                  <a:pt x="20" y="826"/>
                  <a:pt x="20" y="827"/>
                </a:cubicBezTo>
                <a:cubicBezTo>
                  <a:pt x="20" y="845"/>
                  <a:pt x="54" y="867"/>
                  <a:pt x="83" y="880"/>
                </a:cubicBezTo>
                <a:cubicBezTo>
                  <a:pt x="87" y="882"/>
                  <a:pt x="95" y="883"/>
                  <a:pt x="101" y="884"/>
                </a:cubicBezTo>
                <a:cubicBezTo>
                  <a:pt x="109" y="885"/>
                  <a:pt x="117" y="885"/>
                  <a:pt x="123" y="888"/>
                </a:cubicBezTo>
                <a:cubicBezTo>
                  <a:pt x="125" y="888"/>
                  <a:pt x="127" y="888"/>
                  <a:pt x="130" y="888"/>
                </a:cubicBezTo>
                <a:cubicBezTo>
                  <a:pt x="137" y="888"/>
                  <a:pt x="145" y="888"/>
                  <a:pt x="150" y="896"/>
                </a:cubicBezTo>
                <a:cubicBezTo>
                  <a:pt x="157" y="906"/>
                  <a:pt x="165" y="916"/>
                  <a:pt x="173" y="925"/>
                </a:cubicBezTo>
                <a:cubicBezTo>
                  <a:pt x="184" y="938"/>
                  <a:pt x="195" y="951"/>
                  <a:pt x="201" y="965"/>
                </a:cubicBezTo>
                <a:cubicBezTo>
                  <a:pt x="206" y="975"/>
                  <a:pt x="206" y="975"/>
                  <a:pt x="206" y="975"/>
                </a:cubicBezTo>
                <a:cubicBezTo>
                  <a:pt x="188" y="969"/>
                  <a:pt x="188" y="969"/>
                  <a:pt x="188" y="969"/>
                </a:cubicBezTo>
                <a:cubicBezTo>
                  <a:pt x="158" y="959"/>
                  <a:pt x="131" y="950"/>
                  <a:pt x="97" y="950"/>
                </a:cubicBezTo>
                <a:cubicBezTo>
                  <a:pt x="88" y="950"/>
                  <a:pt x="87" y="951"/>
                  <a:pt x="87" y="953"/>
                </a:cubicBezTo>
                <a:cubicBezTo>
                  <a:pt x="87" y="961"/>
                  <a:pt x="104" y="972"/>
                  <a:pt x="130" y="982"/>
                </a:cubicBezTo>
                <a:cubicBezTo>
                  <a:pt x="154" y="990"/>
                  <a:pt x="180" y="996"/>
                  <a:pt x="190" y="996"/>
                </a:cubicBezTo>
                <a:cubicBezTo>
                  <a:pt x="199" y="996"/>
                  <a:pt x="204" y="995"/>
                  <a:pt x="211" y="994"/>
                </a:cubicBezTo>
                <a:cubicBezTo>
                  <a:pt x="214" y="994"/>
                  <a:pt x="216" y="993"/>
                  <a:pt x="219" y="993"/>
                </a:cubicBezTo>
                <a:cubicBezTo>
                  <a:pt x="221" y="993"/>
                  <a:pt x="221" y="993"/>
                  <a:pt x="221" y="993"/>
                </a:cubicBezTo>
                <a:cubicBezTo>
                  <a:pt x="222" y="993"/>
                  <a:pt x="222" y="993"/>
                  <a:pt x="222" y="993"/>
                </a:cubicBezTo>
                <a:cubicBezTo>
                  <a:pt x="233" y="999"/>
                  <a:pt x="262" y="1017"/>
                  <a:pt x="270" y="1026"/>
                </a:cubicBezTo>
                <a:cubicBezTo>
                  <a:pt x="276" y="1033"/>
                  <a:pt x="276" y="1033"/>
                  <a:pt x="276" y="1033"/>
                </a:cubicBezTo>
                <a:cubicBezTo>
                  <a:pt x="266" y="1033"/>
                  <a:pt x="266" y="1033"/>
                  <a:pt x="266" y="1033"/>
                </a:cubicBezTo>
                <a:cubicBezTo>
                  <a:pt x="263" y="1033"/>
                  <a:pt x="260" y="1033"/>
                  <a:pt x="259" y="1032"/>
                </a:cubicBezTo>
                <a:cubicBezTo>
                  <a:pt x="257" y="1032"/>
                  <a:pt x="256" y="1032"/>
                  <a:pt x="254" y="1032"/>
                </a:cubicBezTo>
                <a:cubicBezTo>
                  <a:pt x="232" y="1032"/>
                  <a:pt x="179" y="1045"/>
                  <a:pt x="179" y="1058"/>
                </a:cubicBezTo>
                <a:cubicBezTo>
                  <a:pt x="179" y="1064"/>
                  <a:pt x="209" y="1073"/>
                  <a:pt x="223" y="1073"/>
                </a:cubicBezTo>
                <a:cubicBezTo>
                  <a:pt x="235" y="1073"/>
                  <a:pt x="247" y="1069"/>
                  <a:pt x="260" y="1066"/>
                </a:cubicBezTo>
                <a:cubicBezTo>
                  <a:pt x="274" y="1061"/>
                  <a:pt x="290" y="1056"/>
                  <a:pt x="307" y="1056"/>
                </a:cubicBezTo>
                <a:cubicBezTo>
                  <a:pt x="312" y="1056"/>
                  <a:pt x="317" y="1058"/>
                  <a:pt x="320" y="1061"/>
                </a:cubicBezTo>
                <a:cubicBezTo>
                  <a:pt x="324" y="1064"/>
                  <a:pt x="391" y="1099"/>
                  <a:pt x="399" y="1103"/>
                </a:cubicBezTo>
                <a:cubicBezTo>
                  <a:pt x="415" y="1111"/>
                  <a:pt x="415" y="1111"/>
                  <a:pt x="415" y="1111"/>
                </a:cubicBezTo>
                <a:cubicBezTo>
                  <a:pt x="417" y="1110"/>
                  <a:pt x="418" y="1110"/>
                  <a:pt x="420" y="1110"/>
                </a:cubicBezTo>
                <a:cubicBezTo>
                  <a:pt x="426" y="1110"/>
                  <a:pt x="497" y="1127"/>
                  <a:pt x="513" y="1131"/>
                </a:cubicBezTo>
                <a:cubicBezTo>
                  <a:pt x="518" y="1132"/>
                  <a:pt x="518" y="1132"/>
                  <a:pt x="518" y="1132"/>
                </a:cubicBezTo>
                <a:cubicBezTo>
                  <a:pt x="516" y="1137"/>
                  <a:pt x="516" y="1137"/>
                  <a:pt x="516" y="1137"/>
                </a:cubicBezTo>
                <a:cubicBezTo>
                  <a:pt x="508" y="1160"/>
                  <a:pt x="502" y="1180"/>
                  <a:pt x="502" y="1203"/>
                </a:cubicBezTo>
                <a:cubicBezTo>
                  <a:pt x="502" y="1208"/>
                  <a:pt x="505" y="1218"/>
                  <a:pt x="507" y="1220"/>
                </a:cubicBezTo>
                <a:cubicBezTo>
                  <a:pt x="515" y="1219"/>
                  <a:pt x="534" y="1181"/>
                  <a:pt x="534" y="1166"/>
                </a:cubicBezTo>
                <a:cubicBezTo>
                  <a:pt x="534" y="1161"/>
                  <a:pt x="533" y="1156"/>
                  <a:pt x="533" y="1152"/>
                </a:cubicBezTo>
                <a:cubicBezTo>
                  <a:pt x="532" y="1148"/>
                  <a:pt x="531" y="1144"/>
                  <a:pt x="531" y="1140"/>
                </a:cubicBezTo>
                <a:cubicBezTo>
                  <a:pt x="531" y="1132"/>
                  <a:pt x="531" y="1132"/>
                  <a:pt x="531" y="1132"/>
                </a:cubicBezTo>
                <a:cubicBezTo>
                  <a:pt x="609" y="1132"/>
                  <a:pt x="609" y="1132"/>
                  <a:pt x="609" y="1132"/>
                </a:cubicBezTo>
                <a:cubicBezTo>
                  <a:pt x="607" y="1138"/>
                  <a:pt x="607" y="1138"/>
                  <a:pt x="607" y="1138"/>
                </a:cubicBezTo>
                <a:cubicBezTo>
                  <a:pt x="601" y="1154"/>
                  <a:pt x="599" y="1165"/>
                  <a:pt x="599" y="1174"/>
                </a:cubicBezTo>
                <a:cubicBezTo>
                  <a:pt x="599" y="1201"/>
                  <a:pt x="613" y="1213"/>
                  <a:pt x="637" y="1225"/>
                </a:cubicBezTo>
                <a:cubicBezTo>
                  <a:pt x="638" y="1226"/>
                  <a:pt x="638" y="1226"/>
                  <a:pt x="638" y="1226"/>
                </a:cubicBezTo>
                <a:cubicBezTo>
                  <a:pt x="638" y="1226"/>
                  <a:pt x="638" y="1226"/>
                  <a:pt x="638" y="1226"/>
                </a:cubicBezTo>
                <a:cubicBezTo>
                  <a:pt x="639" y="1227"/>
                  <a:pt x="640" y="1228"/>
                  <a:pt x="641" y="1228"/>
                </a:cubicBezTo>
                <a:cubicBezTo>
                  <a:pt x="643" y="1228"/>
                  <a:pt x="646" y="1221"/>
                  <a:pt x="646" y="1213"/>
                </a:cubicBezTo>
                <a:cubicBezTo>
                  <a:pt x="646" y="1184"/>
                  <a:pt x="638" y="1173"/>
                  <a:pt x="625" y="1155"/>
                </a:cubicBezTo>
                <a:cubicBezTo>
                  <a:pt x="621" y="1150"/>
                  <a:pt x="618" y="1145"/>
                  <a:pt x="614" y="1139"/>
                </a:cubicBezTo>
                <a:cubicBezTo>
                  <a:pt x="609" y="1132"/>
                  <a:pt x="609" y="1132"/>
                  <a:pt x="609" y="1132"/>
                </a:cubicBezTo>
                <a:cubicBezTo>
                  <a:pt x="618" y="1132"/>
                  <a:pt x="618" y="1132"/>
                  <a:pt x="618" y="1132"/>
                </a:cubicBezTo>
                <a:cubicBezTo>
                  <a:pt x="629" y="1132"/>
                  <a:pt x="639" y="1132"/>
                  <a:pt x="649" y="1131"/>
                </a:cubicBezTo>
                <a:cubicBezTo>
                  <a:pt x="659" y="1131"/>
                  <a:pt x="670" y="1130"/>
                  <a:pt x="680" y="1130"/>
                </a:cubicBezTo>
                <a:cubicBezTo>
                  <a:pt x="686" y="1130"/>
                  <a:pt x="691" y="1131"/>
                  <a:pt x="696" y="1131"/>
                </a:cubicBezTo>
                <a:cubicBezTo>
                  <a:pt x="700" y="1132"/>
                  <a:pt x="704" y="1132"/>
                  <a:pt x="710" y="1132"/>
                </a:cubicBezTo>
                <a:cubicBezTo>
                  <a:pt x="716" y="1132"/>
                  <a:pt x="716" y="1132"/>
                  <a:pt x="716" y="1132"/>
                </a:cubicBezTo>
                <a:cubicBezTo>
                  <a:pt x="715" y="1137"/>
                  <a:pt x="715" y="1137"/>
                  <a:pt x="715" y="1137"/>
                </a:cubicBezTo>
                <a:cubicBezTo>
                  <a:pt x="714" y="1142"/>
                  <a:pt x="713" y="1145"/>
                  <a:pt x="713" y="1149"/>
                </a:cubicBezTo>
                <a:cubicBezTo>
                  <a:pt x="711" y="1155"/>
                  <a:pt x="710" y="1160"/>
                  <a:pt x="710" y="1166"/>
                </a:cubicBezTo>
                <a:cubicBezTo>
                  <a:pt x="710" y="1181"/>
                  <a:pt x="730" y="1220"/>
                  <a:pt x="738" y="1220"/>
                </a:cubicBezTo>
                <a:cubicBezTo>
                  <a:pt x="738" y="1220"/>
                  <a:pt x="739" y="1220"/>
                  <a:pt x="739" y="1220"/>
                </a:cubicBezTo>
                <a:cubicBezTo>
                  <a:pt x="743" y="1216"/>
                  <a:pt x="743" y="1201"/>
                  <a:pt x="743" y="1196"/>
                </a:cubicBezTo>
                <a:cubicBezTo>
                  <a:pt x="743" y="1195"/>
                  <a:pt x="743" y="1195"/>
                  <a:pt x="743" y="1194"/>
                </a:cubicBezTo>
                <a:cubicBezTo>
                  <a:pt x="743" y="1181"/>
                  <a:pt x="738" y="1169"/>
                  <a:pt x="735" y="1157"/>
                </a:cubicBezTo>
                <a:cubicBezTo>
                  <a:pt x="732" y="1149"/>
                  <a:pt x="729" y="1141"/>
                  <a:pt x="729" y="1135"/>
                </a:cubicBezTo>
                <a:cubicBezTo>
                  <a:pt x="729" y="1131"/>
                  <a:pt x="729" y="1131"/>
                  <a:pt x="729" y="1131"/>
                </a:cubicBezTo>
                <a:cubicBezTo>
                  <a:pt x="756" y="1127"/>
                  <a:pt x="756" y="1127"/>
                  <a:pt x="756" y="1127"/>
                </a:cubicBezTo>
                <a:cubicBezTo>
                  <a:pt x="769" y="1123"/>
                  <a:pt x="814" y="1110"/>
                  <a:pt x="826" y="1110"/>
                </a:cubicBezTo>
                <a:cubicBezTo>
                  <a:pt x="829" y="1110"/>
                  <a:pt x="831" y="1111"/>
                  <a:pt x="833" y="1111"/>
                </a:cubicBezTo>
                <a:cubicBezTo>
                  <a:pt x="845" y="1103"/>
                  <a:pt x="845" y="1103"/>
                  <a:pt x="845" y="1103"/>
                </a:cubicBezTo>
                <a:cubicBezTo>
                  <a:pt x="850" y="1100"/>
                  <a:pt x="928" y="1061"/>
                  <a:pt x="937" y="1057"/>
                </a:cubicBezTo>
                <a:cubicBezTo>
                  <a:pt x="938" y="1056"/>
                  <a:pt x="938" y="1056"/>
                  <a:pt x="938" y="1056"/>
                </a:cubicBezTo>
                <a:cubicBezTo>
                  <a:pt x="939" y="1056"/>
                  <a:pt x="939" y="1056"/>
                  <a:pt x="939" y="1056"/>
                </a:cubicBezTo>
                <a:cubicBezTo>
                  <a:pt x="954" y="1056"/>
                  <a:pt x="969" y="1061"/>
                  <a:pt x="983" y="1065"/>
                </a:cubicBezTo>
                <a:cubicBezTo>
                  <a:pt x="997" y="1069"/>
                  <a:pt x="1010" y="1073"/>
                  <a:pt x="1023" y="1073"/>
                </a:cubicBezTo>
                <a:cubicBezTo>
                  <a:pt x="1037" y="1073"/>
                  <a:pt x="1065" y="1065"/>
                  <a:pt x="1065" y="1058"/>
                </a:cubicBezTo>
                <a:cubicBezTo>
                  <a:pt x="1065" y="1043"/>
                  <a:pt x="1015" y="1033"/>
                  <a:pt x="987" y="1033"/>
                </a:cubicBezTo>
                <a:cubicBezTo>
                  <a:pt x="984" y="1033"/>
                  <a:pt x="981" y="1033"/>
                  <a:pt x="980" y="1033"/>
                </a:cubicBezTo>
                <a:cubicBezTo>
                  <a:pt x="963" y="1036"/>
                  <a:pt x="963" y="1036"/>
                  <a:pt x="963" y="1036"/>
                </a:cubicBezTo>
                <a:cubicBezTo>
                  <a:pt x="975" y="1025"/>
                  <a:pt x="975" y="1025"/>
                  <a:pt x="975" y="1025"/>
                </a:cubicBezTo>
                <a:cubicBezTo>
                  <a:pt x="983" y="1017"/>
                  <a:pt x="993" y="1011"/>
                  <a:pt x="1003" y="1006"/>
                </a:cubicBezTo>
                <a:cubicBezTo>
                  <a:pt x="1009" y="1002"/>
                  <a:pt x="1016" y="998"/>
                  <a:pt x="1022" y="994"/>
                </a:cubicBezTo>
                <a:cubicBezTo>
                  <a:pt x="1023" y="993"/>
                  <a:pt x="1023" y="993"/>
                  <a:pt x="1023" y="993"/>
                </a:cubicBezTo>
                <a:cubicBezTo>
                  <a:pt x="1025" y="993"/>
                  <a:pt x="1025" y="993"/>
                  <a:pt x="1025" y="993"/>
                </a:cubicBezTo>
                <a:cubicBezTo>
                  <a:pt x="1028" y="993"/>
                  <a:pt x="1031" y="994"/>
                  <a:pt x="1033" y="994"/>
                </a:cubicBezTo>
                <a:cubicBezTo>
                  <a:pt x="1040" y="995"/>
                  <a:pt x="1046" y="996"/>
                  <a:pt x="1054" y="996"/>
                </a:cubicBezTo>
                <a:cubicBezTo>
                  <a:pt x="1064" y="996"/>
                  <a:pt x="1091" y="990"/>
                  <a:pt x="1114" y="982"/>
                </a:cubicBezTo>
                <a:cubicBezTo>
                  <a:pt x="1141" y="972"/>
                  <a:pt x="1157" y="961"/>
                  <a:pt x="1157" y="953"/>
                </a:cubicBezTo>
                <a:cubicBezTo>
                  <a:pt x="1157" y="951"/>
                  <a:pt x="1157" y="950"/>
                  <a:pt x="1148" y="950"/>
                </a:cubicBezTo>
                <a:cubicBezTo>
                  <a:pt x="1116" y="950"/>
                  <a:pt x="1091" y="958"/>
                  <a:pt x="1063" y="967"/>
                </a:cubicBezTo>
                <a:cubicBezTo>
                  <a:pt x="1058" y="968"/>
                  <a:pt x="1054" y="970"/>
                  <a:pt x="1049" y="971"/>
                </a:cubicBezTo>
                <a:cubicBezTo>
                  <a:pt x="1036" y="975"/>
                  <a:pt x="1036" y="975"/>
                  <a:pt x="1036" y="975"/>
                </a:cubicBezTo>
                <a:cubicBezTo>
                  <a:pt x="1043" y="964"/>
                  <a:pt x="1043" y="964"/>
                  <a:pt x="1043" y="964"/>
                </a:cubicBezTo>
                <a:cubicBezTo>
                  <a:pt x="1055" y="946"/>
                  <a:pt x="1079" y="915"/>
                  <a:pt x="1094" y="896"/>
                </a:cubicBezTo>
                <a:cubicBezTo>
                  <a:pt x="1094" y="896"/>
                  <a:pt x="1094" y="896"/>
                  <a:pt x="1094" y="896"/>
                </a:cubicBezTo>
                <a:cubicBezTo>
                  <a:pt x="1101" y="888"/>
                  <a:pt x="1109" y="888"/>
                  <a:pt x="1117" y="888"/>
                </a:cubicBezTo>
                <a:cubicBezTo>
                  <a:pt x="1119" y="888"/>
                  <a:pt x="1121" y="888"/>
                  <a:pt x="1123" y="888"/>
                </a:cubicBezTo>
                <a:cubicBezTo>
                  <a:pt x="1130" y="885"/>
                  <a:pt x="1137" y="885"/>
                  <a:pt x="1144" y="884"/>
                </a:cubicBezTo>
                <a:cubicBezTo>
                  <a:pt x="1151" y="883"/>
                  <a:pt x="1157" y="882"/>
                  <a:pt x="1162" y="880"/>
                </a:cubicBezTo>
                <a:cubicBezTo>
                  <a:pt x="1191" y="867"/>
                  <a:pt x="1225" y="845"/>
                  <a:pt x="1225" y="827"/>
                </a:cubicBezTo>
                <a:cubicBezTo>
                  <a:pt x="1225" y="826"/>
                  <a:pt x="1225" y="825"/>
                  <a:pt x="1218" y="825"/>
                </a:cubicBezTo>
                <a:close/>
                <a:moveTo>
                  <a:pt x="1105" y="788"/>
                </a:moveTo>
                <a:cubicBezTo>
                  <a:pt x="1105" y="787"/>
                  <a:pt x="1105" y="787"/>
                  <a:pt x="1105" y="787"/>
                </a:cubicBezTo>
                <a:cubicBezTo>
                  <a:pt x="1105" y="785"/>
                  <a:pt x="1105" y="785"/>
                  <a:pt x="1105" y="785"/>
                </a:cubicBezTo>
                <a:cubicBezTo>
                  <a:pt x="1088" y="731"/>
                  <a:pt x="1080" y="729"/>
                  <a:pt x="1079" y="729"/>
                </a:cubicBezTo>
                <a:cubicBezTo>
                  <a:pt x="1074" y="730"/>
                  <a:pt x="1069" y="757"/>
                  <a:pt x="1069" y="772"/>
                </a:cubicBezTo>
                <a:cubicBezTo>
                  <a:pt x="1069" y="789"/>
                  <a:pt x="1077" y="816"/>
                  <a:pt x="1085" y="833"/>
                </a:cubicBezTo>
                <a:cubicBezTo>
                  <a:pt x="1088" y="836"/>
                  <a:pt x="1102" y="851"/>
                  <a:pt x="1102" y="855"/>
                </a:cubicBezTo>
                <a:cubicBezTo>
                  <a:pt x="1102" y="862"/>
                  <a:pt x="1090" y="882"/>
                  <a:pt x="1035" y="960"/>
                </a:cubicBezTo>
                <a:cubicBezTo>
                  <a:pt x="1032" y="963"/>
                  <a:pt x="1030" y="966"/>
                  <a:pt x="1029" y="968"/>
                </a:cubicBezTo>
                <a:cubicBezTo>
                  <a:pt x="1013" y="990"/>
                  <a:pt x="1013" y="990"/>
                  <a:pt x="1013" y="990"/>
                </a:cubicBezTo>
                <a:cubicBezTo>
                  <a:pt x="1020" y="964"/>
                  <a:pt x="1020" y="964"/>
                  <a:pt x="1020" y="964"/>
                </a:cubicBezTo>
                <a:cubicBezTo>
                  <a:pt x="1021" y="961"/>
                  <a:pt x="1021" y="957"/>
                  <a:pt x="1022" y="953"/>
                </a:cubicBezTo>
                <a:cubicBezTo>
                  <a:pt x="1027" y="937"/>
                  <a:pt x="1031" y="920"/>
                  <a:pt x="1031" y="905"/>
                </a:cubicBezTo>
                <a:cubicBezTo>
                  <a:pt x="1031" y="890"/>
                  <a:pt x="1019" y="850"/>
                  <a:pt x="1008" y="848"/>
                </a:cubicBezTo>
                <a:cubicBezTo>
                  <a:pt x="1004" y="852"/>
                  <a:pt x="997" y="874"/>
                  <a:pt x="997" y="882"/>
                </a:cubicBezTo>
                <a:cubicBezTo>
                  <a:pt x="997" y="894"/>
                  <a:pt x="997" y="907"/>
                  <a:pt x="999" y="919"/>
                </a:cubicBezTo>
                <a:cubicBezTo>
                  <a:pt x="1000" y="924"/>
                  <a:pt x="1002" y="930"/>
                  <a:pt x="1004" y="935"/>
                </a:cubicBezTo>
                <a:cubicBezTo>
                  <a:pt x="1009" y="948"/>
                  <a:pt x="1013" y="960"/>
                  <a:pt x="1013" y="973"/>
                </a:cubicBezTo>
                <a:cubicBezTo>
                  <a:pt x="1013" y="992"/>
                  <a:pt x="961" y="1026"/>
                  <a:pt x="946" y="1036"/>
                </a:cubicBezTo>
                <a:cubicBezTo>
                  <a:pt x="935" y="1042"/>
                  <a:pt x="935" y="1042"/>
                  <a:pt x="935" y="1042"/>
                </a:cubicBezTo>
                <a:cubicBezTo>
                  <a:pt x="938" y="1031"/>
                  <a:pt x="938" y="1031"/>
                  <a:pt x="938" y="1031"/>
                </a:cubicBezTo>
                <a:cubicBezTo>
                  <a:pt x="940" y="1023"/>
                  <a:pt x="942" y="1015"/>
                  <a:pt x="945" y="1007"/>
                </a:cubicBezTo>
                <a:cubicBezTo>
                  <a:pt x="950" y="992"/>
                  <a:pt x="956" y="977"/>
                  <a:pt x="956" y="965"/>
                </a:cubicBezTo>
                <a:cubicBezTo>
                  <a:pt x="956" y="949"/>
                  <a:pt x="951" y="931"/>
                  <a:pt x="944" y="931"/>
                </a:cubicBezTo>
                <a:cubicBezTo>
                  <a:pt x="937" y="931"/>
                  <a:pt x="922" y="978"/>
                  <a:pt x="922" y="996"/>
                </a:cubicBezTo>
                <a:cubicBezTo>
                  <a:pt x="922" y="1005"/>
                  <a:pt x="924" y="1013"/>
                  <a:pt x="926" y="1022"/>
                </a:cubicBezTo>
                <a:cubicBezTo>
                  <a:pt x="928" y="1029"/>
                  <a:pt x="930" y="1036"/>
                  <a:pt x="930" y="1042"/>
                </a:cubicBezTo>
                <a:cubicBezTo>
                  <a:pt x="930" y="1046"/>
                  <a:pt x="930" y="1049"/>
                  <a:pt x="889" y="1071"/>
                </a:cubicBezTo>
                <a:cubicBezTo>
                  <a:pt x="869" y="1082"/>
                  <a:pt x="847" y="1092"/>
                  <a:pt x="840" y="1095"/>
                </a:cubicBezTo>
                <a:cubicBezTo>
                  <a:pt x="829" y="1099"/>
                  <a:pt x="829" y="1099"/>
                  <a:pt x="829" y="1099"/>
                </a:cubicBezTo>
                <a:cubicBezTo>
                  <a:pt x="833" y="1089"/>
                  <a:pt x="833" y="1089"/>
                  <a:pt x="833" y="1089"/>
                </a:cubicBezTo>
                <a:cubicBezTo>
                  <a:pt x="838" y="1078"/>
                  <a:pt x="844" y="1069"/>
                  <a:pt x="849" y="1060"/>
                </a:cubicBezTo>
                <a:cubicBezTo>
                  <a:pt x="861" y="1042"/>
                  <a:pt x="872" y="1025"/>
                  <a:pt x="872" y="1002"/>
                </a:cubicBezTo>
                <a:cubicBezTo>
                  <a:pt x="872" y="1000"/>
                  <a:pt x="872" y="999"/>
                  <a:pt x="872" y="999"/>
                </a:cubicBezTo>
                <a:cubicBezTo>
                  <a:pt x="872" y="999"/>
                  <a:pt x="871" y="999"/>
                  <a:pt x="871" y="999"/>
                </a:cubicBezTo>
                <a:cubicBezTo>
                  <a:pt x="868" y="999"/>
                  <a:pt x="864" y="1001"/>
                  <a:pt x="860" y="1005"/>
                </a:cubicBezTo>
                <a:cubicBezTo>
                  <a:pt x="836" y="1034"/>
                  <a:pt x="825" y="1051"/>
                  <a:pt x="825" y="1089"/>
                </a:cubicBezTo>
                <a:cubicBezTo>
                  <a:pt x="825" y="1096"/>
                  <a:pt x="821" y="1102"/>
                  <a:pt x="813" y="1104"/>
                </a:cubicBezTo>
                <a:cubicBezTo>
                  <a:pt x="804" y="1106"/>
                  <a:pt x="796" y="1109"/>
                  <a:pt x="789" y="1111"/>
                </a:cubicBezTo>
                <a:cubicBezTo>
                  <a:pt x="775" y="1115"/>
                  <a:pt x="761" y="1118"/>
                  <a:pt x="745" y="1121"/>
                </a:cubicBezTo>
                <a:cubicBezTo>
                  <a:pt x="733" y="1124"/>
                  <a:pt x="733" y="1124"/>
                  <a:pt x="733" y="1124"/>
                </a:cubicBezTo>
                <a:cubicBezTo>
                  <a:pt x="740" y="1114"/>
                  <a:pt x="740" y="1114"/>
                  <a:pt x="740" y="1114"/>
                </a:cubicBezTo>
                <a:cubicBezTo>
                  <a:pt x="744" y="1109"/>
                  <a:pt x="748" y="1104"/>
                  <a:pt x="752" y="1099"/>
                </a:cubicBezTo>
                <a:cubicBezTo>
                  <a:pt x="764" y="1084"/>
                  <a:pt x="776" y="1069"/>
                  <a:pt x="780" y="1052"/>
                </a:cubicBezTo>
                <a:cubicBezTo>
                  <a:pt x="779" y="1049"/>
                  <a:pt x="779" y="1049"/>
                  <a:pt x="779" y="1049"/>
                </a:cubicBezTo>
                <a:cubicBezTo>
                  <a:pt x="778" y="1050"/>
                  <a:pt x="778" y="1050"/>
                  <a:pt x="778" y="1050"/>
                </a:cubicBezTo>
                <a:cubicBezTo>
                  <a:pt x="752" y="1060"/>
                  <a:pt x="725" y="1084"/>
                  <a:pt x="725" y="1111"/>
                </a:cubicBezTo>
                <a:cubicBezTo>
                  <a:pt x="725" y="1118"/>
                  <a:pt x="719" y="1123"/>
                  <a:pt x="710" y="1123"/>
                </a:cubicBezTo>
                <a:cubicBezTo>
                  <a:pt x="701" y="1123"/>
                  <a:pt x="693" y="1123"/>
                  <a:pt x="683" y="1124"/>
                </a:cubicBezTo>
                <a:cubicBezTo>
                  <a:pt x="674" y="1124"/>
                  <a:pt x="664" y="1125"/>
                  <a:pt x="654" y="1125"/>
                </a:cubicBezTo>
                <a:cubicBezTo>
                  <a:pt x="634" y="1125"/>
                  <a:pt x="634" y="1125"/>
                  <a:pt x="634" y="1125"/>
                </a:cubicBezTo>
                <a:cubicBezTo>
                  <a:pt x="640" y="1117"/>
                  <a:pt x="640" y="1117"/>
                  <a:pt x="640" y="1117"/>
                </a:cubicBezTo>
                <a:cubicBezTo>
                  <a:pt x="648" y="1107"/>
                  <a:pt x="654" y="1101"/>
                  <a:pt x="659" y="1096"/>
                </a:cubicBezTo>
                <a:cubicBezTo>
                  <a:pt x="669" y="1087"/>
                  <a:pt x="675" y="1081"/>
                  <a:pt x="684" y="1057"/>
                </a:cubicBezTo>
                <a:cubicBezTo>
                  <a:pt x="684" y="1055"/>
                  <a:pt x="684" y="1055"/>
                  <a:pt x="684" y="1055"/>
                </a:cubicBezTo>
                <a:cubicBezTo>
                  <a:pt x="681" y="1055"/>
                  <a:pt x="681" y="1055"/>
                  <a:pt x="681" y="1055"/>
                </a:cubicBezTo>
                <a:cubicBezTo>
                  <a:pt x="632" y="1065"/>
                  <a:pt x="629" y="1073"/>
                  <a:pt x="617" y="1105"/>
                </a:cubicBezTo>
                <a:cubicBezTo>
                  <a:pt x="615" y="1110"/>
                  <a:pt x="614" y="1115"/>
                  <a:pt x="611" y="1120"/>
                </a:cubicBezTo>
                <a:cubicBezTo>
                  <a:pt x="609" y="1126"/>
                  <a:pt x="600" y="1126"/>
                  <a:pt x="597" y="1126"/>
                </a:cubicBezTo>
                <a:cubicBezTo>
                  <a:pt x="595" y="1126"/>
                  <a:pt x="593" y="1126"/>
                  <a:pt x="592" y="1126"/>
                </a:cubicBezTo>
                <a:cubicBezTo>
                  <a:pt x="590" y="1126"/>
                  <a:pt x="589" y="1126"/>
                  <a:pt x="589" y="1126"/>
                </a:cubicBezTo>
                <a:cubicBezTo>
                  <a:pt x="579" y="1126"/>
                  <a:pt x="570" y="1125"/>
                  <a:pt x="562" y="1125"/>
                </a:cubicBezTo>
                <a:cubicBezTo>
                  <a:pt x="554" y="1124"/>
                  <a:pt x="545" y="1123"/>
                  <a:pt x="536" y="1123"/>
                </a:cubicBezTo>
                <a:cubicBezTo>
                  <a:pt x="528" y="1123"/>
                  <a:pt x="522" y="1119"/>
                  <a:pt x="520" y="1112"/>
                </a:cubicBezTo>
                <a:cubicBezTo>
                  <a:pt x="520" y="1111"/>
                  <a:pt x="520" y="1111"/>
                  <a:pt x="520" y="1111"/>
                </a:cubicBezTo>
                <a:cubicBezTo>
                  <a:pt x="520" y="1111"/>
                  <a:pt x="520" y="1111"/>
                  <a:pt x="520" y="1111"/>
                </a:cubicBezTo>
                <a:cubicBezTo>
                  <a:pt x="520" y="1109"/>
                  <a:pt x="520" y="1107"/>
                  <a:pt x="519" y="1106"/>
                </a:cubicBezTo>
                <a:cubicBezTo>
                  <a:pt x="518" y="1105"/>
                  <a:pt x="518" y="1105"/>
                  <a:pt x="518" y="1105"/>
                </a:cubicBezTo>
                <a:cubicBezTo>
                  <a:pt x="518" y="1104"/>
                  <a:pt x="518" y="1104"/>
                  <a:pt x="518" y="1104"/>
                </a:cubicBezTo>
                <a:cubicBezTo>
                  <a:pt x="511" y="1074"/>
                  <a:pt x="500" y="1068"/>
                  <a:pt x="475" y="1054"/>
                </a:cubicBezTo>
                <a:cubicBezTo>
                  <a:pt x="472" y="1053"/>
                  <a:pt x="470" y="1052"/>
                  <a:pt x="467" y="1050"/>
                </a:cubicBezTo>
                <a:cubicBezTo>
                  <a:pt x="466" y="1050"/>
                  <a:pt x="466" y="1050"/>
                  <a:pt x="465" y="1049"/>
                </a:cubicBezTo>
                <a:cubicBezTo>
                  <a:pt x="465" y="1049"/>
                  <a:pt x="465" y="1049"/>
                  <a:pt x="465" y="1049"/>
                </a:cubicBezTo>
                <a:cubicBezTo>
                  <a:pt x="464" y="1052"/>
                  <a:pt x="464" y="1052"/>
                  <a:pt x="464" y="1052"/>
                </a:cubicBezTo>
                <a:cubicBezTo>
                  <a:pt x="469" y="1070"/>
                  <a:pt x="478" y="1081"/>
                  <a:pt x="488" y="1093"/>
                </a:cubicBezTo>
                <a:cubicBezTo>
                  <a:pt x="494" y="1099"/>
                  <a:pt x="499" y="1106"/>
                  <a:pt x="504" y="1114"/>
                </a:cubicBezTo>
                <a:cubicBezTo>
                  <a:pt x="510" y="1124"/>
                  <a:pt x="510" y="1124"/>
                  <a:pt x="510" y="1124"/>
                </a:cubicBezTo>
                <a:cubicBezTo>
                  <a:pt x="499" y="1121"/>
                  <a:pt x="499" y="1121"/>
                  <a:pt x="499" y="1121"/>
                </a:cubicBezTo>
                <a:cubicBezTo>
                  <a:pt x="483" y="1118"/>
                  <a:pt x="470" y="1115"/>
                  <a:pt x="456" y="1111"/>
                </a:cubicBezTo>
                <a:cubicBezTo>
                  <a:pt x="448" y="1109"/>
                  <a:pt x="440" y="1106"/>
                  <a:pt x="432" y="1104"/>
                </a:cubicBezTo>
                <a:cubicBezTo>
                  <a:pt x="431" y="1104"/>
                  <a:pt x="431" y="1104"/>
                  <a:pt x="431" y="1104"/>
                </a:cubicBezTo>
                <a:cubicBezTo>
                  <a:pt x="418" y="1099"/>
                  <a:pt x="419" y="1091"/>
                  <a:pt x="419" y="1085"/>
                </a:cubicBezTo>
                <a:cubicBezTo>
                  <a:pt x="420" y="1084"/>
                  <a:pt x="420" y="1082"/>
                  <a:pt x="420" y="1081"/>
                </a:cubicBezTo>
                <a:cubicBezTo>
                  <a:pt x="420" y="1051"/>
                  <a:pt x="403" y="1027"/>
                  <a:pt x="385" y="1005"/>
                </a:cubicBezTo>
                <a:cubicBezTo>
                  <a:pt x="380" y="1001"/>
                  <a:pt x="377" y="999"/>
                  <a:pt x="374" y="999"/>
                </a:cubicBezTo>
                <a:cubicBezTo>
                  <a:pt x="373" y="999"/>
                  <a:pt x="373" y="999"/>
                  <a:pt x="373" y="999"/>
                </a:cubicBezTo>
                <a:cubicBezTo>
                  <a:pt x="373" y="999"/>
                  <a:pt x="372" y="1000"/>
                  <a:pt x="372" y="1002"/>
                </a:cubicBezTo>
                <a:cubicBezTo>
                  <a:pt x="372" y="1022"/>
                  <a:pt x="383" y="1039"/>
                  <a:pt x="394" y="1057"/>
                </a:cubicBezTo>
                <a:cubicBezTo>
                  <a:pt x="400" y="1067"/>
                  <a:pt x="407" y="1078"/>
                  <a:pt x="411" y="1089"/>
                </a:cubicBezTo>
                <a:cubicBezTo>
                  <a:pt x="415" y="1098"/>
                  <a:pt x="415" y="1098"/>
                  <a:pt x="415" y="1098"/>
                </a:cubicBezTo>
                <a:cubicBezTo>
                  <a:pt x="405" y="1095"/>
                  <a:pt x="405" y="1095"/>
                  <a:pt x="405" y="1095"/>
                </a:cubicBezTo>
                <a:cubicBezTo>
                  <a:pt x="398" y="1093"/>
                  <a:pt x="375" y="1082"/>
                  <a:pt x="356" y="1072"/>
                </a:cubicBezTo>
                <a:cubicBezTo>
                  <a:pt x="315" y="1049"/>
                  <a:pt x="315" y="1046"/>
                  <a:pt x="315" y="1042"/>
                </a:cubicBezTo>
                <a:cubicBezTo>
                  <a:pt x="315" y="1033"/>
                  <a:pt x="317" y="1026"/>
                  <a:pt x="319" y="1018"/>
                </a:cubicBezTo>
                <a:cubicBezTo>
                  <a:pt x="321" y="1011"/>
                  <a:pt x="323" y="1004"/>
                  <a:pt x="323" y="996"/>
                </a:cubicBezTo>
                <a:cubicBezTo>
                  <a:pt x="323" y="979"/>
                  <a:pt x="310" y="931"/>
                  <a:pt x="300" y="931"/>
                </a:cubicBezTo>
                <a:cubicBezTo>
                  <a:pt x="299" y="931"/>
                  <a:pt x="298" y="931"/>
                  <a:pt x="297" y="934"/>
                </a:cubicBezTo>
                <a:cubicBezTo>
                  <a:pt x="296" y="935"/>
                  <a:pt x="295" y="937"/>
                  <a:pt x="293" y="938"/>
                </a:cubicBezTo>
                <a:cubicBezTo>
                  <a:pt x="290" y="947"/>
                  <a:pt x="289" y="955"/>
                  <a:pt x="289" y="965"/>
                </a:cubicBezTo>
                <a:cubicBezTo>
                  <a:pt x="289" y="979"/>
                  <a:pt x="294" y="992"/>
                  <a:pt x="300" y="1006"/>
                </a:cubicBezTo>
                <a:cubicBezTo>
                  <a:pt x="303" y="1014"/>
                  <a:pt x="306" y="1022"/>
                  <a:pt x="308" y="1030"/>
                </a:cubicBezTo>
                <a:cubicBezTo>
                  <a:pt x="311" y="1040"/>
                  <a:pt x="311" y="1040"/>
                  <a:pt x="311" y="1040"/>
                </a:cubicBezTo>
                <a:cubicBezTo>
                  <a:pt x="301" y="1036"/>
                  <a:pt x="301" y="1036"/>
                  <a:pt x="301" y="1036"/>
                </a:cubicBezTo>
                <a:cubicBezTo>
                  <a:pt x="284" y="1029"/>
                  <a:pt x="231" y="994"/>
                  <a:pt x="231" y="971"/>
                </a:cubicBezTo>
                <a:cubicBezTo>
                  <a:pt x="231" y="962"/>
                  <a:pt x="235" y="952"/>
                  <a:pt x="239" y="941"/>
                </a:cubicBezTo>
                <a:cubicBezTo>
                  <a:pt x="243" y="928"/>
                  <a:pt x="247" y="916"/>
                  <a:pt x="247" y="903"/>
                </a:cubicBezTo>
                <a:cubicBezTo>
                  <a:pt x="247" y="862"/>
                  <a:pt x="241" y="848"/>
                  <a:pt x="238" y="848"/>
                </a:cubicBezTo>
                <a:cubicBezTo>
                  <a:pt x="226" y="848"/>
                  <a:pt x="213" y="890"/>
                  <a:pt x="213" y="905"/>
                </a:cubicBezTo>
                <a:cubicBezTo>
                  <a:pt x="213" y="920"/>
                  <a:pt x="218" y="936"/>
                  <a:pt x="222" y="952"/>
                </a:cubicBezTo>
                <a:cubicBezTo>
                  <a:pt x="223" y="956"/>
                  <a:pt x="224" y="960"/>
                  <a:pt x="225" y="964"/>
                </a:cubicBezTo>
                <a:cubicBezTo>
                  <a:pt x="229" y="980"/>
                  <a:pt x="229" y="980"/>
                  <a:pt x="229" y="980"/>
                </a:cubicBezTo>
                <a:cubicBezTo>
                  <a:pt x="216" y="968"/>
                  <a:pt x="216" y="968"/>
                  <a:pt x="216" y="968"/>
                </a:cubicBezTo>
                <a:cubicBezTo>
                  <a:pt x="213" y="965"/>
                  <a:pt x="210" y="961"/>
                  <a:pt x="208" y="957"/>
                </a:cubicBezTo>
                <a:cubicBezTo>
                  <a:pt x="206" y="954"/>
                  <a:pt x="205" y="950"/>
                  <a:pt x="203" y="948"/>
                </a:cubicBezTo>
                <a:cubicBezTo>
                  <a:pt x="202" y="948"/>
                  <a:pt x="202" y="948"/>
                  <a:pt x="202" y="948"/>
                </a:cubicBezTo>
                <a:cubicBezTo>
                  <a:pt x="200" y="944"/>
                  <a:pt x="195" y="937"/>
                  <a:pt x="189" y="929"/>
                </a:cubicBezTo>
                <a:cubicBezTo>
                  <a:pt x="153" y="879"/>
                  <a:pt x="143" y="862"/>
                  <a:pt x="143" y="857"/>
                </a:cubicBezTo>
                <a:cubicBezTo>
                  <a:pt x="143" y="856"/>
                  <a:pt x="143" y="856"/>
                  <a:pt x="143" y="856"/>
                </a:cubicBezTo>
                <a:cubicBezTo>
                  <a:pt x="143" y="854"/>
                  <a:pt x="143" y="854"/>
                  <a:pt x="143" y="854"/>
                </a:cubicBezTo>
                <a:cubicBezTo>
                  <a:pt x="145" y="851"/>
                  <a:pt x="148" y="848"/>
                  <a:pt x="150" y="846"/>
                </a:cubicBezTo>
                <a:cubicBezTo>
                  <a:pt x="154" y="842"/>
                  <a:pt x="157" y="839"/>
                  <a:pt x="159" y="833"/>
                </a:cubicBezTo>
                <a:cubicBezTo>
                  <a:pt x="162" y="826"/>
                  <a:pt x="162" y="826"/>
                  <a:pt x="162" y="826"/>
                </a:cubicBezTo>
                <a:cubicBezTo>
                  <a:pt x="169" y="806"/>
                  <a:pt x="175" y="789"/>
                  <a:pt x="175" y="769"/>
                </a:cubicBezTo>
                <a:cubicBezTo>
                  <a:pt x="175" y="755"/>
                  <a:pt x="171" y="732"/>
                  <a:pt x="166" y="729"/>
                </a:cubicBezTo>
                <a:cubicBezTo>
                  <a:pt x="165" y="729"/>
                  <a:pt x="165" y="729"/>
                  <a:pt x="165" y="729"/>
                </a:cubicBezTo>
                <a:cubicBezTo>
                  <a:pt x="150" y="745"/>
                  <a:pt x="135" y="805"/>
                  <a:pt x="135" y="826"/>
                </a:cubicBezTo>
                <a:cubicBezTo>
                  <a:pt x="135" y="865"/>
                  <a:pt x="135" y="865"/>
                  <a:pt x="135" y="865"/>
                </a:cubicBezTo>
                <a:cubicBezTo>
                  <a:pt x="125" y="827"/>
                  <a:pt x="125" y="827"/>
                  <a:pt x="125" y="827"/>
                </a:cubicBezTo>
                <a:cubicBezTo>
                  <a:pt x="124" y="824"/>
                  <a:pt x="123" y="819"/>
                  <a:pt x="121" y="813"/>
                </a:cubicBezTo>
                <a:cubicBezTo>
                  <a:pt x="109" y="770"/>
                  <a:pt x="97" y="723"/>
                  <a:pt x="97" y="713"/>
                </a:cubicBezTo>
                <a:cubicBezTo>
                  <a:pt x="97" y="705"/>
                  <a:pt x="100" y="702"/>
                  <a:pt x="104" y="700"/>
                </a:cubicBezTo>
                <a:cubicBezTo>
                  <a:pt x="106" y="697"/>
                  <a:pt x="109" y="696"/>
                  <a:pt x="111" y="695"/>
                </a:cubicBezTo>
                <a:cubicBezTo>
                  <a:pt x="112" y="694"/>
                  <a:pt x="114" y="693"/>
                  <a:pt x="116" y="691"/>
                </a:cubicBezTo>
                <a:cubicBezTo>
                  <a:pt x="146" y="652"/>
                  <a:pt x="152" y="631"/>
                  <a:pt x="152" y="620"/>
                </a:cubicBezTo>
                <a:cubicBezTo>
                  <a:pt x="152" y="613"/>
                  <a:pt x="149" y="603"/>
                  <a:pt x="146" y="603"/>
                </a:cubicBezTo>
                <a:cubicBezTo>
                  <a:pt x="146" y="603"/>
                  <a:pt x="144" y="604"/>
                  <a:pt x="143" y="605"/>
                </a:cubicBezTo>
                <a:cubicBezTo>
                  <a:pt x="117" y="629"/>
                  <a:pt x="115" y="636"/>
                  <a:pt x="106" y="656"/>
                </a:cubicBezTo>
                <a:cubicBezTo>
                  <a:pt x="104" y="661"/>
                  <a:pt x="101" y="666"/>
                  <a:pt x="98" y="673"/>
                </a:cubicBezTo>
                <a:cubicBezTo>
                  <a:pt x="92" y="686"/>
                  <a:pt x="92" y="686"/>
                  <a:pt x="92" y="686"/>
                </a:cubicBezTo>
                <a:cubicBezTo>
                  <a:pt x="89" y="672"/>
                  <a:pt x="89" y="672"/>
                  <a:pt x="89" y="672"/>
                </a:cubicBezTo>
                <a:cubicBezTo>
                  <a:pt x="83" y="653"/>
                  <a:pt x="80" y="601"/>
                  <a:pt x="80" y="583"/>
                </a:cubicBezTo>
                <a:cubicBezTo>
                  <a:pt x="80" y="568"/>
                  <a:pt x="80" y="568"/>
                  <a:pt x="80" y="568"/>
                </a:cubicBezTo>
                <a:cubicBezTo>
                  <a:pt x="80" y="556"/>
                  <a:pt x="90" y="553"/>
                  <a:pt x="98" y="551"/>
                </a:cubicBezTo>
                <a:cubicBezTo>
                  <a:pt x="107" y="548"/>
                  <a:pt x="117" y="545"/>
                  <a:pt x="127" y="534"/>
                </a:cubicBezTo>
                <a:cubicBezTo>
                  <a:pt x="129" y="531"/>
                  <a:pt x="133" y="526"/>
                  <a:pt x="137" y="520"/>
                </a:cubicBezTo>
                <a:cubicBezTo>
                  <a:pt x="150" y="503"/>
                  <a:pt x="175" y="469"/>
                  <a:pt x="175" y="459"/>
                </a:cubicBezTo>
                <a:cubicBezTo>
                  <a:pt x="175" y="452"/>
                  <a:pt x="172" y="452"/>
                  <a:pt x="171" y="452"/>
                </a:cubicBezTo>
                <a:cubicBezTo>
                  <a:pt x="158" y="452"/>
                  <a:pt x="127" y="477"/>
                  <a:pt x="100" y="501"/>
                </a:cubicBezTo>
                <a:cubicBezTo>
                  <a:pt x="89" y="512"/>
                  <a:pt x="89" y="512"/>
                  <a:pt x="89" y="512"/>
                </a:cubicBezTo>
                <a:cubicBezTo>
                  <a:pt x="92" y="497"/>
                  <a:pt x="92" y="497"/>
                  <a:pt x="92" y="497"/>
                </a:cubicBezTo>
                <a:cubicBezTo>
                  <a:pt x="95" y="478"/>
                  <a:pt x="101" y="461"/>
                  <a:pt x="107" y="445"/>
                </a:cubicBezTo>
                <a:cubicBezTo>
                  <a:pt x="110" y="437"/>
                  <a:pt x="114" y="428"/>
                  <a:pt x="117" y="419"/>
                </a:cubicBezTo>
                <a:cubicBezTo>
                  <a:pt x="119" y="413"/>
                  <a:pt x="126" y="408"/>
                  <a:pt x="133" y="408"/>
                </a:cubicBezTo>
                <a:cubicBezTo>
                  <a:pt x="167" y="408"/>
                  <a:pt x="222" y="381"/>
                  <a:pt x="238" y="352"/>
                </a:cubicBezTo>
                <a:cubicBezTo>
                  <a:pt x="233" y="350"/>
                  <a:pt x="226" y="350"/>
                  <a:pt x="220" y="350"/>
                </a:cubicBezTo>
                <a:cubicBezTo>
                  <a:pt x="190" y="350"/>
                  <a:pt x="181" y="355"/>
                  <a:pt x="164" y="366"/>
                </a:cubicBezTo>
                <a:cubicBezTo>
                  <a:pt x="159" y="368"/>
                  <a:pt x="154" y="372"/>
                  <a:pt x="147" y="375"/>
                </a:cubicBezTo>
                <a:cubicBezTo>
                  <a:pt x="136" y="381"/>
                  <a:pt x="136" y="381"/>
                  <a:pt x="136" y="381"/>
                </a:cubicBezTo>
                <a:cubicBezTo>
                  <a:pt x="141" y="363"/>
                  <a:pt x="141" y="363"/>
                  <a:pt x="141" y="363"/>
                </a:cubicBezTo>
                <a:cubicBezTo>
                  <a:pt x="142" y="362"/>
                  <a:pt x="142" y="362"/>
                  <a:pt x="142" y="362"/>
                </a:cubicBezTo>
                <a:cubicBezTo>
                  <a:pt x="144" y="359"/>
                  <a:pt x="151" y="347"/>
                  <a:pt x="158" y="334"/>
                </a:cubicBezTo>
                <a:cubicBezTo>
                  <a:pt x="193" y="270"/>
                  <a:pt x="205" y="252"/>
                  <a:pt x="215" y="252"/>
                </a:cubicBezTo>
                <a:cubicBezTo>
                  <a:pt x="218" y="252"/>
                  <a:pt x="223" y="254"/>
                  <a:pt x="234" y="258"/>
                </a:cubicBezTo>
                <a:cubicBezTo>
                  <a:pt x="250" y="263"/>
                  <a:pt x="273" y="272"/>
                  <a:pt x="289" y="272"/>
                </a:cubicBezTo>
                <a:cubicBezTo>
                  <a:pt x="321" y="272"/>
                  <a:pt x="323" y="266"/>
                  <a:pt x="323" y="266"/>
                </a:cubicBezTo>
                <a:cubicBezTo>
                  <a:pt x="323" y="255"/>
                  <a:pt x="255" y="240"/>
                  <a:pt x="230" y="240"/>
                </a:cubicBezTo>
                <a:cubicBezTo>
                  <a:pt x="218" y="240"/>
                  <a:pt x="218" y="240"/>
                  <a:pt x="218" y="240"/>
                </a:cubicBezTo>
                <a:cubicBezTo>
                  <a:pt x="226" y="232"/>
                  <a:pt x="226" y="232"/>
                  <a:pt x="226" y="232"/>
                </a:cubicBezTo>
                <a:cubicBezTo>
                  <a:pt x="231" y="227"/>
                  <a:pt x="235" y="221"/>
                  <a:pt x="240" y="216"/>
                </a:cubicBezTo>
                <a:cubicBezTo>
                  <a:pt x="252" y="202"/>
                  <a:pt x="264" y="188"/>
                  <a:pt x="283" y="178"/>
                </a:cubicBezTo>
                <a:cubicBezTo>
                  <a:pt x="286" y="177"/>
                  <a:pt x="286" y="177"/>
                  <a:pt x="286" y="177"/>
                </a:cubicBezTo>
                <a:cubicBezTo>
                  <a:pt x="294" y="184"/>
                  <a:pt x="294" y="184"/>
                  <a:pt x="294" y="184"/>
                </a:cubicBezTo>
                <a:cubicBezTo>
                  <a:pt x="307" y="201"/>
                  <a:pt x="350" y="235"/>
                  <a:pt x="369" y="235"/>
                </a:cubicBezTo>
                <a:cubicBezTo>
                  <a:pt x="376" y="235"/>
                  <a:pt x="390" y="231"/>
                  <a:pt x="390" y="224"/>
                </a:cubicBezTo>
                <a:cubicBezTo>
                  <a:pt x="390" y="210"/>
                  <a:pt x="365" y="200"/>
                  <a:pt x="343" y="190"/>
                </a:cubicBezTo>
                <a:cubicBezTo>
                  <a:pt x="327" y="184"/>
                  <a:pt x="313" y="178"/>
                  <a:pt x="307" y="170"/>
                </a:cubicBezTo>
                <a:cubicBezTo>
                  <a:pt x="304" y="166"/>
                  <a:pt x="304" y="166"/>
                  <a:pt x="304" y="166"/>
                </a:cubicBezTo>
                <a:cubicBezTo>
                  <a:pt x="309" y="163"/>
                  <a:pt x="309" y="163"/>
                  <a:pt x="309" y="163"/>
                </a:cubicBezTo>
                <a:cubicBezTo>
                  <a:pt x="327" y="151"/>
                  <a:pt x="347" y="143"/>
                  <a:pt x="367" y="135"/>
                </a:cubicBezTo>
                <a:cubicBezTo>
                  <a:pt x="371" y="133"/>
                  <a:pt x="371" y="133"/>
                  <a:pt x="371" y="133"/>
                </a:cubicBezTo>
                <a:cubicBezTo>
                  <a:pt x="373" y="136"/>
                  <a:pt x="373" y="136"/>
                  <a:pt x="373" y="136"/>
                </a:cubicBezTo>
                <a:cubicBezTo>
                  <a:pt x="375" y="139"/>
                  <a:pt x="378" y="142"/>
                  <a:pt x="380" y="145"/>
                </a:cubicBezTo>
                <a:cubicBezTo>
                  <a:pt x="383" y="149"/>
                  <a:pt x="387" y="154"/>
                  <a:pt x="391" y="158"/>
                </a:cubicBezTo>
                <a:cubicBezTo>
                  <a:pt x="405" y="170"/>
                  <a:pt x="440" y="192"/>
                  <a:pt x="457" y="192"/>
                </a:cubicBezTo>
                <a:cubicBezTo>
                  <a:pt x="464" y="192"/>
                  <a:pt x="477" y="189"/>
                  <a:pt x="477" y="183"/>
                </a:cubicBezTo>
                <a:cubicBezTo>
                  <a:pt x="477" y="182"/>
                  <a:pt x="476" y="180"/>
                  <a:pt x="475" y="180"/>
                </a:cubicBezTo>
                <a:cubicBezTo>
                  <a:pt x="462" y="165"/>
                  <a:pt x="449" y="155"/>
                  <a:pt x="432" y="145"/>
                </a:cubicBezTo>
                <a:cubicBezTo>
                  <a:pt x="429" y="144"/>
                  <a:pt x="425" y="143"/>
                  <a:pt x="422" y="142"/>
                </a:cubicBezTo>
                <a:cubicBezTo>
                  <a:pt x="414" y="140"/>
                  <a:pt x="404" y="138"/>
                  <a:pt x="398" y="130"/>
                </a:cubicBezTo>
                <a:cubicBezTo>
                  <a:pt x="395" y="126"/>
                  <a:pt x="395" y="126"/>
                  <a:pt x="395" y="126"/>
                </a:cubicBezTo>
                <a:cubicBezTo>
                  <a:pt x="404" y="118"/>
                  <a:pt x="404" y="118"/>
                  <a:pt x="404" y="118"/>
                </a:cubicBezTo>
                <a:cubicBezTo>
                  <a:pt x="405" y="118"/>
                  <a:pt x="405" y="118"/>
                  <a:pt x="405" y="118"/>
                </a:cubicBezTo>
                <a:cubicBezTo>
                  <a:pt x="411" y="116"/>
                  <a:pt x="418" y="113"/>
                  <a:pt x="426" y="111"/>
                </a:cubicBezTo>
                <a:cubicBezTo>
                  <a:pt x="444" y="105"/>
                  <a:pt x="464" y="97"/>
                  <a:pt x="480" y="97"/>
                </a:cubicBezTo>
                <a:cubicBezTo>
                  <a:pt x="485" y="97"/>
                  <a:pt x="490" y="103"/>
                  <a:pt x="492" y="108"/>
                </a:cubicBezTo>
                <a:cubicBezTo>
                  <a:pt x="492" y="109"/>
                  <a:pt x="492" y="109"/>
                  <a:pt x="492" y="109"/>
                </a:cubicBezTo>
                <a:cubicBezTo>
                  <a:pt x="496" y="130"/>
                  <a:pt x="516" y="153"/>
                  <a:pt x="538" y="153"/>
                </a:cubicBezTo>
                <a:cubicBezTo>
                  <a:pt x="546" y="153"/>
                  <a:pt x="547" y="149"/>
                  <a:pt x="547" y="145"/>
                </a:cubicBezTo>
                <a:cubicBezTo>
                  <a:pt x="547" y="140"/>
                  <a:pt x="534" y="121"/>
                  <a:pt x="528" y="115"/>
                </a:cubicBezTo>
                <a:cubicBezTo>
                  <a:pt x="527" y="114"/>
                  <a:pt x="527" y="114"/>
                  <a:pt x="527" y="114"/>
                </a:cubicBezTo>
                <a:cubicBezTo>
                  <a:pt x="526" y="113"/>
                  <a:pt x="526" y="113"/>
                  <a:pt x="526" y="113"/>
                </a:cubicBezTo>
                <a:cubicBezTo>
                  <a:pt x="526" y="111"/>
                  <a:pt x="520" y="106"/>
                  <a:pt x="517" y="103"/>
                </a:cubicBezTo>
                <a:cubicBezTo>
                  <a:pt x="516" y="102"/>
                  <a:pt x="514" y="100"/>
                  <a:pt x="513" y="99"/>
                </a:cubicBezTo>
                <a:cubicBezTo>
                  <a:pt x="505" y="92"/>
                  <a:pt x="505" y="92"/>
                  <a:pt x="505" y="92"/>
                </a:cubicBezTo>
                <a:cubicBezTo>
                  <a:pt x="516" y="91"/>
                  <a:pt x="516" y="91"/>
                  <a:pt x="516" y="91"/>
                </a:cubicBezTo>
                <a:cubicBezTo>
                  <a:pt x="548" y="90"/>
                  <a:pt x="579" y="90"/>
                  <a:pt x="610" y="90"/>
                </a:cubicBezTo>
                <a:cubicBezTo>
                  <a:pt x="617" y="90"/>
                  <a:pt x="617" y="90"/>
                  <a:pt x="617" y="90"/>
                </a:cubicBezTo>
                <a:cubicBezTo>
                  <a:pt x="622" y="90"/>
                  <a:pt x="622" y="90"/>
                  <a:pt x="622" y="90"/>
                </a:cubicBezTo>
                <a:cubicBezTo>
                  <a:pt x="630" y="90"/>
                  <a:pt x="630" y="90"/>
                  <a:pt x="630" y="90"/>
                </a:cubicBezTo>
                <a:cubicBezTo>
                  <a:pt x="628" y="96"/>
                  <a:pt x="628" y="96"/>
                  <a:pt x="628" y="96"/>
                </a:cubicBezTo>
                <a:cubicBezTo>
                  <a:pt x="624" y="106"/>
                  <a:pt x="616" y="116"/>
                  <a:pt x="607" y="126"/>
                </a:cubicBezTo>
                <a:cubicBezTo>
                  <a:pt x="595" y="140"/>
                  <a:pt x="582" y="155"/>
                  <a:pt x="582" y="172"/>
                </a:cubicBezTo>
                <a:cubicBezTo>
                  <a:pt x="582" y="177"/>
                  <a:pt x="583" y="178"/>
                  <a:pt x="589" y="178"/>
                </a:cubicBezTo>
                <a:cubicBezTo>
                  <a:pt x="592" y="178"/>
                  <a:pt x="596" y="177"/>
                  <a:pt x="598" y="175"/>
                </a:cubicBezTo>
                <a:cubicBezTo>
                  <a:pt x="599" y="174"/>
                  <a:pt x="599" y="174"/>
                  <a:pt x="599" y="174"/>
                </a:cubicBezTo>
                <a:cubicBezTo>
                  <a:pt x="629" y="156"/>
                  <a:pt x="634" y="139"/>
                  <a:pt x="641" y="113"/>
                </a:cubicBezTo>
                <a:cubicBezTo>
                  <a:pt x="643" y="108"/>
                  <a:pt x="644" y="102"/>
                  <a:pt x="646" y="96"/>
                </a:cubicBezTo>
                <a:cubicBezTo>
                  <a:pt x="648" y="89"/>
                  <a:pt x="654" y="85"/>
                  <a:pt x="659" y="85"/>
                </a:cubicBezTo>
                <a:cubicBezTo>
                  <a:pt x="666" y="85"/>
                  <a:pt x="722" y="88"/>
                  <a:pt x="730" y="92"/>
                </a:cubicBezTo>
                <a:cubicBezTo>
                  <a:pt x="736" y="94"/>
                  <a:pt x="736" y="94"/>
                  <a:pt x="736" y="94"/>
                </a:cubicBezTo>
                <a:cubicBezTo>
                  <a:pt x="732" y="99"/>
                  <a:pt x="732" y="99"/>
                  <a:pt x="732" y="99"/>
                </a:cubicBezTo>
                <a:cubicBezTo>
                  <a:pt x="730" y="102"/>
                  <a:pt x="726" y="106"/>
                  <a:pt x="722" y="111"/>
                </a:cubicBezTo>
                <a:cubicBezTo>
                  <a:pt x="712" y="121"/>
                  <a:pt x="697" y="137"/>
                  <a:pt x="697" y="145"/>
                </a:cubicBezTo>
                <a:cubicBezTo>
                  <a:pt x="697" y="148"/>
                  <a:pt x="697" y="153"/>
                  <a:pt x="708" y="153"/>
                </a:cubicBezTo>
                <a:cubicBezTo>
                  <a:pt x="730" y="153"/>
                  <a:pt x="748" y="127"/>
                  <a:pt x="752" y="109"/>
                </a:cubicBezTo>
                <a:cubicBezTo>
                  <a:pt x="753" y="98"/>
                  <a:pt x="761" y="97"/>
                  <a:pt x="764" y="97"/>
                </a:cubicBezTo>
                <a:cubicBezTo>
                  <a:pt x="780" y="97"/>
                  <a:pt x="801" y="105"/>
                  <a:pt x="819" y="111"/>
                </a:cubicBezTo>
                <a:cubicBezTo>
                  <a:pt x="826" y="113"/>
                  <a:pt x="833" y="116"/>
                  <a:pt x="839" y="118"/>
                </a:cubicBezTo>
                <a:cubicBezTo>
                  <a:pt x="840" y="118"/>
                  <a:pt x="840" y="118"/>
                  <a:pt x="840" y="118"/>
                </a:cubicBezTo>
                <a:cubicBezTo>
                  <a:pt x="849" y="126"/>
                  <a:pt x="849" y="126"/>
                  <a:pt x="849" y="126"/>
                </a:cubicBezTo>
                <a:cubicBezTo>
                  <a:pt x="847" y="130"/>
                  <a:pt x="847" y="130"/>
                  <a:pt x="847" y="130"/>
                </a:cubicBezTo>
                <a:cubicBezTo>
                  <a:pt x="842" y="137"/>
                  <a:pt x="831" y="140"/>
                  <a:pt x="820" y="143"/>
                </a:cubicBezTo>
                <a:cubicBezTo>
                  <a:pt x="811" y="146"/>
                  <a:pt x="802" y="149"/>
                  <a:pt x="797" y="154"/>
                </a:cubicBezTo>
                <a:cubicBezTo>
                  <a:pt x="796" y="154"/>
                  <a:pt x="796" y="154"/>
                  <a:pt x="796" y="154"/>
                </a:cubicBezTo>
                <a:cubicBezTo>
                  <a:pt x="786" y="161"/>
                  <a:pt x="780" y="168"/>
                  <a:pt x="771" y="179"/>
                </a:cubicBezTo>
                <a:cubicBezTo>
                  <a:pt x="771" y="180"/>
                  <a:pt x="771" y="180"/>
                  <a:pt x="771" y="180"/>
                </a:cubicBezTo>
                <a:cubicBezTo>
                  <a:pt x="770" y="180"/>
                  <a:pt x="769" y="182"/>
                  <a:pt x="769" y="184"/>
                </a:cubicBezTo>
                <a:cubicBezTo>
                  <a:pt x="769" y="191"/>
                  <a:pt x="785" y="192"/>
                  <a:pt x="789" y="192"/>
                </a:cubicBezTo>
                <a:cubicBezTo>
                  <a:pt x="814" y="192"/>
                  <a:pt x="850" y="162"/>
                  <a:pt x="873" y="136"/>
                </a:cubicBezTo>
                <a:cubicBezTo>
                  <a:pt x="876" y="133"/>
                  <a:pt x="876" y="133"/>
                  <a:pt x="876" y="133"/>
                </a:cubicBezTo>
                <a:cubicBezTo>
                  <a:pt x="879" y="135"/>
                  <a:pt x="879" y="135"/>
                  <a:pt x="879" y="135"/>
                </a:cubicBezTo>
                <a:cubicBezTo>
                  <a:pt x="897" y="142"/>
                  <a:pt x="917" y="150"/>
                  <a:pt x="936" y="163"/>
                </a:cubicBezTo>
                <a:cubicBezTo>
                  <a:pt x="940" y="166"/>
                  <a:pt x="940" y="166"/>
                  <a:pt x="940" y="166"/>
                </a:cubicBezTo>
                <a:cubicBezTo>
                  <a:pt x="937" y="170"/>
                  <a:pt x="937" y="170"/>
                  <a:pt x="937" y="170"/>
                </a:cubicBezTo>
                <a:cubicBezTo>
                  <a:pt x="934" y="175"/>
                  <a:pt x="924" y="180"/>
                  <a:pt x="906" y="188"/>
                </a:cubicBezTo>
                <a:cubicBezTo>
                  <a:pt x="885" y="198"/>
                  <a:pt x="856" y="212"/>
                  <a:pt x="856" y="224"/>
                </a:cubicBezTo>
                <a:cubicBezTo>
                  <a:pt x="856" y="231"/>
                  <a:pt x="869" y="235"/>
                  <a:pt x="875" y="235"/>
                </a:cubicBezTo>
                <a:cubicBezTo>
                  <a:pt x="897" y="235"/>
                  <a:pt x="927" y="206"/>
                  <a:pt x="945" y="189"/>
                </a:cubicBezTo>
                <a:cubicBezTo>
                  <a:pt x="947" y="187"/>
                  <a:pt x="949" y="185"/>
                  <a:pt x="951" y="184"/>
                </a:cubicBezTo>
                <a:cubicBezTo>
                  <a:pt x="958" y="177"/>
                  <a:pt x="958" y="177"/>
                  <a:pt x="958" y="177"/>
                </a:cubicBezTo>
                <a:cubicBezTo>
                  <a:pt x="961" y="178"/>
                  <a:pt x="961" y="178"/>
                  <a:pt x="961" y="178"/>
                </a:cubicBezTo>
                <a:cubicBezTo>
                  <a:pt x="980" y="188"/>
                  <a:pt x="992" y="202"/>
                  <a:pt x="1004" y="216"/>
                </a:cubicBezTo>
                <a:cubicBezTo>
                  <a:pt x="1009" y="221"/>
                  <a:pt x="1014" y="227"/>
                  <a:pt x="1019" y="232"/>
                </a:cubicBezTo>
                <a:cubicBezTo>
                  <a:pt x="1026" y="240"/>
                  <a:pt x="1026" y="240"/>
                  <a:pt x="1026" y="240"/>
                </a:cubicBezTo>
                <a:cubicBezTo>
                  <a:pt x="1015" y="240"/>
                  <a:pt x="1015" y="240"/>
                  <a:pt x="1015" y="240"/>
                </a:cubicBezTo>
                <a:cubicBezTo>
                  <a:pt x="990" y="240"/>
                  <a:pt x="922" y="255"/>
                  <a:pt x="922" y="266"/>
                </a:cubicBezTo>
                <a:cubicBezTo>
                  <a:pt x="922" y="266"/>
                  <a:pt x="923" y="272"/>
                  <a:pt x="956" y="272"/>
                </a:cubicBezTo>
                <a:cubicBezTo>
                  <a:pt x="972" y="272"/>
                  <a:pt x="993" y="264"/>
                  <a:pt x="1009" y="258"/>
                </a:cubicBezTo>
                <a:cubicBezTo>
                  <a:pt x="1020" y="254"/>
                  <a:pt x="1026" y="252"/>
                  <a:pt x="1030" y="252"/>
                </a:cubicBezTo>
                <a:cubicBezTo>
                  <a:pt x="1033" y="252"/>
                  <a:pt x="1042" y="252"/>
                  <a:pt x="1074" y="308"/>
                </a:cubicBezTo>
                <a:cubicBezTo>
                  <a:pt x="1083" y="322"/>
                  <a:pt x="1105" y="362"/>
                  <a:pt x="1105" y="371"/>
                </a:cubicBezTo>
                <a:cubicBezTo>
                  <a:pt x="1105" y="380"/>
                  <a:pt x="1105" y="380"/>
                  <a:pt x="1105" y="380"/>
                </a:cubicBezTo>
                <a:cubicBezTo>
                  <a:pt x="1098" y="375"/>
                  <a:pt x="1098" y="375"/>
                  <a:pt x="1098" y="375"/>
                </a:cubicBezTo>
                <a:cubicBezTo>
                  <a:pt x="1091" y="372"/>
                  <a:pt x="1086" y="369"/>
                  <a:pt x="1081" y="366"/>
                </a:cubicBezTo>
                <a:cubicBezTo>
                  <a:pt x="1063" y="355"/>
                  <a:pt x="1054" y="350"/>
                  <a:pt x="1025" y="350"/>
                </a:cubicBezTo>
                <a:cubicBezTo>
                  <a:pt x="1019" y="350"/>
                  <a:pt x="1012" y="350"/>
                  <a:pt x="1007" y="351"/>
                </a:cubicBezTo>
                <a:cubicBezTo>
                  <a:pt x="1008" y="353"/>
                  <a:pt x="1008" y="354"/>
                  <a:pt x="1008" y="355"/>
                </a:cubicBezTo>
                <a:cubicBezTo>
                  <a:pt x="1009" y="356"/>
                  <a:pt x="1009" y="357"/>
                  <a:pt x="1010" y="359"/>
                </a:cubicBezTo>
                <a:cubicBezTo>
                  <a:pt x="1011" y="359"/>
                  <a:pt x="1011" y="359"/>
                  <a:pt x="1011" y="359"/>
                </a:cubicBezTo>
                <a:cubicBezTo>
                  <a:pt x="1033" y="388"/>
                  <a:pt x="1077" y="408"/>
                  <a:pt x="1115" y="408"/>
                </a:cubicBezTo>
                <a:cubicBezTo>
                  <a:pt x="1122" y="408"/>
                  <a:pt x="1127" y="412"/>
                  <a:pt x="1129" y="419"/>
                </a:cubicBezTo>
                <a:cubicBezTo>
                  <a:pt x="1132" y="427"/>
                  <a:pt x="1134" y="434"/>
                  <a:pt x="1137" y="441"/>
                </a:cubicBezTo>
                <a:cubicBezTo>
                  <a:pt x="1143" y="460"/>
                  <a:pt x="1149" y="478"/>
                  <a:pt x="1153" y="497"/>
                </a:cubicBezTo>
                <a:cubicBezTo>
                  <a:pt x="1155" y="512"/>
                  <a:pt x="1155" y="512"/>
                  <a:pt x="1155" y="512"/>
                </a:cubicBezTo>
                <a:cubicBezTo>
                  <a:pt x="1144" y="501"/>
                  <a:pt x="1144" y="501"/>
                  <a:pt x="1144" y="501"/>
                </a:cubicBezTo>
                <a:cubicBezTo>
                  <a:pt x="1122" y="481"/>
                  <a:pt x="1085" y="452"/>
                  <a:pt x="1074" y="452"/>
                </a:cubicBezTo>
                <a:cubicBezTo>
                  <a:pt x="1073" y="452"/>
                  <a:pt x="1071" y="452"/>
                  <a:pt x="1071" y="456"/>
                </a:cubicBezTo>
                <a:cubicBezTo>
                  <a:pt x="1071" y="459"/>
                  <a:pt x="1071" y="462"/>
                  <a:pt x="1071" y="462"/>
                </a:cubicBezTo>
                <a:cubicBezTo>
                  <a:pt x="1072" y="463"/>
                  <a:pt x="1072" y="463"/>
                  <a:pt x="1072" y="463"/>
                </a:cubicBezTo>
                <a:cubicBezTo>
                  <a:pt x="1072" y="464"/>
                  <a:pt x="1072" y="464"/>
                  <a:pt x="1072" y="464"/>
                </a:cubicBezTo>
                <a:cubicBezTo>
                  <a:pt x="1084" y="493"/>
                  <a:pt x="1115" y="545"/>
                  <a:pt x="1150" y="552"/>
                </a:cubicBezTo>
                <a:cubicBezTo>
                  <a:pt x="1151" y="552"/>
                  <a:pt x="1152" y="552"/>
                  <a:pt x="1153" y="553"/>
                </a:cubicBezTo>
                <a:cubicBezTo>
                  <a:pt x="1162" y="554"/>
                  <a:pt x="1164" y="555"/>
                  <a:pt x="1165" y="564"/>
                </a:cubicBezTo>
                <a:cubicBezTo>
                  <a:pt x="1165" y="565"/>
                  <a:pt x="1166" y="566"/>
                  <a:pt x="1166" y="567"/>
                </a:cubicBezTo>
                <a:cubicBezTo>
                  <a:pt x="1166" y="568"/>
                  <a:pt x="1166" y="568"/>
                  <a:pt x="1166" y="568"/>
                </a:cubicBezTo>
                <a:cubicBezTo>
                  <a:pt x="1166" y="580"/>
                  <a:pt x="1166" y="580"/>
                  <a:pt x="1166" y="580"/>
                </a:cubicBezTo>
                <a:cubicBezTo>
                  <a:pt x="1166" y="601"/>
                  <a:pt x="1161" y="655"/>
                  <a:pt x="1156" y="673"/>
                </a:cubicBezTo>
                <a:cubicBezTo>
                  <a:pt x="1153" y="682"/>
                  <a:pt x="1153" y="682"/>
                  <a:pt x="1153" y="682"/>
                </a:cubicBezTo>
                <a:cubicBezTo>
                  <a:pt x="1147" y="674"/>
                  <a:pt x="1147" y="674"/>
                  <a:pt x="1147" y="674"/>
                </a:cubicBezTo>
                <a:cubicBezTo>
                  <a:pt x="1144" y="670"/>
                  <a:pt x="1143" y="666"/>
                  <a:pt x="1142" y="661"/>
                </a:cubicBezTo>
                <a:cubicBezTo>
                  <a:pt x="1141" y="658"/>
                  <a:pt x="1140" y="655"/>
                  <a:pt x="1139" y="652"/>
                </a:cubicBezTo>
                <a:cubicBezTo>
                  <a:pt x="1138" y="652"/>
                  <a:pt x="1138" y="652"/>
                  <a:pt x="1138" y="652"/>
                </a:cubicBezTo>
                <a:cubicBezTo>
                  <a:pt x="1138" y="651"/>
                  <a:pt x="1138" y="651"/>
                  <a:pt x="1138" y="651"/>
                </a:cubicBezTo>
                <a:cubicBezTo>
                  <a:pt x="1132" y="637"/>
                  <a:pt x="1108" y="603"/>
                  <a:pt x="1098" y="603"/>
                </a:cubicBezTo>
                <a:cubicBezTo>
                  <a:pt x="1095" y="603"/>
                  <a:pt x="1094" y="611"/>
                  <a:pt x="1094" y="616"/>
                </a:cubicBezTo>
                <a:cubicBezTo>
                  <a:pt x="1094" y="644"/>
                  <a:pt x="1116" y="684"/>
                  <a:pt x="1141" y="700"/>
                </a:cubicBezTo>
                <a:cubicBezTo>
                  <a:pt x="1141" y="700"/>
                  <a:pt x="1141" y="700"/>
                  <a:pt x="1141" y="700"/>
                </a:cubicBezTo>
                <a:cubicBezTo>
                  <a:pt x="1147" y="706"/>
                  <a:pt x="1149" y="710"/>
                  <a:pt x="1149" y="715"/>
                </a:cubicBezTo>
                <a:cubicBezTo>
                  <a:pt x="1149" y="715"/>
                  <a:pt x="1125" y="823"/>
                  <a:pt x="1118" y="829"/>
                </a:cubicBezTo>
                <a:cubicBezTo>
                  <a:pt x="1110" y="838"/>
                  <a:pt x="1110" y="838"/>
                  <a:pt x="1110" y="838"/>
                </a:cubicBezTo>
                <a:cubicBezTo>
                  <a:pt x="1110" y="826"/>
                  <a:pt x="1110" y="826"/>
                  <a:pt x="1110" y="826"/>
                </a:cubicBezTo>
                <a:cubicBezTo>
                  <a:pt x="1110" y="816"/>
                  <a:pt x="1110" y="798"/>
                  <a:pt x="1105" y="788"/>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8" name="稻壳儿春秋广告/盗版必究        原创来源：http://chn.docer.com/works?userid=199329941#!/work_time"/>
          <p:cNvSpPr/>
          <p:nvPr/>
        </p:nvSpPr>
        <p:spPr bwMode="auto">
          <a:xfrm>
            <a:off x="7099368" y="5777309"/>
            <a:ext cx="494381" cy="211235"/>
          </a:xfrm>
          <a:custGeom>
            <a:avLst/>
            <a:gdLst>
              <a:gd name="T0" fmla="*/ 94 w 105"/>
              <a:gd name="T1" fmla="*/ 23 h 45"/>
              <a:gd name="T2" fmla="*/ 12 w 105"/>
              <a:gd name="T3" fmla="*/ 0 h 45"/>
              <a:gd name="T4" fmla="*/ 0 w 105"/>
              <a:gd name="T5" fmla="*/ 0 h 45"/>
              <a:gd name="T6" fmla="*/ 8 w 105"/>
              <a:gd name="T7" fmla="*/ 7 h 45"/>
              <a:gd name="T8" fmla="*/ 89 w 105"/>
              <a:gd name="T9" fmla="*/ 45 h 45"/>
              <a:gd name="T10" fmla="*/ 105 w 105"/>
              <a:gd name="T11" fmla="*/ 37 h 45"/>
              <a:gd name="T12" fmla="*/ 94 w 105"/>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105" h="45">
                <a:moveTo>
                  <a:pt x="94" y="23"/>
                </a:moveTo>
                <a:cubicBezTo>
                  <a:pt x="86" y="18"/>
                  <a:pt x="19" y="0"/>
                  <a:pt x="12" y="0"/>
                </a:cubicBezTo>
                <a:cubicBezTo>
                  <a:pt x="0" y="0"/>
                  <a:pt x="0" y="0"/>
                  <a:pt x="0" y="0"/>
                </a:cubicBezTo>
                <a:cubicBezTo>
                  <a:pt x="3" y="2"/>
                  <a:pt x="6" y="4"/>
                  <a:pt x="8" y="7"/>
                </a:cubicBezTo>
                <a:cubicBezTo>
                  <a:pt x="24" y="28"/>
                  <a:pt x="59" y="45"/>
                  <a:pt x="89" y="45"/>
                </a:cubicBezTo>
                <a:cubicBezTo>
                  <a:pt x="103" y="45"/>
                  <a:pt x="105" y="44"/>
                  <a:pt x="105" y="37"/>
                </a:cubicBezTo>
                <a:cubicBezTo>
                  <a:pt x="105" y="33"/>
                  <a:pt x="101" y="28"/>
                  <a:pt x="94" y="2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9" name="稻壳儿春秋广告/盗版必究        原创来源：http://chn.docer.com/works?userid=199329941#!/work_time"/>
          <p:cNvSpPr/>
          <p:nvPr/>
        </p:nvSpPr>
        <p:spPr bwMode="auto">
          <a:xfrm>
            <a:off x="4598251" y="5777309"/>
            <a:ext cx="494381" cy="211235"/>
          </a:xfrm>
          <a:custGeom>
            <a:avLst/>
            <a:gdLst>
              <a:gd name="T0" fmla="*/ 9 w 105"/>
              <a:gd name="T1" fmla="*/ 23 h 45"/>
              <a:gd name="T2" fmla="*/ 0 w 105"/>
              <a:gd name="T3" fmla="*/ 39 h 45"/>
              <a:gd name="T4" fmla="*/ 16 w 105"/>
              <a:gd name="T5" fmla="*/ 45 h 45"/>
              <a:gd name="T6" fmla="*/ 98 w 105"/>
              <a:gd name="T7" fmla="*/ 6 h 45"/>
              <a:gd name="T8" fmla="*/ 105 w 105"/>
              <a:gd name="T9" fmla="*/ 0 h 45"/>
              <a:gd name="T10" fmla="*/ 92 w 105"/>
              <a:gd name="T11" fmla="*/ 0 h 45"/>
              <a:gd name="T12" fmla="*/ 9 w 105"/>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105" h="45">
                <a:moveTo>
                  <a:pt x="9" y="23"/>
                </a:moveTo>
                <a:cubicBezTo>
                  <a:pt x="3" y="26"/>
                  <a:pt x="0" y="31"/>
                  <a:pt x="0" y="39"/>
                </a:cubicBezTo>
                <a:cubicBezTo>
                  <a:pt x="0" y="43"/>
                  <a:pt x="4" y="45"/>
                  <a:pt x="16" y="45"/>
                </a:cubicBezTo>
                <a:cubicBezTo>
                  <a:pt x="41" y="45"/>
                  <a:pt x="80" y="29"/>
                  <a:pt x="98" y="6"/>
                </a:cubicBezTo>
                <a:cubicBezTo>
                  <a:pt x="100" y="4"/>
                  <a:pt x="102" y="2"/>
                  <a:pt x="105" y="0"/>
                </a:cubicBezTo>
                <a:cubicBezTo>
                  <a:pt x="92" y="0"/>
                  <a:pt x="92" y="0"/>
                  <a:pt x="92" y="0"/>
                </a:cubicBezTo>
                <a:cubicBezTo>
                  <a:pt x="84" y="0"/>
                  <a:pt x="16" y="19"/>
                  <a:pt x="9" y="2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0" name="稻壳儿春秋广告/盗版必究        原创来源：http://chn.docer.com/works?userid=199329941#!/work_time"/>
          <p:cNvSpPr txBox="1"/>
          <p:nvPr/>
        </p:nvSpPr>
        <p:spPr>
          <a:xfrm>
            <a:off x="3554300" y="2976455"/>
            <a:ext cx="5338555" cy="645160"/>
          </a:xfrm>
          <a:prstGeom prst="rect">
            <a:avLst/>
          </a:prstGeom>
          <a:noFill/>
        </p:spPr>
        <p:txBody>
          <a:bodyPr wrap="square" rtlCol="0">
            <a:spAutoFit/>
          </a:bodyPr>
          <a:lstStyle/>
          <a:p>
            <a:pPr algn="ctr"/>
            <a:r>
              <a:rPr lang="zh-CN" altLang="en-US" sz="3600" dirty="0">
                <a:solidFill>
                  <a:schemeClr val="bg2">
                    <a:lumMod val="25000"/>
                  </a:schemeClr>
                </a:solidFill>
                <a:latin typeface="方正硬笔楷书简体" panose="03000509000000000000" pitchFamily="65" charset="-122"/>
                <a:ea typeface="方正硬笔楷书简体" panose="03000509000000000000" pitchFamily="65" charset="-122"/>
              </a:rPr>
              <a:t>林业有害生物智能识别</a:t>
            </a:r>
            <a:endParaRPr lang="zh-CN" altLang="en-US" sz="36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11" name="稻壳儿春秋广告/盗版必究        原创来源：http://chn.docer.com/works?userid=199329941#!/work_time"/>
          <p:cNvSpPr txBox="1"/>
          <p:nvPr/>
        </p:nvSpPr>
        <p:spPr>
          <a:xfrm>
            <a:off x="4253501" y="3723621"/>
            <a:ext cx="3693530" cy="327660"/>
          </a:xfrm>
          <a:prstGeom prst="rect">
            <a:avLst/>
          </a:prstGeom>
          <a:noFill/>
        </p:spPr>
        <p:txBody>
          <a:bodyPr wrap="square" rtlCol="0">
            <a:spAutoFit/>
          </a:bodyPr>
          <a:lstStyle/>
          <a:p>
            <a:pPr algn="ctr">
              <a:lnSpc>
                <a:spcPct val="110000"/>
              </a:lnSpc>
            </a:pPr>
            <a:r>
              <a:rPr lang="en-US" altLang="zh-CN" sz="1400" dirty="0">
                <a:solidFill>
                  <a:schemeClr val="bg2">
                    <a:lumMod val="25000"/>
                  </a:schemeClr>
                </a:solidFill>
                <a:latin typeface="微软雅黑" panose="020B0503020204020204" pitchFamily="34" charset="-122"/>
                <a:ea typeface="微软雅黑" panose="020B0503020204020204" pitchFamily="34" charset="-122"/>
              </a:rPr>
              <a:t>Intelligent identification of forestry pests</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742805" y="4789805"/>
            <a:ext cx="1327150" cy="1198880"/>
          </a:xfrm>
          <a:prstGeom prst="rect">
            <a:avLst/>
          </a:prstGeom>
          <a:noFill/>
        </p:spPr>
        <p:txBody>
          <a:bodyPr wrap="square" rtlCol="0">
            <a:spAutoFit/>
          </a:bodyPr>
          <a:p>
            <a:r>
              <a:rPr lang="zh-CN" altLang="en-US"/>
              <a:t>王心雨</a:t>
            </a:r>
            <a:endParaRPr lang="zh-CN" altLang="en-US"/>
          </a:p>
          <a:p>
            <a:r>
              <a:rPr lang="zh-CN" altLang="en-US"/>
              <a:t>王璐瑶</a:t>
            </a:r>
            <a:endParaRPr lang="zh-CN" altLang="en-US"/>
          </a:p>
          <a:p>
            <a:r>
              <a:rPr lang="zh-CN" altLang="en-US"/>
              <a:t>李萌</a:t>
            </a:r>
            <a:endParaRPr lang="zh-CN" altLang="en-US"/>
          </a:p>
          <a:p>
            <a:r>
              <a:rPr lang="zh-CN" altLang="en-US"/>
              <a:t>刘桐源</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稻壳儿春秋广告/盗版必究        原创来源：http://chn.docer.com/works?userid=199329941#!/work_time"/>
          <p:cNvSpPr>
            <a:spLocks noEditPoints="1"/>
          </p:cNvSpPr>
          <p:nvPr/>
        </p:nvSpPr>
        <p:spPr bwMode="auto">
          <a:xfrm>
            <a:off x="4228668" y="1253447"/>
            <a:ext cx="3728314" cy="2668606"/>
          </a:xfrm>
          <a:custGeom>
            <a:avLst/>
            <a:gdLst>
              <a:gd name="T0" fmla="*/ 1263 w 1380"/>
              <a:gd name="T1" fmla="*/ 306 h 986"/>
              <a:gd name="T2" fmla="*/ 1234 w 1380"/>
              <a:gd name="T3" fmla="*/ 179 h 986"/>
              <a:gd name="T4" fmla="*/ 1152 w 1380"/>
              <a:gd name="T5" fmla="*/ 7 h 986"/>
              <a:gd name="T6" fmla="*/ 1241 w 1380"/>
              <a:gd name="T7" fmla="*/ 289 h 986"/>
              <a:gd name="T8" fmla="*/ 1148 w 1380"/>
              <a:gd name="T9" fmla="*/ 352 h 986"/>
              <a:gd name="T10" fmla="*/ 1156 w 1380"/>
              <a:gd name="T11" fmla="*/ 500 h 986"/>
              <a:gd name="T12" fmla="*/ 1127 w 1380"/>
              <a:gd name="T13" fmla="*/ 553 h 986"/>
              <a:gd name="T14" fmla="*/ 1146 w 1380"/>
              <a:gd name="T15" fmla="*/ 771 h 986"/>
              <a:gd name="T16" fmla="*/ 1045 w 1380"/>
              <a:gd name="T17" fmla="*/ 852 h 986"/>
              <a:gd name="T18" fmla="*/ 995 w 1380"/>
              <a:gd name="T19" fmla="*/ 869 h 986"/>
              <a:gd name="T20" fmla="*/ 883 w 1380"/>
              <a:gd name="T21" fmla="*/ 735 h 986"/>
              <a:gd name="T22" fmla="*/ 771 w 1380"/>
              <a:gd name="T23" fmla="*/ 845 h 986"/>
              <a:gd name="T24" fmla="*/ 633 w 1380"/>
              <a:gd name="T25" fmla="*/ 860 h 986"/>
              <a:gd name="T26" fmla="*/ 513 w 1380"/>
              <a:gd name="T27" fmla="*/ 875 h 986"/>
              <a:gd name="T28" fmla="*/ 480 w 1380"/>
              <a:gd name="T29" fmla="*/ 876 h 986"/>
              <a:gd name="T30" fmla="*/ 364 w 1380"/>
              <a:gd name="T31" fmla="*/ 707 h 986"/>
              <a:gd name="T32" fmla="*/ 296 w 1380"/>
              <a:gd name="T33" fmla="*/ 638 h 986"/>
              <a:gd name="T34" fmla="*/ 257 w 1380"/>
              <a:gd name="T35" fmla="*/ 566 h 986"/>
              <a:gd name="T36" fmla="*/ 244 w 1380"/>
              <a:gd name="T37" fmla="*/ 426 h 986"/>
              <a:gd name="T38" fmla="*/ 248 w 1380"/>
              <a:gd name="T39" fmla="*/ 325 h 986"/>
              <a:gd name="T40" fmla="*/ 275 w 1380"/>
              <a:gd name="T41" fmla="*/ 187 h 986"/>
              <a:gd name="T42" fmla="*/ 226 w 1380"/>
              <a:gd name="T43" fmla="*/ 6 h 986"/>
              <a:gd name="T44" fmla="*/ 130 w 1380"/>
              <a:gd name="T45" fmla="*/ 237 h 986"/>
              <a:gd name="T46" fmla="*/ 108 w 1380"/>
              <a:gd name="T47" fmla="*/ 367 h 986"/>
              <a:gd name="T48" fmla="*/ 119 w 1380"/>
              <a:gd name="T49" fmla="*/ 461 h 986"/>
              <a:gd name="T50" fmla="*/ 135 w 1380"/>
              <a:gd name="T51" fmla="*/ 638 h 986"/>
              <a:gd name="T52" fmla="*/ 171 w 1380"/>
              <a:gd name="T53" fmla="*/ 710 h 986"/>
              <a:gd name="T54" fmla="*/ 252 w 1380"/>
              <a:gd name="T55" fmla="*/ 815 h 986"/>
              <a:gd name="T56" fmla="*/ 395 w 1380"/>
              <a:gd name="T57" fmla="*/ 882 h 986"/>
              <a:gd name="T58" fmla="*/ 484 w 1380"/>
              <a:gd name="T59" fmla="*/ 950 h 986"/>
              <a:gd name="T60" fmla="*/ 629 w 1380"/>
              <a:gd name="T61" fmla="*/ 888 h 986"/>
              <a:gd name="T62" fmla="*/ 796 w 1380"/>
              <a:gd name="T63" fmla="*/ 986 h 986"/>
              <a:gd name="T64" fmla="*/ 964 w 1380"/>
              <a:gd name="T65" fmla="*/ 985 h 986"/>
              <a:gd name="T66" fmla="*/ 1186 w 1380"/>
              <a:gd name="T67" fmla="*/ 886 h 986"/>
              <a:gd name="T68" fmla="*/ 1295 w 1380"/>
              <a:gd name="T69" fmla="*/ 811 h 986"/>
              <a:gd name="T70" fmla="*/ 1279 w 1380"/>
              <a:gd name="T71" fmla="*/ 691 h 986"/>
              <a:gd name="T72" fmla="*/ 1247 w 1380"/>
              <a:gd name="T73" fmla="*/ 603 h 986"/>
              <a:gd name="T74" fmla="*/ 1258 w 1380"/>
              <a:gd name="T75" fmla="*/ 455 h 986"/>
              <a:gd name="T76" fmla="*/ 1115 w 1380"/>
              <a:gd name="T77" fmla="*/ 189 h 986"/>
              <a:gd name="T78" fmla="*/ 1242 w 1380"/>
              <a:gd name="T79" fmla="*/ 551 h 986"/>
              <a:gd name="T80" fmla="*/ 220 w 1380"/>
              <a:gd name="T81" fmla="*/ 10 h 986"/>
              <a:gd name="T82" fmla="*/ 135 w 1380"/>
              <a:gd name="T83" fmla="*/ 275 h 986"/>
              <a:gd name="T84" fmla="*/ 108 w 1380"/>
              <a:gd name="T85" fmla="*/ 203 h 986"/>
              <a:gd name="T86" fmla="*/ 115 w 1380"/>
              <a:gd name="T87" fmla="*/ 559 h 986"/>
              <a:gd name="T88" fmla="*/ 23 w 1380"/>
              <a:gd name="T89" fmla="*/ 611 h 986"/>
              <a:gd name="T90" fmla="*/ 174 w 1380"/>
              <a:gd name="T91" fmla="*/ 674 h 986"/>
              <a:gd name="T92" fmla="*/ 241 w 1380"/>
              <a:gd name="T93" fmla="*/ 788 h 986"/>
              <a:gd name="T94" fmla="*/ 293 w 1380"/>
              <a:gd name="T95" fmla="*/ 865 h 986"/>
              <a:gd name="T96" fmla="*/ 466 w 1380"/>
              <a:gd name="T97" fmla="*/ 959 h 986"/>
              <a:gd name="T98" fmla="*/ 495 w 1380"/>
              <a:gd name="T99" fmla="*/ 746 h 986"/>
              <a:gd name="T100" fmla="*/ 618 w 1380"/>
              <a:gd name="T101" fmla="*/ 858 h 986"/>
              <a:gd name="T102" fmla="*/ 772 w 1380"/>
              <a:gd name="T103" fmla="*/ 789 h 986"/>
              <a:gd name="T104" fmla="*/ 801 w 1380"/>
              <a:gd name="T105" fmla="*/ 959 h 986"/>
              <a:gd name="T106" fmla="*/ 879 w 1380"/>
              <a:gd name="T107" fmla="*/ 900 h 986"/>
              <a:gd name="T108" fmla="*/ 984 w 1380"/>
              <a:gd name="T109" fmla="*/ 797 h 986"/>
              <a:gd name="T110" fmla="*/ 1079 w 1380"/>
              <a:gd name="T111" fmla="*/ 655 h 986"/>
              <a:gd name="T112" fmla="*/ 1136 w 1380"/>
              <a:gd name="T113" fmla="*/ 808 h 986"/>
              <a:gd name="T114" fmla="*/ 1350 w 1380"/>
              <a:gd name="T115" fmla="*/ 607 h 986"/>
              <a:gd name="T116" fmla="*/ 1302 w 1380"/>
              <a:gd name="T117" fmla="*/ 406 h 986"/>
              <a:gd name="T118" fmla="*/ 1240 w 1380"/>
              <a:gd name="T119" fmla="*/ 406 h 986"/>
              <a:gd name="T120" fmla="*/ 1364 w 1380"/>
              <a:gd name="T121" fmla="*/ 444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0" h="986">
                <a:moveTo>
                  <a:pt x="1263" y="419"/>
                </a:moveTo>
                <a:cubicBezTo>
                  <a:pt x="1265" y="417"/>
                  <a:pt x="1268" y="416"/>
                  <a:pt x="1272" y="415"/>
                </a:cubicBezTo>
                <a:cubicBezTo>
                  <a:pt x="1277" y="413"/>
                  <a:pt x="1281" y="412"/>
                  <a:pt x="1286" y="412"/>
                </a:cubicBezTo>
                <a:cubicBezTo>
                  <a:pt x="1291" y="411"/>
                  <a:pt x="1295" y="411"/>
                  <a:pt x="1300" y="409"/>
                </a:cubicBezTo>
                <a:cubicBezTo>
                  <a:pt x="1306" y="407"/>
                  <a:pt x="1313" y="405"/>
                  <a:pt x="1319" y="401"/>
                </a:cubicBezTo>
                <a:cubicBezTo>
                  <a:pt x="1339" y="389"/>
                  <a:pt x="1352" y="376"/>
                  <a:pt x="1360" y="359"/>
                </a:cubicBezTo>
                <a:cubicBezTo>
                  <a:pt x="1370" y="341"/>
                  <a:pt x="1373" y="323"/>
                  <a:pt x="1378" y="299"/>
                </a:cubicBezTo>
                <a:cubicBezTo>
                  <a:pt x="1378" y="296"/>
                  <a:pt x="1379" y="292"/>
                  <a:pt x="1380" y="288"/>
                </a:cubicBezTo>
                <a:cubicBezTo>
                  <a:pt x="1379" y="288"/>
                  <a:pt x="1378" y="288"/>
                  <a:pt x="1377" y="288"/>
                </a:cubicBezTo>
                <a:cubicBezTo>
                  <a:pt x="1355" y="294"/>
                  <a:pt x="1318" y="320"/>
                  <a:pt x="1299" y="336"/>
                </a:cubicBezTo>
                <a:cubicBezTo>
                  <a:pt x="1297" y="338"/>
                  <a:pt x="1295" y="340"/>
                  <a:pt x="1294" y="342"/>
                </a:cubicBezTo>
                <a:cubicBezTo>
                  <a:pt x="1293" y="345"/>
                  <a:pt x="1291" y="347"/>
                  <a:pt x="1288" y="350"/>
                </a:cubicBezTo>
                <a:cubicBezTo>
                  <a:pt x="1272" y="367"/>
                  <a:pt x="1272" y="367"/>
                  <a:pt x="1272" y="367"/>
                </a:cubicBezTo>
                <a:cubicBezTo>
                  <a:pt x="1270" y="360"/>
                  <a:pt x="1270" y="360"/>
                  <a:pt x="1270" y="360"/>
                </a:cubicBezTo>
                <a:cubicBezTo>
                  <a:pt x="1265" y="346"/>
                  <a:pt x="1264" y="324"/>
                  <a:pt x="1263" y="306"/>
                </a:cubicBezTo>
                <a:cubicBezTo>
                  <a:pt x="1263" y="303"/>
                  <a:pt x="1262" y="301"/>
                  <a:pt x="1262" y="298"/>
                </a:cubicBezTo>
                <a:cubicBezTo>
                  <a:pt x="1262" y="293"/>
                  <a:pt x="1263" y="289"/>
                  <a:pt x="1264" y="287"/>
                </a:cubicBezTo>
                <a:cubicBezTo>
                  <a:pt x="1265" y="285"/>
                  <a:pt x="1268" y="282"/>
                  <a:pt x="1272" y="279"/>
                </a:cubicBezTo>
                <a:cubicBezTo>
                  <a:pt x="1291" y="269"/>
                  <a:pt x="1301" y="260"/>
                  <a:pt x="1313" y="241"/>
                </a:cubicBezTo>
                <a:cubicBezTo>
                  <a:pt x="1317" y="234"/>
                  <a:pt x="1317" y="234"/>
                  <a:pt x="1317" y="234"/>
                </a:cubicBezTo>
                <a:cubicBezTo>
                  <a:pt x="1334" y="205"/>
                  <a:pt x="1339" y="163"/>
                  <a:pt x="1341" y="132"/>
                </a:cubicBezTo>
                <a:cubicBezTo>
                  <a:pt x="1339" y="132"/>
                  <a:pt x="1338" y="132"/>
                  <a:pt x="1336" y="132"/>
                </a:cubicBezTo>
                <a:cubicBezTo>
                  <a:pt x="1311" y="140"/>
                  <a:pt x="1283" y="169"/>
                  <a:pt x="1272" y="192"/>
                </a:cubicBezTo>
                <a:cubicBezTo>
                  <a:pt x="1269" y="198"/>
                  <a:pt x="1269" y="198"/>
                  <a:pt x="1269" y="198"/>
                </a:cubicBezTo>
                <a:cubicBezTo>
                  <a:pt x="1267" y="202"/>
                  <a:pt x="1266" y="206"/>
                  <a:pt x="1265" y="211"/>
                </a:cubicBezTo>
                <a:cubicBezTo>
                  <a:pt x="1265" y="217"/>
                  <a:pt x="1264" y="222"/>
                  <a:pt x="1262" y="226"/>
                </a:cubicBezTo>
                <a:cubicBezTo>
                  <a:pt x="1261" y="230"/>
                  <a:pt x="1258" y="232"/>
                  <a:pt x="1255" y="234"/>
                </a:cubicBezTo>
                <a:cubicBezTo>
                  <a:pt x="1250" y="237"/>
                  <a:pt x="1250" y="237"/>
                  <a:pt x="1250" y="237"/>
                </a:cubicBezTo>
                <a:cubicBezTo>
                  <a:pt x="1235" y="186"/>
                  <a:pt x="1235" y="186"/>
                  <a:pt x="1235" y="186"/>
                </a:cubicBezTo>
                <a:cubicBezTo>
                  <a:pt x="1235" y="184"/>
                  <a:pt x="1235" y="181"/>
                  <a:pt x="1234" y="179"/>
                </a:cubicBezTo>
                <a:cubicBezTo>
                  <a:pt x="1234" y="177"/>
                  <a:pt x="1234" y="175"/>
                  <a:pt x="1234" y="174"/>
                </a:cubicBezTo>
                <a:cubicBezTo>
                  <a:pt x="1233" y="170"/>
                  <a:pt x="1233" y="170"/>
                  <a:pt x="1233" y="170"/>
                </a:cubicBezTo>
                <a:cubicBezTo>
                  <a:pt x="1231" y="164"/>
                  <a:pt x="1232" y="156"/>
                  <a:pt x="1235" y="150"/>
                </a:cubicBezTo>
                <a:cubicBezTo>
                  <a:pt x="1234" y="147"/>
                  <a:pt x="1234" y="147"/>
                  <a:pt x="1234" y="147"/>
                </a:cubicBezTo>
                <a:cubicBezTo>
                  <a:pt x="1236" y="146"/>
                  <a:pt x="1236" y="146"/>
                  <a:pt x="1236" y="146"/>
                </a:cubicBezTo>
                <a:cubicBezTo>
                  <a:pt x="1235" y="145"/>
                  <a:pt x="1235" y="145"/>
                  <a:pt x="1235" y="145"/>
                </a:cubicBezTo>
                <a:cubicBezTo>
                  <a:pt x="1237" y="144"/>
                  <a:pt x="1237" y="144"/>
                  <a:pt x="1237" y="144"/>
                </a:cubicBezTo>
                <a:cubicBezTo>
                  <a:pt x="1245" y="130"/>
                  <a:pt x="1245" y="104"/>
                  <a:pt x="1240" y="88"/>
                </a:cubicBezTo>
                <a:cubicBezTo>
                  <a:pt x="1233" y="63"/>
                  <a:pt x="1204" y="28"/>
                  <a:pt x="1177" y="13"/>
                </a:cubicBezTo>
                <a:cubicBezTo>
                  <a:pt x="1174" y="11"/>
                  <a:pt x="1174" y="11"/>
                  <a:pt x="1174" y="11"/>
                </a:cubicBezTo>
                <a:cubicBezTo>
                  <a:pt x="1170" y="7"/>
                  <a:pt x="1161" y="0"/>
                  <a:pt x="1157" y="2"/>
                </a:cubicBezTo>
                <a:cubicBezTo>
                  <a:pt x="1156" y="2"/>
                  <a:pt x="1155" y="4"/>
                  <a:pt x="1154" y="5"/>
                </a:cubicBezTo>
                <a:cubicBezTo>
                  <a:pt x="1154" y="6"/>
                  <a:pt x="1154" y="6"/>
                  <a:pt x="1154" y="6"/>
                </a:cubicBezTo>
                <a:cubicBezTo>
                  <a:pt x="1153" y="6"/>
                  <a:pt x="1153" y="6"/>
                  <a:pt x="1153" y="6"/>
                </a:cubicBezTo>
                <a:cubicBezTo>
                  <a:pt x="1153" y="6"/>
                  <a:pt x="1153" y="7"/>
                  <a:pt x="1152" y="7"/>
                </a:cubicBezTo>
                <a:cubicBezTo>
                  <a:pt x="1152" y="8"/>
                  <a:pt x="1151" y="10"/>
                  <a:pt x="1150" y="11"/>
                </a:cubicBezTo>
                <a:cubicBezTo>
                  <a:pt x="1142" y="32"/>
                  <a:pt x="1140" y="56"/>
                  <a:pt x="1145" y="75"/>
                </a:cubicBezTo>
                <a:cubicBezTo>
                  <a:pt x="1153" y="102"/>
                  <a:pt x="1189" y="142"/>
                  <a:pt x="1211" y="157"/>
                </a:cubicBezTo>
                <a:cubicBezTo>
                  <a:pt x="1219" y="162"/>
                  <a:pt x="1224" y="169"/>
                  <a:pt x="1226" y="178"/>
                </a:cubicBezTo>
                <a:cubicBezTo>
                  <a:pt x="1230" y="192"/>
                  <a:pt x="1234" y="206"/>
                  <a:pt x="1237" y="220"/>
                </a:cubicBezTo>
                <a:cubicBezTo>
                  <a:pt x="1238" y="227"/>
                  <a:pt x="1240" y="234"/>
                  <a:pt x="1242" y="240"/>
                </a:cubicBezTo>
                <a:cubicBezTo>
                  <a:pt x="1241" y="254"/>
                  <a:pt x="1241" y="254"/>
                  <a:pt x="1241" y="254"/>
                </a:cubicBezTo>
                <a:cubicBezTo>
                  <a:pt x="1234" y="247"/>
                  <a:pt x="1234" y="247"/>
                  <a:pt x="1234" y="247"/>
                </a:cubicBezTo>
                <a:cubicBezTo>
                  <a:pt x="1201" y="211"/>
                  <a:pt x="1174" y="190"/>
                  <a:pt x="1124" y="181"/>
                </a:cubicBezTo>
                <a:cubicBezTo>
                  <a:pt x="1120" y="181"/>
                  <a:pt x="1116" y="181"/>
                  <a:pt x="1112" y="182"/>
                </a:cubicBezTo>
                <a:cubicBezTo>
                  <a:pt x="1110" y="183"/>
                  <a:pt x="1107" y="184"/>
                  <a:pt x="1106" y="186"/>
                </a:cubicBezTo>
                <a:cubicBezTo>
                  <a:pt x="1106" y="186"/>
                  <a:pt x="1106" y="186"/>
                  <a:pt x="1106" y="186"/>
                </a:cubicBezTo>
                <a:cubicBezTo>
                  <a:pt x="1105" y="187"/>
                  <a:pt x="1105" y="187"/>
                  <a:pt x="1105" y="187"/>
                </a:cubicBezTo>
                <a:cubicBezTo>
                  <a:pt x="1104" y="189"/>
                  <a:pt x="1104" y="191"/>
                  <a:pt x="1105" y="194"/>
                </a:cubicBezTo>
                <a:cubicBezTo>
                  <a:pt x="1121" y="250"/>
                  <a:pt x="1187" y="283"/>
                  <a:pt x="1241" y="289"/>
                </a:cubicBezTo>
                <a:cubicBezTo>
                  <a:pt x="1249" y="290"/>
                  <a:pt x="1254" y="294"/>
                  <a:pt x="1256" y="301"/>
                </a:cubicBezTo>
                <a:cubicBezTo>
                  <a:pt x="1262" y="319"/>
                  <a:pt x="1264" y="361"/>
                  <a:pt x="1260" y="383"/>
                </a:cubicBezTo>
                <a:cubicBezTo>
                  <a:pt x="1258" y="390"/>
                  <a:pt x="1258" y="390"/>
                  <a:pt x="1258" y="390"/>
                </a:cubicBezTo>
                <a:cubicBezTo>
                  <a:pt x="1253" y="386"/>
                  <a:pt x="1253" y="386"/>
                  <a:pt x="1253" y="386"/>
                </a:cubicBezTo>
                <a:cubicBezTo>
                  <a:pt x="1247" y="381"/>
                  <a:pt x="1242" y="376"/>
                  <a:pt x="1238" y="370"/>
                </a:cubicBezTo>
                <a:cubicBezTo>
                  <a:pt x="1207" y="335"/>
                  <a:pt x="1183" y="315"/>
                  <a:pt x="1140" y="311"/>
                </a:cubicBezTo>
                <a:cubicBezTo>
                  <a:pt x="1139" y="310"/>
                  <a:pt x="1139" y="310"/>
                  <a:pt x="1139" y="310"/>
                </a:cubicBezTo>
                <a:cubicBezTo>
                  <a:pt x="1139" y="310"/>
                  <a:pt x="1139" y="310"/>
                  <a:pt x="1139" y="310"/>
                </a:cubicBezTo>
                <a:cubicBezTo>
                  <a:pt x="1139" y="310"/>
                  <a:pt x="1138" y="310"/>
                  <a:pt x="1138" y="311"/>
                </a:cubicBezTo>
                <a:cubicBezTo>
                  <a:pt x="1136" y="311"/>
                  <a:pt x="1135" y="312"/>
                  <a:pt x="1134" y="315"/>
                </a:cubicBezTo>
                <a:cubicBezTo>
                  <a:pt x="1134" y="315"/>
                  <a:pt x="1134" y="315"/>
                  <a:pt x="1134" y="315"/>
                </a:cubicBezTo>
                <a:cubicBezTo>
                  <a:pt x="1133" y="316"/>
                  <a:pt x="1133" y="316"/>
                  <a:pt x="1133" y="316"/>
                </a:cubicBezTo>
                <a:cubicBezTo>
                  <a:pt x="1131" y="318"/>
                  <a:pt x="1131" y="322"/>
                  <a:pt x="1132" y="325"/>
                </a:cubicBezTo>
                <a:cubicBezTo>
                  <a:pt x="1134" y="332"/>
                  <a:pt x="1142" y="343"/>
                  <a:pt x="1147" y="350"/>
                </a:cubicBezTo>
                <a:cubicBezTo>
                  <a:pt x="1148" y="352"/>
                  <a:pt x="1148" y="352"/>
                  <a:pt x="1148" y="352"/>
                </a:cubicBezTo>
                <a:cubicBezTo>
                  <a:pt x="1164" y="375"/>
                  <a:pt x="1195" y="395"/>
                  <a:pt x="1244" y="416"/>
                </a:cubicBezTo>
                <a:cubicBezTo>
                  <a:pt x="1245" y="416"/>
                  <a:pt x="1245" y="416"/>
                  <a:pt x="1245" y="416"/>
                </a:cubicBezTo>
                <a:cubicBezTo>
                  <a:pt x="1246" y="417"/>
                  <a:pt x="1247" y="418"/>
                  <a:pt x="1249" y="419"/>
                </a:cubicBezTo>
                <a:cubicBezTo>
                  <a:pt x="1249" y="419"/>
                  <a:pt x="1249" y="419"/>
                  <a:pt x="1249" y="419"/>
                </a:cubicBezTo>
                <a:cubicBezTo>
                  <a:pt x="1251" y="421"/>
                  <a:pt x="1251" y="446"/>
                  <a:pt x="1251" y="455"/>
                </a:cubicBezTo>
                <a:cubicBezTo>
                  <a:pt x="1251" y="468"/>
                  <a:pt x="1250" y="479"/>
                  <a:pt x="1250" y="492"/>
                </a:cubicBezTo>
                <a:cubicBezTo>
                  <a:pt x="1249" y="499"/>
                  <a:pt x="1249" y="506"/>
                  <a:pt x="1248" y="513"/>
                </a:cubicBezTo>
                <a:cubicBezTo>
                  <a:pt x="1248" y="514"/>
                  <a:pt x="1248" y="514"/>
                  <a:pt x="1248" y="514"/>
                </a:cubicBezTo>
                <a:cubicBezTo>
                  <a:pt x="1241" y="526"/>
                  <a:pt x="1241" y="526"/>
                  <a:pt x="1241" y="526"/>
                </a:cubicBezTo>
                <a:cubicBezTo>
                  <a:pt x="1238" y="519"/>
                  <a:pt x="1238" y="519"/>
                  <a:pt x="1238" y="519"/>
                </a:cubicBezTo>
                <a:cubicBezTo>
                  <a:pt x="1225" y="493"/>
                  <a:pt x="1216" y="478"/>
                  <a:pt x="1202" y="465"/>
                </a:cubicBezTo>
                <a:cubicBezTo>
                  <a:pt x="1188" y="450"/>
                  <a:pt x="1173" y="438"/>
                  <a:pt x="1149" y="425"/>
                </a:cubicBezTo>
                <a:cubicBezTo>
                  <a:pt x="1145" y="423"/>
                  <a:pt x="1143" y="423"/>
                  <a:pt x="1138" y="423"/>
                </a:cubicBezTo>
                <a:cubicBezTo>
                  <a:pt x="1130" y="423"/>
                  <a:pt x="1129" y="426"/>
                  <a:pt x="1129" y="431"/>
                </a:cubicBezTo>
                <a:cubicBezTo>
                  <a:pt x="1129" y="455"/>
                  <a:pt x="1143" y="483"/>
                  <a:pt x="1156" y="500"/>
                </a:cubicBezTo>
                <a:cubicBezTo>
                  <a:pt x="1164" y="510"/>
                  <a:pt x="1172" y="519"/>
                  <a:pt x="1181" y="527"/>
                </a:cubicBezTo>
                <a:cubicBezTo>
                  <a:pt x="1197" y="541"/>
                  <a:pt x="1213" y="552"/>
                  <a:pt x="1237" y="562"/>
                </a:cubicBezTo>
                <a:cubicBezTo>
                  <a:pt x="1238" y="563"/>
                  <a:pt x="1238" y="563"/>
                  <a:pt x="1238" y="563"/>
                </a:cubicBezTo>
                <a:cubicBezTo>
                  <a:pt x="1241" y="565"/>
                  <a:pt x="1241" y="565"/>
                  <a:pt x="1241" y="565"/>
                </a:cubicBezTo>
                <a:cubicBezTo>
                  <a:pt x="1243" y="566"/>
                  <a:pt x="1246" y="569"/>
                  <a:pt x="1246" y="574"/>
                </a:cubicBezTo>
                <a:cubicBezTo>
                  <a:pt x="1246" y="590"/>
                  <a:pt x="1234" y="631"/>
                  <a:pt x="1230" y="645"/>
                </a:cubicBezTo>
                <a:cubicBezTo>
                  <a:pt x="1230" y="646"/>
                  <a:pt x="1230" y="646"/>
                  <a:pt x="1230" y="646"/>
                </a:cubicBezTo>
                <a:cubicBezTo>
                  <a:pt x="1229" y="647"/>
                  <a:pt x="1228" y="649"/>
                  <a:pt x="1227" y="650"/>
                </a:cubicBezTo>
                <a:cubicBezTo>
                  <a:pt x="1226" y="653"/>
                  <a:pt x="1225" y="655"/>
                  <a:pt x="1223" y="657"/>
                </a:cubicBezTo>
                <a:cubicBezTo>
                  <a:pt x="1219" y="661"/>
                  <a:pt x="1219" y="661"/>
                  <a:pt x="1219" y="661"/>
                </a:cubicBezTo>
                <a:cubicBezTo>
                  <a:pt x="1212" y="648"/>
                  <a:pt x="1212" y="648"/>
                  <a:pt x="1212" y="648"/>
                </a:cubicBezTo>
                <a:cubicBezTo>
                  <a:pt x="1199" y="622"/>
                  <a:pt x="1188" y="599"/>
                  <a:pt x="1168" y="581"/>
                </a:cubicBezTo>
                <a:cubicBezTo>
                  <a:pt x="1157" y="569"/>
                  <a:pt x="1144" y="560"/>
                  <a:pt x="1129" y="554"/>
                </a:cubicBezTo>
                <a:cubicBezTo>
                  <a:pt x="1128" y="553"/>
                  <a:pt x="1128" y="553"/>
                  <a:pt x="1128" y="553"/>
                </a:cubicBezTo>
                <a:cubicBezTo>
                  <a:pt x="1127" y="553"/>
                  <a:pt x="1127" y="553"/>
                  <a:pt x="1127" y="553"/>
                </a:cubicBezTo>
                <a:cubicBezTo>
                  <a:pt x="1121" y="553"/>
                  <a:pt x="1119" y="559"/>
                  <a:pt x="1119" y="563"/>
                </a:cubicBezTo>
                <a:cubicBezTo>
                  <a:pt x="1119" y="563"/>
                  <a:pt x="1119" y="563"/>
                  <a:pt x="1119" y="564"/>
                </a:cubicBezTo>
                <a:cubicBezTo>
                  <a:pt x="1119" y="564"/>
                  <a:pt x="1120" y="565"/>
                  <a:pt x="1120" y="566"/>
                </a:cubicBezTo>
                <a:cubicBezTo>
                  <a:pt x="1126" y="593"/>
                  <a:pt x="1130" y="612"/>
                  <a:pt x="1150" y="632"/>
                </a:cubicBezTo>
                <a:cubicBezTo>
                  <a:pt x="1174" y="657"/>
                  <a:pt x="1174" y="657"/>
                  <a:pt x="1174" y="657"/>
                </a:cubicBezTo>
                <a:cubicBezTo>
                  <a:pt x="1175" y="658"/>
                  <a:pt x="1176" y="659"/>
                  <a:pt x="1176" y="660"/>
                </a:cubicBezTo>
                <a:cubicBezTo>
                  <a:pt x="1177" y="660"/>
                  <a:pt x="1178" y="661"/>
                  <a:pt x="1179" y="662"/>
                </a:cubicBezTo>
                <a:cubicBezTo>
                  <a:pt x="1187" y="671"/>
                  <a:pt x="1195" y="678"/>
                  <a:pt x="1204" y="684"/>
                </a:cubicBezTo>
                <a:cubicBezTo>
                  <a:pt x="1205" y="685"/>
                  <a:pt x="1205" y="685"/>
                  <a:pt x="1205" y="685"/>
                </a:cubicBezTo>
                <a:cubicBezTo>
                  <a:pt x="1205" y="686"/>
                  <a:pt x="1205" y="686"/>
                  <a:pt x="1205" y="686"/>
                </a:cubicBezTo>
                <a:cubicBezTo>
                  <a:pt x="1206" y="687"/>
                  <a:pt x="1206" y="688"/>
                  <a:pt x="1206" y="688"/>
                </a:cubicBezTo>
                <a:cubicBezTo>
                  <a:pt x="1207" y="689"/>
                  <a:pt x="1207" y="690"/>
                  <a:pt x="1207" y="692"/>
                </a:cubicBezTo>
                <a:cubicBezTo>
                  <a:pt x="1207" y="700"/>
                  <a:pt x="1166" y="767"/>
                  <a:pt x="1152" y="773"/>
                </a:cubicBezTo>
                <a:cubicBezTo>
                  <a:pt x="1148" y="775"/>
                  <a:pt x="1148" y="775"/>
                  <a:pt x="1148" y="775"/>
                </a:cubicBezTo>
                <a:cubicBezTo>
                  <a:pt x="1146" y="771"/>
                  <a:pt x="1146" y="771"/>
                  <a:pt x="1146" y="771"/>
                </a:cubicBezTo>
                <a:cubicBezTo>
                  <a:pt x="1145" y="768"/>
                  <a:pt x="1145" y="764"/>
                  <a:pt x="1145" y="760"/>
                </a:cubicBezTo>
                <a:cubicBezTo>
                  <a:pt x="1145" y="731"/>
                  <a:pt x="1135" y="705"/>
                  <a:pt x="1116" y="683"/>
                </a:cubicBezTo>
                <a:cubicBezTo>
                  <a:pt x="1110" y="676"/>
                  <a:pt x="1105" y="668"/>
                  <a:pt x="1099" y="661"/>
                </a:cubicBezTo>
                <a:cubicBezTo>
                  <a:pt x="1095" y="655"/>
                  <a:pt x="1092" y="650"/>
                  <a:pt x="1088" y="645"/>
                </a:cubicBezTo>
                <a:cubicBezTo>
                  <a:pt x="1087" y="645"/>
                  <a:pt x="1087" y="645"/>
                  <a:pt x="1087" y="645"/>
                </a:cubicBezTo>
                <a:cubicBezTo>
                  <a:pt x="1084" y="645"/>
                  <a:pt x="1084" y="645"/>
                  <a:pt x="1084" y="645"/>
                </a:cubicBezTo>
                <a:cubicBezTo>
                  <a:pt x="1084" y="642"/>
                  <a:pt x="1084" y="642"/>
                  <a:pt x="1084" y="642"/>
                </a:cubicBezTo>
                <a:cubicBezTo>
                  <a:pt x="1081" y="639"/>
                  <a:pt x="1079" y="638"/>
                  <a:pt x="1078" y="638"/>
                </a:cubicBezTo>
                <a:cubicBezTo>
                  <a:pt x="1077" y="638"/>
                  <a:pt x="1075" y="639"/>
                  <a:pt x="1074" y="640"/>
                </a:cubicBezTo>
                <a:cubicBezTo>
                  <a:pt x="1067" y="647"/>
                  <a:pt x="1068" y="668"/>
                  <a:pt x="1068" y="677"/>
                </a:cubicBezTo>
                <a:cubicBezTo>
                  <a:pt x="1068" y="678"/>
                  <a:pt x="1068" y="678"/>
                  <a:pt x="1068" y="678"/>
                </a:cubicBezTo>
                <a:cubicBezTo>
                  <a:pt x="1068" y="726"/>
                  <a:pt x="1089" y="755"/>
                  <a:pt x="1117" y="792"/>
                </a:cubicBezTo>
                <a:cubicBezTo>
                  <a:pt x="1123" y="801"/>
                  <a:pt x="1123" y="801"/>
                  <a:pt x="1123" y="801"/>
                </a:cubicBezTo>
                <a:cubicBezTo>
                  <a:pt x="1121" y="803"/>
                  <a:pt x="1121" y="803"/>
                  <a:pt x="1121" y="803"/>
                </a:cubicBezTo>
                <a:cubicBezTo>
                  <a:pt x="1101" y="828"/>
                  <a:pt x="1072" y="840"/>
                  <a:pt x="1045" y="852"/>
                </a:cubicBezTo>
                <a:cubicBezTo>
                  <a:pt x="1040" y="854"/>
                  <a:pt x="1036" y="856"/>
                  <a:pt x="1031" y="857"/>
                </a:cubicBezTo>
                <a:cubicBezTo>
                  <a:pt x="1024" y="861"/>
                  <a:pt x="1024" y="861"/>
                  <a:pt x="1024" y="861"/>
                </a:cubicBezTo>
                <a:cubicBezTo>
                  <a:pt x="1026" y="853"/>
                  <a:pt x="1026" y="853"/>
                  <a:pt x="1026" y="853"/>
                </a:cubicBezTo>
                <a:cubicBezTo>
                  <a:pt x="1030" y="830"/>
                  <a:pt x="1033" y="812"/>
                  <a:pt x="1033" y="798"/>
                </a:cubicBezTo>
                <a:cubicBezTo>
                  <a:pt x="1033" y="770"/>
                  <a:pt x="1027" y="743"/>
                  <a:pt x="1014" y="712"/>
                </a:cubicBezTo>
                <a:cubicBezTo>
                  <a:pt x="1013" y="711"/>
                  <a:pt x="1012" y="710"/>
                  <a:pt x="1012" y="709"/>
                </a:cubicBezTo>
                <a:cubicBezTo>
                  <a:pt x="1011" y="708"/>
                  <a:pt x="1010" y="707"/>
                  <a:pt x="1009" y="706"/>
                </a:cubicBezTo>
                <a:cubicBezTo>
                  <a:pt x="1008" y="705"/>
                  <a:pt x="1008" y="704"/>
                  <a:pt x="1007" y="704"/>
                </a:cubicBezTo>
                <a:cubicBezTo>
                  <a:pt x="1005" y="704"/>
                  <a:pt x="1005" y="704"/>
                  <a:pt x="1005" y="704"/>
                </a:cubicBezTo>
                <a:cubicBezTo>
                  <a:pt x="991" y="707"/>
                  <a:pt x="976" y="776"/>
                  <a:pt x="976" y="799"/>
                </a:cubicBezTo>
                <a:cubicBezTo>
                  <a:pt x="976" y="819"/>
                  <a:pt x="982" y="841"/>
                  <a:pt x="991" y="857"/>
                </a:cubicBezTo>
                <a:cubicBezTo>
                  <a:pt x="992" y="858"/>
                  <a:pt x="992" y="858"/>
                  <a:pt x="992" y="858"/>
                </a:cubicBezTo>
                <a:cubicBezTo>
                  <a:pt x="992" y="859"/>
                  <a:pt x="992" y="860"/>
                  <a:pt x="993" y="860"/>
                </a:cubicBezTo>
                <a:cubicBezTo>
                  <a:pt x="993" y="861"/>
                  <a:pt x="993" y="862"/>
                  <a:pt x="994" y="863"/>
                </a:cubicBezTo>
                <a:cubicBezTo>
                  <a:pt x="995" y="869"/>
                  <a:pt x="995" y="869"/>
                  <a:pt x="995" y="869"/>
                </a:cubicBezTo>
                <a:cubicBezTo>
                  <a:pt x="992" y="871"/>
                  <a:pt x="992" y="871"/>
                  <a:pt x="992" y="871"/>
                </a:cubicBezTo>
                <a:cubicBezTo>
                  <a:pt x="988" y="874"/>
                  <a:pt x="984" y="876"/>
                  <a:pt x="978" y="876"/>
                </a:cubicBezTo>
                <a:cubicBezTo>
                  <a:pt x="962" y="878"/>
                  <a:pt x="946" y="878"/>
                  <a:pt x="933" y="878"/>
                </a:cubicBezTo>
                <a:cubicBezTo>
                  <a:pt x="928" y="878"/>
                  <a:pt x="923" y="878"/>
                  <a:pt x="918" y="878"/>
                </a:cubicBezTo>
                <a:cubicBezTo>
                  <a:pt x="913" y="878"/>
                  <a:pt x="908" y="878"/>
                  <a:pt x="903" y="878"/>
                </a:cubicBezTo>
                <a:cubicBezTo>
                  <a:pt x="901" y="878"/>
                  <a:pt x="901" y="878"/>
                  <a:pt x="901" y="878"/>
                </a:cubicBezTo>
                <a:cubicBezTo>
                  <a:pt x="900" y="878"/>
                  <a:pt x="899" y="877"/>
                  <a:pt x="898" y="877"/>
                </a:cubicBezTo>
                <a:cubicBezTo>
                  <a:pt x="897" y="877"/>
                  <a:pt x="897" y="877"/>
                  <a:pt x="897" y="877"/>
                </a:cubicBezTo>
                <a:cubicBezTo>
                  <a:pt x="892" y="877"/>
                  <a:pt x="892" y="877"/>
                  <a:pt x="892" y="877"/>
                </a:cubicBezTo>
                <a:cubicBezTo>
                  <a:pt x="893" y="872"/>
                  <a:pt x="893" y="872"/>
                  <a:pt x="893" y="872"/>
                </a:cubicBezTo>
                <a:cubicBezTo>
                  <a:pt x="894" y="868"/>
                  <a:pt x="894" y="868"/>
                  <a:pt x="894" y="868"/>
                </a:cubicBezTo>
                <a:cubicBezTo>
                  <a:pt x="902" y="848"/>
                  <a:pt x="906" y="830"/>
                  <a:pt x="906" y="812"/>
                </a:cubicBezTo>
                <a:cubicBezTo>
                  <a:pt x="906" y="793"/>
                  <a:pt x="902" y="774"/>
                  <a:pt x="893" y="755"/>
                </a:cubicBezTo>
                <a:cubicBezTo>
                  <a:pt x="892" y="753"/>
                  <a:pt x="892" y="751"/>
                  <a:pt x="891" y="748"/>
                </a:cubicBezTo>
                <a:cubicBezTo>
                  <a:pt x="889" y="744"/>
                  <a:pt x="886" y="737"/>
                  <a:pt x="883" y="735"/>
                </a:cubicBezTo>
                <a:cubicBezTo>
                  <a:pt x="882" y="734"/>
                  <a:pt x="882" y="734"/>
                  <a:pt x="882" y="734"/>
                </a:cubicBezTo>
                <a:cubicBezTo>
                  <a:pt x="881" y="733"/>
                  <a:pt x="880" y="732"/>
                  <a:pt x="879" y="732"/>
                </a:cubicBezTo>
                <a:cubicBezTo>
                  <a:pt x="877" y="732"/>
                  <a:pt x="873" y="733"/>
                  <a:pt x="868" y="742"/>
                </a:cubicBezTo>
                <a:cubicBezTo>
                  <a:pt x="855" y="762"/>
                  <a:pt x="848" y="786"/>
                  <a:pt x="848" y="811"/>
                </a:cubicBezTo>
                <a:cubicBezTo>
                  <a:pt x="848" y="829"/>
                  <a:pt x="853" y="839"/>
                  <a:pt x="858" y="851"/>
                </a:cubicBezTo>
                <a:cubicBezTo>
                  <a:pt x="861" y="857"/>
                  <a:pt x="863" y="862"/>
                  <a:pt x="865" y="869"/>
                </a:cubicBezTo>
                <a:cubicBezTo>
                  <a:pt x="867" y="872"/>
                  <a:pt x="867" y="872"/>
                  <a:pt x="867" y="872"/>
                </a:cubicBezTo>
                <a:cubicBezTo>
                  <a:pt x="864" y="874"/>
                  <a:pt x="864" y="874"/>
                  <a:pt x="864" y="874"/>
                </a:cubicBezTo>
                <a:cubicBezTo>
                  <a:pt x="855" y="879"/>
                  <a:pt x="835" y="879"/>
                  <a:pt x="832" y="879"/>
                </a:cubicBezTo>
                <a:cubicBezTo>
                  <a:pt x="820" y="879"/>
                  <a:pt x="789" y="878"/>
                  <a:pt x="766" y="870"/>
                </a:cubicBezTo>
                <a:cubicBezTo>
                  <a:pt x="762" y="869"/>
                  <a:pt x="762" y="869"/>
                  <a:pt x="762" y="869"/>
                </a:cubicBezTo>
                <a:cubicBezTo>
                  <a:pt x="764" y="865"/>
                  <a:pt x="764" y="865"/>
                  <a:pt x="764" y="865"/>
                </a:cubicBezTo>
                <a:cubicBezTo>
                  <a:pt x="764" y="864"/>
                  <a:pt x="764" y="864"/>
                  <a:pt x="764" y="863"/>
                </a:cubicBezTo>
                <a:cubicBezTo>
                  <a:pt x="764" y="863"/>
                  <a:pt x="764" y="861"/>
                  <a:pt x="765" y="860"/>
                </a:cubicBezTo>
                <a:cubicBezTo>
                  <a:pt x="771" y="845"/>
                  <a:pt x="771" y="845"/>
                  <a:pt x="771" y="845"/>
                </a:cubicBezTo>
                <a:cubicBezTo>
                  <a:pt x="776" y="829"/>
                  <a:pt x="779" y="812"/>
                  <a:pt x="779" y="794"/>
                </a:cubicBezTo>
                <a:cubicBezTo>
                  <a:pt x="779" y="781"/>
                  <a:pt x="779" y="748"/>
                  <a:pt x="767" y="737"/>
                </a:cubicBezTo>
                <a:cubicBezTo>
                  <a:pt x="763" y="732"/>
                  <a:pt x="760" y="732"/>
                  <a:pt x="758" y="732"/>
                </a:cubicBezTo>
                <a:cubicBezTo>
                  <a:pt x="756" y="732"/>
                  <a:pt x="755" y="733"/>
                  <a:pt x="752" y="738"/>
                </a:cubicBezTo>
                <a:cubicBezTo>
                  <a:pt x="752" y="739"/>
                  <a:pt x="751" y="740"/>
                  <a:pt x="751" y="741"/>
                </a:cubicBezTo>
                <a:cubicBezTo>
                  <a:pt x="736" y="766"/>
                  <a:pt x="735" y="795"/>
                  <a:pt x="735" y="823"/>
                </a:cubicBezTo>
                <a:cubicBezTo>
                  <a:pt x="735" y="834"/>
                  <a:pt x="738" y="843"/>
                  <a:pt x="741" y="854"/>
                </a:cubicBezTo>
                <a:cubicBezTo>
                  <a:pt x="743" y="861"/>
                  <a:pt x="743" y="861"/>
                  <a:pt x="743" y="861"/>
                </a:cubicBezTo>
                <a:cubicBezTo>
                  <a:pt x="736" y="859"/>
                  <a:pt x="736" y="859"/>
                  <a:pt x="736" y="859"/>
                </a:cubicBezTo>
                <a:cubicBezTo>
                  <a:pt x="726" y="857"/>
                  <a:pt x="714" y="855"/>
                  <a:pt x="704" y="855"/>
                </a:cubicBezTo>
                <a:cubicBezTo>
                  <a:pt x="700" y="855"/>
                  <a:pt x="696" y="855"/>
                  <a:pt x="692" y="855"/>
                </a:cubicBezTo>
                <a:cubicBezTo>
                  <a:pt x="681" y="856"/>
                  <a:pt x="670" y="855"/>
                  <a:pt x="659" y="857"/>
                </a:cubicBezTo>
                <a:cubicBezTo>
                  <a:pt x="658" y="857"/>
                  <a:pt x="657" y="857"/>
                  <a:pt x="656" y="857"/>
                </a:cubicBezTo>
                <a:cubicBezTo>
                  <a:pt x="652" y="858"/>
                  <a:pt x="648" y="860"/>
                  <a:pt x="645" y="860"/>
                </a:cubicBezTo>
                <a:cubicBezTo>
                  <a:pt x="633" y="860"/>
                  <a:pt x="633" y="860"/>
                  <a:pt x="633" y="860"/>
                </a:cubicBezTo>
                <a:cubicBezTo>
                  <a:pt x="635" y="854"/>
                  <a:pt x="635" y="854"/>
                  <a:pt x="635" y="854"/>
                </a:cubicBezTo>
                <a:cubicBezTo>
                  <a:pt x="635" y="852"/>
                  <a:pt x="636" y="850"/>
                  <a:pt x="637" y="848"/>
                </a:cubicBezTo>
                <a:cubicBezTo>
                  <a:pt x="640" y="840"/>
                  <a:pt x="642" y="834"/>
                  <a:pt x="642" y="824"/>
                </a:cubicBezTo>
                <a:cubicBezTo>
                  <a:pt x="642" y="803"/>
                  <a:pt x="636" y="747"/>
                  <a:pt x="621" y="735"/>
                </a:cubicBezTo>
                <a:cubicBezTo>
                  <a:pt x="619" y="733"/>
                  <a:pt x="616" y="732"/>
                  <a:pt x="615" y="732"/>
                </a:cubicBezTo>
                <a:cubicBezTo>
                  <a:pt x="605" y="732"/>
                  <a:pt x="603" y="742"/>
                  <a:pt x="601" y="756"/>
                </a:cubicBezTo>
                <a:cubicBezTo>
                  <a:pt x="601" y="759"/>
                  <a:pt x="600" y="762"/>
                  <a:pt x="600" y="765"/>
                </a:cubicBezTo>
                <a:cubicBezTo>
                  <a:pt x="598" y="773"/>
                  <a:pt x="598" y="779"/>
                  <a:pt x="598" y="786"/>
                </a:cubicBezTo>
                <a:cubicBezTo>
                  <a:pt x="598" y="788"/>
                  <a:pt x="598" y="790"/>
                  <a:pt x="598" y="792"/>
                </a:cubicBezTo>
                <a:cubicBezTo>
                  <a:pt x="598" y="815"/>
                  <a:pt x="602" y="837"/>
                  <a:pt x="611" y="858"/>
                </a:cubicBezTo>
                <a:cubicBezTo>
                  <a:pt x="613" y="860"/>
                  <a:pt x="613" y="863"/>
                  <a:pt x="613" y="866"/>
                </a:cubicBezTo>
                <a:cubicBezTo>
                  <a:pt x="613" y="868"/>
                  <a:pt x="613" y="868"/>
                  <a:pt x="613" y="868"/>
                </a:cubicBezTo>
                <a:cubicBezTo>
                  <a:pt x="610" y="869"/>
                  <a:pt x="610" y="869"/>
                  <a:pt x="610" y="869"/>
                </a:cubicBezTo>
                <a:cubicBezTo>
                  <a:pt x="592" y="875"/>
                  <a:pt x="567" y="879"/>
                  <a:pt x="543" y="879"/>
                </a:cubicBezTo>
                <a:cubicBezTo>
                  <a:pt x="536" y="879"/>
                  <a:pt x="521" y="878"/>
                  <a:pt x="513" y="875"/>
                </a:cubicBezTo>
                <a:cubicBezTo>
                  <a:pt x="508" y="873"/>
                  <a:pt x="508" y="873"/>
                  <a:pt x="508" y="873"/>
                </a:cubicBezTo>
                <a:cubicBezTo>
                  <a:pt x="511" y="869"/>
                  <a:pt x="511" y="869"/>
                  <a:pt x="511" y="869"/>
                </a:cubicBezTo>
                <a:cubicBezTo>
                  <a:pt x="522" y="851"/>
                  <a:pt x="528" y="832"/>
                  <a:pt x="528" y="811"/>
                </a:cubicBezTo>
                <a:cubicBezTo>
                  <a:pt x="528" y="788"/>
                  <a:pt x="517" y="753"/>
                  <a:pt x="502" y="737"/>
                </a:cubicBezTo>
                <a:cubicBezTo>
                  <a:pt x="502" y="737"/>
                  <a:pt x="502" y="736"/>
                  <a:pt x="501" y="736"/>
                </a:cubicBezTo>
                <a:cubicBezTo>
                  <a:pt x="498" y="736"/>
                  <a:pt x="498" y="736"/>
                  <a:pt x="498" y="736"/>
                </a:cubicBezTo>
                <a:cubicBezTo>
                  <a:pt x="498" y="733"/>
                  <a:pt x="498" y="733"/>
                  <a:pt x="498" y="733"/>
                </a:cubicBezTo>
                <a:cubicBezTo>
                  <a:pt x="497" y="732"/>
                  <a:pt x="496" y="732"/>
                  <a:pt x="495" y="732"/>
                </a:cubicBezTo>
                <a:cubicBezTo>
                  <a:pt x="491" y="732"/>
                  <a:pt x="486" y="745"/>
                  <a:pt x="484" y="750"/>
                </a:cubicBezTo>
                <a:cubicBezTo>
                  <a:pt x="483" y="751"/>
                  <a:pt x="483" y="752"/>
                  <a:pt x="482" y="753"/>
                </a:cubicBezTo>
                <a:cubicBezTo>
                  <a:pt x="474" y="772"/>
                  <a:pt x="470" y="791"/>
                  <a:pt x="470" y="809"/>
                </a:cubicBezTo>
                <a:cubicBezTo>
                  <a:pt x="470" y="828"/>
                  <a:pt x="474" y="846"/>
                  <a:pt x="482" y="866"/>
                </a:cubicBezTo>
                <a:cubicBezTo>
                  <a:pt x="483" y="867"/>
                  <a:pt x="483" y="867"/>
                  <a:pt x="483" y="867"/>
                </a:cubicBezTo>
                <a:cubicBezTo>
                  <a:pt x="483" y="875"/>
                  <a:pt x="483" y="875"/>
                  <a:pt x="483" y="875"/>
                </a:cubicBezTo>
                <a:cubicBezTo>
                  <a:pt x="480" y="876"/>
                  <a:pt x="480" y="876"/>
                  <a:pt x="480" y="876"/>
                </a:cubicBezTo>
                <a:cubicBezTo>
                  <a:pt x="479" y="876"/>
                  <a:pt x="478" y="876"/>
                  <a:pt x="477" y="877"/>
                </a:cubicBezTo>
                <a:cubicBezTo>
                  <a:pt x="476" y="877"/>
                  <a:pt x="475" y="878"/>
                  <a:pt x="473" y="878"/>
                </a:cubicBezTo>
                <a:cubicBezTo>
                  <a:pt x="468" y="878"/>
                  <a:pt x="463" y="878"/>
                  <a:pt x="458" y="878"/>
                </a:cubicBezTo>
                <a:cubicBezTo>
                  <a:pt x="453" y="878"/>
                  <a:pt x="448" y="878"/>
                  <a:pt x="443" y="878"/>
                </a:cubicBezTo>
                <a:cubicBezTo>
                  <a:pt x="429" y="878"/>
                  <a:pt x="413" y="878"/>
                  <a:pt x="397" y="876"/>
                </a:cubicBezTo>
                <a:cubicBezTo>
                  <a:pt x="393" y="876"/>
                  <a:pt x="389" y="875"/>
                  <a:pt x="384" y="872"/>
                </a:cubicBezTo>
                <a:cubicBezTo>
                  <a:pt x="382" y="871"/>
                  <a:pt x="382" y="871"/>
                  <a:pt x="382" y="871"/>
                </a:cubicBezTo>
                <a:cubicBezTo>
                  <a:pt x="382" y="865"/>
                  <a:pt x="382" y="865"/>
                  <a:pt x="382" y="865"/>
                </a:cubicBezTo>
                <a:cubicBezTo>
                  <a:pt x="383" y="864"/>
                  <a:pt x="383" y="864"/>
                  <a:pt x="383" y="864"/>
                </a:cubicBezTo>
                <a:cubicBezTo>
                  <a:pt x="392" y="843"/>
                  <a:pt x="400" y="825"/>
                  <a:pt x="400" y="801"/>
                </a:cubicBezTo>
                <a:cubicBezTo>
                  <a:pt x="400" y="783"/>
                  <a:pt x="389" y="718"/>
                  <a:pt x="373" y="707"/>
                </a:cubicBezTo>
                <a:cubicBezTo>
                  <a:pt x="372" y="707"/>
                  <a:pt x="372" y="707"/>
                  <a:pt x="372" y="707"/>
                </a:cubicBezTo>
                <a:cubicBezTo>
                  <a:pt x="372" y="706"/>
                  <a:pt x="371" y="705"/>
                  <a:pt x="369" y="704"/>
                </a:cubicBezTo>
                <a:cubicBezTo>
                  <a:pt x="367" y="704"/>
                  <a:pt x="367" y="704"/>
                  <a:pt x="367" y="704"/>
                </a:cubicBezTo>
                <a:cubicBezTo>
                  <a:pt x="366" y="704"/>
                  <a:pt x="366" y="705"/>
                  <a:pt x="364" y="707"/>
                </a:cubicBezTo>
                <a:cubicBezTo>
                  <a:pt x="364" y="708"/>
                  <a:pt x="363" y="709"/>
                  <a:pt x="363" y="710"/>
                </a:cubicBezTo>
                <a:cubicBezTo>
                  <a:pt x="349" y="740"/>
                  <a:pt x="344" y="765"/>
                  <a:pt x="344" y="797"/>
                </a:cubicBezTo>
                <a:cubicBezTo>
                  <a:pt x="344" y="811"/>
                  <a:pt x="346" y="823"/>
                  <a:pt x="348" y="835"/>
                </a:cubicBezTo>
                <a:cubicBezTo>
                  <a:pt x="349" y="842"/>
                  <a:pt x="350" y="848"/>
                  <a:pt x="351" y="855"/>
                </a:cubicBezTo>
                <a:cubicBezTo>
                  <a:pt x="352" y="862"/>
                  <a:pt x="352" y="862"/>
                  <a:pt x="352" y="862"/>
                </a:cubicBezTo>
                <a:cubicBezTo>
                  <a:pt x="345" y="859"/>
                  <a:pt x="345" y="859"/>
                  <a:pt x="345" y="859"/>
                </a:cubicBezTo>
                <a:cubicBezTo>
                  <a:pt x="338" y="856"/>
                  <a:pt x="331" y="853"/>
                  <a:pt x="324" y="850"/>
                </a:cubicBezTo>
                <a:cubicBezTo>
                  <a:pt x="301" y="841"/>
                  <a:pt x="278" y="831"/>
                  <a:pt x="260" y="812"/>
                </a:cubicBezTo>
                <a:cubicBezTo>
                  <a:pt x="252" y="803"/>
                  <a:pt x="252" y="803"/>
                  <a:pt x="252" y="803"/>
                </a:cubicBezTo>
                <a:cubicBezTo>
                  <a:pt x="254" y="800"/>
                  <a:pt x="254" y="800"/>
                  <a:pt x="254" y="800"/>
                </a:cubicBezTo>
                <a:cubicBezTo>
                  <a:pt x="289" y="757"/>
                  <a:pt x="308" y="725"/>
                  <a:pt x="308" y="677"/>
                </a:cubicBezTo>
                <a:cubicBezTo>
                  <a:pt x="308" y="675"/>
                  <a:pt x="308" y="675"/>
                  <a:pt x="308" y="675"/>
                </a:cubicBezTo>
                <a:cubicBezTo>
                  <a:pt x="308" y="666"/>
                  <a:pt x="308" y="647"/>
                  <a:pt x="301" y="641"/>
                </a:cubicBezTo>
                <a:cubicBezTo>
                  <a:pt x="300" y="641"/>
                  <a:pt x="300" y="641"/>
                  <a:pt x="300" y="641"/>
                </a:cubicBezTo>
                <a:cubicBezTo>
                  <a:pt x="298" y="639"/>
                  <a:pt x="297" y="638"/>
                  <a:pt x="296" y="638"/>
                </a:cubicBezTo>
                <a:cubicBezTo>
                  <a:pt x="292" y="639"/>
                  <a:pt x="278" y="657"/>
                  <a:pt x="272" y="666"/>
                </a:cubicBezTo>
                <a:cubicBezTo>
                  <a:pt x="267" y="672"/>
                  <a:pt x="262" y="678"/>
                  <a:pt x="260" y="681"/>
                </a:cubicBezTo>
                <a:cubicBezTo>
                  <a:pt x="241" y="704"/>
                  <a:pt x="231" y="727"/>
                  <a:pt x="231" y="754"/>
                </a:cubicBezTo>
                <a:cubicBezTo>
                  <a:pt x="231" y="761"/>
                  <a:pt x="231" y="761"/>
                  <a:pt x="231" y="761"/>
                </a:cubicBezTo>
                <a:cubicBezTo>
                  <a:pt x="231" y="763"/>
                  <a:pt x="231" y="765"/>
                  <a:pt x="230" y="768"/>
                </a:cubicBezTo>
                <a:cubicBezTo>
                  <a:pt x="230" y="769"/>
                  <a:pt x="230" y="770"/>
                  <a:pt x="230" y="771"/>
                </a:cubicBezTo>
                <a:cubicBezTo>
                  <a:pt x="229" y="774"/>
                  <a:pt x="229" y="774"/>
                  <a:pt x="229" y="774"/>
                </a:cubicBezTo>
                <a:cubicBezTo>
                  <a:pt x="226" y="774"/>
                  <a:pt x="226" y="774"/>
                  <a:pt x="226" y="774"/>
                </a:cubicBezTo>
                <a:cubicBezTo>
                  <a:pt x="224" y="774"/>
                  <a:pt x="222" y="774"/>
                  <a:pt x="214" y="766"/>
                </a:cubicBezTo>
                <a:cubicBezTo>
                  <a:pt x="198" y="750"/>
                  <a:pt x="169" y="702"/>
                  <a:pt x="169" y="694"/>
                </a:cubicBezTo>
                <a:cubicBezTo>
                  <a:pt x="169" y="690"/>
                  <a:pt x="172" y="687"/>
                  <a:pt x="174" y="684"/>
                </a:cubicBezTo>
                <a:cubicBezTo>
                  <a:pt x="175" y="684"/>
                  <a:pt x="175" y="684"/>
                  <a:pt x="175" y="684"/>
                </a:cubicBezTo>
                <a:cubicBezTo>
                  <a:pt x="216" y="651"/>
                  <a:pt x="240" y="622"/>
                  <a:pt x="249" y="596"/>
                </a:cubicBezTo>
                <a:cubicBezTo>
                  <a:pt x="250" y="594"/>
                  <a:pt x="250" y="594"/>
                  <a:pt x="250" y="594"/>
                </a:cubicBezTo>
                <a:cubicBezTo>
                  <a:pt x="253" y="586"/>
                  <a:pt x="257" y="573"/>
                  <a:pt x="257" y="566"/>
                </a:cubicBezTo>
                <a:cubicBezTo>
                  <a:pt x="257" y="562"/>
                  <a:pt x="256" y="559"/>
                  <a:pt x="253" y="557"/>
                </a:cubicBezTo>
                <a:cubicBezTo>
                  <a:pt x="253" y="557"/>
                  <a:pt x="253" y="557"/>
                  <a:pt x="253" y="557"/>
                </a:cubicBezTo>
                <a:cubicBezTo>
                  <a:pt x="252" y="556"/>
                  <a:pt x="252" y="556"/>
                  <a:pt x="252" y="556"/>
                </a:cubicBezTo>
                <a:cubicBezTo>
                  <a:pt x="251" y="554"/>
                  <a:pt x="249" y="553"/>
                  <a:pt x="247" y="553"/>
                </a:cubicBezTo>
                <a:cubicBezTo>
                  <a:pt x="247" y="553"/>
                  <a:pt x="247" y="553"/>
                  <a:pt x="246" y="553"/>
                </a:cubicBezTo>
                <a:cubicBezTo>
                  <a:pt x="246" y="554"/>
                  <a:pt x="246" y="554"/>
                  <a:pt x="246" y="554"/>
                </a:cubicBezTo>
                <a:cubicBezTo>
                  <a:pt x="245" y="554"/>
                  <a:pt x="245" y="554"/>
                  <a:pt x="245" y="554"/>
                </a:cubicBezTo>
                <a:cubicBezTo>
                  <a:pt x="205" y="570"/>
                  <a:pt x="187" y="596"/>
                  <a:pt x="168" y="639"/>
                </a:cubicBezTo>
                <a:cubicBezTo>
                  <a:pt x="165" y="645"/>
                  <a:pt x="162" y="651"/>
                  <a:pt x="158" y="658"/>
                </a:cubicBezTo>
                <a:cubicBezTo>
                  <a:pt x="154" y="663"/>
                  <a:pt x="154" y="663"/>
                  <a:pt x="154" y="663"/>
                </a:cubicBezTo>
                <a:cubicBezTo>
                  <a:pt x="151" y="657"/>
                  <a:pt x="151" y="657"/>
                  <a:pt x="151" y="657"/>
                </a:cubicBezTo>
                <a:cubicBezTo>
                  <a:pt x="140" y="637"/>
                  <a:pt x="131" y="596"/>
                  <a:pt x="131" y="577"/>
                </a:cubicBezTo>
                <a:cubicBezTo>
                  <a:pt x="131" y="570"/>
                  <a:pt x="135" y="564"/>
                  <a:pt x="142" y="562"/>
                </a:cubicBezTo>
                <a:cubicBezTo>
                  <a:pt x="192" y="540"/>
                  <a:pt x="247" y="490"/>
                  <a:pt x="247" y="432"/>
                </a:cubicBezTo>
                <a:cubicBezTo>
                  <a:pt x="247" y="429"/>
                  <a:pt x="246" y="427"/>
                  <a:pt x="244" y="426"/>
                </a:cubicBezTo>
                <a:cubicBezTo>
                  <a:pt x="244" y="425"/>
                  <a:pt x="244" y="425"/>
                  <a:pt x="244" y="425"/>
                </a:cubicBezTo>
                <a:cubicBezTo>
                  <a:pt x="243" y="425"/>
                  <a:pt x="243" y="425"/>
                  <a:pt x="243" y="425"/>
                </a:cubicBezTo>
                <a:cubicBezTo>
                  <a:pt x="242" y="423"/>
                  <a:pt x="239" y="423"/>
                  <a:pt x="237" y="423"/>
                </a:cubicBezTo>
                <a:cubicBezTo>
                  <a:pt x="232" y="423"/>
                  <a:pt x="228" y="424"/>
                  <a:pt x="224" y="425"/>
                </a:cubicBezTo>
                <a:cubicBezTo>
                  <a:pt x="179" y="447"/>
                  <a:pt x="159" y="475"/>
                  <a:pt x="137" y="519"/>
                </a:cubicBezTo>
                <a:cubicBezTo>
                  <a:pt x="133" y="528"/>
                  <a:pt x="133" y="528"/>
                  <a:pt x="133" y="528"/>
                </a:cubicBezTo>
                <a:cubicBezTo>
                  <a:pt x="128" y="515"/>
                  <a:pt x="128" y="515"/>
                  <a:pt x="128" y="515"/>
                </a:cubicBezTo>
                <a:cubicBezTo>
                  <a:pt x="128" y="508"/>
                  <a:pt x="128" y="501"/>
                  <a:pt x="127" y="494"/>
                </a:cubicBezTo>
                <a:cubicBezTo>
                  <a:pt x="126" y="482"/>
                  <a:pt x="126" y="470"/>
                  <a:pt x="126" y="457"/>
                </a:cubicBezTo>
                <a:cubicBezTo>
                  <a:pt x="129" y="421"/>
                  <a:pt x="129" y="421"/>
                  <a:pt x="129" y="421"/>
                </a:cubicBezTo>
                <a:cubicBezTo>
                  <a:pt x="131" y="419"/>
                  <a:pt x="133" y="417"/>
                  <a:pt x="135" y="416"/>
                </a:cubicBezTo>
                <a:cubicBezTo>
                  <a:pt x="136" y="416"/>
                  <a:pt x="136" y="416"/>
                  <a:pt x="136" y="416"/>
                </a:cubicBezTo>
                <a:cubicBezTo>
                  <a:pt x="185" y="395"/>
                  <a:pt x="216" y="375"/>
                  <a:pt x="232" y="352"/>
                </a:cubicBezTo>
                <a:cubicBezTo>
                  <a:pt x="233" y="350"/>
                  <a:pt x="233" y="350"/>
                  <a:pt x="233" y="350"/>
                </a:cubicBezTo>
                <a:cubicBezTo>
                  <a:pt x="238" y="343"/>
                  <a:pt x="246" y="332"/>
                  <a:pt x="248" y="325"/>
                </a:cubicBezTo>
                <a:cubicBezTo>
                  <a:pt x="249" y="322"/>
                  <a:pt x="249" y="318"/>
                  <a:pt x="247" y="316"/>
                </a:cubicBezTo>
                <a:cubicBezTo>
                  <a:pt x="246" y="315"/>
                  <a:pt x="246" y="315"/>
                  <a:pt x="246" y="315"/>
                </a:cubicBezTo>
                <a:cubicBezTo>
                  <a:pt x="246" y="315"/>
                  <a:pt x="246" y="315"/>
                  <a:pt x="246" y="315"/>
                </a:cubicBezTo>
                <a:cubicBezTo>
                  <a:pt x="245" y="312"/>
                  <a:pt x="244" y="311"/>
                  <a:pt x="242" y="311"/>
                </a:cubicBezTo>
                <a:cubicBezTo>
                  <a:pt x="242" y="310"/>
                  <a:pt x="241" y="310"/>
                  <a:pt x="241" y="310"/>
                </a:cubicBezTo>
                <a:cubicBezTo>
                  <a:pt x="241" y="310"/>
                  <a:pt x="241" y="310"/>
                  <a:pt x="241" y="310"/>
                </a:cubicBezTo>
                <a:cubicBezTo>
                  <a:pt x="240" y="311"/>
                  <a:pt x="240" y="311"/>
                  <a:pt x="240" y="311"/>
                </a:cubicBezTo>
                <a:cubicBezTo>
                  <a:pt x="197" y="315"/>
                  <a:pt x="173" y="335"/>
                  <a:pt x="142" y="370"/>
                </a:cubicBezTo>
                <a:cubicBezTo>
                  <a:pt x="138" y="376"/>
                  <a:pt x="133" y="381"/>
                  <a:pt x="127" y="386"/>
                </a:cubicBezTo>
                <a:cubicBezTo>
                  <a:pt x="122" y="390"/>
                  <a:pt x="122" y="390"/>
                  <a:pt x="122" y="390"/>
                </a:cubicBezTo>
                <a:cubicBezTo>
                  <a:pt x="120" y="383"/>
                  <a:pt x="120" y="383"/>
                  <a:pt x="120" y="383"/>
                </a:cubicBezTo>
                <a:cubicBezTo>
                  <a:pt x="116" y="361"/>
                  <a:pt x="118" y="319"/>
                  <a:pt x="124" y="301"/>
                </a:cubicBezTo>
                <a:cubicBezTo>
                  <a:pt x="126" y="294"/>
                  <a:pt x="131" y="290"/>
                  <a:pt x="139" y="289"/>
                </a:cubicBezTo>
                <a:cubicBezTo>
                  <a:pt x="193" y="283"/>
                  <a:pt x="259" y="250"/>
                  <a:pt x="275" y="194"/>
                </a:cubicBezTo>
                <a:cubicBezTo>
                  <a:pt x="276" y="191"/>
                  <a:pt x="276" y="189"/>
                  <a:pt x="275" y="187"/>
                </a:cubicBezTo>
                <a:cubicBezTo>
                  <a:pt x="274" y="186"/>
                  <a:pt x="274" y="186"/>
                  <a:pt x="274" y="186"/>
                </a:cubicBezTo>
                <a:cubicBezTo>
                  <a:pt x="274" y="186"/>
                  <a:pt x="274" y="186"/>
                  <a:pt x="274" y="186"/>
                </a:cubicBezTo>
                <a:cubicBezTo>
                  <a:pt x="273" y="184"/>
                  <a:pt x="270" y="183"/>
                  <a:pt x="268" y="182"/>
                </a:cubicBezTo>
                <a:cubicBezTo>
                  <a:pt x="264" y="181"/>
                  <a:pt x="260" y="181"/>
                  <a:pt x="256" y="181"/>
                </a:cubicBezTo>
                <a:cubicBezTo>
                  <a:pt x="206" y="190"/>
                  <a:pt x="179" y="211"/>
                  <a:pt x="146" y="247"/>
                </a:cubicBezTo>
                <a:cubicBezTo>
                  <a:pt x="139" y="254"/>
                  <a:pt x="139" y="254"/>
                  <a:pt x="139" y="254"/>
                </a:cubicBezTo>
                <a:cubicBezTo>
                  <a:pt x="138" y="240"/>
                  <a:pt x="138" y="240"/>
                  <a:pt x="138" y="240"/>
                </a:cubicBezTo>
                <a:cubicBezTo>
                  <a:pt x="140" y="234"/>
                  <a:pt x="142" y="227"/>
                  <a:pt x="143" y="220"/>
                </a:cubicBezTo>
                <a:cubicBezTo>
                  <a:pt x="146" y="206"/>
                  <a:pt x="150" y="192"/>
                  <a:pt x="154" y="178"/>
                </a:cubicBezTo>
                <a:cubicBezTo>
                  <a:pt x="156" y="169"/>
                  <a:pt x="161" y="162"/>
                  <a:pt x="169" y="157"/>
                </a:cubicBezTo>
                <a:cubicBezTo>
                  <a:pt x="191" y="142"/>
                  <a:pt x="227" y="102"/>
                  <a:pt x="235" y="75"/>
                </a:cubicBezTo>
                <a:cubicBezTo>
                  <a:pt x="240" y="56"/>
                  <a:pt x="238" y="32"/>
                  <a:pt x="230" y="11"/>
                </a:cubicBezTo>
                <a:cubicBezTo>
                  <a:pt x="229" y="10"/>
                  <a:pt x="228" y="8"/>
                  <a:pt x="228" y="7"/>
                </a:cubicBezTo>
                <a:cubicBezTo>
                  <a:pt x="227" y="7"/>
                  <a:pt x="227" y="6"/>
                  <a:pt x="227" y="6"/>
                </a:cubicBezTo>
                <a:cubicBezTo>
                  <a:pt x="226" y="6"/>
                  <a:pt x="226" y="6"/>
                  <a:pt x="226" y="6"/>
                </a:cubicBezTo>
                <a:cubicBezTo>
                  <a:pt x="226" y="5"/>
                  <a:pt x="226" y="5"/>
                  <a:pt x="226" y="5"/>
                </a:cubicBezTo>
                <a:cubicBezTo>
                  <a:pt x="225" y="4"/>
                  <a:pt x="224" y="2"/>
                  <a:pt x="223" y="2"/>
                </a:cubicBezTo>
                <a:cubicBezTo>
                  <a:pt x="219" y="0"/>
                  <a:pt x="210" y="7"/>
                  <a:pt x="206" y="11"/>
                </a:cubicBezTo>
                <a:cubicBezTo>
                  <a:pt x="203" y="13"/>
                  <a:pt x="203" y="13"/>
                  <a:pt x="203" y="13"/>
                </a:cubicBezTo>
                <a:cubicBezTo>
                  <a:pt x="176" y="28"/>
                  <a:pt x="147" y="63"/>
                  <a:pt x="140" y="88"/>
                </a:cubicBezTo>
                <a:cubicBezTo>
                  <a:pt x="135" y="104"/>
                  <a:pt x="135" y="130"/>
                  <a:pt x="143" y="144"/>
                </a:cubicBezTo>
                <a:cubicBezTo>
                  <a:pt x="145" y="145"/>
                  <a:pt x="145" y="145"/>
                  <a:pt x="145" y="145"/>
                </a:cubicBezTo>
                <a:cubicBezTo>
                  <a:pt x="144" y="146"/>
                  <a:pt x="144" y="146"/>
                  <a:pt x="144" y="146"/>
                </a:cubicBezTo>
                <a:cubicBezTo>
                  <a:pt x="146" y="147"/>
                  <a:pt x="146" y="147"/>
                  <a:pt x="146" y="147"/>
                </a:cubicBezTo>
                <a:cubicBezTo>
                  <a:pt x="145" y="150"/>
                  <a:pt x="145" y="150"/>
                  <a:pt x="145" y="150"/>
                </a:cubicBezTo>
                <a:cubicBezTo>
                  <a:pt x="148" y="156"/>
                  <a:pt x="149" y="164"/>
                  <a:pt x="147" y="170"/>
                </a:cubicBezTo>
                <a:cubicBezTo>
                  <a:pt x="146" y="174"/>
                  <a:pt x="146" y="174"/>
                  <a:pt x="146" y="174"/>
                </a:cubicBezTo>
                <a:cubicBezTo>
                  <a:pt x="146" y="175"/>
                  <a:pt x="146" y="177"/>
                  <a:pt x="146" y="179"/>
                </a:cubicBezTo>
                <a:cubicBezTo>
                  <a:pt x="145" y="181"/>
                  <a:pt x="145" y="184"/>
                  <a:pt x="145" y="186"/>
                </a:cubicBezTo>
                <a:cubicBezTo>
                  <a:pt x="130" y="237"/>
                  <a:pt x="130" y="237"/>
                  <a:pt x="130" y="237"/>
                </a:cubicBezTo>
                <a:cubicBezTo>
                  <a:pt x="125" y="234"/>
                  <a:pt x="125" y="234"/>
                  <a:pt x="125" y="234"/>
                </a:cubicBezTo>
                <a:cubicBezTo>
                  <a:pt x="122" y="232"/>
                  <a:pt x="119" y="230"/>
                  <a:pt x="118" y="226"/>
                </a:cubicBezTo>
                <a:cubicBezTo>
                  <a:pt x="116" y="222"/>
                  <a:pt x="115" y="217"/>
                  <a:pt x="115" y="211"/>
                </a:cubicBezTo>
                <a:cubicBezTo>
                  <a:pt x="114" y="206"/>
                  <a:pt x="113" y="202"/>
                  <a:pt x="111" y="198"/>
                </a:cubicBezTo>
                <a:cubicBezTo>
                  <a:pt x="108" y="192"/>
                  <a:pt x="108" y="192"/>
                  <a:pt x="108" y="192"/>
                </a:cubicBezTo>
                <a:cubicBezTo>
                  <a:pt x="97" y="169"/>
                  <a:pt x="69" y="140"/>
                  <a:pt x="44" y="132"/>
                </a:cubicBezTo>
                <a:cubicBezTo>
                  <a:pt x="42" y="132"/>
                  <a:pt x="41" y="132"/>
                  <a:pt x="39" y="132"/>
                </a:cubicBezTo>
                <a:cubicBezTo>
                  <a:pt x="41" y="163"/>
                  <a:pt x="46" y="205"/>
                  <a:pt x="63" y="234"/>
                </a:cubicBezTo>
                <a:cubicBezTo>
                  <a:pt x="67" y="241"/>
                  <a:pt x="67" y="241"/>
                  <a:pt x="67" y="241"/>
                </a:cubicBezTo>
                <a:cubicBezTo>
                  <a:pt x="79" y="260"/>
                  <a:pt x="89" y="269"/>
                  <a:pt x="108" y="279"/>
                </a:cubicBezTo>
                <a:cubicBezTo>
                  <a:pt x="112" y="282"/>
                  <a:pt x="115" y="285"/>
                  <a:pt x="116" y="287"/>
                </a:cubicBezTo>
                <a:cubicBezTo>
                  <a:pt x="117" y="289"/>
                  <a:pt x="118" y="293"/>
                  <a:pt x="118" y="298"/>
                </a:cubicBezTo>
                <a:cubicBezTo>
                  <a:pt x="118" y="301"/>
                  <a:pt x="117" y="303"/>
                  <a:pt x="117" y="306"/>
                </a:cubicBezTo>
                <a:cubicBezTo>
                  <a:pt x="116" y="324"/>
                  <a:pt x="115" y="346"/>
                  <a:pt x="110" y="360"/>
                </a:cubicBezTo>
                <a:cubicBezTo>
                  <a:pt x="108" y="367"/>
                  <a:pt x="108" y="367"/>
                  <a:pt x="108" y="367"/>
                </a:cubicBezTo>
                <a:cubicBezTo>
                  <a:pt x="92" y="350"/>
                  <a:pt x="92" y="350"/>
                  <a:pt x="92" y="350"/>
                </a:cubicBezTo>
                <a:cubicBezTo>
                  <a:pt x="89" y="347"/>
                  <a:pt x="87" y="345"/>
                  <a:pt x="86" y="342"/>
                </a:cubicBezTo>
                <a:cubicBezTo>
                  <a:pt x="85" y="340"/>
                  <a:pt x="83" y="338"/>
                  <a:pt x="81" y="336"/>
                </a:cubicBezTo>
                <a:cubicBezTo>
                  <a:pt x="62" y="320"/>
                  <a:pt x="25" y="294"/>
                  <a:pt x="3" y="288"/>
                </a:cubicBezTo>
                <a:cubicBezTo>
                  <a:pt x="2" y="288"/>
                  <a:pt x="1" y="288"/>
                  <a:pt x="0" y="288"/>
                </a:cubicBezTo>
                <a:cubicBezTo>
                  <a:pt x="1" y="292"/>
                  <a:pt x="2" y="296"/>
                  <a:pt x="2" y="299"/>
                </a:cubicBezTo>
                <a:cubicBezTo>
                  <a:pt x="7" y="323"/>
                  <a:pt x="10" y="341"/>
                  <a:pt x="20" y="359"/>
                </a:cubicBezTo>
                <a:cubicBezTo>
                  <a:pt x="28" y="376"/>
                  <a:pt x="41" y="389"/>
                  <a:pt x="61" y="401"/>
                </a:cubicBezTo>
                <a:cubicBezTo>
                  <a:pt x="67" y="405"/>
                  <a:pt x="74" y="407"/>
                  <a:pt x="80" y="409"/>
                </a:cubicBezTo>
                <a:cubicBezTo>
                  <a:pt x="85" y="411"/>
                  <a:pt x="89" y="411"/>
                  <a:pt x="94" y="412"/>
                </a:cubicBezTo>
                <a:cubicBezTo>
                  <a:pt x="99" y="412"/>
                  <a:pt x="103" y="413"/>
                  <a:pt x="108" y="415"/>
                </a:cubicBezTo>
                <a:cubicBezTo>
                  <a:pt x="113" y="416"/>
                  <a:pt x="116" y="418"/>
                  <a:pt x="119" y="421"/>
                </a:cubicBezTo>
                <a:cubicBezTo>
                  <a:pt x="119" y="421"/>
                  <a:pt x="118" y="451"/>
                  <a:pt x="119" y="457"/>
                </a:cubicBezTo>
                <a:cubicBezTo>
                  <a:pt x="119" y="458"/>
                  <a:pt x="119" y="459"/>
                  <a:pt x="119" y="460"/>
                </a:cubicBezTo>
                <a:cubicBezTo>
                  <a:pt x="119" y="461"/>
                  <a:pt x="119" y="461"/>
                  <a:pt x="119" y="461"/>
                </a:cubicBezTo>
                <a:cubicBezTo>
                  <a:pt x="119" y="514"/>
                  <a:pt x="119" y="514"/>
                  <a:pt x="119" y="514"/>
                </a:cubicBezTo>
                <a:cubicBezTo>
                  <a:pt x="114" y="512"/>
                  <a:pt x="114" y="512"/>
                  <a:pt x="114" y="512"/>
                </a:cubicBezTo>
                <a:cubicBezTo>
                  <a:pt x="111" y="511"/>
                  <a:pt x="107" y="510"/>
                  <a:pt x="105" y="507"/>
                </a:cubicBezTo>
                <a:cubicBezTo>
                  <a:pt x="102" y="503"/>
                  <a:pt x="100" y="498"/>
                  <a:pt x="97" y="494"/>
                </a:cubicBezTo>
                <a:cubicBezTo>
                  <a:pt x="95" y="489"/>
                  <a:pt x="93" y="485"/>
                  <a:pt x="90" y="482"/>
                </a:cubicBezTo>
                <a:cubicBezTo>
                  <a:pt x="86" y="477"/>
                  <a:pt x="86" y="477"/>
                  <a:pt x="86" y="477"/>
                </a:cubicBezTo>
                <a:cubicBezTo>
                  <a:pt x="69" y="458"/>
                  <a:pt x="33" y="437"/>
                  <a:pt x="7" y="437"/>
                </a:cubicBezTo>
                <a:cubicBezTo>
                  <a:pt x="6" y="437"/>
                  <a:pt x="4" y="438"/>
                  <a:pt x="2" y="439"/>
                </a:cubicBezTo>
                <a:cubicBezTo>
                  <a:pt x="13" y="467"/>
                  <a:pt x="30" y="506"/>
                  <a:pt x="54" y="530"/>
                </a:cubicBezTo>
                <a:cubicBezTo>
                  <a:pt x="60" y="535"/>
                  <a:pt x="60" y="535"/>
                  <a:pt x="60" y="535"/>
                </a:cubicBezTo>
                <a:cubicBezTo>
                  <a:pt x="77" y="551"/>
                  <a:pt x="89" y="557"/>
                  <a:pt x="109" y="561"/>
                </a:cubicBezTo>
                <a:cubicBezTo>
                  <a:pt x="115" y="562"/>
                  <a:pt x="118" y="564"/>
                  <a:pt x="120" y="566"/>
                </a:cubicBezTo>
                <a:cubicBezTo>
                  <a:pt x="121" y="567"/>
                  <a:pt x="123" y="571"/>
                  <a:pt x="124" y="576"/>
                </a:cubicBezTo>
                <a:cubicBezTo>
                  <a:pt x="125" y="578"/>
                  <a:pt x="126" y="581"/>
                  <a:pt x="126" y="584"/>
                </a:cubicBezTo>
                <a:cubicBezTo>
                  <a:pt x="130" y="601"/>
                  <a:pt x="135" y="623"/>
                  <a:pt x="135" y="638"/>
                </a:cubicBezTo>
                <a:cubicBezTo>
                  <a:pt x="135" y="645"/>
                  <a:pt x="135" y="645"/>
                  <a:pt x="135" y="645"/>
                </a:cubicBezTo>
                <a:cubicBezTo>
                  <a:pt x="114" y="633"/>
                  <a:pt x="114" y="633"/>
                  <a:pt x="114" y="633"/>
                </a:cubicBezTo>
                <a:cubicBezTo>
                  <a:pt x="111" y="631"/>
                  <a:pt x="108" y="629"/>
                  <a:pt x="106" y="627"/>
                </a:cubicBezTo>
                <a:cubicBezTo>
                  <a:pt x="104" y="625"/>
                  <a:pt x="102" y="624"/>
                  <a:pt x="100" y="623"/>
                </a:cubicBezTo>
                <a:cubicBezTo>
                  <a:pt x="77" y="612"/>
                  <a:pt x="34" y="598"/>
                  <a:pt x="12" y="598"/>
                </a:cubicBezTo>
                <a:cubicBezTo>
                  <a:pt x="10" y="598"/>
                  <a:pt x="9" y="598"/>
                  <a:pt x="9" y="599"/>
                </a:cubicBezTo>
                <a:cubicBezTo>
                  <a:pt x="11" y="603"/>
                  <a:pt x="12" y="606"/>
                  <a:pt x="14" y="609"/>
                </a:cubicBezTo>
                <a:cubicBezTo>
                  <a:pt x="25" y="631"/>
                  <a:pt x="33" y="647"/>
                  <a:pt x="48" y="662"/>
                </a:cubicBezTo>
                <a:cubicBezTo>
                  <a:pt x="60" y="676"/>
                  <a:pt x="76" y="685"/>
                  <a:pt x="99" y="691"/>
                </a:cubicBezTo>
                <a:cubicBezTo>
                  <a:pt x="106" y="692"/>
                  <a:pt x="113" y="693"/>
                  <a:pt x="120" y="693"/>
                </a:cubicBezTo>
                <a:cubicBezTo>
                  <a:pt x="124" y="693"/>
                  <a:pt x="129" y="693"/>
                  <a:pt x="133" y="692"/>
                </a:cubicBezTo>
                <a:cubicBezTo>
                  <a:pt x="138" y="691"/>
                  <a:pt x="143" y="691"/>
                  <a:pt x="148" y="691"/>
                </a:cubicBezTo>
                <a:cubicBezTo>
                  <a:pt x="154" y="691"/>
                  <a:pt x="157" y="692"/>
                  <a:pt x="161" y="695"/>
                </a:cubicBezTo>
                <a:cubicBezTo>
                  <a:pt x="166" y="702"/>
                  <a:pt x="166" y="702"/>
                  <a:pt x="166" y="702"/>
                </a:cubicBezTo>
                <a:cubicBezTo>
                  <a:pt x="171" y="710"/>
                  <a:pt x="171" y="710"/>
                  <a:pt x="171" y="710"/>
                </a:cubicBezTo>
                <a:cubicBezTo>
                  <a:pt x="184" y="732"/>
                  <a:pt x="192" y="746"/>
                  <a:pt x="210" y="768"/>
                </a:cubicBezTo>
                <a:cubicBezTo>
                  <a:pt x="213" y="770"/>
                  <a:pt x="214" y="773"/>
                  <a:pt x="214" y="776"/>
                </a:cubicBezTo>
                <a:cubicBezTo>
                  <a:pt x="214" y="776"/>
                  <a:pt x="215" y="777"/>
                  <a:pt x="215" y="777"/>
                </a:cubicBezTo>
                <a:cubicBezTo>
                  <a:pt x="217" y="785"/>
                  <a:pt x="217" y="785"/>
                  <a:pt x="217" y="785"/>
                </a:cubicBezTo>
                <a:cubicBezTo>
                  <a:pt x="210" y="783"/>
                  <a:pt x="210" y="783"/>
                  <a:pt x="210" y="783"/>
                </a:cubicBezTo>
                <a:cubicBezTo>
                  <a:pt x="207" y="782"/>
                  <a:pt x="204" y="781"/>
                  <a:pt x="201" y="780"/>
                </a:cubicBezTo>
                <a:cubicBezTo>
                  <a:pt x="179" y="773"/>
                  <a:pt x="159" y="767"/>
                  <a:pt x="138" y="767"/>
                </a:cubicBezTo>
                <a:cubicBezTo>
                  <a:pt x="108" y="767"/>
                  <a:pt x="82" y="778"/>
                  <a:pt x="59" y="790"/>
                </a:cubicBezTo>
                <a:cubicBezTo>
                  <a:pt x="61" y="793"/>
                  <a:pt x="64" y="797"/>
                  <a:pt x="68" y="801"/>
                </a:cubicBezTo>
                <a:cubicBezTo>
                  <a:pt x="72" y="805"/>
                  <a:pt x="77" y="808"/>
                  <a:pt x="83" y="811"/>
                </a:cubicBezTo>
                <a:cubicBezTo>
                  <a:pt x="109" y="821"/>
                  <a:pt x="136" y="826"/>
                  <a:pt x="172" y="826"/>
                </a:cubicBezTo>
                <a:cubicBezTo>
                  <a:pt x="196" y="826"/>
                  <a:pt x="219" y="823"/>
                  <a:pt x="246" y="816"/>
                </a:cubicBezTo>
                <a:cubicBezTo>
                  <a:pt x="247" y="816"/>
                  <a:pt x="247" y="816"/>
                  <a:pt x="247" y="816"/>
                </a:cubicBezTo>
                <a:cubicBezTo>
                  <a:pt x="248" y="816"/>
                  <a:pt x="249" y="816"/>
                  <a:pt x="250" y="815"/>
                </a:cubicBezTo>
                <a:cubicBezTo>
                  <a:pt x="250" y="815"/>
                  <a:pt x="251" y="815"/>
                  <a:pt x="252" y="815"/>
                </a:cubicBezTo>
                <a:cubicBezTo>
                  <a:pt x="256" y="815"/>
                  <a:pt x="260" y="816"/>
                  <a:pt x="264" y="819"/>
                </a:cubicBezTo>
                <a:cubicBezTo>
                  <a:pt x="273" y="827"/>
                  <a:pt x="283" y="833"/>
                  <a:pt x="293" y="839"/>
                </a:cubicBezTo>
                <a:cubicBezTo>
                  <a:pt x="295" y="840"/>
                  <a:pt x="297" y="841"/>
                  <a:pt x="300" y="843"/>
                </a:cubicBezTo>
                <a:cubicBezTo>
                  <a:pt x="303" y="844"/>
                  <a:pt x="306" y="845"/>
                  <a:pt x="308" y="846"/>
                </a:cubicBezTo>
                <a:cubicBezTo>
                  <a:pt x="317" y="852"/>
                  <a:pt x="317" y="852"/>
                  <a:pt x="317" y="852"/>
                </a:cubicBezTo>
                <a:cubicBezTo>
                  <a:pt x="314" y="860"/>
                  <a:pt x="314" y="860"/>
                  <a:pt x="314" y="860"/>
                </a:cubicBezTo>
                <a:cubicBezTo>
                  <a:pt x="311" y="860"/>
                  <a:pt x="311" y="860"/>
                  <a:pt x="311" y="860"/>
                </a:cubicBezTo>
                <a:cubicBezTo>
                  <a:pt x="258" y="860"/>
                  <a:pt x="246" y="865"/>
                  <a:pt x="198" y="880"/>
                </a:cubicBezTo>
                <a:cubicBezTo>
                  <a:pt x="195" y="881"/>
                  <a:pt x="195" y="881"/>
                  <a:pt x="195" y="881"/>
                </a:cubicBezTo>
                <a:cubicBezTo>
                  <a:pt x="193" y="882"/>
                  <a:pt x="192" y="883"/>
                  <a:pt x="190" y="884"/>
                </a:cubicBezTo>
                <a:cubicBezTo>
                  <a:pt x="196" y="891"/>
                  <a:pt x="196" y="891"/>
                  <a:pt x="196" y="891"/>
                </a:cubicBezTo>
                <a:cubicBezTo>
                  <a:pt x="218" y="913"/>
                  <a:pt x="250" y="914"/>
                  <a:pt x="279" y="914"/>
                </a:cubicBezTo>
                <a:cubicBezTo>
                  <a:pt x="293" y="914"/>
                  <a:pt x="309" y="914"/>
                  <a:pt x="326" y="910"/>
                </a:cubicBezTo>
                <a:cubicBezTo>
                  <a:pt x="348" y="905"/>
                  <a:pt x="364" y="897"/>
                  <a:pt x="381" y="886"/>
                </a:cubicBezTo>
                <a:cubicBezTo>
                  <a:pt x="385" y="884"/>
                  <a:pt x="389" y="882"/>
                  <a:pt x="395" y="882"/>
                </a:cubicBezTo>
                <a:cubicBezTo>
                  <a:pt x="398" y="882"/>
                  <a:pt x="401" y="883"/>
                  <a:pt x="404" y="884"/>
                </a:cubicBezTo>
                <a:cubicBezTo>
                  <a:pt x="410" y="885"/>
                  <a:pt x="414" y="884"/>
                  <a:pt x="417" y="884"/>
                </a:cubicBezTo>
                <a:cubicBezTo>
                  <a:pt x="421" y="883"/>
                  <a:pt x="425" y="883"/>
                  <a:pt x="431" y="883"/>
                </a:cubicBezTo>
                <a:cubicBezTo>
                  <a:pt x="433" y="883"/>
                  <a:pt x="436" y="883"/>
                  <a:pt x="439" y="883"/>
                </a:cubicBezTo>
                <a:cubicBezTo>
                  <a:pt x="447" y="883"/>
                  <a:pt x="458" y="883"/>
                  <a:pt x="465" y="885"/>
                </a:cubicBezTo>
                <a:cubicBezTo>
                  <a:pt x="467" y="886"/>
                  <a:pt x="467" y="886"/>
                  <a:pt x="467" y="886"/>
                </a:cubicBezTo>
                <a:cubicBezTo>
                  <a:pt x="470" y="892"/>
                  <a:pt x="470" y="892"/>
                  <a:pt x="470" y="892"/>
                </a:cubicBezTo>
                <a:cubicBezTo>
                  <a:pt x="463" y="898"/>
                  <a:pt x="463" y="898"/>
                  <a:pt x="463" y="898"/>
                </a:cubicBezTo>
                <a:cubicBezTo>
                  <a:pt x="442" y="914"/>
                  <a:pt x="403" y="943"/>
                  <a:pt x="403" y="967"/>
                </a:cubicBezTo>
                <a:cubicBezTo>
                  <a:pt x="403" y="974"/>
                  <a:pt x="405" y="979"/>
                  <a:pt x="407" y="981"/>
                </a:cubicBezTo>
                <a:cubicBezTo>
                  <a:pt x="408" y="982"/>
                  <a:pt x="408" y="982"/>
                  <a:pt x="408" y="982"/>
                </a:cubicBezTo>
                <a:cubicBezTo>
                  <a:pt x="409" y="983"/>
                  <a:pt x="410" y="985"/>
                  <a:pt x="414" y="985"/>
                </a:cubicBezTo>
                <a:cubicBezTo>
                  <a:pt x="415" y="985"/>
                  <a:pt x="415" y="985"/>
                  <a:pt x="416" y="984"/>
                </a:cubicBezTo>
                <a:cubicBezTo>
                  <a:pt x="417" y="984"/>
                  <a:pt x="418" y="984"/>
                  <a:pt x="420" y="984"/>
                </a:cubicBezTo>
                <a:cubicBezTo>
                  <a:pt x="448" y="979"/>
                  <a:pt x="470" y="974"/>
                  <a:pt x="484" y="950"/>
                </a:cubicBezTo>
                <a:cubicBezTo>
                  <a:pt x="494" y="935"/>
                  <a:pt x="503" y="913"/>
                  <a:pt x="507" y="897"/>
                </a:cubicBezTo>
                <a:cubicBezTo>
                  <a:pt x="507" y="891"/>
                  <a:pt x="511" y="884"/>
                  <a:pt x="522" y="884"/>
                </a:cubicBezTo>
                <a:cubicBezTo>
                  <a:pt x="525" y="884"/>
                  <a:pt x="528" y="884"/>
                  <a:pt x="531" y="885"/>
                </a:cubicBezTo>
                <a:cubicBezTo>
                  <a:pt x="535" y="885"/>
                  <a:pt x="538" y="885"/>
                  <a:pt x="542" y="885"/>
                </a:cubicBezTo>
                <a:cubicBezTo>
                  <a:pt x="550" y="885"/>
                  <a:pt x="558" y="884"/>
                  <a:pt x="566" y="883"/>
                </a:cubicBezTo>
                <a:cubicBezTo>
                  <a:pt x="574" y="881"/>
                  <a:pt x="583" y="880"/>
                  <a:pt x="592" y="880"/>
                </a:cubicBezTo>
                <a:cubicBezTo>
                  <a:pt x="601" y="880"/>
                  <a:pt x="601" y="880"/>
                  <a:pt x="601" y="880"/>
                </a:cubicBezTo>
                <a:cubicBezTo>
                  <a:pt x="595" y="887"/>
                  <a:pt x="595" y="887"/>
                  <a:pt x="595" y="887"/>
                </a:cubicBezTo>
                <a:cubicBezTo>
                  <a:pt x="577" y="907"/>
                  <a:pt x="568" y="930"/>
                  <a:pt x="568" y="958"/>
                </a:cubicBezTo>
                <a:cubicBezTo>
                  <a:pt x="568" y="970"/>
                  <a:pt x="570" y="977"/>
                  <a:pt x="575" y="981"/>
                </a:cubicBezTo>
                <a:cubicBezTo>
                  <a:pt x="576" y="982"/>
                  <a:pt x="576" y="982"/>
                  <a:pt x="576" y="982"/>
                </a:cubicBezTo>
                <a:cubicBezTo>
                  <a:pt x="578" y="985"/>
                  <a:pt x="579" y="986"/>
                  <a:pt x="583" y="986"/>
                </a:cubicBezTo>
                <a:cubicBezTo>
                  <a:pt x="589" y="986"/>
                  <a:pt x="597" y="979"/>
                  <a:pt x="603" y="973"/>
                </a:cubicBezTo>
                <a:cubicBezTo>
                  <a:pt x="621" y="950"/>
                  <a:pt x="624" y="928"/>
                  <a:pt x="627" y="901"/>
                </a:cubicBezTo>
                <a:cubicBezTo>
                  <a:pt x="628" y="897"/>
                  <a:pt x="628" y="892"/>
                  <a:pt x="629" y="888"/>
                </a:cubicBezTo>
                <a:cubicBezTo>
                  <a:pt x="631" y="875"/>
                  <a:pt x="639" y="867"/>
                  <a:pt x="652" y="865"/>
                </a:cubicBezTo>
                <a:cubicBezTo>
                  <a:pt x="667" y="862"/>
                  <a:pt x="686" y="862"/>
                  <a:pt x="702" y="862"/>
                </a:cubicBezTo>
                <a:cubicBezTo>
                  <a:pt x="711" y="862"/>
                  <a:pt x="720" y="863"/>
                  <a:pt x="727" y="865"/>
                </a:cubicBezTo>
                <a:cubicBezTo>
                  <a:pt x="728" y="866"/>
                  <a:pt x="728" y="866"/>
                  <a:pt x="728" y="866"/>
                </a:cubicBezTo>
                <a:cubicBezTo>
                  <a:pt x="730" y="867"/>
                  <a:pt x="732" y="867"/>
                  <a:pt x="733" y="867"/>
                </a:cubicBezTo>
                <a:cubicBezTo>
                  <a:pt x="736" y="868"/>
                  <a:pt x="738" y="869"/>
                  <a:pt x="741" y="870"/>
                </a:cubicBezTo>
                <a:cubicBezTo>
                  <a:pt x="741" y="871"/>
                  <a:pt x="741" y="871"/>
                  <a:pt x="741" y="871"/>
                </a:cubicBezTo>
                <a:cubicBezTo>
                  <a:pt x="745" y="875"/>
                  <a:pt x="746" y="880"/>
                  <a:pt x="747" y="886"/>
                </a:cubicBezTo>
                <a:cubicBezTo>
                  <a:pt x="747" y="889"/>
                  <a:pt x="748" y="893"/>
                  <a:pt x="748" y="896"/>
                </a:cubicBezTo>
                <a:cubicBezTo>
                  <a:pt x="752" y="924"/>
                  <a:pt x="755" y="950"/>
                  <a:pt x="774" y="972"/>
                </a:cubicBezTo>
                <a:cubicBezTo>
                  <a:pt x="774" y="972"/>
                  <a:pt x="774" y="972"/>
                  <a:pt x="774" y="972"/>
                </a:cubicBezTo>
                <a:cubicBezTo>
                  <a:pt x="775" y="973"/>
                  <a:pt x="775" y="973"/>
                  <a:pt x="775" y="973"/>
                </a:cubicBezTo>
                <a:cubicBezTo>
                  <a:pt x="776" y="974"/>
                  <a:pt x="777" y="974"/>
                  <a:pt x="777" y="975"/>
                </a:cubicBezTo>
                <a:cubicBezTo>
                  <a:pt x="778" y="976"/>
                  <a:pt x="779" y="977"/>
                  <a:pt x="779" y="978"/>
                </a:cubicBezTo>
                <a:cubicBezTo>
                  <a:pt x="785" y="983"/>
                  <a:pt x="791" y="986"/>
                  <a:pt x="796" y="986"/>
                </a:cubicBezTo>
                <a:cubicBezTo>
                  <a:pt x="808" y="986"/>
                  <a:pt x="809" y="966"/>
                  <a:pt x="809" y="961"/>
                </a:cubicBezTo>
                <a:cubicBezTo>
                  <a:pt x="809" y="935"/>
                  <a:pt x="798" y="908"/>
                  <a:pt x="779" y="886"/>
                </a:cubicBezTo>
                <a:cubicBezTo>
                  <a:pt x="776" y="884"/>
                  <a:pt x="776" y="884"/>
                  <a:pt x="776" y="884"/>
                </a:cubicBezTo>
                <a:cubicBezTo>
                  <a:pt x="779" y="881"/>
                  <a:pt x="779" y="881"/>
                  <a:pt x="779" y="881"/>
                </a:cubicBezTo>
                <a:cubicBezTo>
                  <a:pt x="781" y="879"/>
                  <a:pt x="784" y="879"/>
                  <a:pt x="785" y="879"/>
                </a:cubicBezTo>
                <a:cubicBezTo>
                  <a:pt x="788" y="879"/>
                  <a:pt x="792" y="880"/>
                  <a:pt x="796" y="881"/>
                </a:cubicBezTo>
                <a:cubicBezTo>
                  <a:pt x="812" y="884"/>
                  <a:pt x="823" y="884"/>
                  <a:pt x="837" y="884"/>
                </a:cubicBezTo>
                <a:cubicBezTo>
                  <a:pt x="840" y="884"/>
                  <a:pt x="843" y="884"/>
                  <a:pt x="846" y="884"/>
                </a:cubicBezTo>
                <a:cubicBezTo>
                  <a:pt x="849" y="884"/>
                  <a:pt x="852" y="884"/>
                  <a:pt x="856" y="884"/>
                </a:cubicBezTo>
                <a:cubicBezTo>
                  <a:pt x="861" y="884"/>
                  <a:pt x="864" y="884"/>
                  <a:pt x="866" y="886"/>
                </a:cubicBezTo>
                <a:cubicBezTo>
                  <a:pt x="867" y="887"/>
                  <a:pt x="867" y="887"/>
                  <a:pt x="867" y="887"/>
                </a:cubicBezTo>
                <a:cubicBezTo>
                  <a:pt x="870" y="895"/>
                  <a:pt x="870" y="895"/>
                  <a:pt x="870" y="895"/>
                </a:cubicBezTo>
                <a:cubicBezTo>
                  <a:pt x="877" y="918"/>
                  <a:pt x="885" y="943"/>
                  <a:pt x="901" y="959"/>
                </a:cubicBezTo>
                <a:cubicBezTo>
                  <a:pt x="911" y="970"/>
                  <a:pt x="922" y="976"/>
                  <a:pt x="933" y="979"/>
                </a:cubicBezTo>
                <a:cubicBezTo>
                  <a:pt x="941" y="982"/>
                  <a:pt x="954" y="985"/>
                  <a:pt x="964" y="985"/>
                </a:cubicBezTo>
                <a:cubicBezTo>
                  <a:pt x="969" y="985"/>
                  <a:pt x="973" y="982"/>
                  <a:pt x="973" y="970"/>
                </a:cubicBezTo>
                <a:cubicBezTo>
                  <a:pt x="973" y="960"/>
                  <a:pt x="964" y="946"/>
                  <a:pt x="947" y="928"/>
                </a:cubicBezTo>
                <a:cubicBezTo>
                  <a:pt x="934" y="914"/>
                  <a:pt x="925" y="906"/>
                  <a:pt x="917" y="902"/>
                </a:cubicBezTo>
                <a:cubicBezTo>
                  <a:pt x="917" y="902"/>
                  <a:pt x="917" y="902"/>
                  <a:pt x="917" y="902"/>
                </a:cubicBezTo>
                <a:cubicBezTo>
                  <a:pt x="907" y="894"/>
                  <a:pt x="907" y="894"/>
                  <a:pt x="907" y="894"/>
                </a:cubicBezTo>
                <a:cubicBezTo>
                  <a:pt x="910" y="887"/>
                  <a:pt x="910" y="887"/>
                  <a:pt x="910" y="887"/>
                </a:cubicBezTo>
                <a:cubicBezTo>
                  <a:pt x="912" y="886"/>
                  <a:pt x="912" y="886"/>
                  <a:pt x="912" y="886"/>
                </a:cubicBezTo>
                <a:cubicBezTo>
                  <a:pt x="923" y="883"/>
                  <a:pt x="942" y="883"/>
                  <a:pt x="955" y="883"/>
                </a:cubicBezTo>
                <a:cubicBezTo>
                  <a:pt x="957" y="883"/>
                  <a:pt x="959" y="884"/>
                  <a:pt x="961" y="884"/>
                </a:cubicBezTo>
                <a:cubicBezTo>
                  <a:pt x="965" y="884"/>
                  <a:pt x="969" y="885"/>
                  <a:pt x="975" y="884"/>
                </a:cubicBezTo>
                <a:cubicBezTo>
                  <a:pt x="977" y="883"/>
                  <a:pt x="980" y="882"/>
                  <a:pt x="984" y="882"/>
                </a:cubicBezTo>
                <a:cubicBezTo>
                  <a:pt x="989" y="882"/>
                  <a:pt x="994" y="884"/>
                  <a:pt x="997" y="886"/>
                </a:cubicBezTo>
                <a:cubicBezTo>
                  <a:pt x="1014" y="898"/>
                  <a:pt x="1029" y="905"/>
                  <a:pt x="1052" y="910"/>
                </a:cubicBezTo>
                <a:cubicBezTo>
                  <a:pt x="1065" y="913"/>
                  <a:pt x="1080" y="914"/>
                  <a:pt x="1099" y="914"/>
                </a:cubicBezTo>
                <a:cubicBezTo>
                  <a:pt x="1133" y="914"/>
                  <a:pt x="1165" y="912"/>
                  <a:pt x="1186" y="886"/>
                </a:cubicBezTo>
                <a:cubicBezTo>
                  <a:pt x="1184" y="884"/>
                  <a:pt x="1184" y="884"/>
                  <a:pt x="1184" y="884"/>
                </a:cubicBezTo>
                <a:cubicBezTo>
                  <a:pt x="1182" y="882"/>
                  <a:pt x="1181" y="882"/>
                  <a:pt x="1181" y="882"/>
                </a:cubicBezTo>
                <a:cubicBezTo>
                  <a:pt x="1181" y="882"/>
                  <a:pt x="1181" y="882"/>
                  <a:pt x="1181" y="882"/>
                </a:cubicBezTo>
                <a:cubicBezTo>
                  <a:pt x="1180" y="881"/>
                  <a:pt x="1180" y="881"/>
                  <a:pt x="1180" y="881"/>
                </a:cubicBezTo>
                <a:cubicBezTo>
                  <a:pt x="1133" y="864"/>
                  <a:pt x="1117" y="860"/>
                  <a:pt x="1064" y="860"/>
                </a:cubicBezTo>
                <a:cubicBezTo>
                  <a:pt x="1060" y="860"/>
                  <a:pt x="1060" y="860"/>
                  <a:pt x="1060" y="860"/>
                </a:cubicBezTo>
                <a:cubicBezTo>
                  <a:pt x="1060" y="853"/>
                  <a:pt x="1060" y="853"/>
                  <a:pt x="1060" y="853"/>
                </a:cubicBezTo>
                <a:cubicBezTo>
                  <a:pt x="1071" y="846"/>
                  <a:pt x="1071" y="846"/>
                  <a:pt x="1071" y="846"/>
                </a:cubicBezTo>
                <a:cubicBezTo>
                  <a:pt x="1087" y="839"/>
                  <a:pt x="1099" y="831"/>
                  <a:pt x="1114" y="819"/>
                </a:cubicBezTo>
                <a:cubicBezTo>
                  <a:pt x="1118" y="816"/>
                  <a:pt x="1122" y="815"/>
                  <a:pt x="1126" y="815"/>
                </a:cubicBezTo>
                <a:cubicBezTo>
                  <a:pt x="1127" y="815"/>
                  <a:pt x="1127" y="815"/>
                  <a:pt x="1128" y="815"/>
                </a:cubicBezTo>
                <a:cubicBezTo>
                  <a:pt x="1129" y="816"/>
                  <a:pt x="1129" y="816"/>
                  <a:pt x="1130" y="816"/>
                </a:cubicBezTo>
                <a:cubicBezTo>
                  <a:pt x="1131" y="816"/>
                  <a:pt x="1131" y="816"/>
                  <a:pt x="1131" y="816"/>
                </a:cubicBezTo>
                <a:cubicBezTo>
                  <a:pt x="1158" y="823"/>
                  <a:pt x="1182" y="826"/>
                  <a:pt x="1207" y="826"/>
                </a:cubicBezTo>
                <a:cubicBezTo>
                  <a:pt x="1242" y="826"/>
                  <a:pt x="1269" y="821"/>
                  <a:pt x="1295" y="811"/>
                </a:cubicBezTo>
                <a:cubicBezTo>
                  <a:pt x="1304" y="807"/>
                  <a:pt x="1310" y="801"/>
                  <a:pt x="1317" y="791"/>
                </a:cubicBezTo>
                <a:cubicBezTo>
                  <a:pt x="1315" y="790"/>
                  <a:pt x="1315" y="790"/>
                  <a:pt x="1315" y="790"/>
                </a:cubicBezTo>
                <a:cubicBezTo>
                  <a:pt x="1291" y="779"/>
                  <a:pt x="1265" y="767"/>
                  <a:pt x="1237" y="767"/>
                </a:cubicBezTo>
                <a:cubicBezTo>
                  <a:pt x="1213" y="767"/>
                  <a:pt x="1190" y="775"/>
                  <a:pt x="1168" y="782"/>
                </a:cubicBezTo>
                <a:cubicBezTo>
                  <a:pt x="1163" y="783"/>
                  <a:pt x="1163" y="783"/>
                  <a:pt x="1163" y="783"/>
                </a:cubicBezTo>
                <a:cubicBezTo>
                  <a:pt x="1163" y="778"/>
                  <a:pt x="1163" y="778"/>
                  <a:pt x="1163" y="778"/>
                </a:cubicBezTo>
                <a:cubicBezTo>
                  <a:pt x="1163" y="775"/>
                  <a:pt x="1164" y="772"/>
                  <a:pt x="1165" y="770"/>
                </a:cubicBezTo>
                <a:cubicBezTo>
                  <a:pt x="1169" y="765"/>
                  <a:pt x="1173" y="761"/>
                  <a:pt x="1177" y="756"/>
                </a:cubicBezTo>
                <a:cubicBezTo>
                  <a:pt x="1179" y="754"/>
                  <a:pt x="1181" y="752"/>
                  <a:pt x="1183" y="750"/>
                </a:cubicBezTo>
                <a:cubicBezTo>
                  <a:pt x="1191" y="739"/>
                  <a:pt x="1197" y="728"/>
                  <a:pt x="1204" y="716"/>
                </a:cubicBezTo>
                <a:cubicBezTo>
                  <a:pt x="1206" y="712"/>
                  <a:pt x="1208" y="708"/>
                  <a:pt x="1211" y="704"/>
                </a:cubicBezTo>
                <a:cubicBezTo>
                  <a:pt x="1215" y="695"/>
                  <a:pt x="1222" y="691"/>
                  <a:pt x="1231" y="691"/>
                </a:cubicBezTo>
                <a:cubicBezTo>
                  <a:pt x="1236" y="691"/>
                  <a:pt x="1241" y="691"/>
                  <a:pt x="1245" y="692"/>
                </a:cubicBezTo>
                <a:cubicBezTo>
                  <a:pt x="1250" y="693"/>
                  <a:pt x="1254" y="693"/>
                  <a:pt x="1259" y="693"/>
                </a:cubicBezTo>
                <a:cubicBezTo>
                  <a:pt x="1266" y="693"/>
                  <a:pt x="1273" y="692"/>
                  <a:pt x="1279" y="691"/>
                </a:cubicBezTo>
                <a:cubicBezTo>
                  <a:pt x="1327" y="676"/>
                  <a:pt x="1338" y="655"/>
                  <a:pt x="1357" y="619"/>
                </a:cubicBezTo>
                <a:cubicBezTo>
                  <a:pt x="1360" y="614"/>
                  <a:pt x="1363" y="608"/>
                  <a:pt x="1367" y="601"/>
                </a:cubicBezTo>
                <a:cubicBezTo>
                  <a:pt x="1366" y="601"/>
                  <a:pt x="1366" y="601"/>
                  <a:pt x="1366" y="601"/>
                </a:cubicBezTo>
                <a:cubicBezTo>
                  <a:pt x="1365" y="600"/>
                  <a:pt x="1365" y="600"/>
                  <a:pt x="1365" y="600"/>
                </a:cubicBezTo>
                <a:cubicBezTo>
                  <a:pt x="1364" y="599"/>
                  <a:pt x="1364" y="599"/>
                  <a:pt x="1364" y="599"/>
                </a:cubicBezTo>
                <a:cubicBezTo>
                  <a:pt x="1364" y="599"/>
                  <a:pt x="1364" y="599"/>
                  <a:pt x="1364" y="599"/>
                </a:cubicBezTo>
                <a:cubicBezTo>
                  <a:pt x="1364" y="598"/>
                  <a:pt x="1363" y="598"/>
                  <a:pt x="1362" y="598"/>
                </a:cubicBezTo>
                <a:cubicBezTo>
                  <a:pt x="1341" y="598"/>
                  <a:pt x="1295" y="613"/>
                  <a:pt x="1275" y="622"/>
                </a:cubicBezTo>
                <a:cubicBezTo>
                  <a:pt x="1272" y="624"/>
                  <a:pt x="1270" y="626"/>
                  <a:pt x="1268" y="628"/>
                </a:cubicBezTo>
                <a:cubicBezTo>
                  <a:pt x="1266" y="629"/>
                  <a:pt x="1264" y="631"/>
                  <a:pt x="1261" y="633"/>
                </a:cubicBezTo>
                <a:cubicBezTo>
                  <a:pt x="1258" y="635"/>
                  <a:pt x="1255" y="637"/>
                  <a:pt x="1253" y="638"/>
                </a:cubicBezTo>
                <a:cubicBezTo>
                  <a:pt x="1251" y="639"/>
                  <a:pt x="1250" y="639"/>
                  <a:pt x="1249" y="640"/>
                </a:cubicBezTo>
                <a:cubicBezTo>
                  <a:pt x="1242" y="645"/>
                  <a:pt x="1242" y="645"/>
                  <a:pt x="1242" y="645"/>
                </a:cubicBezTo>
                <a:cubicBezTo>
                  <a:pt x="1242" y="628"/>
                  <a:pt x="1242" y="628"/>
                  <a:pt x="1242" y="628"/>
                </a:cubicBezTo>
                <a:cubicBezTo>
                  <a:pt x="1244" y="619"/>
                  <a:pt x="1245" y="611"/>
                  <a:pt x="1247" y="603"/>
                </a:cubicBezTo>
                <a:cubicBezTo>
                  <a:pt x="1249" y="595"/>
                  <a:pt x="1251" y="587"/>
                  <a:pt x="1252" y="578"/>
                </a:cubicBezTo>
                <a:cubicBezTo>
                  <a:pt x="1253" y="569"/>
                  <a:pt x="1259" y="563"/>
                  <a:pt x="1268" y="561"/>
                </a:cubicBezTo>
                <a:cubicBezTo>
                  <a:pt x="1289" y="557"/>
                  <a:pt x="1300" y="551"/>
                  <a:pt x="1317" y="535"/>
                </a:cubicBezTo>
                <a:cubicBezTo>
                  <a:pt x="1333" y="521"/>
                  <a:pt x="1344" y="506"/>
                  <a:pt x="1351" y="490"/>
                </a:cubicBezTo>
                <a:cubicBezTo>
                  <a:pt x="1354" y="484"/>
                  <a:pt x="1357" y="477"/>
                  <a:pt x="1360" y="471"/>
                </a:cubicBezTo>
                <a:cubicBezTo>
                  <a:pt x="1366" y="462"/>
                  <a:pt x="1371" y="452"/>
                  <a:pt x="1373" y="442"/>
                </a:cubicBezTo>
                <a:cubicBezTo>
                  <a:pt x="1373" y="442"/>
                  <a:pt x="1373" y="442"/>
                  <a:pt x="1373" y="442"/>
                </a:cubicBezTo>
                <a:cubicBezTo>
                  <a:pt x="1373" y="439"/>
                  <a:pt x="1373" y="439"/>
                  <a:pt x="1373" y="439"/>
                </a:cubicBezTo>
                <a:cubicBezTo>
                  <a:pt x="1371" y="438"/>
                  <a:pt x="1368" y="437"/>
                  <a:pt x="1367" y="437"/>
                </a:cubicBezTo>
                <a:cubicBezTo>
                  <a:pt x="1339" y="437"/>
                  <a:pt x="1302" y="460"/>
                  <a:pt x="1286" y="480"/>
                </a:cubicBezTo>
                <a:cubicBezTo>
                  <a:pt x="1284" y="483"/>
                  <a:pt x="1282" y="487"/>
                  <a:pt x="1280" y="491"/>
                </a:cubicBezTo>
                <a:cubicBezTo>
                  <a:pt x="1276" y="498"/>
                  <a:pt x="1271" y="506"/>
                  <a:pt x="1264" y="511"/>
                </a:cubicBezTo>
                <a:cubicBezTo>
                  <a:pt x="1258" y="515"/>
                  <a:pt x="1258" y="515"/>
                  <a:pt x="1258" y="515"/>
                </a:cubicBezTo>
                <a:cubicBezTo>
                  <a:pt x="1258" y="463"/>
                  <a:pt x="1258" y="463"/>
                  <a:pt x="1258" y="463"/>
                </a:cubicBezTo>
                <a:cubicBezTo>
                  <a:pt x="1258" y="460"/>
                  <a:pt x="1258" y="457"/>
                  <a:pt x="1258" y="455"/>
                </a:cubicBezTo>
                <a:cubicBezTo>
                  <a:pt x="1258" y="455"/>
                  <a:pt x="1255" y="427"/>
                  <a:pt x="1261" y="421"/>
                </a:cubicBezTo>
                <a:cubicBezTo>
                  <a:pt x="1262" y="421"/>
                  <a:pt x="1263" y="420"/>
                  <a:pt x="1263" y="419"/>
                </a:cubicBezTo>
                <a:close/>
                <a:moveTo>
                  <a:pt x="1224" y="149"/>
                </a:moveTo>
                <a:cubicBezTo>
                  <a:pt x="1199" y="157"/>
                  <a:pt x="1157" y="90"/>
                  <a:pt x="1152" y="72"/>
                </a:cubicBezTo>
                <a:cubicBezTo>
                  <a:pt x="1147" y="54"/>
                  <a:pt x="1147" y="28"/>
                  <a:pt x="1158" y="13"/>
                </a:cubicBezTo>
                <a:cubicBezTo>
                  <a:pt x="1160" y="10"/>
                  <a:pt x="1160" y="10"/>
                  <a:pt x="1160" y="10"/>
                </a:cubicBezTo>
                <a:cubicBezTo>
                  <a:pt x="1164" y="11"/>
                  <a:pt x="1164" y="11"/>
                  <a:pt x="1164" y="11"/>
                </a:cubicBezTo>
                <a:cubicBezTo>
                  <a:pt x="1199" y="29"/>
                  <a:pt x="1225" y="60"/>
                  <a:pt x="1236" y="96"/>
                </a:cubicBezTo>
                <a:cubicBezTo>
                  <a:pt x="1240" y="109"/>
                  <a:pt x="1245" y="144"/>
                  <a:pt x="1224" y="149"/>
                </a:cubicBezTo>
                <a:close/>
                <a:moveTo>
                  <a:pt x="1227" y="281"/>
                </a:moveTo>
                <a:cubicBezTo>
                  <a:pt x="1189" y="275"/>
                  <a:pt x="1130" y="239"/>
                  <a:pt x="1115" y="205"/>
                </a:cubicBezTo>
                <a:cubicBezTo>
                  <a:pt x="1115" y="204"/>
                  <a:pt x="1115" y="204"/>
                  <a:pt x="1115" y="204"/>
                </a:cubicBezTo>
                <a:cubicBezTo>
                  <a:pt x="1114" y="200"/>
                  <a:pt x="1113" y="197"/>
                  <a:pt x="1112" y="195"/>
                </a:cubicBezTo>
                <a:cubicBezTo>
                  <a:pt x="1108" y="189"/>
                  <a:pt x="1108" y="189"/>
                  <a:pt x="1108" y="189"/>
                </a:cubicBezTo>
                <a:cubicBezTo>
                  <a:pt x="1115" y="189"/>
                  <a:pt x="1115" y="189"/>
                  <a:pt x="1115" y="189"/>
                </a:cubicBezTo>
                <a:cubicBezTo>
                  <a:pt x="1159" y="186"/>
                  <a:pt x="1207" y="225"/>
                  <a:pt x="1237" y="261"/>
                </a:cubicBezTo>
                <a:cubicBezTo>
                  <a:pt x="1239" y="264"/>
                  <a:pt x="1241" y="267"/>
                  <a:pt x="1242" y="269"/>
                </a:cubicBezTo>
                <a:cubicBezTo>
                  <a:pt x="1243" y="272"/>
                  <a:pt x="1244" y="274"/>
                  <a:pt x="1245" y="275"/>
                </a:cubicBezTo>
                <a:cubicBezTo>
                  <a:pt x="1254" y="283"/>
                  <a:pt x="1254" y="283"/>
                  <a:pt x="1254" y="283"/>
                </a:cubicBezTo>
                <a:lnTo>
                  <a:pt x="1227" y="281"/>
                </a:lnTo>
                <a:close/>
                <a:moveTo>
                  <a:pt x="1223" y="550"/>
                </a:moveTo>
                <a:cubicBezTo>
                  <a:pt x="1188" y="534"/>
                  <a:pt x="1136" y="480"/>
                  <a:pt x="1136" y="434"/>
                </a:cubicBezTo>
                <a:cubicBezTo>
                  <a:pt x="1136" y="429"/>
                  <a:pt x="1136" y="429"/>
                  <a:pt x="1136" y="429"/>
                </a:cubicBezTo>
                <a:cubicBezTo>
                  <a:pt x="1142" y="430"/>
                  <a:pt x="1142" y="430"/>
                  <a:pt x="1142" y="430"/>
                </a:cubicBezTo>
                <a:cubicBezTo>
                  <a:pt x="1142" y="431"/>
                  <a:pt x="1143" y="431"/>
                  <a:pt x="1143" y="431"/>
                </a:cubicBezTo>
                <a:cubicBezTo>
                  <a:pt x="1144" y="431"/>
                  <a:pt x="1146" y="431"/>
                  <a:pt x="1148" y="431"/>
                </a:cubicBezTo>
                <a:cubicBezTo>
                  <a:pt x="1167" y="438"/>
                  <a:pt x="1193" y="461"/>
                  <a:pt x="1205" y="478"/>
                </a:cubicBezTo>
                <a:cubicBezTo>
                  <a:pt x="1216" y="491"/>
                  <a:pt x="1223" y="506"/>
                  <a:pt x="1231" y="521"/>
                </a:cubicBezTo>
                <a:cubicBezTo>
                  <a:pt x="1233" y="525"/>
                  <a:pt x="1235" y="530"/>
                  <a:pt x="1237" y="534"/>
                </a:cubicBezTo>
                <a:cubicBezTo>
                  <a:pt x="1240" y="539"/>
                  <a:pt x="1241" y="544"/>
                  <a:pt x="1242" y="551"/>
                </a:cubicBezTo>
                <a:cubicBezTo>
                  <a:pt x="1243" y="558"/>
                  <a:pt x="1243" y="558"/>
                  <a:pt x="1243" y="558"/>
                </a:cubicBezTo>
                <a:lnTo>
                  <a:pt x="1223" y="550"/>
                </a:lnTo>
                <a:close/>
                <a:moveTo>
                  <a:pt x="133" y="398"/>
                </a:moveTo>
                <a:cubicBezTo>
                  <a:pt x="149" y="370"/>
                  <a:pt x="192" y="318"/>
                  <a:pt x="237" y="320"/>
                </a:cubicBezTo>
                <a:cubicBezTo>
                  <a:pt x="245" y="320"/>
                  <a:pt x="245" y="320"/>
                  <a:pt x="245" y="320"/>
                </a:cubicBezTo>
                <a:cubicBezTo>
                  <a:pt x="240" y="326"/>
                  <a:pt x="240" y="326"/>
                  <a:pt x="240" y="326"/>
                </a:cubicBezTo>
                <a:cubicBezTo>
                  <a:pt x="238" y="329"/>
                  <a:pt x="237" y="331"/>
                  <a:pt x="235" y="334"/>
                </a:cubicBezTo>
                <a:cubicBezTo>
                  <a:pt x="234" y="338"/>
                  <a:pt x="232" y="341"/>
                  <a:pt x="230" y="344"/>
                </a:cubicBezTo>
                <a:cubicBezTo>
                  <a:pt x="215" y="368"/>
                  <a:pt x="166" y="398"/>
                  <a:pt x="140" y="406"/>
                </a:cubicBezTo>
                <a:cubicBezTo>
                  <a:pt x="138" y="406"/>
                  <a:pt x="138" y="406"/>
                  <a:pt x="138" y="406"/>
                </a:cubicBezTo>
                <a:cubicBezTo>
                  <a:pt x="131" y="402"/>
                  <a:pt x="131" y="402"/>
                  <a:pt x="131" y="402"/>
                </a:cubicBezTo>
                <a:lnTo>
                  <a:pt x="133" y="398"/>
                </a:lnTo>
                <a:close/>
                <a:moveTo>
                  <a:pt x="144" y="96"/>
                </a:moveTo>
                <a:cubicBezTo>
                  <a:pt x="155" y="60"/>
                  <a:pt x="181" y="29"/>
                  <a:pt x="216" y="11"/>
                </a:cubicBezTo>
                <a:cubicBezTo>
                  <a:pt x="220" y="10"/>
                  <a:pt x="220" y="10"/>
                  <a:pt x="220" y="10"/>
                </a:cubicBezTo>
                <a:cubicBezTo>
                  <a:pt x="222" y="13"/>
                  <a:pt x="222" y="13"/>
                  <a:pt x="222" y="13"/>
                </a:cubicBezTo>
                <a:cubicBezTo>
                  <a:pt x="233" y="28"/>
                  <a:pt x="233" y="54"/>
                  <a:pt x="228" y="72"/>
                </a:cubicBezTo>
                <a:cubicBezTo>
                  <a:pt x="223" y="90"/>
                  <a:pt x="181" y="157"/>
                  <a:pt x="156" y="149"/>
                </a:cubicBezTo>
                <a:cubicBezTo>
                  <a:pt x="135" y="144"/>
                  <a:pt x="140" y="109"/>
                  <a:pt x="144" y="96"/>
                </a:cubicBezTo>
                <a:close/>
                <a:moveTo>
                  <a:pt x="135" y="275"/>
                </a:moveTo>
                <a:cubicBezTo>
                  <a:pt x="136" y="274"/>
                  <a:pt x="137" y="272"/>
                  <a:pt x="138" y="269"/>
                </a:cubicBezTo>
                <a:cubicBezTo>
                  <a:pt x="139" y="267"/>
                  <a:pt x="141" y="264"/>
                  <a:pt x="143" y="261"/>
                </a:cubicBezTo>
                <a:cubicBezTo>
                  <a:pt x="173" y="225"/>
                  <a:pt x="221" y="186"/>
                  <a:pt x="265" y="189"/>
                </a:cubicBezTo>
                <a:cubicBezTo>
                  <a:pt x="272" y="189"/>
                  <a:pt x="272" y="189"/>
                  <a:pt x="272" y="189"/>
                </a:cubicBezTo>
                <a:cubicBezTo>
                  <a:pt x="268" y="195"/>
                  <a:pt x="268" y="195"/>
                  <a:pt x="268" y="195"/>
                </a:cubicBezTo>
                <a:cubicBezTo>
                  <a:pt x="267" y="197"/>
                  <a:pt x="266" y="200"/>
                  <a:pt x="265" y="204"/>
                </a:cubicBezTo>
                <a:cubicBezTo>
                  <a:pt x="265" y="205"/>
                  <a:pt x="265" y="205"/>
                  <a:pt x="265" y="205"/>
                </a:cubicBezTo>
                <a:cubicBezTo>
                  <a:pt x="250" y="239"/>
                  <a:pt x="191" y="275"/>
                  <a:pt x="153" y="281"/>
                </a:cubicBezTo>
                <a:cubicBezTo>
                  <a:pt x="126" y="283"/>
                  <a:pt x="126" y="283"/>
                  <a:pt x="126" y="283"/>
                </a:cubicBezTo>
                <a:lnTo>
                  <a:pt x="135" y="275"/>
                </a:lnTo>
                <a:close/>
                <a:moveTo>
                  <a:pt x="110" y="409"/>
                </a:moveTo>
                <a:cubicBezTo>
                  <a:pt x="100" y="410"/>
                  <a:pt x="89" y="409"/>
                  <a:pt x="78" y="406"/>
                </a:cubicBezTo>
                <a:cubicBezTo>
                  <a:pt x="65" y="402"/>
                  <a:pt x="52" y="395"/>
                  <a:pt x="42" y="384"/>
                </a:cubicBezTo>
                <a:cubicBezTo>
                  <a:pt x="27" y="369"/>
                  <a:pt x="4" y="325"/>
                  <a:pt x="11" y="303"/>
                </a:cubicBezTo>
                <a:cubicBezTo>
                  <a:pt x="12" y="301"/>
                  <a:pt x="12" y="301"/>
                  <a:pt x="12" y="301"/>
                </a:cubicBezTo>
                <a:cubicBezTo>
                  <a:pt x="14" y="300"/>
                  <a:pt x="14" y="300"/>
                  <a:pt x="14" y="300"/>
                </a:cubicBezTo>
                <a:cubicBezTo>
                  <a:pt x="17" y="300"/>
                  <a:pt x="20" y="301"/>
                  <a:pt x="25" y="302"/>
                </a:cubicBezTo>
                <a:cubicBezTo>
                  <a:pt x="60" y="312"/>
                  <a:pt x="111" y="366"/>
                  <a:pt x="113" y="405"/>
                </a:cubicBezTo>
                <a:cubicBezTo>
                  <a:pt x="114" y="409"/>
                  <a:pt x="114" y="409"/>
                  <a:pt x="114" y="409"/>
                </a:cubicBezTo>
                <a:lnTo>
                  <a:pt x="110" y="409"/>
                </a:lnTo>
                <a:close/>
                <a:moveTo>
                  <a:pt x="113" y="279"/>
                </a:moveTo>
                <a:cubicBezTo>
                  <a:pt x="65" y="265"/>
                  <a:pt x="51" y="199"/>
                  <a:pt x="47" y="146"/>
                </a:cubicBezTo>
                <a:cubicBezTo>
                  <a:pt x="47" y="140"/>
                  <a:pt x="47" y="140"/>
                  <a:pt x="47" y="140"/>
                </a:cubicBezTo>
                <a:cubicBezTo>
                  <a:pt x="63" y="145"/>
                  <a:pt x="63" y="145"/>
                  <a:pt x="63" y="145"/>
                </a:cubicBezTo>
                <a:cubicBezTo>
                  <a:pt x="85" y="158"/>
                  <a:pt x="102" y="182"/>
                  <a:pt x="108" y="203"/>
                </a:cubicBezTo>
                <a:cubicBezTo>
                  <a:pt x="109" y="208"/>
                  <a:pt x="109" y="208"/>
                  <a:pt x="109" y="208"/>
                </a:cubicBezTo>
                <a:cubicBezTo>
                  <a:pt x="113" y="226"/>
                  <a:pt x="118" y="245"/>
                  <a:pt x="119" y="263"/>
                </a:cubicBezTo>
                <a:cubicBezTo>
                  <a:pt x="119" y="263"/>
                  <a:pt x="119" y="263"/>
                  <a:pt x="119" y="263"/>
                </a:cubicBezTo>
                <a:cubicBezTo>
                  <a:pt x="118" y="280"/>
                  <a:pt x="118" y="280"/>
                  <a:pt x="118" y="280"/>
                </a:cubicBezTo>
                <a:lnTo>
                  <a:pt x="113" y="279"/>
                </a:lnTo>
                <a:close/>
                <a:moveTo>
                  <a:pt x="115" y="559"/>
                </a:moveTo>
                <a:cubicBezTo>
                  <a:pt x="65" y="559"/>
                  <a:pt x="32" y="499"/>
                  <a:pt x="14" y="449"/>
                </a:cubicBezTo>
                <a:cubicBezTo>
                  <a:pt x="12" y="444"/>
                  <a:pt x="12" y="444"/>
                  <a:pt x="12" y="444"/>
                </a:cubicBezTo>
                <a:cubicBezTo>
                  <a:pt x="29" y="444"/>
                  <a:pt x="29" y="444"/>
                  <a:pt x="29" y="444"/>
                </a:cubicBezTo>
                <a:cubicBezTo>
                  <a:pt x="54" y="451"/>
                  <a:pt x="77" y="469"/>
                  <a:pt x="88" y="488"/>
                </a:cubicBezTo>
                <a:cubicBezTo>
                  <a:pt x="91" y="492"/>
                  <a:pt x="91" y="492"/>
                  <a:pt x="91" y="492"/>
                </a:cubicBezTo>
                <a:cubicBezTo>
                  <a:pt x="100" y="509"/>
                  <a:pt x="110" y="525"/>
                  <a:pt x="116" y="542"/>
                </a:cubicBezTo>
                <a:cubicBezTo>
                  <a:pt x="116" y="542"/>
                  <a:pt x="116" y="542"/>
                  <a:pt x="116" y="542"/>
                </a:cubicBezTo>
                <a:cubicBezTo>
                  <a:pt x="120" y="559"/>
                  <a:pt x="120" y="559"/>
                  <a:pt x="120" y="559"/>
                </a:cubicBezTo>
                <a:lnTo>
                  <a:pt x="115" y="559"/>
                </a:lnTo>
                <a:close/>
                <a:moveTo>
                  <a:pt x="134" y="549"/>
                </a:moveTo>
                <a:cubicBezTo>
                  <a:pt x="135" y="547"/>
                  <a:pt x="136" y="545"/>
                  <a:pt x="136" y="543"/>
                </a:cubicBezTo>
                <a:cubicBezTo>
                  <a:pt x="137" y="540"/>
                  <a:pt x="137" y="537"/>
                  <a:pt x="139" y="534"/>
                </a:cubicBezTo>
                <a:cubicBezTo>
                  <a:pt x="158" y="490"/>
                  <a:pt x="193" y="440"/>
                  <a:pt x="236" y="430"/>
                </a:cubicBezTo>
                <a:cubicBezTo>
                  <a:pt x="243" y="429"/>
                  <a:pt x="243" y="429"/>
                  <a:pt x="243" y="429"/>
                </a:cubicBezTo>
                <a:cubicBezTo>
                  <a:pt x="240" y="436"/>
                  <a:pt x="240" y="436"/>
                  <a:pt x="240" y="436"/>
                </a:cubicBezTo>
                <a:cubicBezTo>
                  <a:pt x="240" y="438"/>
                  <a:pt x="240" y="441"/>
                  <a:pt x="240" y="445"/>
                </a:cubicBezTo>
                <a:cubicBezTo>
                  <a:pt x="240" y="446"/>
                  <a:pt x="240" y="446"/>
                  <a:pt x="240" y="446"/>
                </a:cubicBezTo>
                <a:cubicBezTo>
                  <a:pt x="235" y="483"/>
                  <a:pt x="188" y="534"/>
                  <a:pt x="153" y="549"/>
                </a:cubicBezTo>
                <a:cubicBezTo>
                  <a:pt x="128" y="560"/>
                  <a:pt x="128" y="560"/>
                  <a:pt x="128" y="560"/>
                </a:cubicBezTo>
                <a:lnTo>
                  <a:pt x="134" y="549"/>
                </a:lnTo>
                <a:close/>
                <a:moveTo>
                  <a:pt x="148" y="685"/>
                </a:moveTo>
                <a:cubicBezTo>
                  <a:pt x="138" y="689"/>
                  <a:pt x="127" y="691"/>
                  <a:pt x="116" y="691"/>
                </a:cubicBezTo>
                <a:cubicBezTo>
                  <a:pt x="102" y="691"/>
                  <a:pt x="89" y="687"/>
                  <a:pt x="76" y="680"/>
                </a:cubicBezTo>
                <a:cubicBezTo>
                  <a:pt x="57" y="669"/>
                  <a:pt x="23" y="634"/>
                  <a:pt x="23" y="611"/>
                </a:cubicBezTo>
                <a:cubicBezTo>
                  <a:pt x="23" y="608"/>
                  <a:pt x="23" y="608"/>
                  <a:pt x="23" y="608"/>
                </a:cubicBezTo>
                <a:cubicBezTo>
                  <a:pt x="25" y="607"/>
                  <a:pt x="25" y="607"/>
                  <a:pt x="25" y="607"/>
                </a:cubicBezTo>
                <a:cubicBezTo>
                  <a:pt x="28" y="606"/>
                  <a:pt x="31" y="606"/>
                  <a:pt x="36" y="606"/>
                </a:cubicBezTo>
                <a:cubicBezTo>
                  <a:pt x="73" y="606"/>
                  <a:pt x="137" y="643"/>
                  <a:pt x="150" y="680"/>
                </a:cubicBezTo>
                <a:cubicBezTo>
                  <a:pt x="151" y="683"/>
                  <a:pt x="151" y="683"/>
                  <a:pt x="151" y="683"/>
                </a:cubicBezTo>
                <a:lnTo>
                  <a:pt x="148" y="685"/>
                </a:lnTo>
                <a:close/>
                <a:moveTo>
                  <a:pt x="166" y="672"/>
                </a:moveTo>
                <a:cubicBezTo>
                  <a:pt x="167" y="668"/>
                  <a:pt x="167" y="668"/>
                  <a:pt x="167" y="668"/>
                </a:cubicBezTo>
                <a:cubicBezTo>
                  <a:pt x="175" y="637"/>
                  <a:pt x="201" y="575"/>
                  <a:pt x="245" y="564"/>
                </a:cubicBezTo>
                <a:cubicBezTo>
                  <a:pt x="253" y="562"/>
                  <a:pt x="253" y="562"/>
                  <a:pt x="253" y="562"/>
                </a:cubicBezTo>
                <a:cubicBezTo>
                  <a:pt x="249" y="569"/>
                  <a:pt x="249" y="569"/>
                  <a:pt x="249" y="569"/>
                </a:cubicBezTo>
                <a:cubicBezTo>
                  <a:pt x="248" y="572"/>
                  <a:pt x="248" y="575"/>
                  <a:pt x="247" y="578"/>
                </a:cubicBezTo>
                <a:cubicBezTo>
                  <a:pt x="247" y="582"/>
                  <a:pt x="246" y="585"/>
                  <a:pt x="245" y="589"/>
                </a:cubicBezTo>
                <a:cubicBezTo>
                  <a:pt x="237" y="616"/>
                  <a:pt x="198" y="658"/>
                  <a:pt x="176" y="673"/>
                </a:cubicBezTo>
                <a:cubicBezTo>
                  <a:pt x="174" y="674"/>
                  <a:pt x="174" y="674"/>
                  <a:pt x="174" y="674"/>
                </a:cubicBezTo>
                <a:lnTo>
                  <a:pt x="166" y="672"/>
                </a:lnTo>
                <a:close/>
                <a:moveTo>
                  <a:pt x="236" y="810"/>
                </a:moveTo>
                <a:cubicBezTo>
                  <a:pt x="220" y="818"/>
                  <a:pt x="178" y="820"/>
                  <a:pt x="162" y="820"/>
                </a:cubicBezTo>
                <a:cubicBezTo>
                  <a:pt x="159" y="820"/>
                  <a:pt x="88" y="820"/>
                  <a:pt x="72" y="795"/>
                </a:cubicBezTo>
                <a:cubicBezTo>
                  <a:pt x="70" y="791"/>
                  <a:pt x="70" y="791"/>
                  <a:pt x="70" y="791"/>
                </a:cubicBezTo>
                <a:cubicBezTo>
                  <a:pt x="74" y="789"/>
                  <a:pt x="74" y="789"/>
                  <a:pt x="74" y="789"/>
                </a:cubicBezTo>
                <a:cubicBezTo>
                  <a:pt x="97" y="779"/>
                  <a:pt x="114" y="772"/>
                  <a:pt x="140" y="772"/>
                </a:cubicBezTo>
                <a:cubicBezTo>
                  <a:pt x="170" y="772"/>
                  <a:pt x="200" y="782"/>
                  <a:pt x="223" y="791"/>
                </a:cubicBezTo>
                <a:cubicBezTo>
                  <a:pt x="232" y="795"/>
                  <a:pt x="237" y="800"/>
                  <a:pt x="238" y="805"/>
                </a:cubicBezTo>
                <a:cubicBezTo>
                  <a:pt x="238" y="808"/>
                  <a:pt x="238" y="808"/>
                  <a:pt x="238" y="808"/>
                </a:cubicBezTo>
                <a:lnTo>
                  <a:pt x="236" y="810"/>
                </a:lnTo>
                <a:close/>
                <a:moveTo>
                  <a:pt x="252" y="790"/>
                </a:moveTo>
                <a:cubicBezTo>
                  <a:pt x="250" y="791"/>
                  <a:pt x="250" y="791"/>
                  <a:pt x="250" y="791"/>
                </a:cubicBezTo>
                <a:cubicBezTo>
                  <a:pt x="242" y="791"/>
                  <a:pt x="242" y="791"/>
                  <a:pt x="242" y="791"/>
                </a:cubicBezTo>
                <a:cubicBezTo>
                  <a:pt x="241" y="788"/>
                  <a:pt x="241" y="788"/>
                  <a:pt x="241" y="788"/>
                </a:cubicBezTo>
                <a:cubicBezTo>
                  <a:pt x="241" y="787"/>
                  <a:pt x="240" y="786"/>
                  <a:pt x="239" y="785"/>
                </a:cubicBezTo>
                <a:cubicBezTo>
                  <a:pt x="238" y="782"/>
                  <a:pt x="237" y="779"/>
                  <a:pt x="237" y="775"/>
                </a:cubicBezTo>
                <a:cubicBezTo>
                  <a:pt x="237" y="743"/>
                  <a:pt x="241" y="716"/>
                  <a:pt x="260" y="694"/>
                </a:cubicBezTo>
                <a:cubicBezTo>
                  <a:pt x="264" y="689"/>
                  <a:pt x="267" y="684"/>
                  <a:pt x="271" y="679"/>
                </a:cubicBezTo>
                <a:cubicBezTo>
                  <a:pt x="277" y="671"/>
                  <a:pt x="283" y="662"/>
                  <a:pt x="291" y="654"/>
                </a:cubicBezTo>
                <a:cubicBezTo>
                  <a:pt x="296" y="650"/>
                  <a:pt x="296" y="650"/>
                  <a:pt x="296" y="650"/>
                </a:cubicBezTo>
                <a:cubicBezTo>
                  <a:pt x="298" y="656"/>
                  <a:pt x="298" y="656"/>
                  <a:pt x="298" y="656"/>
                </a:cubicBezTo>
                <a:cubicBezTo>
                  <a:pt x="300" y="662"/>
                  <a:pt x="301" y="668"/>
                  <a:pt x="301" y="674"/>
                </a:cubicBezTo>
                <a:cubicBezTo>
                  <a:pt x="301" y="714"/>
                  <a:pt x="286" y="750"/>
                  <a:pt x="252" y="790"/>
                </a:cubicBezTo>
                <a:close/>
                <a:moveTo>
                  <a:pt x="370" y="880"/>
                </a:moveTo>
                <a:cubicBezTo>
                  <a:pt x="351" y="899"/>
                  <a:pt x="319" y="908"/>
                  <a:pt x="271" y="908"/>
                </a:cubicBezTo>
                <a:cubicBezTo>
                  <a:pt x="235" y="908"/>
                  <a:pt x="214" y="903"/>
                  <a:pt x="204" y="892"/>
                </a:cubicBezTo>
                <a:cubicBezTo>
                  <a:pt x="201" y="889"/>
                  <a:pt x="201" y="889"/>
                  <a:pt x="201" y="889"/>
                </a:cubicBezTo>
                <a:cubicBezTo>
                  <a:pt x="205" y="886"/>
                  <a:pt x="205" y="886"/>
                  <a:pt x="205" y="886"/>
                </a:cubicBezTo>
                <a:cubicBezTo>
                  <a:pt x="225" y="871"/>
                  <a:pt x="265" y="865"/>
                  <a:pt x="293" y="865"/>
                </a:cubicBezTo>
                <a:cubicBezTo>
                  <a:pt x="296" y="865"/>
                  <a:pt x="299" y="865"/>
                  <a:pt x="302" y="865"/>
                </a:cubicBezTo>
                <a:cubicBezTo>
                  <a:pt x="324" y="865"/>
                  <a:pt x="351" y="865"/>
                  <a:pt x="369" y="874"/>
                </a:cubicBezTo>
                <a:cubicBezTo>
                  <a:pt x="374" y="876"/>
                  <a:pt x="374" y="876"/>
                  <a:pt x="374" y="876"/>
                </a:cubicBezTo>
                <a:lnTo>
                  <a:pt x="370" y="880"/>
                </a:lnTo>
                <a:close/>
                <a:moveTo>
                  <a:pt x="371" y="865"/>
                </a:moveTo>
                <a:cubicBezTo>
                  <a:pt x="368" y="869"/>
                  <a:pt x="368" y="869"/>
                  <a:pt x="368" y="869"/>
                </a:cubicBezTo>
                <a:cubicBezTo>
                  <a:pt x="365" y="864"/>
                  <a:pt x="365" y="864"/>
                  <a:pt x="365" y="864"/>
                </a:cubicBezTo>
                <a:cubicBezTo>
                  <a:pt x="352" y="845"/>
                  <a:pt x="350" y="818"/>
                  <a:pt x="350" y="797"/>
                </a:cubicBezTo>
                <a:cubicBezTo>
                  <a:pt x="350" y="773"/>
                  <a:pt x="356" y="747"/>
                  <a:pt x="366" y="721"/>
                </a:cubicBezTo>
                <a:cubicBezTo>
                  <a:pt x="369" y="715"/>
                  <a:pt x="369" y="715"/>
                  <a:pt x="369" y="715"/>
                </a:cubicBezTo>
                <a:cubicBezTo>
                  <a:pt x="373" y="720"/>
                  <a:pt x="373" y="720"/>
                  <a:pt x="373" y="720"/>
                </a:cubicBezTo>
                <a:cubicBezTo>
                  <a:pt x="386" y="736"/>
                  <a:pt x="391" y="778"/>
                  <a:pt x="391" y="797"/>
                </a:cubicBezTo>
                <a:cubicBezTo>
                  <a:pt x="391" y="827"/>
                  <a:pt x="385" y="850"/>
                  <a:pt x="371" y="865"/>
                </a:cubicBezTo>
                <a:close/>
                <a:moveTo>
                  <a:pt x="497" y="899"/>
                </a:moveTo>
                <a:cubicBezTo>
                  <a:pt x="495" y="918"/>
                  <a:pt x="481" y="944"/>
                  <a:pt x="466" y="959"/>
                </a:cubicBezTo>
                <a:cubicBezTo>
                  <a:pt x="455" y="970"/>
                  <a:pt x="437" y="976"/>
                  <a:pt x="424" y="978"/>
                </a:cubicBezTo>
                <a:cubicBezTo>
                  <a:pt x="423" y="978"/>
                  <a:pt x="423" y="978"/>
                  <a:pt x="423" y="978"/>
                </a:cubicBezTo>
                <a:cubicBezTo>
                  <a:pt x="421" y="978"/>
                  <a:pt x="421" y="978"/>
                  <a:pt x="421" y="978"/>
                </a:cubicBezTo>
                <a:cubicBezTo>
                  <a:pt x="417" y="978"/>
                  <a:pt x="412" y="975"/>
                  <a:pt x="412" y="969"/>
                </a:cubicBezTo>
                <a:cubicBezTo>
                  <a:pt x="412" y="956"/>
                  <a:pt x="428" y="935"/>
                  <a:pt x="460" y="909"/>
                </a:cubicBezTo>
                <a:cubicBezTo>
                  <a:pt x="465" y="905"/>
                  <a:pt x="470" y="902"/>
                  <a:pt x="476" y="899"/>
                </a:cubicBezTo>
                <a:cubicBezTo>
                  <a:pt x="480" y="897"/>
                  <a:pt x="484" y="895"/>
                  <a:pt x="488" y="892"/>
                </a:cubicBezTo>
                <a:cubicBezTo>
                  <a:pt x="491" y="890"/>
                  <a:pt x="491" y="890"/>
                  <a:pt x="491" y="890"/>
                </a:cubicBezTo>
                <a:cubicBezTo>
                  <a:pt x="498" y="897"/>
                  <a:pt x="498" y="897"/>
                  <a:pt x="498" y="897"/>
                </a:cubicBezTo>
                <a:lnTo>
                  <a:pt x="497" y="899"/>
                </a:lnTo>
                <a:close/>
                <a:moveTo>
                  <a:pt x="499" y="870"/>
                </a:moveTo>
                <a:cubicBezTo>
                  <a:pt x="497" y="872"/>
                  <a:pt x="497" y="872"/>
                  <a:pt x="497" y="872"/>
                </a:cubicBezTo>
                <a:cubicBezTo>
                  <a:pt x="495" y="871"/>
                  <a:pt x="495" y="871"/>
                  <a:pt x="495" y="871"/>
                </a:cubicBezTo>
                <a:cubicBezTo>
                  <a:pt x="478" y="867"/>
                  <a:pt x="477" y="815"/>
                  <a:pt x="477" y="814"/>
                </a:cubicBezTo>
                <a:cubicBezTo>
                  <a:pt x="477" y="785"/>
                  <a:pt x="483" y="762"/>
                  <a:pt x="495" y="746"/>
                </a:cubicBezTo>
                <a:cubicBezTo>
                  <a:pt x="499" y="742"/>
                  <a:pt x="499" y="742"/>
                  <a:pt x="499" y="742"/>
                </a:cubicBezTo>
                <a:cubicBezTo>
                  <a:pt x="502" y="746"/>
                  <a:pt x="502" y="746"/>
                  <a:pt x="502" y="746"/>
                </a:cubicBezTo>
                <a:cubicBezTo>
                  <a:pt x="514" y="764"/>
                  <a:pt x="520" y="785"/>
                  <a:pt x="520" y="808"/>
                </a:cubicBezTo>
                <a:cubicBezTo>
                  <a:pt x="520" y="823"/>
                  <a:pt x="517" y="851"/>
                  <a:pt x="499" y="870"/>
                </a:cubicBezTo>
                <a:close/>
                <a:moveTo>
                  <a:pt x="622" y="889"/>
                </a:moveTo>
                <a:cubicBezTo>
                  <a:pt x="617" y="926"/>
                  <a:pt x="607" y="977"/>
                  <a:pt x="581" y="977"/>
                </a:cubicBezTo>
                <a:cubicBezTo>
                  <a:pt x="578" y="977"/>
                  <a:pt x="578" y="977"/>
                  <a:pt x="578" y="977"/>
                </a:cubicBezTo>
                <a:cubicBezTo>
                  <a:pt x="577" y="974"/>
                  <a:pt x="577" y="974"/>
                  <a:pt x="577" y="974"/>
                </a:cubicBezTo>
                <a:cubicBezTo>
                  <a:pt x="576" y="970"/>
                  <a:pt x="576" y="966"/>
                  <a:pt x="576" y="960"/>
                </a:cubicBezTo>
                <a:cubicBezTo>
                  <a:pt x="576" y="935"/>
                  <a:pt x="589" y="894"/>
                  <a:pt x="615" y="880"/>
                </a:cubicBezTo>
                <a:cubicBezTo>
                  <a:pt x="618" y="878"/>
                  <a:pt x="618" y="878"/>
                  <a:pt x="618" y="878"/>
                </a:cubicBezTo>
                <a:cubicBezTo>
                  <a:pt x="623" y="887"/>
                  <a:pt x="623" y="887"/>
                  <a:pt x="623" y="887"/>
                </a:cubicBezTo>
                <a:lnTo>
                  <a:pt x="622" y="889"/>
                </a:lnTo>
                <a:close/>
                <a:moveTo>
                  <a:pt x="622" y="855"/>
                </a:moveTo>
                <a:cubicBezTo>
                  <a:pt x="618" y="858"/>
                  <a:pt x="618" y="858"/>
                  <a:pt x="618" y="858"/>
                </a:cubicBezTo>
                <a:cubicBezTo>
                  <a:pt x="616" y="854"/>
                  <a:pt x="616" y="854"/>
                  <a:pt x="616" y="854"/>
                </a:cubicBezTo>
                <a:cubicBezTo>
                  <a:pt x="604" y="835"/>
                  <a:pt x="604" y="810"/>
                  <a:pt x="604" y="789"/>
                </a:cubicBezTo>
                <a:cubicBezTo>
                  <a:pt x="604" y="786"/>
                  <a:pt x="604" y="786"/>
                  <a:pt x="604" y="786"/>
                </a:cubicBezTo>
                <a:cubicBezTo>
                  <a:pt x="604" y="772"/>
                  <a:pt x="604" y="756"/>
                  <a:pt x="615" y="746"/>
                </a:cubicBezTo>
                <a:cubicBezTo>
                  <a:pt x="618" y="742"/>
                  <a:pt x="618" y="742"/>
                  <a:pt x="618" y="742"/>
                </a:cubicBezTo>
                <a:cubicBezTo>
                  <a:pt x="621" y="747"/>
                  <a:pt x="621" y="747"/>
                  <a:pt x="621" y="747"/>
                </a:cubicBezTo>
                <a:cubicBezTo>
                  <a:pt x="634" y="769"/>
                  <a:pt x="635" y="804"/>
                  <a:pt x="635" y="813"/>
                </a:cubicBezTo>
                <a:cubicBezTo>
                  <a:pt x="635" y="828"/>
                  <a:pt x="634" y="844"/>
                  <a:pt x="622" y="855"/>
                </a:cubicBezTo>
                <a:close/>
                <a:moveTo>
                  <a:pt x="740" y="811"/>
                </a:moveTo>
                <a:cubicBezTo>
                  <a:pt x="740" y="794"/>
                  <a:pt x="743" y="777"/>
                  <a:pt x="748" y="760"/>
                </a:cubicBezTo>
                <a:cubicBezTo>
                  <a:pt x="748" y="760"/>
                  <a:pt x="748" y="760"/>
                  <a:pt x="748" y="760"/>
                </a:cubicBezTo>
                <a:cubicBezTo>
                  <a:pt x="757" y="742"/>
                  <a:pt x="757" y="742"/>
                  <a:pt x="757" y="742"/>
                </a:cubicBezTo>
                <a:cubicBezTo>
                  <a:pt x="761" y="746"/>
                  <a:pt x="761" y="746"/>
                  <a:pt x="761" y="746"/>
                </a:cubicBezTo>
                <a:cubicBezTo>
                  <a:pt x="772" y="756"/>
                  <a:pt x="772" y="772"/>
                  <a:pt x="772" y="786"/>
                </a:cubicBezTo>
                <a:cubicBezTo>
                  <a:pt x="772" y="789"/>
                  <a:pt x="772" y="789"/>
                  <a:pt x="772" y="789"/>
                </a:cubicBezTo>
                <a:cubicBezTo>
                  <a:pt x="772" y="793"/>
                  <a:pt x="772" y="793"/>
                  <a:pt x="772" y="793"/>
                </a:cubicBezTo>
                <a:cubicBezTo>
                  <a:pt x="772" y="813"/>
                  <a:pt x="772" y="836"/>
                  <a:pt x="760" y="854"/>
                </a:cubicBezTo>
                <a:cubicBezTo>
                  <a:pt x="757" y="858"/>
                  <a:pt x="757" y="858"/>
                  <a:pt x="757" y="858"/>
                </a:cubicBezTo>
                <a:cubicBezTo>
                  <a:pt x="754" y="855"/>
                  <a:pt x="754" y="855"/>
                  <a:pt x="754" y="855"/>
                </a:cubicBezTo>
                <a:cubicBezTo>
                  <a:pt x="741" y="843"/>
                  <a:pt x="740" y="826"/>
                  <a:pt x="740" y="811"/>
                </a:cubicBezTo>
                <a:close/>
                <a:moveTo>
                  <a:pt x="801" y="959"/>
                </a:moveTo>
                <a:cubicBezTo>
                  <a:pt x="801" y="961"/>
                  <a:pt x="800" y="964"/>
                  <a:pt x="800" y="968"/>
                </a:cubicBezTo>
                <a:cubicBezTo>
                  <a:pt x="799" y="969"/>
                  <a:pt x="799" y="971"/>
                  <a:pt x="799" y="973"/>
                </a:cubicBezTo>
                <a:cubicBezTo>
                  <a:pt x="798" y="977"/>
                  <a:pt x="798" y="977"/>
                  <a:pt x="798" y="977"/>
                </a:cubicBezTo>
                <a:cubicBezTo>
                  <a:pt x="795" y="977"/>
                  <a:pt x="795" y="977"/>
                  <a:pt x="795" y="977"/>
                </a:cubicBezTo>
                <a:cubicBezTo>
                  <a:pt x="769" y="977"/>
                  <a:pt x="759" y="926"/>
                  <a:pt x="753" y="889"/>
                </a:cubicBezTo>
                <a:cubicBezTo>
                  <a:pt x="753" y="886"/>
                  <a:pt x="753" y="886"/>
                  <a:pt x="753" y="886"/>
                </a:cubicBezTo>
                <a:cubicBezTo>
                  <a:pt x="759" y="879"/>
                  <a:pt x="759" y="879"/>
                  <a:pt x="759" y="879"/>
                </a:cubicBezTo>
                <a:cubicBezTo>
                  <a:pt x="762" y="880"/>
                  <a:pt x="762" y="880"/>
                  <a:pt x="762" y="880"/>
                </a:cubicBezTo>
                <a:cubicBezTo>
                  <a:pt x="786" y="893"/>
                  <a:pt x="801" y="935"/>
                  <a:pt x="801" y="959"/>
                </a:cubicBezTo>
                <a:close/>
                <a:moveTo>
                  <a:pt x="856" y="807"/>
                </a:moveTo>
                <a:cubicBezTo>
                  <a:pt x="856" y="784"/>
                  <a:pt x="862" y="764"/>
                  <a:pt x="874" y="746"/>
                </a:cubicBezTo>
                <a:cubicBezTo>
                  <a:pt x="877" y="742"/>
                  <a:pt x="877" y="742"/>
                  <a:pt x="877" y="742"/>
                </a:cubicBezTo>
                <a:cubicBezTo>
                  <a:pt x="880" y="746"/>
                  <a:pt x="880" y="746"/>
                  <a:pt x="880" y="746"/>
                </a:cubicBezTo>
                <a:cubicBezTo>
                  <a:pt x="893" y="763"/>
                  <a:pt x="899" y="785"/>
                  <a:pt x="899" y="814"/>
                </a:cubicBezTo>
                <a:cubicBezTo>
                  <a:pt x="899" y="815"/>
                  <a:pt x="898" y="867"/>
                  <a:pt x="882" y="871"/>
                </a:cubicBezTo>
                <a:cubicBezTo>
                  <a:pt x="879" y="872"/>
                  <a:pt x="879" y="872"/>
                  <a:pt x="879" y="872"/>
                </a:cubicBezTo>
                <a:cubicBezTo>
                  <a:pt x="878" y="870"/>
                  <a:pt x="878" y="870"/>
                  <a:pt x="878" y="870"/>
                </a:cubicBezTo>
                <a:cubicBezTo>
                  <a:pt x="863" y="853"/>
                  <a:pt x="856" y="831"/>
                  <a:pt x="856" y="807"/>
                </a:cubicBezTo>
                <a:close/>
                <a:moveTo>
                  <a:pt x="916" y="909"/>
                </a:moveTo>
                <a:cubicBezTo>
                  <a:pt x="917" y="909"/>
                  <a:pt x="917" y="909"/>
                  <a:pt x="917" y="909"/>
                </a:cubicBezTo>
                <a:cubicBezTo>
                  <a:pt x="939" y="928"/>
                  <a:pt x="964" y="952"/>
                  <a:pt x="964" y="969"/>
                </a:cubicBezTo>
                <a:cubicBezTo>
                  <a:pt x="964" y="974"/>
                  <a:pt x="960" y="978"/>
                  <a:pt x="956" y="978"/>
                </a:cubicBezTo>
                <a:cubicBezTo>
                  <a:pt x="952" y="978"/>
                  <a:pt x="952" y="978"/>
                  <a:pt x="952" y="978"/>
                </a:cubicBezTo>
                <a:cubicBezTo>
                  <a:pt x="908" y="974"/>
                  <a:pt x="891" y="938"/>
                  <a:pt x="879" y="900"/>
                </a:cubicBezTo>
                <a:cubicBezTo>
                  <a:pt x="878" y="897"/>
                  <a:pt x="878" y="897"/>
                  <a:pt x="878" y="897"/>
                </a:cubicBezTo>
                <a:cubicBezTo>
                  <a:pt x="885" y="890"/>
                  <a:pt x="885" y="890"/>
                  <a:pt x="885" y="890"/>
                </a:cubicBezTo>
                <a:cubicBezTo>
                  <a:pt x="887" y="892"/>
                  <a:pt x="887" y="892"/>
                  <a:pt x="887" y="892"/>
                </a:cubicBezTo>
                <a:cubicBezTo>
                  <a:pt x="892" y="895"/>
                  <a:pt x="896" y="897"/>
                  <a:pt x="900" y="899"/>
                </a:cubicBezTo>
                <a:cubicBezTo>
                  <a:pt x="906" y="902"/>
                  <a:pt x="911" y="905"/>
                  <a:pt x="916" y="909"/>
                </a:cubicBezTo>
                <a:close/>
                <a:moveTo>
                  <a:pt x="984" y="797"/>
                </a:moveTo>
                <a:cubicBezTo>
                  <a:pt x="984" y="788"/>
                  <a:pt x="985" y="742"/>
                  <a:pt x="1003" y="720"/>
                </a:cubicBezTo>
                <a:cubicBezTo>
                  <a:pt x="1007" y="715"/>
                  <a:pt x="1007" y="715"/>
                  <a:pt x="1007" y="715"/>
                </a:cubicBezTo>
                <a:cubicBezTo>
                  <a:pt x="1010" y="721"/>
                  <a:pt x="1010" y="721"/>
                  <a:pt x="1010" y="721"/>
                </a:cubicBezTo>
                <a:cubicBezTo>
                  <a:pt x="1021" y="746"/>
                  <a:pt x="1026" y="771"/>
                  <a:pt x="1026" y="798"/>
                </a:cubicBezTo>
                <a:cubicBezTo>
                  <a:pt x="1026" y="814"/>
                  <a:pt x="1024" y="836"/>
                  <a:pt x="1020" y="849"/>
                </a:cubicBezTo>
                <a:cubicBezTo>
                  <a:pt x="1019" y="850"/>
                  <a:pt x="1019" y="850"/>
                  <a:pt x="1019" y="850"/>
                </a:cubicBezTo>
                <a:cubicBezTo>
                  <a:pt x="1008" y="869"/>
                  <a:pt x="1008" y="869"/>
                  <a:pt x="1008" y="869"/>
                </a:cubicBezTo>
                <a:cubicBezTo>
                  <a:pt x="1005" y="865"/>
                  <a:pt x="1005" y="865"/>
                  <a:pt x="1005" y="865"/>
                </a:cubicBezTo>
                <a:cubicBezTo>
                  <a:pt x="991" y="850"/>
                  <a:pt x="984" y="827"/>
                  <a:pt x="984" y="797"/>
                </a:cubicBezTo>
                <a:close/>
                <a:moveTo>
                  <a:pt x="1074" y="865"/>
                </a:moveTo>
                <a:cubicBezTo>
                  <a:pt x="1077" y="865"/>
                  <a:pt x="1080" y="865"/>
                  <a:pt x="1083" y="865"/>
                </a:cubicBezTo>
                <a:cubicBezTo>
                  <a:pt x="1112" y="865"/>
                  <a:pt x="1151" y="871"/>
                  <a:pt x="1172" y="886"/>
                </a:cubicBezTo>
                <a:cubicBezTo>
                  <a:pt x="1176" y="889"/>
                  <a:pt x="1176" y="889"/>
                  <a:pt x="1176" y="889"/>
                </a:cubicBezTo>
                <a:cubicBezTo>
                  <a:pt x="1172" y="892"/>
                  <a:pt x="1172" y="892"/>
                  <a:pt x="1172" y="892"/>
                </a:cubicBezTo>
                <a:cubicBezTo>
                  <a:pt x="1158" y="906"/>
                  <a:pt x="1129" y="908"/>
                  <a:pt x="1105" y="908"/>
                </a:cubicBezTo>
                <a:cubicBezTo>
                  <a:pt x="1078" y="908"/>
                  <a:pt x="1030" y="904"/>
                  <a:pt x="1006" y="880"/>
                </a:cubicBezTo>
                <a:cubicBezTo>
                  <a:pt x="1002" y="876"/>
                  <a:pt x="1002" y="876"/>
                  <a:pt x="1002" y="876"/>
                </a:cubicBezTo>
                <a:cubicBezTo>
                  <a:pt x="1007" y="874"/>
                  <a:pt x="1007" y="874"/>
                  <a:pt x="1007" y="874"/>
                </a:cubicBezTo>
                <a:cubicBezTo>
                  <a:pt x="1024" y="865"/>
                  <a:pt x="1052" y="865"/>
                  <a:pt x="1074" y="865"/>
                </a:cubicBezTo>
                <a:close/>
                <a:moveTo>
                  <a:pt x="1133" y="791"/>
                </a:moveTo>
                <a:cubicBezTo>
                  <a:pt x="1127" y="791"/>
                  <a:pt x="1127" y="791"/>
                  <a:pt x="1127" y="791"/>
                </a:cubicBezTo>
                <a:cubicBezTo>
                  <a:pt x="1125" y="790"/>
                  <a:pt x="1125" y="790"/>
                  <a:pt x="1125" y="790"/>
                </a:cubicBezTo>
                <a:cubicBezTo>
                  <a:pt x="1092" y="754"/>
                  <a:pt x="1075" y="715"/>
                  <a:pt x="1075" y="672"/>
                </a:cubicBezTo>
                <a:cubicBezTo>
                  <a:pt x="1075" y="665"/>
                  <a:pt x="1076" y="660"/>
                  <a:pt x="1079" y="655"/>
                </a:cubicBezTo>
                <a:cubicBezTo>
                  <a:pt x="1082" y="651"/>
                  <a:pt x="1082" y="651"/>
                  <a:pt x="1082" y="651"/>
                </a:cubicBezTo>
                <a:cubicBezTo>
                  <a:pt x="1086" y="654"/>
                  <a:pt x="1086" y="654"/>
                  <a:pt x="1086" y="654"/>
                </a:cubicBezTo>
                <a:cubicBezTo>
                  <a:pt x="1093" y="662"/>
                  <a:pt x="1100" y="671"/>
                  <a:pt x="1106" y="680"/>
                </a:cubicBezTo>
                <a:cubicBezTo>
                  <a:pt x="1110" y="684"/>
                  <a:pt x="1113" y="689"/>
                  <a:pt x="1117" y="694"/>
                </a:cubicBezTo>
                <a:cubicBezTo>
                  <a:pt x="1136" y="716"/>
                  <a:pt x="1140" y="743"/>
                  <a:pt x="1140" y="775"/>
                </a:cubicBezTo>
                <a:cubicBezTo>
                  <a:pt x="1140" y="781"/>
                  <a:pt x="1137" y="786"/>
                  <a:pt x="1134" y="789"/>
                </a:cubicBezTo>
                <a:lnTo>
                  <a:pt x="1133" y="791"/>
                </a:lnTo>
                <a:close/>
                <a:moveTo>
                  <a:pt x="1169" y="786"/>
                </a:moveTo>
                <a:cubicBezTo>
                  <a:pt x="1190" y="779"/>
                  <a:pt x="1213" y="772"/>
                  <a:pt x="1236" y="772"/>
                </a:cubicBezTo>
                <a:cubicBezTo>
                  <a:pt x="1260" y="772"/>
                  <a:pt x="1278" y="778"/>
                  <a:pt x="1302" y="789"/>
                </a:cubicBezTo>
                <a:cubicBezTo>
                  <a:pt x="1306" y="791"/>
                  <a:pt x="1306" y="791"/>
                  <a:pt x="1306" y="791"/>
                </a:cubicBezTo>
                <a:cubicBezTo>
                  <a:pt x="1304" y="794"/>
                  <a:pt x="1304" y="794"/>
                  <a:pt x="1304" y="794"/>
                </a:cubicBezTo>
                <a:cubicBezTo>
                  <a:pt x="1290" y="820"/>
                  <a:pt x="1215" y="820"/>
                  <a:pt x="1214" y="820"/>
                </a:cubicBezTo>
                <a:cubicBezTo>
                  <a:pt x="1196" y="820"/>
                  <a:pt x="1162" y="819"/>
                  <a:pt x="1140" y="810"/>
                </a:cubicBezTo>
                <a:cubicBezTo>
                  <a:pt x="1136" y="808"/>
                  <a:pt x="1136" y="808"/>
                  <a:pt x="1136" y="808"/>
                </a:cubicBezTo>
                <a:cubicBezTo>
                  <a:pt x="1138" y="804"/>
                  <a:pt x="1138" y="804"/>
                  <a:pt x="1138" y="804"/>
                </a:cubicBezTo>
                <a:cubicBezTo>
                  <a:pt x="1142" y="797"/>
                  <a:pt x="1147" y="793"/>
                  <a:pt x="1154" y="791"/>
                </a:cubicBezTo>
                <a:cubicBezTo>
                  <a:pt x="1159" y="790"/>
                  <a:pt x="1164" y="788"/>
                  <a:pt x="1169" y="786"/>
                </a:cubicBezTo>
                <a:close/>
                <a:moveTo>
                  <a:pt x="1202" y="674"/>
                </a:moveTo>
                <a:cubicBezTo>
                  <a:pt x="1200" y="673"/>
                  <a:pt x="1200" y="673"/>
                  <a:pt x="1200" y="673"/>
                </a:cubicBezTo>
                <a:cubicBezTo>
                  <a:pt x="1178" y="659"/>
                  <a:pt x="1138" y="615"/>
                  <a:pt x="1131" y="589"/>
                </a:cubicBezTo>
                <a:cubicBezTo>
                  <a:pt x="1129" y="585"/>
                  <a:pt x="1129" y="582"/>
                  <a:pt x="1129" y="578"/>
                </a:cubicBezTo>
                <a:cubicBezTo>
                  <a:pt x="1129" y="575"/>
                  <a:pt x="1128" y="572"/>
                  <a:pt x="1127" y="569"/>
                </a:cubicBezTo>
                <a:cubicBezTo>
                  <a:pt x="1124" y="562"/>
                  <a:pt x="1124" y="562"/>
                  <a:pt x="1124" y="562"/>
                </a:cubicBezTo>
                <a:cubicBezTo>
                  <a:pt x="1132" y="564"/>
                  <a:pt x="1132" y="564"/>
                  <a:pt x="1132" y="564"/>
                </a:cubicBezTo>
                <a:cubicBezTo>
                  <a:pt x="1172" y="574"/>
                  <a:pt x="1200" y="634"/>
                  <a:pt x="1210" y="668"/>
                </a:cubicBezTo>
                <a:cubicBezTo>
                  <a:pt x="1211" y="672"/>
                  <a:pt x="1211" y="672"/>
                  <a:pt x="1211" y="672"/>
                </a:cubicBezTo>
                <a:lnTo>
                  <a:pt x="1202" y="674"/>
                </a:lnTo>
                <a:close/>
                <a:moveTo>
                  <a:pt x="1339" y="606"/>
                </a:moveTo>
                <a:cubicBezTo>
                  <a:pt x="1345" y="606"/>
                  <a:pt x="1348" y="606"/>
                  <a:pt x="1350" y="607"/>
                </a:cubicBezTo>
                <a:cubicBezTo>
                  <a:pt x="1353" y="608"/>
                  <a:pt x="1353" y="608"/>
                  <a:pt x="1353" y="608"/>
                </a:cubicBezTo>
                <a:cubicBezTo>
                  <a:pt x="1353" y="611"/>
                  <a:pt x="1353" y="611"/>
                  <a:pt x="1353" y="611"/>
                </a:cubicBezTo>
                <a:cubicBezTo>
                  <a:pt x="1353" y="633"/>
                  <a:pt x="1318" y="670"/>
                  <a:pt x="1301" y="680"/>
                </a:cubicBezTo>
                <a:cubicBezTo>
                  <a:pt x="1288" y="687"/>
                  <a:pt x="1275" y="691"/>
                  <a:pt x="1261" y="691"/>
                </a:cubicBezTo>
                <a:cubicBezTo>
                  <a:pt x="1249" y="691"/>
                  <a:pt x="1239" y="689"/>
                  <a:pt x="1229" y="685"/>
                </a:cubicBezTo>
                <a:cubicBezTo>
                  <a:pt x="1226" y="683"/>
                  <a:pt x="1226" y="683"/>
                  <a:pt x="1226" y="683"/>
                </a:cubicBezTo>
                <a:cubicBezTo>
                  <a:pt x="1227" y="680"/>
                  <a:pt x="1227" y="680"/>
                  <a:pt x="1227" y="680"/>
                </a:cubicBezTo>
                <a:cubicBezTo>
                  <a:pt x="1237" y="645"/>
                  <a:pt x="1303" y="606"/>
                  <a:pt x="1339" y="606"/>
                </a:cubicBezTo>
                <a:close/>
                <a:moveTo>
                  <a:pt x="1267" y="405"/>
                </a:moveTo>
                <a:cubicBezTo>
                  <a:pt x="1269" y="366"/>
                  <a:pt x="1320" y="312"/>
                  <a:pt x="1355" y="302"/>
                </a:cubicBezTo>
                <a:cubicBezTo>
                  <a:pt x="1360" y="301"/>
                  <a:pt x="1363" y="300"/>
                  <a:pt x="1366" y="300"/>
                </a:cubicBezTo>
                <a:cubicBezTo>
                  <a:pt x="1368" y="301"/>
                  <a:pt x="1368" y="301"/>
                  <a:pt x="1368" y="301"/>
                </a:cubicBezTo>
                <a:cubicBezTo>
                  <a:pt x="1369" y="303"/>
                  <a:pt x="1369" y="303"/>
                  <a:pt x="1369" y="303"/>
                </a:cubicBezTo>
                <a:cubicBezTo>
                  <a:pt x="1376" y="325"/>
                  <a:pt x="1353" y="369"/>
                  <a:pt x="1338" y="384"/>
                </a:cubicBezTo>
                <a:cubicBezTo>
                  <a:pt x="1328" y="395"/>
                  <a:pt x="1315" y="402"/>
                  <a:pt x="1302" y="406"/>
                </a:cubicBezTo>
                <a:cubicBezTo>
                  <a:pt x="1291" y="409"/>
                  <a:pt x="1280" y="410"/>
                  <a:pt x="1270" y="409"/>
                </a:cubicBezTo>
                <a:cubicBezTo>
                  <a:pt x="1266" y="409"/>
                  <a:pt x="1266" y="409"/>
                  <a:pt x="1266" y="409"/>
                </a:cubicBezTo>
                <a:lnTo>
                  <a:pt x="1267" y="405"/>
                </a:lnTo>
                <a:close/>
                <a:moveTo>
                  <a:pt x="1262" y="280"/>
                </a:moveTo>
                <a:cubicBezTo>
                  <a:pt x="1261" y="263"/>
                  <a:pt x="1261" y="263"/>
                  <a:pt x="1261" y="263"/>
                </a:cubicBezTo>
                <a:cubicBezTo>
                  <a:pt x="1261" y="263"/>
                  <a:pt x="1261" y="263"/>
                  <a:pt x="1261" y="263"/>
                </a:cubicBezTo>
                <a:cubicBezTo>
                  <a:pt x="1262" y="245"/>
                  <a:pt x="1267" y="226"/>
                  <a:pt x="1271" y="208"/>
                </a:cubicBezTo>
                <a:cubicBezTo>
                  <a:pt x="1272" y="203"/>
                  <a:pt x="1272" y="203"/>
                  <a:pt x="1272" y="203"/>
                </a:cubicBezTo>
                <a:cubicBezTo>
                  <a:pt x="1278" y="182"/>
                  <a:pt x="1296" y="158"/>
                  <a:pt x="1317" y="145"/>
                </a:cubicBezTo>
                <a:cubicBezTo>
                  <a:pt x="1333" y="140"/>
                  <a:pt x="1333" y="140"/>
                  <a:pt x="1333" y="140"/>
                </a:cubicBezTo>
                <a:cubicBezTo>
                  <a:pt x="1333" y="146"/>
                  <a:pt x="1333" y="146"/>
                  <a:pt x="1333" y="146"/>
                </a:cubicBezTo>
                <a:cubicBezTo>
                  <a:pt x="1329" y="199"/>
                  <a:pt x="1315" y="265"/>
                  <a:pt x="1267" y="279"/>
                </a:cubicBezTo>
                <a:lnTo>
                  <a:pt x="1262" y="280"/>
                </a:lnTo>
                <a:close/>
                <a:moveTo>
                  <a:pt x="1242" y="406"/>
                </a:moveTo>
                <a:cubicBezTo>
                  <a:pt x="1240" y="406"/>
                  <a:pt x="1240" y="406"/>
                  <a:pt x="1240" y="406"/>
                </a:cubicBezTo>
                <a:cubicBezTo>
                  <a:pt x="1214" y="398"/>
                  <a:pt x="1165" y="368"/>
                  <a:pt x="1150" y="344"/>
                </a:cubicBezTo>
                <a:cubicBezTo>
                  <a:pt x="1148" y="341"/>
                  <a:pt x="1146" y="338"/>
                  <a:pt x="1145" y="334"/>
                </a:cubicBezTo>
                <a:cubicBezTo>
                  <a:pt x="1143" y="331"/>
                  <a:pt x="1142" y="329"/>
                  <a:pt x="1140" y="326"/>
                </a:cubicBezTo>
                <a:cubicBezTo>
                  <a:pt x="1135" y="320"/>
                  <a:pt x="1135" y="320"/>
                  <a:pt x="1135" y="320"/>
                </a:cubicBezTo>
                <a:cubicBezTo>
                  <a:pt x="1143" y="320"/>
                  <a:pt x="1143" y="320"/>
                  <a:pt x="1143" y="320"/>
                </a:cubicBezTo>
                <a:cubicBezTo>
                  <a:pt x="1188" y="318"/>
                  <a:pt x="1231" y="370"/>
                  <a:pt x="1247" y="398"/>
                </a:cubicBezTo>
                <a:cubicBezTo>
                  <a:pt x="1249" y="402"/>
                  <a:pt x="1249" y="402"/>
                  <a:pt x="1249" y="402"/>
                </a:cubicBezTo>
                <a:lnTo>
                  <a:pt x="1242" y="406"/>
                </a:lnTo>
                <a:close/>
                <a:moveTo>
                  <a:pt x="1258" y="554"/>
                </a:moveTo>
                <a:cubicBezTo>
                  <a:pt x="1258" y="553"/>
                  <a:pt x="1258" y="552"/>
                  <a:pt x="1258" y="551"/>
                </a:cubicBezTo>
                <a:cubicBezTo>
                  <a:pt x="1258" y="548"/>
                  <a:pt x="1259" y="544"/>
                  <a:pt x="1261" y="541"/>
                </a:cubicBezTo>
                <a:cubicBezTo>
                  <a:pt x="1287" y="488"/>
                  <a:pt x="1287" y="488"/>
                  <a:pt x="1287" y="488"/>
                </a:cubicBezTo>
                <a:cubicBezTo>
                  <a:pt x="1303" y="462"/>
                  <a:pt x="1325" y="451"/>
                  <a:pt x="1347" y="444"/>
                </a:cubicBezTo>
                <a:cubicBezTo>
                  <a:pt x="1348" y="444"/>
                  <a:pt x="1348" y="444"/>
                  <a:pt x="1348" y="444"/>
                </a:cubicBezTo>
                <a:cubicBezTo>
                  <a:pt x="1364" y="444"/>
                  <a:pt x="1364" y="444"/>
                  <a:pt x="1364" y="444"/>
                </a:cubicBezTo>
                <a:cubicBezTo>
                  <a:pt x="1362" y="449"/>
                  <a:pt x="1362" y="449"/>
                  <a:pt x="1362" y="449"/>
                </a:cubicBezTo>
                <a:cubicBezTo>
                  <a:pt x="1344" y="499"/>
                  <a:pt x="1312" y="559"/>
                  <a:pt x="1262" y="559"/>
                </a:cubicBezTo>
                <a:cubicBezTo>
                  <a:pt x="1256" y="559"/>
                  <a:pt x="1256" y="559"/>
                  <a:pt x="1256" y="559"/>
                </a:cubicBezTo>
                <a:lnTo>
                  <a:pt x="1258" y="55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稻壳儿春秋广告/盗版必究        原创来源：http://chn.docer.com/works?userid=199329941#!/work_time"/>
          <p:cNvSpPr txBox="1"/>
          <p:nvPr/>
        </p:nvSpPr>
        <p:spPr>
          <a:xfrm>
            <a:off x="4192780" y="4147215"/>
            <a:ext cx="3835979"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rPr>
              <a:t>小组分工</a:t>
            </a:r>
            <a:endPar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endParaRPr>
          </a:p>
        </p:txBody>
      </p:sp>
      <p:sp>
        <p:nvSpPr>
          <p:cNvPr id="37" name="稻壳儿春秋广告/盗版必究        原创来源：http://chn.docer.com/works?userid=199329941#!/work_time"/>
          <p:cNvSpPr txBox="1"/>
          <p:nvPr/>
        </p:nvSpPr>
        <p:spPr>
          <a:xfrm>
            <a:off x="5352837" y="1752988"/>
            <a:ext cx="1502722" cy="1322070"/>
          </a:xfrm>
          <a:prstGeom prst="rect">
            <a:avLst/>
          </a:prstGeom>
          <a:noFill/>
        </p:spPr>
        <p:txBody>
          <a:bodyPr wrap="square" rtlCol="0">
            <a:spAutoFit/>
          </a:bodyPr>
          <a:lstStyle/>
          <a:p>
            <a:pPr algn="ct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rPr>
              <a:t>第</a:t>
            </a: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sym typeface="+mn-ea"/>
              </a:rPr>
              <a:t>肆</a:t>
            </a:r>
            <a:endParaRPr lang="en-US" altLang="zh-CN" sz="4000" dirty="0">
              <a:solidFill>
                <a:schemeClr val="bg2">
                  <a:lumMod val="25000"/>
                </a:schemeClr>
              </a:solidFill>
              <a:latin typeface="方正硬笔楷书简体" panose="03000509000000000000" pitchFamily="65" charset="-122"/>
              <a:ea typeface="方正硬笔楷书简体" panose="03000509000000000000" pitchFamily="65" charset="-122"/>
            </a:endParaRPr>
          </a:p>
          <a:p>
            <a:pPr algn="ct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rPr>
              <a:t>部分</a:t>
            </a:r>
            <a:endPar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1482725" y="1068070"/>
          <a:ext cx="9210675" cy="4773930"/>
        </p:xfrm>
        <a:graphic>
          <a:graphicData uri="http://schemas.openxmlformats.org/drawingml/2006/table">
            <a:tbl>
              <a:tblPr firstRow="1" bandRow="1">
                <a:tableStyleId>{5940675A-B579-460E-94D1-54222C63F5DA}</a:tableStyleId>
              </a:tblPr>
              <a:tblGrid>
                <a:gridCol w="1477010"/>
                <a:gridCol w="3545840"/>
                <a:gridCol w="4187825"/>
              </a:tblGrid>
              <a:tr h="796290">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姓名</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角色</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工作描述</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91310">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王心雨</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项目管理，前期分析，设计</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分析系统需求，项目计划，项目团队管理，进度把握</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王璐瑶</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分析，设计，编码，文档编写</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分析需求，代码模块编写，软件使用手册编写</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6290">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李萌</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设计，编码，文档编写，测试</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代码模块编写，软件使用手册编写，软件测试</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刘桐源</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分析，设计，编码，测试</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rPr>
                        <a:t>需求分析，代码模块编写，软件测试</a:t>
                      </a:r>
                      <a:endParaRPr lang="en-US" altLang="en-US" sz="20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稻壳儿春秋广告/盗版必究        原创来源：http://chn.docer.com/works?userid=199329941#!/work_time"/>
          <p:cNvGrpSpPr>
            <a:grpSpLocks noChangeAspect="1"/>
          </p:cNvGrpSpPr>
          <p:nvPr/>
        </p:nvGrpSpPr>
        <p:grpSpPr bwMode="auto">
          <a:xfrm>
            <a:off x="5484321" y="525329"/>
            <a:ext cx="1698222" cy="381510"/>
            <a:chOff x="3533" y="729"/>
            <a:chExt cx="3748" cy="842"/>
          </a:xfrm>
          <a:solidFill>
            <a:schemeClr val="bg2">
              <a:lumMod val="25000"/>
            </a:schemeClr>
          </a:solidFill>
        </p:grpSpPr>
        <p:sp>
          <p:nvSpPr>
            <p:cNvPr id="16" name="稻壳儿春秋广告/盗版必究        原创来源：http://chn.docer.com/works?userid=199329941#!/work_time"/>
            <p:cNvSpPr>
              <a:spLocks noEditPoints="1"/>
            </p:cNvSpPr>
            <p:nvPr/>
          </p:nvSpPr>
          <p:spPr bwMode="auto">
            <a:xfrm>
              <a:off x="3533" y="729"/>
              <a:ext cx="3748" cy="633"/>
            </a:xfrm>
            <a:custGeom>
              <a:avLst/>
              <a:gdLst>
                <a:gd name="T0" fmla="*/ 1661 w 1790"/>
                <a:gd name="T1" fmla="*/ 85 h 300"/>
                <a:gd name="T2" fmla="*/ 1615 w 1790"/>
                <a:gd name="T3" fmla="*/ 1 h 300"/>
                <a:gd name="T4" fmla="*/ 1393 w 1790"/>
                <a:gd name="T5" fmla="*/ 150 h 300"/>
                <a:gd name="T6" fmla="*/ 1364 w 1790"/>
                <a:gd name="T7" fmla="*/ 154 h 300"/>
                <a:gd name="T8" fmla="*/ 1335 w 1790"/>
                <a:gd name="T9" fmla="*/ 47 h 300"/>
                <a:gd name="T10" fmla="*/ 1079 w 1790"/>
                <a:gd name="T11" fmla="*/ 142 h 300"/>
                <a:gd name="T12" fmla="*/ 1197 w 1790"/>
                <a:gd name="T13" fmla="*/ 47 h 300"/>
                <a:gd name="T14" fmla="*/ 1052 w 1790"/>
                <a:gd name="T15" fmla="*/ 44 h 300"/>
                <a:gd name="T16" fmla="*/ 939 w 1790"/>
                <a:gd name="T17" fmla="*/ 104 h 300"/>
                <a:gd name="T18" fmla="*/ 924 w 1790"/>
                <a:gd name="T19" fmla="*/ 85 h 300"/>
                <a:gd name="T20" fmla="*/ 862 w 1790"/>
                <a:gd name="T21" fmla="*/ 93 h 300"/>
                <a:gd name="T22" fmla="*/ 763 w 1790"/>
                <a:gd name="T23" fmla="*/ 43 h 300"/>
                <a:gd name="T24" fmla="*/ 819 w 1790"/>
                <a:gd name="T25" fmla="*/ 109 h 300"/>
                <a:gd name="T26" fmla="*/ 637 w 1790"/>
                <a:gd name="T27" fmla="*/ 59 h 300"/>
                <a:gd name="T28" fmla="*/ 710 w 1790"/>
                <a:gd name="T29" fmla="*/ 130 h 300"/>
                <a:gd name="T30" fmla="*/ 469 w 1790"/>
                <a:gd name="T31" fmla="*/ 52 h 300"/>
                <a:gd name="T32" fmla="*/ 554 w 1790"/>
                <a:gd name="T33" fmla="*/ 151 h 300"/>
                <a:gd name="T34" fmla="*/ 401 w 1790"/>
                <a:gd name="T35" fmla="*/ 90 h 300"/>
                <a:gd name="T36" fmla="*/ 276 w 1790"/>
                <a:gd name="T37" fmla="*/ 135 h 300"/>
                <a:gd name="T38" fmla="*/ 190 w 1790"/>
                <a:gd name="T39" fmla="*/ 17 h 300"/>
                <a:gd name="T40" fmla="*/ 147 w 1790"/>
                <a:gd name="T41" fmla="*/ 102 h 300"/>
                <a:gd name="T42" fmla="*/ 106 w 1790"/>
                <a:gd name="T43" fmla="*/ 106 h 300"/>
                <a:gd name="T44" fmla="*/ 39 w 1790"/>
                <a:gd name="T45" fmla="*/ 200 h 300"/>
                <a:gd name="T46" fmla="*/ 233 w 1790"/>
                <a:gd name="T47" fmla="*/ 198 h 300"/>
                <a:gd name="T48" fmla="*/ 353 w 1790"/>
                <a:gd name="T49" fmla="*/ 169 h 300"/>
                <a:gd name="T50" fmla="*/ 488 w 1790"/>
                <a:gd name="T51" fmla="*/ 184 h 300"/>
                <a:gd name="T52" fmla="*/ 430 w 1790"/>
                <a:gd name="T53" fmla="*/ 292 h 300"/>
                <a:gd name="T54" fmla="*/ 607 w 1790"/>
                <a:gd name="T55" fmla="*/ 280 h 300"/>
                <a:gd name="T56" fmla="*/ 743 w 1790"/>
                <a:gd name="T57" fmla="*/ 255 h 300"/>
                <a:gd name="T58" fmla="*/ 896 w 1790"/>
                <a:gd name="T59" fmla="*/ 107 h 300"/>
                <a:gd name="T60" fmla="*/ 964 w 1790"/>
                <a:gd name="T61" fmla="*/ 143 h 300"/>
                <a:gd name="T62" fmla="*/ 1049 w 1790"/>
                <a:gd name="T63" fmla="*/ 254 h 300"/>
                <a:gd name="T64" fmla="*/ 1084 w 1790"/>
                <a:gd name="T65" fmla="*/ 152 h 300"/>
                <a:gd name="T66" fmla="*/ 1152 w 1790"/>
                <a:gd name="T67" fmla="*/ 251 h 300"/>
                <a:gd name="T68" fmla="*/ 1252 w 1790"/>
                <a:gd name="T69" fmla="*/ 173 h 300"/>
                <a:gd name="T70" fmla="*/ 1362 w 1790"/>
                <a:gd name="T71" fmla="*/ 292 h 300"/>
                <a:gd name="T72" fmla="*/ 1303 w 1790"/>
                <a:gd name="T73" fmla="*/ 177 h 300"/>
                <a:gd name="T74" fmla="*/ 1442 w 1790"/>
                <a:gd name="T75" fmla="*/ 170 h 300"/>
                <a:gd name="T76" fmla="*/ 1576 w 1790"/>
                <a:gd name="T77" fmla="*/ 132 h 300"/>
                <a:gd name="T78" fmla="*/ 1752 w 1790"/>
                <a:gd name="T79" fmla="*/ 196 h 300"/>
                <a:gd name="T80" fmla="*/ 1669 w 1790"/>
                <a:gd name="T81" fmla="*/ 90 h 300"/>
                <a:gd name="T82" fmla="*/ 1669 w 1790"/>
                <a:gd name="T83" fmla="*/ 90 h 300"/>
                <a:gd name="T84" fmla="*/ 116 w 1790"/>
                <a:gd name="T85" fmla="*/ 76 h 300"/>
                <a:gd name="T86" fmla="*/ 55 w 1790"/>
                <a:gd name="T87" fmla="*/ 182 h 300"/>
                <a:gd name="T88" fmla="*/ 196 w 1790"/>
                <a:gd name="T89" fmla="*/ 27 h 300"/>
                <a:gd name="T90" fmla="*/ 336 w 1790"/>
                <a:gd name="T91" fmla="*/ 165 h 300"/>
                <a:gd name="T92" fmla="*/ 417 w 1790"/>
                <a:gd name="T93" fmla="*/ 154 h 300"/>
                <a:gd name="T94" fmla="*/ 570 w 1790"/>
                <a:gd name="T95" fmla="*/ 151 h 300"/>
                <a:gd name="T96" fmla="*/ 692 w 1790"/>
                <a:gd name="T97" fmla="*/ 161 h 300"/>
                <a:gd name="T98" fmla="*/ 740 w 1790"/>
                <a:gd name="T99" fmla="*/ 131 h 300"/>
                <a:gd name="T100" fmla="*/ 824 w 1790"/>
                <a:gd name="T101" fmla="*/ 136 h 300"/>
                <a:gd name="T102" fmla="*/ 750 w 1790"/>
                <a:gd name="T103" fmla="*/ 52 h 300"/>
                <a:gd name="T104" fmla="*/ 1042 w 1790"/>
                <a:gd name="T105" fmla="*/ 45 h 300"/>
                <a:gd name="T106" fmla="*/ 1042 w 1790"/>
                <a:gd name="T107" fmla="*/ 235 h 300"/>
                <a:gd name="T108" fmla="*/ 1050 w 1790"/>
                <a:gd name="T109" fmla="*/ 131 h 300"/>
                <a:gd name="T110" fmla="*/ 1213 w 1790"/>
                <a:gd name="T111" fmla="*/ 153 h 300"/>
                <a:gd name="T112" fmla="*/ 1378 w 1790"/>
                <a:gd name="T113" fmla="*/ 294 h 300"/>
                <a:gd name="T114" fmla="*/ 1461 w 1790"/>
                <a:gd name="T115" fmla="*/ 50 h 300"/>
                <a:gd name="T116" fmla="*/ 1442 w 1790"/>
                <a:gd name="T117" fmla="*/ 165 h 300"/>
                <a:gd name="T118" fmla="*/ 1611 w 1790"/>
                <a:gd name="T119" fmla="*/ 25 h 300"/>
                <a:gd name="T120" fmla="*/ 1713 w 1790"/>
                <a:gd name="T121" fmla="*/ 18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0" h="300">
                  <a:moveTo>
                    <a:pt x="1664" y="105"/>
                  </a:moveTo>
                  <a:cubicBezTo>
                    <a:pt x="1667" y="105"/>
                    <a:pt x="1670" y="105"/>
                    <a:pt x="1674" y="106"/>
                  </a:cubicBezTo>
                  <a:cubicBezTo>
                    <a:pt x="1677" y="106"/>
                    <a:pt x="1681" y="106"/>
                    <a:pt x="1686" y="106"/>
                  </a:cubicBezTo>
                  <a:cubicBezTo>
                    <a:pt x="1697" y="106"/>
                    <a:pt x="1708" y="105"/>
                    <a:pt x="1719" y="102"/>
                  </a:cubicBezTo>
                  <a:cubicBezTo>
                    <a:pt x="1741" y="95"/>
                    <a:pt x="1790" y="61"/>
                    <a:pt x="1790" y="39"/>
                  </a:cubicBezTo>
                  <a:cubicBezTo>
                    <a:pt x="1790" y="36"/>
                    <a:pt x="1789" y="35"/>
                    <a:pt x="1786" y="33"/>
                  </a:cubicBezTo>
                  <a:cubicBezTo>
                    <a:pt x="1786" y="32"/>
                    <a:pt x="1786" y="32"/>
                    <a:pt x="1786" y="32"/>
                  </a:cubicBezTo>
                  <a:cubicBezTo>
                    <a:pt x="1784" y="30"/>
                    <a:pt x="1782" y="29"/>
                    <a:pt x="1782" y="29"/>
                  </a:cubicBezTo>
                  <a:cubicBezTo>
                    <a:pt x="1733" y="29"/>
                    <a:pt x="1686" y="34"/>
                    <a:pt x="1661" y="85"/>
                  </a:cubicBezTo>
                  <a:cubicBezTo>
                    <a:pt x="1656" y="94"/>
                    <a:pt x="1649" y="100"/>
                    <a:pt x="1640" y="102"/>
                  </a:cubicBezTo>
                  <a:cubicBezTo>
                    <a:pt x="1623" y="109"/>
                    <a:pt x="1560" y="128"/>
                    <a:pt x="1541" y="128"/>
                  </a:cubicBezTo>
                  <a:cubicBezTo>
                    <a:pt x="1535" y="128"/>
                    <a:pt x="1535" y="128"/>
                    <a:pt x="1535" y="128"/>
                  </a:cubicBezTo>
                  <a:cubicBezTo>
                    <a:pt x="1537" y="123"/>
                    <a:pt x="1537" y="123"/>
                    <a:pt x="1537" y="123"/>
                  </a:cubicBezTo>
                  <a:cubicBezTo>
                    <a:pt x="1539" y="117"/>
                    <a:pt x="1543" y="114"/>
                    <a:pt x="1547" y="111"/>
                  </a:cubicBezTo>
                  <a:cubicBezTo>
                    <a:pt x="1568" y="93"/>
                    <a:pt x="1620" y="49"/>
                    <a:pt x="1620" y="10"/>
                  </a:cubicBezTo>
                  <a:cubicBezTo>
                    <a:pt x="1620" y="7"/>
                    <a:pt x="1618" y="4"/>
                    <a:pt x="1617" y="4"/>
                  </a:cubicBezTo>
                  <a:cubicBezTo>
                    <a:pt x="1615" y="3"/>
                    <a:pt x="1615" y="3"/>
                    <a:pt x="1615" y="3"/>
                  </a:cubicBezTo>
                  <a:cubicBezTo>
                    <a:pt x="1615" y="1"/>
                    <a:pt x="1615" y="1"/>
                    <a:pt x="1615" y="1"/>
                  </a:cubicBezTo>
                  <a:cubicBezTo>
                    <a:pt x="1614" y="1"/>
                    <a:pt x="1614" y="0"/>
                    <a:pt x="1613" y="0"/>
                  </a:cubicBezTo>
                  <a:cubicBezTo>
                    <a:pt x="1612" y="0"/>
                    <a:pt x="1611" y="1"/>
                    <a:pt x="1610" y="2"/>
                  </a:cubicBezTo>
                  <a:cubicBezTo>
                    <a:pt x="1597" y="16"/>
                    <a:pt x="1585" y="27"/>
                    <a:pt x="1572" y="35"/>
                  </a:cubicBezTo>
                  <a:cubicBezTo>
                    <a:pt x="1541" y="55"/>
                    <a:pt x="1521" y="92"/>
                    <a:pt x="1521" y="127"/>
                  </a:cubicBezTo>
                  <a:cubicBezTo>
                    <a:pt x="1521" y="129"/>
                    <a:pt x="1520" y="135"/>
                    <a:pt x="1512" y="135"/>
                  </a:cubicBezTo>
                  <a:cubicBezTo>
                    <a:pt x="1512" y="135"/>
                    <a:pt x="1512" y="135"/>
                    <a:pt x="1512" y="135"/>
                  </a:cubicBezTo>
                  <a:cubicBezTo>
                    <a:pt x="1484" y="142"/>
                    <a:pt x="1420" y="159"/>
                    <a:pt x="1394" y="159"/>
                  </a:cubicBezTo>
                  <a:cubicBezTo>
                    <a:pt x="1384" y="159"/>
                    <a:pt x="1384" y="159"/>
                    <a:pt x="1384" y="159"/>
                  </a:cubicBezTo>
                  <a:cubicBezTo>
                    <a:pt x="1393" y="150"/>
                    <a:pt x="1393" y="150"/>
                    <a:pt x="1393" y="150"/>
                  </a:cubicBezTo>
                  <a:cubicBezTo>
                    <a:pt x="1419" y="135"/>
                    <a:pt x="1469" y="76"/>
                    <a:pt x="1469" y="50"/>
                  </a:cubicBezTo>
                  <a:cubicBezTo>
                    <a:pt x="1469" y="48"/>
                    <a:pt x="1469" y="43"/>
                    <a:pt x="1468" y="43"/>
                  </a:cubicBezTo>
                  <a:cubicBezTo>
                    <a:pt x="1465" y="42"/>
                    <a:pt x="1465" y="42"/>
                    <a:pt x="1465" y="42"/>
                  </a:cubicBezTo>
                  <a:cubicBezTo>
                    <a:pt x="1465" y="40"/>
                    <a:pt x="1465" y="40"/>
                    <a:pt x="1465" y="40"/>
                  </a:cubicBezTo>
                  <a:cubicBezTo>
                    <a:pt x="1465" y="40"/>
                    <a:pt x="1465" y="40"/>
                    <a:pt x="1465" y="40"/>
                  </a:cubicBezTo>
                  <a:cubicBezTo>
                    <a:pt x="1465" y="41"/>
                    <a:pt x="1464" y="41"/>
                    <a:pt x="1462" y="41"/>
                  </a:cubicBezTo>
                  <a:cubicBezTo>
                    <a:pt x="1447" y="47"/>
                    <a:pt x="1433" y="56"/>
                    <a:pt x="1418" y="64"/>
                  </a:cubicBezTo>
                  <a:cubicBezTo>
                    <a:pt x="1412" y="68"/>
                    <a:pt x="1412" y="68"/>
                    <a:pt x="1412" y="68"/>
                  </a:cubicBezTo>
                  <a:cubicBezTo>
                    <a:pt x="1383" y="85"/>
                    <a:pt x="1364" y="118"/>
                    <a:pt x="1364" y="154"/>
                  </a:cubicBezTo>
                  <a:cubicBezTo>
                    <a:pt x="1364" y="160"/>
                    <a:pt x="1361" y="163"/>
                    <a:pt x="1355" y="163"/>
                  </a:cubicBezTo>
                  <a:cubicBezTo>
                    <a:pt x="1346" y="163"/>
                    <a:pt x="1338" y="164"/>
                    <a:pt x="1330" y="164"/>
                  </a:cubicBezTo>
                  <a:cubicBezTo>
                    <a:pt x="1322" y="164"/>
                    <a:pt x="1314" y="165"/>
                    <a:pt x="1306" y="165"/>
                  </a:cubicBezTo>
                  <a:cubicBezTo>
                    <a:pt x="1299" y="165"/>
                    <a:pt x="1249" y="163"/>
                    <a:pt x="1238" y="160"/>
                  </a:cubicBezTo>
                  <a:cubicBezTo>
                    <a:pt x="1235" y="160"/>
                    <a:pt x="1235" y="160"/>
                    <a:pt x="1235" y="160"/>
                  </a:cubicBezTo>
                  <a:cubicBezTo>
                    <a:pt x="1235" y="152"/>
                    <a:pt x="1235" y="152"/>
                    <a:pt x="1235" y="152"/>
                  </a:cubicBezTo>
                  <a:cubicBezTo>
                    <a:pt x="1238" y="151"/>
                    <a:pt x="1238" y="151"/>
                    <a:pt x="1238" y="151"/>
                  </a:cubicBezTo>
                  <a:cubicBezTo>
                    <a:pt x="1274" y="135"/>
                    <a:pt x="1338" y="87"/>
                    <a:pt x="1338" y="51"/>
                  </a:cubicBezTo>
                  <a:cubicBezTo>
                    <a:pt x="1338" y="51"/>
                    <a:pt x="1338" y="49"/>
                    <a:pt x="1335" y="47"/>
                  </a:cubicBezTo>
                  <a:cubicBezTo>
                    <a:pt x="1335" y="47"/>
                    <a:pt x="1335" y="46"/>
                    <a:pt x="1334" y="46"/>
                  </a:cubicBezTo>
                  <a:cubicBezTo>
                    <a:pt x="1334" y="46"/>
                    <a:pt x="1334" y="46"/>
                    <a:pt x="1334" y="46"/>
                  </a:cubicBezTo>
                  <a:cubicBezTo>
                    <a:pt x="1333" y="46"/>
                    <a:pt x="1332" y="47"/>
                    <a:pt x="1331" y="47"/>
                  </a:cubicBezTo>
                  <a:cubicBezTo>
                    <a:pt x="1266" y="62"/>
                    <a:pt x="1221" y="99"/>
                    <a:pt x="1208" y="147"/>
                  </a:cubicBezTo>
                  <a:cubicBezTo>
                    <a:pt x="1206" y="153"/>
                    <a:pt x="1202" y="157"/>
                    <a:pt x="1198" y="157"/>
                  </a:cubicBezTo>
                  <a:cubicBezTo>
                    <a:pt x="1193" y="156"/>
                    <a:pt x="1189" y="155"/>
                    <a:pt x="1185" y="155"/>
                  </a:cubicBezTo>
                  <a:cubicBezTo>
                    <a:pt x="1177" y="154"/>
                    <a:pt x="1169" y="152"/>
                    <a:pt x="1161" y="152"/>
                  </a:cubicBezTo>
                  <a:cubicBezTo>
                    <a:pt x="1139" y="151"/>
                    <a:pt x="1116" y="148"/>
                    <a:pt x="1097" y="144"/>
                  </a:cubicBezTo>
                  <a:cubicBezTo>
                    <a:pt x="1093" y="144"/>
                    <a:pt x="1087" y="143"/>
                    <a:pt x="1079" y="142"/>
                  </a:cubicBezTo>
                  <a:cubicBezTo>
                    <a:pt x="1072" y="140"/>
                    <a:pt x="1072" y="140"/>
                    <a:pt x="1072" y="140"/>
                  </a:cubicBezTo>
                  <a:cubicBezTo>
                    <a:pt x="1082" y="130"/>
                    <a:pt x="1082" y="130"/>
                    <a:pt x="1082" y="130"/>
                  </a:cubicBezTo>
                  <a:cubicBezTo>
                    <a:pt x="1083" y="130"/>
                    <a:pt x="1083" y="130"/>
                    <a:pt x="1083" y="130"/>
                  </a:cubicBezTo>
                  <a:cubicBezTo>
                    <a:pt x="1125" y="118"/>
                    <a:pt x="1180" y="91"/>
                    <a:pt x="1200" y="57"/>
                  </a:cubicBezTo>
                  <a:cubicBezTo>
                    <a:pt x="1200" y="56"/>
                    <a:pt x="1200" y="56"/>
                    <a:pt x="1200" y="56"/>
                  </a:cubicBezTo>
                  <a:cubicBezTo>
                    <a:pt x="1200" y="56"/>
                    <a:pt x="1200" y="55"/>
                    <a:pt x="1200" y="54"/>
                  </a:cubicBezTo>
                  <a:cubicBezTo>
                    <a:pt x="1200" y="50"/>
                    <a:pt x="1199" y="50"/>
                    <a:pt x="1199" y="49"/>
                  </a:cubicBezTo>
                  <a:cubicBezTo>
                    <a:pt x="1197" y="49"/>
                    <a:pt x="1197" y="49"/>
                    <a:pt x="1197" y="49"/>
                  </a:cubicBezTo>
                  <a:cubicBezTo>
                    <a:pt x="1197" y="47"/>
                    <a:pt x="1197" y="47"/>
                    <a:pt x="1197" y="47"/>
                  </a:cubicBezTo>
                  <a:cubicBezTo>
                    <a:pt x="1196" y="46"/>
                    <a:pt x="1195" y="46"/>
                    <a:pt x="1194" y="46"/>
                  </a:cubicBezTo>
                  <a:cubicBezTo>
                    <a:pt x="1126" y="65"/>
                    <a:pt x="1126" y="65"/>
                    <a:pt x="1126" y="65"/>
                  </a:cubicBezTo>
                  <a:cubicBezTo>
                    <a:pt x="1088" y="76"/>
                    <a:pt x="1057" y="85"/>
                    <a:pt x="1041" y="124"/>
                  </a:cubicBezTo>
                  <a:cubicBezTo>
                    <a:pt x="1040" y="128"/>
                    <a:pt x="1037" y="131"/>
                    <a:pt x="1033" y="131"/>
                  </a:cubicBezTo>
                  <a:cubicBezTo>
                    <a:pt x="1024" y="131"/>
                    <a:pt x="985" y="122"/>
                    <a:pt x="971" y="118"/>
                  </a:cubicBezTo>
                  <a:cubicBezTo>
                    <a:pt x="961" y="116"/>
                    <a:pt x="961" y="116"/>
                    <a:pt x="961" y="116"/>
                  </a:cubicBezTo>
                  <a:cubicBezTo>
                    <a:pt x="970" y="111"/>
                    <a:pt x="970" y="111"/>
                    <a:pt x="970" y="111"/>
                  </a:cubicBezTo>
                  <a:cubicBezTo>
                    <a:pt x="977" y="107"/>
                    <a:pt x="983" y="104"/>
                    <a:pt x="988" y="102"/>
                  </a:cubicBezTo>
                  <a:cubicBezTo>
                    <a:pt x="1016" y="88"/>
                    <a:pt x="1031" y="80"/>
                    <a:pt x="1052" y="44"/>
                  </a:cubicBezTo>
                  <a:cubicBezTo>
                    <a:pt x="1053" y="43"/>
                    <a:pt x="1053" y="43"/>
                    <a:pt x="1053" y="43"/>
                  </a:cubicBezTo>
                  <a:cubicBezTo>
                    <a:pt x="1053" y="43"/>
                    <a:pt x="1053" y="42"/>
                    <a:pt x="1053" y="42"/>
                  </a:cubicBezTo>
                  <a:cubicBezTo>
                    <a:pt x="1053" y="42"/>
                    <a:pt x="1052" y="42"/>
                    <a:pt x="1051" y="41"/>
                  </a:cubicBezTo>
                  <a:cubicBezTo>
                    <a:pt x="1050" y="40"/>
                    <a:pt x="1050" y="40"/>
                    <a:pt x="1050" y="40"/>
                  </a:cubicBezTo>
                  <a:cubicBezTo>
                    <a:pt x="1049" y="39"/>
                    <a:pt x="1049" y="39"/>
                    <a:pt x="1049" y="39"/>
                  </a:cubicBezTo>
                  <a:cubicBezTo>
                    <a:pt x="1048" y="36"/>
                    <a:pt x="1047" y="36"/>
                    <a:pt x="1046" y="36"/>
                  </a:cubicBezTo>
                  <a:cubicBezTo>
                    <a:pt x="1044" y="36"/>
                    <a:pt x="1044" y="36"/>
                    <a:pt x="1044" y="36"/>
                  </a:cubicBezTo>
                  <a:cubicBezTo>
                    <a:pt x="1042" y="37"/>
                    <a:pt x="1039" y="38"/>
                    <a:pt x="1036" y="38"/>
                  </a:cubicBezTo>
                  <a:cubicBezTo>
                    <a:pt x="999" y="49"/>
                    <a:pt x="943" y="65"/>
                    <a:pt x="939" y="104"/>
                  </a:cubicBezTo>
                  <a:cubicBezTo>
                    <a:pt x="939" y="109"/>
                    <a:pt x="939" y="109"/>
                    <a:pt x="939" y="109"/>
                  </a:cubicBezTo>
                  <a:cubicBezTo>
                    <a:pt x="928" y="106"/>
                    <a:pt x="928" y="106"/>
                    <a:pt x="928" y="106"/>
                  </a:cubicBezTo>
                  <a:cubicBezTo>
                    <a:pt x="913" y="106"/>
                    <a:pt x="913" y="106"/>
                    <a:pt x="913" y="106"/>
                  </a:cubicBezTo>
                  <a:cubicBezTo>
                    <a:pt x="920" y="99"/>
                    <a:pt x="920" y="99"/>
                    <a:pt x="920" y="99"/>
                  </a:cubicBezTo>
                  <a:cubicBezTo>
                    <a:pt x="921" y="99"/>
                    <a:pt x="922" y="98"/>
                    <a:pt x="923" y="97"/>
                  </a:cubicBezTo>
                  <a:cubicBezTo>
                    <a:pt x="927" y="94"/>
                    <a:pt x="929" y="92"/>
                    <a:pt x="929" y="89"/>
                  </a:cubicBezTo>
                  <a:cubicBezTo>
                    <a:pt x="926" y="89"/>
                    <a:pt x="926" y="89"/>
                    <a:pt x="926" y="89"/>
                  </a:cubicBezTo>
                  <a:cubicBezTo>
                    <a:pt x="926" y="85"/>
                    <a:pt x="926" y="85"/>
                    <a:pt x="926" y="85"/>
                  </a:cubicBezTo>
                  <a:cubicBezTo>
                    <a:pt x="925" y="85"/>
                    <a:pt x="925" y="85"/>
                    <a:pt x="924" y="85"/>
                  </a:cubicBezTo>
                  <a:cubicBezTo>
                    <a:pt x="923" y="85"/>
                    <a:pt x="913" y="89"/>
                    <a:pt x="907" y="91"/>
                  </a:cubicBezTo>
                  <a:cubicBezTo>
                    <a:pt x="902" y="93"/>
                    <a:pt x="897" y="95"/>
                    <a:pt x="894" y="96"/>
                  </a:cubicBezTo>
                  <a:cubicBezTo>
                    <a:pt x="893" y="96"/>
                    <a:pt x="893" y="96"/>
                    <a:pt x="893" y="96"/>
                  </a:cubicBezTo>
                  <a:cubicBezTo>
                    <a:pt x="891" y="95"/>
                    <a:pt x="891" y="95"/>
                    <a:pt x="891" y="95"/>
                  </a:cubicBezTo>
                  <a:cubicBezTo>
                    <a:pt x="885" y="91"/>
                    <a:pt x="867" y="85"/>
                    <a:pt x="862" y="85"/>
                  </a:cubicBezTo>
                  <a:cubicBezTo>
                    <a:pt x="862" y="85"/>
                    <a:pt x="862" y="85"/>
                    <a:pt x="862" y="85"/>
                  </a:cubicBezTo>
                  <a:cubicBezTo>
                    <a:pt x="861" y="86"/>
                    <a:pt x="861" y="86"/>
                    <a:pt x="861" y="86"/>
                  </a:cubicBezTo>
                  <a:cubicBezTo>
                    <a:pt x="861" y="87"/>
                    <a:pt x="861" y="87"/>
                    <a:pt x="861" y="88"/>
                  </a:cubicBezTo>
                  <a:cubicBezTo>
                    <a:pt x="861" y="91"/>
                    <a:pt x="862" y="93"/>
                    <a:pt x="862" y="93"/>
                  </a:cubicBezTo>
                  <a:cubicBezTo>
                    <a:pt x="863" y="93"/>
                    <a:pt x="863" y="94"/>
                    <a:pt x="864" y="94"/>
                  </a:cubicBezTo>
                  <a:cubicBezTo>
                    <a:pt x="865" y="95"/>
                    <a:pt x="866" y="96"/>
                    <a:pt x="868" y="97"/>
                  </a:cubicBezTo>
                  <a:cubicBezTo>
                    <a:pt x="874" y="99"/>
                    <a:pt x="874" y="99"/>
                    <a:pt x="874" y="99"/>
                  </a:cubicBezTo>
                  <a:cubicBezTo>
                    <a:pt x="869" y="104"/>
                    <a:pt x="869" y="104"/>
                    <a:pt x="869" y="104"/>
                  </a:cubicBezTo>
                  <a:cubicBezTo>
                    <a:pt x="867" y="106"/>
                    <a:pt x="863" y="106"/>
                    <a:pt x="859" y="106"/>
                  </a:cubicBezTo>
                  <a:cubicBezTo>
                    <a:pt x="849" y="109"/>
                    <a:pt x="849" y="109"/>
                    <a:pt x="849" y="109"/>
                  </a:cubicBezTo>
                  <a:cubicBezTo>
                    <a:pt x="849" y="104"/>
                    <a:pt x="849" y="104"/>
                    <a:pt x="849" y="104"/>
                  </a:cubicBezTo>
                  <a:cubicBezTo>
                    <a:pt x="847" y="93"/>
                    <a:pt x="843" y="85"/>
                    <a:pt x="835" y="77"/>
                  </a:cubicBezTo>
                  <a:cubicBezTo>
                    <a:pt x="818" y="60"/>
                    <a:pt x="788" y="50"/>
                    <a:pt x="763" y="43"/>
                  </a:cubicBezTo>
                  <a:cubicBezTo>
                    <a:pt x="756" y="40"/>
                    <a:pt x="750" y="38"/>
                    <a:pt x="744" y="36"/>
                  </a:cubicBezTo>
                  <a:cubicBezTo>
                    <a:pt x="742" y="36"/>
                    <a:pt x="742" y="36"/>
                    <a:pt x="742" y="36"/>
                  </a:cubicBezTo>
                  <a:cubicBezTo>
                    <a:pt x="737" y="36"/>
                    <a:pt x="737" y="38"/>
                    <a:pt x="737" y="39"/>
                  </a:cubicBezTo>
                  <a:cubicBezTo>
                    <a:pt x="737" y="39"/>
                    <a:pt x="737" y="39"/>
                    <a:pt x="737" y="39"/>
                  </a:cubicBezTo>
                  <a:cubicBezTo>
                    <a:pt x="737" y="40"/>
                    <a:pt x="738" y="41"/>
                    <a:pt x="738" y="42"/>
                  </a:cubicBezTo>
                  <a:cubicBezTo>
                    <a:pt x="742" y="56"/>
                    <a:pt x="748" y="62"/>
                    <a:pt x="757" y="71"/>
                  </a:cubicBezTo>
                  <a:cubicBezTo>
                    <a:pt x="768" y="83"/>
                    <a:pt x="783" y="91"/>
                    <a:pt x="799" y="98"/>
                  </a:cubicBezTo>
                  <a:cubicBezTo>
                    <a:pt x="805" y="102"/>
                    <a:pt x="812" y="105"/>
                    <a:pt x="818" y="108"/>
                  </a:cubicBezTo>
                  <a:cubicBezTo>
                    <a:pt x="819" y="109"/>
                    <a:pt x="819" y="109"/>
                    <a:pt x="819" y="109"/>
                  </a:cubicBezTo>
                  <a:cubicBezTo>
                    <a:pt x="825" y="115"/>
                    <a:pt x="825" y="115"/>
                    <a:pt x="825" y="115"/>
                  </a:cubicBezTo>
                  <a:cubicBezTo>
                    <a:pt x="819" y="117"/>
                    <a:pt x="819" y="117"/>
                    <a:pt x="819" y="117"/>
                  </a:cubicBezTo>
                  <a:cubicBezTo>
                    <a:pt x="808" y="121"/>
                    <a:pt x="766" y="131"/>
                    <a:pt x="754" y="131"/>
                  </a:cubicBezTo>
                  <a:cubicBezTo>
                    <a:pt x="750" y="131"/>
                    <a:pt x="750" y="131"/>
                    <a:pt x="750" y="131"/>
                  </a:cubicBezTo>
                  <a:cubicBezTo>
                    <a:pt x="750" y="126"/>
                    <a:pt x="750" y="126"/>
                    <a:pt x="750" y="126"/>
                  </a:cubicBezTo>
                  <a:cubicBezTo>
                    <a:pt x="747" y="116"/>
                    <a:pt x="741" y="107"/>
                    <a:pt x="731" y="97"/>
                  </a:cubicBezTo>
                  <a:cubicBezTo>
                    <a:pt x="714" y="81"/>
                    <a:pt x="693" y="74"/>
                    <a:pt x="668" y="67"/>
                  </a:cubicBezTo>
                  <a:cubicBezTo>
                    <a:pt x="663" y="66"/>
                    <a:pt x="659" y="65"/>
                    <a:pt x="655" y="63"/>
                  </a:cubicBezTo>
                  <a:cubicBezTo>
                    <a:pt x="652" y="63"/>
                    <a:pt x="647" y="61"/>
                    <a:pt x="637" y="59"/>
                  </a:cubicBezTo>
                  <a:cubicBezTo>
                    <a:pt x="632" y="57"/>
                    <a:pt x="626" y="55"/>
                    <a:pt x="621" y="54"/>
                  </a:cubicBezTo>
                  <a:cubicBezTo>
                    <a:pt x="592" y="46"/>
                    <a:pt x="592" y="46"/>
                    <a:pt x="592" y="46"/>
                  </a:cubicBezTo>
                  <a:cubicBezTo>
                    <a:pt x="591" y="46"/>
                    <a:pt x="589" y="50"/>
                    <a:pt x="589" y="52"/>
                  </a:cubicBezTo>
                  <a:cubicBezTo>
                    <a:pt x="589" y="52"/>
                    <a:pt x="589" y="52"/>
                    <a:pt x="589" y="53"/>
                  </a:cubicBezTo>
                  <a:cubicBezTo>
                    <a:pt x="590" y="53"/>
                    <a:pt x="590" y="54"/>
                    <a:pt x="590" y="55"/>
                  </a:cubicBezTo>
                  <a:cubicBezTo>
                    <a:pt x="594" y="62"/>
                    <a:pt x="599" y="69"/>
                    <a:pt x="605" y="74"/>
                  </a:cubicBezTo>
                  <a:cubicBezTo>
                    <a:pt x="606" y="74"/>
                    <a:pt x="606" y="74"/>
                    <a:pt x="606" y="74"/>
                  </a:cubicBezTo>
                  <a:cubicBezTo>
                    <a:pt x="636" y="107"/>
                    <a:pt x="693" y="125"/>
                    <a:pt x="709" y="130"/>
                  </a:cubicBezTo>
                  <a:cubicBezTo>
                    <a:pt x="710" y="130"/>
                    <a:pt x="710" y="130"/>
                    <a:pt x="710" y="130"/>
                  </a:cubicBezTo>
                  <a:cubicBezTo>
                    <a:pt x="714" y="133"/>
                    <a:pt x="714" y="133"/>
                    <a:pt x="714" y="133"/>
                  </a:cubicBezTo>
                  <a:cubicBezTo>
                    <a:pt x="714" y="135"/>
                    <a:pt x="714" y="135"/>
                    <a:pt x="714" y="135"/>
                  </a:cubicBezTo>
                  <a:cubicBezTo>
                    <a:pt x="714" y="144"/>
                    <a:pt x="693" y="144"/>
                    <a:pt x="690" y="144"/>
                  </a:cubicBezTo>
                  <a:cubicBezTo>
                    <a:pt x="668" y="148"/>
                    <a:pt x="647" y="151"/>
                    <a:pt x="626" y="152"/>
                  </a:cubicBezTo>
                  <a:cubicBezTo>
                    <a:pt x="591" y="156"/>
                    <a:pt x="591" y="156"/>
                    <a:pt x="591" y="156"/>
                  </a:cubicBezTo>
                  <a:cubicBezTo>
                    <a:pt x="589" y="156"/>
                    <a:pt x="587" y="157"/>
                    <a:pt x="585" y="155"/>
                  </a:cubicBezTo>
                  <a:cubicBezTo>
                    <a:pt x="583" y="154"/>
                    <a:pt x="581" y="153"/>
                    <a:pt x="581" y="149"/>
                  </a:cubicBezTo>
                  <a:cubicBezTo>
                    <a:pt x="574" y="127"/>
                    <a:pt x="565" y="111"/>
                    <a:pt x="551" y="97"/>
                  </a:cubicBezTo>
                  <a:cubicBezTo>
                    <a:pt x="529" y="75"/>
                    <a:pt x="501" y="64"/>
                    <a:pt x="469" y="52"/>
                  </a:cubicBezTo>
                  <a:cubicBezTo>
                    <a:pt x="464" y="50"/>
                    <a:pt x="460" y="48"/>
                    <a:pt x="455" y="47"/>
                  </a:cubicBezTo>
                  <a:cubicBezTo>
                    <a:pt x="454" y="46"/>
                    <a:pt x="454" y="46"/>
                    <a:pt x="454" y="46"/>
                  </a:cubicBezTo>
                  <a:cubicBezTo>
                    <a:pt x="454" y="46"/>
                    <a:pt x="454" y="46"/>
                    <a:pt x="454" y="46"/>
                  </a:cubicBezTo>
                  <a:cubicBezTo>
                    <a:pt x="453" y="46"/>
                    <a:pt x="453" y="46"/>
                    <a:pt x="452" y="47"/>
                  </a:cubicBezTo>
                  <a:cubicBezTo>
                    <a:pt x="451" y="48"/>
                    <a:pt x="451" y="48"/>
                    <a:pt x="451" y="48"/>
                  </a:cubicBezTo>
                  <a:cubicBezTo>
                    <a:pt x="451" y="49"/>
                    <a:pt x="451" y="49"/>
                    <a:pt x="451" y="50"/>
                  </a:cubicBezTo>
                  <a:cubicBezTo>
                    <a:pt x="451" y="68"/>
                    <a:pt x="462" y="86"/>
                    <a:pt x="482" y="102"/>
                  </a:cubicBezTo>
                  <a:cubicBezTo>
                    <a:pt x="507" y="125"/>
                    <a:pt x="534" y="142"/>
                    <a:pt x="552" y="150"/>
                  </a:cubicBezTo>
                  <a:cubicBezTo>
                    <a:pt x="554" y="151"/>
                    <a:pt x="554" y="151"/>
                    <a:pt x="554" y="151"/>
                  </a:cubicBezTo>
                  <a:cubicBezTo>
                    <a:pt x="554" y="156"/>
                    <a:pt x="554" y="156"/>
                    <a:pt x="554" y="156"/>
                  </a:cubicBezTo>
                  <a:cubicBezTo>
                    <a:pt x="554" y="157"/>
                    <a:pt x="554" y="157"/>
                    <a:pt x="554" y="157"/>
                  </a:cubicBezTo>
                  <a:cubicBezTo>
                    <a:pt x="552" y="160"/>
                    <a:pt x="550" y="165"/>
                    <a:pt x="481" y="165"/>
                  </a:cubicBezTo>
                  <a:cubicBezTo>
                    <a:pt x="473" y="165"/>
                    <a:pt x="464" y="164"/>
                    <a:pt x="456" y="164"/>
                  </a:cubicBezTo>
                  <a:cubicBezTo>
                    <a:pt x="449" y="164"/>
                    <a:pt x="440" y="163"/>
                    <a:pt x="432" y="163"/>
                  </a:cubicBezTo>
                  <a:cubicBezTo>
                    <a:pt x="429" y="163"/>
                    <a:pt x="429" y="163"/>
                    <a:pt x="429" y="163"/>
                  </a:cubicBezTo>
                  <a:cubicBezTo>
                    <a:pt x="428" y="162"/>
                    <a:pt x="428" y="162"/>
                    <a:pt x="428" y="162"/>
                  </a:cubicBezTo>
                  <a:cubicBezTo>
                    <a:pt x="426" y="160"/>
                    <a:pt x="425" y="157"/>
                    <a:pt x="427" y="155"/>
                  </a:cubicBezTo>
                  <a:cubicBezTo>
                    <a:pt x="425" y="129"/>
                    <a:pt x="417" y="108"/>
                    <a:pt x="401" y="90"/>
                  </a:cubicBezTo>
                  <a:cubicBezTo>
                    <a:pt x="382" y="70"/>
                    <a:pt x="357" y="57"/>
                    <a:pt x="324" y="41"/>
                  </a:cubicBezTo>
                  <a:cubicBezTo>
                    <a:pt x="323" y="40"/>
                    <a:pt x="323" y="40"/>
                    <a:pt x="323" y="40"/>
                  </a:cubicBezTo>
                  <a:cubicBezTo>
                    <a:pt x="322" y="40"/>
                    <a:pt x="321" y="41"/>
                    <a:pt x="320" y="42"/>
                  </a:cubicBezTo>
                  <a:cubicBezTo>
                    <a:pt x="320" y="42"/>
                    <a:pt x="320" y="45"/>
                    <a:pt x="320" y="47"/>
                  </a:cubicBezTo>
                  <a:cubicBezTo>
                    <a:pt x="320" y="70"/>
                    <a:pt x="342" y="96"/>
                    <a:pt x="366" y="120"/>
                  </a:cubicBezTo>
                  <a:cubicBezTo>
                    <a:pt x="389" y="140"/>
                    <a:pt x="389" y="140"/>
                    <a:pt x="389" y="140"/>
                  </a:cubicBezTo>
                  <a:cubicBezTo>
                    <a:pt x="406" y="159"/>
                    <a:pt x="406" y="159"/>
                    <a:pt x="406" y="159"/>
                  </a:cubicBezTo>
                  <a:cubicBezTo>
                    <a:pt x="393" y="159"/>
                    <a:pt x="393" y="159"/>
                    <a:pt x="393" y="159"/>
                  </a:cubicBezTo>
                  <a:cubicBezTo>
                    <a:pt x="373" y="159"/>
                    <a:pt x="299" y="142"/>
                    <a:pt x="276" y="135"/>
                  </a:cubicBezTo>
                  <a:cubicBezTo>
                    <a:pt x="270" y="135"/>
                    <a:pt x="270" y="135"/>
                    <a:pt x="270" y="135"/>
                  </a:cubicBezTo>
                  <a:cubicBezTo>
                    <a:pt x="270" y="125"/>
                    <a:pt x="270" y="125"/>
                    <a:pt x="270" y="125"/>
                  </a:cubicBezTo>
                  <a:cubicBezTo>
                    <a:pt x="270" y="102"/>
                    <a:pt x="258" y="76"/>
                    <a:pt x="237" y="55"/>
                  </a:cubicBezTo>
                  <a:cubicBezTo>
                    <a:pt x="235" y="53"/>
                    <a:pt x="235" y="53"/>
                    <a:pt x="235" y="53"/>
                  </a:cubicBezTo>
                  <a:cubicBezTo>
                    <a:pt x="234" y="52"/>
                    <a:pt x="233" y="51"/>
                    <a:pt x="233" y="50"/>
                  </a:cubicBezTo>
                  <a:cubicBezTo>
                    <a:pt x="232" y="49"/>
                    <a:pt x="232" y="49"/>
                    <a:pt x="231" y="48"/>
                  </a:cubicBezTo>
                  <a:cubicBezTo>
                    <a:pt x="230" y="48"/>
                    <a:pt x="230" y="48"/>
                    <a:pt x="230" y="48"/>
                  </a:cubicBezTo>
                  <a:cubicBezTo>
                    <a:pt x="215" y="36"/>
                    <a:pt x="215" y="36"/>
                    <a:pt x="215" y="36"/>
                  </a:cubicBezTo>
                  <a:cubicBezTo>
                    <a:pt x="207" y="32"/>
                    <a:pt x="199" y="26"/>
                    <a:pt x="190" y="17"/>
                  </a:cubicBezTo>
                  <a:cubicBezTo>
                    <a:pt x="179" y="5"/>
                    <a:pt x="179" y="5"/>
                    <a:pt x="179" y="5"/>
                  </a:cubicBezTo>
                  <a:cubicBezTo>
                    <a:pt x="174" y="0"/>
                    <a:pt x="174" y="0"/>
                    <a:pt x="174" y="0"/>
                  </a:cubicBezTo>
                  <a:cubicBezTo>
                    <a:pt x="172" y="2"/>
                    <a:pt x="171" y="7"/>
                    <a:pt x="171" y="9"/>
                  </a:cubicBezTo>
                  <a:cubicBezTo>
                    <a:pt x="171" y="40"/>
                    <a:pt x="200" y="69"/>
                    <a:pt x="221" y="89"/>
                  </a:cubicBezTo>
                  <a:cubicBezTo>
                    <a:pt x="238" y="103"/>
                    <a:pt x="238" y="103"/>
                    <a:pt x="238" y="103"/>
                  </a:cubicBezTo>
                  <a:cubicBezTo>
                    <a:pt x="246" y="112"/>
                    <a:pt x="251" y="118"/>
                    <a:pt x="253" y="122"/>
                  </a:cubicBezTo>
                  <a:cubicBezTo>
                    <a:pt x="256" y="128"/>
                    <a:pt x="256" y="128"/>
                    <a:pt x="256" y="128"/>
                  </a:cubicBezTo>
                  <a:cubicBezTo>
                    <a:pt x="248" y="128"/>
                    <a:pt x="248" y="128"/>
                    <a:pt x="248" y="128"/>
                  </a:cubicBezTo>
                  <a:cubicBezTo>
                    <a:pt x="237" y="128"/>
                    <a:pt x="161" y="109"/>
                    <a:pt x="147" y="102"/>
                  </a:cubicBezTo>
                  <a:cubicBezTo>
                    <a:pt x="137" y="98"/>
                    <a:pt x="137" y="98"/>
                    <a:pt x="137" y="98"/>
                  </a:cubicBezTo>
                  <a:cubicBezTo>
                    <a:pt x="136" y="97"/>
                    <a:pt x="136" y="97"/>
                    <a:pt x="136" y="97"/>
                  </a:cubicBezTo>
                  <a:cubicBezTo>
                    <a:pt x="131" y="92"/>
                    <a:pt x="127" y="86"/>
                    <a:pt x="123" y="79"/>
                  </a:cubicBezTo>
                  <a:cubicBezTo>
                    <a:pt x="120" y="74"/>
                    <a:pt x="116" y="67"/>
                    <a:pt x="110" y="60"/>
                  </a:cubicBezTo>
                  <a:cubicBezTo>
                    <a:pt x="98" y="47"/>
                    <a:pt x="74" y="29"/>
                    <a:pt x="5" y="29"/>
                  </a:cubicBezTo>
                  <a:cubicBezTo>
                    <a:pt x="0" y="29"/>
                    <a:pt x="0" y="30"/>
                    <a:pt x="0" y="35"/>
                  </a:cubicBezTo>
                  <a:cubicBezTo>
                    <a:pt x="0" y="45"/>
                    <a:pt x="8" y="57"/>
                    <a:pt x="22" y="69"/>
                  </a:cubicBezTo>
                  <a:cubicBezTo>
                    <a:pt x="38" y="85"/>
                    <a:pt x="59" y="98"/>
                    <a:pt x="74" y="102"/>
                  </a:cubicBezTo>
                  <a:cubicBezTo>
                    <a:pt x="84" y="105"/>
                    <a:pt x="95" y="106"/>
                    <a:pt x="106" y="106"/>
                  </a:cubicBezTo>
                  <a:cubicBezTo>
                    <a:pt x="109" y="106"/>
                    <a:pt x="112" y="106"/>
                    <a:pt x="115" y="106"/>
                  </a:cubicBezTo>
                  <a:cubicBezTo>
                    <a:pt x="120" y="105"/>
                    <a:pt x="125" y="104"/>
                    <a:pt x="129" y="105"/>
                  </a:cubicBezTo>
                  <a:cubicBezTo>
                    <a:pt x="136" y="105"/>
                    <a:pt x="149" y="110"/>
                    <a:pt x="168" y="119"/>
                  </a:cubicBezTo>
                  <a:cubicBezTo>
                    <a:pt x="178" y="124"/>
                    <a:pt x="178" y="124"/>
                    <a:pt x="178" y="124"/>
                  </a:cubicBezTo>
                  <a:cubicBezTo>
                    <a:pt x="161" y="128"/>
                    <a:pt x="161" y="128"/>
                    <a:pt x="161" y="128"/>
                  </a:cubicBezTo>
                  <a:cubicBezTo>
                    <a:pt x="128" y="137"/>
                    <a:pt x="103" y="146"/>
                    <a:pt x="71" y="167"/>
                  </a:cubicBezTo>
                  <a:cubicBezTo>
                    <a:pt x="54" y="176"/>
                    <a:pt x="37" y="190"/>
                    <a:pt x="36" y="197"/>
                  </a:cubicBezTo>
                  <a:cubicBezTo>
                    <a:pt x="36" y="197"/>
                    <a:pt x="37" y="198"/>
                    <a:pt x="38" y="198"/>
                  </a:cubicBezTo>
                  <a:cubicBezTo>
                    <a:pt x="39" y="200"/>
                    <a:pt x="39" y="200"/>
                    <a:pt x="39" y="200"/>
                  </a:cubicBezTo>
                  <a:cubicBezTo>
                    <a:pt x="39" y="200"/>
                    <a:pt x="40" y="200"/>
                    <a:pt x="40" y="200"/>
                  </a:cubicBezTo>
                  <a:cubicBezTo>
                    <a:pt x="61" y="200"/>
                    <a:pt x="133" y="184"/>
                    <a:pt x="155" y="173"/>
                  </a:cubicBezTo>
                  <a:cubicBezTo>
                    <a:pt x="174" y="164"/>
                    <a:pt x="192" y="152"/>
                    <a:pt x="206" y="137"/>
                  </a:cubicBezTo>
                  <a:cubicBezTo>
                    <a:pt x="210" y="134"/>
                    <a:pt x="214" y="132"/>
                    <a:pt x="217" y="132"/>
                  </a:cubicBezTo>
                  <a:cubicBezTo>
                    <a:pt x="224" y="132"/>
                    <a:pt x="291" y="147"/>
                    <a:pt x="312" y="154"/>
                  </a:cubicBezTo>
                  <a:cubicBezTo>
                    <a:pt x="337" y="162"/>
                    <a:pt x="337" y="162"/>
                    <a:pt x="337" y="162"/>
                  </a:cubicBezTo>
                  <a:cubicBezTo>
                    <a:pt x="310" y="162"/>
                    <a:pt x="310" y="162"/>
                    <a:pt x="310" y="162"/>
                  </a:cubicBezTo>
                  <a:cubicBezTo>
                    <a:pt x="302" y="166"/>
                    <a:pt x="293" y="169"/>
                    <a:pt x="285" y="172"/>
                  </a:cubicBezTo>
                  <a:cubicBezTo>
                    <a:pt x="267" y="178"/>
                    <a:pt x="250" y="184"/>
                    <a:pt x="233" y="198"/>
                  </a:cubicBezTo>
                  <a:cubicBezTo>
                    <a:pt x="217" y="210"/>
                    <a:pt x="192" y="232"/>
                    <a:pt x="192" y="239"/>
                  </a:cubicBezTo>
                  <a:cubicBezTo>
                    <a:pt x="194" y="239"/>
                    <a:pt x="194" y="239"/>
                    <a:pt x="194" y="239"/>
                  </a:cubicBezTo>
                  <a:cubicBezTo>
                    <a:pt x="194" y="242"/>
                    <a:pt x="194" y="242"/>
                    <a:pt x="194" y="242"/>
                  </a:cubicBezTo>
                  <a:cubicBezTo>
                    <a:pt x="202" y="242"/>
                    <a:pt x="202" y="242"/>
                    <a:pt x="202" y="242"/>
                  </a:cubicBezTo>
                  <a:cubicBezTo>
                    <a:pt x="216" y="240"/>
                    <a:pt x="235" y="233"/>
                    <a:pt x="250" y="228"/>
                  </a:cubicBezTo>
                  <a:cubicBezTo>
                    <a:pt x="252" y="227"/>
                    <a:pt x="252" y="227"/>
                    <a:pt x="252" y="227"/>
                  </a:cubicBezTo>
                  <a:cubicBezTo>
                    <a:pt x="295" y="212"/>
                    <a:pt x="319" y="200"/>
                    <a:pt x="351" y="170"/>
                  </a:cubicBezTo>
                  <a:cubicBezTo>
                    <a:pt x="352" y="169"/>
                    <a:pt x="352" y="169"/>
                    <a:pt x="352" y="169"/>
                  </a:cubicBezTo>
                  <a:cubicBezTo>
                    <a:pt x="353" y="169"/>
                    <a:pt x="353" y="169"/>
                    <a:pt x="353" y="169"/>
                  </a:cubicBezTo>
                  <a:cubicBezTo>
                    <a:pt x="353" y="169"/>
                    <a:pt x="353" y="168"/>
                    <a:pt x="354" y="168"/>
                  </a:cubicBezTo>
                  <a:cubicBezTo>
                    <a:pt x="355" y="167"/>
                    <a:pt x="356" y="165"/>
                    <a:pt x="361" y="165"/>
                  </a:cubicBezTo>
                  <a:cubicBezTo>
                    <a:pt x="379" y="165"/>
                    <a:pt x="401" y="169"/>
                    <a:pt x="420" y="173"/>
                  </a:cubicBezTo>
                  <a:cubicBezTo>
                    <a:pt x="426" y="174"/>
                    <a:pt x="426" y="174"/>
                    <a:pt x="426" y="174"/>
                  </a:cubicBezTo>
                  <a:cubicBezTo>
                    <a:pt x="439" y="177"/>
                    <a:pt x="451" y="177"/>
                    <a:pt x="461" y="177"/>
                  </a:cubicBezTo>
                  <a:cubicBezTo>
                    <a:pt x="465" y="177"/>
                    <a:pt x="469" y="177"/>
                    <a:pt x="473" y="177"/>
                  </a:cubicBezTo>
                  <a:cubicBezTo>
                    <a:pt x="477" y="177"/>
                    <a:pt x="481" y="177"/>
                    <a:pt x="485" y="177"/>
                  </a:cubicBezTo>
                  <a:cubicBezTo>
                    <a:pt x="496" y="177"/>
                    <a:pt x="496" y="177"/>
                    <a:pt x="496" y="177"/>
                  </a:cubicBezTo>
                  <a:cubicBezTo>
                    <a:pt x="488" y="184"/>
                    <a:pt x="488" y="184"/>
                    <a:pt x="488" y="184"/>
                  </a:cubicBezTo>
                  <a:cubicBezTo>
                    <a:pt x="482" y="190"/>
                    <a:pt x="476" y="194"/>
                    <a:pt x="470" y="199"/>
                  </a:cubicBezTo>
                  <a:cubicBezTo>
                    <a:pt x="460" y="206"/>
                    <a:pt x="451" y="213"/>
                    <a:pt x="442" y="224"/>
                  </a:cubicBezTo>
                  <a:cubicBezTo>
                    <a:pt x="430" y="241"/>
                    <a:pt x="408" y="279"/>
                    <a:pt x="408" y="292"/>
                  </a:cubicBezTo>
                  <a:cubicBezTo>
                    <a:pt x="408" y="295"/>
                    <a:pt x="409" y="296"/>
                    <a:pt x="410" y="296"/>
                  </a:cubicBezTo>
                  <a:cubicBezTo>
                    <a:pt x="411" y="297"/>
                    <a:pt x="411" y="297"/>
                    <a:pt x="411" y="297"/>
                  </a:cubicBezTo>
                  <a:cubicBezTo>
                    <a:pt x="412" y="298"/>
                    <a:pt x="412" y="298"/>
                    <a:pt x="412" y="298"/>
                  </a:cubicBezTo>
                  <a:cubicBezTo>
                    <a:pt x="412" y="300"/>
                    <a:pt x="413" y="300"/>
                    <a:pt x="415" y="300"/>
                  </a:cubicBezTo>
                  <a:cubicBezTo>
                    <a:pt x="418" y="300"/>
                    <a:pt x="426" y="296"/>
                    <a:pt x="429" y="293"/>
                  </a:cubicBezTo>
                  <a:cubicBezTo>
                    <a:pt x="430" y="292"/>
                    <a:pt x="430" y="292"/>
                    <a:pt x="430" y="292"/>
                  </a:cubicBezTo>
                  <a:cubicBezTo>
                    <a:pt x="482" y="261"/>
                    <a:pt x="510" y="229"/>
                    <a:pt x="529" y="182"/>
                  </a:cubicBezTo>
                  <a:cubicBezTo>
                    <a:pt x="531" y="176"/>
                    <a:pt x="535" y="173"/>
                    <a:pt x="540" y="173"/>
                  </a:cubicBezTo>
                  <a:cubicBezTo>
                    <a:pt x="663" y="160"/>
                    <a:pt x="663" y="160"/>
                    <a:pt x="663" y="160"/>
                  </a:cubicBezTo>
                  <a:cubicBezTo>
                    <a:pt x="657" y="167"/>
                    <a:pt x="657" y="167"/>
                    <a:pt x="657" y="167"/>
                  </a:cubicBezTo>
                  <a:cubicBezTo>
                    <a:pt x="654" y="171"/>
                    <a:pt x="651" y="174"/>
                    <a:pt x="649" y="176"/>
                  </a:cubicBezTo>
                  <a:cubicBezTo>
                    <a:pt x="647" y="177"/>
                    <a:pt x="646" y="178"/>
                    <a:pt x="645" y="180"/>
                  </a:cubicBezTo>
                  <a:cubicBezTo>
                    <a:pt x="628" y="197"/>
                    <a:pt x="600" y="246"/>
                    <a:pt x="600" y="269"/>
                  </a:cubicBezTo>
                  <a:cubicBezTo>
                    <a:pt x="600" y="272"/>
                    <a:pt x="601" y="275"/>
                    <a:pt x="604" y="278"/>
                  </a:cubicBezTo>
                  <a:cubicBezTo>
                    <a:pt x="605" y="279"/>
                    <a:pt x="606" y="279"/>
                    <a:pt x="607" y="280"/>
                  </a:cubicBezTo>
                  <a:cubicBezTo>
                    <a:pt x="609" y="279"/>
                    <a:pt x="616" y="274"/>
                    <a:pt x="621" y="269"/>
                  </a:cubicBezTo>
                  <a:cubicBezTo>
                    <a:pt x="654" y="239"/>
                    <a:pt x="680" y="212"/>
                    <a:pt x="695" y="165"/>
                  </a:cubicBezTo>
                  <a:cubicBezTo>
                    <a:pt x="697" y="158"/>
                    <a:pt x="701" y="154"/>
                    <a:pt x="709" y="152"/>
                  </a:cubicBezTo>
                  <a:cubicBezTo>
                    <a:pt x="727" y="148"/>
                    <a:pt x="762" y="140"/>
                    <a:pt x="782" y="139"/>
                  </a:cubicBezTo>
                  <a:cubicBezTo>
                    <a:pt x="792" y="138"/>
                    <a:pt x="792" y="138"/>
                    <a:pt x="792" y="138"/>
                  </a:cubicBezTo>
                  <a:cubicBezTo>
                    <a:pt x="786" y="146"/>
                    <a:pt x="786" y="146"/>
                    <a:pt x="786" y="146"/>
                  </a:cubicBezTo>
                  <a:cubicBezTo>
                    <a:pt x="762" y="172"/>
                    <a:pt x="746" y="208"/>
                    <a:pt x="742" y="247"/>
                  </a:cubicBezTo>
                  <a:cubicBezTo>
                    <a:pt x="742" y="250"/>
                    <a:pt x="742" y="250"/>
                    <a:pt x="742" y="250"/>
                  </a:cubicBezTo>
                  <a:cubicBezTo>
                    <a:pt x="742" y="254"/>
                    <a:pt x="742" y="255"/>
                    <a:pt x="743" y="255"/>
                  </a:cubicBezTo>
                  <a:cubicBezTo>
                    <a:pt x="746" y="256"/>
                    <a:pt x="746" y="256"/>
                    <a:pt x="746" y="256"/>
                  </a:cubicBezTo>
                  <a:cubicBezTo>
                    <a:pt x="746" y="258"/>
                    <a:pt x="746" y="258"/>
                    <a:pt x="746" y="258"/>
                  </a:cubicBezTo>
                  <a:cubicBezTo>
                    <a:pt x="746" y="258"/>
                    <a:pt x="748" y="257"/>
                    <a:pt x="748" y="256"/>
                  </a:cubicBezTo>
                  <a:cubicBezTo>
                    <a:pt x="749" y="256"/>
                    <a:pt x="749" y="256"/>
                    <a:pt x="749" y="256"/>
                  </a:cubicBezTo>
                  <a:cubicBezTo>
                    <a:pt x="778" y="233"/>
                    <a:pt x="822" y="180"/>
                    <a:pt x="826" y="145"/>
                  </a:cubicBezTo>
                  <a:cubicBezTo>
                    <a:pt x="827" y="132"/>
                    <a:pt x="835" y="124"/>
                    <a:pt x="847" y="123"/>
                  </a:cubicBezTo>
                  <a:cubicBezTo>
                    <a:pt x="859" y="122"/>
                    <a:pt x="873" y="116"/>
                    <a:pt x="885" y="112"/>
                  </a:cubicBezTo>
                  <a:cubicBezTo>
                    <a:pt x="888" y="110"/>
                    <a:pt x="892" y="109"/>
                    <a:pt x="895" y="108"/>
                  </a:cubicBezTo>
                  <a:cubicBezTo>
                    <a:pt x="896" y="107"/>
                    <a:pt x="896" y="107"/>
                    <a:pt x="896" y="107"/>
                  </a:cubicBezTo>
                  <a:cubicBezTo>
                    <a:pt x="898" y="108"/>
                    <a:pt x="898" y="108"/>
                    <a:pt x="898" y="108"/>
                  </a:cubicBezTo>
                  <a:cubicBezTo>
                    <a:pt x="901" y="109"/>
                    <a:pt x="904" y="110"/>
                    <a:pt x="907" y="112"/>
                  </a:cubicBezTo>
                  <a:cubicBezTo>
                    <a:pt x="919" y="116"/>
                    <a:pt x="933" y="122"/>
                    <a:pt x="945" y="123"/>
                  </a:cubicBezTo>
                  <a:cubicBezTo>
                    <a:pt x="946" y="123"/>
                    <a:pt x="946" y="123"/>
                    <a:pt x="946" y="123"/>
                  </a:cubicBezTo>
                  <a:cubicBezTo>
                    <a:pt x="958" y="127"/>
                    <a:pt x="958" y="127"/>
                    <a:pt x="958" y="127"/>
                  </a:cubicBezTo>
                  <a:cubicBezTo>
                    <a:pt x="959" y="128"/>
                    <a:pt x="959" y="128"/>
                    <a:pt x="959" y="128"/>
                  </a:cubicBezTo>
                  <a:cubicBezTo>
                    <a:pt x="962" y="132"/>
                    <a:pt x="963" y="135"/>
                    <a:pt x="963" y="138"/>
                  </a:cubicBezTo>
                  <a:cubicBezTo>
                    <a:pt x="963" y="139"/>
                    <a:pt x="963" y="140"/>
                    <a:pt x="964" y="142"/>
                  </a:cubicBezTo>
                  <a:cubicBezTo>
                    <a:pt x="964" y="143"/>
                    <a:pt x="964" y="143"/>
                    <a:pt x="964" y="143"/>
                  </a:cubicBezTo>
                  <a:cubicBezTo>
                    <a:pt x="965" y="167"/>
                    <a:pt x="985" y="198"/>
                    <a:pt x="1021" y="235"/>
                  </a:cubicBezTo>
                  <a:cubicBezTo>
                    <a:pt x="1023" y="237"/>
                    <a:pt x="1025" y="239"/>
                    <a:pt x="1026" y="240"/>
                  </a:cubicBezTo>
                  <a:cubicBezTo>
                    <a:pt x="1033" y="247"/>
                    <a:pt x="1037" y="252"/>
                    <a:pt x="1044" y="256"/>
                  </a:cubicBezTo>
                  <a:cubicBezTo>
                    <a:pt x="1045" y="256"/>
                    <a:pt x="1045" y="256"/>
                    <a:pt x="1045" y="256"/>
                  </a:cubicBezTo>
                  <a:cubicBezTo>
                    <a:pt x="1045" y="257"/>
                    <a:pt x="1046" y="258"/>
                    <a:pt x="1047" y="258"/>
                  </a:cubicBezTo>
                  <a:cubicBezTo>
                    <a:pt x="1047" y="258"/>
                    <a:pt x="1047" y="258"/>
                    <a:pt x="1047" y="258"/>
                  </a:cubicBezTo>
                  <a:cubicBezTo>
                    <a:pt x="1047" y="258"/>
                    <a:pt x="1048" y="257"/>
                    <a:pt x="1048" y="257"/>
                  </a:cubicBezTo>
                  <a:cubicBezTo>
                    <a:pt x="1048" y="255"/>
                    <a:pt x="1048" y="255"/>
                    <a:pt x="1048" y="255"/>
                  </a:cubicBezTo>
                  <a:cubicBezTo>
                    <a:pt x="1049" y="254"/>
                    <a:pt x="1049" y="254"/>
                    <a:pt x="1049" y="254"/>
                  </a:cubicBezTo>
                  <a:cubicBezTo>
                    <a:pt x="1049" y="253"/>
                    <a:pt x="1049" y="251"/>
                    <a:pt x="1049" y="250"/>
                  </a:cubicBezTo>
                  <a:cubicBezTo>
                    <a:pt x="1049" y="240"/>
                    <a:pt x="1045" y="224"/>
                    <a:pt x="1041" y="213"/>
                  </a:cubicBezTo>
                  <a:cubicBezTo>
                    <a:pt x="1041" y="213"/>
                    <a:pt x="1041" y="213"/>
                    <a:pt x="1041" y="213"/>
                  </a:cubicBezTo>
                  <a:cubicBezTo>
                    <a:pt x="1037" y="193"/>
                    <a:pt x="1028" y="182"/>
                    <a:pt x="1019" y="171"/>
                  </a:cubicBezTo>
                  <a:cubicBezTo>
                    <a:pt x="1013" y="163"/>
                    <a:pt x="1007" y="155"/>
                    <a:pt x="1002" y="145"/>
                  </a:cubicBezTo>
                  <a:cubicBezTo>
                    <a:pt x="999" y="139"/>
                    <a:pt x="999" y="139"/>
                    <a:pt x="999" y="139"/>
                  </a:cubicBezTo>
                  <a:cubicBezTo>
                    <a:pt x="1015" y="139"/>
                    <a:pt x="1015" y="139"/>
                    <a:pt x="1015" y="139"/>
                  </a:cubicBezTo>
                  <a:cubicBezTo>
                    <a:pt x="1022" y="139"/>
                    <a:pt x="1042" y="143"/>
                    <a:pt x="1066" y="149"/>
                  </a:cubicBezTo>
                  <a:cubicBezTo>
                    <a:pt x="1073" y="150"/>
                    <a:pt x="1080" y="152"/>
                    <a:pt x="1084" y="152"/>
                  </a:cubicBezTo>
                  <a:cubicBezTo>
                    <a:pt x="1084" y="153"/>
                    <a:pt x="1084" y="153"/>
                    <a:pt x="1084" y="153"/>
                  </a:cubicBezTo>
                  <a:cubicBezTo>
                    <a:pt x="1085" y="153"/>
                    <a:pt x="1086" y="153"/>
                    <a:pt x="1087" y="153"/>
                  </a:cubicBezTo>
                  <a:cubicBezTo>
                    <a:pt x="1089" y="154"/>
                    <a:pt x="1091" y="155"/>
                    <a:pt x="1092" y="156"/>
                  </a:cubicBezTo>
                  <a:cubicBezTo>
                    <a:pt x="1093" y="157"/>
                    <a:pt x="1093" y="157"/>
                    <a:pt x="1093" y="157"/>
                  </a:cubicBezTo>
                  <a:cubicBezTo>
                    <a:pt x="1096" y="162"/>
                    <a:pt x="1096" y="162"/>
                    <a:pt x="1096" y="162"/>
                  </a:cubicBezTo>
                  <a:cubicBezTo>
                    <a:pt x="1097" y="165"/>
                    <a:pt x="1098" y="168"/>
                    <a:pt x="1099" y="171"/>
                  </a:cubicBezTo>
                  <a:cubicBezTo>
                    <a:pt x="1104" y="187"/>
                    <a:pt x="1109" y="202"/>
                    <a:pt x="1121" y="216"/>
                  </a:cubicBezTo>
                  <a:cubicBezTo>
                    <a:pt x="1126" y="222"/>
                    <a:pt x="1135" y="234"/>
                    <a:pt x="1146" y="246"/>
                  </a:cubicBezTo>
                  <a:cubicBezTo>
                    <a:pt x="1152" y="251"/>
                    <a:pt x="1152" y="251"/>
                    <a:pt x="1152" y="251"/>
                  </a:cubicBezTo>
                  <a:cubicBezTo>
                    <a:pt x="1164" y="263"/>
                    <a:pt x="1179" y="278"/>
                    <a:pt x="1186" y="279"/>
                  </a:cubicBezTo>
                  <a:cubicBezTo>
                    <a:pt x="1188" y="278"/>
                    <a:pt x="1190" y="275"/>
                    <a:pt x="1190" y="270"/>
                  </a:cubicBezTo>
                  <a:cubicBezTo>
                    <a:pt x="1189" y="270"/>
                    <a:pt x="1189" y="269"/>
                    <a:pt x="1189" y="269"/>
                  </a:cubicBezTo>
                  <a:cubicBezTo>
                    <a:pt x="1189" y="268"/>
                    <a:pt x="1188" y="267"/>
                    <a:pt x="1188" y="266"/>
                  </a:cubicBezTo>
                  <a:cubicBezTo>
                    <a:pt x="1171" y="216"/>
                    <a:pt x="1169" y="209"/>
                    <a:pt x="1131" y="169"/>
                  </a:cubicBezTo>
                  <a:cubicBezTo>
                    <a:pt x="1126" y="164"/>
                    <a:pt x="1126" y="164"/>
                    <a:pt x="1126" y="164"/>
                  </a:cubicBezTo>
                  <a:cubicBezTo>
                    <a:pt x="1139" y="160"/>
                    <a:pt x="1139" y="160"/>
                    <a:pt x="1139" y="160"/>
                  </a:cubicBezTo>
                  <a:cubicBezTo>
                    <a:pt x="1140" y="161"/>
                    <a:pt x="1140" y="161"/>
                    <a:pt x="1140" y="161"/>
                  </a:cubicBezTo>
                  <a:cubicBezTo>
                    <a:pt x="1252" y="173"/>
                    <a:pt x="1252" y="173"/>
                    <a:pt x="1252" y="173"/>
                  </a:cubicBezTo>
                  <a:cubicBezTo>
                    <a:pt x="1253" y="172"/>
                    <a:pt x="1255" y="173"/>
                    <a:pt x="1256" y="174"/>
                  </a:cubicBezTo>
                  <a:cubicBezTo>
                    <a:pt x="1256" y="174"/>
                    <a:pt x="1256" y="174"/>
                    <a:pt x="1256" y="174"/>
                  </a:cubicBezTo>
                  <a:cubicBezTo>
                    <a:pt x="1260" y="174"/>
                    <a:pt x="1260" y="174"/>
                    <a:pt x="1260" y="174"/>
                  </a:cubicBezTo>
                  <a:cubicBezTo>
                    <a:pt x="1260" y="178"/>
                    <a:pt x="1260" y="178"/>
                    <a:pt x="1260" y="178"/>
                  </a:cubicBezTo>
                  <a:cubicBezTo>
                    <a:pt x="1260" y="178"/>
                    <a:pt x="1260" y="178"/>
                    <a:pt x="1260" y="178"/>
                  </a:cubicBezTo>
                  <a:cubicBezTo>
                    <a:pt x="1261" y="179"/>
                    <a:pt x="1261" y="179"/>
                    <a:pt x="1261" y="179"/>
                  </a:cubicBezTo>
                  <a:cubicBezTo>
                    <a:pt x="1261" y="179"/>
                    <a:pt x="1261" y="179"/>
                    <a:pt x="1261" y="179"/>
                  </a:cubicBezTo>
                  <a:cubicBezTo>
                    <a:pt x="1270" y="205"/>
                    <a:pt x="1284" y="226"/>
                    <a:pt x="1303" y="246"/>
                  </a:cubicBezTo>
                  <a:cubicBezTo>
                    <a:pt x="1321" y="266"/>
                    <a:pt x="1341" y="282"/>
                    <a:pt x="1362" y="292"/>
                  </a:cubicBezTo>
                  <a:cubicBezTo>
                    <a:pt x="1363" y="293"/>
                    <a:pt x="1366" y="294"/>
                    <a:pt x="1369" y="296"/>
                  </a:cubicBezTo>
                  <a:cubicBezTo>
                    <a:pt x="1371" y="297"/>
                    <a:pt x="1376" y="300"/>
                    <a:pt x="1378" y="300"/>
                  </a:cubicBezTo>
                  <a:cubicBezTo>
                    <a:pt x="1380" y="300"/>
                    <a:pt x="1383" y="295"/>
                    <a:pt x="1383" y="293"/>
                  </a:cubicBezTo>
                  <a:cubicBezTo>
                    <a:pt x="1383" y="293"/>
                    <a:pt x="1383" y="292"/>
                    <a:pt x="1382" y="292"/>
                  </a:cubicBezTo>
                  <a:cubicBezTo>
                    <a:pt x="1382" y="291"/>
                    <a:pt x="1382" y="290"/>
                    <a:pt x="1382" y="288"/>
                  </a:cubicBezTo>
                  <a:cubicBezTo>
                    <a:pt x="1374" y="264"/>
                    <a:pt x="1361" y="242"/>
                    <a:pt x="1343" y="221"/>
                  </a:cubicBezTo>
                  <a:cubicBezTo>
                    <a:pt x="1332" y="208"/>
                    <a:pt x="1318" y="197"/>
                    <a:pt x="1303" y="186"/>
                  </a:cubicBezTo>
                  <a:cubicBezTo>
                    <a:pt x="1291" y="177"/>
                    <a:pt x="1291" y="177"/>
                    <a:pt x="1291" y="177"/>
                  </a:cubicBezTo>
                  <a:cubicBezTo>
                    <a:pt x="1303" y="177"/>
                    <a:pt x="1303" y="177"/>
                    <a:pt x="1303" y="177"/>
                  </a:cubicBezTo>
                  <a:cubicBezTo>
                    <a:pt x="1307" y="177"/>
                    <a:pt x="1311" y="177"/>
                    <a:pt x="1315" y="177"/>
                  </a:cubicBezTo>
                  <a:cubicBezTo>
                    <a:pt x="1320" y="177"/>
                    <a:pt x="1324" y="177"/>
                    <a:pt x="1328" y="177"/>
                  </a:cubicBezTo>
                  <a:cubicBezTo>
                    <a:pt x="1340" y="177"/>
                    <a:pt x="1353" y="177"/>
                    <a:pt x="1366" y="174"/>
                  </a:cubicBezTo>
                  <a:cubicBezTo>
                    <a:pt x="1372" y="173"/>
                    <a:pt x="1372" y="173"/>
                    <a:pt x="1372" y="173"/>
                  </a:cubicBezTo>
                  <a:cubicBezTo>
                    <a:pt x="1391" y="169"/>
                    <a:pt x="1413" y="165"/>
                    <a:pt x="1432" y="165"/>
                  </a:cubicBezTo>
                  <a:cubicBezTo>
                    <a:pt x="1435" y="165"/>
                    <a:pt x="1437" y="166"/>
                    <a:pt x="1439" y="167"/>
                  </a:cubicBezTo>
                  <a:cubicBezTo>
                    <a:pt x="1439" y="168"/>
                    <a:pt x="1440" y="168"/>
                    <a:pt x="1441" y="169"/>
                  </a:cubicBezTo>
                  <a:cubicBezTo>
                    <a:pt x="1442" y="169"/>
                    <a:pt x="1442" y="169"/>
                    <a:pt x="1442" y="169"/>
                  </a:cubicBezTo>
                  <a:cubicBezTo>
                    <a:pt x="1442" y="170"/>
                    <a:pt x="1442" y="170"/>
                    <a:pt x="1442" y="170"/>
                  </a:cubicBezTo>
                  <a:cubicBezTo>
                    <a:pt x="1476" y="199"/>
                    <a:pt x="1499" y="213"/>
                    <a:pt x="1540" y="227"/>
                  </a:cubicBezTo>
                  <a:cubicBezTo>
                    <a:pt x="1565" y="237"/>
                    <a:pt x="1584" y="241"/>
                    <a:pt x="1599" y="242"/>
                  </a:cubicBezTo>
                  <a:cubicBezTo>
                    <a:pt x="1599" y="241"/>
                    <a:pt x="1597" y="237"/>
                    <a:pt x="1591" y="229"/>
                  </a:cubicBezTo>
                  <a:cubicBezTo>
                    <a:pt x="1582" y="220"/>
                    <a:pt x="1567" y="208"/>
                    <a:pt x="1558" y="201"/>
                  </a:cubicBezTo>
                  <a:cubicBezTo>
                    <a:pt x="1556" y="200"/>
                    <a:pt x="1555" y="199"/>
                    <a:pt x="1553" y="198"/>
                  </a:cubicBezTo>
                  <a:cubicBezTo>
                    <a:pt x="1530" y="180"/>
                    <a:pt x="1507" y="169"/>
                    <a:pt x="1485" y="165"/>
                  </a:cubicBezTo>
                  <a:cubicBezTo>
                    <a:pt x="1460" y="160"/>
                    <a:pt x="1460" y="160"/>
                    <a:pt x="1460" y="160"/>
                  </a:cubicBezTo>
                  <a:cubicBezTo>
                    <a:pt x="1483" y="154"/>
                    <a:pt x="1483" y="154"/>
                    <a:pt x="1483" y="154"/>
                  </a:cubicBezTo>
                  <a:cubicBezTo>
                    <a:pt x="1544" y="139"/>
                    <a:pt x="1572" y="132"/>
                    <a:pt x="1576" y="132"/>
                  </a:cubicBezTo>
                  <a:cubicBezTo>
                    <a:pt x="1578" y="132"/>
                    <a:pt x="1579" y="133"/>
                    <a:pt x="1580" y="133"/>
                  </a:cubicBezTo>
                  <a:cubicBezTo>
                    <a:pt x="1581" y="134"/>
                    <a:pt x="1583" y="134"/>
                    <a:pt x="1584" y="135"/>
                  </a:cubicBezTo>
                  <a:cubicBezTo>
                    <a:pt x="1585" y="135"/>
                    <a:pt x="1585" y="135"/>
                    <a:pt x="1585" y="135"/>
                  </a:cubicBezTo>
                  <a:cubicBezTo>
                    <a:pt x="1593" y="144"/>
                    <a:pt x="1593" y="144"/>
                    <a:pt x="1593" y="144"/>
                  </a:cubicBezTo>
                  <a:cubicBezTo>
                    <a:pt x="1603" y="155"/>
                    <a:pt x="1617" y="164"/>
                    <a:pt x="1637" y="173"/>
                  </a:cubicBezTo>
                  <a:cubicBezTo>
                    <a:pt x="1662" y="183"/>
                    <a:pt x="1727" y="199"/>
                    <a:pt x="1753" y="200"/>
                  </a:cubicBezTo>
                  <a:cubicBezTo>
                    <a:pt x="1753" y="199"/>
                    <a:pt x="1753" y="199"/>
                    <a:pt x="1753" y="199"/>
                  </a:cubicBezTo>
                  <a:cubicBezTo>
                    <a:pt x="1752" y="197"/>
                    <a:pt x="1752" y="197"/>
                    <a:pt x="1752" y="197"/>
                  </a:cubicBezTo>
                  <a:cubicBezTo>
                    <a:pt x="1752" y="196"/>
                    <a:pt x="1752" y="196"/>
                    <a:pt x="1752" y="196"/>
                  </a:cubicBezTo>
                  <a:cubicBezTo>
                    <a:pt x="1752" y="196"/>
                    <a:pt x="1751" y="195"/>
                    <a:pt x="1750" y="194"/>
                  </a:cubicBezTo>
                  <a:cubicBezTo>
                    <a:pt x="1748" y="193"/>
                    <a:pt x="1748" y="193"/>
                    <a:pt x="1748" y="193"/>
                  </a:cubicBezTo>
                  <a:cubicBezTo>
                    <a:pt x="1748" y="191"/>
                    <a:pt x="1748" y="191"/>
                    <a:pt x="1748" y="191"/>
                  </a:cubicBezTo>
                  <a:cubicBezTo>
                    <a:pt x="1748" y="190"/>
                    <a:pt x="1747" y="190"/>
                    <a:pt x="1747" y="189"/>
                  </a:cubicBezTo>
                  <a:cubicBezTo>
                    <a:pt x="1715" y="164"/>
                    <a:pt x="1672" y="133"/>
                    <a:pt x="1625" y="128"/>
                  </a:cubicBezTo>
                  <a:cubicBezTo>
                    <a:pt x="1609" y="126"/>
                    <a:pt x="1609" y="126"/>
                    <a:pt x="1609" y="126"/>
                  </a:cubicBezTo>
                  <a:cubicBezTo>
                    <a:pt x="1658" y="105"/>
                    <a:pt x="1658" y="105"/>
                    <a:pt x="1658" y="105"/>
                  </a:cubicBezTo>
                  <a:lnTo>
                    <a:pt x="1664" y="105"/>
                  </a:lnTo>
                  <a:close/>
                  <a:moveTo>
                    <a:pt x="1669" y="90"/>
                  </a:moveTo>
                  <a:cubicBezTo>
                    <a:pt x="1670" y="89"/>
                    <a:pt x="1673" y="81"/>
                    <a:pt x="1675" y="75"/>
                  </a:cubicBezTo>
                  <a:cubicBezTo>
                    <a:pt x="1689" y="43"/>
                    <a:pt x="1732" y="36"/>
                    <a:pt x="1757" y="35"/>
                  </a:cubicBezTo>
                  <a:cubicBezTo>
                    <a:pt x="1764" y="33"/>
                    <a:pt x="1772" y="35"/>
                    <a:pt x="1778" y="33"/>
                  </a:cubicBezTo>
                  <a:cubicBezTo>
                    <a:pt x="1784" y="32"/>
                    <a:pt x="1784" y="32"/>
                    <a:pt x="1784" y="32"/>
                  </a:cubicBezTo>
                  <a:cubicBezTo>
                    <a:pt x="1783" y="38"/>
                    <a:pt x="1783" y="38"/>
                    <a:pt x="1783" y="38"/>
                  </a:cubicBezTo>
                  <a:cubicBezTo>
                    <a:pt x="1779" y="70"/>
                    <a:pt x="1714" y="102"/>
                    <a:pt x="1687" y="102"/>
                  </a:cubicBezTo>
                  <a:cubicBezTo>
                    <a:pt x="1680" y="102"/>
                    <a:pt x="1674" y="100"/>
                    <a:pt x="1669" y="96"/>
                  </a:cubicBezTo>
                  <a:cubicBezTo>
                    <a:pt x="1666" y="93"/>
                    <a:pt x="1666" y="93"/>
                    <a:pt x="1666" y="93"/>
                  </a:cubicBezTo>
                  <a:lnTo>
                    <a:pt x="1669" y="90"/>
                  </a:lnTo>
                  <a:close/>
                  <a:moveTo>
                    <a:pt x="121" y="96"/>
                  </a:moveTo>
                  <a:cubicBezTo>
                    <a:pt x="117" y="100"/>
                    <a:pt x="111" y="102"/>
                    <a:pt x="104" y="102"/>
                  </a:cubicBezTo>
                  <a:cubicBezTo>
                    <a:pt x="90" y="102"/>
                    <a:pt x="67" y="94"/>
                    <a:pt x="46" y="82"/>
                  </a:cubicBezTo>
                  <a:cubicBezTo>
                    <a:pt x="35" y="75"/>
                    <a:pt x="9" y="58"/>
                    <a:pt x="6" y="38"/>
                  </a:cubicBezTo>
                  <a:cubicBezTo>
                    <a:pt x="6" y="32"/>
                    <a:pt x="6" y="32"/>
                    <a:pt x="6" y="32"/>
                  </a:cubicBezTo>
                  <a:cubicBezTo>
                    <a:pt x="11" y="33"/>
                    <a:pt x="11" y="33"/>
                    <a:pt x="11" y="33"/>
                  </a:cubicBezTo>
                  <a:cubicBezTo>
                    <a:pt x="17" y="35"/>
                    <a:pt x="27" y="33"/>
                    <a:pt x="34" y="35"/>
                  </a:cubicBezTo>
                  <a:cubicBezTo>
                    <a:pt x="62" y="36"/>
                    <a:pt x="99" y="44"/>
                    <a:pt x="115" y="75"/>
                  </a:cubicBezTo>
                  <a:cubicBezTo>
                    <a:pt x="116" y="76"/>
                    <a:pt x="116" y="76"/>
                    <a:pt x="116" y="76"/>
                  </a:cubicBezTo>
                  <a:cubicBezTo>
                    <a:pt x="116" y="77"/>
                    <a:pt x="116" y="77"/>
                    <a:pt x="116" y="77"/>
                  </a:cubicBezTo>
                  <a:cubicBezTo>
                    <a:pt x="116" y="79"/>
                    <a:pt x="120" y="88"/>
                    <a:pt x="122" y="90"/>
                  </a:cubicBezTo>
                  <a:cubicBezTo>
                    <a:pt x="124" y="93"/>
                    <a:pt x="124" y="93"/>
                    <a:pt x="124" y="93"/>
                  </a:cubicBezTo>
                  <a:lnTo>
                    <a:pt x="121" y="96"/>
                  </a:lnTo>
                  <a:close/>
                  <a:moveTo>
                    <a:pt x="201" y="137"/>
                  </a:moveTo>
                  <a:cubicBezTo>
                    <a:pt x="184" y="165"/>
                    <a:pt x="90" y="190"/>
                    <a:pt x="66" y="190"/>
                  </a:cubicBezTo>
                  <a:cubicBezTo>
                    <a:pt x="61" y="190"/>
                    <a:pt x="57" y="190"/>
                    <a:pt x="55" y="188"/>
                  </a:cubicBezTo>
                  <a:cubicBezTo>
                    <a:pt x="52" y="185"/>
                    <a:pt x="52" y="185"/>
                    <a:pt x="52" y="185"/>
                  </a:cubicBezTo>
                  <a:cubicBezTo>
                    <a:pt x="55" y="182"/>
                    <a:pt x="55" y="182"/>
                    <a:pt x="55" y="182"/>
                  </a:cubicBezTo>
                  <a:cubicBezTo>
                    <a:pt x="98" y="148"/>
                    <a:pt x="144" y="131"/>
                    <a:pt x="192" y="131"/>
                  </a:cubicBezTo>
                  <a:cubicBezTo>
                    <a:pt x="204" y="131"/>
                    <a:pt x="204" y="131"/>
                    <a:pt x="204" y="131"/>
                  </a:cubicBezTo>
                  <a:lnTo>
                    <a:pt x="201" y="137"/>
                  </a:lnTo>
                  <a:close/>
                  <a:moveTo>
                    <a:pt x="257" y="113"/>
                  </a:moveTo>
                  <a:cubicBezTo>
                    <a:pt x="235" y="98"/>
                    <a:pt x="187" y="53"/>
                    <a:pt x="180" y="25"/>
                  </a:cubicBezTo>
                  <a:cubicBezTo>
                    <a:pt x="178" y="20"/>
                    <a:pt x="178" y="20"/>
                    <a:pt x="178" y="20"/>
                  </a:cubicBezTo>
                  <a:cubicBezTo>
                    <a:pt x="186" y="20"/>
                    <a:pt x="186" y="20"/>
                    <a:pt x="186" y="20"/>
                  </a:cubicBezTo>
                  <a:cubicBezTo>
                    <a:pt x="187" y="21"/>
                    <a:pt x="187" y="21"/>
                    <a:pt x="187" y="21"/>
                  </a:cubicBezTo>
                  <a:cubicBezTo>
                    <a:pt x="190" y="23"/>
                    <a:pt x="193" y="25"/>
                    <a:pt x="196" y="27"/>
                  </a:cubicBezTo>
                  <a:cubicBezTo>
                    <a:pt x="226" y="48"/>
                    <a:pt x="254" y="67"/>
                    <a:pt x="263" y="108"/>
                  </a:cubicBezTo>
                  <a:cubicBezTo>
                    <a:pt x="265" y="118"/>
                    <a:pt x="265" y="118"/>
                    <a:pt x="265" y="118"/>
                  </a:cubicBezTo>
                  <a:lnTo>
                    <a:pt x="257" y="113"/>
                  </a:lnTo>
                  <a:close/>
                  <a:moveTo>
                    <a:pt x="343" y="172"/>
                  </a:moveTo>
                  <a:cubicBezTo>
                    <a:pt x="311" y="203"/>
                    <a:pt x="247" y="224"/>
                    <a:pt x="212" y="233"/>
                  </a:cubicBezTo>
                  <a:cubicBezTo>
                    <a:pt x="206" y="235"/>
                    <a:pt x="206" y="235"/>
                    <a:pt x="206" y="235"/>
                  </a:cubicBezTo>
                  <a:cubicBezTo>
                    <a:pt x="206" y="225"/>
                    <a:pt x="206" y="225"/>
                    <a:pt x="206" y="225"/>
                  </a:cubicBezTo>
                  <a:cubicBezTo>
                    <a:pt x="208" y="224"/>
                    <a:pt x="208" y="224"/>
                    <a:pt x="208" y="224"/>
                  </a:cubicBezTo>
                  <a:cubicBezTo>
                    <a:pt x="237" y="194"/>
                    <a:pt x="288" y="165"/>
                    <a:pt x="336" y="165"/>
                  </a:cubicBezTo>
                  <a:cubicBezTo>
                    <a:pt x="350" y="165"/>
                    <a:pt x="350" y="165"/>
                    <a:pt x="350" y="165"/>
                  </a:cubicBezTo>
                  <a:lnTo>
                    <a:pt x="343" y="172"/>
                  </a:lnTo>
                  <a:close/>
                  <a:moveTo>
                    <a:pt x="417" y="154"/>
                  </a:moveTo>
                  <a:cubicBezTo>
                    <a:pt x="391" y="149"/>
                    <a:pt x="334" y="82"/>
                    <a:pt x="330" y="57"/>
                  </a:cubicBezTo>
                  <a:cubicBezTo>
                    <a:pt x="328" y="50"/>
                    <a:pt x="328" y="50"/>
                    <a:pt x="328" y="50"/>
                  </a:cubicBezTo>
                  <a:cubicBezTo>
                    <a:pt x="335" y="53"/>
                    <a:pt x="335" y="53"/>
                    <a:pt x="335" y="53"/>
                  </a:cubicBezTo>
                  <a:cubicBezTo>
                    <a:pt x="389" y="74"/>
                    <a:pt x="415" y="103"/>
                    <a:pt x="421" y="149"/>
                  </a:cubicBezTo>
                  <a:cubicBezTo>
                    <a:pt x="422" y="155"/>
                    <a:pt x="422" y="155"/>
                    <a:pt x="422" y="155"/>
                  </a:cubicBezTo>
                  <a:lnTo>
                    <a:pt x="417" y="154"/>
                  </a:lnTo>
                  <a:close/>
                  <a:moveTo>
                    <a:pt x="523" y="182"/>
                  </a:moveTo>
                  <a:cubicBezTo>
                    <a:pt x="523" y="187"/>
                    <a:pt x="523" y="190"/>
                    <a:pt x="521" y="193"/>
                  </a:cubicBezTo>
                  <a:cubicBezTo>
                    <a:pt x="503" y="227"/>
                    <a:pt x="459" y="274"/>
                    <a:pt x="420" y="290"/>
                  </a:cubicBezTo>
                  <a:cubicBezTo>
                    <a:pt x="413" y="293"/>
                    <a:pt x="413" y="293"/>
                    <a:pt x="413" y="293"/>
                  </a:cubicBezTo>
                  <a:cubicBezTo>
                    <a:pt x="415" y="285"/>
                    <a:pt x="415" y="285"/>
                    <a:pt x="415" y="285"/>
                  </a:cubicBezTo>
                  <a:cubicBezTo>
                    <a:pt x="426" y="238"/>
                    <a:pt x="473" y="189"/>
                    <a:pt x="518" y="178"/>
                  </a:cubicBezTo>
                  <a:cubicBezTo>
                    <a:pt x="523" y="177"/>
                    <a:pt x="523" y="177"/>
                    <a:pt x="523" y="177"/>
                  </a:cubicBezTo>
                  <a:lnTo>
                    <a:pt x="523" y="182"/>
                  </a:lnTo>
                  <a:close/>
                  <a:moveTo>
                    <a:pt x="570" y="151"/>
                  </a:moveTo>
                  <a:cubicBezTo>
                    <a:pt x="569" y="150"/>
                    <a:pt x="467" y="97"/>
                    <a:pt x="467" y="67"/>
                  </a:cubicBezTo>
                  <a:cubicBezTo>
                    <a:pt x="467" y="60"/>
                    <a:pt x="467" y="60"/>
                    <a:pt x="467" y="60"/>
                  </a:cubicBezTo>
                  <a:cubicBezTo>
                    <a:pt x="472" y="60"/>
                    <a:pt x="472" y="60"/>
                    <a:pt x="472" y="60"/>
                  </a:cubicBezTo>
                  <a:cubicBezTo>
                    <a:pt x="472" y="60"/>
                    <a:pt x="472" y="60"/>
                    <a:pt x="473" y="60"/>
                  </a:cubicBezTo>
                  <a:cubicBezTo>
                    <a:pt x="474" y="60"/>
                    <a:pt x="476" y="59"/>
                    <a:pt x="477" y="59"/>
                  </a:cubicBezTo>
                  <a:cubicBezTo>
                    <a:pt x="510" y="59"/>
                    <a:pt x="571" y="113"/>
                    <a:pt x="576" y="146"/>
                  </a:cubicBezTo>
                  <a:cubicBezTo>
                    <a:pt x="577" y="154"/>
                    <a:pt x="577" y="154"/>
                    <a:pt x="577" y="154"/>
                  </a:cubicBezTo>
                  <a:lnTo>
                    <a:pt x="570" y="151"/>
                  </a:lnTo>
                  <a:close/>
                  <a:moveTo>
                    <a:pt x="692" y="161"/>
                  </a:moveTo>
                  <a:cubicBezTo>
                    <a:pt x="688" y="190"/>
                    <a:pt x="639" y="251"/>
                    <a:pt x="612" y="267"/>
                  </a:cubicBezTo>
                  <a:cubicBezTo>
                    <a:pt x="602" y="272"/>
                    <a:pt x="602" y="272"/>
                    <a:pt x="602" y="272"/>
                  </a:cubicBezTo>
                  <a:cubicBezTo>
                    <a:pt x="607" y="258"/>
                    <a:pt x="607" y="258"/>
                    <a:pt x="607" y="258"/>
                  </a:cubicBezTo>
                  <a:cubicBezTo>
                    <a:pt x="616" y="233"/>
                    <a:pt x="623" y="211"/>
                    <a:pt x="643" y="190"/>
                  </a:cubicBezTo>
                  <a:cubicBezTo>
                    <a:pt x="646" y="187"/>
                    <a:pt x="646" y="187"/>
                    <a:pt x="646" y="187"/>
                  </a:cubicBezTo>
                  <a:cubicBezTo>
                    <a:pt x="656" y="177"/>
                    <a:pt x="672" y="161"/>
                    <a:pt x="687" y="157"/>
                  </a:cubicBezTo>
                  <a:cubicBezTo>
                    <a:pt x="693" y="155"/>
                    <a:pt x="693" y="155"/>
                    <a:pt x="693" y="155"/>
                  </a:cubicBezTo>
                  <a:lnTo>
                    <a:pt x="692" y="161"/>
                  </a:lnTo>
                  <a:close/>
                  <a:moveTo>
                    <a:pt x="740" y="131"/>
                  </a:moveTo>
                  <a:cubicBezTo>
                    <a:pt x="698" y="126"/>
                    <a:pt x="626" y="95"/>
                    <a:pt x="601" y="63"/>
                  </a:cubicBezTo>
                  <a:cubicBezTo>
                    <a:pt x="596" y="56"/>
                    <a:pt x="596" y="56"/>
                    <a:pt x="596" y="56"/>
                  </a:cubicBezTo>
                  <a:cubicBezTo>
                    <a:pt x="611" y="57"/>
                    <a:pt x="611" y="57"/>
                    <a:pt x="611" y="57"/>
                  </a:cubicBezTo>
                  <a:cubicBezTo>
                    <a:pt x="630" y="62"/>
                    <a:pt x="653" y="68"/>
                    <a:pt x="655" y="69"/>
                  </a:cubicBezTo>
                  <a:cubicBezTo>
                    <a:pt x="657" y="69"/>
                    <a:pt x="657" y="69"/>
                    <a:pt x="657" y="69"/>
                  </a:cubicBezTo>
                  <a:cubicBezTo>
                    <a:pt x="683" y="76"/>
                    <a:pt x="737" y="92"/>
                    <a:pt x="745" y="126"/>
                  </a:cubicBezTo>
                  <a:cubicBezTo>
                    <a:pt x="746" y="131"/>
                    <a:pt x="746" y="131"/>
                    <a:pt x="746" y="131"/>
                  </a:cubicBezTo>
                  <a:lnTo>
                    <a:pt x="740" y="131"/>
                  </a:lnTo>
                  <a:close/>
                  <a:moveTo>
                    <a:pt x="824" y="136"/>
                  </a:moveTo>
                  <a:cubicBezTo>
                    <a:pt x="824" y="164"/>
                    <a:pt x="782" y="224"/>
                    <a:pt x="759" y="240"/>
                  </a:cubicBezTo>
                  <a:cubicBezTo>
                    <a:pt x="749" y="247"/>
                    <a:pt x="749" y="247"/>
                    <a:pt x="749" y="247"/>
                  </a:cubicBezTo>
                  <a:cubicBezTo>
                    <a:pt x="749" y="235"/>
                    <a:pt x="749" y="235"/>
                    <a:pt x="749" y="235"/>
                  </a:cubicBezTo>
                  <a:cubicBezTo>
                    <a:pt x="749" y="202"/>
                    <a:pt x="784" y="144"/>
                    <a:pt x="819" y="132"/>
                  </a:cubicBezTo>
                  <a:cubicBezTo>
                    <a:pt x="824" y="131"/>
                    <a:pt x="824" y="131"/>
                    <a:pt x="824" y="131"/>
                  </a:cubicBezTo>
                  <a:lnTo>
                    <a:pt x="824" y="136"/>
                  </a:lnTo>
                  <a:close/>
                  <a:moveTo>
                    <a:pt x="846" y="106"/>
                  </a:moveTo>
                  <a:cubicBezTo>
                    <a:pt x="839" y="106"/>
                    <a:pt x="839" y="106"/>
                    <a:pt x="839" y="106"/>
                  </a:cubicBezTo>
                  <a:cubicBezTo>
                    <a:pt x="816" y="106"/>
                    <a:pt x="758" y="76"/>
                    <a:pt x="750" y="52"/>
                  </a:cubicBezTo>
                  <a:cubicBezTo>
                    <a:pt x="749" y="47"/>
                    <a:pt x="749" y="47"/>
                    <a:pt x="749" y="47"/>
                  </a:cubicBezTo>
                  <a:cubicBezTo>
                    <a:pt x="754" y="47"/>
                    <a:pt x="754" y="47"/>
                    <a:pt x="754" y="47"/>
                  </a:cubicBezTo>
                  <a:cubicBezTo>
                    <a:pt x="776" y="47"/>
                    <a:pt x="846" y="70"/>
                    <a:pt x="846" y="102"/>
                  </a:cubicBezTo>
                  <a:lnTo>
                    <a:pt x="846" y="106"/>
                  </a:lnTo>
                  <a:close/>
                  <a:moveTo>
                    <a:pt x="950" y="106"/>
                  </a:moveTo>
                  <a:cubicBezTo>
                    <a:pt x="942" y="106"/>
                    <a:pt x="942" y="106"/>
                    <a:pt x="942" y="106"/>
                  </a:cubicBezTo>
                  <a:cubicBezTo>
                    <a:pt x="944" y="101"/>
                    <a:pt x="944" y="101"/>
                    <a:pt x="944" y="101"/>
                  </a:cubicBezTo>
                  <a:cubicBezTo>
                    <a:pt x="954" y="67"/>
                    <a:pt x="997" y="57"/>
                    <a:pt x="1028" y="49"/>
                  </a:cubicBezTo>
                  <a:cubicBezTo>
                    <a:pt x="1042" y="45"/>
                    <a:pt x="1042" y="45"/>
                    <a:pt x="1042" y="45"/>
                  </a:cubicBezTo>
                  <a:cubicBezTo>
                    <a:pt x="1039" y="52"/>
                    <a:pt x="1039" y="52"/>
                    <a:pt x="1039" y="52"/>
                  </a:cubicBezTo>
                  <a:cubicBezTo>
                    <a:pt x="1030" y="78"/>
                    <a:pt x="975" y="106"/>
                    <a:pt x="950" y="106"/>
                  </a:cubicBezTo>
                  <a:close/>
                  <a:moveTo>
                    <a:pt x="1042" y="235"/>
                  </a:moveTo>
                  <a:cubicBezTo>
                    <a:pt x="1042" y="247"/>
                    <a:pt x="1042" y="247"/>
                    <a:pt x="1042" y="247"/>
                  </a:cubicBezTo>
                  <a:cubicBezTo>
                    <a:pt x="1032" y="240"/>
                    <a:pt x="1032" y="240"/>
                    <a:pt x="1032" y="240"/>
                  </a:cubicBezTo>
                  <a:cubicBezTo>
                    <a:pt x="1011" y="225"/>
                    <a:pt x="966" y="169"/>
                    <a:pt x="966" y="140"/>
                  </a:cubicBezTo>
                  <a:cubicBezTo>
                    <a:pt x="966" y="131"/>
                    <a:pt x="966" y="131"/>
                    <a:pt x="966" y="131"/>
                  </a:cubicBezTo>
                  <a:cubicBezTo>
                    <a:pt x="972" y="132"/>
                    <a:pt x="972" y="132"/>
                    <a:pt x="972" y="132"/>
                  </a:cubicBezTo>
                  <a:cubicBezTo>
                    <a:pt x="1007" y="144"/>
                    <a:pt x="1042" y="202"/>
                    <a:pt x="1042" y="235"/>
                  </a:cubicBezTo>
                  <a:close/>
                  <a:moveTo>
                    <a:pt x="1050" y="131"/>
                  </a:moveTo>
                  <a:cubicBezTo>
                    <a:pt x="1044" y="132"/>
                    <a:pt x="1044" y="132"/>
                    <a:pt x="1044" y="132"/>
                  </a:cubicBezTo>
                  <a:cubicBezTo>
                    <a:pt x="1045" y="126"/>
                    <a:pt x="1045" y="126"/>
                    <a:pt x="1045" y="126"/>
                  </a:cubicBezTo>
                  <a:cubicBezTo>
                    <a:pt x="1049" y="91"/>
                    <a:pt x="1107" y="75"/>
                    <a:pt x="1133" y="69"/>
                  </a:cubicBezTo>
                  <a:cubicBezTo>
                    <a:pt x="1142" y="64"/>
                    <a:pt x="1180" y="56"/>
                    <a:pt x="1186" y="56"/>
                  </a:cubicBezTo>
                  <a:cubicBezTo>
                    <a:pt x="1191" y="56"/>
                    <a:pt x="1191" y="56"/>
                    <a:pt x="1191" y="56"/>
                  </a:cubicBezTo>
                  <a:cubicBezTo>
                    <a:pt x="1189" y="62"/>
                    <a:pt x="1189" y="62"/>
                    <a:pt x="1189" y="62"/>
                  </a:cubicBezTo>
                  <a:cubicBezTo>
                    <a:pt x="1188" y="67"/>
                    <a:pt x="1179" y="75"/>
                    <a:pt x="1174" y="78"/>
                  </a:cubicBezTo>
                  <a:cubicBezTo>
                    <a:pt x="1137" y="106"/>
                    <a:pt x="1096" y="124"/>
                    <a:pt x="1050" y="131"/>
                  </a:cubicBezTo>
                  <a:close/>
                  <a:moveTo>
                    <a:pt x="1148" y="190"/>
                  </a:moveTo>
                  <a:cubicBezTo>
                    <a:pt x="1165" y="209"/>
                    <a:pt x="1176" y="233"/>
                    <a:pt x="1184" y="262"/>
                  </a:cubicBezTo>
                  <a:cubicBezTo>
                    <a:pt x="1186" y="272"/>
                    <a:pt x="1186" y="272"/>
                    <a:pt x="1186" y="272"/>
                  </a:cubicBezTo>
                  <a:cubicBezTo>
                    <a:pt x="1178" y="267"/>
                    <a:pt x="1178" y="267"/>
                    <a:pt x="1178" y="267"/>
                  </a:cubicBezTo>
                  <a:cubicBezTo>
                    <a:pt x="1153" y="253"/>
                    <a:pt x="1099" y="192"/>
                    <a:pt x="1099" y="161"/>
                  </a:cubicBezTo>
                  <a:cubicBezTo>
                    <a:pt x="1099" y="155"/>
                    <a:pt x="1099" y="155"/>
                    <a:pt x="1099" y="155"/>
                  </a:cubicBezTo>
                  <a:cubicBezTo>
                    <a:pt x="1104" y="157"/>
                    <a:pt x="1104" y="157"/>
                    <a:pt x="1104" y="157"/>
                  </a:cubicBezTo>
                  <a:cubicBezTo>
                    <a:pt x="1118" y="161"/>
                    <a:pt x="1139" y="182"/>
                    <a:pt x="1148" y="190"/>
                  </a:cubicBezTo>
                  <a:close/>
                  <a:moveTo>
                    <a:pt x="1213" y="153"/>
                  </a:moveTo>
                  <a:cubicBezTo>
                    <a:pt x="1214" y="146"/>
                    <a:pt x="1214" y="146"/>
                    <a:pt x="1214" y="146"/>
                  </a:cubicBezTo>
                  <a:cubicBezTo>
                    <a:pt x="1218" y="112"/>
                    <a:pt x="1283" y="59"/>
                    <a:pt x="1313" y="59"/>
                  </a:cubicBezTo>
                  <a:cubicBezTo>
                    <a:pt x="1316" y="59"/>
                    <a:pt x="1317" y="60"/>
                    <a:pt x="1319" y="60"/>
                  </a:cubicBezTo>
                  <a:cubicBezTo>
                    <a:pt x="1322" y="60"/>
                    <a:pt x="1322" y="60"/>
                    <a:pt x="1322" y="60"/>
                  </a:cubicBezTo>
                  <a:cubicBezTo>
                    <a:pt x="1322" y="67"/>
                    <a:pt x="1322" y="67"/>
                    <a:pt x="1322" y="67"/>
                  </a:cubicBezTo>
                  <a:cubicBezTo>
                    <a:pt x="1322" y="94"/>
                    <a:pt x="1238" y="145"/>
                    <a:pt x="1219" y="151"/>
                  </a:cubicBezTo>
                  <a:lnTo>
                    <a:pt x="1213" y="153"/>
                  </a:lnTo>
                  <a:close/>
                  <a:moveTo>
                    <a:pt x="1376" y="285"/>
                  </a:moveTo>
                  <a:cubicBezTo>
                    <a:pt x="1378" y="294"/>
                    <a:pt x="1378" y="294"/>
                    <a:pt x="1378" y="294"/>
                  </a:cubicBezTo>
                  <a:cubicBezTo>
                    <a:pt x="1370" y="290"/>
                    <a:pt x="1370" y="290"/>
                    <a:pt x="1370" y="290"/>
                  </a:cubicBezTo>
                  <a:cubicBezTo>
                    <a:pt x="1326" y="270"/>
                    <a:pt x="1289" y="231"/>
                    <a:pt x="1267" y="184"/>
                  </a:cubicBezTo>
                  <a:cubicBezTo>
                    <a:pt x="1263" y="176"/>
                    <a:pt x="1263" y="176"/>
                    <a:pt x="1263" y="176"/>
                  </a:cubicBezTo>
                  <a:cubicBezTo>
                    <a:pt x="1272" y="178"/>
                    <a:pt x="1272" y="178"/>
                    <a:pt x="1272" y="178"/>
                  </a:cubicBezTo>
                  <a:cubicBezTo>
                    <a:pt x="1317" y="189"/>
                    <a:pt x="1365" y="238"/>
                    <a:pt x="1376" y="285"/>
                  </a:cubicBezTo>
                  <a:close/>
                  <a:moveTo>
                    <a:pt x="1367" y="155"/>
                  </a:moveTo>
                  <a:cubicBezTo>
                    <a:pt x="1368" y="149"/>
                    <a:pt x="1368" y="149"/>
                    <a:pt x="1368" y="149"/>
                  </a:cubicBezTo>
                  <a:cubicBezTo>
                    <a:pt x="1375" y="91"/>
                    <a:pt x="1414" y="69"/>
                    <a:pt x="1454" y="53"/>
                  </a:cubicBezTo>
                  <a:cubicBezTo>
                    <a:pt x="1461" y="50"/>
                    <a:pt x="1461" y="50"/>
                    <a:pt x="1461" y="50"/>
                  </a:cubicBezTo>
                  <a:cubicBezTo>
                    <a:pt x="1460" y="57"/>
                    <a:pt x="1460" y="57"/>
                    <a:pt x="1460" y="57"/>
                  </a:cubicBezTo>
                  <a:cubicBezTo>
                    <a:pt x="1456" y="82"/>
                    <a:pt x="1399" y="149"/>
                    <a:pt x="1373" y="154"/>
                  </a:cubicBezTo>
                  <a:lnTo>
                    <a:pt x="1367" y="155"/>
                  </a:lnTo>
                  <a:close/>
                  <a:moveTo>
                    <a:pt x="1579" y="221"/>
                  </a:moveTo>
                  <a:cubicBezTo>
                    <a:pt x="1586" y="226"/>
                    <a:pt x="1586" y="226"/>
                    <a:pt x="1586" y="226"/>
                  </a:cubicBezTo>
                  <a:cubicBezTo>
                    <a:pt x="1581" y="234"/>
                    <a:pt x="1581" y="234"/>
                    <a:pt x="1581" y="234"/>
                  </a:cubicBezTo>
                  <a:cubicBezTo>
                    <a:pt x="1578" y="233"/>
                    <a:pt x="1578" y="233"/>
                    <a:pt x="1578" y="233"/>
                  </a:cubicBezTo>
                  <a:cubicBezTo>
                    <a:pt x="1534" y="221"/>
                    <a:pt x="1473" y="201"/>
                    <a:pt x="1447" y="171"/>
                  </a:cubicBezTo>
                  <a:cubicBezTo>
                    <a:pt x="1442" y="165"/>
                    <a:pt x="1442" y="165"/>
                    <a:pt x="1442" y="165"/>
                  </a:cubicBezTo>
                  <a:cubicBezTo>
                    <a:pt x="1455" y="165"/>
                    <a:pt x="1455" y="165"/>
                    <a:pt x="1455" y="165"/>
                  </a:cubicBezTo>
                  <a:cubicBezTo>
                    <a:pt x="1504" y="165"/>
                    <a:pt x="1542" y="193"/>
                    <a:pt x="1579" y="221"/>
                  </a:cubicBezTo>
                  <a:close/>
                  <a:moveTo>
                    <a:pt x="1526" y="118"/>
                  </a:moveTo>
                  <a:cubicBezTo>
                    <a:pt x="1528" y="108"/>
                    <a:pt x="1528" y="108"/>
                    <a:pt x="1528" y="108"/>
                  </a:cubicBezTo>
                  <a:cubicBezTo>
                    <a:pt x="1534" y="68"/>
                    <a:pt x="1562" y="48"/>
                    <a:pt x="1592" y="28"/>
                  </a:cubicBezTo>
                  <a:cubicBezTo>
                    <a:pt x="1596" y="25"/>
                    <a:pt x="1599" y="23"/>
                    <a:pt x="1602" y="21"/>
                  </a:cubicBezTo>
                  <a:cubicBezTo>
                    <a:pt x="1603" y="20"/>
                    <a:pt x="1603" y="20"/>
                    <a:pt x="1603" y="20"/>
                  </a:cubicBezTo>
                  <a:cubicBezTo>
                    <a:pt x="1613" y="20"/>
                    <a:pt x="1613" y="20"/>
                    <a:pt x="1613" y="20"/>
                  </a:cubicBezTo>
                  <a:cubicBezTo>
                    <a:pt x="1611" y="25"/>
                    <a:pt x="1611" y="25"/>
                    <a:pt x="1611" y="25"/>
                  </a:cubicBezTo>
                  <a:cubicBezTo>
                    <a:pt x="1604" y="51"/>
                    <a:pt x="1556" y="98"/>
                    <a:pt x="1534" y="113"/>
                  </a:cubicBezTo>
                  <a:lnTo>
                    <a:pt x="1526" y="118"/>
                  </a:lnTo>
                  <a:close/>
                  <a:moveTo>
                    <a:pt x="1734" y="182"/>
                  </a:moveTo>
                  <a:cubicBezTo>
                    <a:pt x="1738" y="185"/>
                    <a:pt x="1738" y="185"/>
                    <a:pt x="1738" y="185"/>
                  </a:cubicBezTo>
                  <a:cubicBezTo>
                    <a:pt x="1735" y="188"/>
                    <a:pt x="1735" y="188"/>
                    <a:pt x="1735" y="188"/>
                  </a:cubicBezTo>
                  <a:cubicBezTo>
                    <a:pt x="1732" y="190"/>
                    <a:pt x="1728" y="190"/>
                    <a:pt x="1725" y="190"/>
                  </a:cubicBezTo>
                  <a:cubicBezTo>
                    <a:pt x="1723" y="190"/>
                    <a:pt x="1721" y="190"/>
                    <a:pt x="1719" y="190"/>
                  </a:cubicBezTo>
                  <a:cubicBezTo>
                    <a:pt x="1717" y="189"/>
                    <a:pt x="1716" y="189"/>
                    <a:pt x="1714" y="189"/>
                  </a:cubicBezTo>
                  <a:cubicBezTo>
                    <a:pt x="1713" y="189"/>
                    <a:pt x="1713" y="189"/>
                    <a:pt x="1713" y="189"/>
                  </a:cubicBezTo>
                  <a:cubicBezTo>
                    <a:pt x="1709" y="188"/>
                    <a:pt x="1706" y="187"/>
                    <a:pt x="1702" y="186"/>
                  </a:cubicBezTo>
                  <a:cubicBezTo>
                    <a:pt x="1663" y="178"/>
                    <a:pt x="1619" y="168"/>
                    <a:pt x="1590" y="138"/>
                  </a:cubicBezTo>
                  <a:cubicBezTo>
                    <a:pt x="1583" y="131"/>
                    <a:pt x="1583" y="131"/>
                    <a:pt x="1583" y="131"/>
                  </a:cubicBezTo>
                  <a:cubicBezTo>
                    <a:pt x="1598" y="131"/>
                    <a:pt x="1598" y="131"/>
                    <a:pt x="1598" y="131"/>
                  </a:cubicBezTo>
                  <a:cubicBezTo>
                    <a:pt x="1646" y="131"/>
                    <a:pt x="1692" y="148"/>
                    <a:pt x="173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2">
                    <a:lumMod val="25000"/>
                  </a:schemeClr>
                </a:solidFill>
              </a:endParaRPr>
            </a:p>
          </p:txBody>
        </p:sp>
        <p:sp>
          <p:nvSpPr>
            <p:cNvPr id="17" name="稻壳儿春秋广告/盗版必究        原创来源：http://chn.docer.com/works?userid=199329941#!/work_time"/>
            <p:cNvSpPr>
              <a:spLocks noEditPoints="1"/>
            </p:cNvSpPr>
            <p:nvPr/>
          </p:nvSpPr>
          <p:spPr bwMode="auto">
            <a:xfrm>
              <a:off x="5122" y="1082"/>
              <a:ext cx="568" cy="489"/>
            </a:xfrm>
            <a:custGeom>
              <a:avLst/>
              <a:gdLst>
                <a:gd name="T0" fmla="*/ 60 w 271"/>
                <a:gd name="T1" fmla="*/ 70 h 232"/>
                <a:gd name="T2" fmla="*/ 161 w 271"/>
                <a:gd name="T3" fmla="*/ 7 h 232"/>
                <a:gd name="T4" fmla="*/ 235 w 271"/>
                <a:gd name="T5" fmla="*/ 102 h 232"/>
                <a:gd name="T6" fmla="*/ 259 w 271"/>
                <a:gd name="T7" fmla="*/ 175 h 232"/>
                <a:gd name="T8" fmla="*/ 185 w 271"/>
                <a:gd name="T9" fmla="*/ 209 h 232"/>
                <a:gd name="T10" fmla="*/ 90 w 271"/>
                <a:gd name="T11" fmla="*/ 223 h 232"/>
                <a:gd name="T12" fmla="*/ 3 w 271"/>
                <a:gd name="T13" fmla="*/ 131 h 232"/>
                <a:gd name="T14" fmla="*/ 138 w 271"/>
                <a:gd name="T15" fmla="*/ 128 h 232"/>
                <a:gd name="T16" fmla="*/ 137 w 271"/>
                <a:gd name="T17" fmla="*/ 166 h 232"/>
                <a:gd name="T18" fmla="*/ 126 w 271"/>
                <a:gd name="T19" fmla="*/ 112 h 232"/>
                <a:gd name="T20" fmla="*/ 113 w 271"/>
                <a:gd name="T21" fmla="*/ 163 h 232"/>
                <a:gd name="T22" fmla="*/ 126 w 271"/>
                <a:gd name="T23" fmla="*/ 111 h 232"/>
                <a:gd name="T24" fmla="*/ 47 w 271"/>
                <a:gd name="T25" fmla="*/ 147 h 232"/>
                <a:gd name="T26" fmla="*/ 71 w 271"/>
                <a:gd name="T27" fmla="*/ 75 h 232"/>
                <a:gd name="T28" fmla="*/ 9 w 271"/>
                <a:gd name="T29" fmla="*/ 131 h 232"/>
                <a:gd name="T30" fmla="*/ 85 w 271"/>
                <a:gd name="T31" fmla="*/ 217 h 232"/>
                <a:gd name="T32" fmla="*/ 123 w 271"/>
                <a:gd name="T33" fmla="*/ 214 h 232"/>
                <a:gd name="T34" fmla="*/ 99 w 271"/>
                <a:gd name="T35" fmla="*/ 36 h 232"/>
                <a:gd name="T36" fmla="*/ 184 w 271"/>
                <a:gd name="T37" fmla="*/ 85 h 232"/>
                <a:gd name="T38" fmla="*/ 207 w 271"/>
                <a:gd name="T39" fmla="*/ 164 h 232"/>
                <a:gd name="T40" fmla="*/ 195 w 271"/>
                <a:gd name="T41" fmla="*/ 191 h 232"/>
                <a:gd name="T42" fmla="*/ 265 w 271"/>
                <a:gd name="T43" fmla="*/ 158 h 232"/>
                <a:gd name="T44" fmla="*/ 211 w 271"/>
                <a:gd name="T45" fmla="*/ 55 h 232"/>
                <a:gd name="T46" fmla="*/ 99 w 271"/>
                <a:gd name="T47" fmla="*/ 36 h 232"/>
                <a:gd name="T48" fmla="*/ 134 w 271"/>
                <a:gd name="T49" fmla="*/ 194 h 232"/>
                <a:gd name="T50" fmla="*/ 86 w 271"/>
                <a:gd name="T51" fmla="*/ 120 h 232"/>
                <a:gd name="T52" fmla="*/ 177 w 271"/>
                <a:gd name="T53" fmla="*/ 121 h 232"/>
                <a:gd name="T54" fmla="*/ 126 w 271"/>
                <a:gd name="T55" fmla="*/ 182 h 232"/>
                <a:gd name="T56" fmla="*/ 104 w 271"/>
                <a:gd name="T57" fmla="*/ 114 h 232"/>
                <a:gd name="T58" fmla="*/ 163 w 271"/>
                <a:gd name="T59" fmla="*/ 148 h 232"/>
                <a:gd name="T60" fmla="*/ 123 w 271"/>
                <a:gd name="T61" fmla="*/ 172 h 232"/>
                <a:gd name="T62" fmla="*/ 166 w 271"/>
                <a:gd name="T63" fmla="*/ 156 h 232"/>
                <a:gd name="T64" fmla="*/ 103 w 271"/>
                <a:gd name="T65" fmla="*/ 102 h 232"/>
                <a:gd name="T66" fmla="*/ 141 w 271"/>
                <a:gd name="T67" fmla="*/ 191 h 232"/>
                <a:gd name="T68" fmla="*/ 179 w 271"/>
                <a:gd name="T69" fmla="*/ 171 h 232"/>
                <a:gd name="T70" fmla="*/ 188 w 271"/>
                <a:gd name="T71" fmla="*/ 126 h 232"/>
                <a:gd name="T72" fmla="*/ 140 w 271"/>
                <a:gd name="T73" fmla="*/ 72 h 232"/>
                <a:gd name="T74" fmla="*/ 64 w 271"/>
                <a:gd name="T75" fmla="*/ 134 h 232"/>
                <a:gd name="T76" fmla="*/ 113 w 271"/>
                <a:gd name="T77" fmla="*/ 198 h 232"/>
                <a:gd name="T78" fmla="*/ 171 w 271"/>
                <a:gd name="T79" fmla="*/ 191 h 232"/>
                <a:gd name="T80" fmla="*/ 221 w 271"/>
                <a:gd name="T81" fmla="*/ 130 h 232"/>
                <a:gd name="T82" fmla="*/ 148 w 271"/>
                <a:gd name="T83" fmla="*/ 56 h 232"/>
                <a:gd name="T84" fmla="*/ 95 w 271"/>
                <a:gd name="T85" fmla="*/ 67 h 232"/>
                <a:gd name="T86" fmla="*/ 186 w 271"/>
                <a:gd name="T87" fmla="*/ 105 h 232"/>
                <a:gd name="T88" fmla="*/ 189 w 271"/>
                <a:gd name="T89" fmla="*/ 160 h 232"/>
                <a:gd name="T90" fmla="*/ 59 w 271"/>
                <a:gd name="T91" fmla="*/ 197 h 232"/>
                <a:gd name="T92" fmla="*/ 58 w 271"/>
                <a:gd name="T93" fmla="*/ 146 h 232"/>
                <a:gd name="T94" fmla="*/ 121 w 271"/>
                <a:gd name="T95" fmla="*/ 141 h 232"/>
                <a:gd name="T96" fmla="*/ 129 w 271"/>
                <a:gd name="T97" fmla="*/ 13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1" h="232">
                  <a:moveTo>
                    <a:pt x="25" y="84"/>
                  </a:moveTo>
                  <a:cubicBezTo>
                    <a:pt x="29" y="78"/>
                    <a:pt x="37" y="72"/>
                    <a:pt x="49" y="72"/>
                  </a:cubicBezTo>
                  <a:cubicBezTo>
                    <a:pt x="53" y="71"/>
                    <a:pt x="56" y="71"/>
                    <a:pt x="60" y="70"/>
                  </a:cubicBezTo>
                  <a:cubicBezTo>
                    <a:pt x="68" y="69"/>
                    <a:pt x="74" y="65"/>
                    <a:pt x="78" y="57"/>
                  </a:cubicBezTo>
                  <a:cubicBezTo>
                    <a:pt x="87" y="42"/>
                    <a:pt x="96" y="27"/>
                    <a:pt x="110" y="16"/>
                  </a:cubicBezTo>
                  <a:cubicBezTo>
                    <a:pt x="126" y="4"/>
                    <a:pt x="143" y="0"/>
                    <a:pt x="161" y="7"/>
                  </a:cubicBezTo>
                  <a:cubicBezTo>
                    <a:pt x="173" y="11"/>
                    <a:pt x="185" y="15"/>
                    <a:pt x="197" y="21"/>
                  </a:cubicBezTo>
                  <a:cubicBezTo>
                    <a:pt x="210" y="29"/>
                    <a:pt x="219" y="41"/>
                    <a:pt x="217" y="57"/>
                  </a:cubicBezTo>
                  <a:cubicBezTo>
                    <a:pt x="213" y="76"/>
                    <a:pt x="222" y="90"/>
                    <a:pt x="235" y="102"/>
                  </a:cubicBezTo>
                  <a:cubicBezTo>
                    <a:pt x="241" y="107"/>
                    <a:pt x="246" y="112"/>
                    <a:pt x="251" y="117"/>
                  </a:cubicBezTo>
                  <a:cubicBezTo>
                    <a:pt x="264" y="128"/>
                    <a:pt x="269" y="143"/>
                    <a:pt x="270" y="159"/>
                  </a:cubicBezTo>
                  <a:cubicBezTo>
                    <a:pt x="271" y="167"/>
                    <a:pt x="267" y="173"/>
                    <a:pt x="259" y="175"/>
                  </a:cubicBezTo>
                  <a:cubicBezTo>
                    <a:pt x="254" y="177"/>
                    <a:pt x="248" y="178"/>
                    <a:pt x="243" y="179"/>
                  </a:cubicBezTo>
                  <a:cubicBezTo>
                    <a:pt x="223" y="183"/>
                    <a:pt x="204" y="189"/>
                    <a:pt x="190" y="205"/>
                  </a:cubicBezTo>
                  <a:cubicBezTo>
                    <a:pt x="189" y="206"/>
                    <a:pt x="187" y="208"/>
                    <a:pt x="185" y="209"/>
                  </a:cubicBezTo>
                  <a:cubicBezTo>
                    <a:pt x="174" y="212"/>
                    <a:pt x="164" y="217"/>
                    <a:pt x="158" y="227"/>
                  </a:cubicBezTo>
                  <a:cubicBezTo>
                    <a:pt x="155" y="231"/>
                    <a:pt x="151" y="232"/>
                    <a:pt x="147" y="230"/>
                  </a:cubicBezTo>
                  <a:cubicBezTo>
                    <a:pt x="128" y="225"/>
                    <a:pt x="109" y="224"/>
                    <a:pt x="90" y="223"/>
                  </a:cubicBezTo>
                  <a:cubicBezTo>
                    <a:pt x="60" y="222"/>
                    <a:pt x="35" y="209"/>
                    <a:pt x="18" y="183"/>
                  </a:cubicBezTo>
                  <a:cubicBezTo>
                    <a:pt x="15" y="178"/>
                    <a:pt x="12" y="173"/>
                    <a:pt x="9" y="168"/>
                  </a:cubicBezTo>
                  <a:cubicBezTo>
                    <a:pt x="1" y="156"/>
                    <a:pt x="0" y="144"/>
                    <a:pt x="3" y="131"/>
                  </a:cubicBezTo>
                  <a:cubicBezTo>
                    <a:pt x="8" y="116"/>
                    <a:pt x="14" y="101"/>
                    <a:pt x="25" y="84"/>
                  </a:cubicBezTo>
                  <a:moveTo>
                    <a:pt x="126" y="111"/>
                  </a:moveTo>
                  <a:cubicBezTo>
                    <a:pt x="129" y="118"/>
                    <a:pt x="132" y="123"/>
                    <a:pt x="138" y="128"/>
                  </a:cubicBezTo>
                  <a:cubicBezTo>
                    <a:pt x="149" y="137"/>
                    <a:pt x="145" y="155"/>
                    <a:pt x="131" y="158"/>
                  </a:cubicBezTo>
                  <a:cubicBezTo>
                    <a:pt x="129" y="159"/>
                    <a:pt x="126" y="158"/>
                    <a:pt x="124" y="161"/>
                  </a:cubicBezTo>
                  <a:cubicBezTo>
                    <a:pt x="127" y="165"/>
                    <a:pt x="132" y="169"/>
                    <a:pt x="137" y="166"/>
                  </a:cubicBezTo>
                  <a:cubicBezTo>
                    <a:pt x="147" y="160"/>
                    <a:pt x="154" y="150"/>
                    <a:pt x="158" y="139"/>
                  </a:cubicBezTo>
                  <a:cubicBezTo>
                    <a:pt x="159" y="137"/>
                    <a:pt x="158" y="134"/>
                    <a:pt x="157" y="132"/>
                  </a:cubicBezTo>
                  <a:cubicBezTo>
                    <a:pt x="153" y="119"/>
                    <a:pt x="141" y="111"/>
                    <a:pt x="126" y="112"/>
                  </a:cubicBezTo>
                  <a:cubicBezTo>
                    <a:pt x="118" y="108"/>
                    <a:pt x="112" y="112"/>
                    <a:pt x="108" y="118"/>
                  </a:cubicBezTo>
                  <a:cubicBezTo>
                    <a:pt x="103" y="127"/>
                    <a:pt x="97" y="136"/>
                    <a:pt x="100" y="146"/>
                  </a:cubicBezTo>
                  <a:cubicBezTo>
                    <a:pt x="102" y="152"/>
                    <a:pt x="107" y="158"/>
                    <a:pt x="113" y="163"/>
                  </a:cubicBezTo>
                  <a:cubicBezTo>
                    <a:pt x="114" y="158"/>
                    <a:pt x="112" y="153"/>
                    <a:pt x="111" y="149"/>
                  </a:cubicBezTo>
                  <a:cubicBezTo>
                    <a:pt x="106" y="137"/>
                    <a:pt x="110" y="128"/>
                    <a:pt x="118" y="120"/>
                  </a:cubicBezTo>
                  <a:cubicBezTo>
                    <a:pt x="121" y="117"/>
                    <a:pt x="124" y="115"/>
                    <a:pt x="126" y="111"/>
                  </a:cubicBezTo>
                  <a:moveTo>
                    <a:pt x="85" y="217"/>
                  </a:moveTo>
                  <a:cubicBezTo>
                    <a:pt x="84" y="217"/>
                    <a:pt x="82" y="216"/>
                    <a:pt x="81" y="216"/>
                  </a:cubicBezTo>
                  <a:cubicBezTo>
                    <a:pt x="55" y="211"/>
                    <a:pt x="31" y="180"/>
                    <a:pt x="47" y="147"/>
                  </a:cubicBezTo>
                  <a:cubicBezTo>
                    <a:pt x="50" y="141"/>
                    <a:pt x="55" y="136"/>
                    <a:pt x="56" y="129"/>
                  </a:cubicBezTo>
                  <a:cubicBezTo>
                    <a:pt x="59" y="115"/>
                    <a:pt x="64" y="102"/>
                    <a:pt x="69" y="89"/>
                  </a:cubicBezTo>
                  <a:cubicBezTo>
                    <a:pt x="70" y="85"/>
                    <a:pt x="71" y="80"/>
                    <a:pt x="71" y="75"/>
                  </a:cubicBezTo>
                  <a:cubicBezTo>
                    <a:pt x="64" y="77"/>
                    <a:pt x="58" y="77"/>
                    <a:pt x="51" y="77"/>
                  </a:cubicBezTo>
                  <a:cubicBezTo>
                    <a:pt x="41" y="77"/>
                    <a:pt x="34" y="82"/>
                    <a:pt x="28" y="90"/>
                  </a:cubicBezTo>
                  <a:cubicBezTo>
                    <a:pt x="19" y="103"/>
                    <a:pt x="13" y="117"/>
                    <a:pt x="9" y="131"/>
                  </a:cubicBezTo>
                  <a:cubicBezTo>
                    <a:pt x="5" y="141"/>
                    <a:pt x="6" y="151"/>
                    <a:pt x="10" y="159"/>
                  </a:cubicBezTo>
                  <a:cubicBezTo>
                    <a:pt x="23" y="186"/>
                    <a:pt x="42" y="207"/>
                    <a:pt x="71" y="216"/>
                  </a:cubicBezTo>
                  <a:cubicBezTo>
                    <a:pt x="76" y="217"/>
                    <a:pt x="80" y="219"/>
                    <a:pt x="85" y="217"/>
                  </a:cubicBezTo>
                  <a:cubicBezTo>
                    <a:pt x="88" y="219"/>
                    <a:pt x="91" y="219"/>
                    <a:pt x="94" y="219"/>
                  </a:cubicBezTo>
                  <a:cubicBezTo>
                    <a:pt x="108" y="219"/>
                    <a:pt x="123" y="218"/>
                    <a:pt x="137" y="222"/>
                  </a:cubicBezTo>
                  <a:cubicBezTo>
                    <a:pt x="131" y="221"/>
                    <a:pt x="127" y="217"/>
                    <a:pt x="123" y="214"/>
                  </a:cubicBezTo>
                  <a:cubicBezTo>
                    <a:pt x="116" y="208"/>
                    <a:pt x="108" y="208"/>
                    <a:pt x="99" y="211"/>
                  </a:cubicBezTo>
                  <a:cubicBezTo>
                    <a:pt x="95" y="213"/>
                    <a:pt x="90" y="215"/>
                    <a:pt x="85" y="217"/>
                  </a:cubicBezTo>
                  <a:moveTo>
                    <a:pt x="99" y="36"/>
                  </a:moveTo>
                  <a:cubicBezTo>
                    <a:pt x="105" y="35"/>
                    <a:pt x="110" y="34"/>
                    <a:pt x="115" y="34"/>
                  </a:cubicBezTo>
                  <a:cubicBezTo>
                    <a:pt x="135" y="31"/>
                    <a:pt x="145" y="37"/>
                    <a:pt x="153" y="54"/>
                  </a:cubicBezTo>
                  <a:cubicBezTo>
                    <a:pt x="159" y="68"/>
                    <a:pt x="169" y="79"/>
                    <a:pt x="184" y="85"/>
                  </a:cubicBezTo>
                  <a:cubicBezTo>
                    <a:pt x="204" y="94"/>
                    <a:pt x="218" y="108"/>
                    <a:pt x="225" y="128"/>
                  </a:cubicBezTo>
                  <a:cubicBezTo>
                    <a:pt x="228" y="136"/>
                    <a:pt x="228" y="143"/>
                    <a:pt x="222" y="150"/>
                  </a:cubicBezTo>
                  <a:cubicBezTo>
                    <a:pt x="218" y="156"/>
                    <a:pt x="213" y="160"/>
                    <a:pt x="207" y="164"/>
                  </a:cubicBezTo>
                  <a:cubicBezTo>
                    <a:pt x="203" y="166"/>
                    <a:pt x="198" y="169"/>
                    <a:pt x="194" y="172"/>
                  </a:cubicBezTo>
                  <a:cubicBezTo>
                    <a:pt x="184" y="178"/>
                    <a:pt x="179" y="187"/>
                    <a:pt x="177" y="200"/>
                  </a:cubicBezTo>
                  <a:cubicBezTo>
                    <a:pt x="184" y="197"/>
                    <a:pt x="190" y="194"/>
                    <a:pt x="195" y="191"/>
                  </a:cubicBezTo>
                  <a:cubicBezTo>
                    <a:pt x="206" y="183"/>
                    <a:pt x="219" y="179"/>
                    <a:pt x="232" y="177"/>
                  </a:cubicBezTo>
                  <a:cubicBezTo>
                    <a:pt x="239" y="175"/>
                    <a:pt x="247" y="174"/>
                    <a:pt x="255" y="171"/>
                  </a:cubicBezTo>
                  <a:cubicBezTo>
                    <a:pt x="262" y="169"/>
                    <a:pt x="265" y="165"/>
                    <a:pt x="265" y="158"/>
                  </a:cubicBezTo>
                  <a:cubicBezTo>
                    <a:pt x="264" y="144"/>
                    <a:pt x="260" y="131"/>
                    <a:pt x="249" y="122"/>
                  </a:cubicBezTo>
                  <a:cubicBezTo>
                    <a:pt x="245" y="118"/>
                    <a:pt x="241" y="114"/>
                    <a:pt x="237" y="110"/>
                  </a:cubicBezTo>
                  <a:cubicBezTo>
                    <a:pt x="218" y="97"/>
                    <a:pt x="209" y="78"/>
                    <a:pt x="211" y="55"/>
                  </a:cubicBezTo>
                  <a:cubicBezTo>
                    <a:pt x="211" y="41"/>
                    <a:pt x="204" y="33"/>
                    <a:pt x="193" y="26"/>
                  </a:cubicBezTo>
                  <a:cubicBezTo>
                    <a:pt x="183" y="20"/>
                    <a:pt x="172" y="16"/>
                    <a:pt x="161" y="13"/>
                  </a:cubicBezTo>
                  <a:cubicBezTo>
                    <a:pt x="139" y="5"/>
                    <a:pt x="114" y="11"/>
                    <a:pt x="99" y="36"/>
                  </a:cubicBezTo>
                  <a:moveTo>
                    <a:pt x="171" y="191"/>
                  </a:moveTo>
                  <a:cubicBezTo>
                    <a:pt x="160" y="200"/>
                    <a:pt x="151" y="199"/>
                    <a:pt x="142" y="196"/>
                  </a:cubicBezTo>
                  <a:cubicBezTo>
                    <a:pt x="139" y="195"/>
                    <a:pt x="136" y="194"/>
                    <a:pt x="134" y="194"/>
                  </a:cubicBezTo>
                  <a:cubicBezTo>
                    <a:pt x="120" y="194"/>
                    <a:pt x="111" y="185"/>
                    <a:pt x="103" y="176"/>
                  </a:cubicBezTo>
                  <a:cubicBezTo>
                    <a:pt x="100" y="172"/>
                    <a:pt x="96" y="169"/>
                    <a:pt x="93" y="166"/>
                  </a:cubicBezTo>
                  <a:cubicBezTo>
                    <a:pt x="81" y="152"/>
                    <a:pt x="79" y="137"/>
                    <a:pt x="86" y="120"/>
                  </a:cubicBezTo>
                  <a:cubicBezTo>
                    <a:pt x="89" y="113"/>
                    <a:pt x="93" y="106"/>
                    <a:pt x="98" y="100"/>
                  </a:cubicBezTo>
                  <a:cubicBezTo>
                    <a:pt x="101" y="94"/>
                    <a:pt x="106" y="89"/>
                    <a:pt x="113" y="89"/>
                  </a:cubicBezTo>
                  <a:cubicBezTo>
                    <a:pt x="146" y="86"/>
                    <a:pt x="166" y="92"/>
                    <a:pt x="177" y="121"/>
                  </a:cubicBezTo>
                  <a:cubicBezTo>
                    <a:pt x="182" y="135"/>
                    <a:pt x="180" y="147"/>
                    <a:pt x="172" y="159"/>
                  </a:cubicBezTo>
                  <a:cubicBezTo>
                    <a:pt x="169" y="164"/>
                    <a:pt x="165" y="167"/>
                    <a:pt x="163" y="172"/>
                  </a:cubicBezTo>
                  <a:cubicBezTo>
                    <a:pt x="155" y="187"/>
                    <a:pt x="140" y="191"/>
                    <a:pt x="126" y="182"/>
                  </a:cubicBezTo>
                  <a:cubicBezTo>
                    <a:pt x="114" y="174"/>
                    <a:pt x="103" y="164"/>
                    <a:pt x="95" y="151"/>
                  </a:cubicBezTo>
                  <a:cubicBezTo>
                    <a:pt x="93" y="147"/>
                    <a:pt x="91" y="144"/>
                    <a:pt x="93" y="140"/>
                  </a:cubicBezTo>
                  <a:cubicBezTo>
                    <a:pt x="95" y="130"/>
                    <a:pt x="98" y="121"/>
                    <a:pt x="104" y="114"/>
                  </a:cubicBezTo>
                  <a:cubicBezTo>
                    <a:pt x="108" y="110"/>
                    <a:pt x="112" y="106"/>
                    <a:pt x="117" y="105"/>
                  </a:cubicBezTo>
                  <a:cubicBezTo>
                    <a:pt x="132" y="104"/>
                    <a:pt x="146" y="107"/>
                    <a:pt x="157" y="119"/>
                  </a:cubicBezTo>
                  <a:cubicBezTo>
                    <a:pt x="166" y="128"/>
                    <a:pt x="168" y="139"/>
                    <a:pt x="163" y="148"/>
                  </a:cubicBezTo>
                  <a:cubicBezTo>
                    <a:pt x="159" y="155"/>
                    <a:pt x="154" y="161"/>
                    <a:pt x="148" y="167"/>
                  </a:cubicBezTo>
                  <a:cubicBezTo>
                    <a:pt x="142" y="174"/>
                    <a:pt x="136" y="175"/>
                    <a:pt x="128" y="173"/>
                  </a:cubicBezTo>
                  <a:cubicBezTo>
                    <a:pt x="126" y="172"/>
                    <a:pt x="125" y="171"/>
                    <a:pt x="123" y="172"/>
                  </a:cubicBezTo>
                  <a:cubicBezTo>
                    <a:pt x="126" y="175"/>
                    <a:pt x="129" y="177"/>
                    <a:pt x="133" y="179"/>
                  </a:cubicBezTo>
                  <a:cubicBezTo>
                    <a:pt x="143" y="183"/>
                    <a:pt x="152" y="179"/>
                    <a:pt x="157" y="169"/>
                  </a:cubicBezTo>
                  <a:cubicBezTo>
                    <a:pt x="159" y="164"/>
                    <a:pt x="162" y="160"/>
                    <a:pt x="166" y="156"/>
                  </a:cubicBezTo>
                  <a:cubicBezTo>
                    <a:pt x="180" y="138"/>
                    <a:pt x="173" y="107"/>
                    <a:pt x="152" y="98"/>
                  </a:cubicBezTo>
                  <a:cubicBezTo>
                    <a:pt x="143" y="94"/>
                    <a:pt x="133" y="92"/>
                    <a:pt x="122" y="92"/>
                  </a:cubicBezTo>
                  <a:cubicBezTo>
                    <a:pt x="114" y="92"/>
                    <a:pt x="108" y="95"/>
                    <a:pt x="103" y="102"/>
                  </a:cubicBezTo>
                  <a:cubicBezTo>
                    <a:pt x="99" y="108"/>
                    <a:pt x="95" y="114"/>
                    <a:pt x="92" y="121"/>
                  </a:cubicBezTo>
                  <a:cubicBezTo>
                    <a:pt x="84" y="136"/>
                    <a:pt x="87" y="152"/>
                    <a:pt x="99" y="165"/>
                  </a:cubicBezTo>
                  <a:cubicBezTo>
                    <a:pt x="111" y="177"/>
                    <a:pt x="123" y="189"/>
                    <a:pt x="141" y="191"/>
                  </a:cubicBezTo>
                  <a:cubicBezTo>
                    <a:pt x="142" y="191"/>
                    <a:pt x="142" y="191"/>
                    <a:pt x="143" y="191"/>
                  </a:cubicBezTo>
                  <a:cubicBezTo>
                    <a:pt x="149" y="193"/>
                    <a:pt x="155" y="195"/>
                    <a:pt x="162" y="190"/>
                  </a:cubicBezTo>
                  <a:cubicBezTo>
                    <a:pt x="169" y="185"/>
                    <a:pt x="179" y="183"/>
                    <a:pt x="179" y="171"/>
                  </a:cubicBezTo>
                  <a:cubicBezTo>
                    <a:pt x="179" y="167"/>
                    <a:pt x="181" y="162"/>
                    <a:pt x="184" y="159"/>
                  </a:cubicBezTo>
                  <a:cubicBezTo>
                    <a:pt x="187" y="155"/>
                    <a:pt x="188" y="151"/>
                    <a:pt x="187" y="146"/>
                  </a:cubicBezTo>
                  <a:cubicBezTo>
                    <a:pt x="187" y="140"/>
                    <a:pt x="187" y="133"/>
                    <a:pt x="188" y="126"/>
                  </a:cubicBezTo>
                  <a:cubicBezTo>
                    <a:pt x="188" y="123"/>
                    <a:pt x="188" y="119"/>
                    <a:pt x="186" y="116"/>
                  </a:cubicBezTo>
                  <a:cubicBezTo>
                    <a:pt x="179" y="105"/>
                    <a:pt x="174" y="93"/>
                    <a:pt x="162" y="87"/>
                  </a:cubicBezTo>
                  <a:cubicBezTo>
                    <a:pt x="154" y="82"/>
                    <a:pt x="147" y="77"/>
                    <a:pt x="140" y="72"/>
                  </a:cubicBezTo>
                  <a:cubicBezTo>
                    <a:pt x="126" y="64"/>
                    <a:pt x="113" y="65"/>
                    <a:pt x="99" y="71"/>
                  </a:cubicBezTo>
                  <a:cubicBezTo>
                    <a:pt x="82" y="78"/>
                    <a:pt x="72" y="87"/>
                    <a:pt x="73" y="106"/>
                  </a:cubicBezTo>
                  <a:cubicBezTo>
                    <a:pt x="73" y="116"/>
                    <a:pt x="73" y="127"/>
                    <a:pt x="64" y="134"/>
                  </a:cubicBezTo>
                  <a:cubicBezTo>
                    <a:pt x="61" y="137"/>
                    <a:pt x="63" y="141"/>
                    <a:pt x="64" y="144"/>
                  </a:cubicBezTo>
                  <a:cubicBezTo>
                    <a:pt x="69" y="159"/>
                    <a:pt x="78" y="170"/>
                    <a:pt x="90" y="179"/>
                  </a:cubicBezTo>
                  <a:cubicBezTo>
                    <a:pt x="99" y="184"/>
                    <a:pt x="107" y="190"/>
                    <a:pt x="113" y="198"/>
                  </a:cubicBezTo>
                  <a:cubicBezTo>
                    <a:pt x="115" y="201"/>
                    <a:pt x="118" y="203"/>
                    <a:pt x="122" y="204"/>
                  </a:cubicBezTo>
                  <a:cubicBezTo>
                    <a:pt x="132" y="205"/>
                    <a:pt x="142" y="207"/>
                    <a:pt x="152" y="208"/>
                  </a:cubicBezTo>
                  <a:cubicBezTo>
                    <a:pt x="162" y="209"/>
                    <a:pt x="166" y="205"/>
                    <a:pt x="171" y="191"/>
                  </a:cubicBezTo>
                  <a:moveTo>
                    <a:pt x="187" y="168"/>
                  </a:moveTo>
                  <a:cubicBezTo>
                    <a:pt x="199" y="163"/>
                    <a:pt x="211" y="157"/>
                    <a:pt x="219" y="147"/>
                  </a:cubicBezTo>
                  <a:cubicBezTo>
                    <a:pt x="222" y="141"/>
                    <a:pt x="224" y="136"/>
                    <a:pt x="221" y="130"/>
                  </a:cubicBezTo>
                  <a:cubicBezTo>
                    <a:pt x="215" y="119"/>
                    <a:pt x="210" y="108"/>
                    <a:pt x="199" y="100"/>
                  </a:cubicBezTo>
                  <a:cubicBezTo>
                    <a:pt x="195" y="97"/>
                    <a:pt x="191" y="94"/>
                    <a:pt x="186" y="92"/>
                  </a:cubicBezTo>
                  <a:cubicBezTo>
                    <a:pt x="168" y="86"/>
                    <a:pt x="156" y="74"/>
                    <a:pt x="148" y="56"/>
                  </a:cubicBezTo>
                  <a:cubicBezTo>
                    <a:pt x="145" y="48"/>
                    <a:pt x="139" y="42"/>
                    <a:pt x="131" y="40"/>
                  </a:cubicBezTo>
                  <a:cubicBezTo>
                    <a:pt x="107" y="32"/>
                    <a:pt x="81" y="50"/>
                    <a:pt x="79" y="76"/>
                  </a:cubicBezTo>
                  <a:cubicBezTo>
                    <a:pt x="85" y="73"/>
                    <a:pt x="90" y="70"/>
                    <a:pt x="95" y="67"/>
                  </a:cubicBezTo>
                  <a:cubicBezTo>
                    <a:pt x="111" y="60"/>
                    <a:pt x="127" y="58"/>
                    <a:pt x="142" y="69"/>
                  </a:cubicBezTo>
                  <a:cubicBezTo>
                    <a:pt x="144" y="71"/>
                    <a:pt x="146" y="72"/>
                    <a:pt x="149" y="73"/>
                  </a:cubicBezTo>
                  <a:cubicBezTo>
                    <a:pt x="164" y="80"/>
                    <a:pt x="176" y="91"/>
                    <a:pt x="186" y="105"/>
                  </a:cubicBezTo>
                  <a:cubicBezTo>
                    <a:pt x="191" y="113"/>
                    <a:pt x="196" y="121"/>
                    <a:pt x="193" y="132"/>
                  </a:cubicBezTo>
                  <a:cubicBezTo>
                    <a:pt x="192" y="135"/>
                    <a:pt x="193" y="139"/>
                    <a:pt x="194" y="142"/>
                  </a:cubicBezTo>
                  <a:cubicBezTo>
                    <a:pt x="195" y="149"/>
                    <a:pt x="193" y="155"/>
                    <a:pt x="189" y="160"/>
                  </a:cubicBezTo>
                  <a:cubicBezTo>
                    <a:pt x="188" y="162"/>
                    <a:pt x="186" y="164"/>
                    <a:pt x="187" y="168"/>
                  </a:cubicBezTo>
                  <a:moveTo>
                    <a:pt x="56" y="145"/>
                  </a:moveTo>
                  <a:cubicBezTo>
                    <a:pt x="43" y="160"/>
                    <a:pt x="46" y="184"/>
                    <a:pt x="59" y="197"/>
                  </a:cubicBezTo>
                  <a:cubicBezTo>
                    <a:pt x="75" y="212"/>
                    <a:pt x="83" y="212"/>
                    <a:pt x="107" y="201"/>
                  </a:cubicBezTo>
                  <a:cubicBezTo>
                    <a:pt x="103" y="196"/>
                    <a:pt x="99" y="191"/>
                    <a:pt x="94" y="188"/>
                  </a:cubicBezTo>
                  <a:cubicBezTo>
                    <a:pt x="77" y="178"/>
                    <a:pt x="65" y="164"/>
                    <a:pt x="58" y="146"/>
                  </a:cubicBezTo>
                  <a:cubicBezTo>
                    <a:pt x="58" y="145"/>
                    <a:pt x="57" y="145"/>
                    <a:pt x="56" y="145"/>
                  </a:cubicBezTo>
                  <a:moveTo>
                    <a:pt x="124" y="133"/>
                  </a:moveTo>
                  <a:cubicBezTo>
                    <a:pt x="123" y="135"/>
                    <a:pt x="121" y="138"/>
                    <a:pt x="121" y="141"/>
                  </a:cubicBezTo>
                  <a:cubicBezTo>
                    <a:pt x="121" y="144"/>
                    <a:pt x="119" y="149"/>
                    <a:pt x="124" y="150"/>
                  </a:cubicBezTo>
                  <a:cubicBezTo>
                    <a:pt x="128" y="151"/>
                    <a:pt x="132" y="150"/>
                    <a:pt x="135" y="146"/>
                  </a:cubicBezTo>
                  <a:cubicBezTo>
                    <a:pt x="138" y="142"/>
                    <a:pt x="134" y="132"/>
                    <a:pt x="129" y="130"/>
                  </a:cubicBezTo>
                  <a:cubicBezTo>
                    <a:pt x="127" y="129"/>
                    <a:pt x="126" y="131"/>
                    <a:pt x="124"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2">
                    <a:lumMod val="25000"/>
                  </a:schemeClr>
                </a:solidFill>
              </a:endParaRPr>
            </a:p>
          </p:txBody>
        </p:sp>
      </p:grpSp>
      <p:sp>
        <p:nvSpPr>
          <p:cNvPr id="3" name="文本框 2"/>
          <p:cNvSpPr txBox="1"/>
          <p:nvPr/>
        </p:nvSpPr>
        <p:spPr>
          <a:xfrm>
            <a:off x="5484495" y="156845"/>
            <a:ext cx="1830070" cy="368300"/>
          </a:xfrm>
          <a:prstGeom prst="rect">
            <a:avLst/>
          </a:prstGeom>
          <a:noFill/>
        </p:spPr>
        <p:txBody>
          <a:bodyPr wrap="square" rtlCol="0">
            <a:spAutoFit/>
          </a:bodyPr>
          <a:p>
            <a:r>
              <a:rPr lang="zh-CN" altLang="en-US"/>
              <a:t>人   员   分   工</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1387475" y="909955"/>
          <a:ext cx="9667875" cy="5396865"/>
        </p:xfrm>
        <a:graphic>
          <a:graphicData uri="http://schemas.openxmlformats.org/drawingml/2006/table">
            <a:tbl>
              <a:tblPr firstRow="1" bandRow="1">
                <a:tableStyleId>{5940675A-B579-460E-94D1-54222C63F5DA}</a:tableStyleId>
              </a:tblPr>
              <a:tblGrid>
                <a:gridCol w="1932940"/>
                <a:gridCol w="1931035"/>
                <a:gridCol w="1934210"/>
                <a:gridCol w="1935480"/>
                <a:gridCol w="1934210"/>
              </a:tblGrid>
              <a:tr h="359410">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起止时间点</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责任人</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完成工作</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应提交成果</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检查点/里程碑</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9455">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3.12-3.19</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王心雨、王璐瑶、李萌、刘桐源</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确定选题</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选题PPT</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选题汇报</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0090">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3.19-3.26</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王心雨、王璐瑶、李萌、刘桐源</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讨论项目开发计划</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软件项目开发计划书</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提交计划书</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9455">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3.26-4.2</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王心雨、王璐瑶、刘桐源</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需求分析</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需求分析说明书</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提交需求分析说明书</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9455">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4.2-4.9</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王心雨、王璐瑶、李萌、刘桐源</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讨论系统设计</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系统设计说明书</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提交系统设计说明书</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9455">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4.9-5.7</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王心雨、王璐瑶、李萌、刘桐源</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编码实现</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可运行程序</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实现所有功能</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0090">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5.7-5.16</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王璐瑶、李萌、刘桐源</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测试</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修改了缺陷后的程序</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所有程序缺陷被修改完成</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9455">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5.16-5.23</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王心雨、李萌</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文档编写</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用户使用手册、需求规格说明书</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rPr>
                        <a:t>提交用户使用手册和需求规格说明书</a:t>
                      </a:r>
                      <a:endParaRPr lang="en-US" altLang="en-US" sz="16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稻壳儿春秋广告/盗版必究        原创来源：http://chn.docer.com/works?userid=199329941#!/work_time"/>
          <p:cNvGrpSpPr>
            <a:grpSpLocks noChangeAspect="1"/>
          </p:cNvGrpSpPr>
          <p:nvPr/>
        </p:nvGrpSpPr>
        <p:grpSpPr bwMode="auto">
          <a:xfrm>
            <a:off x="5372561" y="449129"/>
            <a:ext cx="1698222" cy="381510"/>
            <a:chOff x="3533" y="729"/>
            <a:chExt cx="3748" cy="842"/>
          </a:xfrm>
          <a:solidFill>
            <a:schemeClr val="bg2">
              <a:lumMod val="25000"/>
            </a:schemeClr>
          </a:solidFill>
        </p:grpSpPr>
        <p:sp>
          <p:nvSpPr>
            <p:cNvPr id="16" name="稻壳儿春秋广告/盗版必究        原创来源：http://chn.docer.com/works?userid=199329941#!/work_time"/>
            <p:cNvSpPr>
              <a:spLocks noEditPoints="1"/>
            </p:cNvSpPr>
            <p:nvPr/>
          </p:nvSpPr>
          <p:spPr bwMode="auto">
            <a:xfrm>
              <a:off x="3533" y="729"/>
              <a:ext cx="3748" cy="633"/>
            </a:xfrm>
            <a:custGeom>
              <a:avLst/>
              <a:gdLst>
                <a:gd name="T0" fmla="*/ 1661 w 1790"/>
                <a:gd name="T1" fmla="*/ 85 h 300"/>
                <a:gd name="T2" fmla="*/ 1615 w 1790"/>
                <a:gd name="T3" fmla="*/ 1 h 300"/>
                <a:gd name="T4" fmla="*/ 1393 w 1790"/>
                <a:gd name="T5" fmla="*/ 150 h 300"/>
                <a:gd name="T6" fmla="*/ 1364 w 1790"/>
                <a:gd name="T7" fmla="*/ 154 h 300"/>
                <a:gd name="T8" fmla="*/ 1335 w 1790"/>
                <a:gd name="T9" fmla="*/ 47 h 300"/>
                <a:gd name="T10" fmla="*/ 1079 w 1790"/>
                <a:gd name="T11" fmla="*/ 142 h 300"/>
                <a:gd name="T12" fmla="*/ 1197 w 1790"/>
                <a:gd name="T13" fmla="*/ 47 h 300"/>
                <a:gd name="T14" fmla="*/ 1052 w 1790"/>
                <a:gd name="T15" fmla="*/ 44 h 300"/>
                <a:gd name="T16" fmla="*/ 939 w 1790"/>
                <a:gd name="T17" fmla="*/ 104 h 300"/>
                <a:gd name="T18" fmla="*/ 924 w 1790"/>
                <a:gd name="T19" fmla="*/ 85 h 300"/>
                <a:gd name="T20" fmla="*/ 862 w 1790"/>
                <a:gd name="T21" fmla="*/ 93 h 300"/>
                <a:gd name="T22" fmla="*/ 763 w 1790"/>
                <a:gd name="T23" fmla="*/ 43 h 300"/>
                <a:gd name="T24" fmla="*/ 819 w 1790"/>
                <a:gd name="T25" fmla="*/ 109 h 300"/>
                <a:gd name="T26" fmla="*/ 637 w 1790"/>
                <a:gd name="T27" fmla="*/ 59 h 300"/>
                <a:gd name="T28" fmla="*/ 710 w 1790"/>
                <a:gd name="T29" fmla="*/ 130 h 300"/>
                <a:gd name="T30" fmla="*/ 469 w 1790"/>
                <a:gd name="T31" fmla="*/ 52 h 300"/>
                <a:gd name="T32" fmla="*/ 554 w 1790"/>
                <a:gd name="T33" fmla="*/ 151 h 300"/>
                <a:gd name="T34" fmla="*/ 401 w 1790"/>
                <a:gd name="T35" fmla="*/ 90 h 300"/>
                <a:gd name="T36" fmla="*/ 276 w 1790"/>
                <a:gd name="T37" fmla="*/ 135 h 300"/>
                <a:gd name="T38" fmla="*/ 190 w 1790"/>
                <a:gd name="T39" fmla="*/ 17 h 300"/>
                <a:gd name="T40" fmla="*/ 147 w 1790"/>
                <a:gd name="T41" fmla="*/ 102 h 300"/>
                <a:gd name="T42" fmla="*/ 106 w 1790"/>
                <a:gd name="T43" fmla="*/ 106 h 300"/>
                <a:gd name="T44" fmla="*/ 39 w 1790"/>
                <a:gd name="T45" fmla="*/ 200 h 300"/>
                <a:gd name="T46" fmla="*/ 233 w 1790"/>
                <a:gd name="T47" fmla="*/ 198 h 300"/>
                <a:gd name="T48" fmla="*/ 353 w 1790"/>
                <a:gd name="T49" fmla="*/ 169 h 300"/>
                <a:gd name="T50" fmla="*/ 488 w 1790"/>
                <a:gd name="T51" fmla="*/ 184 h 300"/>
                <a:gd name="T52" fmla="*/ 430 w 1790"/>
                <a:gd name="T53" fmla="*/ 292 h 300"/>
                <a:gd name="T54" fmla="*/ 607 w 1790"/>
                <a:gd name="T55" fmla="*/ 280 h 300"/>
                <a:gd name="T56" fmla="*/ 743 w 1790"/>
                <a:gd name="T57" fmla="*/ 255 h 300"/>
                <a:gd name="T58" fmla="*/ 896 w 1790"/>
                <a:gd name="T59" fmla="*/ 107 h 300"/>
                <a:gd name="T60" fmla="*/ 964 w 1790"/>
                <a:gd name="T61" fmla="*/ 143 h 300"/>
                <a:gd name="T62" fmla="*/ 1049 w 1790"/>
                <a:gd name="T63" fmla="*/ 254 h 300"/>
                <a:gd name="T64" fmla="*/ 1084 w 1790"/>
                <a:gd name="T65" fmla="*/ 152 h 300"/>
                <a:gd name="T66" fmla="*/ 1152 w 1790"/>
                <a:gd name="T67" fmla="*/ 251 h 300"/>
                <a:gd name="T68" fmla="*/ 1252 w 1790"/>
                <a:gd name="T69" fmla="*/ 173 h 300"/>
                <a:gd name="T70" fmla="*/ 1362 w 1790"/>
                <a:gd name="T71" fmla="*/ 292 h 300"/>
                <a:gd name="T72" fmla="*/ 1303 w 1790"/>
                <a:gd name="T73" fmla="*/ 177 h 300"/>
                <a:gd name="T74" fmla="*/ 1442 w 1790"/>
                <a:gd name="T75" fmla="*/ 170 h 300"/>
                <a:gd name="T76" fmla="*/ 1576 w 1790"/>
                <a:gd name="T77" fmla="*/ 132 h 300"/>
                <a:gd name="T78" fmla="*/ 1752 w 1790"/>
                <a:gd name="T79" fmla="*/ 196 h 300"/>
                <a:gd name="T80" fmla="*/ 1669 w 1790"/>
                <a:gd name="T81" fmla="*/ 90 h 300"/>
                <a:gd name="T82" fmla="*/ 1669 w 1790"/>
                <a:gd name="T83" fmla="*/ 90 h 300"/>
                <a:gd name="T84" fmla="*/ 116 w 1790"/>
                <a:gd name="T85" fmla="*/ 76 h 300"/>
                <a:gd name="T86" fmla="*/ 55 w 1790"/>
                <a:gd name="T87" fmla="*/ 182 h 300"/>
                <a:gd name="T88" fmla="*/ 196 w 1790"/>
                <a:gd name="T89" fmla="*/ 27 h 300"/>
                <a:gd name="T90" fmla="*/ 336 w 1790"/>
                <a:gd name="T91" fmla="*/ 165 h 300"/>
                <a:gd name="T92" fmla="*/ 417 w 1790"/>
                <a:gd name="T93" fmla="*/ 154 h 300"/>
                <a:gd name="T94" fmla="*/ 570 w 1790"/>
                <a:gd name="T95" fmla="*/ 151 h 300"/>
                <a:gd name="T96" fmla="*/ 692 w 1790"/>
                <a:gd name="T97" fmla="*/ 161 h 300"/>
                <a:gd name="T98" fmla="*/ 740 w 1790"/>
                <a:gd name="T99" fmla="*/ 131 h 300"/>
                <a:gd name="T100" fmla="*/ 824 w 1790"/>
                <a:gd name="T101" fmla="*/ 136 h 300"/>
                <a:gd name="T102" fmla="*/ 750 w 1790"/>
                <a:gd name="T103" fmla="*/ 52 h 300"/>
                <a:gd name="T104" fmla="*/ 1042 w 1790"/>
                <a:gd name="T105" fmla="*/ 45 h 300"/>
                <a:gd name="T106" fmla="*/ 1042 w 1790"/>
                <a:gd name="T107" fmla="*/ 235 h 300"/>
                <a:gd name="T108" fmla="*/ 1050 w 1790"/>
                <a:gd name="T109" fmla="*/ 131 h 300"/>
                <a:gd name="T110" fmla="*/ 1213 w 1790"/>
                <a:gd name="T111" fmla="*/ 153 h 300"/>
                <a:gd name="T112" fmla="*/ 1378 w 1790"/>
                <a:gd name="T113" fmla="*/ 294 h 300"/>
                <a:gd name="T114" fmla="*/ 1461 w 1790"/>
                <a:gd name="T115" fmla="*/ 50 h 300"/>
                <a:gd name="T116" fmla="*/ 1442 w 1790"/>
                <a:gd name="T117" fmla="*/ 165 h 300"/>
                <a:gd name="T118" fmla="*/ 1611 w 1790"/>
                <a:gd name="T119" fmla="*/ 25 h 300"/>
                <a:gd name="T120" fmla="*/ 1713 w 1790"/>
                <a:gd name="T121" fmla="*/ 18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0" h="300">
                  <a:moveTo>
                    <a:pt x="1664" y="105"/>
                  </a:moveTo>
                  <a:cubicBezTo>
                    <a:pt x="1667" y="105"/>
                    <a:pt x="1670" y="105"/>
                    <a:pt x="1674" y="106"/>
                  </a:cubicBezTo>
                  <a:cubicBezTo>
                    <a:pt x="1677" y="106"/>
                    <a:pt x="1681" y="106"/>
                    <a:pt x="1686" y="106"/>
                  </a:cubicBezTo>
                  <a:cubicBezTo>
                    <a:pt x="1697" y="106"/>
                    <a:pt x="1708" y="105"/>
                    <a:pt x="1719" y="102"/>
                  </a:cubicBezTo>
                  <a:cubicBezTo>
                    <a:pt x="1741" y="95"/>
                    <a:pt x="1790" y="61"/>
                    <a:pt x="1790" y="39"/>
                  </a:cubicBezTo>
                  <a:cubicBezTo>
                    <a:pt x="1790" y="36"/>
                    <a:pt x="1789" y="35"/>
                    <a:pt x="1786" y="33"/>
                  </a:cubicBezTo>
                  <a:cubicBezTo>
                    <a:pt x="1786" y="32"/>
                    <a:pt x="1786" y="32"/>
                    <a:pt x="1786" y="32"/>
                  </a:cubicBezTo>
                  <a:cubicBezTo>
                    <a:pt x="1784" y="30"/>
                    <a:pt x="1782" y="29"/>
                    <a:pt x="1782" y="29"/>
                  </a:cubicBezTo>
                  <a:cubicBezTo>
                    <a:pt x="1733" y="29"/>
                    <a:pt x="1686" y="34"/>
                    <a:pt x="1661" y="85"/>
                  </a:cubicBezTo>
                  <a:cubicBezTo>
                    <a:pt x="1656" y="94"/>
                    <a:pt x="1649" y="100"/>
                    <a:pt x="1640" y="102"/>
                  </a:cubicBezTo>
                  <a:cubicBezTo>
                    <a:pt x="1623" y="109"/>
                    <a:pt x="1560" y="128"/>
                    <a:pt x="1541" y="128"/>
                  </a:cubicBezTo>
                  <a:cubicBezTo>
                    <a:pt x="1535" y="128"/>
                    <a:pt x="1535" y="128"/>
                    <a:pt x="1535" y="128"/>
                  </a:cubicBezTo>
                  <a:cubicBezTo>
                    <a:pt x="1537" y="123"/>
                    <a:pt x="1537" y="123"/>
                    <a:pt x="1537" y="123"/>
                  </a:cubicBezTo>
                  <a:cubicBezTo>
                    <a:pt x="1539" y="117"/>
                    <a:pt x="1543" y="114"/>
                    <a:pt x="1547" y="111"/>
                  </a:cubicBezTo>
                  <a:cubicBezTo>
                    <a:pt x="1568" y="93"/>
                    <a:pt x="1620" y="49"/>
                    <a:pt x="1620" y="10"/>
                  </a:cubicBezTo>
                  <a:cubicBezTo>
                    <a:pt x="1620" y="7"/>
                    <a:pt x="1618" y="4"/>
                    <a:pt x="1617" y="4"/>
                  </a:cubicBezTo>
                  <a:cubicBezTo>
                    <a:pt x="1615" y="3"/>
                    <a:pt x="1615" y="3"/>
                    <a:pt x="1615" y="3"/>
                  </a:cubicBezTo>
                  <a:cubicBezTo>
                    <a:pt x="1615" y="1"/>
                    <a:pt x="1615" y="1"/>
                    <a:pt x="1615" y="1"/>
                  </a:cubicBezTo>
                  <a:cubicBezTo>
                    <a:pt x="1614" y="1"/>
                    <a:pt x="1614" y="0"/>
                    <a:pt x="1613" y="0"/>
                  </a:cubicBezTo>
                  <a:cubicBezTo>
                    <a:pt x="1612" y="0"/>
                    <a:pt x="1611" y="1"/>
                    <a:pt x="1610" y="2"/>
                  </a:cubicBezTo>
                  <a:cubicBezTo>
                    <a:pt x="1597" y="16"/>
                    <a:pt x="1585" y="27"/>
                    <a:pt x="1572" y="35"/>
                  </a:cubicBezTo>
                  <a:cubicBezTo>
                    <a:pt x="1541" y="55"/>
                    <a:pt x="1521" y="92"/>
                    <a:pt x="1521" y="127"/>
                  </a:cubicBezTo>
                  <a:cubicBezTo>
                    <a:pt x="1521" y="129"/>
                    <a:pt x="1520" y="135"/>
                    <a:pt x="1512" y="135"/>
                  </a:cubicBezTo>
                  <a:cubicBezTo>
                    <a:pt x="1512" y="135"/>
                    <a:pt x="1512" y="135"/>
                    <a:pt x="1512" y="135"/>
                  </a:cubicBezTo>
                  <a:cubicBezTo>
                    <a:pt x="1484" y="142"/>
                    <a:pt x="1420" y="159"/>
                    <a:pt x="1394" y="159"/>
                  </a:cubicBezTo>
                  <a:cubicBezTo>
                    <a:pt x="1384" y="159"/>
                    <a:pt x="1384" y="159"/>
                    <a:pt x="1384" y="159"/>
                  </a:cubicBezTo>
                  <a:cubicBezTo>
                    <a:pt x="1393" y="150"/>
                    <a:pt x="1393" y="150"/>
                    <a:pt x="1393" y="150"/>
                  </a:cubicBezTo>
                  <a:cubicBezTo>
                    <a:pt x="1419" y="135"/>
                    <a:pt x="1469" y="76"/>
                    <a:pt x="1469" y="50"/>
                  </a:cubicBezTo>
                  <a:cubicBezTo>
                    <a:pt x="1469" y="48"/>
                    <a:pt x="1469" y="43"/>
                    <a:pt x="1468" y="43"/>
                  </a:cubicBezTo>
                  <a:cubicBezTo>
                    <a:pt x="1465" y="42"/>
                    <a:pt x="1465" y="42"/>
                    <a:pt x="1465" y="42"/>
                  </a:cubicBezTo>
                  <a:cubicBezTo>
                    <a:pt x="1465" y="40"/>
                    <a:pt x="1465" y="40"/>
                    <a:pt x="1465" y="40"/>
                  </a:cubicBezTo>
                  <a:cubicBezTo>
                    <a:pt x="1465" y="40"/>
                    <a:pt x="1465" y="40"/>
                    <a:pt x="1465" y="40"/>
                  </a:cubicBezTo>
                  <a:cubicBezTo>
                    <a:pt x="1465" y="41"/>
                    <a:pt x="1464" y="41"/>
                    <a:pt x="1462" y="41"/>
                  </a:cubicBezTo>
                  <a:cubicBezTo>
                    <a:pt x="1447" y="47"/>
                    <a:pt x="1433" y="56"/>
                    <a:pt x="1418" y="64"/>
                  </a:cubicBezTo>
                  <a:cubicBezTo>
                    <a:pt x="1412" y="68"/>
                    <a:pt x="1412" y="68"/>
                    <a:pt x="1412" y="68"/>
                  </a:cubicBezTo>
                  <a:cubicBezTo>
                    <a:pt x="1383" y="85"/>
                    <a:pt x="1364" y="118"/>
                    <a:pt x="1364" y="154"/>
                  </a:cubicBezTo>
                  <a:cubicBezTo>
                    <a:pt x="1364" y="160"/>
                    <a:pt x="1361" y="163"/>
                    <a:pt x="1355" y="163"/>
                  </a:cubicBezTo>
                  <a:cubicBezTo>
                    <a:pt x="1346" y="163"/>
                    <a:pt x="1338" y="164"/>
                    <a:pt x="1330" y="164"/>
                  </a:cubicBezTo>
                  <a:cubicBezTo>
                    <a:pt x="1322" y="164"/>
                    <a:pt x="1314" y="165"/>
                    <a:pt x="1306" y="165"/>
                  </a:cubicBezTo>
                  <a:cubicBezTo>
                    <a:pt x="1299" y="165"/>
                    <a:pt x="1249" y="163"/>
                    <a:pt x="1238" y="160"/>
                  </a:cubicBezTo>
                  <a:cubicBezTo>
                    <a:pt x="1235" y="160"/>
                    <a:pt x="1235" y="160"/>
                    <a:pt x="1235" y="160"/>
                  </a:cubicBezTo>
                  <a:cubicBezTo>
                    <a:pt x="1235" y="152"/>
                    <a:pt x="1235" y="152"/>
                    <a:pt x="1235" y="152"/>
                  </a:cubicBezTo>
                  <a:cubicBezTo>
                    <a:pt x="1238" y="151"/>
                    <a:pt x="1238" y="151"/>
                    <a:pt x="1238" y="151"/>
                  </a:cubicBezTo>
                  <a:cubicBezTo>
                    <a:pt x="1274" y="135"/>
                    <a:pt x="1338" y="87"/>
                    <a:pt x="1338" y="51"/>
                  </a:cubicBezTo>
                  <a:cubicBezTo>
                    <a:pt x="1338" y="51"/>
                    <a:pt x="1338" y="49"/>
                    <a:pt x="1335" y="47"/>
                  </a:cubicBezTo>
                  <a:cubicBezTo>
                    <a:pt x="1335" y="47"/>
                    <a:pt x="1335" y="46"/>
                    <a:pt x="1334" y="46"/>
                  </a:cubicBezTo>
                  <a:cubicBezTo>
                    <a:pt x="1334" y="46"/>
                    <a:pt x="1334" y="46"/>
                    <a:pt x="1334" y="46"/>
                  </a:cubicBezTo>
                  <a:cubicBezTo>
                    <a:pt x="1333" y="46"/>
                    <a:pt x="1332" y="47"/>
                    <a:pt x="1331" y="47"/>
                  </a:cubicBezTo>
                  <a:cubicBezTo>
                    <a:pt x="1266" y="62"/>
                    <a:pt x="1221" y="99"/>
                    <a:pt x="1208" y="147"/>
                  </a:cubicBezTo>
                  <a:cubicBezTo>
                    <a:pt x="1206" y="153"/>
                    <a:pt x="1202" y="157"/>
                    <a:pt x="1198" y="157"/>
                  </a:cubicBezTo>
                  <a:cubicBezTo>
                    <a:pt x="1193" y="156"/>
                    <a:pt x="1189" y="155"/>
                    <a:pt x="1185" y="155"/>
                  </a:cubicBezTo>
                  <a:cubicBezTo>
                    <a:pt x="1177" y="154"/>
                    <a:pt x="1169" y="152"/>
                    <a:pt x="1161" y="152"/>
                  </a:cubicBezTo>
                  <a:cubicBezTo>
                    <a:pt x="1139" y="151"/>
                    <a:pt x="1116" y="148"/>
                    <a:pt x="1097" y="144"/>
                  </a:cubicBezTo>
                  <a:cubicBezTo>
                    <a:pt x="1093" y="144"/>
                    <a:pt x="1087" y="143"/>
                    <a:pt x="1079" y="142"/>
                  </a:cubicBezTo>
                  <a:cubicBezTo>
                    <a:pt x="1072" y="140"/>
                    <a:pt x="1072" y="140"/>
                    <a:pt x="1072" y="140"/>
                  </a:cubicBezTo>
                  <a:cubicBezTo>
                    <a:pt x="1082" y="130"/>
                    <a:pt x="1082" y="130"/>
                    <a:pt x="1082" y="130"/>
                  </a:cubicBezTo>
                  <a:cubicBezTo>
                    <a:pt x="1083" y="130"/>
                    <a:pt x="1083" y="130"/>
                    <a:pt x="1083" y="130"/>
                  </a:cubicBezTo>
                  <a:cubicBezTo>
                    <a:pt x="1125" y="118"/>
                    <a:pt x="1180" y="91"/>
                    <a:pt x="1200" y="57"/>
                  </a:cubicBezTo>
                  <a:cubicBezTo>
                    <a:pt x="1200" y="56"/>
                    <a:pt x="1200" y="56"/>
                    <a:pt x="1200" y="56"/>
                  </a:cubicBezTo>
                  <a:cubicBezTo>
                    <a:pt x="1200" y="56"/>
                    <a:pt x="1200" y="55"/>
                    <a:pt x="1200" y="54"/>
                  </a:cubicBezTo>
                  <a:cubicBezTo>
                    <a:pt x="1200" y="50"/>
                    <a:pt x="1199" y="50"/>
                    <a:pt x="1199" y="49"/>
                  </a:cubicBezTo>
                  <a:cubicBezTo>
                    <a:pt x="1197" y="49"/>
                    <a:pt x="1197" y="49"/>
                    <a:pt x="1197" y="49"/>
                  </a:cubicBezTo>
                  <a:cubicBezTo>
                    <a:pt x="1197" y="47"/>
                    <a:pt x="1197" y="47"/>
                    <a:pt x="1197" y="47"/>
                  </a:cubicBezTo>
                  <a:cubicBezTo>
                    <a:pt x="1196" y="46"/>
                    <a:pt x="1195" y="46"/>
                    <a:pt x="1194" y="46"/>
                  </a:cubicBezTo>
                  <a:cubicBezTo>
                    <a:pt x="1126" y="65"/>
                    <a:pt x="1126" y="65"/>
                    <a:pt x="1126" y="65"/>
                  </a:cubicBezTo>
                  <a:cubicBezTo>
                    <a:pt x="1088" y="76"/>
                    <a:pt x="1057" y="85"/>
                    <a:pt x="1041" y="124"/>
                  </a:cubicBezTo>
                  <a:cubicBezTo>
                    <a:pt x="1040" y="128"/>
                    <a:pt x="1037" y="131"/>
                    <a:pt x="1033" y="131"/>
                  </a:cubicBezTo>
                  <a:cubicBezTo>
                    <a:pt x="1024" y="131"/>
                    <a:pt x="985" y="122"/>
                    <a:pt x="971" y="118"/>
                  </a:cubicBezTo>
                  <a:cubicBezTo>
                    <a:pt x="961" y="116"/>
                    <a:pt x="961" y="116"/>
                    <a:pt x="961" y="116"/>
                  </a:cubicBezTo>
                  <a:cubicBezTo>
                    <a:pt x="970" y="111"/>
                    <a:pt x="970" y="111"/>
                    <a:pt x="970" y="111"/>
                  </a:cubicBezTo>
                  <a:cubicBezTo>
                    <a:pt x="977" y="107"/>
                    <a:pt x="983" y="104"/>
                    <a:pt x="988" y="102"/>
                  </a:cubicBezTo>
                  <a:cubicBezTo>
                    <a:pt x="1016" y="88"/>
                    <a:pt x="1031" y="80"/>
                    <a:pt x="1052" y="44"/>
                  </a:cubicBezTo>
                  <a:cubicBezTo>
                    <a:pt x="1053" y="43"/>
                    <a:pt x="1053" y="43"/>
                    <a:pt x="1053" y="43"/>
                  </a:cubicBezTo>
                  <a:cubicBezTo>
                    <a:pt x="1053" y="43"/>
                    <a:pt x="1053" y="42"/>
                    <a:pt x="1053" y="42"/>
                  </a:cubicBezTo>
                  <a:cubicBezTo>
                    <a:pt x="1053" y="42"/>
                    <a:pt x="1052" y="42"/>
                    <a:pt x="1051" y="41"/>
                  </a:cubicBezTo>
                  <a:cubicBezTo>
                    <a:pt x="1050" y="40"/>
                    <a:pt x="1050" y="40"/>
                    <a:pt x="1050" y="40"/>
                  </a:cubicBezTo>
                  <a:cubicBezTo>
                    <a:pt x="1049" y="39"/>
                    <a:pt x="1049" y="39"/>
                    <a:pt x="1049" y="39"/>
                  </a:cubicBezTo>
                  <a:cubicBezTo>
                    <a:pt x="1048" y="36"/>
                    <a:pt x="1047" y="36"/>
                    <a:pt x="1046" y="36"/>
                  </a:cubicBezTo>
                  <a:cubicBezTo>
                    <a:pt x="1044" y="36"/>
                    <a:pt x="1044" y="36"/>
                    <a:pt x="1044" y="36"/>
                  </a:cubicBezTo>
                  <a:cubicBezTo>
                    <a:pt x="1042" y="37"/>
                    <a:pt x="1039" y="38"/>
                    <a:pt x="1036" y="38"/>
                  </a:cubicBezTo>
                  <a:cubicBezTo>
                    <a:pt x="999" y="49"/>
                    <a:pt x="943" y="65"/>
                    <a:pt x="939" y="104"/>
                  </a:cubicBezTo>
                  <a:cubicBezTo>
                    <a:pt x="939" y="109"/>
                    <a:pt x="939" y="109"/>
                    <a:pt x="939" y="109"/>
                  </a:cubicBezTo>
                  <a:cubicBezTo>
                    <a:pt x="928" y="106"/>
                    <a:pt x="928" y="106"/>
                    <a:pt x="928" y="106"/>
                  </a:cubicBezTo>
                  <a:cubicBezTo>
                    <a:pt x="913" y="106"/>
                    <a:pt x="913" y="106"/>
                    <a:pt x="913" y="106"/>
                  </a:cubicBezTo>
                  <a:cubicBezTo>
                    <a:pt x="920" y="99"/>
                    <a:pt x="920" y="99"/>
                    <a:pt x="920" y="99"/>
                  </a:cubicBezTo>
                  <a:cubicBezTo>
                    <a:pt x="921" y="99"/>
                    <a:pt x="922" y="98"/>
                    <a:pt x="923" y="97"/>
                  </a:cubicBezTo>
                  <a:cubicBezTo>
                    <a:pt x="927" y="94"/>
                    <a:pt x="929" y="92"/>
                    <a:pt x="929" y="89"/>
                  </a:cubicBezTo>
                  <a:cubicBezTo>
                    <a:pt x="926" y="89"/>
                    <a:pt x="926" y="89"/>
                    <a:pt x="926" y="89"/>
                  </a:cubicBezTo>
                  <a:cubicBezTo>
                    <a:pt x="926" y="85"/>
                    <a:pt x="926" y="85"/>
                    <a:pt x="926" y="85"/>
                  </a:cubicBezTo>
                  <a:cubicBezTo>
                    <a:pt x="925" y="85"/>
                    <a:pt x="925" y="85"/>
                    <a:pt x="924" y="85"/>
                  </a:cubicBezTo>
                  <a:cubicBezTo>
                    <a:pt x="923" y="85"/>
                    <a:pt x="913" y="89"/>
                    <a:pt x="907" y="91"/>
                  </a:cubicBezTo>
                  <a:cubicBezTo>
                    <a:pt x="902" y="93"/>
                    <a:pt x="897" y="95"/>
                    <a:pt x="894" y="96"/>
                  </a:cubicBezTo>
                  <a:cubicBezTo>
                    <a:pt x="893" y="96"/>
                    <a:pt x="893" y="96"/>
                    <a:pt x="893" y="96"/>
                  </a:cubicBezTo>
                  <a:cubicBezTo>
                    <a:pt x="891" y="95"/>
                    <a:pt x="891" y="95"/>
                    <a:pt x="891" y="95"/>
                  </a:cubicBezTo>
                  <a:cubicBezTo>
                    <a:pt x="885" y="91"/>
                    <a:pt x="867" y="85"/>
                    <a:pt x="862" y="85"/>
                  </a:cubicBezTo>
                  <a:cubicBezTo>
                    <a:pt x="862" y="85"/>
                    <a:pt x="862" y="85"/>
                    <a:pt x="862" y="85"/>
                  </a:cubicBezTo>
                  <a:cubicBezTo>
                    <a:pt x="861" y="86"/>
                    <a:pt x="861" y="86"/>
                    <a:pt x="861" y="86"/>
                  </a:cubicBezTo>
                  <a:cubicBezTo>
                    <a:pt x="861" y="87"/>
                    <a:pt x="861" y="87"/>
                    <a:pt x="861" y="88"/>
                  </a:cubicBezTo>
                  <a:cubicBezTo>
                    <a:pt x="861" y="91"/>
                    <a:pt x="862" y="93"/>
                    <a:pt x="862" y="93"/>
                  </a:cubicBezTo>
                  <a:cubicBezTo>
                    <a:pt x="863" y="93"/>
                    <a:pt x="863" y="94"/>
                    <a:pt x="864" y="94"/>
                  </a:cubicBezTo>
                  <a:cubicBezTo>
                    <a:pt x="865" y="95"/>
                    <a:pt x="866" y="96"/>
                    <a:pt x="868" y="97"/>
                  </a:cubicBezTo>
                  <a:cubicBezTo>
                    <a:pt x="874" y="99"/>
                    <a:pt x="874" y="99"/>
                    <a:pt x="874" y="99"/>
                  </a:cubicBezTo>
                  <a:cubicBezTo>
                    <a:pt x="869" y="104"/>
                    <a:pt x="869" y="104"/>
                    <a:pt x="869" y="104"/>
                  </a:cubicBezTo>
                  <a:cubicBezTo>
                    <a:pt x="867" y="106"/>
                    <a:pt x="863" y="106"/>
                    <a:pt x="859" y="106"/>
                  </a:cubicBezTo>
                  <a:cubicBezTo>
                    <a:pt x="849" y="109"/>
                    <a:pt x="849" y="109"/>
                    <a:pt x="849" y="109"/>
                  </a:cubicBezTo>
                  <a:cubicBezTo>
                    <a:pt x="849" y="104"/>
                    <a:pt x="849" y="104"/>
                    <a:pt x="849" y="104"/>
                  </a:cubicBezTo>
                  <a:cubicBezTo>
                    <a:pt x="847" y="93"/>
                    <a:pt x="843" y="85"/>
                    <a:pt x="835" y="77"/>
                  </a:cubicBezTo>
                  <a:cubicBezTo>
                    <a:pt x="818" y="60"/>
                    <a:pt x="788" y="50"/>
                    <a:pt x="763" y="43"/>
                  </a:cubicBezTo>
                  <a:cubicBezTo>
                    <a:pt x="756" y="40"/>
                    <a:pt x="750" y="38"/>
                    <a:pt x="744" y="36"/>
                  </a:cubicBezTo>
                  <a:cubicBezTo>
                    <a:pt x="742" y="36"/>
                    <a:pt x="742" y="36"/>
                    <a:pt x="742" y="36"/>
                  </a:cubicBezTo>
                  <a:cubicBezTo>
                    <a:pt x="737" y="36"/>
                    <a:pt x="737" y="38"/>
                    <a:pt x="737" y="39"/>
                  </a:cubicBezTo>
                  <a:cubicBezTo>
                    <a:pt x="737" y="39"/>
                    <a:pt x="737" y="39"/>
                    <a:pt x="737" y="39"/>
                  </a:cubicBezTo>
                  <a:cubicBezTo>
                    <a:pt x="737" y="40"/>
                    <a:pt x="738" y="41"/>
                    <a:pt x="738" y="42"/>
                  </a:cubicBezTo>
                  <a:cubicBezTo>
                    <a:pt x="742" y="56"/>
                    <a:pt x="748" y="62"/>
                    <a:pt x="757" y="71"/>
                  </a:cubicBezTo>
                  <a:cubicBezTo>
                    <a:pt x="768" y="83"/>
                    <a:pt x="783" y="91"/>
                    <a:pt x="799" y="98"/>
                  </a:cubicBezTo>
                  <a:cubicBezTo>
                    <a:pt x="805" y="102"/>
                    <a:pt x="812" y="105"/>
                    <a:pt x="818" y="108"/>
                  </a:cubicBezTo>
                  <a:cubicBezTo>
                    <a:pt x="819" y="109"/>
                    <a:pt x="819" y="109"/>
                    <a:pt x="819" y="109"/>
                  </a:cubicBezTo>
                  <a:cubicBezTo>
                    <a:pt x="825" y="115"/>
                    <a:pt x="825" y="115"/>
                    <a:pt x="825" y="115"/>
                  </a:cubicBezTo>
                  <a:cubicBezTo>
                    <a:pt x="819" y="117"/>
                    <a:pt x="819" y="117"/>
                    <a:pt x="819" y="117"/>
                  </a:cubicBezTo>
                  <a:cubicBezTo>
                    <a:pt x="808" y="121"/>
                    <a:pt x="766" y="131"/>
                    <a:pt x="754" y="131"/>
                  </a:cubicBezTo>
                  <a:cubicBezTo>
                    <a:pt x="750" y="131"/>
                    <a:pt x="750" y="131"/>
                    <a:pt x="750" y="131"/>
                  </a:cubicBezTo>
                  <a:cubicBezTo>
                    <a:pt x="750" y="126"/>
                    <a:pt x="750" y="126"/>
                    <a:pt x="750" y="126"/>
                  </a:cubicBezTo>
                  <a:cubicBezTo>
                    <a:pt x="747" y="116"/>
                    <a:pt x="741" y="107"/>
                    <a:pt x="731" y="97"/>
                  </a:cubicBezTo>
                  <a:cubicBezTo>
                    <a:pt x="714" y="81"/>
                    <a:pt x="693" y="74"/>
                    <a:pt x="668" y="67"/>
                  </a:cubicBezTo>
                  <a:cubicBezTo>
                    <a:pt x="663" y="66"/>
                    <a:pt x="659" y="65"/>
                    <a:pt x="655" y="63"/>
                  </a:cubicBezTo>
                  <a:cubicBezTo>
                    <a:pt x="652" y="63"/>
                    <a:pt x="647" y="61"/>
                    <a:pt x="637" y="59"/>
                  </a:cubicBezTo>
                  <a:cubicBezTo>
                    <a:pt x="632" y="57"/>
                    <a:pt x="626" y="55"/>
                    <a:pt x="621" y="54"/>
                  </a:cubicBezTo>
                  <a:cubicBezTo>
                    <a:pt x="592" y="46"/>
                    <a:pt x="592" y="46"/>
                    <a:pt x="592" y="46"/>
                  </a:cubicBezTo>
                  <a:cubicBezTo>
                    <a:pt x="591" y="46"/>
                    <a:pt x="589" y="50"/>
                    <a:pt x="589" y="52"/>
                  </a:cubicBezTo>
                  <a:cubicBezTo>
                    <a:pt x="589" y="52"/>
                    <a:pt x="589" y="52"/>
                    <a:pt x="589" y="53"/>
                  </a:cubicBezTo>
                  <a:cubicBezTo>
                    <a:pt x="590" y="53"/>
                    <a:pt x="590" y="54"/>
                    <a:pt x="590" y="55"/>
                  </a:cubicBezTo>
                  <a:cubicBezTo>
                    <a:pt x="594" y="62"/>
                    <a:pt x="599" y="69"/>
                    <a:pt x="605" y="74"/>
                  </a:cubicBezTo>
                  <a:cubicBezTo>
                    <a:pt x="606" y="74"/>
                    <a:pt x="606" y="74"/>
                    <a:pt x="606" y="74"/>
                  </a:cubicBezTo>
                  <a:cubicBezTo>
                    <a:pt x="636" y="107"/>
                    <a:pt x="693" y="125"/>
                    <a:pt x="709" y="130"/>
                  </a:cubicBezTo>
                  <a:cubicBezTo>
                    <a:pt x="710" y="130"/>
                    <a:pt x="710" y="130"/>
                    <a:pt x="710" y="130"/>
                  </a:cubicBezTo>
                  <a:cubicBezTo>
                    <a:pt x="714" y="133"/>
                    <a:pt x="714" y="133"/>
                    <a:pt x="714" y="133"/>
                  </a:cubicBezTo>
                  <a:cubicBezTo>
                    <a:pt x="714" y="135"/>
                    <a:pt x="714" y="135"/>
                    <a:pt x="714" y="135"/>
                  </a:cubicBezTo>
                  <a:cubicBezTo>
                    <a:pt x="714" y="144"/>
                    <a:pt x="693" y="144"/>
                    <a:pt x="690" y="144"/>
                  </a:cubicBezTo>
                  <a:cubicBezTo>
                    <a:pt x="668" y="148"/>
                    <a:pt x="647" y="151"/>
                    <a:pt x="626" y="152"/>
                  </a:cubicBezTo>
                  <a:cubicBezTo>
                    <a:pt x="591" y="156"/>
                    <a:pt x="591" y="156"/>
                    <a:pt x="591" y="156"/>
                  </a:cubicBezTo>
                  <a:cubicBezTo>
                    <a:pt x="589" y="156"/>
                    <a:pt x="587" y="157"/>
                    <a:pt x="585" y="155"/>
                  </a:cubicBezTo>
                  <a:cubicBezTo>
                    <a:pt x="583" y="154"/>
                    <a:pt x="581" y="153"/>
                    <a:pt x="581" y="149"/>
                  </a:cubicBezTo>
                  <a:cubicBezTo>
                    <a:pt x="574" y="127"/>
                    <a:pt x="565" y="111"/>
                    <a:pt x="551" y="97"/>
                  </a:cubicBezTo>
                  <a:cubicBezTo>
                    <a:pt x="529" y="75"/>
                    <a:pt x="501" y="64"/>
                    <a:pt x="469" y="52"/>
                  </a:cubicBezTo>
                  <a:cubicBezTo>
                    <a:pt x="464" y="50"/>
                    <a:pt x="460" y="48"/>
                    <a:pt x="455" y="47"/>
                  </a:cubicBezTo>
                  <a:cubicBezTo>
                    <a:pt x="454" y="46"/>
                    <a:pt x="454" y="46"/>
                    <a:pt x="454" y="46"/>
                  </a:cubicBezTo>
                  <a:cubicBezTo>
                    <a:pt x="454" y="46"/>
                    <a:pt x="454" y="46"/>
                    <a:pt x="454" y="46"/>
                  </a:cubicBezTo>
                  <a:cubicBezTo>
                    <a:pt x="453" y="46"/>
                    <a:pt x="453" y="46"/>
                    <a:pt x="452" y="47"/>
                  </a:cubicBezTo>
                  <a:cubicBezTo>
                    <a:pt x="451" y="48"/>
                    <a:pt x="451" y="48"/>
                    <a:pt x="451" y="48"/>
                  </a:cubicBezTo>
                  <a:cubicBezTo>
                    <a:pt x="451" y="49"/>
                    <a:pt x="451" y="49"/>
                    <a:pt x="451" y="50"/>
                  </a:cubicBezTo>
                  <a:cubicBezTo>
                    <a:pt x="451" y="68"/>
                    <a:pt x="462" y="86"/>
                    <a:pt x="482" y="102"/>
                  </a:cubicBezTo>
                  <a:cubicBezTo>
                    <a:pt x="507" y="125"/>
                    <a:pt x="534" y="142"/>
                    <a:pt x="552" y="150"/>
                  </a:cubicBezTo>
                  <a:cubicBezTo>
                    <a:pt x="554" y="151"/>
                    <a:pt x="554" y="151"/>
                    <a:pt x="554" y="151"/>
                  </a:cubicBezTo>
                  <a:cubicBezTo>
                    <a:pt x="554" y="156"/>
                    <a:pt x="554" y="156"/>
                    <a:pt x="554" y="156"/>
                  </a:cubicBezTo>
                  <a:cubicBezTo>
                    <a:pt x="554" y="157"/>
                    <a:pt x="554" y="157"/>
                    <a:pt x="554" y="157"/>
                  </a:cubicBezTo>
                  <a:cubicBezTo>
                    <a:pt x="552" y="160"/>
                    <a:pt x="550" y="165"/>
                    <a:pt x="481" y="165"/>
                  </a:cubicBezTo>
                  <a:cubicBezTo>
                    <a:pt x="473" y="165"/>
                    <a:pt x="464" y="164"/>
                    <a:pt x="456" y="164"/>
                  </a:cubicBezTo>
                  <a:cubicBezTo>
                    <a:pt x="449" y="164"/>
                    <a:pt x="440" y="163"/>
                    <a:pt x="432" y="163"/>
                  </a:cubicBezTo>
                  <a:cubicBezTo>
                    <a:pt x="429" y="163"/>
                    <a:pt x="429" y="163"/>
                    <a:pt x="429" y="163"/>
                  </a:cubicBezTo>
                  <a:cubicBezTo>
                    <a:pt x="428" y="162"/>
                    <a:pt x="428" y="162"/>
                    <a:pt x="428" y="162"/>
                  </a:cubicBezTo>
                  <a:cubicBezTo>
                    <a:pt x="426" y="160"/>
                    <a:pt x="425" y="157"/>
                    <a:pt x="427" y="155"/>
                  </a:cubicBezTo>
                  <a:cubicBezTo>
                    <a:pt x="425" y="129"/>
                    <a:pt x="417" y="108"/>
                    <a:pt x="401" y="90"/>
                  </a:cubicBezTo>
                  <a:cubicBezTo>
                    <a:pt x="382" y="70"/>
                    <a:pt x="357" y="57"/>
                    <a:pt x="324" y="41"/>
                  </a:cubicBezTo>
                  <a:cubicBezTo>
                    <a:pt x="323" y="40"/>
                    <a:pt x="323" y="40"/>
                    <a:pt x="323" y="40"/>
                  </a:cubicBezTo>
                  <a:cubicBezTo>
                    <a:pt x="322" y="40"/>
                    <a:pt x="321" y="41"/>
                    <a:pt x="320" y="42"/>
                  </a:cubicBezTo>
                  <a:cubicBezTo>
                    <a:pt x="320" y="42"/>
                    <a:pt x="320" y="45"/>
                    <a:pt x="320" y="47"/>
                  </a:cubicBezTo>
                  <a:cubicBezTo>
                    <a:pt x="320" y="70"/>
                    <a:pt x="342" y="96"/>
                    <a:pt x="366" y="120"/>
                  </a:cubicBezTo>
                  <a:cubicBezTo>
                    <a:pt x="389" y="140"/>
                    <a:pt x="389" y="140"/>
                    <a:pt x="389" y="140"/>
                  </a:cubicBezTo>
                  <a:cubicBezTo>
                    <a:pt x="406" y="159"/>
                    <a:pt x="406" y="159"/>
                    <a:pt x="406" y="159"/>
                  </a:cubicBezTo>
                  <a:cubicBezTo>
                    <a:pt x="393" y="159"/>
                    <a:pt x="393" y="159"/>
                    <a:pt x="393" y="159"/>
                  </a:cubicBezTo>
                  <a:cubicBezTo>
                    <a:pt x="373" y="159"/>
                    <a:pt x="299" y="142"/>
                    <a:pt x="276" y="135"/>
                  </a:cubicBezTo>
                  <a:cubicBezTo>
                    <a:pt x="270" y="135"/>
                    <a:pt x="270" y="135"/>
                    <a:pt x="270" y="135"/>
                  </a:cubicBezTo>
                  <a:cubicBezTo>
                    <a:pt x="270" y="125"/>
                    <a:pt x="270" y="125"/>
                    <a:pt x="270" y="125"/>
                  </a:cubicBezTo>
                  <a:cubicBezTo>
                    <a:pt x="270" y="102"/>
                    <a:pt x="258" y="76"/>
                    <a:pt x="237" y="55"/>
                  </a:cubicBezTo>
                  <a:cubicBezTo>
                    <a:pt x="235" y="53"/>
                    <a:pt x="235" y="53"/>
                    <a:pt x="235" y="53"/>
                  </a:cubicBezTo>
                  <a:cubicBezTo>
                    <a:pt x="234" y="52"/>
                    <a:pt x="233" y="51"/>
                    <a:pt x="233" y="50"/>
                  </a:cubicBezTo>
                  <a:cubicBezTo>
                    <a:pt x="232" y="49"/>
                    <a:pt x="232" y="49"/>
                    <a:pt x="231" y="48"/>
                  </a:cubicBezTo>
                  <a:cubicBezTo>
                    <a:pt x="230" y="48"/>
                    <a:pt x="230" y="48"/>
                    <a:pt x="230" y="48"/>
                  </a:cubicBezTo>
                  <a:cubicBezTo>
                    <a:pt x="215" y="36"/>
                    <a:pt x="215" y="36"/>
                    <a:pt x="215" y="36"/>
                  </a:cubicBezTo>
                  <a:cubicBezTo>
                    <a:pt x="207" y="32"/>
                    <a:pt x="199" y="26"/>
                    <a:pt x="190" y="17"/>
                  </a:cubicBezTo>
                  <a:cubicBezTo>
                    <a:pt x="179" y="5"/>
                    <a:pt x="179" y="5"/>
                    <a:pt x="179" y="5"/>
                  </a:cubicBezTo>
                  <a:cubicBezTo>
                    <a:pt x="174" y="0"/>
                    <a:pt x="174" y="0"/>
                    <a:pt x="174" y="0"/>
                  </a:cubicBezTo>
                  <a:cubicBezTo>
                    <a:pt x="172" y="2"/>
                    <a:pt x="171" y="7"/>
                    <a:pt x="171" y="9"/>
                  </a:cubicBezTo>
                  <a:cubicBezTo>
                    <a:pt x="171" y="40"/>
                    <a:pt x="200" y="69"/>
                    <a:pt x="221" y="89"/>
                  </a:cubicBezTo>
                  <a:cubicBezTo>
                    <a:pt x="238" y="103"/>
                    <a:pt x="238" y="103"/>
                    <a:pt x="238" y="103"/>
                  </a:cubicBezTo>
                  <a:cubicBezTo>
                    <a:pt x="246" y="112"/>
                    <a:pt x="251" y="118"/>
                    <a:pt x="253" y="122"/>
                  </a:cubicBezTo>
                  <a:cubicBezTo>
                    <a:pt x="256" y="128"/>
                    <a:pt x="256" y="128"/>
                    <a:pt x="256" y="128"/>
                  </a:cubicBezTo>
                  <a:cubicBezTo>
                    <a:pt x="248" y="128"/>
                    <a:pt x="248" y="128"/>
                    <a:pt x="248" y="128"/>
                  </a:cubicBezTo>
                  <a:cubicBezTo>
                    <a:pt x="237" y="128"/>
                    <a:pt x="161" y="109"/>
                    <a:pt x="147" y="102"/>
                  </a:cubicBezTo>
                  <a:cubicBezTo>
                    <a:pt x="137" y="98"/>
                    <a:pt x="137" y="98"/>
                    <a:pt x="137" y="98"/>
                  </a:cubicBezTo>
                  <a:cubicBezTo>
                    <a:pt x="136" y="97"/>
                    <a:pt x="136" y="97"/>
                    <a:pt x="136" y="97"/>
                  </a:cubicBezTo>
                  <a:cubicBezTo>
                    <a:pt x="131" y="92"/>
                    <a:pt x="127" y="86"/>
                    <a:pt x="123" y="79"/>
                  </a:cubicBezTo>
                  <a:cubicBezTo>
                    <a:pt x="120" y="74"/>
                    <a:pt x="116" y="67"/>
                    <a:pt x="110" y="60"/>
                  </a:cubicBezTo>
                  <a:cubicBezTo>
                    <a:pt x="98" y="47"/>
                    <a:pt x="74" y="29"/>
                    <a:pt x="5" y="29"/>
                  </a:cubicBezTo>
                  <a:cubicBezTo>
                    <a:pt x="0" y="29"/>
                    <a:pt x="0" y="30"/>
                    <a:pt x="0" y="35"/>
                  </a:cubicBezTo>
                  <a:cubicBezTo>
                    <a:pt x="0" y="45"/>
                    <a:pt x="8" y="57"/>
                    <a:pt x="22" y="69"/>
                  </a:cubicBezTo>
                  <a:cubicBezTo>
                    <a:pt x="38" y="85"/>
                    <a:pt x="59" y="98"/>
                    <a:pt x="74" y="102"/>
                  </a:cubicBezTo>
                  <a:cubicBezTo>
                    <a:pt x="84" y="105"/>
                    <a:pt x="95" y="106"/>
                    <a:pt x="106" y="106"/>
                  </a:cubicBezTo>
                  <a:cubicBezTo>
                    <a:pt x="109" y="106"/>
                    <a:pt x="112" y="106"/>
                    <a:pt x="115" y="106"/>
                  </a:cubicBezTo>
                  <a:cubicBezTo>
                    <a:pt x="120" y="105"/>
                    <a:pt x="125" y="104"/>
                    <a:pt x="129" y="105"/>
                  </a:cubicBezTo>
                  <a:cubicBezTo>
                    <a:pt x="136" y="105"/>
                    <a:pt x="149" y="110"/>
                    <a:pt x="168" y="119"/>
                  </a:cubicBezTo>
                  <a:cubicBezTo>
                    <a:pt x="178" y="124"/>
                    <a:pt x="178" y="124"/>
                    <a:pt x="178" y="124"/>
                  </a:cubicBezTo>
                  <a:cubicBezTo>
                    <a:pt x="161" y="128"/>
                    <a:pt x="161" y="128"/>
                    <a:pt x="161" y="128"/>
                  </a:cubicBezTo>
                  <a:cubicBezTo>
                    <a:pt x="128" y="137"/>
                    <a:pt x="103" y="146"/>
                    <a:pt x="71" y="167"/>
                  </a:cubicBezTo>
                  <a:cubicBezTo>
                    <a:pt x="54" y="176"/>
                    <a:pt x="37" y="190"/>
                    <a:pt x="36" y="197"/>
                  </a:cubicBezTo>
                  <a:cubicBezTo>
                    <a:pt x="36" y="197"/>
                    <a:pt x="37" y="198"/>
                    <a:pt x="38" y="198"/>
                  </a:cubicBezTo>
                  <a:cubicBezTo>
                    <a:pt x="39" y="200"/>
                    <a:pt x="39" y="200"/>
                    <a:pt x="39" y="200"/>
                  </a:cubicBezTo>
                  <a:cubicBezTo>
                    <a:pt x="39" y="200"/>
                    <a:pt x="40" y="200"/>
                    <a:pt x="40" y="200"/>
                  </a:cubicBezTo>
                  <a:cubicBezTo>
                    <a:pt x="61" y="200"/>
                    <a:pt x="133" y="184"/>
                    <a:pt x="155" y="173"/>
                  </a:cubicBezTo>
                  <a:cubicBezTo>
                    <a:pt x="174" y="164"/>
                    <a:pt x="192" y="152"/>
                    <a:pt x="206" y="137"/>
                  </a:cubicBezTo>
                  <a:cubicBezTo>
                    <a:pt x="210" y="134"/>
                    <a:pt x="214" y="132"/>
                    <a:pt x="217" y="132"/>
                  </a:cubicBezTo>
                  <a:cubicBezTo>
                    <a:pt x="224" y="132"/>
                    <a:pt x="291" y="147"/>
                    <a:pt x="312" y="154"/>
                  </a:cubicBezTo>
                  <a:cubicBezTo>
                    <a:pt x="337" y="162"/>
                    <a:pt x="337" y="162"/>
                    <a:pt x="337" y="162"/>
                  </a:cubicBezTo>
                  <a:cubicBezTo>
                    <a:pt x="310" y="162"/>
                    <a:pt x="310" y="162"/>
                    <a:pt x="310" y="162"/>
                  </a:cubicBezTo>
                  <a:cubicBezTo>
                    <a:pt x="302" y="166"/>
                    <a:pt x="293" y="169"/>
                    <a:pt x="285" y="172"/>
                  </a:cubicBezTo>
                  <a:cubicBezTo>
                    <a:pt x="267" y="178"/>
                    <a:pt x="250" y="184"/>
                    <a:pt x="233" y="198"/>
                  </a:cubicBezTo>
                  <a:cubicBezTo>
                    <a:pt x="217" y="210"/>
                    <a:pt x="192" y="232"/>
                    <a:pt x="192" y="239"/>
                  </a:cubicBezTo>
                  <a:cubicBezTo>
                    <a:pt x="194" y="239"/>
                    <a:pt x="194" y="239"/>
                    <a:pt x="194" y="239"/>
                  </a:cubicBezTo>
                  <a:cubicBezTo>
                    <a:pt x="194" y="242"/>
                    <a:pt x="194" y="242"/>
                    <a:pt x="194" y="242"/>
                  </a:cubicBezTo>
                  <a:cubicBezTo>
                    <a:pt x="202" y="242"/>
                    <a:pt x="202" y="242"/>
                    <a:pt x="202" y="242"/>
                  </a:cubicBezTo>
                  <a:cubicBezTo>
                    <a:pt x="216" y="240"/>
                    <a:pt x="235" y="233"/>
                    <a:pt x="250" y="228"/>
                  </a:cubicBezTo>
                  <a:cubicBezTo>
                    <a:pt x="252" y="227"/>
                    <a:pt x="252" y="227"/>
                    <a:pt x="252" y="227"/>
                  </a:cubicBezTo>
                  <a:cubicBezTo>
                    <a:pt x="295" y="212"/>
                    <a:pt x="319" y="200"/>
                    <a:pt x="351" y="170"/>
                  </a:cubicBezTo>
                  <a:cubicBezTo>
                    <a:pt x="352" y="169"/>
                    <a:pt x="352" y="169"/>
                    <a:pt x="352" y="169"/>
                  </a:cubicBezTo>
                  <a:cubicBezTo>
                    <a:pt x="353" y="169"/>
                    <a:pt x="353" y="169"/>
                    <a:pt x="353" y="169"/>
                  </a:cubicBezTo>
                  <a:cubicBezTo>
                    <a:pt x="353" y="169"/>
                    <a:pt x="353" y="168"/>
                    <a:pt x="354" y="168"/>
                  </a:cubicBezTo>
                  <a:cubicBezTo>
                    <a:pt x="355" y="167"/>
                    <a:pt x="356" y="165"/>
                    <a:pt x="361" y="165"/>
                  </a:cubicBezTo>
                  <a:cubicBezTo>
                    <a:pt x="379" y="165"/>
                    <a:pt x="401" y="169"/>
                    <a:pt x="420" y="173"/>
                  </a:cubicBezTo>
                  <a:cubicBezTo>
                    <a:pt x="426" y="174"/>
                    <a:pt x="426" y="174"/>
                    <a:pt x="426" y="174"/>
                  </a:cubicBezTo>
                  <a:cubicBezTo>
                    <a:pt x="439" y="177"/>
                    <a:pt x="451" y="177"/>
                    <a:pt x="461" y="177"/>
                  </a:cubicBezTo>
                  <a:cubicBezTo>
                    <a:pt x="465" y="177"/>
                    <a:pt x="469" y="177"/>
                    <a:pt x="473" y="177"/>
                  </a:cubicBezTo>
                  <a:cubicBezTo>
                    <a:pt x="477" y="177"/>
                    <a:pt x="481" y="177"/>
                    <a:pt x="485" y="177"/>
                  </a:cubicBezTo>
                  <a:cubicBezTo>
                    <a:pt x="496" y="177"/>
                    <a:pt x="496" y="177"/>
                    <a:pt x="496" y="177"/>
                  </a:cubicBezTo>
                  <a:cubicBezTo>
                    <a:pt x="488" y="184"/>
                    <a:pt x="488" y="184"/>
                    <a:pt x="488" y="184"/>
                  </a:cubicBezTo>
                  <a:cubicBezTo>
                    <a:pt x="482" y="190"/>
                    <a:pt x="476" y="194"/>
                    <a:pt x="470" y="199"/>
                  </a:cubicBezTo>
                  <a:cubicBezTo>
                    <a:pt x="460" y="206"/>
                    <a:pt x="451" y="213"/>
                    <a:pt x="442" y="224"/>
                  </a:cubicBezTo>
                  <a:cubicBezTo>
                    <a:pt x="430" y="241"/>
                    <a:pt x="408" y="279"/>
                    <a:pt x="408" y="292"/>
                  </a:cubicBezTo>
                  <a:cubicBezTo>
                    <a:pt x="408" y="295"/>
                    <a:pt x="409" y="296"/>
                    <a:pt x="410" y="296"/>
                  </a:cubicBezTo>
                  <a:cubicBezTo>
                    <a:pt x="411" y="297"/>
                    <a:pt x="411" y="297"/>
                    <a:pt x="411" y="297"/>
                  </a:cubicBezTo>
                  <a:cubicBezTo>
                    <a:pt x="412" y="298"/>
                    <a:pt x="412" y="298"/>
                    <a:pt x="412" y="298"/>
                  </a:cubicBezTo>
                  <a:cubicBezTo>
                    <a:pt x="412" y="300"/>
                    <a:pt x="413" y="300"/>
                    <a:pt x="415" y="300"/>
                  </a:cubicBezTo>
                  <a:cubicBezTo>
                    <a:pt x="418" y="300"/>
                    <a:pt x="426" y="296"/>
                    <a:pt x="429" y="293"/>
                  </a:cubicBezTo>
                  <a:cubicBezTo>
                    <a:pt x="430" y="292"/>
                    <a:pt x="430" y="292"/>
                    <a:pt x="430" y="292"/>
                  </a:cubicBezTo>
                  <a:cubicBezTo>
                    <a:pt x="482" y="261"/>
                    <a:pt x="510" y="229"/>
                    <a:pt x="529" y="182"/>
                  </a:cubicBezTo>
                  <a:cubicBezTo>
                    <a:pt x="531" y="176"/>
                    <a:pt x="535" y="173"/>
                    <a:pt x="540" y="173"/>
                  </a:cubicBezTo>
                  <a:cubicBezTo>
                    <a:pt x="663" y="160"/>
                    <a:pt x="663" y="160"/>
                    <a:pt x="663" y="160"/>
                  </a:cubicBezTo>
                  <a:cubicBezTo>
                    <a:pt x="657" y="167"/>
                    <a:pt x="657" y="167"/>
                    <a:pt x="657" y="167"/>
                  </a:cubicBezTo>
                  <a:cubicBezTo>
                    <a:pt x="654" y="171"/>
                    <a:pt x="651" y="174"/>
                    <a:pt x="649" y="176"/>
                  </a:cubicBezTo>
                  <a:cubicBezTo>
                    <a:pt x="647" y="177"/>
                    <a:pt x="646" y="178"/>
                    <a:pt x="645" y="180"/>
                  </a:cubicBezTo>
                  <a:cubicBezTo>
                    <a:pt x="628" y="197"/>
                    <a:pt x="600" y="246"/>
                    <a:pt x="600" y="269"/>
                  </a:cubicBezTo>
                  <a:cubicBezTo>
                    <a:pt x="600" y="272"/>
                    <a:pt x="601" y="275"/>
                    <a:pt x="604" y="278"/>
                  </a:cubicBezTo>
                  <a:cubicBezTo>
                    <a:pt x="605" y="279"/>
                    <a:pt x="606" y="279"/>
                    <a:pt x="607" y="280"/>
                  </a:cubicBezTo>
                  <a:cubicBezTo>
                    <a:pt x="609" y="279"/>
                    <a:pt x="616" y="274"/>
                    <a:pt x="621" y="269"/>
                  </a:cubicBezTo>
                  <a:cubicBezTo>
                    <a:pt x="654" y="239"/>
                    <a:pt x="680" y="212"/>
                    <a:pt x="695" y="165"/>
                  </a:cubicBezTo>
                  <a:cubicBezTo>
                    <a:pt x="697" y="158"/>
                    <a:pt x="701" y="154"/>
                    <a:pt x="709" y="152"/>
                  </a:cubicBezTo>
                  <a:cubicBezTo>
                    <a:pt x="727" y="148"/>
                    <a:pt x="762" y="140"/>
                    <a:pt x="782" y="139"/>
                  </a:cubicBezTo>
                  <a:cubicBezTo>
                    <a:pt x="792" y="138"/>
                    <a:pt x="792" y="138"/>
                    <a:pt x="792" y="138"/>
                  </a:cubicBezTo>
                  <a:cubicBezTo>
                    <a:pt x="786" y="146"/>
                    <a:pt x="786" y="146"/>
                    <a:pt x="786" y="146"/>
                  </a:cubicBezTo>
                  <a:cubicBezTo>
                    <a:pt x="762" y="172"/>
                    <a:pt x="746" y="208"/>
                    <a:pt x="742" y="247"/>
                  </a:cubicBezTo>
                  <a:cubicBezTo>
                    <a:pt x="742" y="250"/>
                    <a:pt x="742" y="250"/>
                    <a:pt x="742" y="250"/>
                  </a:cubicBezTo>
                  <a:cubicBezTo>
                    <a:pt x="742" y="254"/>
                    <a:pt x="742" y="255"/>
                    <a:pt x="743" y="255"/>
                  </a:cubicBezTo>
                  <a:cubicBezTo>
                    <a:pt x="746" y="256"/>
                    <a:pt x="746" y="256"/>
                    <a:pt x="746" y="256"/>
                  </a:cubicBezTo>
                  <a:cubicBezTo>
                    <a:pt x="746" y="258"/>
                    <a:pt x="746" y="258"/>
                    <a:pt x="746" y="258"/>
                  </a:cubicBezTo>
                  <a:cubicBezTo>
                    <a:pt x="746" y="258"/>
                    <a:pt x="748" y="257"/>
                    <a:pt x="748" y="256"/>
                  </a:cubicBezTo>
                  <a:cubicBezTo>
                    <a:pt x="749" y="256"/>
                    <a:pt x="749" y="256"/>
                    <a:pt x="749" y="256"/>
                  </a:cubicBezTo>
                  <a:cubicBezTo>
                    <a:pt x="778" y="233"/>
                    <a:pt x="822" y="180"/>
                    <a:pt x="826" y="145"/>
                  </a:cubicBezTo>
                  <a:cubicBezTo>
                    <a:pt x="827" y="132"/>
                    <a:pt x="835" y="124"/>
                    <a:pt x="847" y="123"/>
                  </a:cubicBezTo>
                  <a:cubicBezTo>
                    <a:pt x="859" y="122"/>
                    <a:pt x="873" y="116"/>
                    <a:pt x="885" y="112"/>
                  </a:cubicBezTo>
                  <a:cubicBezTo>
                    <a:pt x="888" y="110"/>
                    <a:pt x="892" y="109"/>
                    <a:pt x="895" y="108"/>
                  </a:cubicBezTo>
                  <a:cubicBezTo>
                    <a:pt x="896" y="107"/>
                    <a:pt x="896" y="107"/>
                    <a:pt x="896" y="107"/>
                  </a:cubicBezTo>
                  <a:cubicBezTo>
                    <a:pt x="898" y="108"/>
                    <a:pt x="898" y="108"/>
                    <a:pt x="898" y="108"/>
                  </a:cubicBezTo>
                  <a:cubicBezTo>
                    <a:pt x="901" y="109"/>
                    <a:pt x="904" y="110"/>
                    <a:pt x="907" y="112"/>
                  </a:cubicBezTo>
                  <a:cubicBezTo>
                    <a:pt x="919" y="116"/>
                    <a:pt x="933" y="122"/>
                    <a:pt x="945" y="123"/>
                  </a:cubicBezTo>
                  <a:cubicBezTo>
                    <a:pt x="946" y="123"/>
                    <a:pt x="946" y="123"/>
                    <a:pt x="946" y="123"/>
                  </a:cubicBezTo>
                  <a:cubicBezTo>
                    <a:pt x="958" y="127"/>
                    <a:pt x="958" y="127"/>
                    <a:pt x="958" y="127"/>
                  </a:cubicBezTo>
                  <a:cubicBezTo>
                    <a:pt x="959" y="128"/>
                    <a:pt x="959" y="128"/>
                    <a:pt x="959" y="128"/>
                  </a:cubicBezTo>
                  <a:cubicBezTo>
                    <a:pt x="962" y="132"/>
                    <a:pt x="963" y="135"/>
                    <a:pt x="963" y="138"/>
                  </a:cubicBezTo>
                  <a:cubicBezTo>
                    <a:pt x="963" y="139"/>
                    <a:pt x="963" y="140"/>
                    <a:pt x="964" y="142"/>
                  </a:cubicBezTo>
                  <a:cubicBezTo>
                    <a:pt x="964" y="143"/>
                    <a:pt x="964" y="143"/>
                    <a:pt x="964" y="143"/>
                  </a:cubicBezTo>
                  <a:cubicBezTo>
                    <a:pt x="965" y="167"/>
                    <a:pt x="985" y="198"/>
                    <a:pt x="1021" y="235"/>
                  </a:cubicBezTo>
                  <a:cubicBezTo>
                    <a:pt x="1023" y="237"/>
                    <a:pt x="1025" y="239"/>
                    <a:pt x="1026" y="240"/>
                  </a:cubicBezTo>
                  <a:cubicBezTo>
                    <a:pt x="1033" y="247"/>
                    <a:pt x="1037" y="252"/>
                    <a:pt x="1044" y="256"/>
                  </a:cubicBezTo>
                  <a:cubicBezTo>
                    <a:pt x="1045" y="256"/>
                    <a:pt x="1045" y="256"/>
                    <a:pt x="1045" y="256"/>
                  </a:cubicBezTo>
                  <a:cubicBezTo>
                    <a:pt x="1045" y="257"/>
                    <a:pt x="1046" y="258"/>
                    <a:pt x="1047" y="258"/>
                  </a:cubicBezTo>
                  <a:cubicBezTo>
                    <a:pt x="1047" y="258"/>
                    <a:pt x="1047" y="258"/>
                    <a:pt x="1047" y="258"/>
                  </a:cubicBezTo>
                  <a:cubicBezTo>
                    <a:pt x="1047" y="258"/>
                    <a:pt x="1048" y="257"/>
                    <a:pt x="1048" y="257"/>
                  </a:cubicBezTo>
                  <a:cubicBezTo>
                    <a:pt x="1048" y="255"/>
                    <a:pt x="1048" y="255"/>
                    <a:pt x="1048" y="255"/>
                  </a:cubicBezTo>
                  <a:cubicBezTo>
                    <a:pt x="1049" y="254"/>
                    <a:pt x="1049" y="254"/>
                    <a:pt x="1049" y="254"/>
                  </a:cubicBezTo>
                  <a:cubicBezTo>
                    <a:pt x="1049" y="253"/>
                    <a:pt x="1049" y="251"/>
                    <a:pt x="1049" y="250"/>
                  </a:cubicBezTo>
                  <a:cubicBezTo>
                    <a:pt x="1049" y="240"/>
                    <a:pt x="1045" y="224"/>
                    <a:pt x="1041" y="213"/>
                  </a:cubicBezTo>
                  <a:cubicBezTo>
                    <a:pt x="1041" y="213"/>
                    <a:pt x="1041" y="213"/>
                    <a:pt x="1041" y="213"/>
                  </a:cubicBezTo>
                  <a:cubicBezTo>
                    <a:pt x="1037" y="193"/>
                    <a:pt x="1028" y="182"/>
                    <a:pt x="1019" y="171"/>
                  </a:cubicBezTo>
                  <a:cubicBezTo>
                    <a:pt x="1013" y="163"/>
                    <a:pt x="1007" y="155"/>
                    <a:pt x="1002" y="145"/>
                  </a:cubicBezTo>
                  <a:cubicBezTo>
                    <a:pt x="999" y="139"/>
                    <a:pt x="999" y="139"/>
                    <a:pt x="999" y="139"/>
                  </a:cubicBezTo>
                  <a:cubicBezTo>
                    <a:pt x="1015" y="139"/>
                    <a:pt x="1015" y="139"/>
                    <a:pt x="1015" y="139"/>
                  </a:cubicBezTo>
                  <a:cubicBezTo>
                    <a:pt x="1022" y="139"/>
                    <a:pt x="1042" y="143"/>
                    <a:pt x="1066" y="149"/>
                  </a:cubicBezTo>
                  <a:cubicBezTo>
                    <a:pt x="1073" y="150"/>
                    <a:pt x="1080" y="152"/>
                    <a:pt x="1084" y="152"/>
                  </a:cubicBezTo>
                  <a:cubicBezTo>
                    <a:pt x="1084" y="153"/>
                    <a:pt x="1084" y="153"/>
                    <a:pt x="1084" y="153"/>
                  </a:cubicBezTo>
                  <a:cubicBezTo>
                    <a:pt x="1085" y="153"/>
                    <a:pt x="1086" y="153"/>
                    <a:pt x="1087" y="153"/>
                  </a:cubicBezTo>
                  <a:cubicBezTo>
                    <a:pt x="1089" y="154"/>
                    <a:pt x="1091" y="155"/>
                    <a:pt x="1092" y="156"/>
                  </a:cubicBezTo>
                  <a:cubicBezTo>
                    <a:pt x="1093" y="157"/>
                    <a:pt x="1093" y="157"/>
                    <a:pt x="1093" y="157"/>
                  </a:cubicBezTo>
                  <a:cubicBezTo>
                    <a:pt x="1096" y="162"/>
                    <a:pt x="1096" y="162"/>
                    <a:pt x="1096" y="162"/>
                  </a:cubicBezTo>
                  <a:cubicBezTo>
                    <a:pt x="1097" y="165"/>
                    <a:pt x="1098" y="168"/>
                    <a:pt x="1099" y="171"/>
                  </a:cubicBezTo>
                  <a:cubicBezTo>
                    <a:pt x="1104" y="187"/>
                    <a:pt x="1109" y="202"/>
                    <a:pt x="1121" y="216"/>
                  </a:cubicBezTo>
                  <a:cubicBezTo>
                    <a:pt x="1126" y="222"/>
                    <a:pt x="1135" y="234"/>
                    <a:pt x="1146" y="246"/>
                  </a:cubicBezTo>
                  <a:cubicBezTo>
                    <a:pt x="1152" y="251"/>
                    <a:pt x="1152" y="251"/>
                    <a:pt x="1152" y="251"/>
                  </a:cubicBezTo>
                  <a:cubicBezTo>
                    <a:pt x="1164" y="263"/>
                    <a:pt x="1179" y="278"/>
                    <a:pt x="1186" y="279"/>
                  </a:cubicBezTo>
                  <a:cubicBezTo>
                    <a:pt x="1188" y="278"/>
                    <a:pt x="1190" y="275"/>
                    <a:pt x="1190" y="270"/>
                  </a:cubicBezTo>
                  <a:cubicBezTo>
                    <a:pt x="1189" y="270"/>
                    <a:pt x="1189" y="269"/>
                    <a:pt x="1189" y="269"/>
                  </a:cubicBezTo>
                  <a:cubicBezTo>
                    <a:pt x="1189" y="268"/>
                    <a:pt x="1188" y="267"/>
                    <a:pt x="1188" y="266"/>
                  </a:cubicBezTo>
                  <a:cubicBezTo>
                    <a:pt x="1171" y="216"/>
                    <a:pt x="1169" y="209"/>
                    <a:pt x="1131" y="169"/>
                  </a:cubicBezTo>
                  <a:cubicBezTo>
                    <a:pt x="1126" y="164"/>
                    <a:pt x="1126" y="164"/>
                    <a:pt x="1126" y="164"/>
                  </a:cubicBezTo>
                  <a:cubicBezTo>
                    <a:pt x="1139" y="160"/>
                    <a:pt x="1139" y="160"/>
                    <a:pt x="1139" y="160"/>
                  </a:cubicBezTo>
                  <a:cubicBezTo>
                    <a:pt x="1140" y="161"/>
                    <a:pt x="1140" y="161"/>
                    <a:pt x="1140" y="161"/>
                  </a:cubicBezTo>
                  <a:cubicBezTo>
                    <a:pt x="1252" y="173"/>
                    <a:pt x="1252" y="173"/>
                    <a:pt x="1252" y="173"/>
                  </a:cubicBezTo>
                  <a:cubicBezTo>
                    <a:pt x="1253" y="172"/>
                    <a:pt x="1255" y="173"/>
                    <a:pt x="1256" y="174"/>
                  </a:cubicBezTo>
                  <a:cubicBezTo>
                    <a:pt x="1256" y="174"/>
                    <a:pt x="1256" y="174"/>
                    <a:pt x="1256" y="174"/>
                  </a:cubicBezTo>
                  <a:cubicBezTo>
                    <a:pt x="1260" y="174"/>
                    <a:pt x="1260" y="174"/>
                    <a:pt x="1260" y="174"/>
                  </a:cubicBezTo>
                  <a:cubicBezTo>
                    <a:pt x="1260" y="178"/>
                    <a:pt x="1260" y="178"/>
                    <a:pt x="1260" y="178"/>
                  </a:cubicBezTo>
                  <a:cubicBezTo>
                    <a:pt x="1260" y="178"/>
                    <a:pt x="1260" y="178"/>
                    <a:pt x="1260" y="178"/>
                  </a:cubicBezTo>
                  <a:cubicBezTo>
                    <a:pt x="1261" y="179"/>
                    <a:pt x="1261" y="179"/>
                    <a:pt x="1261" y="179"/>
                  </a:cubicBezTo>
                  <a:cubicBezTo>
                    <a:pt x="1261" y="179"/>
                    <a:pt x="1261" y="179"/>
                    <a:pt x="1261" y="179"/>
                  </a:cubicBezTo>
                  <a:cubicBezTo>
                    <a:pt x="1270" y="205"/>
                    <a:pt x="1284" y="226"/>
                    <a:pt x="1303" y="246"/>
                  </a:cubicBezTo>
                  <a:cubicBezTo>
                    <a:pt x="1321" y="266"/>
                    <a:pt x="1341" y="282"/>
                    <a:pt x="1362" y="292"/>
                  </a:cubicBezTo>
                  <a:cubicBezTo>
                    <a:pt x="1363" y="293"/>
                    <a:pt x="1366" y="294"/>
                    <a:pt x="1369" y="296"/>
                  </a:cubicBezTo>
                  <a:cubicBezTo>
                    <a:pt x="1371" y="297"/>
                    <a:pt x="1376" y="300"/>
                    <a:pt x="1378" y="300"/>
                  </a:cubicBezTo>
                  <a:cubicBezTo>
                    <a:pt x="1380" y="300"/>
                    <a:pt x="1383" y="295"/>
                    <a:pt x="1383" y="293"/>
                  </a:cubicBezTo>
                  <a:cubicBezTo>
                    <a:pt x="1383" y="293"/>
                    <a:pt x="1383" y="292"/>
                    <a:pt x="1382" y="292"/>
                  </a:cubicBezTo>
                  <a:cubicBezTo>
                    <a:pt x="1382" y="291"/>
                    <a:pt x="1382" y="290"/>
                    <a:pt x="1382" y="288"/>
                  </a:cubicBezTo>
                  <a:cubicBezTo>
                    <a:pt x="1374" y="264"/>
                    <a:pt x="1361" y="242"/>
                    <a:pt x="1343" y="221"/>
                  </a:cubicBezTo>
                  <a:cubicBezTo>
                    <a:pt x="1332" y="208"/>
                    <a:pt x="1318" y="197"/>
                    <a:pt x="1303" y="186"/>
                  </a:cubicBezTo>
                  <a:cubicBezTo>
                    <a:pt x="1291" y="177"/>
                    <a:pt x="1291" y="177"/>
                    <a:pt x="1291" y="177"/>
                  </a:cubicBezTo>
                  <a:cubicBezTo>
                    <a:pt x="1303" y="177"/>
                    <a:pt x="1303" y="177"/>
                    <a:pt x="1303" y="177"/>
                  </a:cubicBezTo>
                  <a:cubicBezTo>
                    <a:pt x="1307" y="177"/>
                    <a:pt x="1311" y="177"/>
                    <a:pt x="1315" y="177"/>
                  </a:cubicBezTo>
                  <a:cubicBezTo>
                    <a:pt x="1320" y="177"/>
                    <a:pt x="1324" y="177"/>
                    <a:pt x="1328" y="177"/>
                  </a:cubicBezTo>
                  <a:cubicBezTo>
                    <a:pt x="1340" y="177"/>
                    <a:pt x="1353" y="177"/>
                    <a:pt x="1366" y="174"/>
                  </a:cubicBezTo>
                  <a:cubicBezTo>
                    <a:pt x="1372" y="173"/>
                    <a:pt x="1372" y="173"/>
                    <a:pt x="1372" y="173"/>
                  </a:cubicBezTo>
                  <a:cubicBezTo>
                    <a:pt x="1391" y="169"/>
                    <a:pt x="1413" y="165"/>
                    <a:pt x="1432" y="165"/>
                  </a:cubicBezTo>
                  <a:cubicBezTo>
                    <a:pt x="1435" y="165"/>
                    <a:pt x="1437" y="166"/>
                    <a:pt x="1439" y="167"/>
                  </a:cubicBezTo>
                  <a:cubicBezTo>
                    <a:pt x="1439" y="168"/>
                    <a:pt x="1440" y="168"/>
                    <a:pt x="1441" y="169"/>
                  </a:cubicBezTo>
                  <a:cubicBezTo>
                    <a:pt x="1442" y="169"/>
                    <a:pt x="1442" y="169"/>
                    <a:pt x="1442" y="169"/>
                  </a:cubicBezTo>
                  <a:cubicBezTo>
                    <a:pt x="1442" y="170"/>
                    <a:pt x="1442" y="170"/>
                    <a:pt x="1442" y="170"/>
                  </a:cubicBezTo>
                  <a:cubicBezTo>
                    <a:pt x="1476" y="199"/>
                    <a:pt x="1499" y="213"/>
                    <a:pt x="1540" y="227"/>
                  </a:cubicBezTo>
                  <a:cubicBezTo>
                    <a:pt x="1565" y="237"/>
                    <a:pt x="1584" y="241"/>
                    <a:pt x="1599" y="242"/>
                  </a:cubicBezTo>
                  <a:cubicBezTo>
                    <a:pt x="1599" y="241"/>
                    <a:pt x="1597" y="237"/>
                    <a:pt x="1591" y="229"/>
                  </a:cubicBezTo>
                  <a:cubicBezTo>
                    <a:pt x="1582" y="220"/>
                    <a:pt x="1567" y="208"/>
                    <a:pt x="1558" y="201"/>
                  </a:cubicBezTo>
                  <a:cubicBezTo>
                    <a:pt x="1556" y="200"/>
                    <a:pt x="1555" y="199"/>
                    <a:pt x="1553" y="198"/>
                  </a:cubicBezTo>
                  <a:cubicBezTo>
                    <a:pt x="1530" y="180"/>
                    <a:pt x="1507" y="169"/>
                    <a:pt x="1485" y="165"/>
                  </a:cubicBezTo>
                  <a:cubicBezTo>
                    <a:pt x="1460" y="160"/>
                    <a:pt x="1460" y="160"/>
                    <a:pt x="1460" y="160"/>
                  </a:cubicBezTo>
                  <a:cubicBezTo>
                    <a:pt x="1483" y="154"/>
                    <a:pt x="1483" y="154"/>
                    <a:pt x="1483" y="154"/>
                  </a:cubicBezTo>
                  <a:cubicBezTo>
                    <a:pt x="1544" y="139"/>
                    <a:pt x="1572" y="132"/>
                    <a:pt x="1576" y="132"/>
                  </a:cubicBezTo>
                  <a:cubicBezTo>
                    <a:pt x="1578" y="132"/>
                    <a:pt x="1579" y="133"/>
                    <a:pt x="1580" y="133"/>
                  </a:cubicBezTo>
                  <a:cubicBezTo>
                    <a:pt x="1581" y="134"/>
                    <a:pt x="1583" y="134"/>
                    <a:pt x="1584" y="135"/>
                  </a:cubicBezTo>
                  <a:cubicBezTo>
                    <a:pt x="1585" y="135"/>
                    <a:pt x="1585" y="135"/>
                    <a:pt x="1585" y="135"/>
                  </a:cubicBezTo>
                  <a:cubicBezTo>
                    <a:pt x="1593" y="144"/>
                    <a:pt x="1593" y="144"/>
                    <a:pt x="1593" y="144"/>
                  </a:cubicBezTo>
                  <a:cubicBezTo>
                    <a:pt x="1603" y="155"/>
                    <a:pt x="1617" y="164"/>
                    <a:pt x="1637" y="173"/>
                  </a:cubicBezTo>
                  <a:cubicBezTo>
                    <a:pt x="1662" y="183"/>
                    <a:pt x="1727" y="199"/>
                    <a:pt x="1753" y="200"/>
                  </a:cubicBezTo>
                  <a:cubicBezTo>
                    <a:pt x="1753" y="199"/>
                    <a:pt x="1753" y="199"/>
                    <a:pt x="1753" y="199"/>
                  </a:cubicBezTo>
                  <a:cubicBezTo>
                    <a:pt x="1752" y="197"/>
                    <a:pt x="1752" y="197"/>
                    <a:pt x="1752" y="197"/>
                  </a:cubicBezTo>
                  <a:cubicBezTo>
                    <a:pt x="1752" y="196"/>
                    <a:pt x="1752" y="196"/>
                    <a:pt x="1752" y="196"/>
                  </a:cubicBezTo>
                  <a:cubicBezTo>
                    <a:pt x="1752" y="196"/>
                    <a:pt x="1751" y="195"/>
                    <a:pt x="1750" y="194"/>
                  </a:cubicBezTo>
                  <a:cubicBezTo>
                    <a:pt x="1748" y="193"/>
                    <a:pt x="1748" y="193"/>
                    <a:pt x="1748" y="193"/>
                  </a:cubicBezTo>
                  <a:cubicBezTo>
                    <a:pt x="1748" y="191"/>
                    <a:pt x="1748" y="191"/>
                    <a:pt x="1748" y="191"/>
                  </a:cubicBezTo>
                  <a:cubicBezTo>
                    <a:pt x="1748" y="190"/>
                    <a:pt x="1747" y="190"/>
                    <a:pt x="1747" y="189"/>
                  </a:cubicBezTo>
                  <a:cubicBezTo>
                    <a:pt x="1715" y="164"/>
                    <a:pt x="1672" y="133"/>
                    <a:pt x="1625" y="128"/>
                  </a:cubicBezTo>
                  <a:cubicBezTo>
                    <a:pt x="1609" y="126"/>
                    <a:pt x="1609" y="126"/>
                    <a:pt x="1609" y="126"/>
                  </a:cubicBezTo>
                  <a:cubicBezTo>
                    <a:pt x="1658" y="105"/>
                    <a:pt x="1658" y="105"/>
                    <a:pt x="1658" y="105"/>
                  </a:cubicBezTo>
                  <a:lnTo>
                    <a:pt x="1664" y="105"/>
                  </a:lnTo>
                  <a:close/>
                  <a:moveTo>
                    <a:pt x="1669" y="90"/>
                  </a:moveTo>
                  <a:cubicBezTo>
                    <a:pt x="1670" y="89"/>
                    <a:pt x="1673" y="81"/>
                    <a:pt x="1675" y="75"/>
                  </a:cubicBezTo>
                  <a:cubicBezTo>
                    <a:pt x="1689" y="43"/>
                    <a:pt x="1732" y="36"/>
                    <a:pt x="1757" y="35"/>
                  </a:cubicBezTo>
                  <a:cubicBezTo>
                    <a:pt x="1764" y="33"/>
                    <a:pt x="1772" y="35"/>
                    <a:pt x="1778" y="33"/>
                  </a:cubicBezTo>
                  <a:cubicBezTo>
                    <a:pt x="1784" y="32"/>
                    <a:pt x="1784" y="32"/>
                    <a:pt x="1784" y="32"/>
                  </a:cubicBezTo>
                  <a:cubicBezTo>
                    <a:pt x="1783" y="38"/>
                    <a:pt x="1783" y="38"/>
                    <a:pt x="1783" y="38"/>
                  </a:cubicBezTo>
                  <a:cubicBezTo>
                    <a:pt x="1779" y="70"/>
                    <a:pt x="1714" y="102"/>
                    <a:pt x="1687" y="102"/>
                  </a:cubicBezTo>
                  <a:cubicBezTo>
                    <a:pt x="1680" y="102"/>
                    <a:pt x="1674" y="100"/>
                    <a:pt x="1669" y="96"/>
                  </a:cubicBezTo>
                  <a:cubicBezTo>
                    <a:pt x="1666" y="93"/>
                    <a:pt x="1666" y="93"/>
                    <a:pt x="1666" y="93"/>
                  </a:cubicBezTo>
                  <a:lnTo>
                    <a:pt x="1669" y="90"/>
                  </a:lnTo>
                  <a:close/>
                  <a:moveTo>
                    <a:pt x="121" y="96"/>
                  </a:moveTo>
                  <a:cubicBezTo>
                    <a:pt x="117" y="100"/>
                    <a:pt x="111" y="102"/>
                    <a:pt x="104" y="102"/>
                  </a:cubicBezTo>
                  <a:cubicBezTo>
                    <a:pt x="90" y="102"/>
                    <a:pt x="67" y="94"/>
                    <a:pt x="46" y="82"/>
                  </a:cubicBezTo>
                  <a:cubicBezTo>
                    <a:pt x="35" y="75"/>
                    <a:pt x="9" y="58"/>
                    <a:pt x="6" y="38"/>
                  </a:cubicBezTo>
                  <a:cubicBezTo>
                    <a:pt x="6" y="32"/>
                    <a:pt x="6" y="32"/>
                    <a:pt x="6" y="32"/>
                  </a:cubicBezTo>
                  <a:cubicBezTo>
                    <a:pt x="11" y="33"/>
                    <a:pt x="11" y="33"/>
                    <a:pt x="11" y="33"/>
                  </a:cubicBezTo>
                  <a:cubicBezTo>
                    <a:pt x="17" y="35"/>
                    <a:pt x="27" y="33"/>
                    <a:pt x="34" y="35"/>
                  </a:cubicBezTo>
                  <a:cubicBezTo>
                    <a:pt x="62" y="36"/>
                    <a:pt x="99" y="44"/>
                    <a:pt x="115" y="75"/>
                  </a:cubicBezTo>
                  <a:cubicBezTo>
                    <a:pt x="116" y="76"/>
                    <a:pt x="116" y="76"/>
                    <a:pt x="116" y="76"/>
                  </a:cubicBezTo>
                  <a:cubicBezTo>
                    <a:pt x="116" y="77"/>
                    <a:pt x="116" y="77"/>
                    <a:pt x="116" y="77"/>
                  </a:cubicBezTo>
                  <a:cubicBezTo>
                    <a:pt x="116" y="79"/>
                    <a:pt x="120" y="88"/>
                    <a:pt x="122" y="90"/>
                  </a:cubicBezTo>
                  <a:cubicBezTo>
                    <a:pt x="124" y="93"/>
                    <a:pt x="124" y="93"/>
                    <a:pt x="124" y="93"/>
                  </a:cubicBezTo>
                  <a:lnTo>
                    <a:pt x="121" y="96"/>
                  </a:lnTo>
                  <a:close/>
                  <a:moveTo>
                    <a:pt x="201" y="137"/>
                  </a:moveTo>
                  <a:cubicBezTo>
                    <a:pt x="184" y="165"/>
                    <a:pt x="90" y="190"/>
                    <a:pt x="66" y="190"/>
                  </a:cubicBezTo>
                  <a:cubicBezTo>
                    <a:pt x="61" y="190"/>
                    <a:pt x="57" y="190"/>
                    <a:pt x="55" y="188"/>
                  </a:cubicBezTo>
                  <a:cubicBezTo>
                    <a:pt x="52" y="185"/>
                    <a:pt x="52" y="185"/>
                    <a:pt x="52" y="185"/>
                  </a:cubicBezTo>
                  <a:cubicBezTo>
                    <a:pt x="55" y="182"/>
                    <a:pt x="55" y="182"/>
                    <a:pt x="55" y="182"/>
                  </a:cubicBezTo>
                  <a:cubicBezTo>
                    <a:pt x="98" y="148"/>
                    <a:pt x="144" y="131"/>
                    <a:pt x="192" y="131"/>
                  </a:cubicBezTo>
                  <a:cubicBezTo>
                    <a:pt x="204" y="131"/>
                    <a:pt x="204" y="131"/>
                    <a:pt x="204" y="131"/>
                  </a:cubicBezTo>
                  <a:lnTo>
                    <a:pt x="201" y="137"/>
                  </a:lnTo>
                  <a:close/>
                  <a:moveTo>
                    <a:pt x="257" y="113"/>
                  </a:moveTo>
                  <a:cubicBezTo>
                    <a:pt x="235" y="98"/>
                    <a:pt x="187" y="53"/>
                    <a:pt x="180" y="25"/>
                  </a:cubicBezTo>
                  <a:cubicBezTo>
                    <a:pt x="178" y="20"/>
                    <a:pt x="178" y="20"/>
                    <a:pt x="178" y="20"/>
                  </a:cubicBezTo>
                  <a:cubicBezTo>
                    <a:pt x="186" y="20"/>
                    <a:pt x="186" y="20"/>
                    <a:pt x="186" y="20"/>
                  </a:cubicBezTo>
                  <a:cubicBezTo>
                    <a:pt x="187" y="21"/>
                    <a:pt x="187" y="21"/>
                    <a:pt x="187" y="21"/>
                  </a:cubicBezTo>
                  <a:cubicBezTo>
                    <a:pt x="190" y="23"/>
                    <a:pt x="193" y="25"/>
                    <a:pt x="196" y="27"/>
                  </a:cubicBezTo>
                  <a:cubicBezTo>
                    <a:pt x="226" y="48"/>
                    <a:pt x="254" y="67"/>
                    <a:pt x="263" y="108"/>
                  </a:cubicBezTo>
                  <a:cubicBezTo>
                    <a:pt x="265" y="118"/>
                    <a:pt x="265" y="118"/>
                    <a:pt x="265" y="118"/>
                  </a:cubicBezTo>
                  <a:lnTo>
                    <a:pt x="257" y="113"/>
                  </a:lnTo>
                  <a:close/>
                  <a:moveTo>
                    <a:pt x="343" y="172"/>
                  </a:moveTo>
                  <a:cubicBezTo>
                    <a:pt x="311" y="203"/>
                    <a:pt x="247" y="224"/>
                    <a:pt x="212" y="233"/>
                  </a:cubicBezTo>
                  <a:cubicBezTo>
                    <a:pt x="206" y="235"/>
                    <a:pt x="206" y="235"/>
                    <a:pt x="206" y="235"/>
                  </a:cubicBezTo>
                  <a:cubicBezTo>
                    <a:pt x="206" y="225"/>
                    <a:pt x="206" y="225"/>
                    <a:pt x="206" y="225"/>
                  </a:cubicBezTo>
                  <a:cubicBezTo>
                    <a:pt x="208" y="224"/>
                    <a:pt x="208" y="224"/>
                    <a:pt x="208" y="224"/>
                  </a:cubicBezTo>
                  <a:cubicBezTo>
                    <a:pt x="237" y="194"/>
                    <a:pt x="288" y="165"/>
                    <a:pt x="336" y="165"/>
                  </a:cubicBezTo>
                  <a:cubicBezTo>
                    <a:pt x="350" y="165"/>
                    <a:pt x="350" y="165"/>
                    <a:pt x="350" y="165"/>
                  </a:cubicBezTo>
                  <a:lnTo>
                    <a:pt x="343" y="172"/>
                  </a:lnTo>
                  <a:close/>
                  <a:moveTo>
                    <a:pt x="417" y="154"/>
                  </a:moveTo>
                  <a:cubicBezTo>
                    <a:pt x="391" y="149"/>
                    <a:pt x="334" y="82"/>
                    <a:pt x="330" y="57"/>
                  </a:cubicBezTo>
                  <a:cubicBezTo>
                    <a:pt x="328" y="50"/>
                    <a:pt x="328" y="50"/>
                    <a:pt x="328" y="50"/>
                  </a:cubicBezTo>
                  <a:cubicBezTo>
                    <a:pt x="335" y="53"/>
                    <a:pt x="335" y="53"/>
                    <a:pt x="335" y="53"/>
                  </a:cubicBezTo>
                  <a:cubicBezTo>
                    <a:pt x="389" y="74"/>
                    <a:pt x="415" y="103"/>
                    <a:pt x="421" y="149"/>
                  </a:cubicBezTo>
                  <a:cubicBezTo>
                    <a:pt x="422" y="155"/>
                    <a:pt x="422" y="155"/>
                    <a:pt x="422" y="155"/>
                  </a:cubicBezTo>
                  <a:lnTo>
                    <a:pt x="417" y="154"/>
                  </a:lnTo>
                  <a:close/>
                  <a:moveTo>
                    <a:pt x="523" y="182"/>
                  </a:moveTo>
                  <a:cubicBezTo>
                    <a:pt x="523" y="187"/>
                    <a:pt x="523" y="190"/>
                    <a:pt x="521" y="193"/>
                  </a:cubicBezTo>
                  <a:cubicBezTo>
                    <a:pt x="503" y="227"/>
                    <a:pt x="459" y="274"/>
                    <a:pt x="420" y="290"/>
                  </a:cubicBezTo>
                  <a:cubicBezTo>
                    <a:pt x="413" y="293"/>
                    <a:pt x="413" y="293"/>
                    <a:pt x="413" y="293"/>
                  </a:cubicBezTo>
                  <a:cubicBezTo>
                    <a:pt x="415" y="285"/>
                    <a:pt x="415" y="285"/>
                    <a:pt x="415" y="285"/>
                  </a:cubicBezTo>
                  <a:cubicBezTo>
                    <a:pt x="426" y="238"/>
                    <a:pt x="473" y="189"/>
                    <a:pt x="518" y="178"/>
                  </a:cubicBezTo>
                  <a:cubicBezTo>
                    <a:pt x="523" y="177"/>
                    <a:pt x="523" y="177"/>
                    <a:pt x="523" y="177"/>
                  </a:cubicBezTo>
                  <a:lnTo>
                    <a:pt x="523" y="182"/>
                  </a:lnTo>
                  <a:close/>
                  <a:moveTo>
                    <a:pt x="570" y="151"/>
                  </a:moveTo>
                  <a:cubicBezTo>
                    <a:pt x="569" y="150"/>
                    <a:pt x="467" y="97"/>
                    <a:pt x="467" y="67"/>
                  </a:cubicBezTo>
                  <a:cubicBezTo>
                    <a:pt x="467" y="60"/>
                    <a:pt x="467" y="60"/>
                    <a:pt x="467" y="60"/>
                  </a:cubicBezTo>
                  <a:cubicBezTo>
                    <a:pt x="472" y="60"/>
                    <a:pt x="472" y="60"/>
                    <a:pt x="472" y="60"/>
                  </a:cubicBezTo>
                  <a:cubicBezTo>
                    <a:pt x="472" y="60"/>
                    <a:pt x="472" y="60"/>
                    <a:pt x="473" y="60"/>
                  </a:cubicBezTo>
                  <a:cubicBezTo>
                    <a:pt x="474" y="60"/>
                    <a:pt x="476" y="59"/>
                    <a:pt x="477" y="59"/>
                  </a:cubicBezTo>
                  <a:cubicBezTo>
                    <a:pt x="510" y="59"/>
                    <a:pt x="571" y="113"/>
                    <a:pt x="576" y="146"/>
                  </a:cubicBezTo>
                  <a:cubicBezTo>
                    <a:pt x="577" y="154"/>
                    <a:pt x="577" y="154"/>
                    <a:pt x="577" y="154"/>
                  </a:cubicBezTo>
                  <a:lnTo>
                    <a:pt x="570" y="151"/>
                  </a:lnTo>
                  <a:close/>
                  <a:moveTo>
                    <a:pt x="692" y="161"/>
                  </a:moveTo>
                  <a:cubicBezTo>
                    <a:pt x="688" y="190"/>
                    <a:pt x="639" y="251"/>
                    <a:pt x="612" y="267"/>
                  </a:cubicBezTo>
                  <a:cubicBezTo>
                    <a:pt x="602" y="272"/>
                    <a:pt x="602" y="272"/>
                    <a:pt x="602" y="272"/>
                  </a:cubicBezTo>
                  <a:cubicBezTo>
                    <a:pt x="607" y="258"/>
                    <a:pt x="607" y="258"/>
                    <a:pt x="607" y="258"/>
                  </a:cubicBezTo>
                  <a:cubicBezTo>
                    <a:pt x="616" y="233"/>
                    <a:pt x="623" y="211"/>
                    <a:pt x="643" y="190"/>
                  </a:cubicBezTo>
                  <a:cubicBezTo>
                    <a:pt x="646" y="187"/>
                    <a:pt x="646" y="187"/>
                    <a:pt x="646" y="187"/>
                  </a:cubicBezTo>
                  <a:cubicBezTo>
                    <a:pt x="656" y="177"/>
                    <a:pt x="672" y="161"/>
                    <a:pt x="687" y="157"/>
                  </a:cubicBezTo>
                  <a:cubicBezTo>
                    <a:pt x="693" y="155"/>
                    <a:pt x="693" y="155"/>
                    <a:pt x="693" y="155"/>
                  </a:cubicBezTo>
                  <a:lnTo>
                    <a:pt x="692" y="161"/>
                  </a:lnTo>
                  <a:close/>
                  <a:moveTo>
                    <a:pt x="740" y="131"/>
                  </a:moveTo>
                  <a:cubicBezTo>
                    <a:pt x="698" y="126"/>
                    <a:pt x="626" y="95"/>
                    <a:pt x="601" y="63"/>
                  </a:cubicBezTo>
                  <a:cubicBezTo>
                    <a:pt x="596" y="56"/>
                    <a:pt x="596" y="56"/>
                    <a:pt x="596" y="56"/>
                  </a:cubicBezTo>
                  <a:cubicBezTo>
                    <a:pt x="611" y="57"/>
                    <a:pt x="611" y="57"/>
                    <a:pt x="611" y="57"/>
                  </a:cubicBezTo>
                  <a:cubicBezTo>
                    <a:pt x="630" y="62"/>
                    <a:pt x="653" y="68"/>
                    <a:pt x="655" y="69"/>
                  </a:cubicBezTo>
                  <a:cubicBezTo>
                    <a:pt x="657" y="69"/>
                    <a:pt x="657" y="69"/>
                    <a:pt x="657" y="69"/>
                  </a:cubicBezTo>
                  <a:cubicBezTo>
                    <a:pt x="683" y="76"/>
                    <a:pt x="737" y="92"/>
                    <a:pt x="745" y="126"/>
                  </a:cubicBezTo>
                  <a:cubicBezTo>
                    <a:pt x="746" y="131"/>
                    <a:pt x="746" y="131"/>
                    <a:pt x="746" y="131"/>
                  </a:cubicBezTo>
                  <a:lnTo>
                    <a:pt x="740" y="131"/>
                  </a:lnTo>
                  <a:close/>
                  <a:moveTo>
                    <a:pt x="824" y="136"/>
                  </a:moveTo>
                  <a:cubicBezTo>
                    <a:pt x="824" y="164"/>
                    <a:pt x="782" y="224"/>
                    <a:pt x="759" y="240"/>
                  </a:cubicBezTo>
                  <a:cubicBezTo>
                    <a:pt x="749" y="247"/>
                    <a:pt x="749" y="247"/>
                    <a:pt x="749" y="247"/>
                  </a:cubicBezTo>
                  <a:cubicBezTo>
                    <a:pt x="749" y="235"/>
                    <a:pt x="749" y="235"/>
                    <a:pt x="749" y="235"/>
                  </a:cubicBezTo>
                  <a:cubicBezTo>
                    <a:pt x="749" y="202"/>
                    <a:pt x="784" y="144"/>
                    <a:pt x="819" y="132"/>
                  </a:cubicBezTo>
                  <a:cubicBezTo>
                    <a:pt x="824" y="131"/>
                    <a:pt x="824" y="131"/>
                    <a:pt x="824" y="131"/>
                  </a:cubicBezTo>
                  <a:lnTo>
                    <a:pt x="824" y="136"/>
                  </a:lnTo>
                  <a:close/>
                  <a:moveTo>
                    <a:pt x="846" y="106"/>
                  </a:moveTo>
                  <a:cubicBezTo>
                    <a:pt x="839" y="106"/>
                    <a:pt x="839" y="106"/>
                    <a:pt x="839" y="106"/>
                  </a:cubicBezTo>
                  <a:cubicBezTo>
                    <a:pt x="816" y="106"/>
                    <a:pt x="758" y="76"/>
                    <a:pt x="750" y="52"/>
                  </a:cubicBezTo>
                  <a:cubicBezTo>
                    <a:pt x="749" y="47"/>
                    <a:pt x="749" y="47"/>
                    <a:pt x="749" y="47"/>
                  </a:cubicBezTo>
                  <a:cubicBezTo>
                    <a:pt x="754" y="47"/>
                    <a:pt x="754" y="47"/>
                    <a:pt x="754" y="47"/>
                  </a:cubicBezTo>
                  <a:cubicBezTo>
                    <a:pt x="776" y="47"/>
                    <a:pt x="846" y="70"/>
                    <a:pt x="846" y="102"/>
                  </a:cubicBezTo>
                  <a:lnTo>
                    <a:pt x="846" y="106"/>
                  </a:lnTo>
                  <a:close/>
                  <a:moveTo>
                    <a:pt x="950" y="106"/>
                  </a:moveTo>
                  <a:cubicBezTo>
                    <a:pt x="942" y="106"/>
                    <a:pt x="942" y="106"/>
                    <a:pt x="942" y="106"/>
                  </a:cubicBezTo>
                  <a:cubicBezTo>
                    <a:pt x="944" y="101"/>
                    <a:pt x="944" y="101"/>
                    <a:pt x="944" y="101"/>
                  </a:cubicBezTo>
                  <a:cubicBezTo>
                    <a:pt x="954" y="67"/>
                    <a:pt x="997" y="57"/>
                    <a:pt x="1028" y="49"/>
                  </a:cubicBezTo>
                  <a:cubicBezTo>
                    <a:pt x="1042" y="45"/>
                    <a:pt x="1042" y="45"/>
                    <a:pt x="1042" y="45"/>
                  </a:cubicBezTo>
                  <a:cubicBezTo>
                    <a:pt x="1039" y="52"/>
                    <a:pt x="1039" y="52"/>
                    <a:pt x="1039" y="52"/>
                  </a:cubicBezTo>
                  <a:cubicBezTo>
                    <a:pt x="1030" y="78"/>
                    <a:pt x="975" y="106"/>
                    <a:pt x="950" y="106"/>
                  </a:cubicBezTo>
                  <a:close/>
                  <a:moveTo>
                    <a:pt x="1042" y="235"/>
                  </a:moveTo>
                  <a:cubicBezTo>
                    <a:pt x="1042" y="247"/>
                    <a:pt x="1042" y="247"/>
                    <a:pt x="1042" y="247"/>
                  </a:cubicBezTo>
                  <a:cubicBezTo>
                    <a:pt x="1032" y="240"/>
                    <a:pt x="1032" y="240"/>
                    <a:pt x="1032" y="240"/>
                  </a:cubicBezTo>
                  <a:cubicBezTo>
                    <a:pt x="1011" y="225"/>
                    <a:pt x="966" y="169"/>
                    <a:pt x="966" y="140"/>
                  </a:cubicBezTo>
                  <a:cubicBezTo>
                    <a:pt x="966" y="131"/>
                    <a:pt x="966" y="131"/>
                    <a:pt x="966" y="131"/>
                  </a:cubicBezTo>
                  <a:cubicBezTo>
                    <a:pt x="972" y="132"/>
                    <a:pt x="972" y="132"/>
                    <a:pt x="972" y="132"/>
                  </a:cubicBezTo>
                  <a:cubicBezTo>
                    <a:pt x="1007" y="144"/>
                    <a:pt x="1042" y="202"/>
                    <a:pt x="1042" y="235"/>
                  </a:cubicBezTo>
                  <a:close/>
                  <a:moveTo>
                    <a:pt x="1050" y="131"/>
                  </a:moveTo>
                  <a:cubicBezTo>
                    <a:pt x="1044" y="132"/>
                    <a:pt x="1044" y="132"/>
                    <a:pt x="1044" y="132"/>
                  </a:cubicBezTo>
                  <a:cubicBezTo>
                    <a:pt x="1045" y="126"/>
                    <a:pt x="1045" y="126"/>
                    <a:pt x="1045" y="126"/>
                  </a:cubicBezTo>
                  <a:cubicBezTo>
                    <a:pt x="1049" y="91"/>
                    <a:pt x="1107" y="75"/>
                    <a:pt x="1133" y="69"/>
                  </a:cubicBezTo>
                  <a:cubicBezTo>
                    <a:pt x="1142" y="64"/>
                    <a:pt x="1180" y="56"/>
                    <a:pt x="1186" y="56"/>
                  </a:cubicBezTo>
                  <a:cubicBezTo>
                    <a:pt x="1191" y="56"/>
                    <a:pt x="1191" y="56"/>
                    <a:pt x="1191" y="56"/>
                  </a:cubicBezTo>
                  <a:cubicBezTo>
                    <a:pt x="1189" y="62"/>
                    <a:pt x="1189" y="62"/>
                    <a:pt x="1189" y="62"/>
                  </a:cubicBezTo>
                  <a:cubicBezTo>
                    <a:pt x="1188" y="67"/>
                    <a:pt x="1179" y="75"/>
                    <a:pt x="1174" y="78"/>
                  </a:cubicBezTo>
                  <a:cubicBezTo>
                    <a:pt x="1137" y="106"/>
                    <a:pt x="1096" y="124"/>
                    <a:pt x="1050" y="131"/>
                  </a:cubicBezTo>
                  <a:close/>
                  <a:moveTo>
                    <a:pt x="1148" y="190"/>
                  </a:moveTo>
                  <a:cubicBezTo>
                    <a:pt x="1165" y="209"/>
                    <a:pt x="1176" y="233"/>
                    <a:pt x="1184" y="262"/>
                  </a:cubicBezTo>
                  <a:cubicBezTo>
                    <a:pt x="1186" y="272"/>
                    <a:pt x="1186" y="272"/>
                    <a:pt x="1186" y="272"/>
                  </a:cubicBezTo>
                  <a:cubicBezTo>
                    <a:pt x="1178" y="267"/>
                    <a:pt x="1178" y="267"/>
                    <a:pt x="1178" y="267"/>
                  </a:cubicBezTo>
                  <a:cubicBezTo>
                    <a:pt x="1153" y="253"/>
                    <a:pt x="1099" y="192"/>
                    <a:pt x="1099" y="161"/>
                  </a:cubicBezTo>
                  <a:cubicBezTo>
                    <a:pt x="1099" y="155"/>
                    <a:pt x="1099" y="155"/>
                    <a:pt x="1099" y="155"/>
                  </a:cubicBezTo>
                  <a:cubicBezTo>
                    <a:pt x="1104" y="157"/>
                    <a:pt x="1104" y="157"/>
                    <a:pt x="1104" y="157"/>
                  </a:cubicBezTo>
                  <a:cubicBezTo>
                    <a:pt x="1118" y="161"/>
                    <a:pt x="1139" y="182"/>
                    <a:pt x="1148" y="190"/>
                  </a:cubicBezTo>
                  <a:close/>
                  <a:moveTo>
                    <a:pt x="1213" y="153"/>
                  </a:moveTo>
                  <a:cubicBezTo>
                    <a:pt x="1214" y="146"/>
                    <a:pt x="1214" y="146"/>
                    <a:pt x="1214" y="146"/>
                  </a:cubicBezTo>
                  <a:cubicBezTo>
                    <a:pt x="1218" y="112"/>
                    <a:pt x="1283" y="59"/>
                    <a:pt x="1313" y="59"/>
                  </a:cubicBezTo>
                  <a:cubicBezTo>
                    <a:pt x="1316" y="59"/>
                    <a:pt x="1317" y="60"/>
                    <a:pt x="1319" y="60"/>
                  </a:cubicBezTo>
                  <a:cubicBezTo>
                    <a:pt x="1322" y="60"/>
                    <a:pt x="1322" y="60"/>
                    <a:pt x="1322" y="60"/>
                  </a:cubicBezTo>
                  <a:cubicBezTo>
                    <a:pt x="1322" y="67"/>
                    <a:pt x="1322" y="67"/>
                    <a:pt x="1322" y="67"/>
                  </a:cubicBezTo>
                  <a:cubicBezTo>
                    <a:pt x="1322" y="94"/>
                    <a:pt x="1238" y="145"/>
                    <a:pt x="1219" y="151"/>
                  </a:cubicBezTo>
                  <a:lnTo>
                    <a:pt x="1213" y="153"/>
                  </a:lnTo>
                  <a:close/>
                  <a:moveTo>
                    <a:pt x="1376" y="285"/>
                  </a:moveTo>
                  <a:cubicBezTo>
                    <a:pt x="1378" y="294"/>
                    <a:pt x="1378" y="294"/>
                    <a:pt x="1378" y="294"/>
                  </a:cubicBezTo>
                  <a:cubicBezTo>
                    <a:pt x="1370" y="290"/>
                    <a:pt x="1370" y="290"/>
                    <a:pt x="1370" y="290"/>
                  </a:cubicBezTo>
                  <a:cubicBezTo>
                    <a:pt x="1326" y="270"/>
                    <a:pt x="1289" y="231"/>
                    <a:pt x="1267" y="184"/>
                  </a:cubicBezTo>
                  <a:cubicBezTo>
                    <a:pt x="1263" y="176"/>
                    <a:pt x="1263" y="176"/>
                    <a:pt x="1263" y="176"/>
                  </a:cubicBezTo>
                  <a:cubicBezTo>
                    <a:pt x="1272" y="178"/>
                    <a:pt x="1272" y="178"/>
                    <a:pt x="1272" y="178"/>
                  </a:cubicBezTo>
                  <a:cubicBezTo>
                    <a:pt x="1317" y="189"/>
                    <a:pt x="1365" y="238"/>
                    <a:pt x="1376" y="285"/>
                  </a:cubicBezTo>
                  <a:close/>
                  <a:moveTo>
                    <a:pt x="1367" y="155"/>
                  </a:moveTo>
                  <a:cubicBezTo>
                    <a:pt x="1368" y="149"/>
                    <a:pt x="1368" y="149"/>
                    <a:pt x="1368" y="149"/>
                  </a:cubicBezTo>
                  <a:cubicBezTo>
                    <a:pt x="1375" y="91"/>
                    <a:pt x="1414" y="69"/>
                    <a:pt x="1454" y="53"/>
                  </a:cubicBezTo>
                  <a:cubicBezTo>
                    <a:pt x="1461" y="50"/>
                    <a:pt x="1461" y="50"/>
                    <a:pt x="1461" y="50"/>
                  </a:cubicBezTo>
                  <a:cubicBezTo>
                    <a:pt x="1460" y="57"/>
                    <a:pt x="1460" y="57"/>
                    <a:pt x="1460" y="57"/>
                  </a:cubicBezTo>
                  <a:cubicBezTo>
                    <a:pt x="1456" y="82"/>
                    <a:pt x="1399" y="149"/>
                    <a:pt x="1373" y="154"/>
                  </a:cubicBezTo>
                  <a:lnTo>
                    <a:pt x="1367" y="155"/>
                  </a:lnTo>
                  <a:close/>
                  <a:moveTo>
                    <a:pt x="1579" y="221"/>
                  </a:moveTo>
                  <a:cubicBezTo>
                    <a:pt x="1586" y="226"/>
                    <a:pt x="1586" y="226"/>
                    <a:pt x="1586" y="226"/>
                  </a:cubicBezTo>
                  <a:cubicBezTo>
                    <a:pt x="1581" y="234"/>
                    <a:pt x="1581" y="234"/>
                    <a:pt x="1581" y="234"/>
                  </a:cubicBezTo>
                  <a:cubicBezTo>
                    <a:pt x="1578" y="233"/>
                    <a:pt x="1578" y="233"/>
                    <a:pt x="1578" y="233"/>
                  </a:cubicBezTo>
                  <a:cubicBezTo>
                    <a:pt x="1534" y="221"/>
                    <a:pt x="1473" y="201"/>
                    <a:pt x="1447" y="171"/>
                  </a:cubicBezTo>
                  <a:cubicBezTo>
                    <a:pt x="1442" y="165"/>
                    <a:pt x="1442" y="165"/>
                    <a:pt x="1442" y="165"/>
                  </a:cubicBezTo>
                  <a:cubicBezTo>
                    <a:pt x="1455" y="165"/>
                    <a:pt x="1455" y="165"/>
                    <a:pt x="1455" y="165"/>
                  </a:cubicBezTo>
                  <a:cubicBezTo>
                    <a:pt x="1504" y="165"/>
                    <a:pt x="1542" y="193"/>
                    <a:pt x="1579" y="221"/>
                  </a:cubicBezTo>
                  <a:close/>
                  <a:moveTo>
                    <a:pt x="1526" y="118"/>
                  </a:moveTo>
                  <a:cubicBezTo>
                    <a:pt x="1528" y="108"/>
                    <a:pt x="1528" y="108"/>
                    <a:pt x="1528" y="108"/>
                  </a:cubicBezTo>
                  <a:cubicBezTo>
                    <a:pt x="1534" y="68"/>
                    <a:pt x="1562" y="48"/>
                    <a:pt x="1592" y="28"/>
                  </a:cubicBezTo>
                  <a:cubicBezTo>
                    <a:pt x="1596" y="25"/>
                    <a:pt x="1599" y="23"/>
                    <a:pt x="1602" y="21"/>
                  </a:cubicBezTo>
                  <a:cubicBezTo>
                    <a:pt x="1603" y="20"/>
                    <a:pt x="1603" y="20"/>
                    <a:pt x="1603" y="20"/>
                  </a:cubicBezTo>
                  <a:cubicBezTo>
                    <a:pt x="1613" y="20"/>
                    <a:pt x="1613" y="20"/>
                    <a:pt x="1613" y="20"/>
                  </a:cubicBezTo>
                  <a:cubicBezTo>
                    <a:pt x="1611" y="25"/>
                    <a:pt x="1611" y="25"/>
                    <a:pt x="1611" y="25"/>
                  </a:cubicBezTo>
                  <a:cubicBezTo>
                    <a:pt x="1604" y="51"/>
                    <a:pt x="1556" y="98"/>
                    <a:pt x="1534" y="113"/>
                  </a:cubicBezTo>
                  <a:lnTo>
                    <a:pt x="1526" y="118"/>
                  </a:lnTo>
                  <a:close/>
                  <a:moveTo>
                    <a:pt x="1734" y="182"/>
                  </a:moveTo>
                  <a:cubicBezTo>
                    <a:pt x="1738" y="185"/>
                    <a:pt x="1738" y="185"/>
                    <a:pt x="1738" y="185"/>
                  </a:cubicBezTo>
                  <a:cubicBezTo>
                    <a:pt x="1735" y="188"/>
                    <a:pt x="1735" y="188"/>
                    <a:pt x="1735" y="188"/>
                  </a:cubicBezTo>
                  <a:cubicBezTo>
                    <a:pt x="1732" y="190"/>
                    <a:pt x="1728" y="190"/>
                    <a:pt x="1725" y="190"/>
                  </a:cubicBezTo>
                  <a:cubicBezTo>
                    <a:pt x="1723" y="190"/>
                    <a:pt x="1721" y="190"/>
                    <a:pt x="1719" y="190"/>
                  </a:cubicBezTo>
                  <a:cubicBezTo>
                    <a:pt x="1717" y="189"/>
                    <a:pt x="1716" y="189"/>
                    <a:pt x="1714" y="189"/>
                  </a:cubicBezTo>
                  <a:cubicBezTo>
                    <a:pt x="1713" y="189"/>
                    <a:pt x="1713" y="189"/>
                    <a:pt x="1713" y="189"/>
                  </a:cubicBezTo>
                  <a:cubicBezTo>
                    <a:pt x="1709" y="188"/>
                    <a:pt x="1706" y="187"/>
                    <a:pt x="1702" y="186"/>
                  </a:cubicBezTo>
                  <a:cubicBezTo>
                    <a:pt x="1663" y="178"/>
                    <a:pt x="1619" y="168"/>
                    <a:pt x="1590" y="138"/>
                  </a:cubicBezTo>
                  <a:cubicBezTo>
                    <a:pt x="1583" y="131"/>
                    <a:pt x="1583" y="131"/>
                    <a:pt x="1583" y="131"/>
                  </a:cubicBezTo>
                  <a:cubicBezTo>
                    <a:pt x="1598" y="131"/>
                    <a:pt x="1598" y="131"/>
                    <a:pt x="1598" y="131"/>
                  </a:cubicBezTo>
                  <a:cubicBezTo>
                    <a:pt x="1646" y="131"/>
                    <a:pt x="1692" y="148"/>
                    <a:pt x="173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7" name="稻壳儿春秋广告/盗版必究        原创来源：http://chn.docer.com/works?userid=199329941#!/work_time"/>
            <p:cNvSpPr>
              <a:spLocks noEditPoints="1"/>
            </p:cNvSpPr>
            <p:nvPr/>
          </p:nvSpPr>
          <p:spPr bwMode="auto">
            <a:xfrm>
              <a:off x="5122" y="1082"/>
              <a:ext cx="568" cy="489"/>
            </a:xfrm>
            <a:custGeom>
              <a:avLst/>
              <a:gdLst>
                <a:gd name="T0" fmla="*/ 60 w 271"/>
                <a:gd name="T1" fmla="*/ 70 h 232"/>
                <a:gd name="T2" fmla="*/ 161 w 271"/>
                <a:gd name="T3" fmla="*/ 7 h 232"/>
                <a:gd name="T4" fmla="*/ 235 w 271"/>
                <a:gd name="T5" fmla="*/ 102 h 232"/>
                <a:gd name="T6" fmla="*/ 259 w 271"/>
                <a:gd name="T7" fmla="*/ 175 h 232"/>
                <a:gd name="T8" fmla="*/ 185 w 271"/>
                <a:gd name="T9" fmla="*/ 209 h 232"/>
                <a:gd name="T10" fmla="*/ 90 w 271"/>
                <a:gd name="T11" fmla="*/ 223 h 232"/>
                <a:gd name="T12" fmla="*/ 3 w 271"/>
                <a:gd name="T13" fmla="*/ 131 h 232"/>
                <a:gd name="T14" fmla="*/ 138 w 271"/>
                <a:gd name="T15" fmla="*/ 128 h 232"/>
                <a:gd name="T16" fmla="*/ 137 w 271"/>
                <a:gd name="T17" fmla="*/ 166 h 232"/>
                <a:gd name="T18" fmla="*/ 126 w 271"/>
                <a:gd name="T19" fmla="*/ 112 h 232"/>
                <a:gd name="T20" fmla="*/ 113 w 271"/>
                <a:gd name="T21" fmla="*/ 163 h 232"/>
                <a:gd name="T22" fmla="*/ 126 w 271"/>
                <a:gd name="T23" fmla="*/ 111 h 232"/>
                <a:gd name="T24" fmla="*/ 47 w 271"/>
                <a:gd name="T25" fmla="*/ 147 h 232"/>
                <a:gd name="T26" fmla="*/ 71 w 271"/>
                <a:gd name="T27" fmla="*/ 75 h 232"/>
                <a:gd name="T28" fmla="*/ 9 w 271"/>
                <a:gd name="T29" fmla="*/ 131 h 232"/>
                <a:gd name="T30" fmla="*/ 85 w 271"/>
                <a:gd name="T31" fmla="*/ 217 h 232"/>
                <a:gd name="T32" fmla="*/ 123 w 271"/>
                <a:gd name="T33" fmla="*/ 214 h 232"/>
                <a:gd name="T34" fmla="*/ 99 w 271"/>
                <a:gd name="T35" fmla="*/ 36 h 232"/>
                <a:gd name="T36" fmla="*/ 184 w 271"/>
                <a:gd name="T37" fmla="*/ 85 h 232"/>
                <a:gd name="T38" fmla="*/ 207 w 271"/>
                <a:gd name="T39" fmla="*/ 164 h 232"/>
                <a:gd name="T40" fmla="*/ 195 w 271"/>
                <a:gd name="T41" fmla="*/ 191 h 232"/>
                <a:gd name="T42" fmla="*/ 265 w 271"/>
                <a:gd name="T43" fmla="*/ 158 h 232"/>
                <a:gd name="T44" fmla="*/ 211 w 271"/>
                <a:gd name="T45" fmla="*/ 55 h 232"/>
                <a:gd name="T46" fmla="*/ 99 w 271"/>
                <a:gd name="T47" fmla="*/ 36 h 232"/>
                <a:gd name="T48" fmla="*/ 134 w 271"/>
                <a:gd name="T49" fmla="*/ 194 h 232"/>
                <a:gd name="T50" fmla="*/ 86 w 271"/>
                <a:gd name="T51" fmla="*/ 120 h 232"/>
                <a:gd name="T52" fmla="*/ 177 w 271"/>
                <a:gd name="T53" fmla="*/ 121 h 232"/>
                <a:gd name="T54" fmla="*/ 126 w 271"/>
                <a:gd name="T55" fmla="*/ 182 h 232"/>
                <a:gd name="T56" fmla="*/ 104 w 271"/>
                <a:gd name="T57" fmla="*/ 114 h 232"/>
                <a:gd name="T58" fmla="*/ 163 w 271"/>
                <a:gd name="T59" fmla="*/ 148 h 232"/>
                <a:gd name="T60" fmla="*/ 123 w 271"/>
                <a:gd name="T61" fmla="*/ 172 h 232"/>
                <a:gd name="T62" fmla="*/ 166 w 271"/>
                <a:gd name="T63" fmla="*/ 156 h 232"/>
                <a:gd name="T64" fmla="*/ 103 w 271"/>
                <a:gd name="T65" fmla="*/ 102 h 232"/>
                <a:gd name="T66" fmla="*/ 141 w 271"/>
                <a:gd name="T67" fmla="*/ 191 h 232"/>
                <a:gd name="T68" fmla="*/ 179 w 271"/>
                <a:gd name="T69" fmla="*/ 171 h 232"/>
                <a:gd name="T70" fmla="*/ 188 w 271"/>
                <a:gd name="T71" fmla="*/ 126 h 232"/>
                <a:gd name="T72" fmla="*/ 140 w 271"/>
                <a:gd name="T73" fmla="*/ 72 h 232"/>
                <a:gd name="T74" fmla="*/ 64 w 271"/>
                <a:gd name="T75" fmla="*/ 134 h 232"/>
                <a:gd name="T76" fmla="*/ 113 w 271"/>
                <a:gd name="T77" fmla="*/ 198 h 232"/>
                <a:gd name="T78" fmla="*/ 171 w 271"/>
                <a:gd name="T79" fmla="*/ 191 h 232"/>
                <a:gd name="T80" fmla="*/ 221 w 271"/>
                <a:gd name="T81" fmla="*/ 130 h 232"/>
                <a:gd name="T82" fmla="*/ 148 w 271"/>
                <a:gd name="T83" fmla="*/ 56 h 232"/>
                <a:gd name="T84" fmla="*/ 95 w 271"/>
                <a:gd name="T85" fmla="*/ 67 h 232"/>
                <a:gd name="T86" fmla="*/ 186 w 271"/>
                <a:gd name="T87" fmla="*/ 105 h 232"/>
                <a:gd name="T88" fmla="*/ 189 w 271"/>
                <a:gd name="T89" fmla="*/ 160 h 232"/>
                <a:gd name="T90" fmla="*/ 59 w 271"/>
                <a:gd name="T91" fmla="*/ 197 h 232"/>
                <a:gd name="T92" fmla="*/ 58 w 271"/>
                <a:gd name="T93" fmla="*/ 146 h 232"/>
                <a:gd name="T94" fmla="*/ 121 w 271"/>
                <a:gd name="T95" fmla="*/ 141 h 232"/>
                <a:gd name="T96" fmla="*/ 129 w 271"/>
                <a:gd name="T97" fmla="*/ 13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1" h="232">
                  <a:moveTo>
                    <a:pt x="25" y="84"/>
                  </a:moveTo>
                  <a:cubicBezTo>
                    <a:pt x="29" y="78"/>
                    <a:pt x="37" y="72"/>
                    <a:pt x="49" y="72"/>
                  </a:cubicBezTo>
                  <a:cubicBezTo>
                    <a:pt x="53" y="71"/>
                    <a:pt x="56" y="71"/>
                    <a:pt x="60" y="70"/>
                  </a:cubicBezTo>
                  <a:cubicBezTo>
                    <a:pt x="68" y="69"/>
                    <a:pt x="74" y="65"/>
                    <a:pt x="78" y="57"/>
                  </a:cubicBezTo>
                  <a:cubicBezTo>
                    <a:pt x="87" y="42"/>
                    <a:pt x="96" y="27"/>
                    <a:pt x="110" y="16"/>
                  </a:cubicBezTo>
                  <a:cubicBezTo>
                    <a:pt x="126" y="4"/>
                    <a:pt x="143" y="0"/>
                    <a:pt x="161" y="7"/>
                  </a:cubicBezTo>
                  <a:cubicBezTo>
                    <a:pt x="173" y="11"/>
                    <a:pt x="185" y="15"/>
                    <a:pt x="197" y="21"/>
                  </a:cubicBezTo>
                  <a:cubicBezTo>
                    <a:pt x="210" y="29"/>
                    <a:pt x="219" y="41"/>
                    <a:pt x="217" y="57"/>
                  </a:cubicBezTo>
                  <a:cubicBezTo>
                    <a:pt x="213" y="76"/>
                    <a:pt x="222" y="90"/>
                    <a:pt x="235" y="102"/>
                  </a:cubicBezTo>
                  <a:cubicBezTo>
                    <a:pt x="241" y="107"/>
                    <a:pt x="246" y="112"/>
                    <a:pt x="251" y="117"/>
                  </a:cubicBezTo>
                  <a:cubicBezTo>
                    <a:pt x="264" y="128"/>
                    <a:pt x="269" y="143"/>
                    <a:pt x="270" y="159"/>
                  </a:cubicBezTo>
                  <a:cubicBezTo>
                    <a:pt x="271" y="167"/>
                    <a:pt x="267" y="173"/>
                    <a:pt x="259" y="175"/>
                  </a:cubicBezTo>
                  <a:cubicBezTo>
                    <a:pt x="254" y="177"/>
                    <a:pt x="248" y="178"/>
                    <a:pt x="243" y="179"/>
                  </a:cubicBezTo>
                  <a:cubicBezTo>
                    <a:pt x="223" y="183"/>
                    <a:pt x="204" y="189"/>
                    <a:pt x="190" y="205"/>
                  </a:cubicBezTo>
                  <a:cubicBezTo>
                    <a:pt x="189" y="206"/>
                    <a:pt x="187" y="208"/>
                    <a:pt x="185" y="209"/>
                  </a:cubicBezTo>
                  <a:cubicBezTo>
                    <a:pt x="174" y="212"/>
                    <a:pt x="164" y="217"/>
                    <a:pt x="158" y="227"/>
                  </a:cubicBezTo>
                  <a:cubicBezTo>
                    <a:pt x="155" y="231"/>
                    <a:pt x="151" y="232"/>
                    <a:pt x="147" y="230"/>
                  </a:cubicBezTo>
                  <a:cubicBezTo>
                    <a:pt x="128" y="225"/>
                    <a:pt x="109" y="224"/>
                    <a:pt x="90" y="223"/>
                  </a:cubicBezTo>
                  <a:cubicBezTo>
                    <a:pt x="60" y="222"/>
                    <a:pt x="35" y="209"/>
                    <a:pt x="18" y="183"/>
                  </a:cubicBezTo>
                  <a:cubicBezTo>
                    <a:pt x="15" y="178"/>
                    <a:pt x="12" y="173"/>
                    <a:pt x="9" y="168"/>
                  </a:cubicBezTo>
                  <a:cubicBezTo>
                    <a:pt x="1" y="156"/>
                    <a:pt x="0" y="144"/>
                    <a:pt x="3" y="131"/>
                  </a:cubicBezTo>
                  <a:cubicBezTo>
                    <a:pt x="8" y="116"/>
                    <a:pt x="14" y="101"/>
                    <a:pt x="25" y="84"/>
                  </a:cubicBezTo>
                  <a:moveTo>
                    <a:pt x="126" y="111"/>
                  </a:moveTo>
                  <a:cubicBezTo>
                    <a:pt x="129" y="118"/>
                    <a:pt x="132" y="123"/>
                    <a:pt x="138" y="128"/>
                  </a:cubicBezTo>
                  <a:cubicBezTo>
                    <a:pt x="149" y="137"/>
                    <a:pt x="145" y="155"/>
                    <a:pt x="131" y="158"/>
                  </a:cubicBezTo>
                  <a:cubicBezTo>
                    <a:pt x="129" y="159"/>
                    <a:pt x="126" y="158"/>
                    <a:pt x="124" y="161"/>
                  </a:cubicBezTo>
                  <a:cubicBezTo>
                    <a:pt x="127" y="165"/>
                    <a:pt x="132" y="169"/>
                    <a:pt x="137" y="166"/>
                  </a:cubicBezTo>
                  <a:cubicBezTo>
                    <a:pt x="147" y="160"/>
                    <a:pt x="154" y="150"/>
                    <a:pt x="158" y="139"/>
                  </a:cubicBezTo>
                  <a:cubicBezTo>
                    <a:pt x="159" y="137"/>
                    <a:pt x="158" y="134"/>
                    <a:pt x="157" y="132"/>
                  </a:cubicBezTo>
                  <a:cubicBezTo>
                    <a:pt x="153" y="119"/>
                    <a:pt x="141" y="111"/>
                    <a:pt x="126" y="112"/>
                  </a:cubicBezTo>
                  <a:cubicBezTo>
                    <a:pt x="118" y="108"/>
                    <a:pt x="112" y="112"/>
                    <a:pt x="108" y="118"/>
                  </a:cubicBezTo>
                  <a:cubicBezTo>
                    <a:pt x="103" y="127"/>
                    <a:pt x="97" y="136"/>
                    <a:pt x="100" y="146"/>
                  </a:cubicBezTo>
                  <a:cubicBezTo>
                    <a:pt x="102" y="152"/>
                    <a:pt x="107" y="158"/>
                    <a:pt x="113" y="163"/>
                  </a:cubicBezTo>
                  <a:cubicBezTo>
                    <a:pt x="114" y="158"/>
                    <a:pt x="112" y="153"/>
                    <a:pt x="111" y="149"/>
                  </a:cubicBezTo>
                  <a:cubicBezTo>
                    <a:pt x="106" y="137"/>
                    <a:pt x="110" y="128"/>
                    <a:pt x="118" y="120"/>
                  </a:cubicBezTo>
                  <a:cubicBezTo>
                    <a:pt x="121" y="117"/>
                    <a:pt x="124" y="115"/>
                    <a:pt x="126" y="111"/>
                  </a:cubicBezTo>
                  <a:moveTo>
                    <a:pt x="85" y="217"/>
                  </a:moveTo>
                  <a:cubicBezTo>
                    <a:pt x="84" y="217"/>
                    <a:pt x="82" y="216"/>
                    <a:pt x="81" y="216"/>
                  </a:cubicBezTo>
                  <a:cubicBezTo>
                    <a:pt x="55" y="211"/>
                    <a:pt x="31" y="180"/>
                    <a:pt x="47" y="147"/>
                  </a:cubicBezTo>
                  <a:cubicBezTo>
                    <a:pt x="50" y="141"/>
                    <a:pt x="55" y="136"/>
                    <a:pt x="56" y="129"/>
                  </a:cubicBezTo>
                  <a:cubicBezTo>
                    <a:pt x="59" y="115"/>
                    <a:pt x="64" y="102"/>
                    <a:pt x="69" y="89"/>
                  </a:cubicBezTo>
                  <a:cubicBezTo>
                    <a:pt x="70" y="85"/>
                    <a:pt x="71" y="80"/>
                    <a:pt x="71" y="75"/>
                  </a:cubicBezTo>
                  <a:cubicBezTo>
                    <a:pt x="64" y="77"/>
                    <a:pt x="58" y="77"/>
                    <a:pt x="51" y="77"/>
                  </a:cubicBezTo>
                  <a:cubicBezTo>
                    <a:pt x="41" y="77"/>
                    <a:pt x="34" y="82"/>
                    <a:pt x="28" y="90"/>
                  </a:cubicBezTo>
                  <a:cubicBezTo>
                    <a:pt x="19" y="103"/>
                    <a:pt x="13" y="117"/>
                    <a:pt x="9" y="131"/>
                  </a:cubicBezTo>
                  <a:cubicBezTo>
                    <a:pt x="5" y="141"/>
                    <a:pt x="6" y="151"/>
                    <a:pt x="10" y="159"/>
                  </a:cubicBezTo>
                  <a:cubicBezTo>
                    <a:pt x="23" y="186"/>
                    <a:pt x="42" y="207"/>
                    <a:pt x="71" y="216"/>
                  </a:cubicBezTo>
                  <a:cubicBezTo>
                    <a:pt x="76" y="217"/>
                    <a:pt x="80" y="219"/>
                    <a:pt x="85" y="217"/>
                  </a:cubicBezTo>
                  <a:cubicBezTo>
                    <a:pt x="88" y="219"/>
                    <a:pt x="91" y="219"/>
                    <a:pt x="94" y="219"/>
                  </a:cubicBezTo>
                  <a:cubicBezTo>
                    <a:pt x="108" y="219"/>
                    <a:pt x="123" y="218"/>
                    <a:pt x="137" y="222"/>
                  </a:cubicBezTo>
                  <a:cubicBezTo>
                    <a:pt x="131" y="221"/>
                    <a:pt x="127" y="217"/>
                    <a:pt x="123" y="214"/>
                  </a:cubicBezTo>
                  <a:cubicBezTo>
                    <a:pt x="116" y="208"/>
                    <a:pt x="108" y="208"/>
                    <a:pt x="99" y="211"/>
                  </a:cubicBezTo>
                  <a:cubicBezTo>
                    <a:pt x="95" y="213"/>
                    <a:pt x="90" y="215"/>
                    <a:pt x="85" y="217"/>
                  </a:cubicBezTo>
                  <a:moveTo>
                    <a:pt x="99" y="36"/>
                  </a:moveTo>
                  <a:cubicBezTo>
                    <a:pt x="105" y="35"/>
                    <a:pt x="110" y="34"/>
                    <a:pt x="115" y="34"/>
                  </a:cubicBezTo>
                  <a:cubicBezTo>
                    <a:pt x="135" y="31"/>
                    <a:pt x="145" y="37"/>
                    <a:pt x="153" y="54"/>
                  </a:cubicBezTo>
                  <a:cubicBezTo>
                    <a:pt x="159" y="68"/>
                    <a:pt x="169" y="79"/>
                    <a:pt x="184" y="85"/>
                  </a:cubicBezTo>
                  <a:cubicBezTo>
                    <a:pt x="204" y="94"/>
                    <a:pt x="218" y="108"/>
                    <a:pt x="225" y="128"/>
                  </a:cubicBezTo>
                  <a:cubicBezTo>
                    <a:pt x="228" y="136"/>
                    <a:pt x="228" y="143"/>
                    <a:pt x="222" y="150"/>
                  </a:cubicBezTo>
                  <a:cubicBezTo>
                    <a:pt x="218" y="156"/>
                    <a:pt x="213" y="160"/>
                    <a:pt x="207" y="164"/>
                  </a:cubicBezTo>
                  <a:cubicBezTo>
                    <a:pt x="203" y="166"/>
                    <a:pt x="198" y="169"/>
                    <a:pt x="194" y="172"/>
                  </a:cubicBezTo>
                  <a:cubicBezTo>
                    <a:pt x="184" y="178"/>
                    <a:pt x="179" y="187"/>
                    <a:pt x="177" y="200"/>
                  </a:cubicBezTo>
                  <a:cubicBezTo>
                    <a:pt x="184" y="197"/>
                    <a:pt x="190" y="194"/>
                    <a:pt x="195" y="191"/>
                  </a:cubicBezTo>
                  <a:cubicBezTo>
                    <a:pt x="206" y="183"/>
                    <a:pt x="219" y="179"/>
                    <a:pt x="232" y="177"/>
                  </a:cubicBezTo>
                  <a:cubicBezTo>
                    <a:pt x="239" y="175"/>
                    <a:pt x="247" y="174"/>
                    <a:pt x="255" y="171"/>
                  </a:cubicBezTo>
                  <a:cubicBezTo>
                    <a:pt x="262" y="169"/>
                    <a:pt x="265" y="165"/>
                    <a:pt x="265" y="158"/>
                  </a:cubicBezTo>
                  <a:cubicBezTo>
                    <a:pt x="264" y="144"/>
                    <a:pt x="260" y="131"/>
                    <a:pt x="249" y="122"/>
                  </a:cubicBezTo>
                  <a:cubicBezTo>
                    <a:pt x="245" y="118"/>
                    <a:pt x="241" y="114"/>
                    <a:pt x="237" y="110"/>
                  </a:cubicBezTo>
                  <a:cubicBezTo>
                    <a:pt x="218" y="97"/>
                    <a:pt x="209" y="78"/>
                    <a:pt x="211" y="55"/>
                  </a:cubicBezTo>
                  <a:cubicBezTo>
                    <a:pt x="211" y="41"/>
                    <a:pt x="204" y="33"/>
                    <a:pt x="193" y="26"/>
                  </a:cubicBezTo>
                  <a:cubicBezTo>
                    <a:pt x="183" y="20"/>
                    <a:pt x="172" y="16"/>
                    <a:pt x="161" y="13"/>
                  </a:cubicBezTo>
                  <a:cubicBezTo>
                    <a:pt x="139" y="5"/>
                    <a:pt x="114" y="11"/>
                    <a:pt x="99" y="36"/>
                  </a:cubicBezTo>
                  <a:moveTo>
                    <a:pt x="171" y="191"/>
                  </a:moveTo>
                  <a:cubicBezTo>
                    <a:pt x="160" y="200"/>
                    <a:pt x="151" y="199"/>
                    <a:pt x="142" y="196"/>
                  </a:cubicBezTo>
                  <a:cubicBezTo>
                    <a:pt x="139" y="195"/>
                    <a:pt x="136" y="194"/>
                    <a:pt x="134" y="194"/>
                  </a:cubicBezTo>
                  <a:cubicBezTo>
                    <a:pt x="120" y="194"/>
                    <a:pt x="111" y="185"/>
                    <a:pt x="103" y="176"/>
                  </a:cubicBezTo>
                  <a:cubicBezTo>
                    <a:pt x="100" y="172"/>
                    <a:pt x="96" y="169"/>
                    <a:pt x="93" y="166"/>
                  </a:cubicBezTo>
                  <a:cubicBezTo>
                    <a:pt x="81" y="152"/>
                    <a:pt x="79" y="137"/>
                    <a:pt x="86" y="120"/>
                  </a:cubicBezTo>
                  <a:cubicBezTo>
                    <a:pt x="89" y="113"/>
                    <a:pt x="93" y="106"/>
                    <a:pt x="98" y="100"/>
                  </a:cubicBezTo>
                  <a:cubicBezTo>
                    <a:pt x="101" y="94"/>
                    <a:pt x="106" y="89"/>
                    <a:pt x="113" y="89"/>
                  </a:cubicBezTo>
                  <a:cubicBezTo>
                    <a:pt x="146" y="86"/>
                    <a:pt x="166" y="92"/>
                    <a:pt x="177" y="121"/>
                  </a:cubicBezTo>
                  <a:cubicBezTo>
                    <a:pt x="182" y="135"/>
                    <a:pt x="180" y="147"/>
                    <a:pt x="172" y="159"/>
                  </a:cubicBezTo>
                  <a:cubicBezTo>
                    <a:pt x="169" y="164"/>
                    <a:pt x="165" y="167"/>
                    <a:pt x="163" y="172"/>
                  </a:cubicBezTo>
                  <a:cubicBezTo>
                    <a:pt x="155" y="187"/>
                    <a:pt x="140" y="191"/>
                    <a:pt x="126" y="182"/>
                  </a:cubicBezTo>
                  <a:cubicBezTo>
                    <a:pt x="114" y="174"/>
                    <a:pt x="103" y="164"/>
                    <a:pt x="95" y="151"/>
                  </a:cubicBezTo>
                  <a:cubicBezTo>
                    <a:pt x="93" y="147"/>
                    <a:pt x="91" y="144"/>
                    <a:pt x="93" y="140"/>
                  </a:cubicBezTo>
                  <a:cubicBezTo>
                    <a:pt x="95" y="130"/>
                    <a:pt x="98" y="121"/>
                    <a:pt x="104" y="114"/>
                  </a:cubicBezTo>
                  <a:cubicBezTo>
                    <a:pt x="108" y="110"/>
                    <a:pt x="112" y="106"/>
                    <a:pt x="117" y="105"/>
                  </a:cubicBezTo>
                  <a:cubicBezTo>
                    <a:pt x="132" y="104"/>
                    <a:pt x="146" y="107"/>
                    <a:pt x="157" y="119"/>
                  </a:cubicBezTo>
                  <a:cubicBezTo>
                    <a:pt x="166" y="128"/>
                    <a:pt x="168" y="139"/>
                    <a:pt x="163" y="148"/>
                  </a:cubicBezTo>
                  <a:cubicBezTo>
                    <a:pt x="159" y="155"/>
                    <a:pt x="154" y="161"/>
                    <a:pt x="148" y="167"/>
                  </a:cubicBezTo>
                  <a:cubicBezTo>
                    <a:pt x="142" y="174"/>
                    <a:pt x="136" y="175"/>
                    <a:pt x="128" y="173"/>
                  </a:cubicBezTo>
                  <a:cubicBezTo>
                    <a:pt x="126" y="172"/>
                    <a:pt x="125" y="171"/>
                    <a:pt x="123" y="172"/>
                  </a:cubicBezTo>
                  <a:cubicBezTo>
                    <a:pt x="126" y="175"/>
                    <a:pt x="129" y="177"/>
                    <a:pt x="133" y="179"/>
                  </a:cubicBezTo>
                  <a:cubicBezTo>
                    <a:pt x="143" y="183"/>
                    <a:pt x="152" y="179"/>
                    <a:pt x="157" y="169"/>
                  </a:cubicBezTo>
                  <a:cubicBezTo>
                    <a:pt x="159" y="164"/>
                    <a:pt x="162" y="160"/>
                    <a:pt x="166" y="156"/>
                  </a:cubicBezTo>
                  <a:cubicBezTo>
                    <a:pt x="180" y="138"/>
                    <a:pt x="173" y="107"/>
                    <a:pt x="152" y="98"/>
                  </a:cubicBezTo>
                  <a:cubicBezTo>
                    <a:pt x="143" y="94"/>
                    <a:pt x="133" y="92"/>
                    <a:pt x="122" y="92"/>
                  </a:cubicBezTo>
                  <a:cubicBezTo>
                    <a:pt x="114" y="92"/>
                    <a:pt x="108" y="95"/>
                    <a:pt x="103" y="102"/>
                  </a:cubicBezTo>
                  <a:cubicBezTo>
                    <a:pt x="99" y="108"/>
                    <a:pt x="95" y="114"/>
                    <a:pt x="92" y="121"/>
                  </a:cubicBezTo>
                  <a:cubicBezTo>
                    <a:pt x="84" y="136"/>
                    <a:pt x="87" y="152"/>
                    <a:pt x="99" y="165"/>
                  </a:cubicBezTo>
                  <a:cubicBezTo>
                    <a:pt x="111" y="177"/>
                    <a:pt x="123" y="189"/>
                    <a:pt x="141" y="191"/>
                  </a:cubicBezTo>
                  <a:cubicBezTo>
                    <a:pt x="142" y="191"/>
                    <a:pt x="142" y="191"/>
                    <a:pt x="143" y="191"/>
                  </a:cubicBezTo>
                  <a:cubicBezTo>
                    <a:pt x="149" y="193"/>
                    <a:pt x="155" y="195"/>
                    <a:pt x="162" y="190"/>
                  </a:cubicBezTo>
                  <a:cubicBezTo>
                    <a:pt x="169" y="185"/>
                    <a:pt x="179" y="183"/>
                    <a:pt x="179" y="171"/>
                  </a:cubicBezTo>
                  <a:cubicBezTo>
                    <a:pt x="179" y="167"/>
                    <a:pt x="181" y="162"/>
                    <a:pt x="184" y="159"/>
                  </a:cubicBezTo>
                  <a:cubicBezTo>
                    <a:pt x="187" y="155"/>
                    <a:pt x="188" y="151"/>
                    <a:pt x="187" y="146"/>
                  </a:cubicBezTo>
                  <a:cubicBezTo>
                    <a:pt x="187" y="140"/>
                    <a:pt x="187" y="133"/>
                    <a:pt x="188" y="126"/>
                  </a:cubicBezTo>
                  <a:cubicBezTo>
                    <a:pt x="188" y="123"/>
                    <a:pt x="188" y="119"/>
                    <a:pt x="186" y="116"/>
                  </a:cubicBezTo>
                  <a:cubicBezTo>
                    <a:pt x="179" y="105"/>
                    <a:pt x="174" y="93"/>
                    <a:pt x="162" y="87"/>
                  </a:cubicBezTo>
                  <a:cubicBezTo>
                    <a:pt x="154" y="82"/>
                    <a:pt x="147" y="77"/>
                    <a:pt x="140" y="72"/>
                  </a:cubicBezTo>
                  <a:cubicBezTo>
                    <a:pt x="126" y="64"/>
                    <a:pt x="113" y="65"/>
                    <a:pt x="99" y="71"/>
                  </a:cubicBezTo>
                  <a:cubicBezTo>
                    <a:pt x="82" y="78"/>
                    <a:pt x="72" y="87"/>
                    <a:pt x="73" y="106"/>
                  </a:cubicBezTo>
                  <a:cubicBezTo>
                    <a:pt x="73" y="116"/>
                    <a:pt x="73" y="127"/>
                    <a:pt x="64" y="134"/>
                  </a:cubicBezTo>
                  <a:cubicBezTo>
                    <a:pt x="61" y="137"/>
                    <a:pt x="63" y="141"/>
                    <a:pt x="64" y="144"/>
                  </a:cubicBezTo>
                  <a:cubicBezTo>
                    <a:pt x="69" y="159"/>
                    <a:pt x="78" y="170"/>
                    <a:pt x="90" y="179"/>
                  </a:cubicBezTo>
                  <a:cubicBezTo>
                    <a:pt x="99" y="184"/>
                    <a:pt x="107" y="190"/>
                    <a:pt x="113" y="198"/>
                  </a:cubicBezTo>
                  <a:cubicBezTo>
                    <a:pt x="115" y="201"/>
                    <a:pt x="118" y="203"/>
                    <a:pt x="122" y="204"/>
                  </a:cubicBezTo>
                  <a:cubicBezTo>
                    <a:pt x="132" y="205"/>
                    <a:pt x="142" y="207"/>
                    <a:pt x="152" y="208"/>
                  </a:cubicBezTo>
                  <a:cubicBezTo>
                    <a:pt x="162" y="209"/>
                    <a:pt x="166" y="205"/>
                    <a:pt x="171" y="191"/>
                  </a:cubicBezTo>
                  <a:moveTo>
                    <a:pt x="187" y="168"/>
                  </a:moveTo>
                  <a:cubicBezTo>
                    <a:pt x="199" y="163"/>
                    <a:pt x="211" y="157"/>
                    <a:pt x="219" y="147"/>
                  </a:cubicBezTo>
                  <a:cubicBezTo>
                    <a:pt x="222" y="141"/>
                    <a:pt x="224" y="136"/>
                    <a:pt x="221" y="130"/>
                  </a:cubicBezTo>
                  <a:cubicBezTo>
                    <a:pt x="215" y="119"/>
                    <a:pt x="210" y="108"/>
                    <a:pt x="199" y="100"/>
                  </a:cubicBezTo>
                  <a:cubicBezTo>
                    <a:pt x="195" y="97"/>
                    <a:pt x="191" y="94"/>
                    <a:pt x="186" y="92"/>
                  </a:cubicBezTo>
                  <a:cubicBezTo>
                    <a:pt x="168" y="86"/>
                    <a:pt x="156" y="74"/>
                    <a:pt x="148" y="56"/>
                  </a:cubicBezTo>
                  <a:cubicBezTo>
                    <a:pt x="145" y="48"/>
                    <a:pt x="139" y="42"/>
                    <a:pt x="131" y="40"/>
                  </a:cubicBezTo>
                  <a:cubicBezTo>
                    <a:pt x="107" y="32"/>
                    <a:pt x="81" y="50"/>
                    <a:pt x="79" y="76"/>
                  </a:cubicBezTo>
                  <a:cubicBezTo>
                    <a:pt x="85" y="73"/>
                    <a:pt x="90" y="70"/>
                    <a:pt x="95" y="67"/>
                  </a:cubicBezTo>
                  <a:cubicBezTo>
                    <a:pt x="111" y="60"/>
                    <a:pt x="127" y="58"/>
                    <a:pt x="142" y="69"/>
                  </a:cubicBezTo>
                  <a:cubicBezTo>
                    <a:pt x="144" y="71"/>
                    <a:pt x="146" y="72"/>
                    <a:pt x="149" y="73"/>
                  </a:cubicBezTo>
                  <a:cubicBezTo>
                    <a:pt x="164" y="80"/>
                    <a:pt x="176" y="91"/>
                    <a:pt x="186" y="105"/>
                  </a:cubicBezTo>
                  <a:cubicBezTo>
                    <a:pt x="191" y="113"/>
                    <a:pt x="196" y="121"/>
                    <a:pt x="193" y="132"/>
                  </a:cubicBezTo>
                  <a:cubicBezTo>
                    <a:pt x="192" y="135"/>
                    <a:pt x="193" y="139"/>
                    <a:pt x="194" y="142"/>
                  </a:cubicBezTo>
                  <a:cubicBezTo>
                    <a:pt x="195" y="149"/>
                    <a:pt x="193" y="155"/>
                    <a:pt x="189" y="160"/>
                  </a:cubicBezTo>
                  <a:cubicBezTo>
                    <a:pt x="188" y="162"/>
                    <a:pt x="186" y="164"/>
                    <a:pt x="187" y="168"/>
                  </a:cubicBezTo>
                  <a:moveTo>
                    <a:pt x="56" y="145"/>
                  </a:moveTo>
                  <a:cubicBezTo>
                    <a:pt x="43" y="160"/>
                    <a:pt x="46" y="184"/>
                    <a:pt x="59" y="197"/>
                  </a:cubicBezTo>
                  <a:cubicBezTo>
                    <a:pt x="75" y="212"/>
                    <a:pt x="83" y="212"/>
                    <a:pt x="107" y="201"/>
                  </a:cubicBezTo>
                  <a:cubicBezTo>
                    <a:pt x="103" y="196"/>
                    <a:pt x="99" y="191"/>
                    <a:pt x="94" y="188"/>
                  </a:cubicBezTo>
                  <a:cubicBezTo>
                    <a:pt x="77" y="178"/>
                    <a:pt x="65" y="164"/>
                    <a:pt x="58" y="146"/>
                  </a:cubicBezTo>
                  <a:cubicBezTo>
                    <a:pt x="58" y="145"/>
                    <a:pt x="57" y="145"/>
                    <a:pt x="56" y="145"/>
                  </a:cubicBezTo>
                  <a:moveTo>
                    <a:pt x="124" y="133"/>
                  </a:moveTo>
                  <a:cubicBezTo>
                    <a:pt x="123" y="135"/>
                    <a:pt x="121" y="138"/>
                    <a:pt x="121" y="141"/>
                  </a:cubicBezTo>
                  <a:cubicBezTo>
                    <a:pt x="121" y="144"/>
                    <a:pt x="119" y="149"/>
                    <a:pt x="124" y="150"/>
                  </a:cubicBezTo>
                  <a:cubicBezTo>
                    <a:pt x="128" y="151"/>
                    <a:pt x="132" y="150"/>
                    <a:pt x="135" y="146"/>
                  </a:cubicBezTo>
                  <a:cubicBezTo>
                    <a:pt x="138" y="142"/>
                    <a:pt x="134" y="132"/>
                    <a:pt x="129" y="130"/>
                  </a:cubicBezTo>
                  <a:cubicBezTo>
                    <a:pt x="127" y="129"/>
                    <a:pt x="126" y="131"/>
                    <a:pt x="124"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grpSp>
      <p:sp>
        <p:nvSpPr>
          <p:cNvPr id="3" name="文本框 2"/>
          <p:cNvSpPr txBox="1"/>
          <p:nvPr/>
        </p:nvSpPr>
        <p:spPr>
          <a:xfrm>
            <a:off x="5478780" y="80645"/>
            <a:ext cx="1843405" cy="368300"/>
          </a:xfrm>
          <a:prstGeom prst="rect">
            <a:avLst/>
          </a:prstGeom>
          <a:noFill/>
        </p:spPr>
        <p:txBody>
          <a:bodyPr wrap="square" rtlCol="0">
            <a:spAutoFit/>
          </a:bodyPr>
          <a:p>
            <a:r>
              <a:rPr lang="zh-CN" altLang="en-US"/>
              <a:t>总体进度计划</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EditPoints="1"/>
          </p:cNvSpPr>
          <p:nvPr/>
        </p:nvSpPr>
        <p:spPr bwMode="auto">
          <a:xfrm>
            <a:off x="1655613" y="2673946"/>
            <a:ext cx="512358" cy="1489884"/>
          </a:xfrm>
          <a:custGeom>
            <a:avLst/>
            <a:gdLst>
              <a:gd name="T0" fmla="*/ 105 w 109"/>
              <a:gd name="T1" fmla="*/ 300 h 316"/>
              <a:gd name="T2" fmla="*/ 97 w 109"/>
              <a:gd name="T3" fmla="*/ 291 h 316"/>
              <a:gd name="T4" fmla="*/ 100 w 109"/>
              <a:gd name="T5" fmla="*/ 284 h 316"/>
              <a:gd name="T6" fmla="*/ 103 w 109"/>
              <a:gd name="T7" fmla="*/ 272 h 316"/>
              <a:gd name="T8" fmla="*/ 94 w 109"/>
              <a:gd name="T9" fmla="*/ 218 h 316"/>
              <a:gd name="T10" fmla="*/ 88 w 109"/>
              <a:gd name="T11" fmla="*/ 276 h 316"/>
              <a:gd name="T12" fmla="*/ 83 w 109"/>
              <a:gd name="T13" fmla="*/ 278 h 316"/>
              <a:gd name="T14" fmla="*/ 55 w 109"/>
              <a:gd name="T15" fmla="*/ 214 h 316"/>
              <a:gd name="T16" fmla="*/ 62 w 109"/>
              <a:gd name="T17" fmla="*/ 202 h 316"/>
              <a:gd name="T18" fmla="*/ 82 w 109"/>
              <a:gd name="T19" fmla="*/ 157 h 316"/>
              <a:gd name="T20" fmla="*/ 77 w 109"/>
              <a:gd name="T21" fmla="*/ 149 h 316"/>
              <a:gd name="T22" fmla="*/ 54 w 109"/>
              <a:gd name="T23" fmla="*/ 190 h 316"/>
              <a:gd name="T24" fmla="*/ 49 w 109"/>
              <a:gd name="T25" fmla="*/ 189 h 316"/>
              <a:gd name="T26" fmla="*/ 44 w 109"/>
              <a:gd name="T27" fmla="*/ 125 h 316"/>
              <a:gd name="T28" fmla="*/ 71 w 109"/>
              <a:gd name="T29" fmla="*/ 107 h 316"/>
              <a:gd name="T30" fmla="*/ 104 w 109"/>
              <a:gd name="T31" fmla="*/ 69 h 316"/>
              <a:gd name="T32" fmla="*/ 60 w 109"/>
              <a:gd name="T33" fmla="*/ 85 h 316"/>
              <a:gd name="T34" fmla="*/ 72 w 109"/>
              <a:gd name="T35" fmla="*/ 68 h 316"/>
              <a:gd name="T36" fmla="*/ 52 w 109"/>
              <a:gd name="T37" fmla="*/ 72 h 316"/>
              <a:gd name="T38" fmla="*/ 55 w 109"/>
              <a:gd name="T39" fmla="*/ 51 h 316"/>
              <a:gd name="T40" fmla="*/ 38 w 109"/>
              <a:gd name="T41" fmla="*/ 29 h 316"/>
              <a:gd name="T42" fmla="*/ 45 w 109"/>
              <a:gd name="T43" fmla="*/ 92 h 316"/>
              <a:gd name="T44" fmla="*/ 40 w 109"/>
              <a:gd name="T45" fmla="*/ 124 h 316"/>
              <a:gd name="T46" fmla="*/ 40 w 109"/>
              <a:gd name="T47" fmla="*/ 169 h 316"/>
              <a:gd name="T48" fmla="*/ 31 w 109"/>
              <a:gd name="T49" fmla="*/ 159 h 316"/>
              <a:gd name="T50" fmla="*/ 23 w 109"/>
              <a:gd name="T51" fmla="*/ 146 h 316"/>
              <a:gd name="T52" fmla="*/ 2 w 109"/>
              <a:gd name="T53" fmla="*/ 121 h 316"/>
              <a:gd name="T54" fmla="*/ 32 w 109"/>
              <a:gd name="T55" fmla="*/ 184 h 316"/>
              <a:gd name="T56" fmla="*/ 51 w 109"/>
              <a:gd name="T57" fmla="*/ 220 h 316"/>
              <a:gd name="T58" fmla="*/ 59 w 109"/>
              <a:gd name="T59" fmla="*/ 242 h 316"/>
              <a:gd name="T60" fmla="*/ 2 w 109"/>
              <a:gd name="T61" fmla="*/ 200 h 316"/>
              <a:gd name="T62" fmla="*/ 1 w 109"/>
              <a:gd name="T63" fmla="*/ 201 h 316"/>
              <a:gd name="T64" fmla="*/ 2 w 109"/>
              <a:gd name="T65" fmla="*/ 205 h 316"/>
              <a:gd name="T66" fmla="*/ 2 w 109"/>
              <a:gd name="T67" fmla="*/ 205 h 316"/>
              <a:gd name="T68" fmla="*/ 11 w 109"/>
              <a:gd name="T69" fmla="*/ 225 h 316"/>
              <a:gd name="T70" fmla="*/ 56 w 109"/>
              <a:gd name="T71" fmla="*/ 254 h 316"/>
              <a:gd name="T72" fmla="*/ 67 w 109"/>
              <a:gd name="T73" fmla="*/ 260 h 316"/>
              <a:gd name="T74" fmla="*/ 76 w 109"/>
              <a:gd name="T75" fmla="*/ 273 h 316"/>
              <a:gd name="T76" fmla="*/ 93 w 109"/>
              <a:gd name="T77" fmla="*/ 296 h 316"/>
              <a:gd name="T78" fmla="*/ 67 w 109"/>
              <a:gd name="T79" fmla="*/ 295 h 316"/>
              <a:gd name="T80" fmla="*/ 29 w 109"/>
              <a:gd name="T81" fmla="*/ 293 h 316"/>
              <a:gd name="T82" fmla="*/ 82 w 109"/>
              <a:gd name="T83" fmla="*/ 314 h 316"/>
              <a:gd name="T84" fmla="*/ 97 w 109"/>
              <a:gd name="T85" fmla="*/ 311 h 316"/>
              <a:gd name="T86" fmla="*/ 109 w 109"/>
              <a:gd name="T87" fmla="*/ 306 h 316"/>
              <a:gd name="T88" fmla="*/ 53 w 109"/>
              <a:gd name="T89" fmla="*/ 91 h 316"/>
              <a:gd name="T90" fmla="*/ 53 w 109"/>
              <a:gd name="T91" fmla="*/ 9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316">
                <a:moveTo>
                  <a:pt x="106" y="301"/>
                </a:moveTo>
                <a:cubicBezTo>
                  <a:pt x="106" y="301"/>
                  <a:pt x="106" y="300"/>
                  <a:pt x="105" y="300"/>
                </a:cubicBezTo>
                <a:cubicBezTo>
                  <a:pt x="100" y="295"/>
                  <a:pt x="98" y="293"/>
                  <a:pt x="98" y="292"/>
                </a:cubicBezTo>
                <a:cubicBezTo>
                  <a:pt x="97" y="291"/>
                  <a:pt x="97" y="291"/>
                  <a:pt x="97" y="291"/>
                </a:cubicBezTo>
                <a:cubicBezTo>
                  <a:pt x="97" y="291"/>
                  <a:pt x="97" y="290"/>
                  <a:pt x="98" y="290"/>
                </a:cubicBezTo>
                <a:cubicBezTo>
                  <a:pt x="98" y="288"/>
                  <a:pt x="99" y="286"/>
                  <a:pt x="100" y="284"/>
                </a:cubicBezTo>
                <a:cubicBezTo>
                  <a:pt x="101" y="282"/>
                  <a:pt x="102" y="280"/>
                  <a:pt x="102" y="276"/>
                </a:cubicBezTo>
                <a:cubicBezTo>
                  <a:pt x="102" y="275"/>
                  <a:pt x="102" y="273"/>
                  <a:pt x="103" y="272"/>
                </a:cubicBezTo>
                <a:cubicBezTo>
                  <a:pt x="103" y="260"/>
                  <a:pt x="104" y="250"/>
                  <a:pt x="102" y="239"/>
                </a:cubicBezTo>
                <a:cubicBezTo>
                  <a:pt x="101" y="231"/>
                  <a:pt x="96" y="219"/>
                  <a:pt x="94" y="218"/>
                </a:cubicBezTo>
                <a:cubicBezTo>
                  <a:pt x="94" y="218"/>
                  <a:pt x="93" y="218"/>
                  <a:pt x="93" y="218"/>
                </a:cubicBezTo>
                <a:cubicBezTo>
                  <a:pt x="86" y="228"/>
                  <a:pt x="85" y="264"/>
                  <a:pt x="88" y="276"/>
                </a:cubicBezTo>
                <a:cubicBezTo>
                  <a:pt x="90" y="283"/>
                  <a:pt x="93" y="290"/>
                  <a:pt x="95" y="297"/>
                </a:cubicBezTo>
                <a:cubicBezTo>
                  <a:pt x="91" y="291"/>
                  <a:pt x="87" y="284"/>
                  <a:pt x="83" y="278"/>
                </a:cubicBezTo>
                <a:cubicBezTo>
                  <a:pt x="82" y="276"/>
                  <a:pt x="81" y="273"/>
                  <a:pt x="79" y="270"/>
                </a:cubicBezTo>
                <a:cubicBezTo>
                  <a:pt x="66" y="247"/>
                  <a:pt x="56" y="220"/>
                  <a:pt x="55" y="214"/>
                </a:cubicBezTo>
                <a:cubicBezTo>
                  <a:pt x="55" y="209"/>
                  <a:pt x="56" y="207"/>
                  <a:pt x="58" y="205"/>
                </a:cubicBezTo>
                <a:cubicBezTo>
                  <a:pt x="59" y="204"/>
                  <a:pt x="60" y="203"/>
                  <a:pt x="62" y="202"/>
                </a:cubicBezTo>
                <a:cubicBezTo>
                  <a:pt x="62" y="201"/>
                  <a:pt x="63" y="201"/>
                  <a:pt x="64" y="200"/>
                </a:cubicBezTo>
                <a:cubicBezTo>
                  <a:pt x="78" y="175"/>
                  <a:pt x="82" y="164"/>
                  <a:pt x="82" y="157"/>
                </a:cubicBezTo>
                <a:cubicBezTo>
                  <a:pt x="82" y="153"/>
                  <a:pt x="80" y="148"/>
                  <a:pt x="79" y="148"/>
                </a:cubicBezTo>
                <a:cubicBezTo>
                  <a:pt x="79" y="148"/>
                  <a:pt x="78" y="148"/>
                  <a:pt x="77" y="149"/>
                </a:cubicBezTo>
                <a:cubicBezTo>
                  <a:pt x="63" y="163"/>
                  <a:pt x="62" y="166"/>
                  <a:pt x="57" y="179"/>
                </a:cubicBezTo>
                <a:cubicBezTo>
                  <a:pt x="56" y="182"/>
                  <a:pt x="55" y="185"/>
                  <a:pt x="54" y="190"/>
                </a:cubicBezTo>
                <a:cubicBezTo>
                  <a:pt x="53" y="192"/>
                  <a:pt x="52" y="195"/>
                  <a:pt x="51" y="198"/>
                </a:cubicBezTo>
                <a:cubicBezTo>
                  <a:pt x="50" y="195"/>
                  <a:pt x="49" y="192"/>
                  <a:pt x="49" y="189"/>
                </a:cubicBezTo>
                <a:cubicBezTo>
                  <a:pt x="45" y="178"/>
                  <a:pt x="43" y="145"/>
                  <a:pt x="44" y="134"/>
                </a:cubicBezTo>
                <a:cubicBezTo>
                  <a:pt x="44" y="131"/>
                  <a:pt x="44" y="128"/>
                  <a:pt x="44" y="125"/>
                </a:cubicBezTo>
                <a:cubicBezTo>
                  <a:pt x="45" y="117"/>
                  <a:pt x="50" y="116"/>
                  <a:pt x="55" y="115"/>
                </a:cubicBezTo>
                <a:cubicBezTo>
                  <a:pt x="60" y="114"/>
                  <a:pt x="65" y="113"/>
                  <a:pt x="71" y="107"/>
                </a:cubicBezTo>
                <a:cubicBezTo>
                  <a:pt x="73" y="105"/>
                  <a:pt x="75" y="103"/>
                  <a:pt x="78" y="99"/>
                </a:cubicBezTo>
                <a:cubicBezTo>
                  <a:pt x="86" y="90"/>
                  <a:pt x="103" y="74"/>
                  <a:pt x="104" y="69"/>
                </a:cubicBezTo>
                <a:cubicBezTo>
                  <a:pt x="105" y="65"/>
                  <a:pt x="104" y="65"/>
                  <a:pt x="103" y="64"/>
                </a:cubicBezTo>
                <a:cubicBezTo>
                  <a:pt x="96" y="63"/>
                  <a:pt x="76" y="73"/>
                  <a:pt x="60" y="85"/>
                </a:cubicBezTo>
                <a:cubicBezTo>
                  <a:pt x="60" y="85"/>
                  <a:pt x="60" y="85"/>
                  <a:pt x="61" y="85"/>
                </a:cubicBezTo>
                <a:cubicBezTo>
                  <a:pt x="64" y="80"/>
                  <a:pt x="69" y="75"/>
                  <a:pt x="72" y="68"/>
                </a:cubicBezTo>
                <a:cubicBezTo>
                  <a:pt x="75" y="61"/>
                  <a:pt x="82" y="38"/>
                  <a:pt x="79" y="35"/>
                </a:cubicBezTo>
                <a:cubicBezTo>
                  <a:pt x="75" y="33"/>
                  <a:pt x="63" y="50"/>
                  <a:pt x="52" y="72"/>
                </a:cubicBezTo>
                <a:cubicBezTo>
                  <a:pt x="52" y="72"/>
                  <a:pt x="52" y="71"/>
                  <a:pt x="52" y="70"/>
                </a:cubicBezTo>
                <a:cubicBezTo>
                  <a:pt x="51" y="68"/>
                  <a:pt x="52" y="62"/>
                  <a:pt x="55" y="51"/>
                </a:cubicBezTo>
                <a:cubicBezTo>
                  <a:pt x="56" y="44"/>
                  <a:pt x="59" y="7"/>
                  <a:pt x="57" y="2"/>
                </a:cubicBezTo>
                <a:cubicBezTo>
                  <a:pt x="49" y="0"/>
                  <a:pt x="40" y="20"/>
                  <a:pt x="38" y="29"/>
                </a:cubicBezTo>
                <a:cubicBezTo>
                  <a:pt x="33" y="45"/>
                  <a:pt x="38" y="64"/>
                  <a:pt x="42" y="76"/>
                </a:cubicBezTo>
                <a:cubicBezTo>
                  <a:pt x="44" y="85"/>
                  <a:pt x="46" y="89"/>
                  <a:pt x="45" y="92"/>
                </a:cubicBezTo>
                <a:cubicBezTo>
                  <a:pt x="45" y="97"/>
                  <a:pt x="43" y="103"/>
                  <a:pt x="42" y="108"/>
                </a:cubicBezTo>
                <a:cubicBezTo>
                  <a:pt x="41" y="113"/>
                  <a:pt x="40" y="118"/>
                  <a:pt x="40" y="124"/>
                </a:cubicBezTo>
                <a:cubicBezTo>
                  <a:pt x="39" y="138"/>
                  <a:pt x="39" y="151"/>
                  <a:pt x="40" y="165"/>
                </a:cubicBezTo>
                <a:cubicBezTo>
                  <a:pt x="40" y="166"/>
                  <a:pt x="40" y="168"/>
                  <a:pt x="40" y="169"/>
                </a:cubicBezTo>
                <a:cubicBezTo>
                  <a:pt x="39" y="169"/>
                  <a:pt x="37" y="168"/>
                  <a:pt x="36" y="168"/>
                </a:cubicBezTo>
                <a:cubicBezTo>
                  <a:pt x="33" y="167"/>
                  <a:pt x="32" y="164"/>
                  <a:pt x="31" y="159"/>
                </a:cubicBezTo>
                <a:cubicBezTo>
                  <a:pt x="30" y="157"/>
                  <a:pt x="29" y="155"/>
                  <a:pt x="29" y="154"/>
                </a:cubicBezTo>
                <a:cubicBezTo>
                  <a:pt x="27" y="152"/>
                  <a:pt x="25" y="149"/>
                  <a:pt x="23" y="146"/>
                </a:cubicBezTo>
                <a:cubicBezTo>
                  <a:pt x="17" y="139"/>
                  <a:pt x="6" y="122"/>
                  <a:pt x="3" y="121"/>
                </a:cubicBezTo>
                <a:cubicBezTo>
                  <a:pt x="2" y="121"/>
                  <a:pt x="2" y="121"/>
                  <a:pt x="2" y="121"/>
                </a:cubicBezTo>
                <a:cubicBezTo>
                  <a:pt x="2" y="121"/>
                  <a:pt x="2" y="122"/>
                  <a:pt x="2" y="125"/>
                </a:cubicBezTo>
                <a:cubicBezTo>
                  <a:pt x="0" y="147"/>
                  <a:pt x="14" y="174"/>
                  <a:pt x="32" y="184"/>
                </a:cubicBezTo>
                <a:cubicBezTo>
                  <a:pt x="35" y="185"/>
                  <a:pt x="38" y="188"/>
                  <a:pt x="41" y="192"/>
                </a:cubicBezTo>
                <a:cubicBezTo>
                  <a:pt x="46" y="198"/>
                  <a:pt x="49" y="209"/>
                  <a:pt x="51" y="220"/>
                </a:cubicBezTo>
                <a:cubicBezTo>
                  <a:pt x="53" y="224"/>
                  <a:pt x="54" y="229"/>
                  <a:pt x="55" y="232"/>
                </a:cubicBezTo>
                <a:cubicBezTo>
                  <a:pt x="56" y="235"/>
                  <a:pt x="58" y="239"/>
                  <a:pt x="59" y="242"/>
                </a:cubicBezTo>
                <a:cubicBezTo>
                  <a:pt x="56" y="239"/>
                  <a:pt x="52" y="237"/>
                  <a:pt x="49" y="234"/>
                </a:cubicBezTo>
                <a:cubicBezTo>
                  <a:pt x="17" y="208"/>
                  <a:pt x="6" y="200"/>
                  <a:pt x="2" y="200"/>
                </a:cubicBezTo>
                <a:cubicBezTo>
                  <a:pt x="2" y="200"/>
                  <a:pt x="2" y="201"/>
                  <a:pt x="2" y="201"/>
                </a:cubicBezTo>
                <a:cubicBezTo>
                  <a:pt x="2" y="201"/>
                  <a:pt x="2" y="201"/>
                  <a:pt x="1" y="201"/>
                </a:cubicBezTo>
                <a:cubicBezTo>
                  <a:pt x="1" y="201"/>
                  <a:pt x="1" y="201"/>
                  <a:pt x="1" y="201"/>
                </a:cubicBezTo>
                <a:cubicBezTo>
                  <a:pt x="1" y="202"/>
                  <a:pt x="2" y="204"/>
                  <a:pt x="2" y="205"/>
                </a:cubicBezTo>
                <a:cubicBezTo>
                  <a:pt x="2" y="205"/>
                  <a:pt x="2" y="205"/>
                  <a:pt x="2" y="205"/>
                </a:cubicBezTo>
                <a:cubicBezTo>
                  <a:pt x="2" y="205"/>
                  <a:pt x="2" y="205"/>
                  <a:pt x="2" y="205"/>
                </a:cubicBezTo>
                <a:cubicBezTo>
                  <a:pt x="4" y="209"/>
                  <a:pt x="5" y="211"/>
                  <a:pt x="6" y="214"/>
                </a:cubicBezTo>
                <a:cubicBezTo>
                  <a:pt x="7" y="218"/>
                  <a:pt x="8" y="221"/>
                  <a:pt x="11" y="225"/>
                </a:cubicBezTo>
                <a:cubicBezTo>
                  <a:pt x="23" y="242"/>
                  <a:pt x="34" y="252"/>
                  <a:pt x="55" y="254"/>
                </a:cubicBezTo>
                <a:cubicBezTo>
                  <a:pt x="56" y="254"/>
                  <a:pt x="56" y="254"/>
                  <a:pt x="56" y="254"/>
                </a:cubicBezTo>
                <a:cubicBezTo>
                  <a:pt x="57" y="254"/>
                  <a:pt x="58" y="255"/>
                  <a:pt x="59" y="255"/>
                </a:cubicBezTo>
                <a:cubicBezTo>
                  <a:pt x="63" y="255"/>
                  <a:pt x="64" y="256"/>
                  <a:pt x="67" y="260"/>
                </a:cubicBezTo>
                <a:cubicBezTo>
                  <a:pt x="67" y="261"/>
                  <a:pt x="67" y="261"/>
                  <a:pt x="67" y="261"/>
                </a:cubicBezTo>
                <a:cubicBezTo>
                  <a:pt x="70" y="265"/>
                  <a:pt x="73" y="269"/>
                  <a:pt x="76" y="273"/>
                </a:cubicBezTo>
                <a:cubicBezTo>
                  <a:pt x="80" y="279"/>
                  <a:pt x="85" y="286"/>
                  <a:pt x="91" y="293"/>
                </a:cubicBezTo>
                <a:cubicBezTo>
                  <a:pt x="91" y="294"/>
                  <a:pt x="92" y="295"/>
                  <a:pt x="93" y="296"/>
                </a:cubicBezTo>
                <a:cubicBezTo>
                  <a:pt x="92" y="296"/>
                  <a:pt x="90" y="297"/>
                  <a:pt x="89" y="297"/>
                </a:cubicBezTo>
                <a:cubicBezTo>
                  <a:pt x="86" y="298"/>
                  <a:pt x="79" y="297"/>
                  <a:pt x="67" y="295"/>
                </a:cubicBezTo>
                <a:cubicBezTo>
                  <a:pt x="55" y="292"/>
                  <a:pt x="40" y="288"/>
                  <a:pt x="32" y="290"/>
                </a:cubicBezTo>
                <a:cubicBezTo>
                  <a:pt x="30" y="291"/>
                  <a:pt x="28" y="292"/>
                  <a:pt x="29" y="293"/>
                </a:cubicBezTo>
                <a:cubicBezTo>
                  <a:pt x="32" y="305"/>
                  <a:pt x="54" y="313"/>
                  <a:pt x="71" y="316"/>
                </a:cubicBezTo>
                <a:cubicBezTo>
                  <a:pt x="74" y="316"/>
                  <a:pt x="78" y="315"/>
                  <a:pt x="82" y="314"/>
                </a:cubicBezTo>
                <a:cubicBezTo>
                  <a:pt x="86" y="313"/>
                  <a:pt x="90" y="312"/>
                  <a:pt x="93" y="312"/>
                </a:cubicBezTo>
                <a:cubicBezTo>
                  <a:pt x="94" y="312"/>
                  <a:pt x="96" y="312"/>
                  <a:pt x="97" y="311"/>
                </a:cubicBezTo>
                <a:cubicBezTo>
                  <a:pt x="100" y="310"/>
                  <a:pt x="103" y="309"/>
                  <a:pt x="106" y="310"/>
                </a:cubicBezTo>
                <a:cubicBezTo>
                  <a:pt x="108" y="309"/>
                  <a:pt x="109" y="308"/>
                  <a:pt x="109" y="306"/>
                </a:cubicBezTo>
                <a:cubicBezTo>
                  <a:pt x="108" y="305"/>
                  <a:pt x="107" y="303"/>
                  <a:pt x="106" y="301"/>
                </a:cubicBezTo>
                <a:close/>
                <a:moveTo>
                  <a:pt x="53" y="91"/>
                </a:moveTo>
                <a:cubicBezTo>
                  <a:pt x="53" y="91"/>
                  <a:pt x="53" y="91"/>
                  <a:pt x="53" y="91"/>
                </a:cubicBezTo>
                <a:cubicBezTo>
                  <a:pt x="53" y="91"/>
                  <a:pt x="53" y="91"/>
                  <a:pt x="53" y="91"/>
                </a:cubicBezTo>
                <a:cubicBezTo>
                  <a:pt x="53" y="91"/>
                  <a:pt x="53" y="91"/>
                  <a:pt x="53" y="91"/>
                </a:cubicBezTo>
                <a:close/>
              </a:path>
            </a:pathLst>
          </a:custGeom>
          <a:solidFill>
            <a:schemeClr val="bg2">
              <a:lumMod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 name="稻壳儿春秋广告/盗版必究        原创来源：http://chn.docer.com/works?userid=199329941#!/work_time"/>
          <p:cNvSpPr>
            <a:spLocks noEditPoints="1"/>
          </p:cNvSpPr>
          <p:nvPr/>
        </p:nvSpPr>
        <p:spPr bwMode="auto">
          <a:xfrm>
            <a:off x="10028523" y="2673946"/>
            <a:ext cx="507864" cy="1489884"/>
          </a:xfrm>
          <a:custGeom>
            <a:avLst/>
            <a:gdLst>
              <a:gd name="T0" fmla="*/ 2 w 108"/>
              <a:gd name="T1" fmla="*/ 310 h 316"/>
              <a:gd name="T2" fmla="*/ 15 w 108"/>
              <a:gd name="T3" fmla="*/ 312 h 316"/>
              <a:gd name="T4" fmla="*/ 37 w 108"/>
              <a:gd name="T5" fmla="*/ 316 h 316"/>
              <a:gd name="T6" fmla="*/ 76 w 108"/>
              <a:gd name="T7" fmla="*/ 290 h 316"/>
              <a:gd name="T8" fmla="*/ 19 w 108"/>
              <a:gd name="T9" fmla="*/ 297 h 316"/>
              <a:gd name="T10" fmla="*/ 18 w 108"/>
              <a:gd name="T11" fmla="*/ 293 h 316"/>
              <a:gd name="T12" fmla="*/ 42 w 108"/>
              <a:gd name="T13" fmla="*/ 261 h 316"/>
              <a:gd name="T14" fmla="*/ 49 w 108"/>
              <a:gd name="T15" fmla="*/ 255 h 316"/>
              <a:gd name="T16" fmla="*/ 53 w 108"/>
              <a:gd name="T17" fmla="*/ 254 h 316"/>
              <a:gd name="T18" fmla="*/ 103 w 108"/>
              <a:gd name="T19" fmla="*/ 214 h 316"/>
              <a:gd name="T20" fmla="*/ 106 w 108"/>
              <a:gd name="T21" fmla="*/ 205 h 316"/>
              <a:gd name="T22" fmla="*/ 107 w 108"/>
              <a:gd name="T23" fmla="*/ 201 h 316"/>
              <a:gd name="T24" fmla="*/ 106 w 108"/>
              <a:gd name="T25" fmla="*/ 201 h 316"/>
              <a:gd name="T26" fmla="*/ 59 w 108"/>
              <a:gd name="T27" fmla="*/ 234 h 316"/>
              <a:gd name="T28" fmla="*/ 53 w 108"/>
              <a:gd name="T29" fmla="*/ 232 h 316"/>
              <a:gd name="T30" fmla="*/ 67 w 108"/>
              <a:gd name="T31" fmla="*/ 192 h 316"/>
              <a:gd name="T32" fmla="*/ 107 w 108"/>
              <a:gd name="T33" fmla="*/ 125 h 316"/>
              <a:gd name="T34" fmla="*/ 106 w 108"/>
              <a:gd name="T35" fmla="*/ 121 h 316"/>
              <a:gd name="T36" fmla="*/ 80 w 108"/>
              <a:gd name="T37" fmla="*/ 154 h 316"/>
              <a:gd name="T38" fmla="*/ 72 w 108"/>
              <a:gd name="T39" fmla="*/ 168 h 316"/>
              <a:gd name="T40" fmla="*/ 69 w 108"/>
              <a:gd name="T41" fmla="*/ 165 h 316"/>
              <a:gd name="T42" fmla="*/ 66 w 108"/>
              <a:gd name="T43" fmla="*/ 108 h 316"/>
              <a:gd name="T44" fmla="*/ 67 w 108"/>
              <a:gd name="T45" fmla="*/ 76 h 316"/>
              <a:gd name="T46" fmla="*/ 52 w 108"/>
              <a:gd name="T47" fmla="*/ 2 h 316"/>
              <a:gd name="T48" fmla="*/ 57 w 108"/>
              <a:gd name="T49" fmla="*/ 70 h 316"/>
              <a:gd name="T50" fmla="*/ 29 w 108"/>
              <a:gd name="T51" fmla="*/ 35 h 316"/>
              <a:gd name="T52" fmla="*/ 48 w 108"/>
              <a:gd name="T53" fmla="*/ 85 h 316"/>
              <a:gd name="T54" fmla="*/ 6 w 108"/>
              <a:gd name="T55" fmla="*/ 64 h 316"/>
              <a:gd name="T56" fmla="*/ 30 w 108"/>
              <a:gd name="T57" fmla="*/ 99 h 316"/>
              <a:gd name="T58" fmla="*/ 54 w 108"/>
              <a:gd name="T59" fmla="*/ 115 h 316"/>
              <a:gd name="T60" fmla="*/ 65 w 108"/>
              <a:gd name="T61" fmla="*/ 134 h 316"/>
              <a:gd name="T62" fmla="*/ 57 w 108"/>
              <a:gd name="T63" fmla="*/ 198 h 316"/>
              <a:gd name="T64" fmla="*/ 51 w 108"/>
              <a:gd name="T65" fmla="*/ 179 h 316"/>
              <a:gd name="T66" fmla="*/ 30 w 108"/>
              <a:gd name="T67" fmla="*/ 148 h 316"/>
              <a:gd name="T68" fmla="*/ 44 w 108"/>
              <a:gd name="T69" fmla="*/ 200 h 316"/>
              <a:gd name="T70" fmla="*/ 50 w 108"/>
              <a:gd name="T71" fmla="*/ 205 h 316"/>
              <a:gd name="T72" fmla="*/ 29 w 108"/>
              <a:gd name="T73" fmla="*/ 270 h 316"/>
              <a:gd name="T74" fmla="*/ 14 w 108"/>
              <a:gd name="T75" fmla="*/ 297 h 316"/>
              <a:gd name="T76" fmla="*/ 15 w 108"/>
              <a:gd name="T77" fmla="*/ 218 h 316"/>
              <a:gd name="T78" fmla="*/ 6 w 108"/>
              <a:gd name="T79" fmla="*/ 239 h 316"/>
              <a:gd name="T80" fmla="*/ 6 w 108"/>
              <a:gd name="T81" fmla="*/ 276 h 316"/>
              <a:gd name="T82" fmla="*/ 11 w 108"/>
              <a:gd name="T83" fmla="*/ 290 h 316"/>
              <a:gd name="T84" fmla="*/ 11 w 108"/>
              <a:gd name="T85" fmla="*/ 292 h 316"/>
              <a:gd name="T86" fmla="*/ 2 w 108"/>
              <a:gd name="T87" fmla="*/ 301 h 316"/>
              <a:gd name="T88" fmla="*/ 56 w 108"/>
              <a:gd name="T89" fmla="*/ 91 h 316"/>
              <a:gd name="T90" fmla="*/ 55 w 108"/>
              <a:gd name="T91" fmla="*/ 9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316">
                <a:moveTo>
                  <a:pt x="0" y="306"/>
                </a:moveTo>
                <a:cubicBezTo>
                  <a:pt x="0" y="308"/>
                  <a:pt x="1" y="309"/>
                  <a:pt x="2" y="310"/>
                </a:cubicBezTo>
                <a:cubicBezTo>
                  <a:pt x="5" y="309"/>
                  <a:pt x="9" y="310"/>
                  <a:pt x="12" y="311"/>
                </a:cubicBezTo>
                <a:cubicBezTo>
                  <a:pt x="13" y="312"/>
                  <a:pt x="14" y="312"/>
                  <a:pt x="15" y="312"/>
                </a:cubicBezTo>
                <a:cubicBezTo>
                  <a:pt x="19" y="312"/>
                  <a:pt x="23" y="313"/>
                  <a:pt x="27" y="314"/>
                </a:cubicBezTo>
                <a:cubicBezTo>
                  <a:pt x="30" y="315"/>
                  <a:pt x="34" y="316"/>
                  <a:pt x="37" y="316"/>
                </a:cubicBezTo>
                <a:cubicBezTo>
                  <a:pt x="55" y="313"/>
                  <a:pt x="77" y="305"/>
                  <a:pt x="80" y="293"/>
                </a:cubicBezTo>
                <a:cubicBezTo>
                  <a:pt x="80" y="292"/>
                  <a:pt x="79" y="291"/>
                  <a:pt x="76" y="290"/>
                </a:cubicBezTo>
                <a:cubicBezTo>
                  <a:pt x="68" y="288"/>
                  <a:pt x="53" y="292"/>
                  <a:pt x="41" y="295"/>
                </a:cubicBezTo>
                <a:cubicBezTo>
                  <a:pt x="30" y="297"/>
                  <a:pt x="23" y="298"/>
                  <a:pt x="19" y="297"/>
                </a:cubicBezTo>
                <a:cubicBezTo>
                  <a:pt x="18" y="297"/>
                  <a:pt x="17" y="296"/>
                  <a:pt x="16" y="296"/>
                </a:cubicBezTo>
                <a:cubicBezTo>
                  <a:pt x="16" y="295"/>
                  <a:pt x="17" y="294"/>
                  <a:pt x="18" y="293"/>
                </a:cubicBezTo>
                <a:cubicBezTo>
                  <a:pt x="23" y="286"/>
                  <a:pt x="28" y="279"/>
                  <a:pt x="33" y="273"/>
                </a:cubicBezTo>
                <a:cubicBezTo>
                  <a:pt x="36" y="269"/>
                  <a:pt x="39" y="265"/>
                  <a:pt x="42" y="261"/>
                </a:cubicBezTo>
                <a:cubicBezTo>
                  <a:pt x="42" y="261"/>
                  <a:pt x="42" y="261"/>
                  <a:pt x="42" y="260"/>
                </a:cubicBezTo>
                <a:cubicBezTo>
                  <a:pt x="45" y="256"/>
                  <a:pt x="45" y="255"/>
                  <a:pt x="49" y="255"/>
                </a:cubicBezTo>
                <a:cubicBezTo>
                  <a:pt x="50" y="255"/>
                  <a:pt x="51" y="254"/>
                  <a:pt x="53" y="254"/>
                </a:cubicBezTo>
                <a:cubicBezTo>
                  <a:pt x="53" y="254"/>
                  <a:pt x="53" y="254"/>
                  <a:pt x="53" y="254"/>
                </a:cubicBezTo>
                <a:cubicBezTo>
                  <a:pt x="74" y="252"/>
                  <a:pt x="86" y="242"/>
                  <a:pt x="98" y="225"/>
                </a:cubicBezTo>
                <a:cubicBezTo>
                  <a:pt x="100" y="221"/>
                  <a:pt x="101" y="218"/>
                  <a:pt x="103" y="214"/>
                </a:cubicBezTo>
                <a:cubicBezTo>
                  <a:pt x="104" y="211"/>
                  <a:pt x="105" y="209"/>
                  <a:pt x="106" y="205"/>
                </a:cubicBezTo>
                <a:cubicBezTo>
                  <a:pt x="106" y="205"/>
                  <a:pt x="106" y="205"/>
                  <a:pt x="106" y="205"/>
                </a:cubicBezTo>
                <a:cubicBezTo>
                  <a:pt x="106" y="205"/>
                  <a:pt x="106" y="205"/>
                  <a:pt x="107" y="205"/>
                </a:cubicBezTo>
                <a:cubicBezTo>
                  <a:pt x="107" y="204"/>
                  <a:pt x="107" y="202"/>
                  <a:pt x="107" y="201"/>
                </a:cubicBezTo>
                <a:cubicBezTo>
                  <a:pt x="107" y="201"/>
                  <a:pt x="107" y="201"/>
                  <a:pt x="107" y="201"/>
                </a:cubicBezTo>
                <a:cubicBezTo>
                  <a:pt x="107" y="201"/>
                  <a:pt x="107" y="201"/>
                  <a:pt x="106" y="201"/>
                </a:cubicBezTo>
                <a:cubicBezTo>
                  <a:pt x="106" y="201"/>
                  <a:pt x="106" y="200"/>
                  <a:pt x="106" y="200"/>
                </a:cubicBezTo>
                <a:cubicBezTo>
                  <a:pt x="102" y="200"/>
                  <a:pt x="92" y="208"/>
                  <a:pt x="59" y="234"/>
                </a:cubicBezTo>
                <a:cubicBezTo>
                  <a:pt x="56" y="237"/>
                  <a:pt x="53" y="239"/>
                  <a:pt x="49" y="242"/>
                </a:cubicBezTo>
                <a:cubicBezTo>
                  <a:pt x="51" y="239"/>
                  <a:pt x="52" y="235"/>
                  <a:pt x="53" y="232"/>
                </a:cubicBezTo>
                <a:cubicBezTo>
                  <a:pt x="55" y="229"/>
                  <a:pt x="56" y="224"/>
                  <a:pt x="57" y="220"/>
                </a:cubicBezTo>
                <a:cubicBezTo>
                  <a:pt x="60" y="209"/>
                  <a:pt x="62" y="198"/>
                  <a:pt x="67" y="192"/>
                </a:cubicBezTo>
                <a:cubicBezTo>
                  <a:pt x="71" y="188"/>
                  <a:pt x="74" y="185"/>
                  <a:pt x="77" y="184"/>
                </a:cubicBezTo>
                <a:cubicBezTo>
                  <a:pt x="94" y="174"/>
                  <a:pt x="108" y="147"/>
                  <a:pt x="107" y="125"/>
                </a:cubicBezTo>
                <a:cubicBezTo>
                  <a:pt x="107" y="122"/>
                  <a:pt x="106" y="121"/>
                  <a:pt x="106" y="121"/>
                </a:cubicBezTo>
                <a:cubicBezTo>
                  <a:pt x="106" y="121"/>
                  <a:pt x="106" y="121"/>
                  <a:pt x="106" y="121"/>
                </a:cubicBezTo>
                <a:cubicBezTo>
                  <a:pt x="102" y="122"/>
                  <a:pt x="91" y="139"/>
                  <a:pt x="86" y="146"/>
                </a:cubicBezTo>
                <a:cubicBezTo>
                  <a:pt x="83" y="149"/>
                  <a:pt x="81" y="152"/>
                  <a:pt x="80" y="154"/>
                </a:cubicBezTo>
                <a:cubicBezTo>
                  <a:pt x="79" y="155"/>
                  <a:pt x="78" y="157"/>
                  <a:pt x="78" y="159"/>
                </a:cubicBezTo>
                <a:cubicBezTo>
                  <a:pt x="76" y="164"/>
                  <a:pt x="75" y="167"/>
                  <a:pt x="72" y="168"/>
                </a:cubicBezTo>
                <a:cubicBezTo>
                  <a:pt x="71" y="168"/>
                  <a:pt x="70" y="169"/>
                  <a:pt x="68" y="169"/>
                </a:cubicBezTo>
                <a:cubicBezTo>
                  <a:pt x="69" y="168"/>
                  <a:pt x="69" y="166"/>
                  <a:pt x="69" y="165"/>
                </a:cubicBezTo>
                <a:cubicBezTo>
                  <a:pt x="70" y="151"/>
                  <a:pt x="69" y="138"/>
                  <a:pt x="68" y="124"/>
                </a:cubicBezTo>
                <a:cubicBezTo>
                  <a:pt x="68" y="118"/>
                  <a:pt x="67" y="113"/>
                  <a:pt x="66" y="108"/>
                </a:cubicBezTo>
                <a:cubicBezTo>
                  <a:pt x="65" y="103"/>
                  <a:pt x="64" y="97"/>
                  <a:pt x="63" y="92"/>
                </a:cubicBezTo>
                <a:cubicBezTo>
                  <a:pt x="63" y="89"/>
                  <a:pt x="64" y="85"/>
                  <a:pt x="67" y="76"/>
                </a:cubicBezTo>
                <a:cubicBezTo>
                  <a:pt x="70" y="64"/>
                  <a:pt x="75" y="45"/>
                  <a:pt x="71" y="29"/>
                </a:cubicBezTo>
                <a:cubicBezTo>
                  <a:pt x="68" y="20"/>
                  <a:pt x="59" y="0"/>
                  <a:pt x="52" y="2"/>
                </a:cubicBezTo>
                <a:cubicBezTo>
                  <a:pt x="50" y="7"/>
                  <a:pt x="52" y="44"/>
                  <a:pt x="54" y="51"/>
                </a:cubicBezTo>
                <a:cubicBezTo>
                  <a:pt x="56" y="62"/>
                  <a:pt x="57" y="68"/>
                  <a:pt x="57" y="70"/>
                </a:cubicBezTo>
                <a:cubicBezTo>
                  <a:pt x="57" y="71"/>
                  <a:pt x="57" y="72"/>
                  <a:pt x="57" y="72"/>
                </a:cubicBezTo>
                <a:cubicBezTo>
                  <a:pt x="46" y="50"/>
                  <a:pt x="34" y="33"/>
                  <a:pt x="29" y="35"/>
                </a:cubicBezTo>
                <a:cubicBezTo>
                  <a:pt x="26" y="38"/>
                  <a:pt x="33" y="61"/>
                  <a:pt x="37" y="68"/>
                </a:cubicBezTo>
                <a:cubicBezTo>
                  <a:pt x="40" y="75"/>
                  <a:pt x="44" y="80"/>
                  <a:pt x="48" y="85"/>
                </a:cubicBezTo>
                <a:cubicBezTo>
                  <a:pt x="48" y="85"/>
                  <a:pt x="48" y="85"/>
                  <a:pt x="48" y="85"/>
                </a:cubicBezTo>
                <a:cubicBezTo>
                  <a:pt x="32" y="73"/>
                  <a:pt x="12" y="63"/>
                  <a:pt x="6" y="64"/>
                </a:cubicBezTo>
                <a:cubicBezTo>
                  <a:pt x="5" y="65"/>
                  <a:pt x="3" y="65"/>
                  <a:pt x="4" y="69"/>
                </a:cubicBezTo>
                <a:cubicBezTo>
                  <a:pt x="5" y="74"/>
                  <a:pt x="23" y="90"/>
                  <a:pt x="30" y="99"/>
                </a:cubicBezTo>
                <a:cubicBezTo>
                  <a:pt x="33" y="103"/>
                  <a:pt x="36" y="105"/>
                  <a:pt x="37" y="107"/>
                </a:cubicBezTo>
                <a:cubicBezTo>
                  <a:pt x="43" y="113"/>
                  <a:pt x="49" y="114"/>
                  <a:pt x="54" y="115"/>
                </a:cubicBezTo>
                <a:cubicBezTo>
                  <a:pt x="58" y="116"/>
                  <a:pt x="64" y="117"/>
                  <a:pt x="64" y="125"/>
                </a:cubicBezTo>
                <a:cubicBezTo>
                  <a:pt x="64" y="128"/>
                  <a:pt x="65" y="131"/>
                  <a:pt x="65" y="134"/>
                </a:cubicBezTo>
                <a:cubicBezTo>
                  <a:pt x="66" y="145"/>
                  <a:pt x="64" y="178"/>
                  <a:pt x="60" y="189"/>
                </a:cubicBezTo>
                <a:cubicBezTo>
                  <a:pt x="59" y="192"/>
                  <a:pt x="58" y="195"/>
                  <a:pt x="57" y="198"/>
                </a:cubicBezTo>
                <a:cubicBezTo>
                  <a:pt x="57" y="195"/>
                  <a:pt x="56" y="192"/>
                  <a:pt x="55" y="190"/>
                </a:cubicBezTo>
                <a:cubicBezTo>
                  <a:pt x="53" y="185"/>
                  <a:pt x="52" y="182"/>
                  <a:pt x="51" y="179"/>
                </a:cubicBezTo>
                <a:cubicBezTo>
                  <a:pt x="47" y="166"/>
                  <a:pt x="46" y="163"/>
                  <a:pt x="31" y="149"/>
                </a:cubicBezTo>
                <a:cubicBezTo>
                  <a:pt x="31" y="148"/>
                  <a:pt x="30" y="148"/>
                  <a:pt x="30" y="148"/>
                </a:cubicBezTo>
                <a:cubicBezTo>
                  <a:pt x="28" y="148"/>
                  <a:pt x="26" y="153"/>
                  <a:pt x="26" y="157"/>
                </a:cubicBezTo>
                <a:cubicBezTo>
                  <a:pt x="26" y="164"/>
                  <a:pt x="30" y="175"/>
                  <a:pt x="44" y="200"/>
                </a:cubicBezTo>
                <a:cubicBezTo>
                  <a:pt x="45" y="201"/>
                  <a:pt x="46" y="201"/>
                  <a:pt x="47" y="202"/>
                </a:cubicBezTo>
                <a:cubicBezTo>
                  <a:pt x="48" y="203"/>
                  <a:pt x="49" y="204"/>
                  <a:pt x="50" y="205"/>
                </a:cubicBezTo>
                <a:cubicBezTo>
                  <a:pt x="52" y="207"/>
                  <a:pt x="54" y="209"/>
                  <a:pt x="53" y="214"/>
                </a:cubicBezTo>
                <a:cubicBezTo>
                  <a:pt x="53" y="220"/>
                  <a:pt x="42" y="247"/>
                  <a:pt x="29" y="270"/>
                </a:cubicBezTo>
                <a:cubicBezTo>
                  <a:pt x="28" y="273"/>
                  <a:pt x="26" y="276"/>
                  <a:pt x="25" y="278"/>
                </a:cubicBezTo>
                <a:cubicBezTo>
                  <a:pt x="21" y="284"/>
                  <a:pt x="18" y="291"/>
                  <a:pt x="14" y="297"/>
                </a:cubicBezTo>
                <a:cubicBezTo>
                  <a:pt x="16" y="290"/>
                  <a:pt x="18" y="283"/>
                  <a:pt x="20" y="276"/>
                </a:cubicBezTo>
                <a:cubicBezTo>
                  <a:pt x="24" y="264"/>
                  <a:pt x="23" y="228"/>
                  <a:pt x="15" y="218"/>
                </a:cubicBezTo>
                <a:cubicBezTo>
                  <a:pt x="15" y="218"/>
                  <a:pt x="15" y="218"/>
                  <a:pt x="15" y="218"/>
                </a:cubicBezTo>
                <a:cubicBezTo>
                  <a:pt x="12" y="219"/>
                  <a:pt x="8" y="231"/>
                  <a:pt x="6" y="239"/>
                </a:cubicBezTo>
                <a:cubicBezTo>
                  <a:pt x="4" y="250"/>
                  <a:pt x="5" y="260"/>
                  <a:pt x="6" y="272"/>
                </a:cubicBezTo>
                <a:cubicBezTo>
                  <a:pt x="6" y="273"/>
                  <a:pt x="6" y="275"/>
                  <a:pt x="6" y="276"/>
                </a:cubicBezTo>
                <a:cubicBezTo>
                  <a:pt x="7" y="280"/>
                  <a:pt x="8" y="282"/>
                  <a:pt x="9" y="284"/>
                </a:cubicBezTo>
                <a:cubicBezTo>
                  <a:pt x="10" y="286"/>
                  <a:pt x="10" y="288"/>
                  <a:pt x="11" y="290"/>
                </a:cubicBezTo>
                <a:cubicBezTo>
                  <a:pt x="11" y="290"/>
                  <a:pt x="11" y="291"/>
                  <a:pt x="11" y="291"/>
                </a:cubicBezTo>
                <a:cubicBezTo>
                  <a:pt x="11" y="291"/>
                  <a:pt x="11" y="291"/>
                  <a:pt x="11" y="292"/>
                </a:cubicBezTo>
                <a:cubicBezTo>
                  <a:pt x="10" y="293"/>
                  <a:pt x="8" y="295"/>
                  <a:pt x="3" y="300"/>
                </a:cubicBezTo>
                <a:cubicBezTo>
                  <a:pt x="3" y="300"/>
                  <a:pt x="2" y="301"/>
                  <a:pt x="2" y="301"/>
                </a:cubicBezTo>
                <a:cubicBezTo>
                  <a:pt x="1" y="303"/>
                  <a:pt x="0" y="305"/>
                  <a:pt x="0" y="306"/>
                </a:cubicBezTo>
                <a:close/>
                <a:moveTo>
                  <a:pt x="56" y="91"/>
                </a:moveTo>
                <a:cubicBezTo>
                  <a:pt x="55" y="91"/>
                  <a:pt x="55" y="91"/>
                  <a:pt x="55" y="91"/>
                </a:cubicBezTo>
                <a:cubicBezTo>
                  <a:pt x="55" y="91"/>
                  <a:pt x="55" y="91"/>
                  <a:pt x="55" y="91"/>
                </a:cubicBezTo>
                <a:cubicBezTo>
                  <a:pt x="56" y="91"/>
                  <a:pt x="56" y="91"/>
                  <a:pt x="56" y="91"/>
                </a:cubicBezTo>
                <a:close/>
              </a:path>
            </a:pathLst>
          </a:custGeom>
          <a:solidFill>
            <a:schemeClr val="bg2">
              <a:lumMod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 name="稻壳儿春秋广告/盗版必究        原创来源：http://chn.docer.com/works?userid=199329941#!/work_time"/>
          <p:cNvSpPr>
            <a:spLocks noEditPoints="1"/>
          </p:cNvSpPr>
          <p:nvPr/>
        </p:nvSpPr>
        <p:spPr bwMode="auto">
          <a:xfrm>
            <a:off x="3162300" y="534625"/>
            <a:ext cx="5867400" cy="5788750"/>
          </a:xfrm>
          <a:custGeom>
            <a:avLst/>
            <a:gdLst>
              <a:gd name="T0" fmla="*/ 1141 w 1246"/>
              <a:gd name="T1" fmla="*/ 794 h 1228"/>
              <a:gd name="T2" fmla="*/ 1164 w 1246"/>
              <a:gd name="T3" fmla="*/ 745 h 1228"/>
              <a:gd name="T4" fmla="*/ 1192 w 1246"/>
              <a:gd name="T5" fmla="*/ 613 h 1228"/>
              <a:gd name="T6" fmla="*/ 1206 w 1246"/>
              <a:gd name="T7" fmla="*/ 424 h 1228"/>
              <a:gd name="T8" fmla="*/ 1143 w 1246"/>
              <a:gd name="T9" fmla="*/ 286 h 1228"/>
              <a:gd name="T10" fmla="*/ 1023 w 1246"/>
              <a:gd name="T11" fmla="*/ 213 h 1228"/>
              <a:gd name="T12" fmla="*/ 941 w 1246"/>
              <a:gd name="T13" fmla="*/ 131 h 1228"/>
              <a:gd name="T14" fmla="*/ 874 w 1246"/>
              <a:gd name="T15" fmla="*/ 97 h 1228"/>
              <a:gd name="T16" fmla="*/ 756 w 1246"/>
              <a:gd name="T17" fmla="*/ 78 h 1228"/>
              <a:gd name="T18" fmla="*/ 644 w 1246"/>
              <a:gd name="T19" fmla="*/ 76 h 1228"/>
              <a:gd name="T20" fmla="*/ 618 w 1246"/>
              <a:gd name="T21" fmla="*/ 78 h 1228"/>
              <a:gd name="T22" fmla="*/ 527 w 1246"/>
              <a:gd name="T23" fmla="*/ 10 h 1228"/>
              <a:gd name="T24" fmla="*/ 421 w 1246"/>
              <a:gd name="T25" fmla="*/ 26 h 1228"/>
              <a:gd name="T26" fmla="*/ 307 w 1246"/>
              <a:gd name="T27" fmla="*/ 89 h 1228"/>
              <a:gd name="T28" fmla="*/ 230 w 1246"/>
              <a:gd name="T29" fmla="*/ 217 h 1228"/>
              <a:gd name="T30" fmla="*/ 130 w 1246"/>
              <a:gd name="T31" fmla="*/ 312 h 1228"/>
              <a:gd name="T32" fmla="*/ 86 w 1246"/>
              <a:gd name="T33" fmla="*/ 495 h 1228"/>
              <a:gd name="T34" fmla="*/ 75 w 1246"/>
              <a:gd name="T35" fmla="*/ 639 h 1228"/>
              <a:gd name="T36" fmla="*/ 88 w 1246"/>
              <a:gd name="T37" fmla="*/ 722 h 1228"/>
              <a:gd name="T38" fmla="*/ 1 w 1246"/>
              <a:gd name="T39" fmla="*/ 691 h 1228"/>
              <a:gd name="T40" fmla="*/ 132 w 1246"/>
              <a:gd name="T41" fmla="*/ 862 h 1228"/>
              <a:gd name="T42" fmla="*/ 173 w 1246"/>
              <a:gd name="T43" fmla="*/ 925 h 1228"/>
              <a:gd name="T44" fmla="*/ 221 w 1246"/>
              <a:gd name="T45" fmla="*/ 993 h 1228"/>
              <a:gd name="T46" fmla="*/ 307 w 1246"/>
              <a:gd name="T47" fmla="*/ 1056 h 1228"/>
              <a:gd name="T48" fmla="*/ 534 w 1246"/>
              <a:gd name="T49" fmla="*/ 1166 h 1228"/>
              <a:gd name="T50" fmla="*/ 641 w 1246"/>
              <a:gd name="T51" fmla="*/ 1228 h 1228"/>
              <a:gd name="T52" fmla="*/ 716 w 1246"/>
              <a:gd name="T53" fmla="*/ 1132 h 1228"/>
              <a:gd name="T54" fmla="*/ 729 w 1246"/>
              <a:gd name="T55" fmla="*/ 1131 h 1228"/>
              <a:gd name="T56" fmla="*/ 1065 w 1246"/>
              <a:gd name="T57" fmla="*/ 1058 h 1228"/>
              <a:gd name="T58" fmla="*/ 1054 w 1246"/>
              <a:gd name="T59" fmla="*/ 996 h 1228"/>
              <a:gd name="T60" fmla="*/ 1117 w 1246"/>
              <a:gd name="T61" fmla="*/ 888 h 1228"/>
              <a:gd name="T62" fmla="*/ 1069 w 1246"/>
              <a:gd name="T63" fmla="*/ 772 h 1228"/>
              <a:gd name="T64" fmla="*/ 997 w 1246"/>
              <a:gd name="T65" fmla="*/ 882 h 1228"/>
              <a:gd name="T66" fmla="*/ 922 w 1246"/>
              <a:gd name="T67" fmla="*/ 996 h 1228"/>
              <a:gd name="T68" fmla="*/ 871 w 1246"/>
              <a:gd name="T69" fmla="*/ 999 h 1228"/>
              <a:gd name="T70" fmla="*/ 779 w 1246"/>
              <a:gd name="T71" fmla="*/ 1049 h 1228"/>
              <a:gd name="T72" fmla="*/ 684 w 1246"/>
              <a:gd name="T73" fmla="*/ 1055 h 1228"/>
              <a:gd name="T74" fmla="*/ 520 w 1246"/>
              <a:gd name="T75" fmla="*/ 1111 h 1228"/>
              <a:gd name="T76" fmla="*/ 488 w 1246"/>
              <a:gd name="T77" fmla="*/ 1093 h 1228"/>
              <a:gd name="T78" fmla="*/ 374 w 1246"/>
              <a:gd name="T79" fmla="*/ 999 h 1228"/>
              <a:gd name="T80" fmla="*/ 323 w 1246"/>
              <a:gd name="T81" fmla="*/ 996 h 1228"/>
              <a:gd name="T82" fmla="*/ 239 w 1246"/>
              <a:gd name="T83" fmla="*/ 941 h 1228"/>
              <a:gd name="T84" fmla="*/ 202 w 1246"/>
              <a:gd name="T85" fmla="*/ 948 h 1228"/>
              <a:gd name="T86" fmla="*/ 165 w 1246"/>
              <a:gd name="T87" fmla="*/ 729 h 1228"/>
              <a:gd name="T88" fmla="*/ 146 w 1246"/>
              <a:gd name="T89" fmla="*/ 603 h 1228"/>
              <a:gd name="T90" fmla="*/ 137 w 1246"/>
              <a:gd name="T91" fmla="*/ 520 h 1228"/>
              <a:gd name="T92" fmla="*/ 220 w 1246"/>
              <a:gd name="T93" fmla="*/ 350 h 1228"/>
              <a:gd name="T94" fmla="*/ 323 w 1246"/>
              <a:gd name="T95" fmla="*/ 266 h 1228"/>
              <a:gd name="T96" fmla="*/ 343 w 1246"/>
              <a:gd name="T97" fmla="*/ 190 h 1228"/>
              <a:gd name="T98" fmla="*/ 477 w 1246"/>
              <a:gd name="T99" fmla="*/ 183 h 1228"/>
              <a:gd name="T100" fmla="*/ 492 w 1246"/>
              <a:gd name="T101" fmla="*/ 108 h 1228"/>
              <a:gd name="T102" fmla="*/ 516 w 1246"/>
              <a:gd name="T103" fmla="*/ 91 h 1228"/>
              <a:gd name="T104" fmla="*/ 599 w 1246"/>
              <a:gd name="T105" fmla="*/ 174 h 1228"/>
              <a:gd name="T106" fmla="*/ 752 w 1246"/>
              <a:gd name="T107" fmla="*/ 109 h 1228"/>
              <a:gd name="T108" fmla="*/ 771 w 1246"/>
              <a:gd name="T109" fmla="*/ 179 h 1228"/>
              <a:gd name="T110" fmla="*/ 906 w 1246"/>
              <a:gd name="T111" fmla="*/ 188 h 1228"/>
              <a:gd name="T112" fmla="*/ 1015 w 1246"/>
              <a:gd name="T113" fmla="*/ 240 h 1228"/>
              <a:gd name="T114" fmla="*/ 1025 w 1246"/>
              <a:gd name="T115" fmla="*/ 350 h 1228"/>
              <a:gd name="T116" fmla="*/ 1144 w 1246"/>
              <a:gd name="T117" fmla="*/ 501 h 1228"/>
              <a:gd name="T118" fmla="*/ 1166 w 1246"/>
              <a:gd name="T119" fmla="*/ 568 h 1228"/>
              <a:gd name="T120" fmla="*/ 1094 w 1246"/>
              <a:gd name="T121" fmla="*/ 61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6" h="1228">
                <a:moveTo>
                  <a:pt x="1218" y="825"/>
                </a:moveTo>
                <a:cubicBezTo>
                  <a:pt x="1204" y="825"/>
                  <a:pt x="1175" y="838"/>
                  <a:pt x="1155" y="848"/>
                </a:cubicBezTo>
                <a:cubicBezTo>
                  <a:pt x="1137" y="857"/>
                  <a:pt x="1127" y="862"/>
                  <a:pt x="1121" y="862"/>
                </a:cubicBezTo>
                <a:cubicBezTo>
                  <a:pt x="1114" y="862"/>
                  <a:pt x="1114" y="862"/>
                  <a:pt x="1114" y="862"/>
                </a:cubicBezTo>
                <a:cubicBezTo>
                  <a:pt x="1117" y="855"/>
                  <a:pt x="1117" y="855"/>
                  <a:pt x="1117" y="855"/>
                </a:cubicBezTo>
                <a:cubicBezTo>
                  <a:pt x="1117" y="854"/>
                  <a:pt x="1118" y="853"/>
                  <a:pt x="1118" y="852"/>
                </a:cubicBezTo>
                <a:cubicBezTo>
                  <a:pt x="1119" y="849"/>
                  <a:pt x="1120" y="847"/>
                  <a:pt x="1120" y="846"/>
                </a:cubicBezTo>
                <a:cubicBezTo>
                  <a:pt x="1120" y="845"/>
                  <a:pt x="1120" y="845"/>
                  <a:pt x="1120" y="845"/>
                </a:cubicBezTo>
                <a:cubicBezTo>
                  <a:pt x="1120" y="844"/>
                  <a:pt x="1120" y="844"/>
                  <a:pt x="1120" y="844"/>
                </a:cubicBezTo>
                <a:cubicBezTo>
                  <a:pt x="1128" y="827"/>
                  <a:pt x="1135" y="810"/>
                  <a:pt x="1141" y="794"/>
                </a:cubicBezTo>
                <a:cubicBezTo>
                  <a:pt x="1142" y="792"/>
                  <a:pt x="1142" y="792"/>
                  <a:pt x="1142" y="792"/>
                </a:cubicBezTo>
                <a:cubicBezTo>
                  <a:pt x="1145" y="784"/>
                  <a:pt x="1146" y="783"/>
                  <a:pt x="1153" y="780"/>
                </a:cubicBezTo>
                <a:cubicBezTo>
                  <a:pt x="1155" y="780"/>
                  <a:pt x="1156" y="779"/>
                  <a:pt x="1159" y="778"/>
                </a:cubicBezTo>
                <a:cubicBezTo>
                  <a:pt x="1160" y="778"/>
                  <a:pt x="1160" y="778"/>
                  <a:pt x="1160" y="778"/>
                </a:cubicBezTo>
                <a:cubicBezTo>
                  <a:pt x="1162" y="778"/>
                  <a:pt x="1163" y="777"/>
                  <a:pt x="1165" y="777"/>
                </a:cubicBezTo>
                <a:cubicBezTo>
                  <a:pt x="1171" y="776"/>
                  <a:pt x="1175" y="776"/>
                  <a:pt x="1179" y="773"/>
                </a:cubicBezTo>
                <a:cubicBezTo>
                  <a:pt x="1203" y="757"/>
                  <a:pt x="1243" y="725"/>
                  <a:pt x="1246" y="686"/>
                </a:cubicBezTo>
                <a:cubicBezTo>
                  <a:pt x="1244" y="684"/>
                  <a:pt x="1244" y="684"/>
                  <a:pt x="1244" y="684"/>
                </a:cubicBezTo>
                <a:cubicBezTo>
                  <a:pt x="1244" y="684"/>
                  <a:pt x="1243" y="684"/>
                  <a:pt x="1243" y="684"/>
                </a:cubicBezTo>
                <a:cubicBezTo>
                  <a:pt x="1236" y="684"/>
                  <a:pt x="1217" y="694"/>
                  <a:pt x="1164" y="745"/>
                </a:cubicBezTo>
                <a:cubicBezTo>
                  <a:pt x="1148" y="760"/>
                  <a:pt x="1148" y="760"/>
                  <a:pt x="1148" y="760"/>
                </a:cubicBezTo>
                <a:cubicBezTo>
                  <a:pt x="1153" y="743"/>
                  <a:pt x="1153" y="743"/>
                  <a:pt x="1153" y="743"/>
                </a:cubicBezTo>
                <a:cubicBezTo>
                  <a:pt x="1154" y="737"/>
                  <a:pt x="1156" y="729"/>
                  <a:pt x="1157" y="720"/>
                </a:cubicBezTo>
                <a:cubicBezTo>
                  <a:pt x="1160" y="702"/>
                  <a:pt x="1164" y="684"/>
                  <a:pt x="1170" y="676"/>
                </a:cubicBezTo>
                <a:cubicBezTo>
                  <a:pt x="1176" y="669"/>
                  <a:pt x="1181" y="664"/>
                  <a:pt x="1186" y="662"/>
                </a:cubicBezTo>
                <a:cubicBezTo>
                  <a:pt x="1212" y="645"/>
                  <a:pt x="1243" y="604"/>
                  <a:pt x="1243" y="577"/>
                </a:cubicBezTo>
                <a:cubicBezTo>
                  <a:pt x="1243" y="576"/>
                  <a:pt x="1243" y="575"/>
                  <a:pt x="1243" y="574"/>
                </a:cubicBezTo>
                <a:cubicBezTo>
                  <a:pt x="1243" y="572"/>
                  <a:pt x="1243" y="567"/>
                  <a:pt x="1242" y="566"/>
                </a:cubicBezTo>
                <a:cubicBezTo>
                  <a:pt x="1242" y="566"/>
                  <a:pt x="1242" y="566"/>
                  <a:pt x="1241" y="566"/>
                </a:cubicBezTo>
                <a:cubicBezTo>
                  <a:pt x="1234" y="568"/>
                  <a:pt x="1196" y="604"/>
                  <a:pt x="1192" y="613"/>
                </a:cubicBezTo>
                <a:cubicBezTo>
                  <a:pt x="1191" y="614"/>
                  <a:pt x="1191" y="614"/>
                  <a:pt x="1191" y="614"/>
                </a:cubicBezTo>
                <a:cubicBezTo>
                  <a:pt x="1191" y="614"/>
                  <a:pt x="1191" y="614"/>
                  <a:pt x="1191" y="614"/>
                </a:cubicBezTo>
                <a:cubicBezTo>
                  <a:pt x="1189" y="616"/>
                  <a:pt x="1188" y="620"/>
                  <a:pt x="1187" y="623"/>
                </a:cubicBezTo>
                <a:cubicBezTo>
                  <a:pt x="1186" y="628"/>
                  <a:pt x="1184" y="633"/>
                  <a:pt x="1181" y="636"/>
                </a:cubicBezTo>
                <a:cubicBezTo>
                  <a:pt x="1172" y="644"/>
                  <a:pt x="1172" y="644"/>
                  <a:pt x="1172" y="644"/>
                </a:cubicBezTo>
                <a:cubicBezTo>
                  <a:pt x="1172" y="571"/>
                  <a:pt x="1172" y="571"/>
                  <a:pt x="1172" y="571"/>
                </a:cubicBezTo>
                <a:cubicBezTo>
                  <a:pt x="1172" y="562"/>
                  <a:pt x="1171" y="552"/>
                  <a:pt x="1170" y="543"/>
                </a:cubicBezTo>
                <a:cubicBezTo>
                  <a:pt x="1170" y="534"/>
                  <a:pt x="1169" y="525"/>
                  <a:pt x="1169" y="515"/>
                </a:cubicBezTo>
                <a:cubicBezTo>
                  <a:pt x="1169" y="512"/>
                  <a:pt x="1172" y="507"/>
                  <a:pt x="1178" y="496"/>
                </a:cubicBezTo>
                <a:cubicBezTo>
                  <a:pt x="1189" y="478"/>
                  <a:pt x="1206" y="448"/>
                  <a:pt x="1206" y="424"/>
                </a:cubicBezTo>
                <a:cubicBezTo>
                  <a:pt x="1206" y="406"/>
                  <a:pt x="1200" y="373"/>
                  <a:pt x="1187" y="373"/>
                </a:cubicBezTo>
                <a:cubicBezTo>
                  <a:pt x="1177" y="375"/>
                  <a:pt x="1166" y="448"/>
                  <a:pt x="1166" y="478"/>
                </a:cubicBezTo>
                <a:cubicBezTo>
                  <a:pt x="1166" y="514"/>
                  <a:pt x="1166" y="514"/>
                  <a:pt x="1166" y="514"/>
                </a:cubicBezTo>
                <a:cubicBezTo>
                  <a:pt x="1156" y="479"/>
                  <a:pt x="1156" y="479"/>
                  <a:pt x="1156" y="479"/>
                </a:cubicBezTo>
                <a:cubicBezTo>
                  <a:pt x="1152" y="467"/>
                  <a:pt x="1140" y="425"/>
                  <a:pt x="1133" y="410"/>
                </a:cubicBezTo>
                <a:cubicBezTo>
                  <a:pt x="1132" y="407"/>
                  <a:pt x="1130" y="403"/>
                  <a:pt x="1127" y="400"/>
                </a:cubicBezTo>
                <a:cubicBezTo>
                  <a:pt x="1123" y="392"/>
                  <a:pt x="1118" y="384"/>
                  <a:pt x="1118" y="376"/>
                </a:cubicBezTo>
                <a:cubicBezTo>
                  <a:pt x="1118" y="364"/>
                  <a:pt x="1123" y="355"/>
                  <a:pt x="1128" y="346"/>
                </a:cubicBezTo>
                <a:cubicBezTo>
                  <a:pt x="1131" y="341"/>
                  <a:pt x="1133" y="337"/>
                  <a:pt x="1135" y="333"/>
                </a:cubicBezTo>
                <a:cubicBezTo>
                  <a:pt x="1140" y="315"/>
                  <a:pt x="1143" y="302"/>
                  <a:pt x="1143" y="286"/>
                </a:cubicBezTo>
                <a:cubicBezTo>
                  <a:pt x="1143" y="278"/>
                  <a:pt x="1138" y="258"/>
                  <a:pt x="1135" y="253"/>
                </a:cubicBezTo>
                <a:cubicBezTo>
                  <a:pt x="1112" y="269"/>
                  <a:pt x="1113" y="306"/>
                  <a:pt x="1113" y="333"/>
                </a:cubicBezTo>
                <a:cubicBezTo>
                  <a:pt x="1113" y="336"/>
                  <a:pt x="1113" y="340"/>
                  <a:pt x="1113" y="343"/>
                </a:cubicBezTo>
                <a:cubicBezTo>
                  <a:pt x="1113" y="360"/>
                  <a:pt x="1113" y="360"/>
                  <a:pt x="1113" y="360"/>
                </a:cubicBezTo>
                <a:cubicBezTo>
                  <a:pt x="1104" y="346"/>
                  <a:pt x="1104" y="346"/>
                  <a:pt x="1104" y="346"/>
                </a:cubicBezTo>
                <a:cubicBezTo>
                  <a:pt x="1103" y="345"/>
                  <a:pt x="1044" y="252"/>
                  <a:pt x="1044" y="238"/>
                </a:cubicBezTo>
                <a:cubicBezTo>
                  <a:pt x="1044" y="233"/>
                  <a:pt x="1046" y="227"/>
                  <a:pt x="1048" y="219"/>
                </a:cubicBezTo>
                <a:cubicBezTo>
                  <a:pt x="1051" y="209"/>
                  <a:pt x="1054" y="196"/>
                  <a:pt x="1054" y="183"/>
                </a:cubicBezTo>
                <a:cubicBezTo>
                  <a:pt x="1054" y="167"/>
                  <a:pt x="1048" y="124"/>
                  <a:pt x="1041" y="121"/>
                </a:cubicBezTo>
                <a:cubicBezTo>
                  <a:pt x="1031" y="121"/>
                  <a:pt x="1023" y="163"/>
                  <a:pt x="1023" y="213"/>
                </a:cubicBezTo>
                <a:cubicBezTo>
                  <a:pt x="1023" y="225"/>
                  <a:pt x="1023" y="225"/>
                  <a:pt x="1023" y="225"/>
                </a:cubicBezTo>
                <a:cubicBezTo>
                  <a:pt x="1015" y="217"/>
                  <a:pt x="1015" y="217"/>
                  <a:pt x="1015" y="217"/>
                </a:cubicBezTo>
                <a:cubicBezTo>
                  <a:pt x="1010" y="212"/>
                  <a:pt x="1006" y="208"/>
                  <a:pt x="1002" y="204"/>
                </a:cubicBezTo>
                <a:cubicBezTo>
                  <a:pt x="991" y="193"/>
                  <a:pt x="982" y="185"/>
                  <a:pt x="968" y="176"/>
                </a:cubicBezTo>
                <a:cubicBezTo>
                  <a:pt x="964" y="174"/>
                  <a:pt x="961" y="171"/>
                  <a:pt x="961" y="164"/>
                </a:cubicBezTo>
                <a:cubicBezTo>
                  <a:pt x="961" y="157"/>
                  <a:pt x="962" y="151"/>
                  <a:pt x="964" y="145"/>
                </a:cubicBezTo>
                <a:cubicBezTo>
                  <a:pt x="965" y="138"/>
                  <a:pt x="967" y="132"/>
                  <a:pt x="967" y="125"/>
                </a:cubicBezTo>
                <a:cubicBezTo>
                  <a:pt x="967" y="111"/>
                  <a:pt x="956" y="74"/>
                  <a:pt x="942" y="73"/>
                </a:cubicBezTo>
                <a:cubicBezTo>
                  <a:pt x="939" y="76"/>
                  <a:pt x="936" y="92"/>
                  <a:pt x="936" y="104"/>
                </a:cubicBezTo>
                <a:cubicBezTo>
                  <a:pt x="936" y="113"/>
                  <a:pt x="939" y="121"/>
                  <a:pt x="941" y="131"/>
                </a:cubicBezTo>
                <a:cubicBezTo>
                  <a:pt x="943" y="138"/>
                  <a:pt x="945" y="146"/>
                  <a:pt x="946" y="154"/>
                </a:cubicBezTo>
                <a:cubicBezTo>
                  <a:pt x="947" y="159"/>
                  <a:pt x="947" y="159"/>
                  <a:pt x="947" y="159"/>
                </a:cubicBezTo>
                <a:cubicBezTo>
                  <a:pt x="941" y="159"/>
                  <a:pt x="941" y="159"/>
                  <a:pt x="941" y="159"/>
                </a:cubicBezTo>
                <a:cubicBezTo>
                  <a:pt x="936" y="159"/>
                  <a:pt x="886" y="131"/>
                  <a:pt x="881" y="127"/>
                </a:cubicBezTo>
                <a:cubicBezTo>
                  <a:pt x="881" y="128"/>
                  <a:pt x="881" y="128"/>
                  <a:pt x="881" y="128"/>
                </a:cubicBezTo>
                <a:cubicBezTo>
                  <a:pt x="875" y="123"/>
                  <a:pt x="873" y="118"/>
                  <a:pt x="873" y="113"/>
                </a:cubicBezTo>
                <a:cubicBezTo>
                  <a:pt x="873" y="113"/>
                  <a:pt x="873" y="113"/>
                  <a:pt x="873" y="113"/>
                </a:cubicBezTo>
                <a:cubicBezTo>
                  <a:pt x="873" y="111"/>
                  <a:pt x="873" y="111"/>
                  <a:pt x="873" y="111"/>
                </a:cubicBezTo>
                <a:cubicBezTo>
                  <a:pt x="873" y="109"/>
                  <a:pt x="873" y="107"/>
                  <a:pt x="873" y="104"/>
                </a:cubicBezTo>
                <a:cubicBezTo>
                  <a:pt x="874" y="102"/>
                  <a:pt x="874" y="100"/>
                  <a:pt x="874" y="97"/>
                </a:cubicBezTo>
                <a:cubicBezTo>
                  <a:pt x="874" y="87"/>
                  <a:pt x="869" y="68"/>
                  <a:pt x="860" y="50"/>
                </a:cubicBezTo>
                <a:cubicBezTo>
                  <a:pt x="854" y="40"/>
                  <a:pt x="842" y="22"/>
                  <a:pt x="826" y="22"/>
                </a:cubicBezTo>
                <a:cubicBezTo>
                  <a:pt x="825" y="23"/>
                  <a:pt x="823" y="27"/>
                  <a:pt x="823" y="40"/>
                </a:cubicBezTo>
                <a:cubicBezTo>
                  <a:pt x="823" y="48"/>
                  <a:pt x="836" y="91"/>
                  <a:pt x="844" y="102"/>
                </a:cubicBezTo>
                <a:cubicBezTo>
                  <a:pt x="844" y="102"/>
                  <a:pt x="844" y="102"/>
                  <a:pt x="844" y="102"/>
                </a:cubicBezTo>
                <a:cubicBezTo>
                  <a:pt x="849" y="112"/>
                  <a:pt x="825" y="108"/>
                  <a:pt x="818" y="106"/>
                </a:cubicBezTo>
                <a:cubicBezTo>
                  <a:pt x="818" y="106"/>
                  <a:pt x="818" y="106"/>
                  <a:pt x="818" y="106"/>
                </a:cubicBezTo>
                <a:cubicBezTo>
                  <a:pt x="770" y="93"/>
                  <a:pt x="770" y="93"/>
                  <a:pt x="770" y="93"/>
                </a:cubicBezTo>
                <a:cubicBezTo>
                  <a:pt x="768" y="92"/>
                  <a:pt x="768" y="92"/>
                  <a:pt x="768" y="92"/>
                </a:cubicBezTo>
                <a:cubicBezTo>
                  <a:pt x="759" y="88"/>
                  <a:pt x="757" y="87"/>
                  <a:pt x="756" y="78"/>
                </a:cubicBezTo>
                <a:cubicBezTo>
                  <a:pt x="756" y="77"/>
                  <a:pt x="756" y="76"/>
                  <a:pt x="756" y="75"/>
                </a:cubicBezTo>
                <a:cubicBezTo>
                  <a:pt x="755" y="73"/>
                  <a:pt x="755" y="71"/>
                  <a:pt x="754" y="68"/>
                </a:cubicBezTo>
                <a:cubicBezTo>
                  <a:pt x="750" y="47"/>
                  <a:pt x="742" y="10"/>
                  <a:pt x="717" y="9"/>
                </a:cubicBezTo>
                <a:cubicBezTo>
                  <a:pt x="717" y="11"/>
                  <a:pt x="715" y="15"/>
                  <a:pt x="715" y="28"/>
                </a:cubicBezTo>
                <a:cubicBezTo>
                  <a:pt x="715" y="47"/>
                  <a:pt x="727" y="64"/>
                  <a:pt x="739" y="79"/>
                </a:cubicBezTo>
                <a:cubicBezTo>
                  <a:pt x="744" y="87"/>
                  <a:pt x="744" y="87"/>
                  <a:pt x="744" y="87"/>
                </a:cubicBezTo>
                <a:cubicBezTo>
                  <a:pt x="718" y="87"/>
                  <a:pt x="718" y="87"/>
                  <a:pt x="718" y="87"/>
                </a:cubicBezTo>
                <a:cubicBezTo>
                  <a:pt x="717" y="87"/>
                  <a:pt x="653" y="85"/>
                  <a:pt x="646" y="78"/>
                </a:cubicBezTo>
                <a:cubicBezTo>
                  <a:pt x="645" y="77"/>
                  <a:pt x="645" y="77"/>
                  <a:pt x="645" y="77"/>
                </a:cubicBezTo>
                <a:cubicBezTo>
                  <a:pt x="644" y="76"/>
                  <a:pt x="644" y="76"/>
                  <a:pt x="644" y="76"/>
                </a:cubicBezTo>
                <a:cubicBezTo>
                  <a:pt x="641" y="67"/>
                  <a:pt x="640" y="59"/>
                  <a:pt x="638" y="50"/>
                </a:cubicBezTo>
                <a:cubicBezTo>
                  <a:pt x="631" y="21"/>
                  <a:pt x="627" y="0"/>
                  <a:pt x="584" y="0"/>
                </a:cubicBezTo>
                <a:cubicBezTo>
                  <a:pt x="583" y="0"/>
                  <a:pt x="582" y="0"/>
                  <a:pt x="581" y="0"/>
                </a:cubicBezTo>
                <a:cubicBezTo>
                  <a:pt x="580" y="0"/>
                  <a:pt x="579" y="0"/>
                  <a:pt x="579" y="0"/>
                </a:cubicBezTo>
                <a:cubicBezTo>
                  <a:pt x="569" y="0"/>
                  <a:pt x="569" y="3"/>
                  <a:pt x="569" y="5"/>
                </a:cubicBezTo>
                <a:cubicBezTo>
                  <a:pt x="569" y="6"/>
                  <a:pt x="569" y="6"/>
                  <a:pt x="569" y="6"/>
                </a:cubicBezTo>
                <a:cubicBezTo>
                  <a:pt x="577" y="36"/>
                  <a:pt x="584" y="44"/>
                  <a:pt x="607" y="66"/>
                </a:cubicBezTo>
                <a:cubicBezTo>
                  <a:pt x="609" y="68"/>
                  <a:pt x="610" y="69"/>
                  <a:pt x="611" y="70"/>
                </a:cubicBezTo>
                <a:cubicBezTo>
                  <a:pt x="614" y="71"/>
                  <a:pt x="616" y="73"/>
                  <a:pt x="618" y="77"/>
                </a:cubicBezTo>
                <a:cubicBezTo>
                  <a:pt x="618" y="78"/>
                  <a:pt x="618" y="78"/>
                  <a:pt x="618" y="78"/>
                </a:cubicBezTo>
                <a:cubicBezTo>
                  <a:pt x="614" y="80"/>
                  <a:pt x="609" y="83"/>
                  <a:pt x="605" y="82"/>
                </a:cubicBezTo>
                <a:cubicBezTo>
                  <a:pt x="605" y="82"/>
                  <a:pt x="605" y="82"/>
                  <a:pt x="605" y="82"/>
                </a:cubicBezTo>
                <a:cubicBezTo>
                  <a:pt x="603" y="82"/>
                  <a:pt x="601" y="82"/>
                  <a:pt x="598" y="82"/>
                </a:cubicBezTo>
                <a:cubicBezTo>
                  <a:pt x="583" y="82"/>
                  <a:pt x="569" y="83"/>
                  <a:pt x="555" y="84"/>
                </a:cubicBezTo>
                <a:cubicBezTo>
                  <a:pt x="542" y="86"/>
                  <a:pt x="527" y="87"/>
                  <a:pt x="512" y="87"/>
                </a:cubicBezTo>
                <a:cubicBezTo>
                  <a:pt x="503" y="87"/>
                  <a:pt x="503" y="87"/>
                  <a:pt x="503" y="87"/>
                </a:cubicBezTo>
                <a:cubicBezTo>
                  <a:pt x="507" y="80"/>
                  <a:pt x="507" y="80"/>
                  <a:pt x="507" y="80"/>
                </a:cubicBezTo>
                <a:cubicBezTo>
                  <a:pt x="510" y="75"/>
                  <a:pt x="513" y="71"/>
                  <a:pt x="516" y="67"/>
                </a:cubicBezTo>
                <a:cubicBezTo>
                  <a:pt x="524" y="55"/>
                  <a:pt x="531" y="45"/>
                  <a:pt x="531" y="29"/>
                </a:cubicBezTo>
                <a:cubicBezTo>
                  <a:pt x="531" y="25"/>
                  <a:pt x="529" y="13"/>
                  <a:pt x="527" y="10"/>
                </a:cubicBezTo>
                <a:cubicBezTo>
                  <a:pt x="514" y="10"/>
                  <a:pt x="505" y="23"/>
                  <a:pt x="499" y="33"/>
                </a:cubicBezTo>
                <a:cubicBezTo>
                  <a:pt x="492" y="48"/>
                  <a:pt x="489" y="65"/>
                  <a:pt x="489" y="74"/>
                </a:cubicBezTo>
                <a:cubicBezTo>
                  <a:pt x="489" y="85"/>
                  <a:pt x="488" y="87"/>
                  <a:pt x="478" y="91"/>
                </a:cubicBezTo>
                <a:cubicBezTo>
                  <a:pt x="477" y="92"/>
                  <a:pt x="476" y="92"/>
                  <a:pt x="474" y="93"/>
                </a:cubicBezTo>
                <a:cubicBezTo>
                  <a:pt x="474" y="93"/>
                  <a:pt x="474" y="93"/>
                  <a:pt x="474" y="93"/>
                </a:cubicBezTo>
                <a:cubicBezTo>
                  <a:pt x="384" y="118"/>
                  <a:pt x="384" y="118"/>
                  <a:pt x="384" y="118"/>
                </a:cubicBezTo>
                <a:cubicBezTo>
                  <a:pt x="398" y="105"/>
                  <a:pt x="398" y="105"/>
                  <a:pt x="398" y="105"/>
                </a:cubicBezTo>
                <a:cubicBezTo>
                  <a:pt x="400" y="103"/>
                  <a:pt x="401" y="101"/>
                  <a:pt x="402" y="99"/>
                </a:cubicBezTo>
                <a:cubicBezTo>
                  <a:pt x="403" y="96"/>
                  <a:pt x="405" y="93"/>
                  <a:pt x="407" y="90"/>
                </a:cubicBezTo>
                <a:cubicBezTo>
                  <a:pt x="417" y="69"/>
                  <a:pt x="421" y="48"/>
                  <a:pt x="421" y="26"/>
                </a:cubicBezTo>
                <a:cubicBezTo>
                  <a:pt x="421" y="25"/>
                  <a:pt x="421" y="23"/>
                  <a:pt x="421" y="22"/>
                </a:cubicBezTo>
                <a:cubicBezTo>
                  <a:pt x="389" y="22"/>
                  <a:pt x="372" y="72"/>
                  <a:pt x="372" y="97"/>
                </a:cubicBezTo>
                <a:cubicBezTo>
                  <a:pt x="372" y="108"/>
                  <a:pt x="372" y="108"/>
                  <a:pt x="372" y="108"/>
                </a:cubicBezTo>
                <a:cubicBezTo>
                  <a:pt x="372" y="115"/>
                  <a:pt x="371" y="121"/>
                  <a:pt x="367" y="126"/>
                </a:cubicBezTo>
                <a:cubicBezTo>
                  <a:pt x="366" y="127"/>
                  <a:pt x="366" y="127"/>
                  <a:pt x="366" y="127"/>
                </a:cubicBezTo>
                <a:cubicBezTo>
                  <a:pt x="363" y="130"/>
                  <a:pt x="309" y="159"/>
                  <a:pt x="303" y="159"/>
                </a:cubicBezTo>
                <a:cubicBezTo>
                  <a:pt x="296" y="159"/>
                  <a:pt x="296" y="159"/>
                  <a:pt x="296" y="159"/>
                </a:cubicBezTo>
                <a:cubicBezTo>
                  <a:pt x="299" y="153"/>
                  <a:pt x="299" y="153"/>
                  <a:pt x="299" y="153"/>
                </a:cubicBezTo>
                <a:cubicBezTo>
                  <a:pt x="303" y="140"/>
                  <a:pt x="308" y="119"/>
                  <a:pt x="308" y="102"/>
                </a:cubicBezTo>
                <a:cubicBezTo>
                  <a:pt x="308" y="97"/>
                  <a:pt x="308" y="93"/>
                  <a:pt x="307" y="89"/>
                </a:cubicBezTo>
                <a:cubicBezTo>
                  <a:pt x="307" y="84"/>
                  <a:pt x="306" y="80"/>
                  <a:pt x="306" y="74"/>
                </a:cubicBezTo>
                <a:cubicBezTo>
                  <a:pt x="306" y="74"/>
                  <a:pt x="306" y="73"/>
                  <a:pt x="306" y="73"/>
                </a:cubicBezTo>
                <a:cubicBezTo>
                  <a:pt x="306" y="73"/>
                  <a:pt x="306" y="73"/>
                  <a:pt x="305" y="73"/>
                </a:cubicBezTo>
                <a:cubicBezTo>
                  <a:pt x="291" y="73"/>
                  <a:pt x="279" y="111"/>
                  <a:pt x="279" y="124"/>
                </a:cubicBezTo>
                <a:cubicBezTo>
                  <a:pt x="279" y="136"/>
                  <a:pt x="281" y="152"/>
                  <a:pt x="285" y="158"/>
                </a:cubicBezTo>
                <a:cubicBezTo>
                  <a:pt x="285" y="160"/>
                  <a:pt x="285" y="160"/>
                  <a:pt x="285" y="160"/>
                </a:cubicBezTo>
                <a:cubicBezTo>
                  <a:pt x="285" y="161"/>
                  <a:pt x="285" y="161"/>
                  <a:pt x="285" y="161"/>
                </a:cubicBezTo>
                <a:cubicBezTo>
                  <a:pt x="285" y="167"/>
                  <a:pt x="283" y="171"/>
                  <a:pt x="279" y="175"/>
                </a:cubicBezTo>
                <a:cubicBezTo>
                  <a:pt x="279" y="175"/>
                  <a:pt x="279" y="175"/>
                  <a:pt x="279" y="175"/>
                </a:cubicBezTo>
                <a:cubicBezTo>
                  <a:pt x="262" y="189"/>
                  <a:pt x="248" y="200"/>
                  <a:pt x="230" y="217"/>
                </a:cubicBezTo>
                <a:cubicBezTo>
                  <a:pt x="221" y="225"/>
                  <a:pt x="221" y="225"/>
                  <a:pt x="221" y="225"/>
                </a:cubicBezTo>
                <a:cubicBezTo>
                  <a:pt x="221" y="200"/>
                  <a:pt x="221" y="200"/>
                  <a:pt x="221" y="200"/>
                </a:cubicBezTo>
                <a:cubicBezTo>
                  <a:pt x="221" y="168"/>
                  <a:pt x="214" y="121"/>
                  <a:pt x="205" y="121"/>
                </a:cubicBezTo>
                <a:cubicBezTo>
                  <a:pt x="198" y="121"/>
                  <a:pt x="190" y="159"/>
                  <a:pt x="190" y="183"/>
                </a:cubicBezTo>
                <a:cubicBezTo>
                  <a:pt x="190" y="195"/>
                  <a:pt x="194" y="208"/>
                  <a:pt x="197" y="218"/>
                </a:cubicBezTo>
                <a:cubicBezTo>
                  <a:pt x="200" y="227"/>
                  <a:pt x="202" y="234"/>
                  <a:pt x="202" y="240"/>
                </a:cubicBezTo>
                <a:cubicBezTo>
                  <a:pt x="202" y="250"/>
                  <a:pt x="149" y="337"/>
                  <a:pt x="142" y="346"/>
                </a:cubicBezTo>
                <a:cubicBezTo>
                  <a:pt x="136" y="355"/>
                  <a:pt x="136" y="355"/>
                  <a:pt x="136" y="355"/>
                </a:cubicBezTo>
                <a:cubicBezTo>
                  <a:pt x="133" y="345"/>
                  <a:pt x="133" y="345"/>
                  <a:pt x="133" y="345"/>
                </a:cubicBezTo>
                <a:cubicBezTo>
                  <a:pt x="130" y="335"/>
                  <a:pt x="130" y="324"/>
                  <a:pt x="130" y="312"/>
                </a:cubicBezTo>
                <a:cubicBezTo>
                  <a:pt x="129" y="289"/>
                  <a:pt x="128" y="265"/>
                  <a:pt x="109" y="253"/>
                </a:cubicBezTo>
                <a:cubicBezTo>
                  <a:pt x="108" y="254"/>
                  <a:pt x="104" y="261"/>
                  <a:pt x="104" y="286"/>
                </a:cubicBezTo>
                <a:cubicBezTo>
                  <a:pt x="104" y="304"/>
                  <a:pt x="105" y="317"/>
                  <a:pt x="110" y="333"/>
                </a:cubicBezTo>
                <a:cubicBezTo>
                  <a:pt x="111" y="337"/>
                  <a:pt x="114" y="342"/>
                  <a:pt x="116" y="346"/>
                </a:cubicBezTo>
                <a:cubicBezTo>
                  <a:pt x="121" y="355"/>
                  <a:pt x="126" y="364"/>
                  <a:pt x="126" y="376"/>
                </a:cubicBezTo>
                <a:cubicBezTo>
                  <a:pt x="126" y="380"/>
                  <a:pt x="125" y="384"/>
                  <a:pt x="123" y="387"/>
                </a:cubicBezTo>
                <a:cubicBezTo>
                  <a:pt x="122" y="389"/>
                  <a:pt x="122" y="390"/>
                  <a:pt x="121" y="391"/>
                </a:cubicBezTo>
                <a:cubicBezTo>
                  <a:pt x="121" y="392"/>
                  <a:pt x="121" y="392"/>
                  <a:pt x="121" y="392"/>
                </a:cubicBezTo>
                <a:cubicBezTo>
                  <a:pt x="106" y="421"/>
                  <a:pt x="98" y="451"/>
                  <a:pt x="90" y="479"/>
                </a:cubicBezTo>
                <a:cubicBezTo>
                  <a:pt x="86" y="495"/>
                  <a:pt x="86" y="495"/>
                  <a:pt x="86" y="495"/>
                </a:cubicBezTo>
                <a:cubicBezTo>
                  <a:pt x="81" y="479"/>
                  <a:pt x="81" y="479"/>
                  <a:pt x="81" y="479"/>
                </a:cubicBezTo>
                <a:cubicBezTo>
                  <a:pt x="79" y="476"/>
                  <a:pt x="79" y="466"/>
                  <a:pt x="79" y="449"/>
                </a:cubicBezTo>
                <a:cubicBezTo>
                  <a:pt x="79" y="436"/>
                  <a:pt x="64" y="380"/>
                  <a:pt x="57" y="373"/>
                </a:cubicBezTo>
                <a:cubicBezTo>
                  <a:pt x="43" y="374"/>
                  <a:pt x="38" y="407"/>
                  <a:pt x="38" y="421"/>
                </a:cubicBezTo>
                <a:cubicBezTo>
                  <a:pt x="38" y="446"/>
                  <a:pt x="54" y="473"/>
                  <a:pt x="65" y="492"/>
                </a:cubicBezTo>
                <a:cubicBezTo>
                  <a:pt x="72" y="504"/>
                  <a:pt x="76" y="510"/>
                  <a:pt x="76" y="515"/>
                </a:cubicBezTo>
                <a:cubicBezTo>
                  <a:pt x="76" y="524"/>
                  <a:pt x="75" y="533"/>
                  <a:pt x="74" y="541"/>
                </a:cubicBezTo>
                <a:cubicBezTo>
                  <a:pt x="73" y="549"/>
                  <a:pt x="72" y="558"/>
                  <a:pt x="72" y="566"/>
                </a:cubicBezTo>
                <a:cubicBezTo>
                  <a:pt x="72" y="589"/>
                  <a:pt x="72" y="609"/>
                  <a:pt x="74" y="632"/>
                </a:cubicBezTo>
                <a:cubicBezTo>
                  <a:pt x="75" y="639"/>
                  <a:pt x="75" y="639"/>
                  <a:pt x="75" y="639"/>
                </a:cubicBezTo>
                <a:cubicBezTo>
                  <a:pt x="67" y="637"/>
                  <a:pt x="67" y="637"/>
                  <a:pt x="67" y="637"/>
                </a:cubicBezTo>
                <a:cubicBezTo>
                  <a:pt x="62" y="636"/>
                  <a:pt x="60" y="630"/>
                  <a:pt x="58" y="623"/>
                </a:cubicBezTo>
                <a:cubicBezTo>
                  <a:pt x="57" y="620"/>
                  <a:pt x="55" y="616"/>
                  <a:pt x="54" y="614"/>
                </a:cubicBezTo>
                <a:cubicBezTo>
                  <a:pt x="51" y="612"/>
                  <a:pt x="47" y="608"/>
                  <a:pt x="42" y="602"/>
                </a:cubicBezTo>
                <a:cubicBezTo>
                  <a:pt x="33" y="591"/>
                  <a:pt x="10" y="567"/>
                  <a:pt x="3" y="566"/>
                </a:cubicBezTo>
                <a:cubicBezTo>
                  <a:pt x="3" y="566"/>
                  <a:pt x="3" y="566"/>
                  <a:pt x="3" y="566"/>
                </a:cubicBezTo>
                <a:cubicBezTo>
                  <a:pt x="3" y="566"/>
                  <a:pt x="2" y="567"/>
                  <a:pt x="2" y="572"/>
                </a:cubicBezTo>
                <a:cubicBezTo>
                  <a:pt x="2" y="605"/>
                  <a:pt x="27" y="645"/>
                  <a:pt x="58" y="662"/>
                </a:cubicBezTo>
                <a:cubicBezTo>
                  <a:pt x="63" y="664"/>
                  <a:pt x="69" y="669"/>
                  <a:pt x="75" y="676"/>
                </a:cubicBezTo>
                <a:cubicBezTo>
                  <a:pt x="83" y="686"/>
                  <a:pt x="86" y="704"/>
                  <a:pt x="88" y="722"/>
                </a:cubicBezTo>
                <a:cubicBezTo>
                  <a:pt x="89" y="730"/>
                  <a:pt x="90" y="737"/>
                  <a:pt x="92" y="743"/>
                </a:cubicBezTo>
                <a:cubicBezTo>
                  <a:pt x="96" y="760"/>
                  <a:pt x="96" y="760"/>
                  <a:pt x="96" y="760"/>
                </a:cubicBezTo>
                <a:cubicBezTo>
                  <a:pt x="80" y="744"/>
                  <a:pt x="80" y="744"/>
                  <a:pt x="80" y="744"/>
                </a:cubicBezTo>
                <a:cubicBezTo>
                  <a:pt x="28" y="695"/>
                  <a:pt x="9" y="684"/>
                  <a:pt x="2" y="684"/>
                </a:cubicBezTo>
                <a:cubicBezTo>
                  <a:pt x="2" y="684"/>
                  <a:pt x="2" y="684"/>
                  <a:pt x="2" y="684"/>
                </a:cubicBezTo>
                <a:cubicBezTo>
                  <a:pt x="1" y="684"/>
                  <a:pt x="1" y="684"/>
                  <a:pt x="0" y="685"/>
                </a:cubicBezTo>
                <a:cubicBezTo>
                  <a:pt x="0" y="685"/>
                  <a:pt x="0" y="685"/>
                  <a:pt x="0" y="685"/>
                </a:cubicBezTo>
                <a:cubicBezTo>
                  <a:pt x="0" y="687"/>
                  <a:pt x="0" y="689"/>
                  <a:pt x="1" y="690"/>
                </a:cubicBezTo>
                <a:cubicBezTo>
                  <a:pt x="1" y="690"/>
                  <a:pt x="1" y="690"/>
                  <a:pt x="1" y="690"/>
                </a:cubicBezTo>
                <a:cubicBezTo>
                  <a:pt x="1" y="691"/>
                  <a:pt x="1" y="691"/>
                  <a:pt x="1" y="691"/>
                </a:cubicBezTo>
                <a:cubicBezTo>
                  <a:pt x="4" y="696"/>
                  <a:pt x="5" y="700"/>
                  <a:pt x="6" y="705"/>
                </a:cubicBezTo>
                <a:cubicBezTo>
                  <a:pt x="8" y="710"/>
                  <a:pt x="9" y="716"/>
                  <a:pt x="13" y="721"/>
                </a:cubicBezTo>
                <a:cubicBezTo>
                  <a:pt x="31" y="750"/>
                  <a:pt x="48" y="767"/>
                  <a:pt x="85" y="778"/>
                </a:cubicBezTo>
                <a:cubicBezTo>
                  <a:pt x="86" y="778"/>
                  <a:pt x="86" y="778"/>
                  <a:pt x="86" y="778"/>
                </a:cubicBezTo>
                <a:cubicBezTo>
                  <a:pt x="88" y="779"/>
                  <a:pt x="90" y="780"/>
                  <a:pt x="91" y="780"/>
                </a:cubicBezTo>
                <a:cubicBezTo>
                  <a:pt x="98" y="783"/>
                  <a:pt x="99" y="784"/>
                  <a:pt x="103" y="792"/>
                </a:cubicBezTo>
                <a:cubicBezTo>
                  <a:pt x="103" y="793"/>
                  <a:pt x="103" y="793"/>
                  <a:pt x="103" y="793"/>
                </a:cubicBezTo>
                <a:cubicBezTo>
                  <a:pt x="106" y="801"/>
                  <a:pt x="110" y="808"/>
                  <a:pt x="113" y="816"/>
                </a:cubicBezTo>
                <a:cubicBezTo>
                  <a:pt x="119" y="828"/>
                  <a:pt x="124" y="841"/>
                  <a:pt x="129" y="855"/>
                </a:cubicBezTo>
                <a:cubicBezTo>
                  <a:pt x="132" y="862"/>
                  <a:pt x="132" y="862"/>
                  <a:pt x="132" y="862"/>
                </a:cubicBezTo>
                <a:cubicBezTo>
                  <a:pt x="125" y="862"/>
                  <a:pt x="125" y="862"/>
                  <a:pt x="125" y="862"/>
                </a:cubicBezTo>
                <a:cubicBezTo>
                  <a:pt x="118" y="862"/>
                  <a:pt x="106" y="856"/>
                  <a:pt x="88" y="847"/>
                </a:cubicBezTo>
                <a:cubicBezTo>
                  <a:pt x="68" y="837"/>
                  <a:pt x="43" y="825"/>
                  <a:pt x="28" y="825"/>
                </a:cubicBezTo>
                <a:cubicBezTo>
                  <a:pt x="23" y="825"/>
                  <a:pt x="20" y="826"/>
                  <a:pt x="20" y="827"/>
                </a:cubicBezTo>
                <a:cubicBezTo>
                  <a:pt x="20" y="845"/>
                  <a:pt x="54" y="867"/>
                  <a:pt x="83" y="880"/>
                </a:cubicBezTo>
                <a:cubicBezTo>
                  <a:pt x="87" y="882"/>
                  <a:pt x="95" y="883"/>
                  <a:pt x="101" y="884"/>
                </a:cubicBezTo>
                <a:cubicBezTo>
                  <a:pt x="109" y="885"/>
                  <a:pt x="117" y="885"/>
                  <a:pt x="123" y="888"/>
                </a:cubicBezTo>
                <a:cubicBezTo>
                  <a:pt x="125" y="888"/>
                  <a:pt x="127" y="888"/>
                  <a:pt x="130" y="888"/>
                </a:cubicBezTo>
                <a:cubicBezTo>
                  <a:pt x="137" y="888"/>
                  <a:pt x="145" y="888"/>
                  <a:pt x="150" y="896"/>
                </a:cubicBezTo>
                <a:cubicBezTo>
                  <a:pt x="157" y="906"/>
                  <a:pt x="165" y="916"/>
                  <a:pt x="173" y="925"/>
                </a:cubicBezTo>
                <a:cubicBezTo>
                  <a:pt x="184" y="938"/>
                  <a:pt x="195" y="951"/>
                  <a:pt x="201" y="965"/>
                </a:cubicBezTo>
                <a:cubicBezTo>
                  <a:pt x="206" y="975"/>
                  <a:pt x="206" y="975"/>
                  <a:pt x="206" y="975"/>
                </a:cubicBezTo>
                <a:cubicBezTo>
                  <a:pt x="188" y="969"/>
                  <a:pt x="188" y="969"/>
                  <a:pt x="188" y="969"/>
                </a:cubicBezTo>
                <a:cubicBezTo>
                  <a:pt x="158" y="959"/>
                  <a:pt x="131" y="950"/>
                  <a:pt x="97" y="950"/>
                </a:cubicBezTo>
                <a:cubicBezTo>
                  <a:pt x="88" y="950"/>
                  <a:pt x="87" y="951"/>
                  <a:pt x="87" y="953"/>
                </a:cubicBezTo>
                <a:cubicBezTo>
                  <a:pt x="87" y="961"/>
                  <a:pt x="104" y="972"/>
                  <a:pt x="130" y="982"/>
                </a:cubicBezTo>
                <a:cubicBezTo>
                  <a:pt x="154" y="990"/>
                  <a:pt x="180" y="996"/>
                  <a:pt x="190" y="996"/>
                </a:cubicBezTo>
                <a:cubicBezTo>
                  <a:pt x="199" y="996"/>
                  <a:pt x="204" y="995"/>
                  <a:pt x="211" y="994"/>
                </a:cubicBezTo>
                <a:cubicBezTo>
                  <a:pt x="214" y="994"/>
                  <a:pt x="216" y="993"/>
                  <a:pt x="219" y="993"/>
                </a:cubicBezTo>
                <a:cubicBezTo>
                  <a:pt x="221" y="993"/>
                  <a:pt x="221" y="993"/>
                  <a:pt x="221" y="993"/>
                </a:cubicBezTo>
                <a:cubicBezTo>
                  <a:pt x="222" y="993"/>
                  <a:pt x="222" y="993"/>
                  <a:pt x="222" y="993"/>
                </a:cubicBezTo>
                <a:cubicBezTo>
                  <a:pt x="233" y="999"/>
                  <a:pt x="262" y="1017"/>
                  <a:pt x="270" y="1026"/>
                </a:cubicBezTo>
                <a:cubicBezTo>
                  <a:pt x="276" y="1033"/>
                  <a:pt x="276" y="1033"/>
                  <a:pt x="276" y="1033"/>
                </a:cubicBezTo>
                <a:cubicBezTo>
                  <a:pt x="266" y="1033"/>
                  <a:pt x="266" y="1033"/>
                  <a:pt x="266" y="1033"/>
                </a:cubicBezTo>
                <a:cubicBezTo>
                  <a:pt x="263" y="1033"/>
                  <a:pt x="260" y="1033"/>
                  <a:pt x="259" y="1032"/>
                </a:cubicBezTo>
                <a:cubicBezTo>
                  <a:pt x="257" y="1032"/>
                  <a:pt x="256" y="1032"/>
                  <a:pt x="254" y="1032"/>
                </a:cubicBezTo>
                <a:cubicBezTo>
                  <a:pt x="232" y="1032"/>
                  <a:pt x="179" y="1045"/>
                  <a:pt x="179" y="1058"/>
                </a:cubicBezTo>
                <a:cubicBezTo>
                  <a:pt x="179" y="1064"/>
                  <a:pt x="209" y="1073"/>
                  <a:pt x="223" y="1073"/>
                </a:cubicBezTo>
                <a:cubicBezTo>
                  <a:pt x="235" y="1073"/>
                  <a:pt x="247" y="1069"/>
                  <a:pt x="260" y="1066"/>
                </a:cubicBezTo>
                <a:cubicBezTo>
                  <a:pt x="274" y="1061"/>
                  <a:pt x="290" y="1056"/>
                  <a:pt x="307" y="1056"/>
                </a:cubicBezTo>
                <a:cubicBezTo>
                  <a:pt x="312" y="1056"/>
                  <a:pt x="317" y="1058"/>
                  <a:pt x="320" y="1061"/>
                </a:cubicBezTo>
                <a:cubicBezTo>
                  <a:pt x="324" y="1064"/>
                  <a:pt x="391" y="1099"/>
                  <a:pt x="399" y="1103"/>
                </a:cubicBezTo>
                <a:cubicBezTo>
                  <a:pt x="415" y="1111"/>
                  <a:pt x="415" y="1111"/>
                  <a:pt x="415" y="1111"/>
                </a:cubicBezTo>
                <a:cubicBezTo>
                  <a:pt x="417" y="1110"/>
                  <a:pt x="418" y="1110"/>
                  <a:pt x="420" y="1110"/>
                </a:cubicBezTo>
                <a:cubicBezTo>
                  <a:pt x="426" y="1110"/>
                  <a:pt x="497" y="1127"/>
                  <a:pt x="513" y="1131"/>
                </a:cubicBezTo>
                <a:cubicBezTo>
                  <a:pt x="518" y="1132"/>
                  <a:pt x="518" y="1132"/>
                  <a:pt x="518" y="1132"/>
                </a:cubicBezTo>
                <a:cubicBezTo>
                  <a:pt x="516" y="1137"/>
                  <a:pt x="516" y="1137"/>
                  <a:pt x="516" y="1137"/>
                </a:cubicBezTo>
                <a:cubicBezTo>
                  <a:pt x="508" y="1160"/>
                  <a:pt x="502" y="1180"/>
                  <a:pt x="502" y="1203"/>
                </a:cubicBezTo>
                <a:cubicBezTo>
                  <a:pt x="502" y="1208"/>
                  <a:pt x="505" y="1218"/>
                  <a:pt x="507" y="1220"/>
                </a:cubicBezTo>
                <a:cubicBezTo>
                  <a:pt x="515" y="1219"/>
                  <a:pt x="534" y="1181"/>
                  <a:pt x="534" y="1166"/>
                </a:cubicBezTo>
                <a:cubicBezTo>
                  <a:pt x="534" y="1161"/>
                  <a:pt x="533" y="1156"/>
                  <a:pt x="533" y="1152"/>
                </a:cubicBezTo>
                <a:cubicBezTo>
                  <a:pt x="532" y="1148"/>
                  <a:pt x="531" y="1144"/>
                  <a:pt x="531" y="1140"/>
                </a:cubicBezTo>
                <a:cubicBezTo>
                  <a:pt x="531" y="1132"/>
                  <a:pt x="531" y="1132"/>
                  <a:pt x="531" y="1132"/>
                </a:cubicBezTo>
                <a:cubicBezTo>
                  <a:pt x="609" y="1132"/>
                  <a:pt x="609" y="1132"/>
                  <a:pt x="609" y="1132"/>
                </a:cubicBezTo>
                <a:cubicBezTo>
                  <a:pt x="607" y="1138"/>
                  <a:pt x="607" y="1138"/>
                  <a:pt x="607" y="1138"/>
                </a:cubicBezTo>
                <a:cubicBezTo>
                  <a:pt x="601" y="1154"/>
                  <a:pt x="599" y="1165"/>
                  <a:pt x="599" y="1174"/>
                </a:cubicBezTo>
                <a:cubicBezTo>
                  <a:pt x="599" y="1201"/>
                  <a:pt x="613" y="1213"/>
                  <a:pt x="637" y="1225"/>
                </a:cubicBezTo>
                <a:cubicBezTo>
                  <a:pt x="638" y="1226"/>
                  <a:pt x="638" y="1226"/>
                  <a:pt x="638" y="1226"/>
                </a:cubicBezTo>
                <a:cubicBezTo>
                  <a:pt x="638" y="1226"/>
                  <a:pt x="638" y="1226"/>
                  <a:pt x="638" y="1226"/>
                </a:cubicBezTo>
                <a:cubicBezTo>
                  <a:pt x="639" y="1227"/>
                  <a:pt x="640" y="1228"/>
                  <a:pt x="641" y="1228"/>
                </a:cubicBezTo>
                <a:cubicBezTo>
                  <a:pt x="643" y="1228"/>
                  <a:pt x="646" y="1221"/>
                  <a:pt x="646" y="1213"/>
                </a:cubicBezTo>
                <a:cubicBezTo>
                  <a:pt x="646" y="1184"/>
                  <a:pt x="638" y="1173"/>
                  <a:pt x="625" y="1155"/>
                </a:cubicBezTo>
                <a:cubicBezTo>
                  <a:pt x="621" y="1150"/>
                  <a:pt x="618" y="1145"/>
                  <a:pt x="614" y="1139"/>
                </a:cubicBezTo>
                <a:cubicBezTo>
                  <a:pt x="609" y="1132"/>
                  <a:pt x="609" y="1132"/>
                  <a:pt x="609" y="1132"/>
                </a:cubicBezTo>
                <a:cubicBezTo>
                  <a:pt x="618" y="1132"/>
                  <a:pt x="618" y="1132"/>
                  <a:pt x="618" y="1132"/>
                </a:cubicBezTo>
                <a:cubicBezTo>
                  <a:pt x="629" y="1132"/>
                  <a:pt x="639" y="1132"/>
                  <a:pt x="649" y="1131"/>
                </a:cubicBezTo>
                <a:cubicBezTo>
                  <a:pt x="659" y="1131"/>
                  <a:pt x="670" y="1130"/>
                  <a:pt x="680" y="1130"/>
                </a:cubicBezTo>
                <a:cubicBezTo>
                  <a:pt x="686" y="1130"/>
                  <a:pt x="691" y="1131"/>
                  <a:pt x="696" y="1131"/>
                </a:cubicBezTo>
                <a:cubicBezTo>
                  <a:pt x="700" y="1132"/>
                  <a:pt x="704" y="1132"/>
                  <a:pt x="710" y="1132"/>
                </a:cubicBezTo>
                <a:cubicBezTo>
                  <a:pt x="716" y="1132"/>
                  <a:pt x="716" y="1132"/>
                  <a:pt x="716" y="1132"/>
                </a:cubicBezTo>
                <a:cubicBezTo>
                  <a:pt x="715" y="1137"/>
                  <a:pt x="715" y="1137"/>
                  <a:pt x="715" y="1137"/>
                </a:cubicBezTo>
                <a:cubicBezTo>
                  <a:pt x="714" y="1142"/>
                  <a:pt x="713" y="1145"/>
                  <a:pt x="713" y="1149"/>
                </a:cubicBezTo>
                <a:cubicBezTo>
                  <a:pt x="711" y="1155"/>
                  <a:pt x="710" y="1160"/>
                  <a:pt x="710" y="1166"/>
                </a:cubicBezTo>
                <a:cubicBezTo>
                  <a:pt x="710" y="1181"/>
                  <a:pt x="730" y="1220"/>
                  <a:pt x="738" y="1220"/>
                </a:cubicBezTo>
                <a:cubicBezTo>
                  <a:pt x="738" y="1220"/>
                  <a:pt x="739" y="1220"/>
                  <a:pt x="739" y="1220"/>
                </a:cubicBezTo>
                <a:cubicBezTo>
                  <a:pt x="743" y="1216"/>
                  <a:pt x="743" y="1201"/>
                  <a:pt x="743" y="1196"/>
                </a:cubicBezTo>
                <a:cubicBezTo>
                  <a:pt x="743" y="1195"/>
                  <a:pt x="743" y="1195"/>
                  <a:pt x="743" y="1194"/>
                </a:cubicBezTo>
                <a:cubicBezTo>
                  <a:pt x="743" y="1181"/>
                  <a:pt x="738" y="1169"/>
                  <a:pt x="735" y="1157"/>
                </a:cubicBezTo>
                <a:cubicBezTo>
                  <a:pt x="732" y="1149"/>
                  <a:pt x="729" y="1141"/>
                  <a:pt x="729" y="1135"/>
                </a:cubicBezTo>
                <a:cubicBezTo>
                  <a:pt x="729" y="1131"/>
                  <a:pt x="729" y="1131"/>
                  <a:pt x="729" y="1131"/>
                </a:cubicBezTo>
                <a:cubicBezTo>
                  <a:pt x="756" y="1127"/>
                  <a:pt x="756" y="1127"/>
                  <a:pt x="756" y="1127"/>
                </a:cubicBezTo>
                <a:cubicBezTo>
                  <a:pt x="769" y="1123"/>
                  <a:pt x="814" y="1110"/>
                  <a:pt x="826" y="1110"/>
                </a:cubicBezTo>
                <a:cubicBezTo>
                  <a:pt x="829" y="1110"/>
                  <a:pt x="831" y="1111"/>
                  <a:pt x="833" y="1111"/>
                </a:cubicBezTo>
                <a:cubicBezTo>
                  <a:pt x="845" y="1103"/>
                  <a:pt x="845" y="1103"/>
                  <a:pt x="845" y="1103"/>
                </a:cubicBezTo>
                <a:cubicBezTo>
                  <a:pt x="850" y="1100"/>
                  <a:pt x="928" y="1061"/>
                  <a:pt x="937" y="1057"/>
                </a:cubicBezTo>
                <a:cubicBezTo>
                  <a:pt x="938" y="1056"/>
                  <a:pt x="938" y="1056"/>
                  <a:pt x="938" y="1056"/>
                </a:cubicBezTo>
                <a:cubicBezTo>
                  <a:pt x="939" y="1056"/>
                  <a:pt x="939" y="1056"/>
                  <a:pt x="939" y="1056"/>
                </a:cubicBezTo>
                <a:cubicBezTo>
                  <a:pt x="954" y="1056"/>
                  <a:pt x="969" y="1061"/>
                  <a:pt x="983" y="1065"/>
                </a:cubicBezTo>
                <a:cubicBezTo>
                  <a:pt x="997" y="1069"/>
                  <a:pt x="1010" y="1073"/>
                  <a:pt x="1023" y="1073"/>
                </a:cubicBezTo>
                <a:cubicBezTo>
                  <a:pt x="1037" y="1073"/>
                  <a:pt x="1065" y="1065"/>
                  <a:pt x="1065" y="1058"/>
                </a:cubicBezTo>
                <a:cubicBezTo>
                  <a:pt x="1065" y="1043"/>
                  <a:pt x="1015" y="1033"/>
                  <a:pt x="987" y="1033"/>
                </a:cubicBezTo>
                <a:cubicBezTo>
                  <a:pt x="984" y="1033"/>
                  <a:pt x="981" y="1033"/>
                  <a:pt x="980" y="1033"/>
                </a:cubicBezTo>
                <a:cubicBezTo>
                  <a:pt x="963" y="1036"/>
                  <a:pt x="963" y="1036"/>
                  <a:pt x="963" y="1036"/>
                </a:cubicBezTo>
                <a:cubicBezTo>
                  <a:pt x="975" y="1025"/>
                  <a:pt x="975" y="1025"/>
                  <a:pt x="975" y="1025"/>
                </a:cubicBezTo>
                <a:cubicBezTo>
                  <a:pt x="983" y="1017"/>
                  <a:pt x="993" y="1011"/>
                  <a:pt x="1003" y="1006"/>
                </a:cubicBezTo>
                <a:cubicBezTo>
                  <a:pt x="1009" y="1002"/>
                  <a:pt x="1016" y="998"/>
                  <a:pt x="1022" y="994"/>
                </a:cubicBezTo>
                <a:cubicBezTo>
                  <a:pt x="1023" y="993"/>
                  <a:pt x="1023" y="993"/>
                  <a:pt x="1023" y="993"/>
                </a:cubicBezTo>
                <a:cubicBezTo>
                  <a:pt x="1025" y="993"/>
                  <a:pt x="1025" y="993"/>
                  <a:pt x="1025" y="993"/>
                </a:cubicBezTo>
                <a:cubicBezTo>
                  <a:pt x="1028" y="993"/>
                  <a:pt x="1031" y="994"/>
                  <a:pt x="1033" y="994"/>
                </a:cubicBezTo>
                <a:cubicBezTo>
                  <a:pt x="1040" y="995"/>
                  <a:pt x="1046" y="996"/>
                  <a:pt x="1054" y="996"/>
                </a:cubicBezTo>
                <a:cubicBezTo>
                  <a:pt x="1064" y="996"/>
                  <a:pt x="1091" y="990"/>
                  <a:pt x="1114" y="982"/>
                </a:cubicBezTo>
                <a:cubicBezTo>
                  <a:pt x="1141" y="972"/>
                  <a:pt x="1157" y="961"/>
                  <a:pt x="1157" y="953"/>
                </a:cubicBezTo>
                <a:cubicBezTo>
                  <a:pt x="1157" y="951"/>
                  <a:pt x="1157" y="950"/>
                  <a:pt x="1148" y="950"/>
                </a:cubicBezTo>
                <a:cubicBezTo>
                  <a:pt x="1116" y="950"/>
                  <a:pt x="1091" y="958"/>
                  <a:pt x="1063" y="967"/>
                </a:cubicBezTo>
                <a:cubicBezTo>
                  <a:pt x="1058" y="968"/>
                  <a:pt x="1054" y="970"/>
                  <a:pt x="1049" y="971"/>
                </a:cubicBezTo>
                <a:cubicBezTo>
                  <a:pt x="1036" y="975"/>
                  <a:pt x="1036" y="975"/>
                  <a:pt x="1036" y="975"/>
                </a:cubicBezTo>
                <a:cubicBezTo>
                  <a:pt x="1043" y="964"/>
                  <a:pt x="1043" y="964"/>
                  <a:pt x="1043" y="964"/>
                </a:cubicBezTo>
                <a:cubicBezTo>
                  <a:pt x="1055" y="946"/>
                  <a:pt x="1079" y="915"/>
                  <a:pt x="1094" y="896"/>
                </a:cubicBezTo>
                <a:cubicBezTo>
                  <a:pt x="1094" y="896"/>
                  <a:pt x="1094" y="896"/>
                  <a:pt x="1094" y="896"/>
                </a:cubicBezTo>
                <a:cubicBezTo>
                  <a:pt x="1101" y="888"/>
                  <a:pt x="1109" y="888"/>
                  <a:pt x="1117" y="888"/>
                </a:cubicBezTo>
                <a:cubicBezTo>
                  <a:pt x="1119" y="888"/>
                  <a:pt x="1121" y="888"/>
                  <a:pt x="1123" y="888"/>
                </a:cubicBezTo>
                <a:cubicBezTo>
                  <a:pt x="1130" y="885"/>
                  <a:pt x="1137" y="885"/>
                  <a:pt x="1144" y="884"/>
                </a:cubicBezTo>
                <a:cubicBezTo>
                  <a:pt x="1151" y="883"/>
                  <a:pt x="1157" y="882"/>
                  <a:pt x="1162" y="880"/>
                </a:cubicBezTo>
                <a:cubicBezTo>
                  <a:pt x="1191" y="867"/>
                  <a:pt x="1225" y="845"/>
                  <a:pt x="1225" y="827"/>
                </a:cubicBezTo>
                <a:cubicBezTo>
                  <a:pt x="1225" y="826"/>
                  <a:pt x="1225" y="825"/>
                  <a:pt x="1218" y="825"/>
                </a:cubicBezTo>
                <a:close/>
                <a:moveTo>
                  <a:pt x="1105" y="788"/>
                </a:moveTo>
                <a:cubicBezTo>
                  <a:pt x="1105" y="787"/>
                  <a:pt x="1105" y="787"/>
                  <a:pt x="1105" y="787"/>
                </a:cubicBezTo>
                <a:cubicBezTo>
                  <a:pt x="1105" y="785"/>
                  <a:pt x="1105" y="785"/>
                  <a:pt x="1105" y="785"/>
                </a:cubicBezTo>
                <a:cubicBezTo>
                  <a:pt x="1088" y="731"/>
                  <a:pt x="1080" y="729"/>
                  <a:pt x="1079" y="729"/>
                </a:cubicBezTo>
                <a:cubicBezTo>
                  <a:pt x="1074" y="730"/>
                  <a:pt x="1069" y="757"/>
                  <a:pt x="1069" y="772"/>
                </a:cubicBezTo>
                <a:cubicBezTo>
                  <a:pt x="1069" y="789"/>
                  <a:pt x="1077" y="816"/>
                  <a:pt x="1085" y="833"/>
                </a:cubicBezTo>
                <a:cubicBezTo>
                  <a:pt x="1088" y="836"/>
                  <a:pt x="1102" y="851"/>
                  <a:pt x="1102" y="855"/>
                </a:cubicBezTo>
                <a:cubicBezTo>
                  <a:pt x="1102" y="862"/>
                  <a:pt x="1090" y="882"/>
                  <a:pt x="1035" y="960"/>
                </a:cubicBezTo>
                <a:cubicBezTo>
                  <a:pt x="1032" y="963"/>
                  <a:pt x="1030" y="966"/>
                  <a:pt x="1029" y="968"/>
                </a:cubicBezTo>
                <a:cubicBezTo>
                  <a:pt x="1013" y="990"/>
                  <a:pt x="1013" y="990"/>
                  <a:pt x="1013" y="990"/>
                </a:cubicBezTo>
                <a:cubicBezTo>
                  <a:pt x="1020" y="964"/>
                  <a:pt x="1020" y="964"/>
                  <a:pt x="1020" y="964"/>
                </a:cubicBezTo>
                <a:cubicBezTo>
                  <a:pt x="1021" y="961"/>
                  <a:pt x="1021" y="957"/>
                  <a:pt x="1022" y="953"/>
                </a:cubicBezTo>
                <a:cubicBezTo>
                  <a:pt x="1027" y="937"/>
                  <a:pt x="1031" y="920"/>
                  <a:pt x="1031" y="905"/>
                </a:cubicBezTo>
                <a:cubicBezTo>
                  <a:pt x="1031" y="890"/>
                  <a:pt x="1019" y="850"/>
                  <a:pt x="1008" y="848"/>
                </a:cubicBezTo>
                <a:cubicBezTo>
                  <a:pt x="1004" y="852"/>
                  <a:pt x="997" y="874"/>
                  <a:pt x="997" y="882"/>
                </a:cubicBezTo>
                <a:cubicBezTo>
                  <a:pt x="997" y="894"/>
                  <a:pt x="997" y="907"/>
                  <a:pt x="999" y="919"/>
                </a:cubicBezTo>
                <a:cubicBezTo>
                  <a:pt x="1000" y="924"/>
                  <a:pt x="1002" y="930"/>
                  <a:pt x="1004" y="935"/>
                </a:cubicBezTo>
                <a:cubicBezTo>
                  <a:pt x="1009" y="948"/>
                  <a:pt x="1013" y="960"/>
                  <a:pt x="1013" y="973"/>
                </a:cubicBezTo>
                <a:cubicBezTo>
                  <a:pt x="1013" y="992"/>
                  <a:pt x="961" y="1026"/>
                  <a:pt x="946" y="1036"/>
                </a:cubicBezTo>
                <a:cubicBezTo>
                  <a:pt x="935" y="1042"/>
                  <a:pt x="935" y="1042"/>
                  <a:pt x="935" y="1042"/>
                </a:cubicBezTo>
                <a:cubicBezTo>
                  <a:pt x="938" y="1031"/>
                  <a:pt x="938" y="1031"/>
                  <a:pt x="938" y="1031"/>
                </a:cubicBezTo>
                <a:cubicBezTo>
                  <a:pt x="940" y="1023"/>
                  <a:pt x="942" y="1015"/>
                  <a:pt x="945" y="1007"/>
                </a:cubicBezTo>
                <a:cubicBezTo>
                  <a:pt x="950" y="992"/>
                  <a:pt x="956" y="977"/>
                  <a:pt x="956" y="965"/>
                </a:cubicBezTo>
                <a:cubicBezTo>
                  <a:pt x="956" y="949"/>
                  <a:pt x="951" y="931"/>
                  <a:pt x="944" y="931"/>
                </a:cubicBezTo>
                <a:cubicBezTo>
                  <a:pt x="937" y="931"/>
                  <a:pt x="922" y="978"/>
                  <a:pt x="922" y="996"/>
                </a:cubicBezTo>
                <a:cubicBezTo>
                  <a:pt x="922" y="1005"/>
                  <a:pt x="924" y="1013"/>
                  <a:pt x="926" y="1022"/>
                </a:cubicBezTo>
                <a:cubicBezTo>
                  <a:pt x="928" y="1029"/>
                  <a:pt x="930" y="1036"/>
                  <a:pt x="930" y="1042"/>
                </a:cubicBezTo>
                <a:cubicBezTo>
                  <a:pt x="930" y="1046"/>
                  <a:pt x="930" y="1049"/>
                  <a:pt x="889" y="1071"/>
                </a:cubicBezTo>
                <a:cubicBezTo>
                  <a:pt x="869" y="1082"/>
                  <a:pt x="847" y="1092"/>
                  <a:pt x="840" y="1095"/>
                </a:cubicBezTo>
                <a:cubicBezTo>
                  <a:pt x="829" y="1099"/>
                  <a:pt x="829" y="1099"/>
                  <a:pt x="829" y="1099"/>
                </a:cubicBezTo>
                <a:cubicBezTo>
                  <a:pt x="833" y="1089"/>
                  <a:pt x="833" y="1089"/>
                  <a:pt x="833" y="1089"/>
                </a:cubicBezTo>
                <a:cubicBezTo>
                  <a:pt x="838" y="1078"/>
                  <a:pt x="844" y="1069"/>
                  <a:pt x="849" y="1060"/>
                </a:cubicBezTo>
                <a:cubicBezTo>
                  <a:pt x="861" y="1042"/>
                  <a:pt x="872" y="1025"/>
                  <a:pt x="872" y="1002"/>
                </a:cubicBezTo>
                <a:cubicBezTo>
                  <a:pt x="872" y="1000"/>
                  <a:pt x="872" y="999"/>
                  <a:pt x="872" y="999"/>
                </a:cubicBezTo>
                <a:cubicBezTo>
                  <a:pt x="872" y="999"/>
                  <a:pt x="871" y="999"/>
                  <a:pt x="871" y="999"/>
                </a:cubicBezTo>
                <a:cubicBezTo>
                  <a:pt x="868" y="999"/>
                  <a:pt x="864" y="1001"/>
                  <a:pt x="860" y="1005"/>
                </a:cubicBezTo>
                <a:cubicBezTo>
                  <a:pt x="836" y="1034"/>
                  <a:pt x="825" y="1051"/>
                  <a:pt x="825" y="1089"/>
                </a:cubicBezTo>
                <a:cubicBezTo>
                  <a:pt x="825" y="1096"/>
                  <a:pt x="821" y="1102"/>
                  <a:pt x="813" y="1104"/>
                </a:cubicBezTo>
                <a:cubicBezTo>
                  <a:pt x="804" y="1106"/>
                  <a:pt x="796" y="1109"/>
                  <a:pt x="789" y="1111"/>
                </a:cubicBezTo>
                <a:cubicBezTo>
                  <a:pt x="775" y="1115"/>
                  <a:pt x="761" y="1118"/>
                  <a:pt x="745" y="1121"/>
                </a:cubicBezTo>
                <a:cubicBezTo>
                  <a:pt x="733" y="1124"/>
                  <a:pt x="733" y="1124"/>
                  <a:pt x="733" y="1124"/>
                </a:cubicBezTo>
                <a:cubicBezTo>
                  <a:pt x="740" y="1114"/>
                  <a:pt x="740" y="1114"/>
                  <a:pt x="740" y="1114"/>
                </a:cubicBezTo>
                <a:cubicBezTo>
                  <a:pt x="744" y="1109"/>
                  <a:pt x="748" y="1104"/>
                  <a:pt x="752" y="1099"/>
                </a:cubicBezTo>
                <a:cubicBezTo>
                  <a:pt x="764" y="1084"/>
                  <a:pt x="776" y="1069"/>
                  <a:pt x="780" y="1052"/>
                </a:cubicBezTo>
                <a:cubicBezTo>
                  <a:pt x="779" y="1049"/>
                  <a:pt x="779" y="1049"/>
                  <a:pt x="779" y="1049"/>
                </a:cubicBezTo>
                <a:cubicBezTo>
                  <a:pt x="778" y="1050"/>
                  <a:pt x="778" y="1050"/>
                  <a:pt x="778" y="1050"/>
                </a:cubicBezTo>
                <a:cubicBezTo>
                  <a:pt x="752" y="1060"/>
                  <a:pt x="725" y="1084"/>
                  <a:pt x="725" y="1111"/>
                </a:cubicBezTo>
                <a:cubicBezTo>
                  <a:pt x="725" y="1118"/>
                  <a:pt x="719" y="1123"/>
                  <a:pt x="710" y="1123"/>
                </a:cubicBezTo>
                <a:cubicBezTo>
                  <a:pt x="701" y="1123"/>
                  <a:pt x="693" y="1123"/>
                  <a:pt x="683" y="1124"/>
                </a:cubicBezTo>
                <a:cubicBezTo>
                  <a:pt x="674" y="1124"/>
                  <a:pt x="664" y="1125"/>
                  <a:pt x="654" y="1125"/>
                </a:cubicBezTo>
                <a:cubicBezTo>
                  <a:pt x="634" y="1125"/>
                  <a:pt x="634" y="1125"/>
                  <a:pt x="634" y="1125"/>
                </a:cubicBezTo>
                <a:cubicBezTo>
                  <a:pt x="640" y="1117"/>
                  <a:pt x="640" y="1117"/>
                  <a:pt x="640" y="1117"/>
                </a:cubicBezTo>
                <a:cubicBezTo>
                  <a:pt x="648" y="1107"/>
                  <a:pt x="654" y="1101"/>
                  <a:pt x="659" y="1096"/>
                </a:cubicBezTo>
                <a:cubicBezTo>
                  <a:pt x="669" y="1087"/>
                  <a:pt x="675" y="1081"/>
                  <a:pt x="684" y="1057"/>
                </a:cubicBezTo>
                <a:cubicBezTo>
                  <a:pt x="684" y="1055"/>
                  <a:pt x="684" y="1055"/>
                  <a:pt x="684" y="1055"/>
                </a:cubicBezTo>
                <a:cubicBezTo>
                  <a:pt x="681" y="1055"/>
                  <a:pt x="681" y="1055"/>
                  <a:pt x="681" y="1055"/>
                </a:cubicBezTo>
                <a:cubicBezTo>
                  <a:pt x="632" y="1065"/>
                  <a:pt x="629" y="1073"/>
                  <a:pt x="617" y="1105"/>
                </a:cubicBezTo>
                <a:cubicBezTo>
                  <a:pt x="615" y="1110"/>
                  <a:pt x="614" y="1115"/>
                  <a:pt x="611" y="1120"/>
                </a:cubicBezTo>
                <a:cubicBezTo>
                  <a:pt x="609" y="1126"/>
                  <a:pt x="600" y="1126"/>
                  <a:pt x="597" y="1126"/>
                </a:cubicBezTo>
                <a:cubicBezTo>
                  <a:pt x="595" y="1126"/>
                  <a:pt x="593" y="1126"/>
                  <a:pt x="592" y="1126"/>
                </a:cubicBezTo>
                <a:cubicBezTo>
                  <a:pt x="590" y="1126"/>
                  <a:pt x="589" y="1126"/>
                  <a:pt x="589" y="1126"/>
                </a:cubicBezTo>
                <a:cubicBezTo>
                  <a:pt x="579" y="1126"/>
                  <a:pt x="570" y="1125"/>
                  <a:pt x="562" y="1125"/>
                </a:cubicBezTo>
                <a:cubicBezTo>
                  <a:pt x="554" y="1124"/>
                  <a:pt x="545" y="1123"/>
                  <a:pt x="536" y="1123"/>
                </a:cubicBezTo>
                <a:cubicBezTo>
                  <a:pt x="528" y="1123"/>
                  <a:pt x="522" y="1119"/>
                  <a:pt x="520" y="1112"/>
                </a:cubicBezTo>
                <a:cubicBezTo>
                  <a:pt x="520" y="1111"/>
                  <a:pt x="520" y="1111"/>
                  <a:pt x="520" y="1111"/>
                </a:cubicBezTo>
                <a:cubicBezTo>
                  <a:pt x="520" y="1111"/>
                  <a:pt x="520" y="1111"/>
                  <a:pt x="520" y="1111"/>
                </a:cubicBezTo>
                <a:cubicBezTo>
                  <a:pt x="520" y="1109"/>
                  <a:pt x="520" y="1107"/>
                  <a:pt x="519" y="1106"/>
                </a:cubicBezTo>
                <a:cubicBezTo>
                  <a:pt x="518" y="1105"/>
                  <a:pt x="518" y="1105"/>
                  <a:pt x="518" y="1105"/>
                </a:cubicBezTo>
                <a:cubicBezTo>
                  <a:pt x="518" y="1104"/>
                  <a:pt x="518" y="1104"/>
                  <a:pt x="518" y="1104"/>
                </a:cubicBezTo>
                <a:cubicBezTo>
                  <a:pt x="511" y="1074"/>
                  <a:pt x="500" y="1068"/>
                  <a:pt x="475" y="1054"/>
                </a:cubicBezTo>
                <a:cubicBezTo>
                  <a:pt x="472" y="1053"/>
                  <a:pt x="470" y="1052"/>
                  <a:pt x="467" y="1050"/>
                </a:cubicBezTo>
                <a:cubicBezTo>
                  <a:pt x="466" y="1050"/>
                  <a:pt x="466" y="1050"/>
                  <a:pt x="465" y="1049"/>
                </a:cubicBezTo>
                <a:cubicBezTo>
                  <a:pt x="465" y="1049"/>
                  <a:pt x="465" y="1049"/>
                  <a:pt x="465" y="1049"/>
                </a:cubicBezTo>
                <a:cubicBezTo>
                  <a:pt x="464" y="1052"/>
                  <a:pt x="464" y="1052"/>
                  <a:pt x="464" y="1052"/>
                </a:cubicBezTo>
                <a:cubicBezTo>
                  <a:pt x="469" y="1070"/>
                  <a:pt x="478" y="1081"/>
                  <a:pt x="488" y="1093"/>
                </a:cubicBezTo>
                <a:cubicBezTo>
                  <a:pt x="494" y="1099"/>
                  <a:pt x="499" y="1106"/>
                  <a:pt x="504" y="1114"/>
                </a:cubicBezTo>
                <a:cubicBezTo>
                  <a:pt x="510" y="1124"/>
                  <a:pt x="510" y="1124"/>
                  <a:pt x="510" y="1124"/>
                </a:cubicBezTo>
                <a:cubicBezTo>
                  <a:pt x="499" y="1121"/>
                  <a:pt x="499" y="1121"/>
                  <a:pt x="499" y="1121"/>
                </a:cubicBezTo>
                <a:cubicBezTo>
                  <a:pt x="483" y="1118"/>
                  <a:pt x="470" y="1115"/>
                  <a:pt x="456" y="1111"/>
                </a:cubicBezTo>
                <a:cubicBezTo>
                  <a:pt x="448" y="1109"/>
                  <a:pt x="440" y="1106"/>
                  <a:pt x="432" y="1104"/>
                </a:cubicBezTo>
                <a:cubicBezTo>
                  <a:pt x="431" y="1104"/>
                  <a:pt x="431" y="1104"/>
                  <a:pt x="431" y="1104"/>
                </a:cubicBezTo>
                <a:cubicBezTo>
                  <a:pt x="418" y="1099"/>
                  <a:pt x="419" y="1091"/>
                  <a:pt x="419" y="1085"/>
                </a:cubicBezTo>
                <a:cubicBezTo>
                  <a:pt x="420" y="1084"/>
                  <a:pt x="420" y="1082"/>
                  <a:pt x="420" y="1081"/>
                </a:cubicBezTo>
                <a:cubicBezTo>
                  <a:pt x="420" y="1051"/>
                  <a:pt x="403" y="1027"/>
                  <a:pt x="385" y="1005"/>
                </a:cubicBezTo>
                <a:cubicBezTo>
                  <a:pt x="380" y="1001"/>
                  <a:pt x="377" y="999"/>
                  <a:pt x="374" y="999"/>
                </a:cubicBezTo>
                <a:cubicBezTo>
                  <a:pt x="373" y="999"/>
                  <a:pt x="373" y="999"/>
                  <a:pt x="373" y="999"/>
                </a:cubicBezTo>
                <a:cubicBezTo>
                  <a:pt x="373" y="999"/>
                  <a:pt x="372" y="1000"/>
                  <a:pt x="372" y="1002"/>
                </a:cubicBezTo>
                <a:cubicBezTo>
                  <a:pt x="372" y="1022"/>
                  <a:pt x="383" y="1039"/>
                  <a:pt x="394" y="1057"/>
                </a:cubicBezTo>
                <a:cubicBezTo>
                  <a:pt x="400" y="1067"/>
                  <a:pt x="407" y="1078"/>
                  <a:pt x="411" y="1089"/>
                </a:cubicBezTo>
                <a:cubicBezTo>
                  <a:pt x="415" y="1098"/>
                  <a:pt x="415" y="1098"/>
                  <a:pt x="415" y="1098"/>
                </a:cubicBezTo>
                <a:cubicBezTo>
                  <a:pt x="405" y="1095"/>
                  <a:pt x="405" y="1095"/>
                  <a:pt x="405" y="1095"/>
                </a:cubicBezTo>
                <a:cubicBezTo>
                  <a:pt x="398" y="1093"/>
                  <a:pt x="375" y="1082"/>
                  <a:pt x="356" y="1072"/>
                </a:cubicBezTo>
                <a:cubicBezTo>
                  <a:pt x="315" y="1049"/>
                  <a:pt x="315" y="1046"/>
                  <a:pt x="315" y="1042"/>
                </a:cubicBezTo>
                <a:cubicBezTo>
                  <a:pt x="315" y="1033"/>
                  <a:pt x="317" y="1026"/>
                  <a:pt x="319" y="1018"/>
                </a:cubicBezTo>
                <a:cubicBezTo>
                  <a:pt x="321" y="1011"/>
                  <a:pt x="323" y="1004"/>
                  <a:pt x="323" y="996"/>
                </a:cubicBezTo>
                <a:cubicBezTo>
                  <a:pt x="323" y="979"/>
                  <a:pt x="310" y="931"/>
                  <a:pt x="300" y="931"/>
                </a:cubicBezTo>
                <a:cubicBezTo>
                  <a:pt x="299" y="931"/>
                  <a:pt x="298" y="931"/>
                  <a:pt x="297" y="934"/>
                </a:cubicBezTo>
                <a:cubicBezTo>
                  <a:pt x="296" y="935"/>
                  <a:pt x="295" y="937"/>
                  <a:pt x="293" y="938"/>
                </a:cubicBezTo>
                <a:cubicBezTo>
                  <a:pt x="290" y="947"/>
                  <a:pt x="289" y="955"/>
                  <a:pt x="289" y="965"/>
                </a:cubicBezTo>
                <a:cubicBezTo>
                  <a:pt x="289" y="979"/>
                  <a:pt x="294" y="992"/>
                  <a:pt x="300" y="1006"/>
                </a:cubicBezTo>
                <a:cubicBezTo>
                  <a:pt x="303" y="1014"/>
                  <a:pt x="306" y="1022"/>
                  <a:pt x="308" y="1030"/>
                </a:cubicBezTo>
                <a:cubicBezTo>
                  <a:pt x="311" y="1040"/>
                  <a:pt x="311" y="1040"/>
                  <a:pt x="311" y="1040"/>
                </a:cubicBezTo>
                <a:cubicBezTo>
                  <a:pt x="301" y="1036"/>
                  <a:pt x="301" y="1036"/>
                  <a:pt x="301" y="1036"/>
                </a:cubicBezTo>
                <a:cubicBezTo>
                  <a:pt x="284" y="1029"/>
                  <a:pt x="231" y="994"/>
                  <a:pt x="231" y="971"/>
                </a:cubicBezTo>
                <a:cubicBezTo>
                  <a:pt x="231" y="962"/>
                  <a:pt x="235" y="952"/>
                  <a:pt x="239" y="941"/>
                </a:cubicBezTo>
                <a:cubicBezTo>
                  <a:pt x="243" y="928"/>
                  <a:pt x="247" y="916"/>
                  <a:pt x="247" y="903"/>
                </a:cubicBezTo>
                <a:cubicBezTo>
                  <a:pt x="247" y="862"/>
                  <a:pt x="241" y="848"/>
                  <a:pt x="238" y="848"/>
                </a:cubicBezTo>
                <a:cubicBezTo>
                  <a:pt x="226" y="848"/>
                  <a:pt x="213" y="890"/>
                  <a:pt x="213" y="905"/>
                </a:cubicBezTo>
                <a:cubicBezTo>
                  <a:pt x="213" y="920"/>
                  <a:pt x="218" y="936"/>
                  <a:pt x="222" y="952"/>
                </a:cubicBezTo>
                <a:cubicBezTo>
                  <a:pt x="223" y="956"/>
                  <a:pt x="224" y="960"/>
                  <a:pt x="225" y="964"/>
                </a:cubicBezTo>
                <a:cubicBezTo>
                  <a:pt x="229" y="980"/>
                  <a:pt x="229" y="980"/>
                  <a:pt x="229" y="980"/>
                </a:cubicBezTo>
                <a:cubicBezTo>
                  <a:pt x="216" y="968"/>
                  <a:pt x="216" y="968"/>
                  <a:pt x="216" y="968"/>
                </a:cubicBezTo>
                <a:cubicBezTo>
                  <a:pt x="213" y="965"/>
                  <a:pt x="210" y="961"/>
                  <a:pt x="208" y="957"/>
                </a:cubicBezTo>
                <a:cubicBezTo>
                  <a:pt x="206" y="954"/>
                  <a:pt x="205" y="950"/>
                  <a:pt x="203" y="948"/>
                </a:cubicBezTo>
                <a:cubicBezTo>
                  <a:pt x="202" y="948"/>
                  <a:pt x="202" y="948"/>
                  <a:pt x="202" y="948"/>
                </a:cubicBezTo>
                <a:cubicBezTo>
                  <a:pt x="200" y="944"/>
                  <a:pt x="195" y="937"/>
                  <a:pt x="189" y="929"/>
                </a:cubicBezTo>
                <a:cubicBezTo>
                  <a:pt x="153" y="879"/>
                  <a:pt x="143" y="862"/>
                  <a:pt x="143" y="857"/>
                </a:cubicBezTo>
                <a:cubicBezTo>
                  <a:pt x="143" y="856"/>
                  <a:pt x="143" y="856"/>
                  <a:pt x="143" y="856"/>
                </a:cubicBezTo>
                <a:cubicBezTo>
                  <a:pt x="143" y="854"/>
                  <a:pt x="143" y="854"/>
                  <a:pt x="143" y="854"/>
                </a:cubicBezTo>
                <a:cubicBezTo>
                  <a:pt x="145" y="851"/>
                  <a:pt x="148" y="848"/>
                  <a:pt x="150" y="846"/>
                </a:cubicBezTo>
                <a:cubicBezTo>
                  <a:pt x="154" y="842"/>
                  <a:pt x="157" y="839"/>
                  <a:pt x="159" y="833"/>
                </a:cubicBezTo>
                <a:cubicBezTo>
                  <a:pt x="162" y="826"/>
                  <a:pt x="162" y="826"/>
                  <a:pt x="162" y="826"/>
                </a:cubicBezTo>
                <a:cubicBezTo>
                  <a:pt x="169" y="806"/>
                  <a:pt x="175" y="789"/>
                  <a:pt x="175" y="769"/>
                </a:cubicBezTo>
                <a:cubicBezTo>
                  <a:pt x="175" y="755"/>
                  <a:pt x="171" y="732"/>
                  <a:pt x="166" y="729"/>
                </a:cubicBezTo>
                <a:cubicBezTo>
                  <a:pt x="165" y="729"/>
                  <a:pt x="165" y="729"/>
                  <a:pt x="165" y="729"/>
                </a:cubicBezTo>
                <a:cubicBezTo>
                  <a:pt x="150" y="745"/>
                  <a:pt x="135" y="805"/>
                  <a:pt x="135" y="826"/>
                </a:cubicBezTo>
                <a:cubicBezTo>
                  <a:pt x="135" y="865"/>
                  <a:pt x="135" y="865"/>
                  <a:pt x="135" y="865"/>
                </a:cubicBezTo>
                <a:cubicBezTo>
                  <a:pt x="125" y="827"/>
                  <a:pt x="125" y="827"/>
                  <a:pt x="125" y="827"/>
                </a:cubicBezTo>
                <a:cubicBezTo>
                  <a:pt x="124" y="824"/>
                  <a:pt x="123" y="819"/>
                  <a:pt x="121" y="813"/>
                </a:cubicBezTo>
                <a:cubicBezTo>
                  <a:pt x="109" y="770"/>
                  <a:pt x="97" y="723"/>
                  <a:pt x="97" y="713"/>
                </a:cubicBezTo>
                <a:cubicBezTo>
                  <a:pt x="97" y="705"/>
                  <a:pt x="100" y="702"/>
                  <a:pt x="104" y="700"/>
                </a:cubicBezTo>
                <a:cubicBezTo>
                  <a:pt x="106" y="697"/>
                  <a:pt x="109" y="696"/>
                  <a:pt x="111" y="695"/>
                </a:cubicBezTo>
                <a:cubicBezTo>
                  <a:pt x="112" y="694"/>
                  <a:pt x="114" y="693"/>
                  <a:pt x="116" y="691"/>
                </a:cubicBezTo>
                <a:cubicBezTo>
                  <a:pt x="146" y="652"/>
                  <a:pt x="152" y="631"/>
                  <a:pt x="152" y="620"/>
                </a:cubicBezTo>
                <a:cubicBezTo>
                  <a:pt x="152" y="613"/>
                  <a:pt x="149" y="603"/>
                  <a:pt x="146" y="603"/>
                </a:cubicBezTo>
                <a:cubicBezTo>
                  <a:pt x="146" y="603"/>
                  <a:pt x="144" y="604"/>
                  <a:pt x="143" y="605"/>
                </a:cubicBezTo>
                <a:cubicBezTo>
                  <a:pt x="117" y="629"/>
                  <a:pt x="115" y="636"/>
                  <a:pt x="106" y="656"/>
                </a:cubicBezTo>
                <a:cubicBezTo>
                  <a:pt x="104" y="661"/>
                  <a:pt x="101" y="666"/>
                  <a:pt x="98" y="673"/>
                </a:cubicBezTo>
                <a:cubicBezTo>
                  <a:pt x="92" y="686"/>
                  <a:pt x="92" y="686"/>
                  <a:pt x="92" y="686"/>
                </a:cubicBezTo>
                <a:cubicBezTo>
                  <a:pt x="89" y="672"/>
                  <a:pt x="89" y="672"/>
                  <a:pt x="89" y="672"/>
                </a:cubicBezTo>
                <a:cubicBezTo>
                  <a:pt x="83" y="653"/>
                  <a:pt x="80" y="601"/>
                  <a:pt x="80" y="583"/>
                </a:cubicBezTo>
                <a:cubicBezTo>
                  <a:pt x="80" y="568"/>
                  <a:pt x="80" y="568"/>
                  <a:pt x="80" y="568"/>
                </a:cubicBezTo>
                <a:cubicBezTo>
                  <a:pt x="80" y="556"/>
                  <a:pt x="90" y="553"/>
                  <a:pt x="98" y="551"/>
                </a:cubicBezTo>
                <a:cubicBezTo>
                  <a:pt x="107" y="548"/>
                  <a:pt x="117" y="545"/>
                  <a:pt x="127" y="534"/>
                </a:cubicBezTo>
                <a:cubicBezTo>
                  <a:pt x="129" y="531"/>
                  <a:pt x="133" y="526"/>
                  <a:pt x="137" y="520"/>
                </a:cubicBezTo>
                <a:cubicBezTo>
                  <a:pt x="150" y="503"/>
                  <a:pt x="175" y="469"/>
                  <a:pt x="175" y="459"/>
                </a:cubicBezTo>
                <a:cubicBezTo>
                  <a:pt x="175" y="452"/>
                  <a:pt x="172" y="452"/>
                  <a:pt x="171" y="452"/>
                </a:cubicBezTo>
                <a:cubicBezTo>
                  <a:pt x="158" y="452"/>
                  <a:pt x="127" y="477"/>
                  <a:pt x="100" y="501"/>
                </a:cubicBezTo>
                <a:cubicBezTo>
                  <a:pt x="89" y="512"/>
                  <a:pt x="89" y="512"/>
                  <a:pt x="89" y="512"/>
                </a:cubicBezTo>
                <a:cubicBezTo>
                  <a:pt x="92" y="497"/>
                  <a:pt x="92" y="497"/>
                  <a:pt x="92" y="497"/>
                </a:cubicBezTo>
                <a:cubicBezTo>
                  <a:pt x="95" y="478"/>
                  <a:pt x="101" y="461"/>
                  <a:pt x="107" y="445"/>
                </a:cubicBezTo>
                <a:cubicBezTo>
                  <a:pt x="110" y="437"/>
                  <a:pt x="114" y="428"/>
                  <a:pt x="117" y="419"/>
                </a:cubicBezTo>
                <a:cubicBezTo>
                  <a:pt x="119" y="413"/>
                  <a:pt x="126" y="408"/>
                  <a:pt x="133" y="408"/>
                </a:cubicBezTo>
                <a:cubicBezTo>
                  <a:pt x="167" y="408"/>
                  <a:pt x="222" y="381"/>
                  <a:pt x="238" y="352"/>
                </a:cubicBezTo>
                <a:cubicBezTo>
                  <a:pt x="233" y="350"/>
                  <a:pt x="226" y="350"/>
                  <a:pt x="220" y="350"/>
                </a:cubicBezTo>
                <a:cubicBezTo>
                  <a:pt x="190" y="350"/>
                  <a:pt x="181" y="355"/>
                  <a:pt x="164" y="366"/>
                </a:cubicBezTo>
                <a:cubicBezTo>
                  <a:pt x="159" y="368"/>
                  <a:pt x="154" y="372"/>
                  <a:pt x="147" y="375"/>
                </a:cubicBezTo>
                <a:cubicBezTo>
                  <a:pt x="136" y="381"/>
                  <a:pt x="136" y="381"/>
                  <a:pt x="136" y="381"/>
                </a:cubicBezTo>
                <a:cubicBezTo>
                  <a:pt x="141" y="363"/>
                  <a:pt x="141" y="363"/>
                  <a:pt x="141" y="363"/>
                </a:cubicBezTo>
                <a:cubicBezTo>
                  <a:pt x="142" y="362"/>
                  <a:pt x="142" y="362"/>
                  <a:pt x="142" y="362"/>
                </a:cubicBezTo>
                <a:cubicBezTo>
                  <a:pt x="144" y="359"/>
                  <a:pt x="151" y="347"/>
                  <a:pt x="158" y="334"/>
                </a:cubicBezTo>
                <a:cubicBezTo>
                  <a:pt x="193" y="270"/>
                  <a:pt x="205" y="252"/>
                  <a:pt x="215" y="252"/>
                </a:cubicBezTo>
                <a:cubicBezTo>
                  <a:pt x="218" y="252"/>
                  <a:pt x="223" y="254"/>
                  <a:pt x="234" y="258"/>
                </a:cubicBezTo>
                <a:cubicBezTo>
                  <a:pt x="250" y="263"/>
                  <a:pt x="273" y="272"/>
                  <a:pt x="289" y="272"/>
                </a:cubicBezTo>
                <a:cubicBezTo>
                  <a:pt x="321" y="272"/>
                  <a:pt x="323" y="266"/>
                  <a:pt x="323" y="266"/>
                </a:cubicBezTo>
                <a:cubicBezTo>
                  <a:pt x="323" y="255"/>
                  <a:pt x="255" y="240"/>
                  <a:pt x="230" y="240"/>
                </a:cubicBezTo>
                <a:cubicBezTo>
                  <a:pt x="218" y="240"/>
                  <a:pt x="218" y="240"/>
                  <a:pt x="218" y="240"/>
                </a:cubicBezTo>
                <a:cubicBezTo>
                  <a:pt x="226" y="232"/>
                  <a:pt x="226" y="232"/>
                  <a:pt x="226" y="232"/>
                </a:cubicBezTo>
                <a:cubicBezTo>
                  <a:pt x="231" y="227"/>
                  <a:pt x="235" y="221"/>
                  <a:pt x="240" y="216"/>
                </a:cubicBezTo>
                <a:cubicBezTo>
                  <a:pt x="252" y="202"/>
                  <a:pt x="264" y="188"/>
                  <a:pt x="283" y="178"/>
                </a:cubicBezTo>
                <a:cubicBezTo>
                  <a:pt x="286" y="177"/>
                  <a:pt x="286" y="177"/>
                  <a:pt x="286" y="177"/>
                </a:cubicBezTo>
                <a:cubicBezTo>
                  <a:pt x="294" y="184"/>
                  <a:pt x="294" y="184"/>
                  <a:pt x="294" y="184"/>
                </a:cubicBezTo>
                <a:cubicBezTo>
                  <a:pt x="307" y="201"/>
                  <a:pt x="350" y="235"/>
                  <a:pt x="369" y="235"/>
                </a:cubicBezTo>
                <a:cubicBezTo>
                  <a:pt x="376" y="235"/>
                  <a:pt x="390" y="231"/>
                  <a:pt x="390" y="224"/>
                </a:cubicBezTo>
                <a:cubicBezTo>
                  <a:pt x="390" y="210"/>
                  <a:pt x="365" y="200"/>
                  <a:pt x="343" y="190"/>
                </a:cubicBezTo>
                <a:cubicBezTo>
                  <a:pt x="327" y="184"/>
                  <a:pt x="313" y="178"/>
                  <a:pt x="307" y="170"/>
                </a:cubicBezTo>
                <a:cubicBezTo>
                  <a:pt x="304" y="166"/>
                  <a:pt x="304" y="166"/>
                  <a:pt x="304" y="166"/>
                </a:cubicBezTo>
                <a:cubicBezTo>
                  <a:pt x="309" y="163"/>
                  <a:pt x="309" y="163"/>
                  <a:pt x="309" y="163"/>
                </a:cubicBezTo>
                <a:cubicBezTo>
                  <a:pt x="327" y="151"/>
                  <a:pt x="347" y="143"/>
                  <a:pt x="367" y="135"/>
                </a:cubicBezTo>
                <a:cubicBezTo>
                  <a:pt x="371" y="133"/>
                  <a:pt x="371" y="133"/>
                  <a:pt x="371" y="133"/>
                </a:cubicBezTo>
                <a:cubicBezTo>
                  <a:pt x="373" y="136"/>
                  <a:pt x="373" y="136"/>
                  <a:pt x="373" y="136"/>
                </a:cubicBezTo>
                <a:cubicBezTo>
                  <a:pt x="375" y="139"/>
                  <a:pt x="378" y="142"/>
                  <a:pt x="380" y="145"/>
                </a:cubicBezTo>
                <a:cubicBezTo>
                  <a:pt x="383" y="149"/>
                  <a:pt x="387" y="154"/>
                  <a:pt x="391" y="158"/>
                </a:cubicBezTo>
                <a:cubicBezTo>
                  <a:pt x="405" y="170"/>
                  <a:pt x="440" y="192"/>
                  <a:pt x="457" y="192"/>
                </a:cubicBezTo>
                <a:cubicBezTo>
                  <a:pt x="464" y="192"/>
                  <a:pt x="477" y="189"/>
                  <a:pt x="477" y="183"/>
                </a:cubicBezTo>
                <a:cubicBezTo>
                  <a:pt x="477" y="182"/>
                  <a:pt x="476" y="180"/>
                  <a:pt x="475" y="180"/>
                </a:cubicBezTo>
                <a:cubicBezTo>
                  <a:pt x="462" y="165"/>
                  <a:pt x="449" y="155"/>
                  <a:pt x="432" y="145"/>
                </a:cubicBezTo>
                <a:cubicBezTo>
                  <a:pt x="429" y="144"/>
                  <a:pt x="425" y="143"/>
                  <a:pt x="422" y="142"/>
                </a:cubicBezTo>
                <a:cubicBezTo>
                  <a:pt x="414" y="140"/>
                  <a:pt x="404" y="138"/>
                  <a:pt x="398" y="130"/>
                </a:cubicBezTo>
                <a:cubicBezTo>
                  <a:pt x="395" y="126"/>
                  <a:pt x="395" y="126"/>
                  <a:pt x="395" y="126"/>
                </a:cubicBezTo>
                <a:cubicBezTo>
                  <a:pt x="404" y="118"/>
                  <a:pt x="404" y="118"/>
                  <a:pt x="404" y="118"/>
                </a:cubicBezTo>
                <a:cubicBezTo>
                  <a:pt x="405" y="118"/>
                  <a:pt x="405" y="118"/>
                  <a:pt x="405" y="118"/>
                </a:cubicBezTo>
                <a:cubicBezTo>
                  <a:pt x="411" y="116"/>
                  <a:pt x="418" y="113"/>
                  <a:pt x="426" y="111"/>
                </a:cubicBezTo>
                <a:cubicBezTo>
                  <a:pt x="444" y="105"/>
                  <a:pt x="464" y="97"/>
                  <a:pt x="480" y="97"/>
                </a:cubicBezTo>
                <a:cubicBezTo>
                  <a:pt x="485" y="97"/>
                  <a:pt x="490" y="103"/>
                  <a:pt x="492" y="108"/>
                </a:cubicBezTo>
                <a:cubicBezTo>
                  <a:pt x="492" y="109"/>
                  <a:pt x="492" y="109"/>
                  <a:pt x="492" y="109"/>
                </a:cubicBezTo>
                <a:cubicBezTo>
                  <a:pt x="496" y="130"/>
                  <a:pt x="516" y="153"/>
                  <a:pt x="538" y="153"/>
                </a:cubicBezTo>
                <a:cubicBezTo>
                  <a:pt x="546" y="153"/>
                  <a:pt x="547" y="149"/>
                  <a:pt x="547" y="145"/>
                </a:cubicBezTo>
                <a:cubicBezTo>
                  <a:pt x="547" y="140"/>
                  <a:pt x="534" y="121"/>
                  <a:pt x="528" y="115"/>
                </a:cubicBezTo>
                <a:cubicBezTo>
                  <a:pt x="527" y="114"/>
                  <a:pt x="527" y="114"/>
                  <a:pt x="527" y="114"/>
                </a:cubicBezTo>
                <a:cubicBezTo>
                  <a:pt x="526" y="113"/>
                  <a:pt x="526" y="113"/>
                  <a:pt x="526" y="113"/>
                </a:cubicBezTo>
                <a:cubicBezTo>
                  <a:pt x="526" y="111"/>
                  <a:pt x="520" y="106"/>
                  <a:pt x="517" y="103"/>
                </a:cubicBezTo>
                <a:cubicBezTo>
                  <a:pt x="516" y="102"/>
                  <a:pt x="514" y="100"/>
                  <a:pt x="513" y="99"/>
                </a:cubicBezTo>
                <a:cubicBezTo>
                  <a:pt x="505" y="92"/>
                  <a:pt x="505" y="92"/>
                  <a:pt x="505" y="92"/>
                </a:cubicBezTo>
                <a:cubicBezTo>
                  <a:pt x="516" y="91"/>
                  <a:pt x="516" y="91"/>
                  <a:pt x="516" y="91"/>
                </a:cubicBezTo>
                <a:cubicBezTo>
                  <a:pt x="548" y="90"/>
                  <a:pt x="579" y="90"/>
                  <a:pt x="610" y="90"/>
                </a:cubicBezTo>
                <a:cubicBezTo>
                  <a:pt x="617" y="90"/>
                  <a:pt x="617" y="90"/>
                  <a:pt x="617" y="90"/>
                </a:cubicBezTo>
                <a:cubicBezTo>
                  <a:pt x="622" y="90"/>
                  <a:pt x="622" y="90"/>
                  <a:pt x="622" y="90"/>
                </a:cubicBezTo>
                <a:cubicBezTo>
                  <a:pt x="630" y="90"/>
                  <a:pt x="630" y="90"/>
                  <a:pt x="630" y="90"/>
                </a:cubicBezTo>
                <a:cubicBezTo>
                  <a:pt x="628" y="96"/>
                  <a:pt x="628" y="96"/>
                  <a:pt x="628" y="96"/>
                </a:cubicBezTo>
                <a:cubicBezTo>
                  <a:pt x="624" y="106"/>
                  <a:pt x="616" y="116"/>
                  <a:pt x="607" y="126"/>
                </a:cubicBezTo>
                <a:cubicBezTo>
                  <a:pt x="595" y="140"/>
                  <a:pt x="582" y="155"/>
                  <a:pt x="582" y="172"/>
                </a:cubicBezTo>
                <a:cubicBezTo>
                  <a:pt x="582" y="177"/>
                  <a:pt x="583" y="178"/>
                  <a:pt x="589" y="178"/>
                </a:cubicBezTo>
                <a:cubicBezTo>
                  <a:pt x="592" y="178"/>
                  <a:pt x="596" y="177"/>
                  <a:pt x="598" y="175"/>
                </a:cubicBezTo>
                <a:cubicBezTo>
                  <a:pt x="599" y="174"/>
                  <a:pt x="599" y="174"/>
                  <a:pt x="599" y="174"/>
                </a:cubicBezTo>
                <a:cubicBezTo>
                  <a:pt x="629" y="156"/>
                  <a:pt x="634" y="139"/>
                  <a:pt x="641" y="113"/>
                </a:cubicBezTo>
                <a:cubicBezTo>
                  <a:pt x="643" y="108"/>
                  <a:pt x="644" y="102"/>
                  <a:pt x="646" y="96"/>
                </a:cubicBezTo>
                <a:cubicBezTo>
                  <a:pt x="648" y="89"/>
                  <a:pt x="654" y="85"/>
                  <a:pt x="659" y="85"/>
                </a:cubicBezTo>
                <a:cubicBezTo>
                  <a:pt x="666" y="85"/>
                  <a:pt x="722" y="88"/>
                  <a:pt x="730" y="92"/>
                </a:cubicBezTo>
                <a:cubicBezTo>
                  <a:pt x="736" y="94"/>
                  <a:pt x="736" y="94"/>
                  <a:pt x="736" y="94"/>
                </a:cubicBezTo>
                <a:cubicBezTo>
                  <a:pt x="732" y="99"/>
                  <a:pt x="732" y="99"/>
                  <a:pt x="732" y="99"/>
                </a:cubicBezTo>
                <a:cubicBezTo>
                  <a:pt x="730" y="102"/>
                  <a:pt x="726" y="106"/>
                  <a:pt x="722" y="111"/>
                </a:cubicBezTo>
                <a:cubicBezTo>
                  <a:pt x="712" y="121"/>
                  <a:pt x="697" y="137"/>
                  <a:pt x="697" y="145"/>
                </a:cubicBezTo>
                <a:cubicBezTo>
                  <a:pt x="697" y="148"/>
                  <a:pt x="697" y="153"/>
                  <a:pt x="708" y="153"/>
                </a:cubicBezTo>
                <a:cubicBezTo>
                  <a:pt x="730" y="153"/>
                  <a:pt x="748" y="127"/>
                  <a:pt x="752" y="109"/>
                </a:cubicBezTo>
                <a:cubicBezTo>
                  <a:pt x="753" y="98"/>
                  <a:pt x="761" y="97"/>
                  <a:pt x="764" y="97"/>
                </a:cubicBezTo>
                <a:cubicBezTo>
                  <a:pt x="780" y="97"/>
                  <a:pt x="801" y="105"/>
                  <a:pt x="819" y="111"/>
                </a:cubicBezTo>
                <a:cubicBezTo>
                  <a:pt x="826" y="113"/>
                  <a:pt x="833" y="116"/>
                  <a:pt x="839" y="118"/>
                </a:cubicBezTo>
                <a:cubicBezTo>
                  <a:pt x="840" y="118"/>
                  <a:pt x="840" y="118"/>
                  <a:pt x="840" y="118"/>
                </a:cubicBezTo>
                <a:cubicBezTo>
                  <a:pt x="849" y="126"/>
                  <a:pt x="849" y="126"/>
                  <a:pt x="849" y="126"/>
                </a:cubicBezTo>
                <a:cubicBezTo>
                  <a:pt x="847" y="130"/>
                  <a:pt x="847" y="130"/>
                  <a:pt x="847" y="130"/>
                </a:cubicBezTo>
                <a:cubicBezTo>
                  <a:pt x="842" y="137"/>
                  <a:pt x="831" y="140"/>
                  <a:pt x="820" y="143"/>
                </a:cubicBezTo>
                <a:cubicBezTo>
                  <a:pt x="811" y="146"/>
                  <a:pt x="802" y="149"/>
                  <a:pt x="797" y="154"/>
                </a:cubicBezTo>
                <a:cubicBezTo>
                  <a:pt x="796" y="154"/>
                  <a:pt x="796" y="154"/>
                  <a:pt x="796" y="154"/>
                </a:cubicBezTo>
                <a:cubicBezTo>
                  <a:pt x="786" y="161"/>
                  <a:pt x="780" y="168"/>
                  <a:pt x="771" y="179"/>
                </a:cubicBezTo>
                <a:cubicBezTo>
                  <a:pt x="771" y="180"/>
                  <a:pt x="771" y="180"/>
                  <a:pt x="771" y="180"/>
                </a:cubicBezTo>
                <a:cubicBezTo>
                  <a:pt x="770" y="180"/>
                  <a:pt x="769" y="182"/>
                  <a:pt x="769" y="184"/>
                </a:cubicBezTo>
                <a:cubicBezTo>
                  <a:pt x="769" y="191"/>
                  <a:pt x="785" y="192"/>
                  <a:pt x="789" y="192"/>
                </a:cubicBezTo>
                <a:cubicBezTo>
                  <a:pt x="814" y="192"/>
                  <a:pt x="850" y="162"/>
                  <a:pt x="873" y="136"/>
                </a:cubicBezTo>
                <a:cubicBezTo>
                  <a:pt x="876" y="133"/>
                  <a:pt x="876" y="133"/>
                  <a:pt x="876" y="133"/>
                </a:cubicBezTo>
                <a:cubicBezTo>
                  <a:pt x="879" y="135"/>
                  <a:pt x="879" y="135"/>
                  <a:pt x="879" y="135"/>
                </a:cubicBezTo>
                <a:cubicBezTo>
                  <a:pt x="897" y="142"/>
                  <a:pt x="917" y="150"/>
                  <a:pt x="936" y="163"/>
                </a:cubicBezTo>
                <a:cubicBezTo>
                  <a:pt x="940" y="166"/>
                  <a:pt x="940" y="166"/>
                  <a:pt x="940" y="166"/>
                </a:cubicBezTo>
                <a:cubicBezTo>
                  <a:pt x="937" y="170"/>
                  <a:pt x="937" y="170"/>
                  <a:pt x="937" y="170"/>
                </a:cubicBezTo>
                <a:cubicBezTo>
                  <a:pt x="934" y="175"/>
                  <a:pt x="924" y="180"/>
                  <a:pt x="906" y="188"/>
                </a:cubicBezTo>
                <a:cubicBezTo>
                  <a:pt x="885" y="198"/>
                  <a:pt x="856" y="212"/>
                  <a:pt x="856" y="224"/>
                </a:cubicBezTo>
                <a:cubicBezTo>
                  <a:pt x="856" y="231"/>
                  <a:pt x="869" y="235"/>
                  <a:pt x="875" y="235"/>
                </a:cubicBezTo>
                <a:cubicBezTo>
                  <a:pt x="897" y="235"/>
                  <a:pt x="927" y="206"/>
                  <a:pt x="945" y="189"/>
                </a:cubicBezTo>
                <a:cubicBezTo>
                  <a:pt x="947" y="187"/>
                  <a:pt x="949" y="185"/>
                  <a:pt x="951" y="184"/>
                </a:cubicBezTo>
                <a:cubicBezTo>
                  <a:pt x="958" y="177"/>
                  <a:pt x="958" y="177"/>
                  <a:pt x="958" y="177"/>
                </a:cubicBezTo>
                <a:cubicBezTo>
                  <a:pt x="961" y="178"/>
                  <a:pt x="961" y="178"/>
                  <a:pt x="961" y="178"/>
                </a:cubicBezTo>
                <a:cubicBezTo>
                  <a:pt x="980" y="188"/>
                  <a:pt x="992" y="202"/>
                  <a:pt x="1004" y="216"/>
                </a:cubicBezTo>
                <a:cubicBezTo>
                  <a:pt x="1009" y="221"/>
                  <a:pt x="1014" y="227"/>
                  <a:pt x="1019" y="232"/>
                </a:cubicBezTo>
                <a:cubicBezTo>
                  <a:pt x="1026" y="240"/>
                  <a:pt x="1026" y="240"/>
                  <a:pt x="1026" y="240"/>
                </a:cubicBezTo>
                <a:cubicBezTo>
                  <a:pt x="1015" y="240"/>
                  <a:pt x="1015" y="240"/>
                  <a:pt x="1015" y="240"/>
                </a:cubicBezTo>
                <a:cubicBezTo>
                  <a:pt x="990" y="240"/>
                  <a:pt x="922" y="255"/>
                  <a:pt x="922" y="266"/>
                </a:cubicBezTo>
                <a:cubicBezTo>
                  <a:pt x="922" y="266"/>
                  <a:pt x="923" y="272"/>
                  <a:pt x="956" y="272"/>
                </a:cubicBezTo>
                <a:cubicBezTo>
                  <a:pt x="972" y="272"/>
                  <a:pt x="993" y="264"/>
                  <a:pt x="1009" y="258"/>
                </a:cubicBezTo>
                <a:cubicBezTo>
                  <a:pt x="1020" y="254"/>
                  <a:pt x="1026" y="252"/>
                  <a:pt x="1030" y="252"/>
                </a:cubicBezTo>
                <a:cubicBezTo>
                  <a:pt x="1033" y="252"/>
                  <a:pt x="1042" y="252"/>
                  <a:pt x="1074" y="308"/>
                </a:cubicBezTo>
                <a:cubicBezTo>
                  <a:pt x="1083" y="322"/>
                  <a:pt x="1105" y="362"/>
                  <a:pt x="1105" y="371"/>
                </a:cubicBezTo>
                <a:cubicBezTo>
                  <a:pt x="1105" y="380"/>
                  <a:pt x="1105" y="380"/>
                  <a:pt x="1105" y="380"/>
                </a:cubicBezTo>
                <a:cubicBezTo>
                  <a:pt x="1098" y="375"/>
                  <a:pt x="1098" y="375"/>
                  <a:pt x="1098" y="375"/>
                </a:cubicBezTo>
                <a:cubicBezTo>
                  <a:pt x="1091" y="372"/>
                  <a:pt x="1086" y="369"/>
                  <a:pt x="1081" y="366"/>
                </a:cubicBezTo>
                <a:cubicBezTo>
                  <a:pt x="1063" y="355"/>
                  <a:pt x="1054" y="350"/>
                  <a:pt x="1025" y="350"/>
                </a:cubicBezTo>
                <a:cubicBezTo>
                  <a:pt x="1019" y="350"/>
                  <a:pt x="1012" y="350"/>
                  <a:pt x="1007" y="351"/>
                </a:cubicBezTo>
                <a:cubicBezTo>
                  <a:pt x="1008" y="353"/>
                  <a:pt x="1008" y="354"/>
                  <a:pt x="1008" y="355"/>
                </a:cubicBezTo>
                <a:cubicBezTo>
                  <a:pt x="1009" y="356"/>
                  <a:pt x="1009" y="357"/>
                  <a:pt x="1010" y="359"/>
                </a:cubicBezTo>
                <a:cubicBezTo>
                  <a:pt x="1011" y="359"/>
                  <a:pt x="1011" y="359"/>
                  <a:pt x="1011" y="359"/>
                </a:cubicBezTo>
                <a:cubicBezTo>
                  <a:pt x="1033" y="388"/>
                  <a:pt x="1077" y="408"/>
                  <a:pt x="1115" y="408"/>
                </a:cubicBezTo>
                <a:cubicBezTo>
                  <a:pt x="1122" y="408"/>
                  <a:pt x="1127" y="412"/>
                  <a:pt x="1129" y="419"/>
                </a:cubicBezTo>
                <a:cubicBezTo>
                  <a:pt x="1132" y="427"/>
                  <a:pt x="1134" y="434"/>
                  <a:pt x="1137" y="441"/>
                </a:cubicBezTo>
                <a:cubicBezTo>
                  <a:pt x="1143" y="460"/>
                  <a:pt x="1149" y="478"/>
                  <a:pt x="1153" y="497"/>
                </a:cubicBezTo>
                <a:cubicBezTo>
                  <a:pt x="1155" y="512"/>
                  <a:pt x="1155" y="512"/>
                  <a:pt x="1155" y="512"/>
                </a:cubicBezTo>
                <a:cubicBezTo>
                  <a:pt x="1144" y="501"/>
                  <a:pt x="1144" y="501"/>
                  <a:pt x="1144" y="501"/>
                </a:cubicBezTo>
                <a:cubicBezTo>
                  <a:pt x="1122" y="481"/>
                  <a:pt x="1085" y="452"/>
                  <a:pt x="1074" y="452"/>
                </a:cubicBezTo>
                <a:cubicBezTo>
                  <a:pt x="1073" y="452"/>
                  <a:pt x="1071" y="452"/>
                  <a:pt x="1071" y="456"/>
                </a:cubicBezTo>
                <a:cubicBezTo>
                  <a:pt x="1071" y="459"/>
                  <a:pt x="1071" y="462"/>
                  <a:pt x="1071" y="462"/>
                </a:cubicBezTo>
                <a:cubicBezTo>
                  <a:pt x="1072" y="463"/>
                  <a:pt x="1072" y="463"/>
                  <a:pt x="1072" y="463"/>
                </a:cubicBezTo>
                <a:cubicBezTo>
                  <a:pt x="1072" y="464"/>
                  <a:pt x="1072" y="464"/>
                  <a:pt x="1072" y="464"/>
                </a:cubicBezTo>
                <a:cubicBezTo>
                  <a:pt x="1084" y="493"/>
                  <a:pt x="1115" y="545"/>
                  <a:pt x="1150" y="552"/>
                </a:cubicBezTo>
                <a:cubicBezTo>
                  <a:pt x="1151" y="552"/>
                  <a:pt x="1152" y="552"/>
                  <a:pt x="1153" y="553"/>
                </a:cubicBezTo>
                <a:cubicBezTo>
                  <a:pt x="1162" y="554"/>
                  <a:pt x="1164" y="555"/>
                  <a:pt x="1165" y="564"/>
                </a:cubicBezTo>
                <a:cubicBezTo>
                  <a:pt x="1165" y="565"/>
                  <a:pt x="1166" y="566"/>
                  <a:pt x="1166" y="567"/>
                </a:cubicBezTo>
                <a:cubicBezTo>
                  <a:pt x="1166" y="568"/>
                  <a:pt x="1166" y="568"/>
                  <a:pt x="1166" y="568"/>
                </a:cubicBezTo>
                <a:cubicBezTo>
                  <a:pt x="1166" y="580"/>
                  <a:pt x="1166" y="580"/>
                  <a:pt x="1166" y="580"/>
                </a:cubicBezTo>
                <a:cubicBezTo>
                  <a:pt x="1166" y="601"/>
                  <a:pt x="1161" y="655"/>
                  <a:pt x="1156" y="673"/>
                </a:cubicBezTo>
                <a:cubicBezTo>
                  <a:pt x="1153" y="682"/>
                  <a:pt x="1153" y="682"/>
                  <a:pt x="1153" y="682"/>
                </a:cubicBezTo>
                <a:cubicBezTo>
                  <a:pt x="1147" y="674"/>
                  <a:pt x="1147" y="674"/>
                  <a:pt x="1147" y="674"/>
                </a:cubicBezTo>
                <a:cubicBezTo>
                  <a:pt x="1144" y="670"/>
                  <a:pt x="1143" y="666"/>
                  <a:pt x="1142" y="661"/>
                </a:cubicBezTo>
                <a:cubicBezTo>
                  <a:pt x="1141" y="658"/>
                  <a:pt x="1140" y="655"/>
                  <a:pt x="1139" y="652"/>
                </a:cubicBezTo>
                <a:cubicBezTo>
                  <a:pt x="1138" y="652"/>
                  <a:pt x="1138" y="652"/>
                  <a:pt x="1138" y="652"/>
                </a:cubicBezTo>
                <a:cubicBezTo>
                  <a:pt x="1138" y="651"/>
                  <a:pt x="1138" y="651"/>
                  <a:pt x="1138" y="651"/>
                </a:cubicBezTo>
                <a:cubicBezTo>
                  <a:pt x="1132" y="637"/>
                  <a:pt x="1108" y="603"/>
                  <a:pt x="1098" y="603"/>
                </a:cubicBezTo>
                <a:cubicBezTo>
                  <a:pt x="1095" y="603"/>
                  <a:pt x="1094" y="611"/>
                  <a:pt x="1094" y="616"/>
                </a:cubicBezTo>
                <a:cubicBezTo>
                  <a:pt x="1094" y="644"/>
                  <a:pt x="1116" y="684"/>
                  <a:pt x="1141" y="700"/>
                </a:cubicBezTo>
                <a:cubicBezTo>
                  <a:pt x="1141" y="700"/>
                  <a:pt x="1141" y="700"/>
                  <a:pt x="1141" y="700"/>
                </a:cubicBezTo>
                <a:cubicBezTo>
                  <a:pt x="1147" y="706"/>
                  <a:pt x="1149" y="710"/>
                  <a:pt x="1149" y="715"/>
                </a:cubicBezTo>
                <a:cubicBezTo>
                  <a:pt x="1149" y="715"/>
                  <a:pt x="1125" y="823"/>
                  <a:pt x="1118" y="829"/>
                </a:cubicBezTo>
                <a:cubicBezTo>
                  <a:pt x="1110" y="838"/>
                  <a:pt x="1110" y="838"/>
                  <a:pt x="1110" y="838"/>
                </a:cubicBezTo>
                <a:cubicBezTo>
                  <a:pt x="1110" y="826"/>
                  <a:pt x="1110" y="826"/>
                  <a:pt x="1110" y="826"/>
                </a:cubicBezTo>
                <a:cubicBezTo>
                  <a:pt x="1110" y="816"/>
                  <a:pt x="1110" y="798"/>
                  <a:pt x="1105" y="788"/>
                </a:cubicBezTo>
                <a:close/>
              </a:path>
            </a:pathLst>
          </a:custGeom>
          <a:solidFill>
            <a:schemeClr val="bg2">
              <a:lumMod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 name="稻壳儿春秋广告/盗版必究        原创来源：http://chn.docer.com/works?userid=199329941#!/work_time"/>
          <p:cNvSpPr/>
          <p:nvPr/>
        </p:nvSpPr>
        <p:spPr bwMode="auto">
          <a:xfrm>
            <a:off x="7099368" y="5777309"/>
            <a:ext cx="494381" cy="211235"/>
          </a:xfrm>
          <a:custGeom>
            <a:avLst/>
            <a:gdLst>
              <a:gd name="T0" fmla="*/ 94 w 105"/>
              <a:gd name="T1" fmla="*/ 23 h 45"/>
              <a:gd name="T2" fmla="*/ 12 w 105"/>
              <a:gd name="T3" fmla="*/ 0 h 45"/>
              <a:gd name="T4" fmla="*/ 0 w 105"/>
              <a:gd name="T5" fmla="*/ 0 h 45"/>
              <a:gd name="T6" fmla="*/ 8 w 105"/>
              <a:gd name="T7" fmla="*/ 7 h 45"/>
              <a:gd name="T8" fmla="*/ 89 w 105"/>
              <a:gd name="T9" fmla="*/ 45 h 45"/>
              <a:gd name="T10" fmla="*/ 105 w 105"/>
              <a:gd name="T11" fmla="*/ 37 h 45"/>
              <a:gd name="T12" fmla="*/ 94 w 105"/>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105" h="45">
                <a:moveTo>
                  <a:pt x="94" y="23"/>
                </a:moveTo>
                <a:cubicBezTo>
                  <a:pt x="86" y="18"/>
                  <a:pt x="19" y="0"/>
                  <a:pt x="12" y="0"/>
                </a:cubicBezTo>
                <a:cubicBezTo>
                  <a:pt x="0" y="0"/>
                  <a:pt x="0" y="0"/>
                  <a:pt x="0" y="0"/>
                </a:cubicBezTo>
                <a:cubicBezTo>
                  <a:pt x="3" y="2"/>
                  <a:pt x="6" y="4"/>
                  <a:pt x="8" y="7"/>
                </a:cubicBezTo>
                <a:cubicBezTo>
                  <a:pt x="24" y="28"/>
                  <a:pt x="59" y="45"/>
                  <a:pt x="89" y="45"/>
                </a:cubicBezTo>
                <a:cubicBezTo>
                  <a:pt x="103" y="45"/>
                  <a:pt x="105" y="44"/>
                  <a:pt x="105" y="37"/>
                </a:cubicBezTo>
                <a:cubicBezTo>
                  <a:pt x="105" y="33"/>
                  <a:pt x="101" y="28"/>
                  <a:pt x="94" y="2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25000"/>
                </a:srgbClr>
              </a:solidFill>
              <a:effectLst/>
              <a:uLnTx/>
              <a:uFillTx/>
              <a:latin typeface="等线" panose="02010600030101010101" charset="-122"/>
              <a:ea typeface="等线" panose="02010600030101010101" charset="-122"/>
              <a:cs typeface="+mn-cs"/>
            </a:endParaRPr>
          </a:p>
        </p:txBody>
      </p:sp>
      <p:sp>
        <p:nvSpPr>
          <p:cNvPr id="9" name="稻壳儿春秋广告/盗版必究        原创来源：http://chn.docer.com/works?userid=199329941#!/work_time"/>
          <p:cNvSpPr/>
          <p:nvPr/>
        </p:nvSpPr>
        <p:spPr bwMode="auto">
          <a:xfrm>
            <a:off x="4598251" y="5777309"/>
            <a:ext cx="494381" cy="211235"/>
          </a:xfrm>
          <a:custGeom>
            <a:avLst/>
            <a:gdLst>
              <a:gd name="T0" fmla="*/ 9 w 105"/>
              <a:gd name="T1" fmla="*/ 23 h 45"/>
              <a:gd name="T2" fmla="*/ 0 w 105"/>
              <a:gd name="T3" fmla="*/ 39 h 45"/>
              <a:gd name="T4" fmla="*/ 16 w 105"/>
              <a:gd name="T5" fmla="*/ 45 h 45"/>
              <a:gd name="T6" fmla="*/ 98 w 105"/>
              <a:gd name="T7" fmla="*/ 6 h 45"/>
              <a:gd name="T8" fmla="*/ 105 w 105"/>
              <a:gd name="T9" fmla="*/ 0 h 45"/>
              <a:gd name="T10" fmla="*/ 92 w 105"/>
              <a:gd name="T11" fmla="*/ 0 h 45"/>
              <a:gd name="T12" fmla="*/ 9 w 105"/>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105" h="45">
                <a:moveTo>
                  <a:pt x="9" y="23"/>
                </a:moveTo>
                <a:cubicBezTo>
                  <a:pt x="3" y="26"/>
                  <a:pt x="0" y="31"/>
                  <a:pt x="0" y="39"/>
                </a:cubicBezTo>
                <a:cubicBezTo>
                  <a:pt x="0" y="43"/>
                  <a:pt x="4" y="45"/>
                  <a:pt x="16" y="45"/>
                </a:cubicBezTo>
                <a:cubicBezTo>
                  <a:pt x="41" y="45"/>
                  <a:pt x="80" y="29"/>
                  <a:pt x="98" y="6"/>
                </a:cubicBezTo>
                <a:cubicBezTo>
                  <a:pt x="100" y="4"/>
                  <a:pt x="102" y="2"/>
                  <a:pt x="105" y="0"/>
                </a:cubicBezTo>
                <a:cubicBezTo>
                  <a:pt x="92" y="0"/>
                  <a:pt x="92" y="0"/>
                  <a:pt x="92" y="0"/>
                </a:cubicBezTo>
                <a:cubicBezTo>
                  <a:pt x="84" y="0"/>
                  <a:pt x="16" y="19"/>
                  <a:pt x="9" y="2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25000"/>
                </a:srgbClr>
              </a:solidFill>
              <a:effectLst/>
              <a:uLnTx/>
              <a:uFillTx/>
              <a:latin typeface="等线" panose="02010600030101010101" charset="-122"/>
              <a:ea typeface="等线" panose="02010600030101010101" charset="-122"/>
              <a:cs typeface="+mn-cs"/>
            </a:endParaRPr>
          </a:p>
        </p:txBody>
      </p:sp>
      <p:sp>
        <p:nvSpPr>
          <p:cNvPr id="14" name="稻壳儿春秋广告/盗版必究        原创来源：http://chn.docer.com/works?userid=199329941#!/work_time"/>
          <p:cNvSpPr txBox="1"/>
          <p:nvPr/>
        </p:nvSpPr>
        <p:spPr>
          <a:xfrm>
            <a:off x="4794038" y="2821214"/>
            <a:ext cx="2603923" cy="769441"/>
          </a:xfrm>
          <a:prstGeom prst="rect">
            <a:avLst/>
          </a:prstGeom>
          <a:noFill/>
        </p:spPr>
        <p:txBody>
          <a:bodyPr wrap="square" rtlCol="0">
            <a:spAutoFit/>
          </a:bodyPr>
          <a:lstStyle/>
          <a:p>
            <a:pPr algn="ctr"/>
            <a:r>
              <a:rPr lang="zh-CN" altLang="en-US" sz="4400" dirty="0">
                <a:solidFill>
                  <a:schemeClr val="bg2">
                    <a:lumMod val="25000"/>
                  </a:schemeClr>
                </a:solidFill>
                <a:latin typeface="方正硬笔楷书简体" panose="03000509000000000000" pitchFamily="65" charset="-122"/>
                <a:ea typeface="方正硬笔楷书简体" panose="03000509000000000000" pitchFamily="65" charset="-122"/>
              </a:rPr>
              <a:t>感谢观看</a:t>
            </a:r>
            <a:endParaRPr lang="zh-CN" altLang="en-US" sz="44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稻壳儿春秋广告/盗版必究        原创来源：http://chn.docer.com/works?userid=199329941#!/work_time"/>
          <p:cNvGrpSpPr/>
          <p:nvPr/>
        </p:nvGrpSpPr>
        <p:grpSpPr>
          <a:xfrm>
            <a:off x="3219598" y="630954"/>
            <a:ext cx="2193896" cy="942422"/>
            <a:chOff x="3151187" y="831065"/>
            <a:chExt cx="2738438" cy="1176338"/>
          </a:xfrm>
          <a:solidFill>
            <a:schemeClr val="bg2">
              <a:lumMod val="25000"/>
            </a:schemeClr>
          </a:solidFill>
        </p:grpSpPr>
        <p:sp>
          <p:nvSpPr>
            <p:cNvPr id="15" name="稻壳儿春秋广告/盗版必究        原创来源：http://chn.docer.com/works?userid=199329941#!/work_time"/>
            <p:cNvSpPr/>
            <p:nvPr/>
          </p:nvSpPr>
          <p:spPr bwMode="auto">
            <a:xfrm>
              <a:off x="3702050" y="1648628"/>
              <a:ext cx="255588" cy="98425"/>
            </a:xfrm>
            <a:custGeom>
              <a:avLst/>
              <a:gdLst>
                <a:gd name="T0" fmla="*/ 1 w 68"/>
                <a:gd name="T1" fmla="*/ 12 h 26"/>
                <a:gd name="T2" fmla="*/ 1 w 68"/>
                <a:gd name="T3" fmla="*/ 11 h 26"/>
                <a:gd name="T4" fmla="*/ 11 w 68"/>
                <a:gd name="T5" fmla="*/ 4 h 26"/>
                <a:gd name="T6" fmla="*/ 38 w 68"/>
                <a:gd name="T7" fmla="*/ 1 h 26"/>
                <a:gd name="T8" fmla="*/ 48 w 68"/>
                <a:gd name="T9" fmla="*/ 3 h 26"/>
                <a:gd name="T10" fmla="*/ 60 w 68"/>
                <a:gd name="T11" fmla="*/ 7 h 26"/>
                <a:gd name="T12" fmla="*/ 66 w 68"/>
                <a:gd name="T13" fmla="*/ 11 h 26"/>
                <a:gd name="T14" fmla="*/ 68 w 68"/>
                <a:gd name="T15" fmla="*/ 14 h 26"/>
                <a:gd name="T16" fmla="*/ 64 w 68"/>
                <a:gd name="T17" fmla="*/ 16 h 26"/>
                <a:gd name="T18" fmla="*/ 40 w 68"/>
                <a:gd name="T19" fmla="*/ 26 h 26"/>
                <a:gd name="T20" fmla="*/ 29 w 68"/>
                <a:gd name="T21" fmla="*/ 25 h 26"/>
                <a:gd name="T22" fmla="*/ 1 w 68"/>
                <a:gd name="T23" fmla="*/ 13 h 26"/>
                <a:gd name="T24" fmla="*/ 1 w 68"/>
                <a:gd name="T2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26">
                  <a:moveTo>
                    <a:pt x="1" y="12"/>
                  </a:moveTo>
                  <a:cubicBezTo>
                    <a:pt x="1" y="12"/>
                    <a:pt x="1" y="11"/>
                    <a:pt x="1" y="11"/>
                  </a:cubicBezTo>
                  <a:cubicBezTo>
                    <a:pt x="4" y="9"/>
                    <a:pt x="8" y="6"/>
                    <a:pt x="11" y="4"/>
                  </a:cubicBezTo>
                  <a:cubicBezTo>
                    <a:pt x="19" y="1"/>
                    <a:pt x="29" y="0"/>
                    <a:pt x="38" y="1"/>
                  </a:cubicBezTo>
                  <a:cubicBezTo>
                    <a:pt x="41" y="1"/>
                    <a:pt x="45" y="2"/>
                    <a:pt x="48" y="3"/>
                  </a:cubicBezTo>
                  <a:cubicBezTo>
                    <a:pt x="52" y="4"/>
                    <a:pt x="56" y="5"/>
                    <a:pt x="60" y="7"/>
                  </a:cubicBezTo>
                  <a:cubicBezTo>
                    <a:pt x="61" y="8"/>
                    <a:pt x="65" y="10"/>
                    <a:pt x="66" y="11"/>
                  </a:cubicBezTo>
                  <a:cubicBezTo>
                    <a:pt x="67" y="12"/>
                    <a:pt x="68" y="13"/>
                    <a:pt x="68" y="14"/>
                  </a:cubicBezTo>
                  <a:cubicBezTo>
                    <a:pt x="67" y="15"/>
                    <a:pt x="65" y="15"/>
                    <a:pt x="64" y="16"/>
                  </a:cubicBezTo>
                  <a:cubicBezTo>
                    <a:pt x="59" y="20"/>
                    <a:pt x="47" y="25"/>
                    <a:pt x="40" y="26"/>
                  </a:cubicBezTo>
                  <a:cubicBezTo>
                    <a:pt x="36" y="26"/>
                    <a:pt x="32" y="26"/>
                    <a:pt x="29" y="25"/>
                  </a:cubicBezTo>
                  <a:cubicBezTo>
                    <a:pt x="16" y="24"/>
                    <a:pt x="10" y="22"/>
                    <a:pt x="1" y="13"/>
                  </a:cubicBezTo>
                  <a:cubicBezTo>
                    <a:pt x="1" y="13"/>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6" name="稻壳儿春秋广告/盗版必究        原创来源：http://chn.docer.com/works?userid=199329941#!/work_time"/>
            <p:cNvSpPr/>
            <p:nvPr/>
          </p:nvSpPr>
          <p:spPr bwMode="auto">
            <a:xfrm>
              <a:off x="3151187" y="1039028"/>
              <a:ext cx="123825" cy="139700"/>
            </a:xfrm>
            <a:custGeom>
              <a:avLst/>
              <a:gdLst>
                <a:gd name="T0" fmla="*/ 0 w 33"/>
                <a:gd name="T1" fmla="*/ 1 h 37"/>
                <a:gd name="T2" fmla="*/ 1 w 33"/>
                <a:gd name="T3" fmla="*/ 0 h 37"/>
                <a:gd name="T4" fmla="*/ 10 w 33"/>
                <a:gd name="T5" fmla="*/ 2 h 37"/>
                <a:gd name="T6" fmla="*/ 25 w 33"/>
                <a:gd name="T7" fmla="*/ 14 h 37"/>
                <a:gd name="T8" fmla="*/ 29 w 33"/>
                <a:gd name="T9" fmla="*/ 21 h 37"/>
                <a:gd name="T10" fmla="*/ 32 w 33"/>
                <a:gd name="T11" fmla="*/ 29 h 37"/>
                <a:gd name="T12" fmla="*/ 33 w 33"/>
                <a:gd name="T13" fmla="*/ 35 h 37"/>
                <a:gd name="T14" fmla="*/ 33 w 33"/>
                <a:gd name="T15" fmla="*/ 36 h 37"/>
                <a:gd name="T16" fmla="*/ 30 w 33"/>
                <a:gd name="T17" fmla="*/ 36 h 37"/>
                <a:gd name="T18" fmla="*/ 13 w 33"/>
                <a:gd name="T19" fmla="*/ 28 h 37"/>
                <a:gd name="T20" fmla="*/ 7 w 33"/>
                <a:gd name="T21" fmla="*/ 22 h 37"/>
                <a:gd name="T22" fmla="*/ 0 w 33"/>
                <a:gd name="T23" fmla="*/ 1 h 37"/>
                <a:gd name="T24" fmla="*/ 0 w 33"/>
                <a:gd name="T2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7">
                  <a:moveTo>
                    <a:pt x="0" y="1"/>
                  </a:moveTo>
                  <a:cubicBezTo>
                    <a:pt x="0" y="0"/>
                    <a:pt x="1" y="0"/>
                    <a:pt x="1" y="0"/>
                  </a:cubicBezTo>
                  <a:cubicBezTo>
                    <a:pt x="3" y="1"/>
                    <a:pt x="8" y="1"/>
                    <a:pt x="10" y="2"/>
                  </a:cubicBezTo>
                  <a:cubicBezTo>
                    <a:pt x="15" y="5"/>
                    <a:pt x="21" y="10"/>
                    <a:pt x="25" y="14"/>
                  </a:cubicBezTo>
                  <a:cubicBezTo>
                    <a:pt x="26" y="17"/>
                    <a:pt x="28" y="19"/>
                    <a:pt x="29" y="21"/>
                  </a:cubicBezTo>
                  <a:cubicBezTo>
                    <a:pt x="30" y="23"/>
                    <a:pt x="31" y="26"/>
                    <a:pt x="32" y="29"/>
                  </a:cubicBezTo>
                  <a:cubicBezTo>
                    <a:pt x="32" y="30"/>
                    <a:pt x="33" y="33"/>
                    <a:pt x="33" y="35"/>
                  </a:cubicBezTo>
                  <a:cubicBezTo>
                    <a:pt x="33" y="35"/>
                    <a:pt x="33" y="36"/>
                    <a:pt x="33" y="36"/>
                  </a:cubicBezTo>
                  <a:cubicBezTo>
                    <a:pt x="32" y="37"/>
                    <a:pt x="31" y="36"/>
                    <a:pt x="30" y="36"/>
                  </a:cubicBezTo>
                  <a:cubicBezTo>
                    <a:pt x="25" y="35"/>
                    <a:pt x="16" y="31"/>
                    <a:pt x="13" y="28"/>
                  </a:cubicBezTo>
                  <a:cubicBezTo>
                    <a:pt x="11" y="26"/>
                    <a:pt x="9" y="24"/>
                    <a:pt x="7" y="22"/>
                  </a:cubicBezTo>
                  <a:cubicBezTo>
                    <a:pt x="2" y="15"/>
                    <a:pt x="0" y="1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7" name="稻壳儿春秋广告/盗版必究        原创来源：http://chn.docer.com/works?userid=199329941#!/work_time"/>
            <p:cNvSpPr/>
            <p:nvPr/>
          </p:nvSpPr>
          <p:spPr bwMode="auto">
            <a:xfrm>
              <a:off x="3417887" y="831065"/>
              <a:ext cx="217488" cy="427038"/>
            </a:xfrm>
            <a:custGeom>
              <a:avLst/>
              <a:gdLst>
                <a:gd name="T0" fmla="*/ 10 w 58"/>
                <a:gd name="T1" fmla="*/ 1 h 113"/>
                <a:gd name="T2" fmla="*/ 11 w 58"/>
                <a:gd name="T3" fmla="*/ 1 h 113"/>
                <a:gd name="T4" fmla="*/ 30 w 58"/>
                <a:gd name="T5" fmla="*/ 13 h 113"/>
                <a:gd name="T6" fmla="*/ 53 w 58"/>
                <a:gd name="T7" fmla="*/ 55 h 113"/>
                <a:gd name="T8" fmla="*/ 57 w 58"/>
                <a:gd name="T9" fmla="*/ 74 h 113"/>
                <a:gd name="T10" fmla="*/ 57 w 58"/>
                <a:gd name="T11" fmla="*/ 95 h 113"/>
                <a:gd name="T12" fmla="*/ 55 w 58"/>
                <a:gd name="T13" fmla="*/ 109 h 113"/>
                <a:gd name="T14" fmla="*/ 52 w 58"/>
                <a:gd name="T15" fmla="*/ 113 h 113"/>
                <a:gd name="T16" fmla="*/ 46 w 58"/>
                <a:gd name="T17" fmla="*/ 109 h 113"/>
                <a:gd name="T18" fmla="*/ 13 w 58"/>
                <a:gd name="T19" fmla="*/ 74 h 113"/>
                <a:gd name="T20" fmla="*/ 6 w 58"/>
                <a:gd name="T21" fmla="*/ 56 h 113"/>
                <a:gd name="T22" fmla="*/ 9 w 58"/>
                <a:gd name="T23" fmla="*/ 2 h 113"/>
                <a:gd name="T24" fmla="*/ 10 w 58"/>
                <a:gd name="T25"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113">
                  <a:moveTo>
                    <a:pt x="10" y="1"/>
                  </a:moveTo>
                  <a:cubicBezTo>
                    <a:pt x="10" y="0"/>
                    <a:pt x="11" y="1"/>
                    <a:pt x="11" y="1"/>
                  </a:cubicBezTo>
                  <a:cubicBezTo>
                    <a:pt x="17" y="4"/>
                    <a:pt x="26" y="9"/>
                    <a:pt x="30" y="13"/>
                  </a:cubicBezTo>
                  <a:cubicBezTo>
                    <a:pt x="40" y="24"/>
                    <a:pt x="49" y="41"/>
                    <a:pt x="53" y="55"/>
                  </a:cubicBezTo>
                  <a:cubicBezTo>
                    <a:pt x="55" y="61"/>
                    <a:pt x="56" y="67"/>
                    <a:pt x="57" y="74"/>
                  </a:cubicBezTo>
                  <a:cubicBezTo>
                    <a:pt x="58" y="81"/>
                    <a:pt x="57" y="88"/>
                    <a:pt x="57" y="95"/>
                  </a:cubicBezTo>
                  <a:cubicBezTo>
                    <a:pt x="56" y="99"/>
                    <a:pt x="56" y="106"/>
                    <a:pt x="55" y="109"/>
                  </a:cubicBezTo>
                  <a:cubicBezTo>
                    <a:pt x="54" y="111"/>
                    <a:pt x="53" y="112"/>
                    <a:pt x="52" y="113"/>
                  </a:cubicBezTo>
                  <a:cubicBezTo>
                    <a:pt x="50" y="113"/>
                    <a:pt x="47" y="110"/>
                    <a:pt x="46" y="109"/>
                  </a:cubicBezTo>
                  <a:cubicBezTo>
                    <a:pt x="35" y="102"/>
                    <a:pt x="19" y="85"/>
                    <a:pt x="13" y="74"/>
                  </a:cubicBezTo>
                  <a:cubicBezTo>
                    <a:pt x="10" y="69"/>
                    <a:pt x="8" y="63"/>
                    <a:pt x="6" y="56"/>
                  </a:cubicBezTo>
                  <a:cubicBezTo>
                    <a:pt x="0" y="35"/>
                    <a:pt x="0" y="23"/>
                    <a:pt x="9" y="2"/>
                  </a:cubicBezTo>
                  <a:cubicBezTo>
                    <a:pt x="9" y="1"/>
                    <a:pt x="9" y="1"/>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9" name="稻壳儿春秋广告/盗版必究        原创来源：http://chn.docer.com/works?userid=199329941#!/work_time"/>
            <p:cNvSpPr>
              <a:spLocks noEditPoints="1"/>
            </p:cNvSpPr>
            <p:nvPr/>
          </p:nvSpPr>
          <p:spPr bwMode="auto">
            <a:xfrm>
              <a:off x="3448050" y="1104115"/>
              <a:ext cx="2441575" cy="903288"/>
            </a:xfrm>
            <a:custGeom>
              <a:avLst/>
              <a:gdLst>
                <a:gd name="T0" fmla="*/ 113 w 650"/>
                <a:gd name="T1" fmla="*/ 105 h 239"/>
                <a:gd name="T2" fmla="*/ 262 w 650"/>
                <a:gd name="T3" fmla="*/ 159 h 239"/>
                <a:gd name="T4" fmla="*/ 160 w 650"/>
                <a:gd name="T5" fmla="*/ 188 h 239"/>
                <a:gd name="T6" fmla="*/ 280 w 650"/>
                <a:gd name="T7" fmla="*/ 172 h 239"/>
                <a:gd name="T8" fmla="*/ 391 w 650"/>
                <a:gd name="T9" fmla="*/ 165 h 239"/>
                <a:gd name="T10" fmla="*/ 302 w 650"/>
                <a:gd name="T11" fmla="*/ 220 h 239"/>
                <a:gd name="T12" fmla="*/ 417 w 650"/>
                <a:gd name="T13" fmla="*/ 183 h 239"/>
                <a:gd name="T14" fmla="*/ 499 w 650"/>
                <a:gd name="T15" fmla="*/ 153 h 239"/>
                <a:gd name="T16" fmla="*/ 451 w 650"/>
                <a:gd name="T17" fmla="*/ 204 h 239"/>
                <a:gd name="T18" fmla="*/ 549 w 650"/>
                <a:gd name="T19" fmla="*/ 137 h 239"/>
                <a:gd name="T20" fmla="*/ 605 w 650"/>
                <a:gd name="T21" fmla="*/ 107 h 239"/>
                <a:gd name="T22" fmla="*/ 592 w 650"/>
                <a:gd name="T23" fmla="*/ 181 h 239"/>
                <a:gd name="T24" fmla="*/ 633 w 650"/>
                <a:gd name="T25" fmla="*/ 90 h 239"/>
                <a:gd name="T26" fmla="*/ 640 w 650"/>
                <a:gd name="T27" fmla="*/ 57 h 239"/>
                <a:gd name="T28" fmla="*/ 489 w 650"/>
                <a:gd name="T29" fmla="*/ 28 h 239"/>
                <a:gd name="T30" fmla="*/ 597 w 650"/>
                <a:gd name="T31" fmla="*/ 82 h 239"/>
                <a:gd name="T32" fmla="*/ 563 w 650"/>
                <a:gd name="T33" fmla="*/ 121 h 239"/>
                <a:gd name="T34" fmla="*/ 401 w 650"/>
                <a:gd name="T35" fmla="*/ 70 h 239"/>
                <a:gd name="T36" fmla="*/ 444 w 650"/>
                <a:gd name="T37" fmla="*/ 115 h 239"/>
                <a:gd name="T38" fmla="*/ 466 w 650"/>
                <a:gd name="T39" fmla="*/ 151 h 239"/>
                <a:gd name="T40" fmla="*/ 295 w 650"/>
                <a:gd name="T41" fmla="*/ 77 h 239"/>
                <a:gd name="T42" fmla="*/ 383 w 650"/>
                <a:gd name="T43" fmla="*/ 150 h 239"/>
                <a:gd name="T44" fmla="*/ 304 w 650"/>
                <a:gd name="T45" fmla="*/ 154 h 239"/>
                <a:gd name="T46" fmla="*/ 195 w 650"/>
                <a:gd name="T47" fmla="*/ 56 h 239"/>
                <a:gd name="T48" fmla="*/ 178 w 650"/>
                <a:gd name="T49" fmla="*/ 98 h 239"/>
                <a:gd name="T50" fmla="*/ 219 w 650"/>
                <a:gd name="T51" fmla="*/ 140 h 239"/>
                <a:gd name="T52" fmla="*/ 104 w 650"/>
                <a:gd name="T53" fmla="*/ 25 h 239"/>
                <a:gd name="T54" fmla="*/ 68 w 650"/>
                <a:gd name="T55" fmla="*/ 17 h 239"/>
                <a:gd name="T56" fmla="*/ 78 w 650"/>
                <a:gd name="T57" fmla="*/ 77 h 239"/>
                <a:gd name="T58" fmla="*/ 4 w 650"/>
                <a:gd name="T59" fmla="*/ 81 h 239"/>
                <a:gd name="T60" fmla="*/ 492 w 650"/>
                <a:gd name="T61" fmla="*/ 62 h 239"/>
                <a:gd name="T62" fmla="*/ 487 w 650"/>
                <a:gd name="T63" fmla="*/ 34 h 239"/>
                <a:gd name="T64" fmla="*/ 620 w 650"/>
                <a:gd name="T65" fmla="*/ 72 h 239"/>
                <a:gd name="T66" fmla="*/ 622 w 650"/>
                <a:gd name="T67" fmla="*/ 179 h 239"/>
                <a:gd name="T68" fmla="*/ 595 w 650"/>
                <a:gd name="T69" fmla="*/ 159 h 239"/>
                <a:gd name="T70" fmla="*/ 488 w 650"/>
                <a:gd name="T71" fmla="*/ 120 h 239"/>
                <a:gd name="T72" fmla="*/ 400 w 650"/>
                <a:gd name="T73" fmla="*/ 79 h 239"/>
                <a:gd name="T74" fmla="*/ 528 w 650"/>
                <a:gd name="T75" fmla="*/ 121 h 239"/>
                <a:gd name="T76" fmla="*/ 534 w 650"/>
                <a:gd name="T77" fmla="*/ 142 h 239"/>
                <a:gd name="T78" fmla="*/ 456 w 650"/>
                <a:gd name="T79" fmla="*/ 199 h 239"/>
                <a:gd name="T80" fmla="*/ 515 w 650"/>
                <a:gd name="T81" fmla="*/ 150 h 239"/>
                <a:gd name="T82" fmla="*/ 291 w 650"/>
                <a:gd name="T83" fmla="*/ 94 h 239"/>
                <a:gd name="T84" fmla="*/ 345 w 650"/>
                <a:gd name="T85" fmla="*/ 101 h 239"/>
                <a:gd name="T86" fmla="*/ 424 w 650"/>
                <a:gd name="T87" fmla="*/ 152 h 239"/>
                <a:gd name="T88" fmla="*/ 410 w 650"/>
                <a:gd name="T89" fmla="*/ 182 h 239"/>
                <a:gd name="T90" fmla="*/ 314 w 650"/>
                <a:gd name="T91" fmla="*/ 209 h 239"/>
                <a:gd name="T92" fmla="*/ 408 w 650"/>
                <a:gd name="T93" fmla="*/ 166 h 239"/>
                <a:gd name="T94" fmla="*/ 177 w 650"/>
                <a:gd name="T95" fmla="*/ 196 h 239"/>
                <a:gd name="T96" fmla="*/ 183 w 650"/>
                <a:gd name="T97" fmla="*/ 176 h 239"/>
                <a:gd name="T98" fmla="*/ 180 w 650"/>
                <a:gd name="T99" fmla="*/ 92 h 239"/>
                <a:gd name="T100" fmla="*/ 202 w 650"/>
                <a:gd name="T101" fmla="*/ 70 h 239"/>
                <a:gd name="T102" fmla="*/ 221 w 650"/>
                <a:gd name="T103" fmla="*/ 121 h 239"/>
                <a:gd name="T104" fmla="*/ 75 w 650"/>
                <a:gd name="T105" fmla="*/ 23 h 239"/>
                <a:gd name="T106" fmla="*/ 111 w 650"/>
                <a:gd name="T107" fmla="*/ 80 h 239"/>
                <a:gd name="T108" fmla="*/ 38 w 650"/>
                <a:gd name="T109" fmla="*/ 73 h 239"/>
                <a:gd name="T110" fmla="*/ 20 w 650"/>
                <a:gd name="T111"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0" h="239">
                  <a:moveTo>
                    <a:pt x="4" y="81"/>
                  </a:moveTo>
                  <a:cubicBezTo>
                    <a:pt x="12" y="87"/>
                    <a:pt x="19" y="94"/>
                    <a:pt x="30" y="95"/>
                  </a:cubicBezTo>
                  <a:cubicBezTo>
                    <a:pt x="58" y="98"/>
                    <a:pt x="85" y="104"/>
                    <a:pt x="113" y="105"/>
                  </a:cubicBezTo>
                  <a:cubicBezTo>
                    <a:pt x="126" y="106"/>
                    <a:pt x="137" y="110"/>
                    <a:pt x="148" y="115"/>
                  </a:cubicBezTo>
                  <a:cubicBezTo>
                    <a:pt x="180" y="131"/>
                    <a:pt x="213" y="147"/>
                    <a:pt x="249" y="154"/>
                  </a:cubicBezTo>
                  <a:cubicBezTo>
                    <a:pt x="253" y="155"/>
                    <a:pt x="258" y="154"/>
                    <a:pt x="262" y="159"/>
                  </a:cubicBezTo>
                  <a:cubicBezTo>
                    <a:pt x="246" y="160"/>
                    <a:pt x="231" y="161"/>
                    <a:pt x="216" y="163"/>
                  </a:cubicBezTo>
                  <a:cubicBezTo>
                    <a:pt x="200" y="165"/>
                    <a:pt x="184" y="168"/>
                    <a:pt x="169" y="174"/>
                  </a:cubicBezTo>
                  <a:cubicBezTo>
                    <a:pt x="162" y="177"/>
                    <a:pt x="158" y="181"/>
                    <a:pt x="160" y="188"/>
                  </a:cubicBezTo>
                  <a:cubicBezTo>
                    <a:pt x="161" y="195"/>
                    <a:pt x="165" y="200"/>
                    <a:pt x="174" y="202"/>
                  </a:cubicBezTo>
                  <a:cubicBezTo>
                    <a:pt x="182" y="203"/>
                    <a:pt x="190" y="204"/>
                    <a:pt x="198" y="203"/>
                  </a:cubicBezTo>
                  <a:cubicBezTo>
                    <a:pt x="228" y="197"/>
                    <a:pt x="255" y="187"/>
                    <a:pt x="280" y="172"/>
                  </a:cubicBezTo>
                  <a:cubicBezTo>
                    <a:pt x="291" y="164"/>
                    <a:pt x="304" y="161"/>
                    <a:pt x="318" y="162"/>
                  </a:cubicBezTo>
                  <a:cubicBezTo>
                    <a:pt x="340" y="163"/>
                    <a:pt x="361" y="165"/>
                    <a:pt x="383" y="163"/>
                  </a:cubicBezTo>
                  <a:cubicBezTo>
                    <a:pt x="385" y="163"/>
                    <a:pt x="388" y="161"/>
                    <a:pt x="391" y="165"/>
                  </a:cubicBezTo>
                  <a:cubicBezTo>
                    <a:pt x="380" y="169"/>
                    <a:pt x="370" y="172"/>
                    <a:pt x="360" y="176"/>
                  </a:cubicBezTo>
                  <a:cubicBezTo>
                    <a:pt x="350" y="180"/>
                    <a:pt x="340" y="185"/>
                    <a:pt x="331" y="189"/>
                  </a:cubicBezTo>
                  <a:cubicBezTo>
                    <a:pt x="316" y="196"/>
                    <a:pt x="306" y="206"/>
                    <a:pt x="302" y="220"/>
                  </a:cubicBezTo>
                  <a:cubicBezTo>
                    <a:pt x="298" y="233"/>
                    <a:pt x="305" y="239"/>
                    <a:pt x="320" y="235"/>
                  </a:cubicBezTo>
                  <a:cubicBezTo>
                    <a:pt x="329" y="233"/>
                    <a:pt x="339" y="229"/>
                    <a:pt x="347" y="225"/>
                  </a:cubicBezTo>
                  <a:cubicBezTo>
                    <a:pt x="373" y="214"/>
                    <a:pt x="396" y="200"/>
                    <a:pt x="417" y="183"/>
                  </a:cubicBezTo>
                  <a:cubicBezTo>
                    <a:pt x="424" y="177"/>
                    <a:pt x="429" y="166"/>
                    <a:pt x="438" y="162"/>
                  </a:cubicBezTo>
                  <a:cubicBezTo>
                    <a:pt x="447" y="157"/>
                    <a:pt x="459" y="159"/>
                    <a:pt x="470" y="157"/>
                  </a:cubicBezTo>
                  <a:cubicBezTo>
                    <a:pt x="480" y="155"/>
                    <a:pt x="488" y="152"/>
                    <a:pt x="499" y="153"/>
                  </a:cubicBezTo>
                  <a:cubicBezTo>
                    <a:pt x="490" y="161"/>
                    <a:pt x="481" y="166"/>
                    <a:pt x="471" y="171"/>
                  </a:cubicBezTo>
                  <a:cubicBezTo>
                    <a:pt x="465" y="174"/>
                    <a:pt x="459" y="176"/>
                    <a:pt x="454" y="179"/>
                  </a:cubicBezTo>
                  <a:cubicBezTo>
                    <a:pt x="444" y="186"/>
                    <a:pt x="443" y="195"/>
                    <a:pt x="451" y="204"/>
                  </a:cubicBezTo>
                  <a:cubicBezTo>
                    <a:pt x="457" y="211"/>
                    <a:pt x="466" y="212"/>
                    <a:pt x="476" y="205"/>
                  </a:cubicBezTo>
                  <a:cubicBezTo>
                    <a:pt x="491" y="196"/>
                    <a:pt x="506" y="186"/>
                    <a:pt x="516" y="173"/>
                  </a:cubicBezTo>
                  <a:cubicBezTo>
                    <a:pt x="526" y="160"/>
                    <a:pt x="541" y="151"/>
                    <a:pt x="549" y="137"/>
                  </a:cubicBezTo>
                  <a:cubicBezTo>
                    <a:pt x="550" y="135"/>
                    <a:pt x="553" y="134"/>
                    <a:pt x="555" y="133"/>
                  </a:cubicBezTo>
                  <a:cubicBezTo>
                    <a:pt x="569" y="125"/>
                    <a:pt x="582" y="118"/>
                    <a:pt x="596" y="110"/>
                  </a:cubicBezTo>
                  <a:cubicBezTo>
                    <a:pt x="599" y="109"/>
                    <a:pt x="601" y="105"/>
                    <a:pt x="605" y="107"/>
                  </a:cubicBezTo>
                  <a:cubicBezTo>
                    <a:pt x="603" y="113"/>
                    <a:pt x="600" y="119"/>
                    <a:pt x="598" y="125"/>
                  </a:cubicBezTo>
                  <a:cubicBezTo>
                    <a:pt x="595" y="131"/>
                    <a:pt x="592" y="137"/>
                    <a:pt x="591" y="143"/>
                  </a:cubicBezTo>
                  <a:cubicBezTo>
                    <a:pt x="587" y="156"/>
                    <a:pt x="585" y="169"/>
                    <a:pt x="592" y="181"/>
                  </a:cubicBezTo>
                  <a:cubicBezTo>
                    <a:pt x="599" y="193"/>
                    <a:pt x="614" y="196"/>
                    <a:pt x="625" y="187"/>
                  </a:cubicBezTo>
                  <a:cubicBezTo>
                    <a:pt x="634" y="178"/>
                    <a:pt x="640" y="168"/>
                    <a:pt x="640" y="155"/>
                  </a:cubicBezTo>
                  <a:cubicBezTo>
                    <a:pt x="639" y="133"/>
                    <a:pt x="631" y="112"/>
                    <a:pt x="633" y="90"/>
                  </a:cubicBezTo>
                  <a:cubicBezTo>
                    <a:pt x="634" y="82"/>
                    <a:pt x="636" y="76"/>
                    <a:pt x="641" y="70"/>
                  </a:cubicBezTo>
                  <a:cubicBezTo>
                    <a:pt x="645" y="66"/>
                    <a:pt x="650" y="62"/>
                    <a:pt x="648" y="55"/>
                  </a:cubicBezTo>
                  <a:cubicBezTo>
                    <a:pt x="644" y="54"/>
                    <a:pt x="642" y="55"/>
                    <a:pt x="640" y="57"/>
                  </a:cubicBezTo>
                  <a:cubicBezTo>
                    <a:pt x="628" y="64"/>
                    <a:pt x="617" y="63"/>
                    <a:pt x="604" y="58"/>
                  </a:cubicBezTo>
                  <a:cubicBezTo>
                    <a:pt x="585" y="51"/>
                    <a:pt x="566" y="44"/>
                    <a:pt x="546" y="38"/>
                  </a:cubicBezTo>
                  <a:cubicBezTo>
                    <a:pt x="528" y="32"/>
                    <a:pt x="509" y="26"/>
                    <a:pt x="489" y="28"/>
                  </a:cubicBezTo>
                  <a:cubicBezTo>
                    <a:pt x="475" y="29"/>
                    <a:pt x="465" y="34"/>
                    <a:pt x="464" y="42"/>
                  </a:cubicBezTo>
                  <a:cubicBezTo>
                    <a:pt x="462" y="51"/>
                    <a:pt x="468" y="58"/>
                    <a:pt x="483" y="64"/>
                  </a:cubicBezTo>
                  <a:cubicBezTo>
                    <a:pt x="520" y="78"/>
                    <a:pt x="557" y="86"/>
                    <a:pt x="597" y="82"/>
                  </a:cubicBezTo>
                  <a:cubicBezTo>
                    <a:pt x="603" y="82"/>
                    <a:pt x="610" y="80"/>
                    <a:pt x="616" y="84"/>
                  </a:cubicBezTo>
                  <a:cubicBezTo>
                    <a:pt x="614" y="89"/>
                    <a:pt x="609" y="92"/>
                    <a:pt x="604" y="95"/>
                  </a:cubicBezTo>
                  <a:cubicBezTo>
                    <a:pt x="591" y="105"/>
                    <a:pt x="577" y="112"/>
                    <a:pt x="563" y="121"/>
                  </a:cubicBezTo>
                  <a:cubicBezTo>
                    <a:pt x="554" y="126"/>
                    <a:pt x="547" y="125"/>
                    <a:pt x="538" y="119"/>
                  </a:cubicBezTo>
                  <a:cubicBezTo>
                    <a:pt x="508" y="101"/>
                    <a:pt x="477" y="85"/>
                    <a:pt x="444" y="73"/>
                  </a:cubicBezTo>
                  <a:cubicBezTo>
                    <a:pt x="430" y="68"/>
                    <a:pt x="415" y="69"/>
                    <a:pt x="401" y="70"/>
                  </a:cubicBezTo>
                  <a:cubicBezTo>
                    <a:pt x="393" y="71"/>
                    <a:pt x="391" y="76"/>
                    <a:pt x="393" y="83"/>
                  </a:cubicBezTo>
                  <a:cubicBezTo>
                    <a:pt x="394" y="86"/>
                    <a:pt x="397" y="88"/>
                    <a:pt x="400" y="91"/>
                  </a:cubicBezTo>
                  <a:cubicBezTo>
                    <a:pt x="412" y="101"/>
                    <a:pt x="427" y="109"/>
                    <a:pt x="444" y="115"/>
                  </a:cubicBezTo>
                  <a:cubicBezTo>
                    <a:pt x="460" y="120"/>
                    <a:pt x="477" y="124"/>
                    <a:pt x="494" y="125"/>
                  </a:cubicBezTo>
                  <a:cubicBezTo>
                    <a:pt x="504" y="126"/>
                    <a:pt x="515" y="128"/>
                    <a:pt x="524" y="136"/>
                  </a:cubicBezTo>
                  <a:cubicBezTo>
                    <a:pt x="505" y="144"/>
                    <a:pt x="485" y="146"/>
                    <a:pt x="466" y="151"/>
                  </a:cubicBezTo>
                  <a:cubicBezTo>
                    <a:pt x="448" y="155"/>
                    <a:pt x="433" y="150"/>
                    <a:pt x="419" y="140"/>
                  </a:cubicBezTo>
                  <a:cubicBezTo>
                    <a:pt x="390" y="121"/>
                    <a:pt x="360" y="103"/>
                    <a:pt x="328" y="88"/>
                  </a:cubicBezTo>
                  <a:cubicBezTo>
                    <a:pt x="317" y="83"/>
                    <a:pt x="307" y="77"/>
                    <a:pt x="295" y="77"/>
                  </a:cubicBezTo>
                  <a:cubicBezTo>
                    <a:pt x="283" y="77"/>
                    <a:pt x="279" y="82"/>
                    <a:pt x="284" y="91"/>
                  </a:cubicBezTo>
                  <a:cubicBezTo>
                    <a:pt x="289" y="100"/>
                    <a:pt x="297" y="108"/>
                    <a:pt x="306" y="114"/>
                  </a:cubicBezTo>
                  <a:cubicBezTo>
                    <a:pt x="330" y="130"/>
                    <a:pt x="355" y="142"/>
                    <a:pt x="383" y="150"/>
                  </a:cubicBezTo>
                  <a:cubicBezTo>
                    <a:pt x="386" y="151"/>
                    <a:pt x="391" y="150"/>
                    <a:pt x="392" y="155"/>
                  </a:cubicBezTo>
                  <a:cubicBezTo>
                    <a:pt x="365" y="161"/>
                    <a:pt x="338" y="157"/>
                    <a:pt x="312" y="156"/>
                  </a:cubicBezTo>
                  <a:cubicBezTo>
                    <a:pt x="309" y="156"/>
                    <a:pt x="307" y="156"/>
                    <a:pt x="304" y="154"/>
                  </a:cubicBezTo>
                  <a:cubicBezTo>
                    <a:pt x="293" y="144"/>
                    <a:pt x="280" y="137"/>
                    <a:pt x="271" y="125"/>
                  </a:cubicBezTo>
                  <a:cubicBezTo>
                    <a:pt x="255" y="102"/>
                    <a:pt x="231" y="85"/>
                    <a:pt x="211" y="66"/>
                  </a:cubicBezTo>
                  <a:cubicBezTo>
                    <a:pt x="206" y="61"/>
                    <a:pt x="200" y="59"/>
                    <a:pt x="195" y="56"/>
                  </a:cubicBezTo>
                  <a:cubicBezTo>
                    <a:pt x="186" y="52"/>
                    <a:pt x="178" y="52"/>
                    <a:pt x="170" y="55"/>
                  </a:cubicBezTo>
                  <a:cubicBezTo>
                    <a:pt x="161" y="58"/>
                    <a:pt x="159" y="61"/>
                    <a:pt x="160" y="70"/>
                  </a:cubicBezTo>
                  <a:cubicBezTo>
                    <a:pt x="162" y="81"/>
                    <a:pt x="169" y="90"/>
                    <a:pt x="178" y="98"/>
                  </a:cubicBezTo>
                  <a:cubicBezTo>
                    <a:pt x="195" y="113"/>
                    <a:pt x="214" y="126"/>
                    <a:pt x="237" y="136"/>
                  </a:cubicBezTo>
                  <a:cubicBezTo>
                    <a:pt x="243" y="139"/>
                    <a:pt x="251" y="141"/>
                    <a:pt x="255" y="150"/>
                  </a:cubicBezTo>
                  <a:cubicBezTo>
                    <a:pt x="241" y="146"/>
                    <a:pt x="230" y="144"/>
                    <a:pt x="219" y="140"/>
                  </a:cubicBezTo>
                  <a:cubicBezTo>
                    <a:pt x="191" y="131"/>
                    <a:pt x="162" y="121"/>
                    <a:pt x="141" y="101"/>
                  </a:cubicBezTo>
                  <a:cubicBezTo>
                    <a:pt x="136" y="96"/>
                    <a:pt x="129" y="91"/>
                    <a:pt x="126" y="84"/>
                  </a:cubicBezTo>
                  <a:cubicBezTo>
                    <a:pt x="116" y="65"/>
                    <a:pt x="107" y="46"/>
                    <a:pt x="104" y="25"/>
                  </a:cubicBezTo>
                  <a:cubicBezTo>
                    <a:pt x="104" y="19"/>
                    <a:pt x="102" y="15"/>
                    <a:pt x="100" y="10"/>
                  </a:cubicBezTo>
                  <a:cubicBezTo>
                    <a:pt x="95" y="2"/>
                    <a:pt x="88" y="0"/>
                    <a:pt x="78" y="3"/>
                  </a:cubicBezTo>
                  <a:cubicBezTo>
                    <a:pt x="71" y="6"/>
                    <a:pt x="68" y="10"/>
                    <a:pt x="68" y="17"/>
                  </a:cubicBezTo>
                  <a:cubicBezTo>
                    <a:pt x="66" y="36"/>
                    <a:pt x="77" y="52"/>
                    <a:pt x="89" y="67"/>
                  </a:cubicBezTo>
                  <a:cubicBezTo>
                    <a:pt x="93" y="72"/>
                    <a:pt x="97" y="76"/>
                    <a:pt x="99" y="83"/>
                  </a:cubicBezTo>
                  <a:cubicBezTo>
                    <a:pt x="90" y="82"/>
                    <a:pt x="84" y="80"/>
                    <a:pt x="78" y="77"/>
                  </a:cubicBezTo>
                  <a:cubicBezTo>
                    <a:pt x="64" y="71"/>
                    <a:pt x="49" y="69"/>
                    <a:pt x="34" y="67"/>
                  </a:cubicBezTo>
                  <a:cubicBezTo>
                    <a:pt x="24" y="65"/>
                    <a:pt x="16" y="67"/>
                    <a:pt x="7" y="70"/>
                  </a:cubicBezTo>
                  <a:cubicBezTo>
                    <a:pt x="1" y="72"/>
                    <a:pt x="0" y="76"/>
                    <a:pt x="4" y="81"/>
                  </a:cubicBezTo>
                  <a:close/>
                  <a:moveTo>
                    <a:pt x="620" y="72"/>
                  </a:moveTo>
                  <a:cubicBezTo>
                    <a:pt x="618" y="74"/>
                    <a:pt x="617" y="75"/>
                    <a:pt x="616" y="75"/>
                  </a:cubicBezTo>
                  <a:cubicBezTo>
                    <a:pt x="574" y="80"/>
                    <a:pt x="532" y="78"/>
                    <a:pt x="492" y="62"/>
                  </a:cubicBezTo>
                  <a:cubicBezTo>
                    <a:pt x="489" y="61"/>
                    <a:pt x="486" y="60"/>
                    <a:pt x="483" y="59"/>
                  </a:cubicBezTo>
                  <a:cubicBezTo>
                    <a:pt x="476" y="55"/>
                    <a:pt x="472" y="50"/>
                    <a:pt x="473" y="43"/>
                  </a:cubicBezTo>
                  <a:cubicBezTo>
                    <a:pt x="474" y="35"/>
                    <a:pt x="481" y="35"/>
                    <a:pt x="487" y="34"/>
                  </a:cubicBezTo>
                  <a:cubicBezTo>
                    <a:pt x="495" y="33"/>
                    <a:pt x="503" y="33"/>
                    <a:pt x="511" y="35"/>
                  </a:cubicBezTo>
                  <a:cubicBezTo>
                    <a:pt x="540" y="40"/>
                    <a:pt x="569" y="48"/>
                    <a:pt x="595" y="62"/>
                  </a:cubicBezTo>
                  <a:cubicBezTo>
                    <a:pt x="603" y="66"/>
                    <a:pt x="612" y="67"/>
                    <a:pt x="620" y="72"/>
                  </a:cubicBezTo>
                  <a:close/>
                  <a:moveTo>
                    <a:pt x="622" y="103"/>
                  </a:moveTo>
                  <a:cubicBezTo>
                    <a:pt x="625" y="120"/>
                    <a:pt x="631" y="137"/>
                    <a:pt x="631" y="154"/>
                  </a:cubicBezTo>
                  <a:cubicBezTo>
                    <a:pt x="631" y="164"/>
                    <a:pt x="628" y="172"/>
                    <a:pt x="622" y="179"/>
                  </a:cubicBezTo>
                  <a:cubicBezTo>
                    <a:pt x="619" y="184"/>
                    <a:pt x="613" y="188"/>
                    <a:pt x="606" y="186"/>
                  </a:cubicBezTo>
                  <a:cubicBezTo>
                    <a:pt x="600" y="184"/>
                    <a:pt x="597" y="179"/>
                    <a:pt x="596" y="174"/>
                  </a:cubicBezTo>
                  <a:cubicBezTo>
                    <a:pt x="595" y="169"/>
                    <a:pt x="594" y="164"/>
                    <a:pt x="595" y="159"/>
                  </a:cubicBezTo>
                  <a:cubicBezTo>
                    <a:pt x="599" y="138"/>
                    <a:pt x="608" y="120"/>
                    <a:pt x="622" y="103"/>
                  </a:cubicBezTo>
                  <a:close/>
                  <a:moveTo>
                    <a:pt x="537" y="131"/>
                  </a:moveTo>
                  <a:cubicBezTo>
                    <a:pt x="521" y="125"/>
                    <a:pt x="505" y="121"/>
                    <a:pt x="488" y="120"/>
                  </a:cubicBezTo>
                  <a:cubicBezTo>
                    <a:pt x="460" y="116"/>
                    <a:pt x="433" y="111"/>
                    <a:pt x="410" y="94"/>
                  </a:cubicBezTo>
                  <a:cubicBezTo>
                    <a:pt x="408" y="93"/>
                    <a:pt x="406" y="91"/>
                    <a:pt x="404" y="90"/>
                  </a:cubicBezTo>
                  <a:cubicBezTo>
                    <a:pt x="400" y="87"/>
                    <a:pt x="398" y="83"/>
                    <a:pt x="400" y="79"/>
                  </a:cubicBezTo>
                  <a:cubicBezTo>
                    <a:pt x="401" y="74"/>
                    <a:pt x="407" y="75"/>
                    <a:pt x="411" y="75"/>
                  </a:cubicBezTo>
                  <a:cubicBezTo>
                    <a:pt x="436" y="75"/>
                    <a:pt x="459" y="82"/>
                    <a:pt x="481" y="94"/>
                  </a:cubicBezTo>
                  <a:cubicBezTo>
                    <a:pt x="497" y="102"/>
                    <a:pt x="512" y="112"/>
                    <a:pt x="528" y="121"/>
                  </a:cubicBezTo>
                  <a:cubicBezTo>
                    <a:pt x="531" y="124"/>
                    <a:pt x="535" y="126"/>
                    <a:pt x="537" y="131"/>
                  </a:cubicBezTo>
                  <a:close/>
                  <a:moveTo>
                    <a:pt x="515" y="150"/>
                  </a:moveTo>
                  <a:cubicBezTo>
                    <a:pt x="519" y="147"/>
                    <a:pt x="524" y="144"/>
                    <a:pt x="534" y="142"/>
                  </a:cubicBezTo>
                  <a:cubicBezTo>
                    <a:pt x="517" y="163"/>
                    <a:pt x="501" y="182"/>
                    <a:pt x="481" y="197"/>
                  </a:cubicBezTo>
                  <a:cubicBezTo>
                    <a:pt x="477" y="199"/>
                    <a:pt x="474" y="201"/>
                    <a:pt x="470" y="203"/>
                  </a:cubicBezTo>
                  <a:cubicBezTo>
                    <a:pt x="464" y="204"/>
                    <a:pt x="459" y="203"/>
                    <a:pt x="456" y="199"/>
                  </a:cubicBezTo>
                  <a:cubicBezTo>
                    <a:pt x="453" y="195"/>
                    <a:pt x="452" y="190"/>
                    <a:pt x="456" y="186"/>
                  </a:cubicBezTo>
                  <a:cubicBezTo>
                    <a:pt x="458" y="184"/>
                    <a:pt x="461" y="181"/>
                    <a:pt x="464" y="180"/>
                  </a:cubicBezTo>
                  <a:cubicBezTo>
                    <a:pt x="483" y="172"/>
                    <a:pt x="500" y="162"/>
                    <a:pt x="515" y="150"/>
                  </a:cubicBezTo>
                  <a:close/>
                  <a:moveTo>
                    <a:pt x="424" y="152"/>
                  </a:moveTo>
                  <a:cubicBezTo>
                    <a:pt x="382" y="148"/>
                    <a:pt x="344" y="134"/>
                    <a:pt x="310" y="111"/>
                  </a:cubicBezTo>
                  <a:cubicBezTo>
                    <a:pt x="303" y="106"/>
                    <a:pt x="297" y="100"/>
                    <a:pt x="291" y="94"/>
                  </a:cubicBezTo>
                  <a:cubicBezTo>
                    <a:pt x="289" y="91"/>
                    <a:pt x="288" y="87"/>
                    <a:pt x="289" y="85"/>
                  </a:cubicBezTo>
                  <a:cubicBezTo>
                    <a:pt x="292" y="81"/>
                    <a:pt x="296" y="83"/>
                    <a:pt x="300" y="83"/>
                  </a:cubicBezTo>
                  <a:cubicBezTo>
                    <a:pt x="317" y="84"/>
                    <a:pt x="331" y="93"/>
                    <a:pt x="345" y="101"/>
                  </a:cubicBezTo>
                  <a:cubicBezTo>
                    <a:pt x="359" y="108"/>
                    <a:pt x="372" y="116"/>
                    <a:pt x="386" y="124"/>
                  </a:cubicBezTo>
                  <a:cubicBezTo>
                    <a:pt x="392" y="127"/>
                    <a:pt x="396" y="133"/>
                    <a:pt x="401" y="137"/>
                  </a:cubicBezTo>
                  <a:cubicBezTo>
                    <a:pt x="408" y="143"/>
                    <a:pt x="416" y="148"/>
                    <a:pt x="424" y="152"/>
                  </a:cubicBezTo>
                  <a:close/>
                  <a:moveTo>
                    <a:pt x="408" y="166"/>
                  </a:moveTo>
                  <a:cubicBezTo>
                    <a:pt x="412" y="165"/>
                    <a:pt x="417" y="162"/>
                    <a:pt x="423" y="165"/>
                  </a:cubicBezTo>
                  <a:cubicBezTo>
                    <a:pt x="421" y="171"/>
                    <a:pt x="417" y="177"/>
                    <a:pt x="410" y="182"/>
                  </a:cubicBezTo>
                  <a:cubicBezTo>
                    <a:pt x="385" y="199"/>
                    <a:pt x="361" y="216"/>
                    <a:pt x="331" y="226"/>
                  </a:cubicBezTo>
                  <a:cubicBezTo>
                    <a:pt x="325" y="228"/>
                    <a:pt x="317" y="234"/>
                    <a:pt x="311" y="228"/>
                  </a:cubicBezTo>
                  <a:cubicBezTo>
                    <a:pt x="304" y="221"/>
                    <a:pt x="311" y="215"/>
                    <a:pt x="314" y="209"/>
                  </a:cubicBezTo>
                  <a:cubicBezTo>
                    <a:pt x="317" y="203"/>
                    <a:pt x="324" y="199"/>
                    <a:pt x="330" y="196"/>
                  </a:cubicBezTo>
                  <a:cubicBezTo>
                    <a:pt x="350" y="187"/>
                    <a:pt x="369" y="177"/>
                    <a:pt x="391" y="172"/>
                  </a:cubicBezTo>
                  <a:cubicBezTo>
                    <a:pt x="397" y="170"/>
                    <a:pt x="402" y="168"/>
                    <a:pt x="408" y="166"/>
                  </a:cubicBezTo>
                  <a:close/>
                  <a:moveTo>
                    <a:pt x="272" y="166"/>
                  </a:moveTo>
                  <a:cubicBezTo>
                    <a:pt x="250" y="182"/>
                    <a:pt x="224" y="194"/>
                    <a:pt x="194" y="197"/>
                  </a:cubicBezTo>
                  <a:cubicBezTo>
                    <a:pt x="188" y="198"/>
                    <a:pt x="183" y="198"/>
                    <a:pt x="177" y="196"/>
                  </a:cubicBezTo>
                  <a:cubicBezTo>
                    <a:pt x="173" y="194"/>
                    <a:pt x="169" y="192"/>
                    <a:pt x="168" y="188"/>
                  </a:cubicBezTo>
                  <a:cubicBezTo>
                    <a:pt x="168" y="184"/>
                    <a:pt x="171" y="181"/>
                    <a:pt x="175" y="179"/>
                  </a:cubicBezTo>
                  <a:cubicBezTo>
                    <a:pt x="177" y="178"/>
                    <a:pt x="180" y="177"/>
                    <a:pt x="183" y="176"/>
                  </a:cubicBezTo>
                  <a:cubicBezTo>
                    <a:pt x="212" y="167"/>
                    <a:pt x="242" y="168"/>
                    <a:pt x="272" y="166"/>
                  </a:cubicBezTo>
                  <a:close/>
                  <a:moveTo>
                    <a:pt x="221" y="121"/>
                  </a:moveTo>
                  <a:cubicBezTo>
                    <a:pt x="206" y="113"/>
                    <a:pt x="193" y="103"/>
                    <a:pt x="180" y="92"/>
                  </a:cubicBezTo>
                  <a:cubicBezTo>
                    <a:pt x="173" y="86"/>
                    <a:pt x="169" y="78"/>
                    <a:pt x="168" y="69"/>
                  </a:cubicBezTo>
                  <a:cubicBezTo>
                    <a:pt x="167" y="63"/>
                    <a:pt x="170" y="61"/>
                    <a:pt x="177" y="61"/>
                  </a:cubicBezTo>
                  <a:cubicBezTo>
                    <a:pt x="187" y="60"/>
                    <a:pt x="195" y="64"/>
                    <a:pt x="202" y="70"/>
                  </a:cubicBezTo>
                  <a:cubicBezTo>
                    <a:pt x="223" y="87"/>
                    <a:pt x="244" y="104"/>
                    <a:pt x="261" y="124"/>
                  </a:cubicBezTo>
                  <a:cubicBezTo>
                    <a:pt x="267" y="131"/>
                    <a:pt x="270" y="140"/>
                    <a:pt x="277" y="147"/>
                  </a:cubicBezTo>
                  <a:cubicBezTo>
                    <a:pt x="259" y="136"/>
                    <a:pt x="239" y="131"/>
                    <a:pt x="221" y="121"/>
                  </a:cubicBezTo>
                  <a:close/>
                  <a:moveTo>
                    <a:pt x="111" y="80"/>
                  </a:moveTo>
                  <a:cubicBezTo>
                    <a:pt x="97" y="63"/>
                    <a:pt x="78" y="48"/>
                    <a:pt x="75" y="26"/>
                  </a:cubicBezTo>
                  <a:cubicBezTo>
                    <a:pt x="75" y="25"/>
                    <a:pt x="75" y="24"/>
                    <a:pt x="75" y="23"/>
                  </a:cubicBezTo>
                  <a:cubicBezTo>
                    <a:pt x="75" y="18"/>
                    <a:pt x="72" y="11"/>
                    <a:pt x="81" y="9"/>
                  </a:cubicBezTo>
                  <a:cubicBezTo>
                    <a:pt x="87" y="7"/>
                    <a:pt x="95" y="13"/>
                    <a:pt x="96" y="21"/>
                  </a:cubicBezTo>
                  <a:cubicBezTo>
                    <a:pt x="99" y="41"/>
                    <a:pt x="109" y="59"/>
                    <a:pt x="111" y="80"/>
                  </a:cubicBezTo>
                  <a:close/>
                  <a:moveTo>
                    <a:pt x="16" y="77"/>
                  </a:moveTo>
                  <a:cubicBezTo>
                    <a:pt x="17" y="74"/>
                    <a:pt x="20" y="74"/>
                    <a:pt x="22" y="73"/>
                  </a:cubicBezTo>
                  <a:cubicBezTo>
                    <a:pt x="28" y="72"/>
                    <a:pt x="33" y="73"/>
                    <a:pt x="38" y="73"/>
                  </a:cubicBezTo>
                  <a:cubicBezTo>
                    <a:pt x="61" y="77"/>
                    <a:pt x="82" y="85"/>
                    <a:pt x="102" y="94"/>
                  </a:cubicBezTo>
                  <a:cubicBezTo>
                    <a:pt x="79" y="96"/>
                    <a:pt x="57" y="93"/>
                    <a:pt x="34" y="89"/>
                  </a:cubicBezTo>
                  <a:cubicBezTo>
                    <a:pt x="28" y="88"/>
                    <a:pt x="24" y="85"/>
                    <a:pt x="20" y="82"/>
                  </a:cubicBezTo>
                  <a:cubicBezTo>
                    <a:pt x="18" y="81"/>
                    <a:pt x="15" y="80"/>
                    <a:pt x="16"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grpSp>
      <p:grpSp>
        <p:nvGrpSpPr>
          <p:cNvPr id="20" name="稻壳儿春秋广告/盗版必究        原创来源：http://chn.docer.com/works?userid=199329941#!/work_time"/>
          <p:cNvGrpSpPr/>
          <p:nvPr/>
        </p:nvGrpSpPr>
        <p:grpSpPr>
          <a:xfrm flipH="1">
            <a:off x="6778506" y="630954"/>
            <a:ext cx="2193896" cy="942422"/>
            <a:chOff x="3151187" y="831065"/>
            <a:chExt cx="2738438" cy="1176338"/>
          </a:xfrm>
          <a:solidFill>
            <a:schemeClr val="bg2">
              <a:lumMod val="25000"/>
            </a:schemeClr>
          </a:solidFill>
        </p:grpSpPr>
        <p:sp>
          <p:nvSpPr>
            <p:cNvPr id="22" name="稻壳儿春秋广告/盗版必究        原创来源：http://chn.docer.com/works?userid=199329941#!/work_time"/>
            <p:cNvSpPr/>
            <p:nvPr/>
          </p:nvSpPr>
          <p:spPr bwMode="auto">
            <a:xfrm>
              <a:off x="3702050" y="1648628"/>
              <a:ext cx="255588" cy="98425"/>
            </a:xfrm>
            <a:custGeom>
              <a:avLst/>
              <a:gdLst>
                <a:gd name="T0" fmla="*/ 1 w 68"/>
                <a:gd name="T1" fmla="*/ 12 h 26"/>
                <a:gd name="T2" fmla="*/ 1 w 68"/>
                <a:gd name="T3" fmla="*/ 11 h 26"/>
                <a:gd name="T4" fmla="*/ 11 w 68"/>
                <a:gd name="T5" fmla="*/ 4 h 26"/>
                <a:gd name="T6" fmla="*/ 38 w 68"/>
                <a:gd name="T7" fmla="*/ 1 h 26"/>
                <a:gd name="T8" fmla="*/ 48 w 68"/>
                <a:gd name="T9" fmla="*/ 3 h 26"/>
                <a:gd name="T10" fmla="*/ 60 w 68"/>
                <a:gd name="T11" fmla="*/ 7 h 26"/>
                <a:gd name="T12" fmla="*/ 66 w 68"/>
                <a:gd name="T13" fmla="*/ 11 h 26"/>
                <a:gd name="T14" fmla="*/ 68 w 68"/>
                <a:gd name="T15" fmla="*/ 14 h 26"/>
                <a:gd name="T16" fmla="*/ 64 w 68"/>
                <a:gd name="T17" fmla="*/ 16 h 26"/>
                <a:gd name="T18" fmla="*/ 40 w 68"/>
                <a:gd name="T19" fmla="*/ 26 h 26"/>
                <a:gd name="T20" fmla="*/ 29 w 68"/>
                <a:gd name="T21" fmla="*/ 25 h 26"/>
                <a:gd name="T22" fmla="*/ 1 w 68"/>
                <a:gd name="T23" fmla="*/ 13 h 26"/>
                <a:gd name="T24" fmla="*/ 1 w 68"/>
                <a:gd name="T2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26">
                  <a:moveTo>
                    <a:pt x="1" y="12"/>
                  </a:moveTo>
                  <a:cubicBezTo>
                    <a:pt x="1" y="12"/>
                    <a:pt x="1" y="11"/>
                    <a:pt x="1" y="11"/>
                  </a:cubicBezTo>
                  <a:cubicBezTo>
                    <a:pt x="4" y="9"/>
                    <a:pt x="8" y="6"/>
                    <a:pt x="11" y="4"/>
                  </a:cubicBezTo>
                  <a:cubicBezTo>
                    <a:pt x="19" y="1"/>
                    <a:pt x="29" y="0"/>
                    <a:pt x="38" y="1"/>
                  </a:cubicBezTo>
                  <a:cubicBezTo>
                    <a:pt x="41" y="1"/>
                    <a:pt x="45" y="2"/>
                    <a:pt x="48" y="3"/>
                  </a:cubicBezTo>
                  <a:cubicBezTo>
                    <a:pt x="52" y="4"/>
                    <a:pt x="56" y="5"/>
                    <a:pt x="60" y="7"/>
                  </a:cubicBezTo>
                  <a:cubicBezTo>
                    <a:pt x="61" y="8"/>
                    <a:pt x="65" y="10"/>
                    <a:pt x="66" y="11"/>
                  </a:cubicBezTo>
                  <a:cubicBezTo>
                    <a:pt x="67" y="12"/>
                    <a:pt x="68" y="13"/>
                    <a:pt x="68" y="14"/>
                  </a:cubicBezTo>
                  <a:cubicBezTo>
                    <a:pt x="67" y="15"/>
                    <a:pt x="65" y="15"/>
                    <a:pt x="64" y="16"/>
                  </a:cubicBezTo>
                  <a:cubicBezTo>
                    <a:pt x="59" y="20"/>
                    <a:pt x="47" y="25"/>
                    <a:pt x="40" y="26"/>
                  </a:cubicBezTo>
                  <a:cubicBezTo>
                    <a:pt x="36" y="26"/>
                    <a:pt x="32" y="26"/>
                    <a:pt x="29" y="25"/>
                  </a:cubicBezTo>
                  <a:cubicBezTo>
                    <a:pt x="16" y="24"/>
                    <a:pt x="10" y="22"/>
                    <a:pt x="1" y="13"/>
                  </a:cubicBezTo>
                  <a:cubicBezTo>
                    <a:pt x="1" y="13"/>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26" name="稻壳儿春秋广告/盗版必究        原创来源：http://chn.docer.com/works?userid=199329941#!/work_time"/>
            <p:cNvSpPr/>
            <p:nvPr/>
          </p:nvSpPr>
          <p:spPr bwMode="auto">
            <a:xfrm>
              <a:off x="3151187" y="1039028"/>
              <a:ext cx="123825" cy="139700"/>
            </a:xfrm>
            <a:custGeom>
              <a:avLst/>
              <a:gdLst>
                <a:gd name="T0" fmla="*/ 0 w 33"/>
                <a:gd name="T1" fmla="*/ 1 h 37"/>
                <a:gd name="T2" fmla="*/ 1 w 33"/>
                <a:gd name="T3" fmla="*/ 0 h 37"/>
                <a:gd name="T4" fmla="*/ 10 w 33"/>
                <a:gd name="T5" fmla="*/ 2 h 37"/>
                <a:gd name="T6" fmla="*/ 25 w 33"/>
                <a:gd name="T7" fmla="*/ 14 h 37"/>
                <a:gd name="T8" fmla="*/ 29 w 33"/>
                <a:gd name="T9" fmla="*/ 21 h 37"/>
                <a:gd name="T10" fmla="*/ 32 w 33"/>
                <a:gd name="T11" fmla="*/ 29 h 37"/>
                <a:gd name="T12" fmla="*/ 33 w 33"/>
                <a:gd name="T13" fmla="*/ 35 h 37"/>
                <a:gd name="T14" fmla="*/ 33 w 33"/>
                <a:gd name="T15" fmla="*/ 36 h 37"/>
                <a:gd name="T16" fmla="*/ 30 w 33"/>
                <a:gd name="T17" fmla="*/ 36 h 37"/>
                <a:gd name="T18" fmla="*/ 13 w 33"/>
                <a:gd name="T19" fmla="*/ 28 h 37"/>
                <a:gd name="T20" fmla="*/ 7 w 33"/>
                <a:gd name="T21" fmla="*/ 22 h 37"/>
                <a:gd name="T22" fmla="*/ 0 w 33"/>
                <a:gd name="T23" fmla="*/ 1 h 37"/>
                <a:gd name="T24" fmla="*/ 0 w 33"/>
                <a:gd name="T2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7">
                  <a:moveTo>
                    <a:pt x="0" y="1"/>
                  </a:moveTo>
                  <a:cubicBezTo>
                    <a:pt x="0" y="0"/>
                    <a:pt x="1" y="0"/>
                    <a:pt x="1" y="0"/>
                  </a:cubicBezTo>
                  <a:cubicBezTo>
                    <a:pt x="3" y="1"/>
                    <a:pt x="8" y="1"/>
                    <a:pt x="10" y="2"/>
                  </a:cubicBezTo>
                  <a:cubicBezTo>
                    <a:pt x="15" y="5"/>
                    <a:pt x="21" y="10"/>
                    <a:pt x="25" y="14"/>
                  </a:cubicBezTo>
                  <a:cubicBezTo>
                    <a:pt x="26" y="17"/>
                    <a:pt x="28" y="19"/>
                    <a:pt x="29" y="21"/>
                  </a:cubicBezTo>
                  <a:cubicBezTo>
                    <a:pt x="30" y="23"/>
                    <a:pt x="31" y="26"/>
                    <a:pt x="32" y="29"/>
                  </a:cubicBezTo>
                  <a:cubicBezTo>
                    <a:pt x="32" y="30"/>
                    <a:pt x="33" y="33"/>
                    <a:pt x="33" y="35"/>
                  </a:cubicBezTo>
                  <a:cubicBezTo>
                    <a:pt x="33" y="35"/>
                    <a:pt x="33" y="36"/>
                    <a:pt x="33" y="36"/>
                  </a:cubicBezTo>
                  <a:cubicBezTo>
                    <a:pt x="32" y="37"/>
                    <a:pt x="31" y="36"/>
                    <a:pt x="30" y="36"/>
                  </a:cubicBezTo>
                  <a:cubicBezTo>
                    <a:pt x="25" y="35"/>
                    <a:pt x="16" y="31"/>
                    <a:pt x="13" y="28"/>
                  </a:cubicBezTo>
                  <a:cubicBezTo>
                    <a:pt x="11" y="26"/>
                    <a:pt x="9" y="24"/>
                    <a:pt x="7" y="22"/>
                  </a:cubicBezTo>
                  <a:cubicBezTo>
                    <a:pt x="2" y="15"/>
                    <a:pt x="0" y="1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27" name="稻壳儿春秋广告/盗版必究        原创来源：http://chn.docer.com/works?userid=199329941#!/work_time"/>
            <p:cNvSpPr/>
            <p:nvPr/>
          </p:nvSpPr>
          <p:spPr bwMode="auto">
            <a:xfrm>
              <a:off x="3417887" y="831065"/>
              <a:ext cx="217488" cy="427038"/>
            </a:xfrm>
            <a:custGeom>
              <a:avLst/>
              <a:gdLst>
                <a:gd name="T0" fmla="*/ 10 w 58"/>
                <a:gd name="T1" fmla="*/ 1 h 113"/>
                <a:gd name="T2" fmla="*/ 11 w 58"/>
                <a:gd name="T3" fmla="*/ 1 h 113"/>
                <a:gd name="T4" fmla="*/ 30 w 58"/>
                <a:gd name="T5" fmla="*/ 13 h 113"/>
                <a:gd name="T6" fmla="*/ 53 w 58"/>
                <a:gd name="T7" fmla="*/ 55 h 113"/>
                <a:gd name="T8" fmla="*/ 57 w 58"/>
                <a:gd name="T9" fmla="*/ 74 h 113"/>
                <a:gd name="T10" fmla="*/ 57 w 58"/>
                <a:gd name="T11" fmla="*/ 95 h 113"/>
                <a:gd name="T12" fmla="*/ 55 w 58"/>
                <a:gd name="T13" fmla="*/ 109 h 113"/>
                <a:gd name="T14" fmla="*/ 52 w 58"/>
                <a:gd name="T15" fmla="*/ 113 h 113"/>
                <a:gd name="T16" fmla="*/ 46 w 58"/>
                <a:gd name="T17" fmla="*/ 109 h 113"/>
                <a:gd name="T18" fmla="*/ 13 w 58"/>
                <a:gd name="T19" fmla="*/ 74 h 113"/>
                <a:gd name="T20" fmla="*/ 6 w 58"/>
                <a:gd name="T21" fmla="*/ 56 h 113"/>
                <a:gd name="T22" fmla="*/ 9 w 58"/>
                <a:gd name="T23" fmla="*/ 2 h 113"/>
                <a:gd name="T24" fmla="*/ 10 w 58"/>
                <a:gd name="T25"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113">
                  <a:moveTo>
                    <a:pt x="10" y="1"/>
                  </a:moveTo>
                  <a:cubicBezTo>
                    <a:pt x="10" y="0"/>
                    <a:pt x="11" y="1"/>
                    <a:pt x="11" y="1"/>
                  </a:cubicBezTo>
                  <a:cubicBezTo>
                    <a:pt x="17" y="4"/>
                    <a:pt x="26" y="9"/>
                    <a:pt x="30" y="13"/>
                  </a:cubicBezTo>
                  <a:cubicBezTo>
                    <a:pt x="40" y="24"/>
                    <a:pt x="49" y="41"/>
                    <a:pt x="53" y="55"/>
                  </a:cubicBezTo>
                  <a:cubicBezTo>
                    <a:pt x="55" y="61"/>
                    <a:pt x="56" y="67"/>
                    <a:pt x="57" y="74"/>
                  </a:cubicBezTo>
                  <a:cubicBezTo>
                    <a:pt x="58" y="81"/>
                    <a:pt x="57" y="88"/>
                    <a:pt x="57" y="95"/>
                  </a:cubicBezTo>
                  <a:cubicBezTo>
                    <a:pt x="56" y="99"/>
                    <a:pt x="56" y="106"/>
                    <a:pt x="55" y="109"/>
                  </a:cubicBezTo>
                  <a:cubicBezTo>
                    <a:pt x="54" y="111"/>
                    <a:pt x="53" y="112"/>
                    <a:pt x="52" y="113"/>
                  </a:cubicBezTo>
                  <a:cubicBezTo>
                    <a:pt x="50" y="113"/>
                    <a:pt x="47" y="110"/>
                    <a:pt x="46" y="109"/>
                  </a:cubicBezTo>
                  <a:cubicBezTo>
                    <a:pt x="35" y="102"/>
                    <a:pt x="19" y="85"/>
                    <a:pt x="13" y="74"/>
                  </a:cubicBezTo>
                  <a:cubicBezTo>
                    <a:pt x="10" y="69"/>
                    <a:pt x="8" y="63"/>
                    <a:pt x="6" y="56"/>
                  </a:cubicBezTo>
                  <a:cubicBezTo>
                    <a:pt x="0" y="35"/>
                    <a:pt x="0" y="23"/>
                    <a:pt x="9" y="2"/>
                  </a:cubicBezTo>
                  <a:cubicBezTo>
                    <a:pt x="9" y="1"/>
                    <a:pt x="9" y="1"/>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28" name="稻壳儿春秋广告/盗版必究        原创来源：http://chn.docer.com/works?userid=199329941#!/work_time"/>
            <p:cNvSpPr>
              <a:spLocks noEditPoints="1"/>
            </p:cNvSpPr>
            <p:nvPr/>
          </p:nvSpPr>
          <p:spPr bwMode="auto">
            <a:xfrm>
              <a:off x="3448050" y="1104115"/>
              <a:ext cx="2441575" cy="903288"/>
            </a:xfrm>
            <a:custGeom>
              <a:avLst/>
              <a:gdLst>
                <a:gd name="T0" fmla="*/ 113 w 650"/>
                <a:gd name="T1" fmla="*/ 105 h 239"/>
                <a:gd name="T2" fmla="*/ 262 w 650"/>
                <a:gd name="T3" fmla="*/ 159 h 239"/>
                <a:gd name="T4" fmla="*/ 160 w 650"/>
                <a:gd name="T5" fmla="*/ 188 h 239"/>
                <a:gd name="T6" fmla="*/ 280 w 650"/>
                <a:gd name="T7" fmla="*/ 172 h 239"/>
                <a:gd name="T8" fmla="*/ 391 w 650"/>
                <a:gd name="T9" fmla="*/ 165 h 239"/>
                <a:gd name="T10" fmla="*/ 302 w 650"/>
                <a:gd name="T11" fmla="*/ 220 h 239"/>
                <a:gd name="T12" fmla="*/ 417 w 650"/>
                <a:gd name="T13" fmla="*/ 183 h 239"/>
                <a:gd name="T14" fmla="*/ 499 w 650"/>
                <a:gd name="T15" fmla="*/ 153 h 239"/>
                <a:gd name="T16" fmla="*/ 451 w 650"/>
                <a:gd name="T17" fmla="*/ 204 h 239"/>
                <a:gd name="T18" fmla="*/ 549 w 650"/>
                <a:gd name="T19" fmla="*/ 137 h 239"/>
                <a:gd name="T20" fmla="*/ 605 w 650"/>
                <a:gd name="T21" fmla="*/ 107 h 239"/>
                <a:gd name="T22" fmla="*/ 592 w 650"/>
                <a:gd name="T23" fmla="*/ 181 h 239"/>
                <a:gd name="T24" fmla="*/ 633 w 650"/>
                <a:gd name="T25" fmla="*/ 90 h 239"/>
                <a:gd name="T26" fmla="*/ 640 w 650"/>
                <a:gd name="T27" fmla="*/ 57 h 239"/>
                <a:gd name="T28" fmla="*/ 489 w 650"/>
                <a:gd name="T29" fmla="*/ 28 h 239"/>
                <a:gd name="T30" fmla="*/ 597 w 650"/>
                <a:gd name="T31" fmla="*/ 82 h 239"/>
                <a:gd name="T32" fmla="*/ 563 w 650"/>
                <a:gd name="T33" fmla="*/ 121 h 239"/>
                <a:gd name="T34" fmla="*/ 401 w 650"/>
                <a:gd name="T35" fmla="*/ 70 h 239"/>
                <a:gd name="T36" fmla="*/ 444 w 650"/>
                <a:gd name="T37" fmla="*/ 115 h 239"/>
                <a:gd name="T38" fmla="*/ 466 w 650"/>
                <a:gd name="T39" fmla="*/ 151 h 239"/>
                <a:gd name="T40" fmla="*/ 295 w 650"/>
                <a:gd name="T41" fmla="*/ 77 h 239"/>
                <a:gd name="T42" fmla="*/ 383 w 650"/>
                <a:gd name="T43" fmla="*/ 150 h 239"/>
                <a:gd name="T44" fmla="*/ 304 w 650"/>
                <a:gd name="T45" fmla="*/ 154 h 239"/>
                <a:gd name="T46" fmla="*/ 195 w 650"/>
                <a:gd name="T47" fmla="*/ 56 h 239"/>
                <a:gd name="T48" fmla="*/ 178 w 650"/>
                <a:gd name="T49" fmla="*/ 98 h 239"/>
                <a:gd name="T50" fmla="*/ 219 w 650"/>
                <a:gd name="T51" fmla="*/ 140 h 239"/>
                <a:gd name="T52" fmla="*/ 104 w 650"/>
                <a:gd name="T53" fmla="*/ 25 h 239"/>
                <a:gd name="T54" fmla="*/ 68 w 650"/>
                <a:gd name="T55" fmla="*/ 17 h 239"/>
                <a:gd name="T56" fmla="*/ 78 w 650"/>
                <a:gd name="T57" fmla="*/ 77 h 239"/>
                <a:gd name="T58" fmla="*/ 4 w 650"/>
                <a:gd name="T59" fmla="*/ 81 h 239"/>
                <a:gd name="T60" fmla="*/ 492 w 650"/>
                <a:gd name="T61" fmla="*/ 62 h 239"/>
                <a:gd name="T62" fmla="*/ 487 w 650"/>
                <a:gd name="T63" fmla="*/ 34 h 239"/>
                <a:gd name="T64" fmla="*/ 620 w 650"/>
                <a:gd name="T65" fmla="*/ 72 h 239"/>
                <a:gd name="T66" fmla="*/ 622 w 650"/>
                <a:gd name="T67" fmla="*/ 179 h 239"/>
                <a:gd name="T68" fmla="*/ 595 w 650"/>
                <a:gd name="T69" fmla="*/ 159 h 239"/>
                <a:gd name="T70" fmla="*/ 488 w 650"/>
                <a:gd name="T71" fmla="*/ 120 h 239"/>
                <a:gd name="T72" fmla="*/ 400 w 650"/>
                <a:gd name="T73" fmla="*/ 79 h 239"/>
                <a:gd name="T74" fmla="*/ 528 w 650"/>
                <a:gd name="T75" fmla="*/ 121 h 239"/>
                <a:gd name="T76" fmla="*/ 534 w 650"/>
                <a:gd name="T77" fmla="*/ 142 h 239"/>
                <a:gd name="T78" fmla="*/ 456 w 650"/>
                <a:gd name="T79" fmla="*/ 199 h 239"/>
                <a:gd name="T80" fmla="*/ 515 w 650"/>
                <a:gd name="T81" fmla="*/ 150 h 239"/>
                <a:gd name="T82" fmla="*/ 291 w 650"/>
                <a:gd name="T83" fmla="*/ 94 h 239"/>
                <a:gd name="T84" fmla="*/ 345 w 650"/>
                <a:gd name="T85" fmla="*/ 101 h 239"/>
                <a:gd name="T86" fmla="*/ 424 w 650"/>
                <a:gd name="T87" fmla="*/ 152 h 239"/>
                <a:gd name="T88" fmla="*/ 410 w 650"/>
                <a:gd name="T89" fmla="*/ 182 h 239"/>
                <a:gd name="T90" fmla="*/ 314 w 650"/>
                <a:gd name="T91" fmla="*/ 209 h 239"/>
                <a:gd name="T92" fmla="*/ 408 w 650"/>
                <a:gd name="T93" fmla="*/ 166 h 239"/>
                <a:gd name="T94" fmla="*/ 177 w 650"/>
                <a:gd name="T95" fmla="*/ 196 h 239"/>
                <a:gd name="T96" fmla="*/ 183 w 650"/>
                <a:gd name="T97" fmla="*/ 176 h 239"/>
                <a:gd name="T98" fmla="*/ 180 w 650"/>
                <a:gd name="T99" fmla="*/ 92 h 239"/>
                <a:gd name="T100" fmla="*/ 202 w 650"/>
                <a:gd name="T101" fmla="*/ 70 h 239"/>
                <a:gd name="T102" fmla="*/ 221 w 650"/>
                <a:gd name="T103" fmla="*/ 121 h 239"/>
                <a:gd name="T104" fmla="*/ 75 w 650"/>
                <a:gd name="T105" fmla="*/ 23 h 239"/>
                <a:gd name="T106" fmla="*/ 111 w 650"/>
                <a:gd name="T107" fmla="*/ 80 h 239"/>
                <a:gd name="T108" fmla="*/ 38 w 650"/>
                <a:gd name="T109" fmla="*/ 73 h 239"/>
                <a:gd name="T110" fmla="*/ 20 w 650"/>
                <a:gd name="T111"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0" h="239">
                  <a:moveTo>
                    <a:pt x="4" y="81"/>
                  </a:moveTo>
                  <a:cubicBezTo>
                    <a:pt x="12" y="87"/>
                    <a:pt x="19" y="94"/>
                    <a:pt x="30" y="95"/>
                  </a:cubicBezTo>
                  <a:cubicBezTo>
                    <a:pt x="58" y="98"/>
                    <a:pt x="85" y="104"/>
                    <a:pt x="113" y="105"/>
                  </a:cubicBezTo>
                  <a:cubicBezTo>
                    <a:pt x="126" y="106"/>
                    <a:pt x="137" y="110"/>
                    <a:pt x="148" y="115"/>
                  </a:cubicBezTo>
                  <a:cubicBezTo>
                    <a:pt x="180" y="131"/>
                    <a:pt x="213" y="147"/>
                    <a:pt x="249" y="154"/>
                  </a:cubicBezTo>
                  <a:cubicBezTo>
                    <a:pt x="253" y="155"/>
                    <a:pt x="258" y="154"/>
                    <a:pt x="262" y="159"/>
                  </a:cubicBezTo>
                  <a:cubicBezTo>
                    <a:pt x="246" y="160"/>
                    <a:pt x="231" y="161"/>
                    <a:pt x="216" y="163"/>
                  </a:cubicBezTo>
                  <a:cubicBezTo>
                    <a:pt x="200" y="165"/>
                    <a:pt x="184" y="168"/>
                    <a:pt x="169" y="174"/>
                  </a:cubicBezTo>
                  <a:cubicBezTo>
                    <a:pt x="162" y="177"/>
                    <a:pt x="158" y="181"/>
                    <a:pt x="160" y="188"/>
                  </a:cubicBezTo>
                  <a:cubicBezTo>
                    <a:pt x="161" y="195"/>
                    <a:pt x="165" y="200"/>
                    <a:pt x="174" y="202"/>
                  </a:cubicBezTo>
                  <a:cubicBezTo>
                    <a:pt x="182" y="203"/>
                    <a:pt x="190" y="204"/>
                    <a:pt x="198" y="203"/>
                  </a:cubicBezTo>
                  <a:cubicBezTo>
                    <a:pt x="228" y="197"/>
                    <a:pt x="255" y="187"/>
                    <a:pt x="280" y="172"/>
                  </a:cubicBezTo>
                  <a:cubicBezTo>
                    <a:pt x="291" y="164"/>
                    <a:pt x="304" y="161"/>
                    <a:pt x="318" y="162"/>
                  </a:cubicBezTo>
                  <a:cubicBezTo>
                    <a:pt x="340" y="163"/>
                    <a:pt x="361" y="165"/>
                    <a:pt x="383" y="163"/>
                  </a:cubicBezTo>
                  <a:cubicBezTo>
                    <a:pt x="385" y="163"/>
                    <a:pt x="388" y="161"/>
                    <a:pt x="391" y="165"/>
                  </a:cubicBezTo>
                  <a:cubicBezTo>
                    <a:pt x="380" y="169"/>
                    <a:pt x="370" y="172"/>
                    <a:pt x="360" y="176"/>
                  </a:cubicBezTo>
                  <a:cubicBezTo>
                    <a:pt x="350" y="180"/>
                    <a:pt x="340" y="185"/>
                    <a:pt x="331" y="189"/>
                  </a:cubicBezTo>
                  <a:cubicBezTo>
                    <a:pt x="316" y="196"/>
                    <a:pt x="306" y="206"/>
                    <a:pt x="302" y="220"/>
                  </a:cubicBezTo>
                  <a:cubicBezTo>
                    <a:pt x="298" y="233"/>
                    <a:pt x="305" y="239"/>
                    <a:pt x="320" y="235"/>
                  </a:cubicBezTo>
                  <a:cubicBezTo>
                    <a:pt x="329" y="233"/>
                    <a:pt x="339" y="229"/>
                    <a:pt x="347" y="225"/>
                  </a:cubicBezTo>
                  <a:cubicBezTo>
                    <a:pt x="373" y="214"/>
                    <a:pt x="396" y="200"/>
                    <a:pt x="417" y="183"/>
                  </a:cubicBezTo>
                  <a:cubicBezTo>
                    <a:pt x="424" y="177"/>
                    <a:pt x="429" y="166"/>
                    <a:pt x="438" y="162"/>
                  </a:cubicBezTo>
                  <a:cubicBezTo>
                    <a:pt x="447" y="157"/>
                    <a:pt x="459" y="159"/>
                    <a:pt x="470" y="157"/>
                  </a:cubicBezTo>
                  <a:cubicBezTo>
                    <a:pt x="480" y="155"/>
                    <a:pt x="488" y="152"/>
                    <a:pt x="499" y="153"/>
                  </a:cubicBezTo>
                  <a:cubicBezTo>
                    <a:pt x="490" y="161"/>
                    <a:pt x="481" y="166"/>
                    <a:pt x="471" y="171"/>
                  </a:cubicBezTo>
                  <a:cubicBezTo>
                    <a:pt x="465" y="174"/>
                    <a:pt x="459" y="176"/>
                    <a:pt x="454" y="179"/>
                  </a:cubicBezTo>
                  <a:cubicBezTo>
                    <a:pt x="444" y="186"/>
                    <a:pt x="443" y="195"/>
                    <a:pt x="451" y="204"/>
                  </a:cubicBezTo>
                  <a:cubicBezTo>
                    <a:pt x="457" y="211"/>
                    <a:pt x="466" y="212"/>
                    <a:pt x="476" y="205"/>
                  </a:cubicBezTo>
                  <a:cubicBezTo>
                    <a:pt x="491" y="196"/>
                    <a:pt x="506" y="186"/>
                    <a:pt x="516" y="173"/>
                  </a:cubicBezTo>
                  <a:cubicBezTo>
                    <a:pt x="526" y="160"/>
                    <a:pt x="541" y="151"/>
                    <a:pt x="549" y="137"/>
                  </a:cubicBezTo>
                  <a:cubicBezTo>
                    <a:pt x="550" y="135"/>
                    <a:pt x="553" y="134"/>
                    <a:pt x="555" y="133"/>
                  </a:cubicBezTo>
                  <a:cubicBezTo>
                    <a:pt x="569" y="125"/>
                    <a:pt x="582" y="118"/>
                    <a:pt x="596" y="110"/>
                  </a:cubicBezTo>
                  <a:cubicBezTo>
                    <a:pt x="599" y="109"/>
                    <a:pt x="601" y="105"/>
                    <a:pt x="605" y="107"/>
                  </a:cubicBezTo>
                  <a:cubicBezTo>
                    <a:pt x="603" y="113"/>
                    <a:pt x="600" y="119"/>
                    <a:pt x="598" y="125"/>
                  </a:cubicBezTo>
                  <a:cubicBezTo>
                    <a:pt x="595" y="131"/>
                    <a:pt x="592" y="137"/>
                    <a:pt x="591" y="143"/>
                  </a:cubicBezTo>
                  <a:cubicBezTo>
                    <a:pt x="587" y="156"/>
                    <a:pt x="585" y="169"/>
                    <a:pt x="592" y="181"/>
                  </a:cubicBezTo>
                  <a:cubicBezTo>
                    <a:pt x="599" y="193"/>
                    <a:pt x="614" y="196"/>
                    <a:pt x="625" y="187"/>
                  </a:cubicBezTo>
                  <a:cubicBezTo>
                    <a:pt x="634" y="178"/>
                    <a:pt x="640" y="168"/>
                    <a:pt x="640" y="155"/>
                  </a:cubicBezTo>
                  <a:cubicBezTo>
                    <a:pt x="639" y="133"/>
                    <a:pt x="631" y="112"/>
                    <a:pt x="633" y="90"/>
                  </a:cubicBezTo>
                  <a:cubicBezTo>
                    <a:pt x="634" y="82"/>
                    <a:pt x="636" y="76"/>
                    <a:pt x="641" y="70"/>
                  </a:cubicBezTo>
                  <a:cubicBezTo>
                    <a:pt x="645" y="66"/>
                    <a:pt x="650" y="62"/>
                    <a:pt x="648" y="55"/>
                  </a:cubicBezTo>
                  <a:cubicBezTo>
                    <a:pt x="644" y="54"/>
                    <a:pt x="642" y="55"/>
                    <a:pt x="640" y="57"/>
                  </a:cubicBezTo>
                  <a:cubicBezTo>
                    <a:pt x="628" y="64"/>
                    <a:pt x="617" y="63"/>
                    <a:pt x="604" y="58"/>
                  </a:cubicBezTo>
                  <a:cubicBezTo>
                    <a:pt x="585" y="51"/>
                    <a:pt x="566" y="44"/>
                    <a:pt x="546" y="38"/>
                  </a:cubicBezTo>
                  <a:cubicBezTo>
                    <a:pt x="528" y="32"/>
                    <a:pt x="509" y="26"/>
                    <a:pt x="489" y="28"/>
                  </a:cubicBezTo>
                  <a:cubicBezTo>
                    <a:pt x="475" y="29"/>
                    <a:pt x="465" y="34"/>
                    <a:pt x="464" y="42"/>
                  </a:cubicBezTo>
                  <a:cubicBezTo>
                    <a:pt x="462" y="51"/>
                    <a:pt x="468" y="58"/>
                    <a:pt x="483" y="64"/>
                  </a:cubicBezTo>
                  <a:cubicBezTo>
                    <a:pt x="520" y="78"/>
                    <a:pt x="557" y="86"/>
                    <a:pt x="597" y="82"/>
                  </a:cubicBezTo>
                  <a:cubicBezTo>
                    <a:pt x="603" y="82"/>
                    <a:pt x="610" y="80"/>
                    <a:pt x="616" y="84"/>
                  </a:cubicBezTo>
                  <a:cubicBezTo>
                    <a:pt x="614" y="89"/>
                    <a:pt x="609" y="92"/>
                    <a:pt x="604" y="95"/>
                  </a:cubicBezTo>
                  <a:cubicBezTo>
                    <a:pt x="591" y="105"/>
                    <a:pt x="577" y="112"/>
                    <a:pt x="563" y="121"/>
                  </a:cubicBezTo>
                  <a:cubicBezTo>
                    <a:pt x="554" y="126"/>
                    <a:pt x="547" y="125"/>
                    <a:pt x="538" y="119"/>
                  </a:cubicBezTo>
                  <a:cubicBezTo>
                    <a:pt x="508" y="101"/>
                    <a:pt x="477" y="85"/>
                    <a:pt x="444" y="73"/>
                  </a:cubicBezTo>
                  <a:cubicBezTo>
                    <a:pt x="430" y="68"/>
                    <a:pt x="415" y="69"/>
                    <a:pt x="401" y="70"/>
                  </a:cubicBezTo>
                  <a:cubicBezTo>
                    <a:pt x="393" y="71"/>
                    <a:pt x="391" y="76"/>
                    <a:pt x="393" y="83"/>
                  </a:cubicBezTo>
                  <a:cubicBezTo>
                    <a:pt x="394" y="86"/>
                    <a:pt x="397" y="88"/>
                    <a:pt x="400" y="91"/>
                  </a:cubicBezTo>
                  <a:cubicBezTo>
                    <a:pt x="412" y="101"/>
                    <a:pt x="427" y="109"/>
                    <a:pt x="444" y="115"/>
                  </a:cubicBezTo>
                  <a:cubicBezTo>
                    <a:pt x="460" y="120"/>
                    <a:pt x="477" y="124"/>
                    <a:pt x="494" y="125"/>
                  </a:cubicBezTo>
                  <a:cubicBezTo>
                    <a:pt x="504" y="126"/>
                    <a:pt x="515" y="128"/>
                    <a:pt x="524" y="136"/>
                  </a:cubicBezTo>
                  <a:cubicBezTo>
                    <a:pt x="505" y="144"/>
                    <a:pt x="485" y="146"/>
                    <a:pt x="466" y="151"/>
                  </a:cubicBezTo>
                  <a:cubicBezTo>
                    <a:pt x="448" y="155"/>
                    <a:pt x="433" y="150"/>
                    <a:pt x="419" y="140"/>
                  </a:cubicBezTo>
                  <a:cubicBezTo>
                    <a:pt x="390" y="121"/>
                    <a:pt x="360" y="103"/>
                    <a:pt x="328" y="88"/>
                  </a:cubicBezTo>
                  <a:cubicBezTo>
                    <a:pt x="317" y="83"/>
                    <a:pt x="307" y="77"/>
                    <a:pt x="295" y="77"/>
                  </a:cubicBezTo>
                  <a:cubicBezTo>
                    <a:pt x="283" y="77"/>
                    <a:pt x="279" y="82"/>
                    <a:pt x="284" y="91"/>
                  </a:cubicBezTo>
                  <a:cubicBezTo>
                    <a:pt x="289" y="100"/>
                    <a:pt x="297" y="108"/>
                    <a:pt x="306" y="114"/>
                  </a:cubicBezTo>
                  <a:cubicBezTo>
                    <a:pt x="330" y="130"/>
                    <a:pt x="355" y="142"/>
                    <a:pt x="383" y="150"/>
                  </a:cubicBezTo>
                  <a:cubicBezTo>
                    <a:pt x="386" y="151"/>
                    <a:pt x="391" y="150"/>
                    <a:pt x="392" y="155"/>
                  </a:cubicBezTo>
                  <a:cubicBezTo>
                    <a:pt x="365" y="161"/>
                    <a:pt x="338" y="157"/>
                    <a:pt x="312" y="156"/>
                  </a:cubicBezTo>
                  <a:cubicBezTo>
                    <a:pt x="309" y="156"/>
                    <a:pt x="307" y="156"/>
                    <a:pt x="304" y="154"/>
                  </a:cubicBezTo>
                  <a:cubicBezTo>
                    <a:pt x="293" y="144"/>
                    <a:pt x="280" y="137"/>
                    <a:pt x="271" y="125"/>
                  </a:cubicBezTo>
                  <a:cubicBezTo>
                    <a:pt x="255" y="102"/>
                    <a:pt x="231" y="85"/>
                    <a:pt x="211" y="66"/>
                  </a:cubicBezTo>
                  <a:cubicBezTo>
                    <a:pt x="206" y="61"/>
                    <a:pt x="200" y="59"/>
                    <a:pt x="195" y="56"/>
                  </a:cubicBezTo>
                  <a:cubicBezTo>
                    <a:pt x="186" y="52"/>
                    <a:pt x="178" y="52"/>
                    <a:pt x="170" y="55"/>
                  </a:cubicBezTo>
                  <a:cubicBezTo>
                    <a:pt x="161" y="58"/>
                    <a:pt x="159" y="61"/>
                    <a:pt x="160" y="70"/>
                  </a:cubicBezTo>
                  <a:cubicBezTo>
                    <a:pt x="162" y="81"/>
                    <a:pt x="169" y="90"/>
                    <a:pt x="178" y="98"/>
                  </a:cubicBezTo>
                  <a:cubicBezTo>
                    <a:pt x="195" y="113"/>
                    <a:pt x="214" y="126"/>
                    <a:pt x="237" y="136"/>
                  </a:cubicBezTo>
                  <a:cubicBezTo>
                    <a:pt x="243" y="139"/>
                    <a:pt x="251" y="141"/>
                    <a:pt x="255" y="150"/>
                  </a:cubicBezTo>
                  <a:cubicBezTo>
                    <a:pt x="241" y="146"/>
                    <a:pt x="230" y="144"/>
                    <a:pt x="219" y="140"/>
                  </a:cubicBezTo>
                  <a:cubicBezTo>
                    <a:pt x="191" y="131"/>
                    <a:pt x="162" y="121"/>
                    <a:pt x="141" y="101"/>
                  </a:cubicBezTo>
                  <a:cubicBezTo>
                    <a:pt x="136" y="96"/>
                    <a:pt x="129" y="91"/>
                    <a:pt x="126" y="84"/>
                  </a:cubicBezTo>
                  <a:cubicBezTo>
                    <a:pt x="116" y="65"/>
                    <a:pt x="107" y="46"/>
                    <a:pt x="104" y="25"/>
                  </a:cubicBezTo>
                  <a:cubicBezTo>
                    <a:pt x="104" y="19"/>
                    <a:pt x="102" y="15"/>
                    <a:pt x="100" y="10"/>
                  </a:cubicBezTo>
                  <a:cubicBezTo>
                    <a:pt x="95" y="2"/>
                    <a:pt x="88" y="0"/>
                    <a:pt x="78" y="3"/>
                  </a:cubicBezTo>
                  <a:cubicBezTo>
                    <a:pt x="71" y="6"/>
                    <a:pt x="68" y="10"/>
                    <a:pt x="68" y="17"/>
                  </a:cubicBezTo>
                  <a:cubicBezTo>
                    <a:pt x="66" y="36"/>
                    <a:pt x="77" y="52"/>
                    <a:pt x="89" y="67"/>
                  </a:cubicBezTo>
                  <a:cubicBezTo>
                    <a:pt x="93" y="72"/>
                    <a:pt x="97" y="76"/>
                    <a:pt x="99" y="83"/>
                  </a:cubicBezTo>
                  <a:cubicBezTo>
                    <a:pt x="90" y="82"/>
                    <a:pt x="84" y="80"/>
                    <a:pt x="78" y="77"/>
                  </a:cubicBezTo>
                  <a:cubicBezTo>
                    <a:pt x="64" y="71"/>
                    <a:pt x="49" y="69"/>
                    <a:pt x="34" y="67"/>
                  </a:cubicBezTo>
                  <a:cubicBezTo>
                    <a:pt x="24" y="65"/>
                    <a:pt x="16" y="67"/>
                    <a:pt x="7" y="70"/>
                  </a:cubicBezTo>
                  <a:cubicBezTo>
                    <a:pt x="1" y="72"/>
                    <a:pt x="0" y="76"/>
                    <a:pt x="4" y="81"/>
                  </a:cubicBezTo>
                  <a:close/>
                  <a:moveTo>
                    <a:pt x="620" y="72"/>
                  </a:moveTo>
                  <a:cubicBezTo>
                    <a:pt x="618" y="74"/>
                    <a:pt x="617" y="75"/>
                    <a:pt x="616" y="75"/>
                  </a:cubicBezTo>
                  <a:cubicBezTo>
                    <a:pt x="574" y="80"/>
                    <a:pt x="532" y="78"/>
                    <a:pt x="492" y="62"/>
                  </a:cubicBezTo>
                  <a:cubicBezTo>
                    <a:pt x="489" y="61"/>
                    <a:pt x="486" y="60"/>
                    <a:pt x="483" y="59"/>
                  </a:cubicBezTo>
                  <a:cubicBezTo>
                    <a:pt x="476" y="55"/>
                    <a:pt x="472" y="50"/>
                    <a:pt x="473" y="43"/>
                  </a:cubicBezTo>
                  <a:cubicBezTo>
                    <a:pt x="474" y="35"/>
                    <a:pt x="481" y="35"/>
                    <a:pt x="487" y="34"/>
                  </a:cubicBezTo>
                  <a:cubicBezTo>
                    <a:pt x="495" y="33"/>
                    <a:pt x="503" y="33"/>
                    <a:pt x="511" y="35"/>
                  </a:cubicBezTo>
                  <a:cubicBezTo>
                    <a:pt x="540" y="40"/>
                    <a:pt x="569" y="48"/>
                    <a:pt x="595" y="62"/>
                  </a:cubicBezTo>
                  <a:cubicBezTo>
                    <a:pt x="603" y="66"/>
                    <a:pt x="612" y="67"/>
                    <a:pt x="620" y="72"/>
                  </a:cubicBezTo>
                  <a:close/>
                  <a:moveTo>
                    <a:pt x="622" y="103"/>
                  </a:moveTo>
                  <a:cubicBezTo>
                    <a:pt x="625" y="120"/>
                    <a:pt x="631" y="137"/>
                    <a:pt x="631" y="154"/>
                  </a:cubicBezTo>
                  <a:cubicBezTo>
                    <a:pt x="631" y="164"/>
                    <a:pt x="628" y="172"/>
                    <a:pt x="622" y="179"/>
                  </a:cubicBezTo>
                  <a:cubicBezTo>
                    <a:pt x="619" y="184"/>
                    <a:pt x="613" y="188"/>
                    <a:pt x="606" y="186"/>
                  </a:cubicBezTo>
                  <a:cubicBezTo>
                    <a:pt x="600" y="184"/>
                    <a:pt x="597" y="179"/>
                    <a:pt x="596" y="174"/>
                  </a:cubicBezTo>
                  <a:cubicBezTo>
                    <a:pt x="595" y="169"/>
                    <a:pt x="594" y="164"/>
                    <a:pt x="595" y="159"/>
                  </a:cubicBezTo>
                  <a:cubicBezTo>
                    <a:pt x="599" y="138"/>
                    <a:pt x="608" y="120"/>
                    <a:pt x="622" y="103"/>
                  </a:cubicBezTo>
                  <a:close/>
                  <a:moveTo>
                    <a:pt x="537" y="131"/>
                  </a:moveTo>
                  <a:cubicBezTo>
                    <a:pt x="521" y="125"/>
                    <a:pt x="505" y="121"/>
                    <a:pt x="488" y="120"/>
                  </a:cubicBezTo>
                  <a:cubicBezTo>
                    <a:pt x="460" y="116"/>
                    <a:pt x="433" y="111"/>
                    <a:pt x="410" y="94"/>
                  </a:cubicBezTo>
                  <a:cubicBezTo>
                    <a:pt x="408" y="93"/>
                    <a:pt x="406" y="91"/>
                    <a:pt x="404" y="90"/>
                  </a:cubicBezTo>
                  <a:cubicBezTo>
                    <a:pt x="400" y="87"/>
                    <a:pt x="398" y="83"/>
                    <a:pt x="400" y="79"/>
                  </a:cubicBezTo>
                  <a:cubicBezTo>
                    <a:pt x="401" y="74"/>
                    <a:pt x="407" y="75"/>
                    <a:pt x="411" y="75"/>
                  </a:cubicBezTo>
                  <a:cubicBezTo>
                    <a:pt x="436" y="75"/>
                    <a:pt x="459" y="82"/>
                    <a:pt x="481" y="94"/>
                  </a:cubicBezTo>
                  <a:cubicBezTo>
                    <a:pt x="497" y="102"/>
                    <a:pt x="512" y="112"/>
                    <a:pt x="528" y="121"/>
                  </a:cubicBezTo>
                  <a:cubicBezTo>
                    <a:pt x="531" y="124"/>
                    <a:pt x="535" y="126"/>
                    <a:pt x="537" y="131"/>
                  </a:cubicBezTo>
                  <a:close/>
                  <a:moveTo>
                    <a:pt x="515" y="150"/>
                  </a:moveTo>
                  <a:cubicBezTo>
                    <a:pt x="519" y="147"/>
                    <a:pt x="524" y="144"/>
                    <a:pt x="534" y="142"/>
                  </a:cubicBezTo>
                  <a:cubicBezTo>
                    <a:pt x="517" y="163"/>
                    <a:pt x="501" y="182"/>
                    <a:pt x="481" y="197"/>
                  </a:cubicBezTo>
                  <a:cubicBezTo>
                    <a:pt x="477" y="199"/>
                    <a:pt x="474" y="201"/>
                    <a:pt x="470" y="203"/>
                  </a:cubicBezTo>
                  <a:cubicBezTo>
                    <a:pt x="464" y="204"/>
                    <a:pt x="459" y="203"/>
                    <a:pt x="456" y="199"/>
                  </a:cubicBezTo>
                  <a:cubicBezTo>
                    <a:pt x="453" y="195"/>
                    <a:pt x="452" y="190"/>
                    <a:pt x="456" y="186"/>
                  </a:cubicBezTo>
                  <a:cubicBezTo>
                    <a:pt x="458" y="184"/>
                    <a:pt x="461" y="181"/>
                    <a:pt x="464" y="180"/>
                  </a:cubicBezTo>
                  <a:cubicBezTo>
                    <a:pt x="483" y="172"/>
                    <a:pt x="500" y="162"/>
                    <a:pt x="515" y="150"/>
                  </a:cubicBezTo>
                  <a:close/>
                  <a:moveTo>
                    <a:pt x="424" y="152"/>
                  </a:moveTo>
                  <a:cubicBezTo>
                    <a:pt x="382" y="148"/>
                    <a:pt x="344" y="134"/>
                    <a:pt x="310" y="111"/>
                  </a:cubicBezTo>
                  <a:cubicBezTo>
                    <a:pt x="303" y="106"/>
                    <a:pt x="297" y="100"/>
                    <a:pt x="291" y="94"/>
                  </a:cubicBezTo>
                  <a:cubicBezTo>
                    <a:pt x="289" y="91"/>
                    <a:pt x="288" y="87"/>
                    <a:pt x="289" y="85"/>
                  </a:cubicBezTo>
                  <a:cubicBezTo>
                    <a:pt x="292" y="81"/>
                    <a:pt x="296" y="83"/>
                    <a:pt x="300" y="83"/>
                  </a:cubicBezTo>
                  <a:cubicBezTo>
                    <a:pt x="317" y="84"/>
                    <a:pt x="331" y="93"/>
                    <a:pt x="345" y="101"/>
                  </a:cubicBezTo>
                  <a:cubicBezTo>
                    <a:pt x="359" y="108"/>
                    <a:pt x="372" y="116"/>
                    <a:pt x="386" y="124"/>
                  </a:cubicBezTo>
                  <a:cubicBezTo>
                    <a:pt x="392" y="127"/>
                    <a:pt x="396" y="133"/>
                    <a:pt x="401" y="137"/>
                  </a:cubicBezTo>
                  <a:cubicBezTo>
                    <a:pt x="408" y="143"/>
                    <a:pt x="416" y="148"/>
                    <a:pt x="424" y="152"/>
                  </a:cubicBezTo>
                  <a:close/>
                  <a:moveTo>
                    <a:pt x="408" y="166"/>
                  </a:moveTo>
                  <a:cubicBezTo>
                    <a:pt x="412" y="165"/>
                    <a:pt x="417" y="162"/>
                    <a:pt x="423" y="165"/>
                  </a:cubicBezTo>
                  <a:cubicBezTo>
                    <a:pt x="421" y="171"/>
                    <a:pt x="417" y="177"/>
                    <a:pt x="410" y="182"/>
                  </a:cubicBezTo>
                  <a:cubicBezTo>
                    <a:pt x="385" y="199"/>
                    <a:pt x="361" y="216"/>
                    <a:pt x="331" y="226"/>
                  </a:cubicBezTo>
                  <a:cubicBezTo>
                    <a:pt x="325" y="228"/>
                    <a:pt x="317" y="234"/>
                    <a:pt x="311" y="228"/>
                  </a:cubicBezTo>
                  <a:cubicBezTo>
                    <a:pt x="304" y="221"/>
                    <a:pt x="311" y="215"/>
                    <a:pt x="314" y="209"/>
                  </a:cubicBezTo>
                  <a:cubicBezTo>
                    <a:pt x="317" y="203"/>
                    <a:pt x="324" y="199"/>
                    <a:pt x="330" y="196"/>
                  </a:cubicBezTo>
                  <a:cubicBezTo>
                    <a:pt x="350" y="187"/>
                    <a:pt x="369" y="177"/>
                    <a:pt x="391" y="172"/>
                  </a:cubicBezTo>
                  <a:cubicBezTo>
                    <a:pt x="397" y="170"/>
                    <a:pt x="402" y="168"/>
                    <a:pt x="408" y="166"/>
                  </a:cubicBezTo>
                  <a:close/>
                  <a:moveTo>
                    <a:pt x="272" y="166"/>
                  </a:moveTo>
                  <a:cubicBezTo>
                    <a:pt x="250" y="182"/>
                    <a:pt x="224" y="194"/>
                    <a:pt x="194" y="197"/>
                  </a:cubicBezTo>
                  <a:cubicBezTo>
                    <a:pt x="188" y="198"/>
                    <a:pt x="183" y="198"/>
                    <a:pt x="177" y="196"/>
                  </a:cubicBezTo>
                  <a:cubicBezTo>
                    <a:pt x="173" y="194"/>
                    <a:pt x="169" y="192"/>
                    <a:pt x="168" y="188"/>
                  </a:cubicBezTo>
                  <a:cubicBezTo>
                    <a:pt x="168" y="184"/>
                    <a:pt x="171" y="181"/>
                    <a:pt x="175" y="179"/>
                  </a:cubicBezTo>
                  <a:cubicBezTo>
                    <a:pt x="177" y="178"/>
                    <a:pt x="180" y="177"/>
                    <a:pt x="183" y="176"/>
                  </a:cubicBezTo>
                  <a:cubicBezTo>
                    <a:pt x="212" y="167"/>
                    <a:pt x="242" y="168"/>
                    <a:pt x="272" y="166"/>
                  </a:cubicBezTo>
                  <a:close/>
                  <a:moveTo>
                    <a:pt x="221" y="121"/>
                  </a:moveTo>
                  <a:cubicBezTo>
                    <a:pt x="206" y="113"/>
                    <a:pt x="193" y="103"/>
                    <a:pt x="180" y="92"/>
                  </a:cubicBezTo>
                  <a:cubicBezTo>
                    <a:pt x="173" y="86"/>
                    <a:pt x="169" y="78"/>
                    <a:pt x="168" y="69"/>
                  </a:cubicBezTo>
                  <a:cubicBezTo>
                    <a:pt x="167" y="63"/>
                    <a:pt x="170" y="61"/>
                    <a:pt x="177" y="61"/>
                  </a:cubicBezTo>
                  <a:cubicBezTo>
                    <a:pt x="187" y="60"/>
                    <a:pt x="195" y="64"/>
                    <a:pt x="202" y="70"/>
                  </a:cubicBezTo>
                  <a:cubicBezTo>
                    <a:pt x="223" y="87"/>
                    <a:pt x="244" y="104"/>
                    <a:pt x="261" y="124"/>
                  </a:cubicBezTo>
                  <a:cubicBezTo>
                    <a:pt x="267" y="131"/>
                    <a:pt x="270" y="140"/>
                    <a:pt x="277" y="147"/>
                  </a:cubicBezTo>
                  <a:cubicBezTo>
                    <a:pt x="259" y="136"/>
                    <a:pt x="239" y="131"/>
                    <a:pt x="221" y="121"/>
                  </a:cubicBezTo>
                  <a:close/>
                  <a:moveTo>
                    <a:pt x="111" y="80"/>
                  </a:moveTo>
                  <a:cubicBezTo>
                    <a:pt x="97" y="63"/>
                    <a:pt x="78" y="48"/>
                    <a:pt x="75" y="26"/>
                  </a:cubicBezTo>
                  <a:cubicBezTo>
                    <a:pt x="75" y="25"/>
                    <a:pt x="75" y="24"/>
                    <a:pt x="75" y="23"/>
                  </a:cubicBezTo>
                  <a:cubicBezTo>
                    <a:pt x="75" y="18"/>
                    <a:pt x="72" y="11"/>
                    <a:pt x="81" y="9"/>
                  </a:cubicBezTo>
                  <a:cubicBezTo>
                    <a:pt x="87" y="7"/>
                    <a:pt x="95" y="13"/>
                    <a:pt x="96" y="21"/>
                  </a:cubicBezTo>
                  <a:cubicBezTo>
                    <a:pt x="99" y="41"/>
                    <a:pt x="109" y="59"/>
                    <a:pt x="111" y="80"/>
                  </a:cubicBezTo>
                  <a:close/>
                  <a:moveTo>
                    <a:pt x="16" y="77"/>
                  </a:moveTo>
                  <a:cubicBezTo>
                    <a:pt x="17" y="74"/>
                    <a:pt x="20" y="74"/>
                    <a:pt x="22" y="73"/>
                  </a:cubicBezTo>
                  <a:cubicBezTo>
                    <a:pt x="28" y="72"/>
                    <a:pt x="33" y="73"/>
                    <a:pt x="38" y="73"/>
                  </a:cubicBezTo>
                  <a:cubicBezTo>
                    <a:pt x="61" y="77"/>
                    <a:pt x="82" y="85"/>
                    <a:pt x="102" y="94"/>
                  </a:cubicBezTo>
                  <a:cubicBezTo>
                    <a:pt x="79" y="96"/>
                    <a:pt x="57" y="93"/>
                    <a:pt x="34" y="89"/>
                  </a:cubicBezTo>
                  <a:cubicBezTo>
                    <a:pt x="28" y="88"/>
                    <a:pt x="24" y="85"/>
                    <a:pt x="20" y="82"/>
                  </a:cubicBezTo>
                  <a:cubicBezTo>
                    <a:pt x="18" y="81"/>
                    <a:pt x="15" y="80"/>
                    <a:pt x="16"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grpSp>
      <p:sp>
        <p:nvSpPr>
          <p:cNvPr id="29" name="稻壳儿春秋广告/盗版必究        原创来源：http://chn.docer.com/works?userid=199329941#!/work_time"/>
          <p:cNvSpPr>
            <a:spLocks noChangeArrowheads="1"/>
          </p:cNvSpPr>
          <p:nvPr/>
        </p:nvSpPr>
        <p:spPr bwMode="auto">
          <a:xfrm>
            <a:off x="5476895" y="630954"/>
            <a:ext cx="1249060" cy="830997"/>
          </a:xfrm>
          <a:prstGeom prst="rect">
            <a:avLst/>
          </a:prstGeom>
          <a:noFill/>
        </p:spPr>
        <p:txBody>
          <a:bodyPr wrap="none">
            <a:spAutoFit/>
          </a:bodyPr>
          <a:lstStyle/>
          <a:p>
            <a:pPr algn="ctr">
              <a:spcBef>
                <a:spcPct val="0"/>
              </a:spcBef>
            </a:pPr>
            <a:r>
              <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sym typeface="Calibri" panose="020F0502020204030204" pitchFamily="34" charset="0"/>
              </a:rPr>
              <a:t>目  录</a:t>
            </a:r>
            <a:endParaRPr lang="en-US" altLang="zh-CN" sz="3200" dirty="0">
              <a:solidFill>
                <a:schemeClr val="bg2">
                  <a:lumMod val="25000"/>
                </a:schemeClr>
              </a:solidFill>
              <a:latin typeface="方正硬笔楷书简体" panose="03000509000000000000" pitchFamily="65" charset="-122"/>
              <a:ea typeface="方正硬笔楷书简体" panose="03000509000000000000" pitchFamily="65" charset="-122"/>
              <a:sym typeface="Calibri" panose="020F0502020204030204" pitchFamily="34" charset="0"/>
            </a:endParaRPr>
          </a:p>
          <a:p>
            <a:pPr algn="ctr">
              <a:spcBef>
                <a:spcPct val="0"/>
              </a:spcBef>
            </a:pPr>
            <a:r>
              <a:rPr lang="en-US" altLang="zh-CN" sz="1600" dirty="0">
                <a:solidFill>
                  <a:schemeClr val="bg2">
                    <a:lumMod val="25000"/>
                  </a:schemeClr>
                </a:solidFill>
                <a:latin typeface="方正硬笔楷书简体" panose="03000509000000000000" pitchFamily="65" charset="-122"/>
                <a:ea typeface="方正硬笔楷书简体" panose="03000509000000000000" pitchFamily="65" charset="-122"/>
              </a:rPr>
              <a:t>COMPANY</a:t>
            </a:r>
            <a:endParaRPr lang="zh-CN" altLang="en-US" sz="16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8" name="稻壳儿春秋广告/盗版必究        原创来源：http://chn.docer.com/works?userid=199329941#!/work_time"/>
          <p:cNvSpPr/>
          <p:nvPr/>
        </p:nvSpPr>
        <p:spPr bwMode="auto">
          <a:xfrm>
            <a:off x="1813025" y="3429000"/>
            <a:ext cx="791852" cy="770262"/>
          </a:xfrm>
          <a:custGeom>
            <a:avLst/>
            <a:gdLst>
              <a:gd name="T0" fmla="*/ 38 w 541"/>
              <a:gd name="T1" fmla="*/ 162 h 526"/>
              <a:gd name="T2" fmla="*/ 42 w 541"/>
              <a:gd name="T3" fmla="*/ 415 h 526"/>
              <a:gd name="T4" fmla="*/ 44 w 541"/>
              <a:gd name="T5" fmla="*/ 452 h 526"/>
              <a:gd name="T6" fmla="*/ 44 w 541"/>
              <a:gd name="T7" fmla="*/ 457 h 526"/>
              <a:gd name="T8" fmla="*/ 51 w 541"/>
              <a:gd name="T9" fmla="*/ 479 h 526"/>
              <a:gd name="T10" fmla="*/ 75 w 541"/>
              <a:gd name="T11" fmla="*/ 505 h 526"/>
              <a:gd name="T12" fmla="*/ 101 w 541"/>
              <a:gd name="T13" fmla="*/ 513 h 526"/>
              <a:gd name="T14" fmla="*/ 106 w 541"/>
              <a:gd name="T15" fmla="*/ 513 h 526"/>
              <a:gd name="T16" fmla="*/ 109 w 541"/>
              <a:gd name="T17" fmla="*/ 513 h 526"/>
              <a:gd name="T18" fmla="*/ 139 w 541"/>
              <a:gd name="T19" fmla="*/ 512 h 526"/>
              <a:gd name="T20" fmla="*/ 309 w 541"/>
              <a:gd name="T21" fmla="*/ 511 h 526"/>
              <a:gd name="T22" fmla="*/ 437 w 541"/>
              <a:gd name="T23" fmla="*/ 515 h 526"/>
              <a:gd name="T24" fmla="*/ 448 w 541"/>
              <a:gd name="T25" fmla="*/ 515 h 526"/>
              <a:gd name="T26" fmla="*/ 471 w 541"/>
              <a:gd name="T27" fmla="*/ 512 h 526"/>
              <a:gd name="T28" fmla="*/ 512 w 541"/>
              <a:gd name="T29" fmla="*/ 467 h 526"/>
              <a:gd name="T30" fmla="*/ 514 w 541"/>
              <a:gd name="T31" fmla="*/ 456 h 526"/>
              <a:gd name="T32" fmla="*/ 514 w 541"/>
              <a:gd name="T33" fmla="*/ 443 h 526"/>
              <a:gd name="T34" fmla="*/ 522 w 541"/>
              <a:gd name="T35" fmla="*/ 272 h 526"/>
              <a:gd name="T36" fmla="*/ 530 w 541"/>
              <a:gd name="T37" fmla="*/ 130 h 526"/>
              <a:gd name="T38" fmla="*/ 531 w 541"/>
              <a:gd name="T39" fmla="*/ 109 h 526"/>
              <a:gd name="T40" fmla="*/ 531 w 541"/>
              <a:gd name="T41" fmla="*/ 102 h 526"/>
              <a:gd name="T42" fmla="*/ 480 w 541"/>
              <a:gd name="T43" fmla="*/ 31 h 526"/>
              <a:gd name="T44" fmla="*/ 463 w 541"/>
              <a:gd name="T45" fmla="*/ 26 h 526"/>
              <a:gd name="T46" fmla="*/ 446 w 541"/>
              <a:gd name="T47" fmla="*/ 23 h 526"/>
              <a:gd name="T48" fmla="*/ 243 w 541"/>
              <a:gd name="T49" fmla="*/ 13 h 526"/>
              <a:gd name="T50" fmla="*/ 142 w 541"/>
              <a:gd name="T51" fmla="*/ 10 h 526"/>
              <a:gd name="T52" fmla="*/ 117 w 541"/>
              <a:gd name="T53" fmla="*/ 9 h 526"/>
              <a:gd name="T54" fmla="*/ 110 w 541"/>
              <a:gd name="T55" fmla="*/ 9 h 526"/>
              <a:gd name="T56" fmla="*/ 108 w 541"/>
              <a:gd name="T57" fmla="*/ 9 h 526"/>
              <a:gd name="T58" fmla="*/ 34 w 541"/>
              <a:gd name="T59" fmla="*/ 41 h 526"/>
              <a:gd name="T60" fmla="*/ 0 w 541"/>
              <a:gd name="T61" fmla="*/ 102 h 526"/>
              <a:gd name="T62" fmla="*/ 2 w 541"/>
              <a:gd name="T63" fmla="*/ 82 h 526"/>
              <a:gd name="T64" fmla="*/ 93 w 541"/>
              <a:gd name="T65" fmla="*/ 2 h 526"/>
              <a:gd name="T66" fmla="*/ 104 w 541"/>
              <a:gd name="T67" fmla="*/ 1 h 526"/>
              <a:gd name="T68" fmla="*/ 113 w 541"/>
              <a:gd name="T69" fmla="*/ 1 h 526"/>
              <a:gd name="T70" fmla="*/ 164 w 541"/>
              <a:gd name="T71" fmla="*/ 1 h 526"/>
              <a:gd name="T72" fmla="*/ 438 w 541"/>
              <a:gd name="T73" fmla="*/ 12 h 526"/>
              <a:gd name="T74" fmla="*/ 449 w 541"/>
              <a:gd name="T75" fmla="*/ 13 h 526"/>
              <a:gd name="T76" fmla="*/ 457 w 541"/>
              <a:gd name="T77" fmla="*/ 14 h 526"/>
              <a:gd name="T78" fmla="*/ 510 w 541"/>
              <a:gd name="T79" fmla="*/ 38 h 526"/>
              <a:gd name="T80" fmla="*/ 539 w 541"/>
              <a:gd name="T81" fmla="*/ 131 h 526"/>
              <a:gd name="T82" fmla="*/ 536 w 541"/>
              <a:gd name="T83" fmla="*/ 211 h 526"/>
              <a:gd name="T84" fmla="*/ 526 w 541"/>
              <a:gd name="T85" fmla="*/ 424 h 526"/>
              <a:gd name="T86" fmla="*/ 525 w 541"/>
              <a:gd name="T87" fmla="*/ 454 h 526"/>
              <a:gd name="T88" fmla="*/ 524 w 541"/>
              <a:gd name="T89" fmla="*/ 463 h 526"/>
              <a:gd name="T90" fmla="*/ 521 w 541"/>
              <a:gd name="T91" fmla="*/ 475 h 526"/>
              <a:gd name="T92" fmla="*/ 493 w 541"/>
              <a:gd name="T93" fmla="*/ 512 h 526"/>
              <a:gd name="T94" fmla="*/ 483 w 541"/>
              <a:gd name="T95" fmla="*/ 518 h 526"/>
              <a:gd name="T96" fmla="*/ 472 w 541"/>
              <a:gd name="T97" fmla="*/ 522 h 526"/>
              <a:gd name="T98" fmla="*/ 395 w 541"/>
              <a:gd name="T99" fmla="*/ 523 h 526"/>
              <a:gd name="T100" fmla="*/ 176 w 541"/>
              <a:gd name="T101" fmla="*/ 524 h 526"/>
              <a:gd name="T102" fmla="*/ 109 w 541"/>
              <a:gd name="T103" fmla="*/ 526 h 526"/>
              <a:gd name="T104" fmla="*/ 76 w 541"/>
              <a:gd name="T105" fmla="*/ 519 h 526"/>
              <a:gd name="T106" fmla="*/ 34 w 541"/>
              <a:gd name="T107" fmla="*/ 463 h 526"/>
              <a:gd name="T108" fmla="*/ 28 w 541"/>
              <a:gd name="T109" fmla="*/ 326 h 526"/>
              <a:gd name="T110" fmla="*/ 30 w 541"/>
              <a:gd name="T111" fmla="*/ 1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1" h="526">
                <a:moveTo>
                  <a:pt x="30" y="114"/>
                </a:moveTo>
                <a:cubicBezTo>
                  <a:pt x="45" y="124"/>
                  <a:pt x="38" y="148"/>
                  <a:pt x="38" y="162"/>
                </a:cubicBezTo>
                <a:cubicBezTo>
                  <a:pt x="37" y="231"/>
                  <a:pt x="38" y="299"/>
                  <a:pt x="40" y="365"/>
                </a:cubicBezTo>
                <a:cubicBezTo>
                  <a:pt x="41" y="382"/>
                  <a:pt x="41" y="398"/>
                  <a:pt x="42" y="415"/>
                </a:cubicBezTo>
                <a:cubicBezTo>
                  <a:pt x="42" y="423"/>
                  <a:pt x="43" y="431"/>
                  <a:pt x="43" y="439"/>
                </a:cubicBezTo>
                <a:cubicBezTo>
                  <a:pt x="44" y="452"/>
                  <a:pt x="44" y="452"/>
                  <a:pt x="44" y="452"/>
                </a:cubicBezTo>
                <a:cubicBezTo>
                  <a:pt x="44" y="453"/>
                  <a:pt x="44" y="454"/>
                  <a:pt x="44" y="455"/>
                </a:cubicBezTo>
                <a:cubicBezTo>
                  <a:pt x="44" y="457"/>
                  <a:pt x="44" y="457"/>
                  <a:pt x="44" y="457"/>
                </a:cubicBezTo>
                <a:cubicBezTo>
                  <a:pt x="44" y="458"/>
                  <a:pt x="44" y="460"/>
                  <a:pt x="45" y="462"/>
                </a:cubicBezTo>
                <a:cubicBezTo>
                  <a:pt x="46" y="468"/>
                  <a:pt x="48" y="474"/>
                  <a:pt x="51" y="479"/>
                </a:cubicBezTo>
                <a:cubicBezTo>
                  <a:pt x="53" y="485"/>
                  <a:pt x="57" y="489"/>
                  <a:pt x="61" y="494"/>
                </a:cubicBezTo>
                <a:cubicBezTo>
                  <a:pt x="65" y="498"/>
                  <a:pt x="70" y="502"/>
                  <a:pt x="75" y="505"/>
                </a:cubicBezTo>
                <a:cubicBezTo>
                  <a:pt x="80" y="508"/>
                  <a:pt x="85" y="510"/>
                  <a:pt x="91" y="511"/>
                </a:cubicBezTo>
                <a:cubicBezTo>
                  <a:pt x="94" y="512"/>
                  <a:pt x="97" y="513"/>
                  <a:pt x="101" y="513"/>
                </a:cubicBezTo>
                <a:cubicBezTo>
                  <a:pt x="103" y="513"/>
                  <a:pt x="103" y="513"/>
                  <a:pt x="103" y="513"/>
                </a:cubicBezTo>
                <a:cubicBezTo>
                  <a:pt x="106" y="513"/>
                  <a:pt x="106" y="513"/>
                  <a:pt x="106" y="513"/>
                </a:cubicBezTo>
                <a:cubicBezTo>
                  <a:pt x="108" y="513"/>
                  <a:pt x="108" y="513"/>
                  <a:pt x="108" y="513"/>
                </a:cubicBezTo>
                <a:cubicBezTo>
                  <a:pt x="109" y="513"/>
                  <a:pt x="109" y="513"/>
                  <a:pt x="109" y="513"/>
                </a:cubicBezTo>
                <a:cubicBezTo>
                  <a:pt x="111" y="513"/>
                  <a:pt x="111" y="513"/>
                  <a:pt x="111" y="513"/>
                </a:cubicBezTo>
                <a:cubicBezTo>
                  <a:pt x="120" y="512"/>
                  <a:pt x="130" y="512"/>
                  <a:pt x="139" y="512"/>
                </a:cubicBezTo>
                <a:cubicBezTo>
                  <a:pt x="158" y="511"/>
                  <a:pt x="177" y="511"/>
                  <a:pt x="196" y="511"/>
                </a:cubicBezTo>
                <a:cubicBezTo>
                  <a:pt x="233" y="510"/>
                  <a:pt x="271" y="510"/>
                  <a:pt x="309" y="511"/>
                </a:cubicBezTo>
                <a:cubicBezTo>
                  <a:pt x="347" y="512"/>
                  <a:pt x="385" y="513"/>
                  <a:pt x="423" y="514"/>
                </a:cubicBezTo>
                <a:cubicBezTo>
                  <a:pt x="437" y="515"/>
                  <a:pt x="437" y="515"/>
                  <a:pt x="437" y="515"/>
                </a:cubicBezTo>
                <a:cubicBezTo>
                  <a:pt x="444" y="515"/>
                  <a:pt x="444" y="515"/>
                  <a:pt x="444" y="515"/>
                </a:cubicBezTo>
                <a:cubicBezTo>
                  <a:pt x="448" y="515"/>
                  <a:pt x="448" y="515"/>
                  <a:pt x="448" y="515"/>
                </a:cubicBezTo>
                <a:cubicBezTo>
                  <a:pt x="449" y="515"/>
                  <a:pt x="450" y="515"/>
                  <a:pt x="451" y="515"/>
                </a:cubicBezTo>
                <a:cubicBezTo>
                  <a:pt x="458" y="515"/>
                  <a:pt x="464" y="514"/>
                  <a:pt x="471" y="512"/>
                </a:cubicBezTo>
                <a:cubicBezTo>
                  <a:pt x="484" y="507"/>
                  <a:pt x="496" y="499"/>
                  <a:pt x="504" y="486"/>
                </a:cubicBezTo>
                <a:cubicBezTo>
                  <a:pt x="507" y="481"/>
                  <a:pt x="510" y="474"/>
                  <a:pt x="512" y="467"/>
                </a:cubicBezTo>
                <a:cubicBezTo>
                  <a:pt x="513" y="462"/>
                  <a:pt x="513" y="462"/>
                  <a:pt x="513" y="462"/>
                </a:cubicBezTo>
                <a:cubicBezTo>
                  <a:pt x="513" y="460"/>
                  <a:pt x="514" y="458"/>
                  <a:pt x="514" y="456"/>
                </a:cubicBezTo>
                <a:cubicBezTo>
                  <a:pt x="514" y="455"/>
                  <a:pt x="514" y="452"/>
                  <a:pt x="514" y="450"/>
                </a:cubicBezTo>
                <a:cubicBezTo>
                  <a:pt x="514" y="443"/>
                  <a:pt x="514" y="443"/>
                  <a:pt x="514" y="443"/>
                </a:cubicBezTo>
                <a:cubicBezTo>
                  <a:pt x="515" y="424"/>
                  <a:pt x="516" y="405"/>
                  <a:pt x="517" y="386"/>
                </a:cubicBezTo>
                <a:cubicBezTo>
                  <a:pt x="518" y="348"/>
                  <a:pt x="520" y="310"/>
                  <a:pt x="522" y="272"/>
                </a:cubicBezTo>
                <a:cubicBezTo>
                  <a:pt x="524" y="234"/>
                  <a:pt x="527" y="197"/>
                  <a:pt x="529" y="159"/>
                </a:cubicBezTo>
                <a:cubicBezTo>
                  <a:pt x="530" y="130"/>
                  <a:pt x="530" y="130"/>
                  <a:pt x="530" y="130"/>
                </a:cubicBezTo>
                <a:cubicBezTo>
                  <a:pt x="531" y="116"/>
                  <a:pt x="531" y="116"/>
                  <a:pt x="531" y="116"/>
                </a:cubicBezTo>
                <a:cubicBezTo>
                  <a:pt x="531" y="114"/>
                  <a:pt x="531" y="112"/>
                  <a:pt x="531" y="109"/>
                </a:cubicBezTo>
                <a:cubicBezTo>
                  <a:pt x="531" y="106"/>
                  <a:pt x="531" y="106"/>
                  <a:pt x="531" y="106"/>
                </a:cubicBezTo>
                <a:cubicBezTo>
                  <a:pt x="531" y="102"/>
                  <a:pt x="531" y="102"/>
                  <a:pt x="531" y="102"/>
                </a:cubicBezTo>
                <a:cubicBezTo>
                  <a:pt x="530" y="84"/>
                  <a:pt x="521" y="65"/>
                  <a:pt x="508" y="51"/>
                </a:cubicBezTo>
                <a:cubicBezTo>
                  <a:pt x="500" y="43"/>
                  <a:pt x="491" y="36"/>
                  <a:pt x="480" y="31"/>
                </a:cubicBezTo>
                <a:cubicBezTo>
                  <a:pt x="477" y="30"/>
                  <a:pt x="475" y="29"/>
                  <a:pt x="472" y="28"/>
                </a:cubicBezTo>
                <a:cubicBezTo>
                  <a:pt x="469" y="27"/>
                  <a:pt x="466" y="26"/>
                  <a:pt x="463" y="26"/>
                </a:cubicBezTo>
                <a:cubicBezTo>
                  <a:pt x="460" y="25"/>
                  <a:pt x="457" y="24"/>
                  <a:pt x="454" y="24"/>
                </a:cubicBezTo>
                <a:cubicBezTo>
                  <a:pt x="451" y="24"/>
                  <a:pt x="448" y="24"/>
                  <a:pt x="446" y="23"/>
                </a:cubicBezTo>
                <a:cubicBezTo>
                  <a:pt x="423" y="22"/>
                  <a:pt x="401" y="21"/>
                  <a:pt x="378" y="19"/>
                </a:cubicBezTo>
                <a:cubicBezTo>
                  <a:pt x="333" y="17"/>
                  <a:pt x="288" y="15"/>
                  <a:pt x="243" y="13"/>
                </a:cubicBezTo>
                <a:cubicBezTo>
                  <a:pt x="220" y="12"/>
                  <a:pt x="198" y="11"/>
                  <a:pt x="175" y="10"/>
                </a:cubicBezTo>
                <a:cubicBezTo>
                  <a:pt x="164" y="10"/>
                  <a:pt x="153" y="10"/>
                  <a:pt x="142" y="10"/>
                </a:cubicBezTo>
                <a:cubicBezTo>
                  <a:pt x="125" y="9"/>
                  <a:pt x="125" y="9"/>
                  <a:pt x="125" y="9"/>
                </a:cubicBezTo>
                <a:cubicBezTo>
                  <a:pt x="117" y="9"/>
                  <a:pt x="117" y="9"/>
                  <a:pt x="117" y="9"/>
                </a:cubicBezTo>
                <a:cubicBezTo>
                  <a:pt x="112" y="9"/>
                  <a:pt x="112" y="9"/>
                  <a:pt x="112" y="9"/>
                </a:cubicBezTo>
                <a:cubicBezTo>
                  <a:pt x="110" y="9"/>
                  <a:pt x="110" y="9"/>
                  <a:pt x="110" y="9"/>
                </a:cubicBezTo>
                <a:cubicBezTo>
                  <a:pt x="109" y="9"/>
                  <a:pt x="109" y="9"/>
                  <a:pt x="109" y="9"/>
                </a:cubicBezTo>
                <a:cubicBezTo>
                  <a:pt x="108" y="9"/>
                  <a:pt x="108" y="9"/>
                  <a:pt x="108" y="9"/>
                </a:cubicBezTo>
                <a:cubicBezTo>
                  <a:pt x="94" y="9"/>
                  <a:pt x="80" y="12"/>
                  <a:pt x="68" y="17"/>
                </a:cubicBezTo>
                <a:cubicBezTo>
                  <a:pt x="55" y="23"/>
                  <a:pt x="44" y="31"/>
                  <a:pt x="34" y="41"/>
                </a:cubicBezTo>
                <a:cubicBezTo>
                  <a:pt x="15" y="60"/>
                  <a:pt x="4" y="88"/>
                  <a:pt x="5" y="114"/>
                </a:cubicBezTo>
                <a:cubicBezTo>
                  <a:pt x="3" y="112"/>
                  <a:pt x="1" y="107"/>
                  <a:pt x="0" y="102"/>
                </a:cubicBezTo>
                <a:cubicBezTo>
                  <a:pt x="0" y="99"/>
                  <a:pt x="0" y="96"/>
                  <a:pt x="0" y="92"/>
                </a:cubicBezTo>
                <a:cubicBezTo>
                  <a:pt x="1" y="89"/>
                  <a:pt x="1" y="86"/>
                  <a:pt x="2" y="82"/>
                </a:cubicBezTo>
                <a:cubicBezTo>
                  <a:pt x="6" y="69"/>
                  <a:pt x="14" y="56"/>
                  <a:pt x="20" y="47"/>
                </a:cubicBezTo>
                <a:cubicBezTo>
                  <a:pt x="36" y="24"/>
                  <a:pt x="63" y="7"/>
                  <a:pt x="93" y="2"/>
                </a:cubicBezTo>
                <a:cubicBezTo>
                  <a:pt x="94" y="2"/>
                  <a:pt x="96" y="1"/>
                  <a:pt x="98" y="1"/>
                </a:cubicBezTo>
                <a:cubicBezTo>
                  <a:pt x="104" y="1"/>
                  <a:pt x="104" y="1"/>
                  <a:pt x="104" y="1"/>
                </a:cubicBezTo>
                <a:cubicBezTo>
                  <a:pt x="109" y="1"/>
                  <a:pt x="109" y="1"/>
                  <a:pt x="109" y="1"/>
                </a:cubicBezTo>
                <a:cubicBezTo>
                  <a:pt x="113" y="1"/>
                  <a:pt x="113" y="1"/>
                  <a:pt x="113" y="1"/>
                </a:cubicBezTo>
                <a:cubicBezTo>
                  <a:pt x="119" y="1"/>
                  <a:pt x="125" y="1"/>
                  <a:pt x="130" y="0"/>
                </a:cubicBezTo>
                <a:cubicBezTo>
                  <a:pt x="141" y="1"/>
                  <a:pt x="153" y="1"/>
                  <a:pt x="164" y="1"/>
                </a:cubicBezTo>
                <a:cubicBezTo>
                  <a:pt x="209" y="1"/>
                  <a:pt x="255" y="3"/>
                  <a:pt x="301" y="5"/>
                </a:cubicBezTo>
                <a:cubicBezTo>
                  <a:pt x="347" y="7"/>
                  <a:pt x="393" y="9"/>
                  <a:pt x="438" y="12"/>
                </a:cubicBezTo>
                <a:cubicBezTo>
                  <a:pt x="447" y="13"/>
                  <a:pt x="447" y="13"/>
                  <a:pt x="447" y="13"/>
                </a:cubicBezTo>
                <a:cubicBezTo>
                  <a:pt x="449" y="13"/>
                  <a:pt x="449" y="13"/>
                  <a:pt x="449" y="13"/>
                </a:cubicBezTo>
                <a:cubicBezTo>
                  <a:pt x="452" y="13"/>
                  <a:pt x="452" y="13"/>
                  <a:pt x="452" y="13"/>
                </a:cubicBezTo>
                <a:cubicBezTo>
                  <a:pt x="457" y="14"/>
                  <a:pt x="457" y="14"/>
                  <a:pt x="457" y="14"/>
                </a:cubicBezTo>
                <a:cubicBezTo>
                  <a:pt x="463" y="15"/>
                  <a:pt x="470" y="16"/>
                  <a:pt x="476" y="18"/>
                </a:cubicBezTo>
                <a:cubicBezTo>
                  <a:pt x="489" y="23"/>
                  <a:pt x="500" y="30"/>
                  <a:pt x="510" y="38"/>
                </a:cubicBezTo>
                <a:cubicBezTo>
                  <a:pt x="529" y="56"/>
                  <a:pt x="540" y="80"/>
                  <a:pt x="541" y="104"/>
                </a:cubicBezTo>
                <a:cubicBezTo>
                  <a:pt x="541" y="114"/>
                  <a:pt x="540" y="122"/>
                  <a:pt x="539" y="131"/>
                </a:cubicBezTo>
                <a:cubicBezTo>
                  <a:pt x="539" y="140"/>
                  <a:pt x="538" y="149"/>
                  <a:pt x="538" y="158"/>
                </a:cubicBezTo>
                <a:cubicBezTo>
                  <a:pt x="537" y="176"/>
                  <a:pt x="536" y="194"/>
                  <a:pt x="536" y="211"/>
                </a:cubicBezTo>
                <a:cubicBezTo>
                  <a:pt x="535" y="247"/>
                  <a:pt x="533" y="283"/>
                  <a:pt x="532" y="319"/>
                </a:cubicBezTo>
                <a:cubicBezTo>
                  <a:pt x="530" y="354"/>
                  <a:pt x="528" y="389"/>
                  <a:pt x="526" y="424"/>
                </a:cubicBezTo>
                <a:cubicBezTo>
                  <a:pt x="526" y="433"/>
                  <a:pt x="525" y="442"/>
                  <a:pt x="525" y="451"/>
                </a:cubicBezTo>
                <a:cubicBezTo>
                  <a:pt x="525" y="454"/>
                  <a:pt x="525" y="454"/>
                  <a:pt x="525" y="454"/>
                </a:cubicBezTo>
                <a:cubicBezTo>
                  <a:pt x="524" y="457"/>
                  <a:pt x="524" y="457"/>
                  <a:pt x="524" y="457"/>
                </a:cubicBezTo>
                <a:cubicBezTo>
                  <a:pt x="524" y="459"/>
                  <a:pt x="524" y="461"/>
                  <a:pt x="524" y="463"/>
                </a:cubicBezTo>
                <a:cubicBezTo>
                  <a:pt x="522" y="469"/>
                  <a:pt x="522" y="469"/>
                  <a:pt x="522" y="469"/>
                </a:cubicBezTo>
                <a:cubicBezTo>
                  <a:pt x="522" y="471"/>
                  <a:pt x="521" y="473"/>
                  <a:pt x="521" y="475"/>
                </a:cubicBezTo>
                <a:cubicBezTo>
                  <a:pt x="518" y="482"/>
                  <a:pt x="514" y="489"/>
                  <a:pt x="510" y="495"/>
                </a:cubicBezTo>
                <a:cubicBezTo>
                  <a:pt x="505" y="502"/>
                  <a:pt x="499" y="507"/>
                  <a:pt x="493" y="512"/>
                </a:cubicBezTo>
                <a:cubicBezTo>
                  <a:pt x="491" y="513"/>
                  <a:pt x="490" y="514"/>
                  <a:pt x="488" y="515"/>
                </a:cubicBezTo>
                <a:cubicBezTo>
                  <a:pt x="483" y="518"/>
                  <a:pt x="483" y="518"/>
                  <a:pt x="483" y="518"/>
                </a:cubicBezTo>
                <a:cubicBezTo>
                  <a:pt x="478" y="520"/>
                  <a:pt x="478" y="520"/>
                  <a:pt x="478" y="520"/>
                </a:cubicBezTo>
                <a:cubicBezTo>
                  <a:pt x="476" y="521"/>
                  <a:pt x="474" y="521"/>
                  <a:pt x="472" y="522"/>
                </a:cubicBezTo>
                <a:cubicBezTo>
                  <a:pt x="465" y="524"/>
                  <a:pt x="457" y="525"/>
                  <a:pt x="450" y="525"/>
                </a:cubicBezTo>
                <a:cubicBezTo>
                  <a:pt x="431" y="524"/>
                  <a:pt x="413" y="524"/>
                  <a:pt x="395" y="523"/>
                </a:cubicBezTo>
                <a:cubicBezTo>
                  <a:pt x="358" y="522"/>
                  <a:pt x="320" y="522"/>
                  <a:pt x="283" y="522"/>
                </a:cubicBezTo>
                <a:cubicBezTo>
                  <a:pt x="247" y="522"/>
                  <a:pt x="212" y="523"/>
                  <a:pt x="176" y="524"/>
                </a:cubicBezTo>
                <a:cubicBezTo>
                  <a:pt x="158" y="524"/>
                  <a:pt x="140" y="525"/>
                  <a:pt x="122" y="525"/>
                </a:cubicBezTo>
                <a:cubicBezTo>
                  <a:pt x="109" y="526"/>
                  <a:pt x="109" y="526"/>
                  <a:pt x="109" y="526"/>
                </a:cubicBezTo>
                <a:cubicBezTo>
                  <a:pt x="105" y="526"/>
                  <a:pt x="101" y="526"/>
                  <a:pt x="98" y="525"/>
                </a:cubicBezTo>
                <a:cubicBezTo>
                  <a:pt x="90" y="525"/>
                  <a:pt x="82" y="523"/>
                  <a:pt x="76" y="519"/>
                </a:cubicBezTo>
                <a:cubicBezTo>
                  <a:pt x="61" y="513"/>
                  <a:pt x="49" y="501"/>
                  <a:pt x="41" y="486"/>
                </a:cubicBezTo>
                <a:cubicBezTo>
                  <a:pt x="38" y="479"/>
                  <a:pt x="35" y="471"/>
                  <a:pt x="34" y="463"/>
                </a:cubicBezTo>
                <a:cubicBezTo>
                  <a:pt x="33" y="455"/>
                  <a:pt x="33" y="446"/>
                  <a:pt x="32" y="437"/>
                </a:cubicBezTo>
                <a:cubicBezTo>
                  <a:pt x="31" y="400"/>
                  <a:pt x="30" y="363"/>
                  <a:pt x="28" y="326"/>
                </a:cubicBezTo>
                <a:cubicBezTo>
                  <a:pt x="26" y="273"/>
                  <a:pt x="24" y="221"/>
                  <a:pt x="24" y="164"/>
                </a:cubicBezTo>
                <a:cubicBezTo>
                  <a:pt x="24" y="148"/>
                  <a:pt x="20" y="128"/>
                  <a:pt x="30" y="114"/>
                </a:cubicBezTo>
                <a:close/>
              </a:path>
            </a:pathLst>
          </a:custGeom>
          <a:solidFill>
            <a:schemeClr val="bg2">
              <a:lumMod val="25000"/>
            </a:schemeClr>
          </a:solidFill>
          <a:ln>
            <a:noFill/>
          </a:ln>
        </p:spPr>
        <p:txBody>
          <a:bodyPr vert="horz" wrap="square" lIns="91440" tIns="45720" rIns="91440" bIns="45720" numCol="1" anchor="ctr" anchorCtr="0" compatLnSpc="1"/>
          <a:lstStyle/>
          <a:p>
            <a:pPr algn="ctr"/>
            <a:r>
              <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rPr>
              <a:t>壹</a:t>
            </a:r>
            <a:endPar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32" name="稻壳儿春秋广告/盗版必究"/>
          <p:cNvSpPr txBox="1"/>
          <p:nvPr/>
        </p:nvSpPr>
        <p:spPr>
          <a:xfrm>
            <a:off x="2737866" y="3444799"/>
            <a:ext cx="2531404" cy="460375"/>
          </a:xfrm>
          <a:prstGeom prst="rect">
            <a:avLst/>
          </a:prstGeom>
          <a:noFill/>
        </p:spPr>
        <p:txBody>
          <a:bodyPr wrap="square" rtlCol="0">
            <a:spAutoFit/>
          </a:bodyPr>
          <a:lstStyle/>
          <a:p>
            <a:r>
              <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rPr>
              <a:t>概述</a:t>
            </a:r>
            <a:endPar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35" name="稻壳儿春秋广告/盗版必究        原创来源：http://chn.docer.com/works?userid=199329941#!/work_time"/>
          <p:cNvSpPr/>
          <p:nvPr/>
        </p:nvSpPr>
        <p:spPr bwMode="auto">
          <a:xfrm>
            <a:off x="1813025" y="4816011"/>
            <a:ext cx="791852" cy="770262"/>
          </a:xfrm>
          <a:custGeom>
            <a:avLst/>
            <a:gdLst>
              <a:gd name="T0" fmla="*/ 38 w 541"/>
              <a:gd name="T1" fmla="*/ 162 h 526"/>
              <a:gd name="T2" fmla="*/ 42 w 541"/>
              <a:gd name="T3" fmla="*/ 415 h 526"/>
              <a:gd name="T4" fmla="*/ 44 w 541"/>
              <a:gd name="T5" fmla="*/ 452 h 526"/>
              <a:gd name="T6" fmla="*/ 44 w 541"/>
              <a:gd name="T7" fmla="*/ 457 h 526"/>
              <a:gd name="T8" fmla="*/ 51 w 541"/>
              <a:gd name="T9" fmla="*/ 479 h 526"/>
              <a:gd name="T10" fmla="*/ 75 w 541"/>
              <a:gd name="T11" fmla="*/ 505 h 526"/>
              <a:gd name="T12" fmla="*/ 101 w 541"/>
              <a:gd name="T13" fmla="*/ 513 h 526"/>
              <a:gd name="T14" fmla="*/ 106 w 541"/>
              <a:gd name="T15" fmla="*/ 513 h 526"/>
              <a:gd name="T16" fmla="*/ 109 w 541"/>
              <a:gd name="T17" fmla="*/ 513 h 526"/>
              <a:gd name="T18" fmla="*/ 139 w 541"/>
              <a:gd name="T19" fmla="*/ 512 h 526"/>
              <a:gd name="T20" fmla="*/ 309 w 541"/>
              <a:gd name="T21" fmla="*/ 511 h 526"/>
              <a:gd name="T22" fmla="*/ 437 w 541"/>
              <a:gd name="T23" fmla="*/ 515 h 526"/>
              <a:gd name="T24" fmla="*/ 448 w 541"/>
              <a:gd name="T25" fmla="*/ 515 h 526"/>
              <a:gd name="T26" fmla="*/ 471 w 541"/>
              <a:gd name="T27" fmla="*/ 512 h 526"/>
              <a:gd name="T28" fmla="*/ 512 w 541"/>
              <a:gd name="T29" fmla="*/ 467 h 526"/>
              <a:gd name="T30" fmla="*/ 514 w 541"/>
              <a:gd name="T31" fmla="*/ 456 h 526"/>
              <a:gd name="T32" fmla="*/ 514 w 541"/>
              <a:gd name="T33" fmla="*/ 443 h 526"/>
              <a:gd name="T34" fmla="*/ 522 w 541"/>
              <a:gd name="T35" fmla="*/ 272 h 526"/>
              <a:gd name="T36" fmla="*/ 530 w 541"/>
              <a:gd name="T37" fmla="*/ 130 h 526"/>
              <a:gd name="T38" fmla="*/ 531 w 541"/>
              <a:gd name="T39" fmla="*/ 109 h 526"/>
              <a:gd name="T40" fmla="*/ 531 w 541"/>
              <a:gd name="T41" fmla="*/ 102 h 526"/>
              <a:gd name="T42" fmla="*/ 480 w 541"/>
              <a:gd name="T43" fmla="*/ 31 h 526"/>
              <a:gd name="T44" fmla="*/ 463 w 541"/>
              <a:gd name="T45" fmla="*/ 26 h 526"/>
              <a:gd name="T46" fmla="*/ 446 w 541"/>
              <a:gd name="T47" fmla="*/ 23 h 526"/>
              <a:gd name="T48" fmla="*/ 243 w 541"/>
              <a:gd name="T49" fmla="*/ 13 h 526"/>
              <a:gd name="T50" fmla="*/ 142 w 541"/>
              <a:gd name="T51" fmla="*/ 10 h 526"/>
              <a:gd name="T52" fmla="*/ 117 w 541"/>
              <a:gd name="T53" fmla="*/ 9 h 526"/>
              <a:gd name="T54" fmla="*/ 110 w 541"/>
              <a:gd name="T55" fmla="*/ 9 h 526"/>
              <a:gd name="T56" fmla="*/ 108 w 541"/>
              <a:gd name="T57" fmla="*/ 9 h 526"/>
              <a:gd name="T58" fmla="*/ 34 w 541"/>
              <a:gd name="T59" fmla="*/ 41 h 526"/>
              <a:gd name="T60" fmla="*/ 0 w 541"/>
              <a:gd name="T61" fmla="*/ 102 h 526"/>
              <a:gd name="T62" fmla="*/ 2 w 541"/>
              <a:gd name="T63" fmla="*/ 82 h 526"/>
              <a:gd name="T64" fmla="*/ 93 w 541"/>
              <a:gd name="T65" fmla="*/ 2 h 526"/>
              <a:gd name="T66" fmla="*/ 104 w 541"/>
              <a:gd name="T67" fmla="*/ 1 h 526"/>
              <a:gd name="T68" fmla="*/ 113 w 541"/>
              <a:gd name="T69" fmla="*/ 1 h 526"/>
              <a:gd name="T70" fmla="*/ 164 w 541"/>
              <a:gd name="T71" fmla="*/ 1 h 526"/>
              <a:gd name="T72" fmla="*/ 438 w 541"/>
              <a:gd name="T73" fmla="*/ 12 h 526"/>
              <a:gd name="T74" fmla="*/ 449 w 541"/>
              <a:gd name="T75" fmla="*/ 13 h 526"/>
              <a:gd name="T76" fmla="*/ 457 w 541"/>
              <a:gd name="T77" fmla="*/ 14 h 526"/>
              <a:gd name="T78" fmla="*/ 510 w 541"/>
              <a:gd name="T79" fmla="*/ 38 h 526"/>
              <a:gd name="T80" fmla="*/ 539 w 541"/>
              <a:gd name="T81" fmla="*/ 131 h 526"/>
              <a:gd name="T82" fmla="*/ 536 w 541"/>
              <a:gd name="T83" fmla="*/ 211 h 526"/>
              <a:gd name="T84" fmla="*/ 526 w 541"/>
              <a:gd name="T85" fmla="*/ 424 h 526"/>
              <a:gd name="T86" fmla="*/ 525 w 541"/>
              <a:gd name="T87" fmla="*/ 454 h 526"/>
              <a:gd name="T88" fmla="*/ 524 w 541"/>
              <a:gd name="T89" fmla="*/ 463 h 526"/>
              <a:gd name="T90" fmla="*/ 521 w 541"/>
              <a:gd name="T91" fmla="*/ 475 h 526"/>
              <a:gd name="T92" fmla="*/ 493 w 541"/>
              <a:gd name="T93" fmla="*/ 512 h 526"/>
              <a:gd name="T94" fmla="*/ 483 w 541"/>
              <a:gd name="T95" fmla="*/ 518 h 526"/>
              <a:gd name="T96" fmla="*/ 472 w 541"/>
              <a:gd name="T97" fmla="*/ 522 h 526"/>
              <a:gd name="T98" fmla="*/ 395 w 541"/>
              <a:gd name="T99" fmla="*/ 523 h 526"/>
              <a:gd name="T100" fmla="*/ 176 w 541"/>
              <a:gd name="T101" fmla="*/ 524 h 526"/>
              <a:gd name="T102" fmla="*/ 109 w 541"/>
              <a:gd name="T103" fmla="*/ 526 h 526"/>
              <a:gd name="T104" fmla="*/ 76 w 541"/>
              <a:gd name="T105" fmla="*/ 519 h 526"/>
              <a:gd name="T106" fmla="*/ 34 w 541"/>
              <a:gd name="T107" fmla="*/ 463 h 526"/>
              <a:gd name="T108" fmla="*/ 28 w 541"/>
              <a:gd name="T109" fmla="*/ 326 h 526"/>
              <a:gd name="T110" fmla="*/ 30 w 541"/>
              <a:gd name="T111" fmla="*/ 1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1" h="526">
                <a:moveTo>
                  <a:pt x="30" y="114"/>
                </a:moveTo>
                <a:cubicBezTo>
                  <a:pt x="45" y="124"/>
                  <a:pt x="38" y="148"/>
                  <a:pt x="38" y="162"/>
                </a:cubicBezTo>
                <a:cubicBezTo>
                  <a:pt x="37" y="231"/>
                  <a:pt x="38" y="299"/>
                  <a:pt x="40" y="365"/>
                </a:cubicBezTo>
                <a:cubicBezTo>
                  <a:pt x="41" y="382"/>
                  <a:pt x="41" y="398"/>
                  <a:pt x="42" y="415"/>
                </a:cubicBezTo>
                <a:cubicBezTo>
                  <a:pt x="42" y="423"/>
                  <a:pt x="43" y="431"/>
                  <a:pt x="43" y="439"/>
                </a:cubicBezTo>
                <a:cubicBezTo>
                  <a:pt x="44" y="452"/>
                  <a:pt x="44" y="452"/>
                  <a:pt x="44" y="452"/>
                </a:cubicBezTo>
                <a:cubicBezTo>
                  <a:pt x="44" y="453"/>
                  <a:pt x="44" y="454"/>
                  <a:pt x="44" y="455"/>
                </a:cubicBezTo>
                <a:cubicBezTo>
                  <a:pt x="44" y="457"/>
                  <a:pt x="44" y="457"/>
                  <a:pt x="44" y="457"/>
                </a:cubicBezTo>
                <a:cubicBezTo>
                  <a:pt x="44" y="458"/>
                  <a:pt x="44" y="460"/>
                  <a:pt x="45" y="462"/>
                </a:cubicBezTo>
                <a:cubicBezTo>
                  <a:pt x="46" y="468"/>
                  <a:pt x="48" y="474"/>
                  <a:pt x="51" y="479"/>
                </a:cubicBezTo>
                <a:cubicBezTo>
                  <a:pt x="53" y="485"/>
                  <a:pt x="57" y="489"/>
                  <a:pt x="61" y="494"/>
                </a:cubicBezTo>
                <a:cubicBezTo>
                  <a:pt x="65" y="498"/>
                  <a:pt x="70" y="502"/>
                  <a:pt x="75" y="505"/>
                </a:cubicBezTo>
                <a:cubicBezTo>
                  <a:pt x="80" y="508"/>
                  <a:pt x="85" y="510"/>
                  <a:pt x="91" y="511"/>
                </a:cubicBezTo>
                <a:cubicBezTo>
                  <a:pt x="94" y="512"/>
                  <a:pt x="97" y="513"/>
                  <a:pt x="101" y="513"/>
                </a:cubicBezTo>
                <a:cubicBezTo>
                  <a:pt x="103" y="513"/>
                  <a:pt x="103" y="513"/>
                  <a:pt x="103" y="513"/>
                </a:cubicBezTo>
                <a:cubicBezTo>
                  <a:pt x="106" y="513"/>
                  <a:pt x="106" y="513"/>
                  <a:pt x="106" y="513"/>
                </a:cubicBezTo>
                <a:cubicBezTo>
                  <a:pt x="108" y="513"/>
                  <a:pt x="108" y="513"/>
                  <a:pt x="108" y="513"/>
                </a:cubicBezTo>
                <a:cubicBezTo>
                  <a:pt x="109" y="513"/>
                  <a:pt x="109" y="513"/>
                  <a:pt x="109" y="513"/>
                </a:cubicBezTo>
                <a:cubicBezTo>
                  <a:pt x="111" y="513"/>
                  <a:pt x="111" y="513"/>
                  <a:pt x="111" y="513"/>
                </a:cubicBezTo>
                <a:cubicBezTo>
                  <a:pt x="120" y="512"/>
                  <a:pt x="130" y="512"/>
                  <a:pt x="139" y="512"/>
                </a:cubicBezTo>
                <a:cubicBezTo>
                  <a:pt x="158" y="511"/>
                  <a:pt x="177" y="511"/>
                  <a:pt x="196" y="511"/>
                </a:cubicBezTo>
                <a:cubicBezTo>
                  <a:pt x="233" y="510"/>
                  <a:pt x="271" y="510"/>
                  <a:pt x="309" y="511"/>
                </a:cubicBezTo>
                <a:cubicBezTo>
                  <a:pt x="347" y="512"/>
                  <a:pt x="385" y="513"/>
                  <a:pt x="423" y="514"/>
                </a:cubicBezTo>
                <a:cubicBezTo>
                  <a:pt x="437" y="515"/>
                  <a:pt x="437" y="515"/>
                  <a:pt x="437" y="515"/>
                </a:cubicBezTo>
                <a:cubicBezTo>
                  <a:pt x="444" y="515"/>
                  <a:pt x="444" y="515"/>
                  <a:pt x="444" y="515"/>
                </a:cubicBezTo>
                <a:cubicBezTo>
                  <a:pt x="448" y="515"/>
                  <a:pt x="448" y="515"/>
                  <a:pt x="448" y="515"/>
                </a:cubicBezTo>
                <a:cubicBezTo>
                  <a:pt x="449" y="515"/>
                  <a:pt x="450" y="515"/>
                  <a:pt x="451" y="515"/>
                </a:cubicBezTo>
                <a:cubicBezTo>
                  <a:pt x="458" y="515"/>
                  <a:pt x="464" y="514"/>
                  <a:pt x="471" y="512"/>
                </a:cubicBezTo>
                <a:cubicBezTo>
                  <a:pt x="484" y="507"/>
                  <a:pt x="496" y="499"/>
                  <a:pt x="504" y="486"/>
                </a:cubicBezTo>
                <a:cubicBezTo>
                  <a:pt x="507" y="481"/>
                  <a:pt x="510" y="474"/>
                  <a:pt x="512" y="467"/>
                </a:cubicBezTo>
                <a:cubicBezTo>
                  <a:pt x="513" y="462"/>
                  <a:pt x="513" y="462"/>
                  <a:pt x="513" y="462"/>
                </a:cubicBezTo>
                <a:cubicBezTo>
                  <a:pt x="513" y="460"/>
                  <a:pt x="514" y="458"/>
                  <a:pt x="514" y="456"/>
                </a:cubicBezTo>
                <a:cubicBezTo>
                  <a:pt x="514" y="455"/>
                  <a:pt x="514" y="452"/>
                  <a:pt x="514" y="450"/>
                </a:cubicBezTo>
                <a:cubicBezTo>
                  <a:pt x="514" y="443"/>
                  <a:pt x="514" y="443"/>
                  <a:pt x="514" y="443"/>
                </a:cubicBezTo>
                <a:cubicBezTo>
                  <a:pt x="515" y="424"/>
                  <a:pt x="516" y="405"/>
                  <a:pt x="517" y="386"/>
                </a:cubicBezTo>
                <a:cubicBezTo>
                  <a:pt x="518" y="348"/>
                  <a:pt x="520" y="310"/>
                  <a:pt x="522" y="272"/>
                </a:cubicBezTo>
                <a:cubicBezTo>
                  <a:pt x="524" y="234"/>
                  <a:pt x="527" y="197"/>
                  <a:pt x="529" y="159"/>
                </a:cubicBezTo>
                <a:cubicBezTo>
                  <a:pt x="530" y="130"/>
                  <a:pt x="530" y="130"/>
                  <a:pt x="530" y="130"/>
                </a:cubicBezTo>
                <a:cubicBezTo>
                  <a:pt x="531" y="116"/>
                  <a:pt x="531" y="116"/>
                  <a:pt x="531" y="116"/>
                </a:cubicBezTo>
                <a:cubicBezTo>
                  <a:pt x="531" y="114"/>
                  <a:pt x="531" y="112"/>
                  <a:pt x="531" y="109"/>
                </a:cubicBezTo>
                <a:cubicBezTo>
                  <a:pt x="531" y="106"/>
                  <a:pt x="531" y="106"/>
                  <a:pt x="531" y="106"/>
                </a:cubicBezTo>
                <a:cubicBezTo>
                  <a:pt x="531" y="102"/>
                  <a:pt x="531" y="102"/>
                  <a:pt x="531" y="102"/>
                </a:cubicBezTo>
                <a:cubicBezTo>
                  <a:pt x="530" y="84"/>
                  <a:pt x="521" y="65"/>
                  <a:pt x="508" y="51"/>
                </a:cubicBezTo>
                <a:cubicBezTo>
                  <a:pt x="500" y="43"/>
                  <a:pt x="491" y="36"/>
                  <a:pt x="480" y="31"/>
                </a:cubicBezTo>
                <a:cubicBezTo>
                  <a:pt x="477" y="30"/>
                  <a:pt x="475" y="29"/>
                  <a:pt x="472" y="28"/>
                </a:cubicBezTo>
                <a:cubicBezTo>
                  <a:pt x="469" y="27"/>
                  <a:pt x="466" y="26"/>
                  <a:pt x="463" y="26"/>
                </a:cubicBezTo>
                <a:cubicBezTo>
                  <a:pt x="460" y="25"/>
                  <a:pt x="457" y="24"/>
                  <a:pt x="454" y="24"/>
                </a:cubicBezTo>
                <a:cubicBezTo>
                  <a:pt x="451" y="24"/>
                  <a:pt x="448" y="24"/>
                  <a:pt x="446" y="23"/>
                </a:cubicBezTo>
                <a:cubicBezTo>
                  <a:pt x="423" y="22"/>
                  <a:pt x="401" y="21"/>
                  <a:pt x="378" y="19"/>
                </a:cubicBezTo>
                <a:cubicBezTo>
                  <a:pt x="333" y="17"/>
                  <a:pt x="288" y="15"/>
                  <a:pt x="243" y="13"/>
                </a:cubicBezTo>
                <a:cubicBezTo>
                  <a:pt x="220" y="12"/>
                  <a:pt x="198" y="11"/>
                  <a:pt x="175" y="10"/>
                </a:cubicBezTo>
                <a:cubicBezTo>
                  <a:pt x="164" y="10"/>
                  <a:pt x="153" y="10"/>
                  <a:pt x="142" y="10"/>
                </a:cubicBezTo>
                <a:cubicBezTo>
                  <a:pt x="125" y="9"/>
                  <a:pt x="125" y="9"/>
                  <a:pt x="125" y="9"/>
                </a:cubicBezTo>
                <a:cubicBezTo>
                  <a:pt x="117" y="9"/>
                  <a:pt x="117" y="9"/>
                  <a:pt x="117" y="9"/>
                </a:cubicBezTo>
                <a:cubicBezTo>
                  <a:pt x="112" y="9"/>
                  <a:pt x="112" y="9"/>
                  <a:pt x="112" y="9"/>
                </a:cubicBezTo>
                <a:cubicBezTo>
                  <a:pt x="110" y="9"/>
                  <a:pt x="110" y="9"/>
                  <a:pt x="110" y="9"/>
                </a:cubicBezTo>
                <a:cubicBezTo>
                  <a:pt x="109" y="9"/>
                  <a:pt x="109" y="9"/>
                  <a:pt x="109" y="9"/>
                </a:cubicBezTo>
                <a:cubicBezTo>
                  <a:pt x="108" y="9"/>
                  <a:pt x="108" y="9"/>
                  <a:pt x="108" y="9"/>
                </a:cubicBezTo>
                <a:cubicBezTo>
                  <a:pt x="94" y="9"/>
                  <a:pt x="80" y="12"/>
                  <a:pt x="68" y="17"/>
                </a:cubicBezTo>
                <a:cubicBezTo>
                  <a:pt x="55" y="23"/>
                  <a:pt x="44" y="31"/>
                  <a:pt x="34" y="41"/>
                </a:cubicBezTo>
                <a:cubicBezTo>
                  <a:pt x="15" y="60"/>
                  <a:pt x="4" y="88"/>
                  <a:pt x="5" y="114"/>
                </a:cubicBezTo>
                <a:cubicBezTo>
                  <a:pt x="3" y="112"/>
                  <a:pt x="1" y="107"/>
                  <a:pt x="0" y="102"/>
                </a:cubicBezTo>
                <a:cubicBezTo>
                  <a:pt x="0" y="99"/>
                  <a:pt x="0" y="96"/>
                  <a:pt x="0" y="92"/>
                </a:cubicBezTo>
                <a:cubicBezTo>
                  <a:pt x="1" y="89"/>
                  <a:pt x="1" y="86"/>
                  <a:pt x="2" y="82"/>
                </a:cubicBezTo>
                <a:cubicBezTo>
                  <a:pt x="6" y="69"/>
                  <a:pt x="14" y="56"/>
                  <a:pt x="20" y="47"/>
                </a:cubicBezTo>
                <a:cubicBezTo>
                  <a:pt x="36" y="24"/>
                  <a:pt x="63" y="7"/>
                  <a:pt x="93" y="2"/>
                </a:cubicBezTo>
                <a:cubicBezTo>
                  <a:pt x="94" y="2"/>
                  <a:pt x="96" y="1"/>
                  <a:pt x="98" y="1"/>
                </a:cubicBezTo>
                <a:cubicBezTo>
                  <a:pt x="104" y="1"/>
                  <a:pt x="104" y="1"/>
                  <a:pt x="104" y="1"/>
                </a:cubicBezTo>
                <a:cubicBezTo>
                  <a:pt x="109" y="1"/>
                  <a:pt x="109" y="1"/>
                  <a:pt x="109" y="1"/>
                </a:cubicBezTo>
                <a:cubicBezTo>
                  <a:pt x="113" y="1"/>
                  <a:pt x="113" y="1"/>
                  <a:pt x="113" y="1"/>
                </a:cubicBezTo>
                <a:cubicBezTo>
                  <a:pt x="119" y="1"/>
                  <a:pt x="125" y="1"/>
                  <a:pt x="130" y="0"/>
                </a:cubicBezTo>
                <a:cubicBezTo>
                  <a:pt x="141" y="1"/>
                  <a:pt x="153" y="1"/>
                  <a:pt x="164" y="1"/>
                </a:cubicBezTo>
                <a:cubicBezTo>
                  <a:pt x="209" y="1"/>
                  <a:pt x="255" y="3"/>
                  <a:pt x="301" y="5"/>
                </a:cubicBezTo>
                <a:cubicBezTo>
                  <a:pt x="347" y="7"/>
                  <a:pt x="393" y="9"/>
                  <a:pt x="438" y="12"/>
                </a:cubicBezTo>
                <a:cubicBezTo>
                  <a:pt x="447" y="13"/>
                  <a:pt x="447" y="13"/>
                  <a:pt x="447" y="13"/>
                </a:cubicBezTo>
                <a:cubicBezTo>
                  <a:pt x="449" y="13"/>
                  <a:pt x="449" y="13"/>
                  <a:pt x="449" y="13"/>
                </a:cubicBezTo>
                <a:cubicBezTo>
                  <a:pt x="452" y="13"/>
                  <a:pt x="452" y="13"/>
                  <a:pt x="452" y="13"/>
                </a:cubicBezTo>
                <a:cubicBezTo>
                  <a:pt x="457" y="14"/>
                  <a:pt x="457" y="14"/>
                  <a:pt x="457" y="14"/>
                </a:cubicBezTo>
                <a:cubicBezTo>
                  <a:pt x="463" y="15"/>
                  <a:pt x="470" y="16"/>
                  <a:pt x="476" y="18"/>
                </a:cubicBezTo>
                <a:cubicBezTo>
                  <a:pt x="489" y="23"/>
                  <a:pt x="500" y="30"/>
                  <a:pt x="510" y="38"/>
                </a:cubicBezTo>
                <a:cubicBezTo>
                  <a:pt x="529" y="56"/>
                  <a:pt x="540" y="80"/>
                  <a:pt x="541" y="104"/>
                </a:cubicBezTo>
                <a:cubicBezTo>
                  <a:pt x="541" y="114"/>
                  <a:pt x="540" y="122"/>
                  <a:pt x="539" y="131"/>
                </a:cubicBezTo>
                <a:cubicBezTo>
                  <a:pt x="539" y="140"/>
                  <a:pt x="538" y="149"/>
                  <a:pt x="538" y="158"/>
                </a:cubicBezTo>
                <a:cubicBezTo>
                  <a:pt x="537" y="176"/>
                  <a:pt x="536" y="194"/>
                  <a:pt x="536" y="211"/>
                </a:cubicBezTo>
                <a:cubicBezTo>
                  <a:pt x="535" y="247"/>
                  <a:pt x="533" y="283"/>
                  <a:pt x="532" y="319"/>
                </a:cubicBezTo>
                <a:cubicBezTo>
                  <a:pt x="530" y="354"/>
                  <a:pt x="528" y="389"/>
                  <a:pt x="526" y="424"/>
                </a:cubicBezTo>
                <a:cubicBezTo>
                  <a:pt x="526" y="433"/>
                  <a:pt x="525" y="442"/>
                  <a:pt x="525" y="451"/>
                </a:cubicBezTo>
                <a:cubicBezTo>
                  <a:pt x="525" y="454"/>
                  <a:pt x="525" y="454"/>
                  <a:pt x="525" y="454"/>
                </a:cubicBezTo>
                <a:cubicBezTo>
                  <a:pt x="524" y="457"/>
                  <a:pt x="524" y="457"/>
                  <a:pt x="524" y="457"/>
                </a:cubicBezTo>
                <a:cubicBezTo>
                  <a:pt x="524" y="459"/>
                  <a:pt x="524" y="461"/>
                  <a:pt x="524" y="463"/>
                </a:cubicBezTo>
                <a:cubicBezTo>
                  <a:pt x="522" y="469"/>
                  <a:pt x="522" y="469"/>
                  <a:pt x="522" y="469"/>
                </a:cubicBezTo>
                <a:cubicBezTo>
                  <a:pt x="522" y="471"/>
                  <a:pt x="521" y="473"/>
                  <a:pt x="521" y="475"/>
                </a:cubicBezTo>
                <a:cubicBezTo>
                  <a:pt x="518" y="482"/>
                  <a:pt x="514" y="489"/>
                  <a:pt x="510" y="495"/>
                </a:cubicBezTo>
                <a:cubicBezTo>
                  <a:pt x="505" y="502"/>
                  <a:pt x="499" y="507"/>
                  <a:pt x="493" y="512"/>
                </a:cubicBezTo>
                <a:cubicBezTo>
                  <a:pt x="491" y="513"/>
                  <a:pt x="490" y="514"/>
                  <a:pt x="488" y="515"/>
                </a:cubicBezTo>
                <a:cubicBezTo>
                  <a:pt x="483" y="518"/>
                  <a:pt x="483" y="518"/>
                  <a:pt x="483" y="518"/>
                </a:cubicBezTo>
                <a:cubicBezTo>
                  <a:pt x="478" y="520"/>
                  <a:pt x="478" y="520"/>
                  <a:pt x="478" y="520"/>
                </a:cubicBezTo>
                <a:cubicBezTo>
                  <a:pt x="476" y="521"/>
                  <a:pt x="474" y="521"/>
                  <a:pt x="472" y="522"/>
                </a:cubicBezTo>
                <a:cubicBezTo>
                  <a:pt x="465" y="524"/>
                  <a:pt x="457" y="525"/>
                  <a:pt x="450" y="525"/>
                </a:cubicBezTo>
                <a:cubicBezTo>
                  <a:pt x="431" y="524"/>
                  <a:pt x="413" y="524"/>
                  <a:pt x="395" y="523"/>
                </a:cubicBezTo>
                <a:cubicBezTo>
                  <a:pt x="358" y="522"/>
                  <a:pt x="320" y="522"/>
                  <a:pt x="283" y="522"/>
                </a:cubicBezTo>
                <a:cubicBezTo>
                  <a:pt x="247" y="522"/>
                  <a:pt x="212" y="523"/>
                  <a:pt x="176" y="524"/>
                </a:cubicBezTo>
                <a:cubicBezTo>
                  <a:pt x="158" y="524"/>
                  <a:pt x="140" y="525"/>
                  <a:pt x="122" y="525"/>
                </a:cubicBezTo>
                <a:cubicBezTo>
                  <a:pt x="109" y="526"/>
                  <a:pt x="109" y="526"/>
                  <a:pt x="109" y="526"/>
                </a:cubicBezTo>
                <a:cubicBezTo>
                  <a:pt x="105" y="526"/>
                  <a:pt x="101" y="526"/>
                  <a:pt x="98" y="525"/>
                </a:cubicBezTo>
                <a:cubicBezTo>
                  <a:pt x="90" y="525"/>
                  <a:pt x="82" y="523"/>
                  <a:pt x="76" y="519"/>
                </a:cubicBezTo>
                <a:cubicBezTo>
                  <a:pt x="61" y="513"/>
                  <a:pt x="49" y="501"/>
                  <a:pt x="41" y="486"/>
                </a:cubicBezTo>
                <a:cubicBezTo>
                  <a:pt x="38" y="479"/>
                  <a:pt x="35" y="471"/>
                  <a:pt x="34" y="463"/>
                </a:cubicBezTo>
                <a:cubicBezTo>
                  <a:pt x="33" y="455"/>
                  <a:pt x="33" y="446"/>
                  <a:pt x="32" y="437"/>
                </a:cubicBezTo>
                <a:cubicBezTo>
                  <a:pt x="31" y="400"/>
                  <a:pt x="30" y="363"/>
                  <a:pt x="28" y="326"/>
                </a:cubicBezTo>
                <a:cubicBezTo>
                  <a:pt x="26" y="273"/>
                  <a:pt x="24" y="221"/>
                  <a:pt x="24" y="164"/>
                </a:cubicBezTo>
                <a:cubicBezTo>
                  <a:pt x="24" y="148"/>
                  <a:pt x="20" y="128"/>
                  <a:pt x="30" y="114"/>
                </a:cubicBezTo>
                <a:close/>
              </a:path>
            </a:pathLst>
          </a:custGeom>
          <a:solidFill>
            <a:schemeClr val="bg2">
              <a:lumMod val="25000"/>
            </a:schemeClr>
          </a:solidFill>
          <a:ln>
            <a:noFill/>
          </a:ln>
        </p:spPr>
        <p:txBody>
          <a:bodyPr vert="horz" wrap="square" lIns="91440" tIns="45720" rIns="91440" bIns="45720" numCol="1" anchor="ctr" anchorCtr="0" compatLnSpc="1"/>
          <a:lstStyle/>
          <a:p>
            <a:pPr algn="ctr"/>
            <a:r>
              <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rPr>
              <a:t>叁</a:t>
            </a:r>
            <a:endPar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38" name="稻壳儿春秋广告/盗版必究"/>
          <p:cNvSpPr txBox="1"/>
          <p:nvPr/>
        </p:nvSpPr>
        <p:spPr>
          <a:xfrm>
            <a:off x="2737866" y="4831810"/>
            <a:ext cx="2531404" cy="460375"/>
          </a:xfrm>
          <a:prstGeom prst="rect">
            <a:avLst/>
          </a:prstGeom>
          <a:noFill/>
        </p:spPr>
        <p:txBody>
          <a:bodyPr wrap="square" rtlCol="0">
            <a:spAutoFit/>
          </a:bodyPr>
          <a:lstStyle/>
          <a:p>
            <a:r>
              <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rPr>
              <a:t>性能需求</a:t>
            </a:r>
            <a:endPar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40" name="稻壳儿春秋广告/盗版必究        原创来源：http://chn.docer.com/works?userid=199329941#!/work_time"/>
          <p:cNvSpPr/>
          <p:nvPr/>
        </p:nvSpPr>
        <p:spPr bwMode="auto">
          <a:xfrm>
            <a:off x="6725955" y="3429000"/>
            <a:ext cx="791852" cy="770262"/>
          </a:xfrm>
          <a:custGeom>
            <a:avLst/>
            <a:gdLst>
              <a:gd name="T0" fmla="*/ 38 w 541"/>
              <a:gd name="T1" fmla="*/ 162 h 526"/>
              <a:gd name="T2" fmla="*/ 42 w 541"/>
              <a:gd name="T3" fmla="*/ 415 h 526"/>
              <a:gd name="T4" fmla="*/ 44 w 541"/>
              <a:gd name="T5" fmla="*/ 452 h 526"/>
              <a:gd name="T6" fmla="*/ 44 w 541"/>
              <a:gd name="T7" fmla="*/ 457 h 526"/>
              <a:gd name="T8" fmla="*/ 51 w 541"/>
              <a:gd name="T9" fmla="*/ 479 h 526"/>
              <a:gd name="T10" fmla="*/ 75 w 541"/>
              <a:gd name="T11" fmla="*/ 505 h 526"/>
              <a:gd name="T12" fmla="*/ 101 w 541"/>
              <a:gd name="T13" fmla="*/ 513 h 526"/>
              <a:gd name="T14" fmla="*/ 106 w 541"/>
              <a:gd name="T15" fmla="*/ 513 h 526"/>
              <a:gd name="T16" fmla="*/ 109 w 541"/>
              <a:gd name="T17" fmla="*/ 513 h 526"/>
              <a:gd name="T18" fmla="*/ 139 w 541"/>
              <a:gd name="T19" fmla="*/ 512 h 526"/>
              <a:gd name="T20" fmla="*/ 309 w 541"/>
              <a:gd name="T21" fmla="*/ 511 h 526"/>
              <a:gd name="T22" fmla="*/ 437 w 541"/>
              <a:gd name="T23" fmla="*/ 515 h 526"/>
              <a:gd name="T24" fmla="*/ 448 w 541"/>
              <a:gd name="T25" fmla="*/ 515 h 526"/>
              <a:gd name="T26" fmla="*/ 471 w 541"/>
              <a:gd name="T27" fmla="*/ 512 h 526"/>
              <a:gd name="T28" fmla="*/ 512 w 541"/>
              <a:gd name="T29" fmla="*/ 467 h 526"/>
              <a:gd name="T30" fmla="*/ 514 w 541"/>
              <a:gd name="T31" fmla="*/ 456 h 526"/>
              <a:gd name="T32" fmla="*/ 514 w 541"/>
              <a:gd name="T33" fmla="*/ 443 h 526"/>
              <a:gd name="T34" fmla="*/ 522 w 541"/>
              <a:gd name="T35" fmla="*/ 272 h 526"/>
              <a:gd name="T36" fmla="*/ 530 w 541"/>
              <a:gd name="T37" fmla="*/ 130 h 526"/>
              <a:gd name="T38" fmla="*/ 531 w 541"/>
              <a:gd name="T39" fmla="*/ 109 h 526"/>
              <a:gd name="T40" fmla="*/ 531 w 541"/>
              <a:gd name="T41" fmla="*/ 102 h 526"/>
              <a:gd name="T42" fmla="*/ 480 w 541"/>
              <a:gd name="T43" fmla="*/ 31 h 526"/>
              <a:gd name="T44" fmla="*/ 463 w 541"/>
              <a:gd name="T45" fmla="*/ 26 h 526"/>
              <a:gd name="T46" fmla="*/ 446 w 541"/>
              <a:gd name="T47" fmla="*/ 23 h 526"/>
              <a:gd name="T48" fmla="*/ 243 w 541"/>
              <a:gd name="T49" fmla="*/ 13 h 526"/>
              <a:gd name="T50" fmla="*/ 142 w 541"/>
              <a:gd name="T51" fmla="*/ 10 h 526"/>
              <a:gd name="T52" fmla="*/ 117 w 541"/>
              <a:gd name="T53" fmla="*/ 9 h 526"/>
              <a:gd name="T54" fmla="*/ 110 w 541"/>
              <a:gd name="T55" fmla="*/ 9 h 526"/>
              <a:gd name="T56" fmla="*/ 108 w 541"/>
              <a:gd name="T57" fmla="*/ 9 h 526"/>
              <a:gd name="T58" fmla="*/ 34 w 541"/>
              <a:gd name="T59" fmla="*/ 41 h 526"/>
              <a:gd name="T60" fmla="*/ 0 w 541"/>
              <a:gd name="T61" fmla="*/ 102 h 526"/>
              <a:gd name="T62" fmla="*/ 2 w 541"/>
              <a:gd name="T63" fmla="*/ 82 h 526"/>
              <a:gd name="T64" fmla="*/ 93 w 541"/>
              <a:gd name="T65" fmla="*/ 2 h 526"/>
              <a:gd name="T66" fmla="*/ 104 w 541"/>
              <a:gd name="T67" fmla="*/ 1 h 526"/>
              <a:gd name="T68" fmla="*/ 113 w 541"/>
              <a:gd name="T69" fmla="*/ 1 h 526"/>
              <a:gd name="T70" fmla="*/ 164 w 541"/>
              <a:gd name="T71" fmla="*/ 1 h 526"/>
              <a:gd name="T72" fmla="*/ 438 w 541"/>
              <a:gd name="T73" fmla="*/ 12 h 526"/>
              <a:gd name="T74" fmla="*/ 449 w 541"/>
              <a:gd name="T75" fmla="*/ 13 h 526"/>
              <a:gd name="T76" fmla="*/ 457 w 541"/>
              <a:gd name="T77" fmla="*/ 14 h 526"/>
              <a:gd name="T78" fmla="*/ 510 w 541"/>
              <a:gd name="T79" fmla="*/ 38 h 526"/>
              <a:gd name="T80" fmla="*/ 539 w 541"/>
              <a:gd name="T81" fmla="*/ 131 h 526"/>
              <a:gd name="T82" fmla="*/ 536 w 541"/>
              <a:gd name="T83" fmla="*/ 211 h 526"/>
              <a:gd name="T84" fmla="*/ 526 w 541"/>
              <a:gd name="T85" fmla="*/ 424 h 526"/>
              <a:gd name="T86" fmla="*/ 525 w 541"/>
              <a:gd name="T87" fmla="*/ 454 h 526"/>
              <a:gd name="T88" fmla="*/ 524 w 541"/>
              <a:gd name="T89" fmla="*/ 463 h 526"/>
              <a:gd name="T90" fmla="*/ 521 w 541"/>
              <a:gd name="T91" fmla="*/ 475 h 526"/>
              <a:gd name="T92" fmla="*/ 493 w 541"/>
              <a:gd name="T93" fmla="*/ 512 h 526"/>
              <a:gd name="T94" fmla="*/ 483 w 541"/>
              <a:gd name="T95" fmla="*/ 518 h 526"/>
              <a:gd name="T96" fmla="*/ 472 w 541"/>
              <a:gd name="T97" fmla="*/ 522 h 526"/>
              <a:gd name="T98" fmla="*/ 395 w 541"/>
              <a:gd name="T99" fmla="*/ 523 h 526"/>
              <a:gd name="T100" fmla="*/ 176 w 541"/>
              <a:gd name="T101" fmla="*/ 524 h 526"/>
              <a:gd name="T102" fmla="*/ 109 w 541"/>
              <a:gd name="T103" fmla="*/ 526 h 526"/>
              <a:gd name="T104" fmla="*/ 76 w 541"/>
              <a:gd name="T105" fmla="*/ 519 h 526"/>
              <a:gd name="T106" fmla="*/ 34 w 541"/>
              <a:gd name="T107" fmla="*/ 463 h 526"/>
              <a:gd name="T108" fmla="*/ 28 w 541"/>
              <a:gd name="T109" fmla="*/ 326 h 526"/>
              <a:gd name="T110" fmla="*/ 30 w 541"/>
              <a:gd name="T111" fmla="*/ 1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1" h="526">
                <a:moveTo>
                  <a:pt x="30" y="114"/>
                </a:moveTo>
                <a:cubicBezTo>
                  <a:pt x="45" y="124"/>
                  <a:pt x="38" y="148"/>
                  <a:pt x="38" y="162"/>
                </a:cubicBezTo>
                <a:cubicBezTo>
                  <a:pt x="37" y="231"/>
                  <a:pt x="38" y="299"/>
                  <a:pt x="40" y="365"/>
                </a:cubicBezTo>
                <a:cubicBezTo>
                  <a:pt x="41" y="382"/>
                  <a:pt x="41" y="398"/>
                  <a:pt x="42" y="415"/>
                </a:cubicBezTo>
                <a:cubicBezTo>
                  <a:pt x="42" y="423"/>
                  <a:pt x="43" y="431"/>
                  <a:pt x="43" y="439"/>
                </a:cubicBezTo>
                <a:cubicBezTo>
                  <a:pt x="44" y="452"/>
                  <a:pt x="44" y="452"/>
                  <a:pt x="44" y="452"/>
                </a:cubicBezTo>
                <a:cubicBezTo>
                  <a:pt x="44" y="453"/>
                  <a:pt x="44" y="454"/>
                  <a:pt x="44" y="455"/>
                </a:cubicBezTo>
                <a:cubicBezTo>
                  <a:pt x="44" y="457"/>
                  <a:pt x="44" y="457"/>
                  <a:pt x="44" y="457"/>
                </a:cubicBezTo>
                <a:cubicBezTo>
                  <a:pt x="44" y="458"/>
                  <a:pt x="44" y="460"/>
                  <a:pt x="45" y="462"/>
                </a:cubicBezTo>
                <a:cubicBezTo>
                  <a:pt x="46" y="468"/>
                  <a:pt x="48" y="474"/>
                  <a:pt x="51" y="479"/>
                </a:cubicBezTo>
                <a:cubicBezTo>
                  <a:pt x="53" y="485"/>
                  <a:pt x="57" y="489"/>
                  <a:pt x="61" y="494"/>
                </a:cubicBezTo>
                <a:cubicBezTo>
                  <a:pt x="65" y="498"/>
                  <a:pt x="70" y="502"/>
                  <a:pt x="75" y="505"/>
                </a:cubicBezTo>
                <a:cubicBezTo>
                  <a:pt x="80" y="508"/>
                  <a:pt x="85" y="510"/>
                  <a:pt x="91" y="511"/>
                </a:cubicBezTo>
                <a:cubicBezTo>
                  <a:pt x="94" y="512"/>
                  <a:pt x="97" y="513"/>
                  <a:pt x="101" y="513"/>
                </a:cubicBezTo>
                <a:cubicBezTo>
                  <a:pt x="103" y="513"/>
                  <a:pt x="103" y="513"/>
                  <a:pt x="103" y="513"/>
                </a:cubicBezTo>
                <a:cubicBezTo>
                  <a:pt x="106" y="513"/>
                  <a:pt x="106" y="513"/>
                  <a:pt x="106" y="513"/>
                </a:cubicBezTo>
                <a:cubicBezTo>
                  <a:pt x="108" y="513"/>
                  <a:pt x="108" y="513"/>
                  <a:pt x="108" y="513"/>
                </a:cubicBezTo>
                <a:cubicBezTo>
                  <a:pt x="109" y="513"/>
                  <a:pt x="109" y="513"/>
                  <a:pt x="109" y="513"/>
                </a:cubicBezTo>
                <a:cubicBezTo>
                  <a:pt x="111" y="513"/>
                  <a:pt x="111" y="513"/>
                  <a:pt x="111" y="513"/>
                </a:cubicBezTo>
                <a:cubicBezTo>
                  <a:pt x="120" y="512"/>
                  <a:pt x="130" y="512"/>
                  <a:pt x="139" y="512"/>
                </a:cubicBezTo>
                <a:cubicBezTo>
                  <a:pt x="158" y="511"/>
                  <a:pt x="177" y="511"/>
                  <a:pt x="196" y="511"/>
                </a:cubicBezTo>
                <a:cubicBezTo>
                  <a:pt x="233" y="510"/>
                  <a:pt x="271" y="510"/>
                  <a:pt x="309" y="511"/>
                </a:cubicBezTo>
                <a:cubicBezTo>
                  <a:pt x="347" y="512"/>
                  <a:pt x="385" y="513"/>
                  <a:pt x="423" y="514"/>
                </a:cubicBezTo>
                <a:cubicBezTo>
                  <a:pt x="437" y="515"/>
                  <a:pt x="437" y="515"/>
                  <a:pt x="437" y="515"/>
                </a:cubicBezTo>
                <a:cubicBezTo>
                  <a:pt x="444" y="515"/>
                  <a:pt x="444" y="515"/>
                  <a:pt x="444" y="515"/>
                </a:cubicBezTo>
                <a:cubicBezTo>
                  <a:pt x="448" y="515"/>
                  <a:pt x="448" y="515"/>
                  <a:pt x="448" y="515"/>
                </a:cubicBezTo>
                <a:cubicBezTo>
                  <a:pt x="449" y="515"/>
                  <a:pt x="450" y="515"/>
                  <a:pt x="451" y="515"/>
                </a:cubicBezTo>
                <a:cubicBezTo>
                  <a:pt x="458" y="515"/>
                  <a:pt x="464" y="514"/>
                  <a:pt x="471" y="512"/>
                </a:cubicBezTo>
                <a:cubicBezTo>
                  <a:pt x="484" y="507"/>
                  <a:pt x="496" y="499"/>
                  <a:pt x="504" y="486"/>
                </a:cubicBezTo>
                <a:cubicBezTo>
                  <a:pt x="507" y="481"/>
                  <a:pt x="510" y="474"/>
                  <a:pt x="512" y="467"/>
                </a:cubicBezTo>
                <a:cubicBezTo>
                  <a:pt x="513" y="462"/>
                  <a:pt x="513" y="462"/>
                  <a:pt x="513" y="462"/>
                </a:cubicBezTo>
                <a:cubicBezTo>
                  <a:pt x="513" y="460"/>
                  <a:pt x="514" y="458"/>
                  <a:pt x="514" y="456"/>
                </a:cubicBezTo>
                <a:cubicBezTo>
                  <a:pt x="514" y="455"/>
                  <a:pt x="514" y="452"/>
                  <a:pt x="514" y="450"/>
                </a:cubicBezTo>
                <a:cubicBezTo>
                  <a:pt x="514" y="443"/>
                  <a:pt x="514" y="443"/>
                  <a:pt x="514" y="443"/>
                </a:cubicBezTo>
                <a:cubicBezTo>
                  <a:pt x="515" y="424"/>
                  <a:pt x="516" y="405"/>
                  <a:pt x="517" y="386"/>
                </a:cubicBezTo>
                <a:cubicBezTo>
                  <a:pt x="518" y="348"/>
                  <a:pt x="520" y="310"/>
                  <a:pt x="522" y="272"/>
                </a:cubicBezTo>
                <a:cubicBezTo>
                  <a:pt x="524" y="234"/>
                  <a:pt x="527" y="197"/>
                  <a:pt x="529" y="159"/>
                </a:cubicBezTo>
                <a:cubicBezTo>
                  <a:pt x="530" y="130"/>
                  <a:pt x="530" y="130"/>
                  <a:pt x="530" y="130"/>
                </a:cubicBezTo>
                <a:cubicBezTo>
                  <a:pt x="531" y="116"/>
                  <a:pt x="531" y="116"/>
                  <a:pt x="531" y="116"/>
                </a:cubicBezTo>
                <a:cubicBezTo>
                  <a:pt x="531" y="114"/>
                  <a:pt x="531" y="112"/>
                  <a:pt x="531" y="109"/>
                </a:cubicBezTo>
                <a:cubicBezTo>
                  <a:pt x="531" y="106"/>
                  <a:pt x="531" y="106"/>
                  <a:pt x="531" y="106"/>
                </a:cubicBezTo>
                <a:cubicBezTo>
                  <a:pt x="531" y="102"/>
                  <a:pt x="531" y="102"/>
                  <a:pt x="531" y="102"/>
                </a:cubicBezTo>
                <a:cubicBezTo>
                  <a:pt x="530" y="84"/>
                  <a:pt x="521" y="65"/>
                  <a:pt x="508" y="51"/>
                </a:cubicBezTo>
                <a:cubicBezTo>
                  <a:pt x="500" y="43"/>
                  <a:pt x="491" y="36"/>
                  <a:pt x="480" y="31"/>
                </a:cubicBezTo>
                <a:cubicBezTo>
                  <a:pt x="477" y="30"/>
                  <a:pt x="475" y="29"/>
                  <a:pt x="472" y="28"/>
                </a:cubicBezTo>
                <a:cubicBezTo>
                  <a:pt x="469" y="27"/>
                  <a:pt x="466" y="26"/>
                  <a:pt x="463" y="26"/>
                </a:cubicBezTo>
                <a:cubicBezTo>
                  <a:pt x="460" y="25"/>
                  <a:pt x="457" y="24"/>
                  <a:pt x="454" y="24"/>
                </a:cubicBezTo>
                <a:cubicBezTo>
                  <a:pt x="451" y="24"/>
                  <a:pt x="448" y="24"/>
                  <a:pt x="446" y="23"/>
                </a:cubicBezTo>
                <a:cubicBezTo>
                  <a:pt x="423" y="22"/>
                  <a:pt x="401" y="21"/>
                  <a:pt x="378" y="19"/>
                </a:cubicBezTo>
                <a:cubicBezTo>
                  <a:pt x="333" y="17"/>
                  <a:pt x="288" y="15"/>
                  <a:pt x="243" y="13"/>
                </a:cubicBezTo>
                <a:cubicBezTo>
                  <a:pt x="220" y="12"/>
                  <a:pt x="198" y="11"/>
                  <a:pt x="175" y="10"/>
                </a:cubicBezTo>
                <a:cubicBezTo>
                  <a:pt x="164" y="10"/>
                  <a:pt x="153" y="10"/>
                  <a:pt x="142" y="10"/>
                </a:cubicBezTo>
                <a:cubicBezTo>
                  <a:pt x="125" y="9"/>
                  <a:pt x="125" y="9"/>
                  <a:pt x="125" y="9"/>
                </a:cubicBezTo>
                <a:cubicBezTo>
                  <a:pt x="117" y="9"/>
                  <a:pt x="117" y="9"/>
                  <a:pt x="117" y="9"/>
                </a:cubicBezTo>
                <a:cubicBezTo>
                  <a:pt x="112" y="9"/>
                  <a:pt x="112" y="9"/>
                  <a:pt x="112" y="9"/>
                </a:cubicBezTo>
                <a:cubicBezTo>
                  <a:pt x="110" y="9"/>
                  <a:pt x="110" y="9"/>
                  <a:pt x="110" y="9"/>
                </a:cubicBezTo>
                <a:cubicBezTo>
                  <a:pt x="109" y="9"/>
                  <a:pt x="109" y="9"/>
                  <a:pt x="109" y="9"/>
                </a:cubicBezTo>
                <a:cubicBezTo>
                  <a:pt x="108" y="9"/>
                  <a:pt x="108" y="9"/>
                  <a:pt x="108" y="9"/>
                </a:cubicBezTo>
                <a:cubicBezTo>
                  <a:pt x="94" y="9"/>
                  <a:pt x="80" y="12"/>
                  <a:pt x="68" y="17"/>
                </a:cubicBezTo>
                <a:cubicBezTo>
                  <a:pt x="55" y="23"/>
                  <a:pt x="44" y="31"/>
                  <a:pt x="34" y="41"/>
                </a:cubicBezTo>
                <a:cubicBezTo>
                  <a:pt x="15" y="60"/>
                  <a:pt x="4" y="88"/>
                  <a:pt x="5" y="114"/>
                </a:cubicBezTo>
                <a:cubicBezTo>
                  <a:pt x="3" y="112"/>
                  <a:pt x="1" y="107"/>
                  <a:pt x="0" y="102"/>
                </a:cubicBezTo>
                <a:cubicBezTo>
                  <a:pt x="0" y="99"/>
                  <a:pt x="0" y="96"/>
                  <a:pt x="0" y="92"/>
                </a:cubicBezTo>
                <a:cubicBezTo>
                  <a:pt x="1" y="89"/>
                  <a:pt x="1" y="86"/>
                  <a:pt x="2" y="82"/>
                </a:cubicBezTo>
                <a:cubicBezTo>
                  <a:pt x="6" y="69"/>
                  <a:pt x="14" y="56"/>
                  <a:pt x="20" y="47"/>
                </a:cubicBezTo>
                <a:cubicBezTo>
                  <a:pt x="36" y="24"/>
                  <a:pt x="63" y="7"/>
                  <a:pt x="93" y="2"/>
                </a:cubicBezTo>
                <a:cubicBezTo>
                  <a:pt x="94" y="2"/>
                  <a:pt x="96" y="1"/>
                  <a:pt x="98" y="1"/>
                </a:cubicBezTo>
                <a:cubicBezTo>
                  <a:pt x="104" y="1"/>
                  <a:pt x="104" y="1"/>
                  <a:pt x="104" y="1"/>
                </a:cubicBezTo>
                <a:cubicBezTo>
                  <a:pt x="109" y="1"/>
                  <a:pt x="109" y="1"/>
                  <a:pt x="109" y="1"/>
                </a:cubicBezTo>
                <a:cubicBezTo>
                  <a:pt x="113" y="1"/>
                  <a:pt x="113" y="1"/>
                  <a:pt x="113" y="1"/>
                </a:cubicBezTo>
                <a:cubicBezTo>
                  <a:pt x="119" y="1"/>
                  <a:pt x="125" y="1"/>
                  <a:pt x="130" y="0"/>
                </a:cubicBezTo>
                <a:cubicBezTo>
                  <a:pt x="141" y="1"/>
                  <a:pt x="153" y="1"/>
                  <a:pt x="164" y="1"/>
                </a:cubicBezTo>
                <a:cubicBezTo>
                  <a:pt x="209" y="1"/>
                  <a:pt x="255" y="3"/>
                  <a:pt x="301" y="5"/>
                </a:cubicBezTo>
                <a:cubicBezTo>
                  <a:pt x="347" y="7"/>
                  <a:pt x="393" y="9"/>
                  <a:pt x="438" y="12"/>
                </a:cubicBezTo>
                <a:cubicBezTo>
                  <a:pt x="447" y="13"/>
                  <a:pt x="447" y="13"/>
                  <a:pt x="447" y="13"/>
                </a:cubicBezTo>
                <a:cubicBezTo>
                  <a:pt x="449" y="13"/>
                  <a:pt x="449" y="13"/>
                  <a:pt x="449" y="13"/>
                </a:cubicBezTo>
                <a:cubicBezTo>
                  <a:pt x="452" y="13"/>
                  <a:pt x="452" y="13"/>
                  <a:pt x="452" y="13"/>
                </a:cubicBezTo>
                <a:cubicBezTo>
                  <a:pt x="457" y="14"/>
                  <a:pt x="457" y="14"/>
                  <a:pt x="457" y="14"/>
                </a:cubicBezTo>
                <a:cubicBezTo>
                  <a:pt x="463" y="15"/>
                  <a:pt x="470" y="16"/>
                  <a:pt x="476" y="18"/>
                </a:cubicBezTo>
                <a:cubicBezTo>
                  <a:pt x="489" y="23"/>
                  <a:pt x="500" y="30"/>
                  <a:pt x="510" y="38"/>
                </a:cubicBezTo>
                <a:cubicBezTo>
                  <a:pt x="529" y="56"/>
                  <a:pt x="540" y="80"/>
                  <a:pt x="541" y="104"/>
                </a:cubicBezTo>
                <a:cubicBezTo>
                  <a:pt x="541" y="114"/>
                  <a:pt x="540" y="122"/>
                  <a:pt x="539" y="131"/>
                </a:cubicBezTo>
                <a:cubicBezTo>
                  <a:pt x="539" y="140"/>
                  <a:pt x="538" y="149"/>
                  <a:pt x="538" y="158"/>
                </a:cubicBezTo>
                <a:cubicBezTo>
                  <a:pt x="537" y="176"/>
                  <a:pt x="536" y="194"/>
                  <a:pt x="536" y="211"/>
                </a:cubicBezTo>
                <a:cubicBezTo>
                  <a:pt x="535" y="247"/>
                  <a:pt x="533" y="283"/>
                  <a:pt x="532" y="319"/>
                </a:cubicBezTo>
                <a:cubicBezTo>
                  <a:pt x="530" y="354"/>
                  <a:pt x="528" y="389"/>
                  <a:pt x="526" y="424"/>
                </a:cubicBezTo>
                <a:cubicBezTo>
                  <a:pt x="526" y="433"/>
                  <a:pt x="525" y="442"/>
                  <a:pt x="525" y="451"/>
                </a:cubicBezTo>
                <a:cubicBezTo>
                  <a:pt x="525" y="454"/>
                  <a:pt x="525" y="454"/>
                  <a:pt x="525" y="454"/>
                </a:cubicBezTo>
                <a:cubicBezTo>
                  <a:pt x="524" y="457"/>
                  <a:pt x="524" y="457"/>
                  <a:pt x="524" y="457"/>
                </a:cubicBezTo>
                <a:cubicBezTo>
                  <a:pt x="524" y="459"/>
                  <a:pt x="524" y="461"/>
                  <a:pt x="524" y="463"/>
                </a:cubicBezTo>
                <a:cubicBezTo>
                  <a:pt x="522" y="469"/>
                  <a:pt x="522" y="469"/>
                  <a:pt x="522" y="469"/>
                </a:cubicBezTo>
                <a:cubicBezTo>
                  <a:pt x="522" y="471"/>
                  <a:pt x="521" y="473"/>
                  <a:pt x="521" y="475"/>
                </a:cubicBezTo>
                <a:cubicBezTo>
                  <a:pt x="518" y="482"/>
                  <a:pt x="514" y="489"/>
                  <a:pt x="510" y="495"/>
                </a:cubicBezTo>
                <a:cubicBezTo>
                  <a:pt x="505" y="502"/>
                  <a:pt x="499" y="507"/>
                  <a:pt x="493" y="512"/>
                </a:cubicBezTo>
                <a:cubicBezTo>
                  <a:pt x="491" y="513"/>
                  <a:pt x="490" y="514"/>
                  <a:pt x="488" y="515"/>
                </a:cubicBezTo>
                <a:cubicBezTo>
                  <a:pt x="483" y="518"/>
                  <a:pt x="483" y="518"/>
                  <a:pt x="483" y="518"/>
                </a:cubicBezTo>
                <a:cubicBezTo>
                  <a:pt x="478" y="520"/>
                  <a:pt x="478" y="520"/>
                  <a:pt x="478" y="520"/>
                </a:cubicBezTo>
                <a:cubicBezTo>
                  <a:pt x="476" y="521"/>
                  <a:pt x="474" y="521"/>
                  <a:pt x="472" y="522"/>
                </a:cubicBezTo>
                <a:cubicBezTo>
                  <a:pt x="465" y="524"/>
                  <a:pt x="457" y="525"/>
                  <a:pt x="450" y="525"/>
                </a:cubicBezTo>
                <a:cubicBezTo>
                  <a:pt x="431" y="524"/>
                  <a:pt x="413" y="524"/>
                  <a:pt x="395" y="523"/>
                </a:cubicBezTo>
                <a:cubicBezTo>
                  <a:pt x="358" y="522"/>
                  <a:pt x="320" y="522"/>
                  <a:pt x="283" y="522"/>
                </a:cubicBezTo>
                <a:cubicBezTo>
                  <a:pt x="247" y="522"/>
                  <a:pt x="212" y="523"/>
                  <a:pt x="176" y="524"/>
                </a:cubicBezTo>
                <a:cubicBezTo>
                  <a:pt x="158" y="524"/>
                  <a:pt x="140" y="525"/>
                  <a:pt x="122" y="525"/>
                </a:cubicBezTo>
                <a:cubicBezTo>
                  <a:pt x="109" y="526"/>
                  <a:pt x="109" y="526"/>
                  <a:pt x="109" y="526"/>
                </a:cubicBezTo>
                <a:cubicBezTo>
                  <a:pt x="105" y="526"/>
                  <a:pt x="101" y="526"/>
                  <a:pt x="98" y="525"/>
                </a:cubicBezTo>
                <a:cubicBezTo>
                  <a:pt x="90" y="525"/>
                  <a:pt x="82" y="523"/>
                  <a:pt x="76" y="519"/>
                </a:cubicBezTo>
                <a:cubicBezTo>
                  <a:pt x="61" y="513"/>
                  <a:pt x="49" y="501"/>
                  <a:pt x="41" y="486"/>
                </a:cubicBezTo>
                <a:cubicBezTo>
                  <a:pt x="38" y="479"/>
                  <a:pt x="35" y="471"/>
                  <a:pt x="34" y="463"/>
                </a:cubicBezTo>
                <a:cubicBezTo>
                  <a:pt x="33" y="455"/>
                  <a:pt x="33" y="446"/>
                  <a:pt x="32" y="437"/>
                </a:cubicBezTo>
                <a:cubicBezTo>
                  <a:pt x="31" y="400"/>
                  <a:pt x="30" y="363"/>
                  <a:pt x="28" y="326"/>
                </a:cubicBezTo>
                <a:cubicBezTo>
                  <a:pt x="26" y="273"/>
                  <a:pt x="24" y="221"/>
                  <a:pt x="24" y="164"/>
                </a:cubicBezTo>
                <a:cubicBezTo>
                  <a:pt x="24" y="148"/>
                  <a:pt x="20" y="128"/>
                  <a:pt x="30" y="114"/>
                </a:cubicBezTo>
                <a:close/>
              </a:path>
            </a:pathLst>
          </a:custGeom>
          <a:solidFill>
            <a:schemeClr val="bg2">
              <a:lumMod val="25000"/>
            </a:schemeClr>
          </a:solidFill>
          <a:ln>
            <a:noFill/>
          </a:ln>
        </p:spPr>
        <p:txBody>
          <a:bodyPr vert="horz" wrap="square" lIns="91440" tIns="45720" rIns="91440" bIns="45720" numCol="1" anchor="ctr" anchorCtr="0" compatLnSpc="1"/>
          <a:lstStyle/>
          <a:p>
            <a:pPr algn="ctr"/>
            <a:r>
              <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rPr>
              <a:t>贰</a:t>
            </a:r>
            <a:endPar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43" name="稻壳儿春秋广告/盗版必究"/>
          <p:cNvSpPr txBox="1"/>
          <p:nvPr/>
        </p:nvSpPr>
        <p:spPr>
          <a:xfrm>
            <a:off x="7657781" y="3444799"/>
            <a:ext cx="2531404" cy="460375"/>
          </a:xfrm>
          <a:prstGeom prst="rect">
            <a:avLst/>
          </a:prstGeom>
          <a:noFill/>
        </p:spPr>
        <p:txBody>
          <a:bodyPr wrap="square" rtlCol="0">
            <a:spAutoFit/>
          </a:bodyPr>
          <a:lstStyle/>
          <a:p>
            <a:r>
              <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rPr>
              <a:t>功能需求</a:t>
            </a:r>
            <a:endPar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45" name="稻壳儿春秋广告/盗版必究        原创来源：http://chn.docer.com/works?userid=199329941#!/work_time"/>
          <p:cNvSpPr/>
          <p:nvPr/>
        </p:nvSpPr>
        <p:spPr bwMode="auto">
          <a:xfrm>
            <a:off x="6725955" y="4816011"/>
            <a:ext cx="791852" cy="770262"/>
          </a:xfrm>
          <a:custGeom>
            <a:avLst/>
            <a:gdLst>
              <a:gd name="T0" fmla="*/ 38 w 541"/>
              <a:gd name="T1" fmla="*/ 162 h 526"/>
              <a:gd name="T2" fmla="*/ 42 w 541"/>
              <a:gd name="T3" fmla="*/ 415 h 526"/>
              <a:gd name="T4" fmla="*/ 44 w 541"/>
              <a:gd name="T5" fmla="*/ 452 h 526"/>
              <a:gd name="T6" fmla="*/ 44 w 541"/>
              <a:gd name="T7" fmla="*/ 457 h 526"/>
              <a:gd name="T8" fmla="*/ 51 w 541"/>
              <a:gd name="T9" fmla="*/ 479 h 526"/>
              <a:gd name="T10" fmla="*/ 75 w 541"/>
              <a:gd name="T11" fmla="*/ 505 h 526"/>
              <a:gd name="T12" fmla="*/ 101 w 541"/>
              <a:gd name="T13" fmla="*/ 513 h 526"/>
              <a:gd name="T14" fmla="*/ 106 w 541"/>
              <a:gd name="T15" fmla="*/ 513 h 526"/>
              <a:gd name="T16" fmla="*/ 109 w 541"/>
              <a:gd name="T17" fmla="*/ 513 h 526"/>
              <a:gd name="T18" fmla="*/ 139 w 541"/>
              <a:gd name="T19" fmla="*/ 512 h 526"/>
              <a:gd name="T20" fmla="*/ 309 w 541"/>
              <a:gd name="T21" fmla="*/ 511 h 526"/>
              <a:gd name="T22" fmla="*/ 437 w 541"/>
              <a:gd name="T23" fmla="*/ 515 h 526"/>
              <a:gd name="T24" fmla="*/ 448 w 541"/>
              <a:gd name="T25" fmla="*/ 515 h 526"/>
              <a:gd name="T26" fmla="*/ 471 w 541"/>
              <a:gd name="T27" fmla="*/ 512 h 526"/>
              <a:gd name="T28" fmla="*/ 512 w 541"/>
              <a:gd name="T29" fmla="*/ 467 h 526"/>
              <a:gd name="T30" fmla="*/ 514 w 541"/>
              <a:gd name="T31" fmla="*/ 456 h 526"/>
              <a:gd name="T32" fmla="*/ 514 w 541"/>
              <a:gd name="T33" fmla="*/ 443 h 526"/>
              <a:gd name="T34" fmla="*/ 522 w 541"/>
              <a:gd name="T35" fmla="*/ 272 h 526"/>
              <a:gd name="T36" fmla="*/ 530 w 541"/>
              <a:gd name="T37" fmla="*/ 130 h 526"/>
              <a:gd name="T38" fmla="*/ 531 w 541"/>
              <a:gd name="T39" fmla="*/ 109 h 526"/>
              <a:gd name="T40" fmla="*/ 531 w 541"/>
              <a:gd name="T41" fmla="*/ 102 h 526"/>
              <a:gd name="T42" fmla="*/ 480 w 541"/>
              <a:gd name="T43" fmla="*/ 31 h 526"/>
              <a:gd name="T44" fmla="*/ 463 w 541"/>
              <a:gd name="T45" fmla="*/ 26 h 526"/>
              <a:gd name="T46" fmla="*/ 446 w 541"/>
              <a:gd name="T47" fmla="*/ 23 h 526"/>
              <a:gd name="T48" fmla="*/ 243 w 541"/>
              <a:gd name="T49" fmla="*/ 13 h 526"/>
              <a:gd name="T50" fmla="*/ 142 w 541"/>
              <a:gd name="T51" fmla="*/ 10 h 526"/>
              <a:gd name="T52" fmla="*/ 117 w 541"/>
              <a:gd name="T53" fmla="*/ 9 h 526"/>
              <a:gd name="T54" fmla="*/ 110 w 541"/>
              <a:gd name="T55" fmla="*/ 9 h 526"/>
              <a:gd name="T56" fmla="*/ 108 w 541"/>
              <a:gd name="T57" fmla="*/ 9 h 526"/>
              <a:gd name="T58" fmla="*/ 34 w 541"/>
              <a:gd name="T59" fmla="*/ 41 h 526"/>
              <a:gd name="T60" fmla="*/ 0 w 541"/>
              <a:gd name="T61" fmla="*/ 102 h 526"/>
              <a:gd name="T62" fmla="*/ 2 w 541"/>
              <a:gd name="T63" fmla="*/ 82 h 526"/>
              <a:gd name="T64" fmla="*/ 93 w 541"/>
              <a:gd name="T65" fmla="*/ 2 h 526"/>
              <a:gd name="T66" fmla="*/ 104 w 541"/>
              <a:gd name="T67" fmla="*/ 1 h 526"/>
              <a:gd name="T68" fmla="*/ 113 w 541"/>
              <a:gd name="T69" fmla="*/ 1 h 526"/>
              <a:gd name="T70" fmla="*/ 164 w 541"/>
              <a:gd name="T71" fmla="*/ 1 h 526"/>
              <a:gd name="T72" fmla="*/ 438 w 541"/>
              <a:gd name="T73" fmla="*/ 12 h 526"/>
              <a:gd name="T74" fmla="*/ 449 w 541"/>
              <a:gd name="T75" fmla="*/ 13 h 526"/>
              <a:gd name="T76" fmla="*/ 457 w 541"/>
              <a:gd name="T77" fmla="*/ 14 h 526"/>
              <a:gd name="T78" fmla="*/ 510 w 541"/>
              <a:gd name="T79" fmla="*/ 38 h 526"/>
              <a:gd name="T80" fmla="*/ 539 w 541"/>
              <a:gd name="T81" fmla="*/ 131 h 526"/>
              <a:gd name="T82" fmla="*/ 536 w 541"/>
              <a:gd name="T83" fmla="*/ 211 h 526"/>
              <a:gd name="T84" fmla="*/ 526 w 541"/>
              <a:gd name="T85" fmla="*/ 424 h 526"/>
              <a:gd name="T86" fmla="*/ 525 w 541"/>
              <a:gd name="T87" fmla="*/ 454 h 526"/>
              <a:gd name="T88" fmla="*/ 524 w 541"/>
              <a:gd name="T89" fmla="*/ 463 h 526"/>
              <a:gd name="T90" fmla="*/ 521 w 541"/>
              <a:gd name="T91" fmla="*/ 475 h 526"/>
              <a:gd name="T92" fmla="*/ 493 w 541"/>
              <a:gd name="T93" fmla="*/ 512 h 526"/>
              <a:gd name="T94" fmla="*/ 483 w 541"/>
              <a:gd name="T95" fmla="*/ 518 h 526"/>
              <a:gd name="T96" fmla="*/ 472 w 541"/>
              <a:gd name="T97" fmla="*/ 522 h 526"/>
              <a:gd name="T98" fmla="*/ 395 w 541"/>
              <a:gd name="T99" fmla="*/ 523 h 526"/>
              <a:gd name="T100" fmla="*/ 176 w 541"/>
              <a:gd name="T101" fmla="*/ 524 h 526"/>
              <a:gd name="T102" fmla="*/ 109 w 541"/>
              <a:gd name="T103" fmla="*/ 526 h 526"/>
              <a:gd name="T104" fmla="*/ 76 w 541"/>
              <a:gd name="T105" fmla="*/ 519 h 526"/>
              <a:gd name="T106" fmla="*/ 34 w 541"/>
              <a:gd name="T107" fmla="*/ 463 h 526"/>
              <a:gd name="T108" fmla="*/ 28 w 541"/>
              <a:gd name="T109" fmla="*/ 326 h 526"/>
              <a:gd name="T110" fmla="*/ 30 w 541"/>
              <a:gd name="T111" fmla="*/ 1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1" h="526">
                <a:moveTo>
                  <a:pt x="30" y="114"/>
                </a:moveTo>
                <a:cubicBezTo>
                  <a:pt x="45" y="124"/>
                  <a:pt x="38" y="148"/>
                  <a:pt x="38" y="162"/>
                </a:cubicBezTo>
                <a:cubicBezTo>
                  <a:pt x="37" y="231"/>
                  <a:pt x="38" y="299"/>
                  <a:pt x="40" y="365"/>
                </a:cubicBezTo>
                <a:cubicBezTo>
                  <a:pt x="41" y="382"/>
                  <a:pt x="41" y="398"/>
                  <a:pt x="42" y="415"/>
                </a:cubicBezTo>
                <a:cubicBezTo>
                  <a:pt x="42" y="423"/>
                  <a:pt x="43" y="431"/>
                  <a:pt x="43" y="439"/>
                </a:cubicBezTo>
                <a:cubicBezTo>
                  <a:pt x="44" y="452"/>
                  <a:pt x="44" y="452"/>
                  <a:pt x="44" y="452"/>
                </a:cubicBezTo>
                <a:cubicBezTo>
                  <a:pt x="44" y="453"/>
                  <a:pt x="44" y="454"/>
                  <a:pt x="44" y="455"/>
                </a:cubicBezTo>
                <a:cubicBezTo>
                  <a:pt x="44" y="457"/>
                  <a:pt x="44" y="457"/>
                  <a:pt x="44" y="457"/>
                </a:cubicBezTo>
                <a:cubicBezTo>
                  <a:pt x="44" y="458"/>
                  <a:pt x="44" y="460"/>
                  <a:pt x="45" y="462"/>
                </a:cubicBezTo>
                <a:cubicBezTo>
                  <a:pt x="46" y="468"/>
                  <a:pt x="48" y="474"/>
                  <a:pt x="51" y="479"/>
                </a:cubicBezTo>
                <a:cubicBezTo>
                  <a:pt x="53" y="485"/>
                  <a:pt x="57" y="489"/>
                  <a:pt x="61" y="494"/>
                </a:cubicBezTo>
                <a:cubicBezTo>
                  <a:pt x="65" y="498"/>
                  <a:pt x="70" y="502"/>
                  <a:pt x="75" y="505"/>
                </a:cubicBezTo>
                <a:cubicBezTo>
                  <a:pt x="80" y="508"/>
                  <a:pt x="85" y="510"/>
                  <a:pt x="91" y="511"/>
                </a:cubicBezTo>
                <a:cubicBezTo>
                  <a:pt x="94" y="512"/>
                  <a:pt x="97" y="513"/>
                  <a:pt x="101" y="513"/>
                </a:cubicBezTo>
                <a:cubicBezTo>
                  <a:pt x="103" y="513"/>
                  <a:pt x="103" y="513"/>
                  <a:pt x="103" y="513"/>
                </a:cubicBezTo>
                <a:cubicBezTo>
                  <a:pt x="106" y="513"/>
                  <a:pt x="106" y="513"/>
                  <a:pt x="106" y="513"/>
                </a:cubicBezTo>
                <a:cubicBezTo>
                  <a:pt x="108" y="513"/>
                  <a:pt x="108" y="513"/>
                  <a:pt x="108" y="513"/>
                </a:cubicBezTo>
                <a:cubicBezTo>
                  <a:pt x="109" y="513"/>
                  <a:pt x="109" y="513"/>
                  <a:pt x="109" y="513"/>
                </a:cubicBezTo>
                <a:cubicBezTo>
                  <a:pt x="111" y="513"/>
                  <a:pt x="111" y="513"/>
                  <a:pt x="111" y="513"/>
                </a:cubicBezTo>
                <a:cubicBezTo>
                  <a:pt x="120" y="512"/>
                  <a:pt x="130" y="512"/>
                  <a:pt x="139" y="512"/>
                </a:cubicBezTo>
                <a:cubicBezTo>
                  <a:pt x="158" y="511"/>
                  <a:pt x="177" y="511"/>
                  <a:pt x="196" y="511"/>
                </a:cubicBezTo>
                <a:cubicBezTo>
                  <a:pt x="233" y="510"/>
                  <a:pt x="271" y="510"/>
                  <a:pt x="309" y="511"/>
                </a:cubicBezTo>
                <a:cubicBezTo>
                  <a:pt x="347" y="512"/>
                  <a:pt x="385" y="513"/>
                  <a:pt x="423" y="514"/>
                </a:cubicBezTo>
                <a:cubicBezTo>
                  <a:pt x="437" y="515"/>
                  <a:pt x="437" y="515"/>
                  <a:pt x="437" y="515"/>
                </a:cubicBezTo>
                <a:cubicBezTo>
                  <a:pt x="444" y="515"/>
                  <a:pt x="444" y="515"/>
                  <a:pt x="444" y="515"/>
                </a:cubicBezTo>
                <a:cubicBezTo>
                  <a:pt x="448" y="515"/>
                  <a:pt x="448" y="515"/>
                  <a:pt x="448" y="515"/>
                </a:cubicBezTo>
                <a:cubicBezTo>
                  <a:pt x="449" y="515"/>
                  <a:pt x="450" y="515"/>
                  <a:pt x="451" y="515"/>
                </a:cubicBezTo>
                <a:cubicBezTo>
                  <a:pt x="458" y="515"/>
                  <a:pt x="464" y="514"/>
                  <a:pt x="471" y="512"/>
                </a:cubicBezTo>
                <a:cubicBezTo>
                  <a:pt x="484" y="507"/>
                  <a:pt x="496" y="499"/>
                  <a:pt x="504" y="486"/>
                </a:cubicBezTo>
                <a:cubicBezTo>
                  <a:pt x="507" y="481"/>
                  <a:pt x="510" y="474"/>
                  <a:pt x="512" y="467"/>
                </a:cubicBezTo>
                <a:cubicBezTo>
                  <a:pt x="513" y="462"/>
                  <a:pt x="513" y="462"/>
                  <a:pt x="513" y="462"/>
                </a:cubicBezTo>
                <a:cubicBezTo>
                  <a:pt x="513" y="460"/>
                  <a:pt x="514" y="458"/>
                  <a:pt x="514" y="456"/>
                </a:cubicBezTo>
                <a:cubicBezTo>
                  <a:pt x="514" y="455"/>
                  <a:pt x="514" y="452"/>
                  <a:pt x="514" y="450"/>
                </a:cubicBezTo>
                <a:cubicBezTo>
                  <a:pt x="514" y="443"/>
                  <a:pt x="514" y="443"/>
                  <a:pt x="514" y="443"/>
                </a:cubicBezTo>
                <a:cubicBezTo>
                  <a:pt x="515" y="424"/>
                  <a:pt x="516" y="405"/>
                  <a:pt x="517" y="386"/>
                </a:cubicBezTo>
                <a:cubicBezTo>
                  <a:pt x="518" y="348"/>
                  <a:pt x="520" y="310"/>
                  <a:pt x="522" y="272"/>
                </a:cubicBezTo>
                <a:cubicBezTo>
                  <a:pt x="524" y="234"/>
                  <a:pt x="527" y="197"/>
                  <a:pt x="529" y="159"/>
                </a:cubicBezTo>
                <a:cubicBezTo>
                  <a:pt x="530" y="130"/>
                  <a:pt x="530" y="130"/>
                  <a:pt x="530" y="130"/>
                </a:cubicBezTo>
                <a:cubicBezTo>
                  <a:pt x="531" y="116"/>
                  <a:pt x="531" y="116"/>
                  <a:pt x="531" y="116"/>
                </a:cubicBezTo>
                <a:cubicBezTo>
                  <a:pt x="531" y="114"/>
                  <a:pt x="531" y="112"/>
                  <a:pt x="531" y="109"/>
                </a:cubicBezTo>
                <a:cubicBezTo>
                  <a:pt x="531" y="106"/>
                  <a:pt x="531" y="106"/>
                  <a:pt x="531" y="106"/>
                </a:cubicBezTo>
                <a:cubicBezTo>
                  <a:pt x="531" y="102"/>
                  <a:pt x="531" y="102"/>
                  <a:pt x="531" y="102"/>
                </a:cubicBezTo>
                <a:cubicBezTo>
                  <a:pt x="530" y="84"/>
                  <a:pt x="521" y="65"/>
                  <a:pt x="508" y="51"/>
                </a:cubicBezTo>
                <a:cubicBezTo>
                  <a:pt x="500" y="43"/>
                  <a:pt x="491" y="36"/>
                  <a:pt x="480" y="31"/>
                </a:cubicBezTo>
                <a:cubicBezTo>
                  <a:pt x="477" y="30"/>
                  <a:pt x="475" y="29"/>
                  <a:pt x="472" y="28"/>
                </a:cubicBezTo>
                <a:cubicBezTo>
                  <a:pt x="469" y="27"/>
                  <a:pt x="466" y="26"/>
                  <a:pt x="463" y="26"/>
                </a:cubicBezTo>
                <a:cubicBezTo>
                  <a:pt x="460" y="25"/>
                  <a:pt x="457" y="24"/>
                  <a:pt x="454" y="24"/>
                </a:cubicBezTo>
                <a:cubicBezTo>
                  <a:pt x="451" y="24"/>
                  <a:pt x="448" y="24"/>
                  <a:pt x="446" y="23"/>
                </a:cubicBezTo>
                <a:cubicBezTo>
                  <a:pt x="423" y="22"/>
                  <a:pt x="401" y="21"/>
                  <a:pt x="378" y="19"/>
                </a:cubicBezTo>
                <a:cubicBezTo>
                  <a:pt x="333" y="17"/>
                  <a:pt x="288" y="15"/>
                  <a:pt x="243" y="13"/>
                </a:cubicBezTo>
                <a:cubicBezTo>
                  <a:pt x="220" y="12"/>
                  <a:pt x="198" y="11"/>
                  <a:pt x="175" y="10"/>
                </a:cubicBezTo>
                <a:cubicBezTo>
                  <a:pt x="164" y="10"/>
                  <a:pt x="153" y="10"/>
                  <a:pt x="142" y="10"/>
                </a:cubicBezTo>
                <a:cubicBezTo>
                  <a:pt x="125" y="9"/>
                  <a:pt x="125" y="9"/>
                  <a:pt x="125" y="9"/>
                </a:cubicBezTo>
                <a:cubicBezTo>
                  <a:pt x="117" y="9"/>
                  <a:pt x="117" y="9"/>
                  <a:pt x="117" y="9"/>
                </a:cubicBezTo>
                <a:cubicBezTo>
                  <a:pt x="112" y="9"/>
                  <a:pt x="112" y="9"/>
                  <a:pt x="112" y="9"/>
                </a:cubicBezTo>
                <a:cubicBezTo>
                  <a:pt x="110" y="9"/>
                  <a:pt x="110" y="9"/>
                  <a:pt x="110" y="9"/>
                </a:cubicBezTo>
                <a:cubicBezTo>
                  <a:pt x="109" y="9"/>
                  <a:pt x="109" y="9"/>
                  <a:pt x="109" y="9"/>
                </a:cubicBezTo>
                <a:cubicBezTo>
                  <a:pt x="108" y="9"/>
                  <a:pt x="108" y="9"/>
                  <a:pt x="108" y="9"/>
                </a:cubicBezTo>
                <a:cubicBezTo>
                  <a:pt x="94" y="9"/>
                  <a:pt x="80" y="12"/>
                  <a:pt x="68" y="17"/>
                </a:cubicBezTo>
                <a:cubicBezTo>
                  <a:pt x="55" y="23"/>
                  <a:pt x="44" y="31"/>
                  <a:pt x="34" y="41"/>
                </a:cubicBezTo>
                <a:cubicBezTo>
                  <a:pt x="15" y="60"/>
                  <a:pt x="4" y="88"/>
                  <a:pt x="5" y="114"/>
                </a:cubicBezTo>
                <a:cubicBezTo>
                  <a:pt x="3" y="112"/>
                  <a:pt x="1" y="107"/>
                  <a:pt x="0" y="102"/>
                </a:cubicBezTo>
                <a:cubicBezTo>
                  <a:pt x="0" y="99"/>
                  <a:pt x="0" y="96"/>
                  <a:pt x="0" y="92"/>
                </a:cubicBezTo>
                <a:cubicBezTo>
                  <a:pt x="1" y="89"/>
                  <a:pt x="1" y="86"/>
                  <a:pt x="2" y="82"/>
                </a:cubicBezTo>
                <a:cubicBezTo>
                  <a:pt x="6" y="69"/>
                  <a:pt x="14" y="56"/>
                  <a:pt x="20" y="47"/>
                </a:cubicBezTo>
                <a:cubicBezTo>
                  <a:pt x="36" y="24"/>
                  <a:pt x="63" y="7"/>
                  <a:pt x="93" y="2"/>
                </a:cubicBezTo>
                <a:cubicBezTo>
                  <a:pt x="94" y="2"/>
                  <a:pt x="96" y="1"/>
                  <a:pt x="98" y="1"/>
                </a:cubicBezTo>
                <a:cubicBezTo>
                  <a:pt x="104" y="1"/>
                  <a:pt x="104" y="1"/>
                  <a:pt x="104" y="1"/>
                </a:cubicBezTo>
                <a:cubicBezTo>
                  <a:pt x="109" y="1"/>
                  <a:pt x="109" y="1"/>
                  <a:pt x="109" y="1"/>
                </a:cubicBezTo>
                <a:cubicBezTo>
                  <a:pt x="113" y="1"/>
                  <a:pt x="113" y="1"/>
                  <a:pt x="113" y="1"/>
                </a:cubicBezTo>
                <a:cubicBezTo>
                  <a:pt x="119" y="1"/>
                  <a:pt x="125" y="1"/>
                  <a:pt x="130" y="0"/>
                </a:cubicBezTo>
                <a:cubicBezTo>
                  <a:pt x="141" y="1"/>
                  <a:pt x="153" y="1"/>
                  <a:pt x="164" y="1"/>
                </a:cubicBezTo>
                <a:cubicBezTo>
                  <a:pt x="209" y="1"/>
                  <a:pt x="255" y="3"/>
                  <a:pt x="301" y="5"/>
                </a:cubicBezTo>
                <a:cubicBezTo>
                  <a:pt x="347" y="7"/>
                  <a:pt x="393" y="9"/>
                  <a:pt x="438" y="12"/>
                </a:cubicBezTo>
                <a:cubicBezTo>
                  <a:pt x="447" y="13"/>
                  <a:pt x="447" y="13"/>
                  <a:pt x="447" y="13"/>
                </a:cubicBezTo>
                <a:cubicBezTo>
                  <a:pt x="449" y="13"/>
                  <a:pt x="449" y="13"/>
                  <a:pt x="449" y="13"/>
                </a:cubicBezTo>
                <a:cubicBezTo>
                  <a:pt x="452" y="13"/>
                  <a:pt x="452" y="13"/>
                  <a:pt x="452" y="13"/>
                </a:cubicBezTo>
                <a:cubicBezTo>
                  <a:pt x="457" y="14"/>
                  <a:pt x="457" y="14"/>
                  <a:pt x="457" y="14"/>
                </a:cubicBezTo>
                <a:cubicBezTo>
                  <a:pt x="463" y="15"/>
                  <a:pt x="470" y="16"/>
                  <a:pt x="476" y="18"/>
                </a:cubicBezTo>
                <a:cubicBezTo>
                  <a:pt x="489" y="23"/>
                  <a:pt x="500" y="30"/>
                  <a:pt x="510" y="38"/>
                </a:cubicBezTo>
                <a:cubicBezTo>
                  <a:pt x="529" y="56"/>
                  <a:pt x="540" y="80"/>
                  <a:pt x="541" y="104"/>
                </a:cubicBezTo>
                <a:cubicBezTo>
                  <a:pt x="541" y="114"/>
                  <a:pt x="540" y="122"/>
                  <a:pt x="539" y="131"/>
                </a:cubicBezTo>
                <a:cubicBezTo>
                  <a:pt x="539" y="140"/>
                  <a:pt x="538" y="149"/>
                  <a:pt x="538" y="158"/>
                </a:cubicBezTo>
                <a:cubicBezTo>
                  <a:pt x="537" y="176"/>
                  <a:pt x="536" y="194"/>
                  <a:pt x="536" y="211"/>
                </a:cubicBezTo>
                <a:cubicBezTo>
                  <a:pt x="535" y="247"/>
                  <a:pt x="533" y="283"/>
                  <a:pt x="532" y="319"/>
                </a:cubicBezTo>
                <a:cubicBezTo>
                  <a:pt x="530" y="354"/>
                  <a:pt x="528" y="389"/>
                  <a:pt x="526" y="424"/>
                </a:cubicBezTo>
                <a:cubicBezTo>
                  <a:pt x="526" y="433"/>
                  <a:pt x="525" y="442"/>
                  <a:pt x="525" y="451"/>
                </a:cubicBezTo>
                <a:cubicBezTo>
                  <a:pt x="525" y="454"/>
                  <a:pt x="525" y="454"/>
                  <a:pt x="525" y="454"/>
                </a:cubicBezTo>
                <a:cubicBezTo>
                  <a:pt x="524" y="457"/>
                  <a:pt x="524" y="457"/>
                  <a:pt x="524" y="457"/>
                </a:cubicBezTo>
                <a:cubicBezTo>
                  <a:pt x="524" y="459"/>
                  <a:pt x="524" y="461"/>
                  <a:pt x="524" y="463"/>
                </a:cubicBezTo>
                <a:cubicBezTo>
                  <a:pt x="522" y="469"/>
                  <a:pt x="522" y="469"/>
                  <a:pt x="522" y="469"/>
                </a:cubicBezTo>
                <a:cubicBezTo>
                  <a:pt x="522" y="471"/>
                  <a:pt x="521" y="473"/>
                  <a:pt x="521" y="475"/>
                </a:cubicBezTo>
                <a:cubicBezTo>
                  <a:pt x="518" y="482"/>
                  <a:pt x="514" y="489"/>
                  <a:pt x="510" y="495"/>
                </a:cubicBezTo>
                <a:cubicBezTo>
                  <a:pt x="505" y="502"/>
                  <a:pt x="499" y="507"/>
                  <a:pt x="493" y="512"/>
                </a:cubicBezTo>
                <a:cubicBezTo>
                  <a:pt x="491" y="513"/>
                  <a:pt x="490" y="514"/>
                  <a:pt x="488" y="515"/>
                </a:cubicBezTo>
                <a:cubicBezTo>
                  <a:pt x="483" y="518"/>
                  <a:pt x="483" y="518"/>
                  <a:pt x="483" y="518"/>
                </a:cubicBezTo>
                <a:cubicBezTo>
                  <a:pt x="478" y="520"/>
                  <a:pt x="478" y="520"/>
                  <a:pt x="478" y="520"/>
                </a:cubicBezTo>
                <a:cubicBezTo>
                  <a:pt x="476" y="521"/>
                  <a:pt x="474" y="521"/>
                  <a:pt x="472" y="522"/>
                </a:cubicBezTo>
                <a:cubicBezTo>
                  <a:pt x="465" y="524"/>
                  <a:pt x="457" y="525"/>
                  <a:pt x="450" y="525"/>
                </a:cubicBezTo>
                <a:cubicBezTo>
                  <a:pt x="431" y="524"/>
                  <a:pt x="413" y="524"/>
                  <a:pt x="395" y="523"/>
                </a:cubicBezTo>
                <a:cubicBezTo>
                  <a:pt x="358" y="522"/>
                  <a:pt x="320" y="522"/>
                  <a:pt x="283" y="522"/>
                </a:cubicBezTo>
                <a:cubicBezTo>
                  <a:pt x="247" y="522"/>
                  <a:pt x="212" y="523"/>
                  <a:pt x="176" y="524"/>
                </a:cubicBezTo>
                <a:cubicBezTo>
                  <a:pt x="158" y="524"/>
                  <a:pt x="140" y="525"/>
                  <a:pt x="122" y="525"/>
                </a:cubicBezTo>
                <a:cubicBezTo>
                  <a:pt x="109" y="526"/>
                  <a:pt x="109" y="526"/>
                  <a:pt x="109" y="526"/>
                </a:cubicBezTo>
                <a:cubicBezTo>
                  <a:pt x="105" y="526"/>
                  <a:pt x="101" y="526"/>
                  <a:pt x="98" y="525"/>
                </a:cubicBezTo>
                <a:cubicBezTo>
                  <a:pt x="90" y="525"/>
                  <a:pt x="82" y="523"/>
                  <a:pt x="76" y="519"/>
                </a:cubicBezTo>
                <a:cubicBezTo>
                  <a:pt x="61" y="513"/>
                  <a:pt x="49" y="501"/>
                  <a:pt x="41" y="486"/>
                </a:cubicBezTo>
                <a:cubicBezTo>
                  <a:pt x="38" y="479"/>
                  <a:pt x="35" y="471"/>
                  <a:pt x="34" y="463"/>
                </a:cubicBezTo>
                <a:cubicBezTo>
                  <a:pt x="33" y="455"/>
                  <a:pt x="33" y="446"/>
                  <a:pt x="32" y="437"/>
                </a:cubicBezTo>
                <a:cubicBezTo>
                  <a:pt x="31" y="400"/>
                  <a:pt x="30" y="363"/>
                  <a:pt x="28" y="326"/>
                </a:cubicBezTo>
                <a:cubicBezTo>
                  <a:pt x="26" y="273"/>
                  <a:pt x="24" y="221"/>
                  <a:pt x="24" y="164"/>
                </a:cubicBezTo>
                <a:cubicBezTo>
                  <a:pt x="24" y="148"/>
                  <a:pt x="20" y="128"/>
                  <a:pt x="30" y="114"/>
                </a:cubicBezTo>
                <a:close/>
              </a:path>
            </a:pathLst>
          </a:custGeom>
          <a:solidFill>
            <a:schemeClr val="bg2">
              <a:lumMod val="25000"/>
            </a:schemeClr>
          </a:solidFill>
          <a:ln>
            <a:noFill/>
          </a:ln>
        </p:spPr>
        <p:txBody>
          <a:bodyPr vert="horz" wrap="square" lIns="91440" tIns="45720" rIns="91440" bIns="45720" numCol="1" anchor="ctr" anchorCtr="0" compatLnSpc="1"/>
          <a:lstStyle/>
          <a:p>
            <a:pPr algn="ctr"/>
            <a:r>
              <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rPr>
              <a:t>肆</a:t>
            </a:r>
            <a:endParaRPr lang="zh-CN" altLang="en-US" sz="32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48" name="稻壳儿春秋广告/盗版必究"/>
          <p:cNvSpPr txBox="1"/>
          <p:nvPr/>
        </p:nvSpPr>
        <p:spPr>
          <a:xfrm>
            <a:off x="7650796" y="4831810"/>
            <a:ext cx="2531404" cy="460375"/>
          </a:xfrm>
          <a:prstGeom prst="rect">
            <a:avLst/>
          </a:prstGeom>
          <a:noFill/>
        </p:spPr>
        <p:txBody>
          <a:bodyPr wrap="square" rtlCol="0">
            <a:spAutoFit/>
          </a:bodyPr>
          <a:lstStyle/>
          <a:p>
            <a:r>
              <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rPr>
              <a:t>小组</a:t>
            </a:r>
            <a:r>
              <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rPr>
              <a:t>分工</a:t>
            </a:r>
            <a:endParaRPr lang="zh-CN" altLang="en-US" sz="24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稻壳儿春秋广告/盗版必究        原创来源：http://chn.docer.com/works?userid=199329941#!/work_time"/>
          <p:cNvSpPr>
            <a:spLocks noEditPoints="1"/>
          </p:cNvSpPr>
          <p:nvPr/>
        </p:nvSpPr>
        <p:spPr bwMode="auto">
          <a:xfrm>
            <a:off x="4228668" y="1253447"/>
            <a:ext cx="3728314" cy="2668606"/>
          </a:xfrm>
          <a:custGeom>
            <a:avLst/>
            <a:gdLst>
              <a:gd name="T0" fmla="*/ 1263 w 1380"/>
              <a:gd name="T1" fmla="*/ 306 h 986"/>
              <a:gd name="T2" fmla="*/ 1234 w 1380"/>
              <a:gd name="T3" fmla="*/ 179 h 986"/>
              <a:gd name="T4" fmla="*/ 1152 w 1380"/>
              <a:gd name="T5" fmla="*/ 7 h 986"/>
              <a:gd name="T6" fmla="*/ 1241 w 1380"/>
              <a:gd name="T7" fmla="*/ 289 h 986"/>
              <a:gd name="T8" fmla="*/ 1148 w 1380"/>
              <a:gd name="T9" fmla="*/ 352 h 986"/>
              <a:gd name="T10" fmla="*/ 1156 w 1380"/>
              <a:gd name="T11" fmla="*/ 500 h 986"/>
              <a:gd name="T12" fmla="*/ 1127 w 1380"/>
              <a:gd name="T13" fmla="*/ 553 h 986"/>
              <a:gd name="T14" fmla="*/ 1146 w 1380"/>
              <a:gd name="T15" fmla="*/ 771 h 986"/>
              <a:gd name="T16" fmla="*/ 1045 w 1380"/>
              <a:gd name="T17" fmla="*/ 852 h 986"/>
              <a:gd name="T18" fmla="*/ 995 w 1380"/>
              <a:gd name="T19" fmla="*/ 869 h 986"/>
              <a:gd name="T20" fmla="*/ 883 w 1380"/>
              <a:gd name="T21" fmla="*/ 735 h 986"/>
              <a:gd name="T22" fmla="*/ 771 w 1380"/>
              <a:gd name="T23" fmla="*/ 845 h 986"/>
              <a:gd name="T24" fmla="*/ 633 w 1380"/>
              <a:gd name="T25" fmla="*/ 860 h 986"/>
              <a:gd name="T26" fmla="*/ 513 w 1380"/>
              <a:gd name="T27" fmla="*/ 875 h 986"/>
              <a:gd name="T28" fmla="*/ 480 w 1380"/>
              <a:gd name="T29" fmla="*/ 876 h 986"/>
              <a:gd name="T30" fmla="*/ 364 w 1380"/>
              <a:gd name="T31" fmla="*/ 707 h 986"/>
              <a:gd name="T32" fmla="*/ 296 w 1380"/>
              <a:gd name="T33" fmla="*/ 638 h 986"/>
              <a:gd name="T34" fmla="*/ 257 w 1380"/>
              <a:gd name="T35" fmla="*/ 566 h 986"/>
              <a:gd name="T36" fmla="*/ 244 w 1380"/>
              <a:gd name="T37" fmla="*/ 426 h 986"/>
              <a:gd name="T38" fmla="*/ 248 w 1380"/>
              <a:gd name="T39" fmla="*/ 325 h 986"/>
              <a:gd name="T40" fmla="*/ 275 w 1380"/>
              <a:gd name="T41" fmla="*/ 187 h 986"/>
              <a:gd name="T42" fmla="*/ 226 w 1380"/>
              <a:gd name="T43" fmla="*/ 6 h 986"/>
              <a:gd name="T44" fmla="*/ 130 w 1380"/>
              <a:gd name="T45" fmla="*/ 237 h 986"/>
              <a:gd name="T46" fmla="*/ 108 w 1380"/>
              <a:gd name="T47" fmla="*/ 367 h 986"/>
              <a:gd name="T48" fmla="*/ 119 w 1380"/>
              <a:gd name="T49" fmla="*/ 461 h 986"/>
              <a:gd name="T50" fmla="*/ 135 w 1380"/>
              <a:gd name="T51" fmla="*/ 638 h 986"/>
              <a:gd name="T52" fmla="*/ 171 w 1380"/>
              <a:gd name="T53" fmla="*/ 710 h 986"/>
              <a:gd name="T54" fmla="*/ 252 w 1380"/>
              <a:gd name="T55" fmla="*/ 815 h 986"/>
              <a:gd name="T56" fmla="*/ 395 w 1380"/>
              <a:gd name="T57" fmla="*/ 882 h 986"/>
              <a:gd name="T58" fmla="*/ 484 w 1380"/>
              <a:gd name="T59" fmla="*/ 950 h 986"/>
              <a:gd name="T60" fmla="*/ 629 w 1380"/>
              <a:gd name="T61" fmla="*/ 888 h 986"/>
              <a:gd name="T62" fmla="*/ 796 w 1380"/>
              <a:gd name="T63" fmla="*/ 986 h 986"/>
              <a:gd name="T64" fmla="*/ 964 w 1380"/>
              <a:gd name="T65" fmla="*/ 985 h 986"/>
              <a:gd name="T66" fmla="*/ 1186 w 1380"/>
              <a:gd name="T67" fmla="*/ 886 h 986"/>
              <a:gd name="T68" fmla="*/ 1295 w 1380"/>
              <a:gd name="T69" fmla="*/ 811 h 986"/>
              <a:gd name="T70" fmla="*/ 1279 w 1380"/>
              <a:gd name="T71" fmla="*/ 691 h 986"/>
              <a:gd name="T72" fmla="*/ 1247 w 1380"/>
              <a:gd name="T73" fmla="*/ 603 h 986"/>
              <a:gd name="T74" fmla="*/ 1258 w 1380"/>
              <a:gd name="T75" fmla="*/ 455 h 986"/>
              <a:gd name="T76" fmla="*/ 1115 w 1380"/>
              <a:gd name="T77" fmla="*/ 189 h 986"/>
              <a:gd name="T78" fmla="*/ 1242 w 1380"/>
              <a:gd name="T79" fmla="*/ 551 h 986"/>
              <a:gd name="T80" fmla="*/ 220 w 1380"/>
              <a:gd name="T81" fmla="*/ 10 h 986"/>
              <a:gd name="T82" fmla="*/ 135 w 1380"/>
              <a:gd name="T83" fmla="*/ 275 h 986"/>
              <a:gd name="T84" fmla="*/ 108 w 1380"/>
              <a:gd name="T85" fmla="*/ 203 h 986"/>
              <a:gd name="T86" fmla="*/ 115 w 1380"/>
              <a:gd name="T87" fmla="*/ 559 h 986"/>
              <a:gd name="T88" fmla="*/ 23 w 1380"/>
              <a:gd name="T89" fmla="*/ 611 h 986"/>
              <a:gd name="T90" fmla="*/ 174 w 1380"/>
              <a:gd name="T91" fmla="*/ 674 h 986"/>
              <a:gd name="T92" fmla="*/ 241 w 1380"/>
              <a:gd name="T93" fmla="*/ 788 h 986"/>
              <a:gd name="T94" fmla="*/ 293 w 1380"/>
              <a:gd name="T95" fmla="*/ 865 h 986"/>
              <a:gd name="T96" fmla="*/ 466 w 1380"/>
              <a:gd name="T97" fmla="*/ 959 h 986"/>
              <a:gd name="T98" fmla="*/ 495 w 1380"/>
              <a:gd name="T99" fmla="*/ 746 h 986"/>
              <a:gd name="T100" fmla="*/ 618 w 1380"/>
              <a:gd name="T101" fmla="*/ 858 h 986"/>
              <a:gd name="T102" fmla="*/ 772 w 1380"/>
              <a:gd name="T103" fmla="*/ 789 h 986"/>
              <a:gd name="T104" fmla="*/ 801 w 1380"/>
              <a:gd name="T105" fmla="*/ 959 h 986"/>
              <a:gd name="T106" fmla="*/ 879 w 1380"/>
              <a:gd name="T107" fmla="*/ 900 h 986"/>
              <a:gd name="T108" fmla="*/ 984 w 1380"/>
              <a:gd name="T109" fmla="*/ 797 h 986"/>
              <a:gd name="T110" fmla="*/ 1079 w 1380"/>
              <a:gd name="T111" fmla="*/ 655 h 986"/>
              <a:gd name="T112" fmla="*/ 1136 w 1380"/>
              <a:gd name="T113" fmla="*/ 808 h 986"/>
              <a:gd name="T114" fmla="*/ 1350 w 1380"/>
              <a:gd name="T115" fmla="*/ 607 h 986"/>
              <a:gd name="T116" fmla="*/ 1302 w 1380"/>
              <a:gd name="T117" fmla="*/ 406 h 986"/>
              <a:gd name="T118" fmla="*/ 1240 w 1380"/>
              <a:gd name="T119" fmla="*/ 406 h 986"/>
              <a:gd name="T120" fmla="*/ 1364 w 1380"/>
              <a:gd name="T121" fmla="*/ 444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0" h="986">
                <a:moveTo>
                  <a:pt x="1263" y="419"/>
                </a:moveTo>
                <a:cubicBezTo>
                  <a:pt x="1265" y="417"/>
                  <a:pt x="1268" y="416"/>
                  <a:pt x="1272" y="415"/>
                </a:cubicBezTo>
                <a:cubicBezTo>
                  <a:pt x="1277" y="413"/>
                  <a:pt x="1281" y="412"/>
                  <a:pt x="1286" y="412"/>
                </a:cubicBezTo>
                <a:cubicBezTo>
                  <a:pt x="1291" y="411"/>
                  <a:pt x="1295" y="411"/>
                  <a:pt x="1300" y="409"/>
                </a:cubicBezTo>
                <a:cubicBezTo>
                  <a:pt x="1306" y="407"/>
                  <a:pt x="1313" y="405"/>
                  <a:pt x="1319" y="401"/>
                </a:cubicBezTo>
                <a:cubicBezTo>
                  <a:pt x="1339" y="389"/>
                  <a:pt x="1352" y="376"/>
                  <a:pt x="1360" y="359"/>
                </a:cubicBezTo>
                <a:cubicBezTo>
                  <a:pt x="1370" y="341"/>
                  <a:pt x="1373" y="323"/>
                  <a:pt x="1378" y="299"/>
                </a:cubicBezTo>
                <a:cubicBezTo>
                  <a:pt x="1378" y="296"/>
                  <a:pt x="1379" y="292"/>
                  <a:pt x="1380" y="288"/>
                </a:cubicBezTo>
                <a:cubicBezTo>
                  <a:pt x="1379" y="288"/>
                  <a:pt x="1378" y="288"/>
                  <a:pt x="1377" y="288"/>
                </a:cubicBezTo>
                <a:cubicBezTo>
                  <a:pt x="1355" y="294"/>
                  <a:pt x="1318" y="320"/>
                  <a:pt x="1299" y="336"/>
                </a:cubicBezTo>
                <a:cubicBezTo>
                  <a:pt x="1297" y="338"/>
                  <a:pt x="1295" y="340"/>
                  <a:pt x="1294" y="342"/>
                </a:cubicBezTo>
                <a:cubicBezTo>
                  <a:pt x="1293" y="345"/>
                  <a:pt x="1291" y="347"/>
                  <a:pt x="1288" y="350"/>
                </a:cubicBezTo>
                <a:cubicBezTo>
                  <a:pt x="1272" y="367"/>
                  <a:pt x="1272" y="367"/>
                  <a:pt x="1272" y="367"/>
                </a:cubicBezTo>
                <a:cubicBezTo>
                  <a:pt x="1270" y="360"/>
                  <a:pt x="1270" y="360"/>
                  <a:pt x="1270" y="360"/>
                </a:cubicBezTo>
                <a:cubicBezTo>
                  <a:pt x="1265" y="346"/>
                  <a:pt x="1264" y="324"/>
                  <a:pt x="1263" y="306"/>
                </a:cubicBezTo>
                <a:cubicBezTo>
                  <a:pt x="1263" y="303"/>
                  <a:pt x="1262" y="301"/>
                  <a:pt x="1262" y="298"/>
                </a:cubicBezTo>
                <a:cubicBezTo>
                  <a:pt x="1262" y="293"/>
                  <a:pt x="1263" y="289"/>
                  <a:pt x="1264" y="287"/>
                </a:cubicBezTo>
                <a:cubicBezTo>
                  <a:pt x="1265" y="285"/>
                  <a:pt x="1268" y="282"/>
                  <a:pt x="1272" y="279"/>
                </a:cubicBezTo>
                <a:cubicBezTo>
                  <a:pt x="1291" y="269"/>
                  <a:pt x="1301" y="260"/>
                  <a:pt x="1313" y="241"/>
                </a:cubicBezTo>
                <a:cubicBezTo>
                  <a:pt x="1317" y="234"/>
                  <a:pt x="1317" y="234"/>
                  <a:pt x="1317" y="234"/>
                </a:cubicBezTo>
                <a:cubicBezTo>
                  <a:pt x="1334" y="205"/>
                  <a:pt x="1339" y="163"/>
                  <a:pt x="1341" y="132"/>
                </a:cubicBezTo>
                <a:cubicBezTo>
                  <a:pt x="1339" y="132"/>
                  <a:pt x="1338" y="132"/>
                  <a:pt x="1336" y="132"/>
                </a:cubicBezTo>
                <a:cubicBezTo>
                  <a:pt x="1311" y="140"/>
                  <a:pt x="1283" y="169"/>
                  <a:pt x="1272" y="192"/>
                </a:cubicBezTo>
                <a:cubicBezTo>
                  <a:pt x="1269" y="198"/>
                  <a:pt x="1269" y="198"/>
                  <a:pt x="1269" y="198"/>
                </a:cubicBezTo>
                <a:cubicBezTo>
                  <a:pt x="1267" y="202"/>
                  <a:pt x="1266" y="206"/>
                  <a:pt x="1265" y="211"/>
                </a:cubicBezTo>
                <a:cubicBezTo>
                  <a:pt x="1265" y="217"/>
                  <a:pt x="1264" y="222"/>
                  <a:pt x="1262" y="226"/>
                </a:cubicBezTo>
                <a:cubicBezTo>
                  <a:pt x="1261" y="230"/>
                  <a:pt x="1258" y="232"/>
                  <a:pt x="1255" y="234"/>
                </a:cubicBezTo>
                <a:cubicBezTo>
                  <a:pt x="1250" y="237"/>
                  <a:pt x="1250" y="237"/>
                  <a:pt x="1250" y="237"/>
                </a:cubicBezTo>
                <a:cubicBezTo>
                  <a:pt x="1235" y="186"/>
                  <a:pt x="1235" y="186"/>
                  <a:pt x="1235" y="186"/>
                </a:cubicBezTo>
                <a:cubicBezTo>
                  <a:pt x="1235" y="184"/>
                  <a:pt x="1235" y="181"/>
                  <a:pt x="1234" y="179"/>
                </a:cubicBezTo>
                <a:cubicBezTo>
                  <a:pt x="1234" y="177"/>
                  <a:pt x="1234" y="175"/>
                  <a:pt x="1234" y="174"/>
                </a:cubicBezTo>
                <a:cubicBezTo>
                  <a:pt x="1233" y="170"/>
                  <a:pt x="1233" y="170"/>
                  <a:pt x="1233" y="170"/>
                </a:cubicBezTo>
                <a:cubicBezTo>
                  <a:pt x="1231" y="164"/>
                  <a:pt x="1232" y="156"/>
                  <a:pt x="1235" y="150"/>
                </a:cubicBezTo>
                <a:cubicBezTo>
                  <a:pt x="1234" y="147"/>
                  <a:pt x="1234" y="147"/>
                  <a:pt x="1234" y="147"/>
                </a:cubicBezTo>
                <a:cubicBezTo>
                  <a:pt x="1236" y="146"/>
                  <a:pt x="1236" y="146"/>
                  <a:pt x="1236" y="146"/>
                </a:cubicBezTo>
                <a:cubicBezTo>
                  <a:pt x="1235" y="145"/>
                  <a:pt x="1235" y="145"/>
                  <a:pt x="1235" y="145"/>
                </a:cubicBezTo>
                <a:cubicBezTo>
                  <a:pt x="1237" y="144"/>
                  <a:pt x="1237" y="144"/>
                  <a:pt x="1237" y="144"/>
                </a:cubicBezTo>
                <a:cubicBezTo>
                  <a:pt x="1245" y="130"/>
                  <a:pt x="1245" y="104"/>
                  <a:pt x="1240" y="88"/>
                </a:cubicBezTo>
                <a:cubicBezTo>
                  <a:pt x="1233" y="63"/>
                  <a:pt x="1204" y="28"/>
                  <a:pt x="1177" y="13"/>
                </a:cubicBezTo>
                <a:cubicBezTo>
                  <a:pt x="1174" y="11"/>
                  <a:pt x="1174" y="11"/>
                  <a:pt x="1174" y="11"/>
                </a:cubicBezTo>
                <a:cubicBezTo>
                  <a:pt x="1170" y="7"/>
                  <a:pt x="1161" y="0"/>
                  <a:pt x="1157" y="2"/>
                </a:cubicBezTo>
                <a:cubicBezTo>
                  <a:pt x="1156" y="2"/>
                  <a:pt x="1155" y="4"/>
                  <a:pt x="1154" y="5"/>
                </a:cubicBezTo>
                <a:cubicBezTo>
                  <a:pt x="1154" y="6"/>
                  <a:pt x="1154" y="6"/>
                  <a:pt x="1154" y="6"/>
                </a:cubicBezTo>
                <a:cubicBezTo>
                  <a:pt x="1153" y="6"/>
                  <a:pt x="1153" y="6"/>
                  <a:pt x="1153" y="6"/>
                </a:cubicBezTo>
                <a:cubicBezTo>
                  <a:pt x="1153" y="6"/>
                  <a:pt x="1153" y="7"/>
                  <a:pt x="1152" y="7"/>
                </a:cubicBezTo>
                <a:cubicBezTo>
                  <a:pt x="1152" y="8"/>
                  <a:pt x="1151" y="10"/>
                  <a:pt x="1150" y="11"/>
                </a:cubicBezTo>
                <a:cubicBezTo>
                  <a:pt x="1142" y="32"/>
                  <a:pt x="1140" y="56"/>
                  <a:pt x="1145" y="75"/>
                </a:cubicBezTo>
                <a:cubicBezTo>
                  <a:pt x="1153" y="102"/>
                  <a:pt x="1189" y="142"/>
                  <a:pt x="1211" y="157"/>
                </a:cubicBezTo>
                <a:cubicBezTo>
                  <a:pt x="1219" y="162"/>
                  <a:pt x="1224" y="169"/>
                  <a:pt x="1226" y="178"/>
                </a:cubicBezTo>
                <a:cubicBezTo>
                  <a:pt x="1230" y="192"/>
                  <a:pt x="1234" y="206"/>
                  <a:pt x="1237" y="220"/>
                </a:cubicBezTo>
                <a:cubicBezTo>
                  <a:pt x="1238" y="227"/>
                  <a:pt x="1240" y="234"/>
                  <a:pt x="1242" y="240"/>
                </a:cubicBezTo>
                <a:cubicBezTo>
                  <a:pt x="1241" y="254"/>
                  <a:pt x="1241" y="254"/>
                  <a:pt x="1241" y="254"/>
                </a:cubicBezTo>
                <a:cubicBezTo>
                  <a:pt x="1234" y="247"/>
                  <a:pt x="1234" y="247"/>
                  <a:pt x="1234" y="247"/>
                </a:cubicBezTo>
                <a:cubicBezTo>
                  <a:pt x="1201" y="211"/>
                  <a:pt x="1174" y="190"/>
                  <a:pt x="1124" y="181"/>
                </a:cubicBezTo>
                <a:cubicBezTo>
                  <a:pt x="1120" y="181"/>
                  <a:pt x="1116" y="181"/>
                  <a:pt x="1112" y="182"/>
                </a:cubicBezTo>
                <a:cubicBezTo>
                  <a:pt x="1110" y="183"/>
                  <a:pt x="1107" y="184"/>
                  <a:pt x="1106" y="186"/>
                </a:cubicBezTo>
                <a:cubicBezTo>
                  <a:pt x="1106" y="186"/>
                  <a:pt x="1106" y="186"/>
                  <a:pt x="1106" y="186"/>
                </a:cubicBezTo>
                <a:cubicBezTo>
                  <a:pt x="1105" y="187"/>
                  <a:pt x="1105" y="187"/>
                  <a:pt x="1105" y="187"/>
                </a:cubicBezTo>
                <a:cubicBezTo>
                  <a:pt x="1104" y="189"/>
                  <a:pt x="1104" y="191"/>
                  <a:pt x="1105" y="194"/>
                </a:cubicBezTo>
                <a:cubicBezTo>
                  <a:pt x="1121" y="250"/>
                  <a:pt x="1187" y="283"/>
                  <a:pt x="1241" y="289"/>
                </a:cubicBezTo>
                <a:cubicBezTo>
                  <a:pt x="1249" y="290"/>
                  <a:pt x="1254" y="294"/>
                  <a:pt x="1256" y="301"/>
                </a:cubicBezTo>
                <a:cubicBezTo>
                  <a:pt x="1262" y="319"/>
                  <a:pt x="1264" y="361"/>
                  <a:pt x="1260" y="383"/>
                </a:cubicBezTo>
                <a:cubicBezTo>
                  <a:pt x="1258" y="390"/>
                  <a:pt x="1258" y="390"/>
                  <a:pt x="1258" y="390"/>
                </a:cubicBezTo>
                <a:cubicBezTo>
                  <a:pt x="1253" y="386"/>
                  <a:pt x="1253" y="386"/>
                  <a:pt x="1253" y="386"/>
                </a:cubicBezTo>
                <a:cubicBezTo>
                  <a:pt x="1247" y="381"/>
                  <a:pt x="1242" y="376"/>
                  <a:pt x="1238" y="370"/>
                </a:cubicBezTo>
                <a:cubicBezTo>
                  <a:pt x="1207" y="335"/>
                  <a:pt x="1183" y="315"/>
                  <a:pt x="1140" y="311"/>
                </a:cubicBezTo>
                <a:cubicBezTo>
                  <a:pt x="1139" y="310"/>
                  <a:pt x="1139" y="310"/>
                  <a:pt x="1139" y="310"/>
                </a:cubicBezTo>
                <a:cubicBezTo>
                  <a:pt x="1139" y="310"/>
                  <a:pt x="1139" y="310"/>
                  <a:pt x="1139" y="310"/>
                </a:cubicBezTo>
                <a:cubicBezTo>
                  <a:pt x="1139" y="310"/>
                  <a:pt x="1138" y="310"/>
                  <a:pt x="1138" y="311"/>
                </a:cubicBezTo>
                <a:cubicBezTo>
                  <a:pt x="1136" y="311"/>
                  <a:pt x="1135" y="312"/>
                  <a:pt x="1134" y="315"/>
                </a:cubicBezTo>
                <a:cubicBezTo>
                  <a:pt x="1134" y="315"/>
                  <a:pt x="1134" y="315"/>
                  <a:pt x="1134" y="315"/>
                </a:cubicBezTo>
                <a:cubicBezTo>
                  <a:pt x="1133" y="316"/>
                  <a:pt x="1133" y="316"/>
                  <a:pt x="1133" y="316"/>
                </a:cubicBezTo>
                <a:cubicBezTo>
                  <a:pt x="1131" y="318"/>
                  <a:pt x="1131" y="322"/>
                  <a:pt x="1132" y="325"/>
                </a:cubicBezTo>
                <a:cubicBezTo>
                  <a:pt x="1134" y="332"/>
                  <a:pt x="1142" y="343"/>
                  <a:pt x="1147" y="350"/>
                </a:cubicBezTo>
                <a:cubicBezTo>
                  <a:pt x="1148" y="352"/>
                  <a:pt x="1148" y="352"/>
                  <a:pt x="1148" y="352"/>
                </a:cubicBezTo>
                <a:cubicBezTo>
                  <a:pt x="1164" y="375"/>
                  <a:pt x="1195" y="395"/>
                  <a:pt x="1244" y="416"/>
                </a:cubicBezTo>
                <a:cubicBezTo>
                  <a:pt x="1245" y="416"/>
                  <a:pt x="1245" y="416"/>
                  <a:pt x="1245" y="416"/>
                </a:cubicBezTo>
                <a:cubicBezTo>
                  <a:pt x="1246" y="417"/>
                  <a:pt x="1247" y="418"/>
                  <a:pt x="1249" y="419"/>
                </a:cubicBezTo>
                <a:cubicBezTo>
                  <a:pt x="1249" y="419"/>
                  <a:pt x="1249" y="419"/>
                  <a:pt x="1249" y="419"/>
                </a:cubicBezTo>
                <a:cubicBezTo>
                  <a:pt x="1251" y="421"/>
                  <a:pt x="1251" y="446"/>
                  <a:pt x="1251" y="455"/>
                </a:cubicBezTo>
                <a:cubicBezTo>
                  <a:pt x="1251" y="468"/>
                  <a:pt x="1250" y="479"/>
                  <a:pt x="1250" y="492"/>
                </a:cubicBezTo>
                <a:cubicBezTo>
                  <a:pt x="1249" y="499"/>
                  <a:pt x="1249" y="506"/>
                  <a:pt x="1248" y="513"/>
                </a:cubicBezTo>
                <a:cubicBezTo>
                  <a:pt x="1248" y="514"/>
                  <a:pt x="1248" y="514"/>
                  <a:pt x="1248" y="514"/>
                </a:cubicBezTo>
                <a:cubicBezTo>
                  <a:pt x="1241" y="526"/>
                  <a:pt x="1241" y="526"/>
                  <a:pt x="1241" y="526"/>
                </a:cubicBezTo>
                <a:cubicBezTo>
                  <a:pt x="1238" y="519"/>
                  <a:pt x="1238" y="519"/>
                  <a:pt x="1238" y="519"/>
                </a:cubicBezTo>
                <a:cubicBezTo>
                  <a:pt x="1225" y="493"/>
                  <a:pt x="1216" y="478"/>
                  <a:pt x="1202" y="465"/>
                </a:cubicBezTo>
                <a:cubicBezTo>
                  <a:pt x="1188" y="450"/>
                  <a:pt x="1173" y="438"/>
                  <a:pt x="1149" y="425"/>
                </a:cubicBezTo>
                <a:cubicBezTo>
                  <a:pt x="1145" y="423"/>
                  <a:pt x="1143" y="423"/>
                  <a:pt x="1138" y="423"/>
                </a:cubicBezTo>
                <a:cubicBezTo>
                  <a:pt x="1130" y="423"/>
                  <a:pt x="1129" y="426"/>
                  <a:pt x="1129" y="431"/>
                </a:cubicBezTo>
                <a:cubicBezTo>
                  <a:pt x="1129" y="455"/>
                  <a:pt x="1143" y="483"/>
                  <a:pt x="1156" y="500"/>
                </a:cubicBezTo>
                <a:cubicBezTo>
                  <a:pt x="1164" y="510"/>
                  <a:pt x="1172" y="519"/>
                  <a:pt x="1181" y="527"/>
                </a:cubicBezTo>
                <a:cubicBezTo>
                  <a:pt x="1197" y="541"/>
                  <a:pt x="1213" y="552"/>
                  <a:pt x="1237" y="562"/>
                </a:cubicBezTo>
                <a:cubicBezTo>
                  <a:pt x="1238" y="563"/>
                  <a:pt x="1238" y="563"/>
                  <a:pt x="1238" y="563"/>
                </a:cubicBezTo>
                <a:cubicBezTo>
                  <a:pt x="1241" y="565"/>
                  <a:pt x="1241" y="565"/>
                  <a:pt x="1241" y="565"/>
                </a:cubicBezTo>
                <a:cubicBezTo>
                  <a:pt x="1243" y="566"/>
                  <a:pt x="1246" y="569"/>
                  <a:pt x="1246" y="574"/>
                </a:cubicBezTo>
                <a:cubicBezTo>
                  <a:pt x="1246" y="590"/>
                  <a:pt x="1234" y="631"/>
                  <a:pt x="1230" y="645"/>
                </a:cubicBezTo>
                <a:cubicBezTo>
                  <a:pt x="1230" y="646"/>
                  <a:pt x="1230" y="646"/>
                  <a:pt x="1230" y="646"/>
                </a:cubicBezTo>
                <a:cubicBezTo>
                  <a:pt x="1229" y="647"/>
                  <a:pt x="1228" y="649"/>
                  <a:pt x="1227" y="650"/>
                </a:cubicBezTo>
                <a:cubicBezTo>
                  <a:pt x="1226" y="653"/>
                  <a:pt x="1225" y="655"/>
                  <a:pt x="1223" y="657"/>
                </a:cubicBezTo>
                <a:cubicBezTo>
                  <a:pt x="1219" y="661"/>
                  <a:pt x="1219" y="661"/>
                  <a:pt x="1219" y="661"/>
                </a:cubicBezTo>
                <a:cubicBezTo>
                  <a:pt x="1212" y="648"/>
                  <a:pt x="1212" y="648"/>
                  <a:pt x="1212" y="648"/>
                </a:cubicBezTo>
                <a:cubicBezTo>
                  <a:pt x="1199" y="622"/>
                  <a:pt x="1188" y="599"/>
                  <a:pt x="1168" y="581"/>
                </a:cubicBezTo>
                <a:cubicBezTo>
                  <a:pt x="1157" y="569"/>
                  <a:pt x="1144" y="560"/>
                  <a:pt x="1129" y="554"/>
                </a:cubicBezTo>
                <a:cubicBezTo>
                  <a:pt x="1128" y="553"/>
                  <a:pt x="1128" y="553"/>
                  <a:pt x="1128" y="553"/>
                </a:cubicBezTo>
                <a:cubicBezTo>
                  <a:pt x="1127" y="553"/>
                  <a:pt x="1127" y="553"/>
                  <a:pt x="1127" y="553"/>
                </a:cubicBezTo>
                <a:cubicBezTo>
                  <a:pt x="1121" y="553"/>
                  <a:pt x="1119" y="559"/>
                  <a:pt x="1119" y="563"/>
                </a:cubicBezTo>
                <a:cubicBezTo>
                  <a:pt x="1119" y="563"/>
                  <a:pt x="1119" y="563"/>
                  <a:pt x="1119" y="564"/>
                </a:cubicBezTo>
                <a:cubicBezTo>
                  <a:pt x="1119" y="564"/>
                  <a:pt x="1120" y="565"/>
                  <a:pt x="1120" y="566"/>
                </a:cubicBezTo>
                <a:cubicBezTo>
                  <a:pt x="1126" y="593"/>
                  <a:pt x="1130" y="612"/>
                  <a:pt x="1150" y="632"/>
                </a:cubicBezTo>
                <a:cubicBezTo>
                  <a:pt x="1174" y="657"/>
                  <a:pt x="1174" y="657"/>
                  <a:pt x="1174" y="657"/>
                </a:cubicBezTo>
                <a:cubicBezTo>
                  <a:pt x="1175" y="658"/>
                  <a:pt x="1176" y="659"/>
                  <a:pt x="1176" y="660"/>
                </a:cubicBezTo>
                <a:cubicBezTo>
                  <a:pt x="1177" y="660"/>
                  <a:pt x="1178" y="661"/>
                  <a:pt x="1179" y="662"/>
                </a:cubicBezTo>
                <a:cubicBezTo>
                  <a:pt x="1187" y="671"/>
                  <a:pt x="1195" y="678"/>
                  <a:pt x="1204" y="684"/>
                </a:cubicBezTo>
                <a:cubicBezTo>
                  <a:pt x="1205" y="685"/>
                  <a:pt x="1205" y="685"/>
                  <a:pt x="1205" y="685"/>
                </a:cubicBezTo>
                <a:cubicBezTo>
                  <a:pt x="1205" y="686"/>
                  <a:pt x="1205" y="686"/>
                  <a:pt x="1205" y="686"/>
                </a:cubicBezTo>
                <a:cubicBezTo>
                  <a:pt x="1206" y="687"/>
                  <a:pt x="1206" y="688"/>
                  <a:pt x="1206" y="688"/>
                </a:cubicBezTo>
                <a:cubicBezTo>
                  <a:pt x="1207" y="689"/>
                  <a:pt x="1207" y="690"/>
                  <a:pt x="1207" y="692"/>
                </a:cubicBezTo>
                <a:cubicBezTo>
                  <a:pt x="1207" y="700"/>
                  <a:pt x="1166" y="767"/>
                  <a:pt x="1152" y="773"/>
                </a:cubicBezTo>
                <a:cubicBezTo>
                  <a:pt x="1148" y="775"/>
                  <a:pt x="1148" y="775"/>
                  <a:pt x="1148" y="775"/>
                </a:cubicBezTo>
                <a:cubicBezTo>
                  <a:pt x="1146" y="771"/>
                  <a:pt x="1146" y="771"/>
                  <a:pt x="1146" y="771"/>
                </a:cubicBezTo>
                <a:cubicBezTo>
                  <a:pt x="1145" y="768"/>
                  <a:pt x="1145" y="764"/>
                  <a:pt x="1145" y="760"/>
                </a:cubicBezTo>
                <a:cubicBezTo>
                  <a:pt x="1145" y="731"/>
                  <a:pt x="1135" y="705"/>
                  <a:pt x="1116" y="683"/>
                </a:cubicBezTo>
                <a:cubicBezTo>
                  <a:pt x="1110" y="676"/>
                  <a:pt x="1105" y="668"/>
                  <a:pt x="1099" y="661"/>
                </a:cubicBezTo>
                <a:cubicBezTo>
                  <a:pt x="1095" y="655"/>
                  <a:pt x="1092" y="650"/>
                  <a:pt x="1088" y="645"/>
                </a:cubicBezTo>
                <a:cubicBezTo>
                  <a:pt x="1087" y="645"/>
                  <a:pt x="1087" y="645"/>
                  <a:pt x="1087" y="645"/>
                </a:cubicBezTo>
                <a:cubicBezTo>
                  <a:pt x="1084" y="645"/>
                  <a:pt x="1084" y="645"/>
                  <a:pt x="1084" y="645"/>
                </a:cubicBezTo>
                <a:cubicBezTo>
                  <a:pt x="1084" y="642"/>
                  <a:pt x="1084" y="642"/>
                  <a:pt x="1084" y="642"/>
                </a:cubicBezTo>
                <a:cubicBezTo>
                  <a:pt x="1081" y="639"/>
                  <a:pt x="1079" y="638"/>
                  <a:pt x="1078" y="638"/>
                </a:cubicBezTo>
                <a:cubicBezTo>
                  <a:pt x="1077" y="638"/>
                  <a:pt x="1075" y="639"/>
                  <a:pt x="1074" y="640"/>
                </a:cubicBezTo>
                <a:cubicBezTo>
                  <a:pt x="1067" y="647"/>
                  <a:pt x="1068" y="668"/>
                  <a:pt x="1068" y="677"/>
                </a:cubicBezTo>
                <a:cubicBezTo>
                  <a:pt x="1068" y="678"/>
                  <a:pt x="1068" y="678"/>
                  <a:pt x="1068" y="678"/>
                </a:cubicBezTo>
                <a:cubicBezTo>
                  <a:pt x="1068" y="726"/>
                  <a:pt x="1089" y="755"/>
                  <a:pt x="1117" y="792"/>
                </a:cubicBezTo>
                <a:cubicBezTo>
                  <a:pt x="1123" y="801"/>
                  <a:pt x="1123" y="801"/>
                  <a:pt x="1123" y="801"/>
                </a:cubicBezTo>
                <a:cubicBezTo>
                  <a:pt x="1121" y="803"/>
                  <a:pt x="1121" y="803"/>
                  <a:pt x="1121" y="803"/>
                </a:cubicBezTo>
                <a:cubicBezTo>
                  <a:pt x="1101" y="828"/>
                  <a:pt x="1072" y="840"/>
                  <a:pt x="1045" y="852"/>
                </a:cubicBezTo>
                <a:cubicBezTo>
                  <a:pt x="1040" y="854"/>
                  <a:pt x="1036" y="856"/>
                  <a:pt x="1031" y="857"/>
                </a:cubicBezTo>
                <a:cubicBezTo>
                  <a:pt x="1024" y="861"/>
                  <a:pt x="1024" y="861"/>
                  <a:pt x="1024" y="861"/>
                </a:cubicBezTo>
                <a:cubicBezTo>
                  <a:pt x="1026" y="853"/>
                  <a:pt x="1026" y="853"/>
                  <a:pt x="1026" y="853"/>
                </a:cubicBezTo>
                <a:cubicBezTo>
                  <a:pt x="1030" y="830"/>
                  <a:pt x="1033" y="812"/>
                  <a:pt x="1033" y="798"/>
                </a:cubicBezTo>
                <a:cubicBezTo>
                  <a:pt x="1033" y="770"/>
                  <a:pt x="1027" y="743"/>
                  <a:pt x="1014" y="712"/>
                </a:cubicBezTo>
                <a:cubicBezTo>
                  <a:pt x="1013" y="711"/>
                  <a:pt x="1012" y="710"/>
                  <a:pt x="1012" y="709"/>
                </a:cubicBezTo>
                <a:cubicBezTo>
                  <a:pt x="1011" y="708"/>
                  <a:pt x="1010" y="707"/>
                  <a:pt x="1009" y="706"/>
                </a:cubicBezTo>
                <a:cubicBezTo>
                  <a:pt x="1008" y="705"/>
                  <a:pt x="1008" y="704"/>
                  <a:pt x="1007" y="704"/>
                </a:cubicBezTo>
                <a:cubicBezTo>
                  <a:pt x="1005" y="704"/>
                  <a:pt x="1005" y="704"/>
                  <a:pt x="1005" y="704"/>
                </a:cubicBezTo>
                <a:cubicBezTo>
                  <a:pt x="991" y="707"/>
                  <a:pt x="976" y="776"/>
                  <a:pt x="976" y="799"/>
                </a:cubicBezTo>
                <a:cubicBezTo>
                  <a:pt x="976" y="819"/>
                  <a:pt x="982" y="841"/>
                  <a:pt x="991" y="857"/>
                </a:cubicBezTo>
                <a:cubicBezTo>
                  <a:pt x="992" y="858"/>
                  <a:pt x="992" y="858"/>
                  <a:pt x="992" y="858"/>
                </a:cubicBezTo>
                <a:cubicBezTo>
                  <a:pt x="992" y="859"/>
                  <a:pt x="992" y="860"/>
                  <a:pt x="993" y="860"/>
                </a:cubicBezTo>
                <a:cubicBezTo>
                  <a:pt x="993" y="861"/>
                  <a:pt x="993" y="862"/>
                  <a:pt x="994" y="863"/>
                </a:cubicBezTo>
                <a:cubicBezTo>
                  <a:pt x="995" y="869"/>
                  <a:pt x="995" y="869"/>
                  <a:pt x="995" y="869"/>
                </a:cubicBezTo>
                <a:cubicBezTo>
                  <a:pt x="992" y="871"/>
                  <a:pt x="992" y="871"/>
                  <a:pt x="992" y="871"/>
                </a:cubicBezTo>
                <a:cubicBezTo>
                  <a:pt x="988" y="874"/>
                  <a:pt x="984" y="876"/>
                  <a:pt x="978" y="876"/>
                </a:cubicBezTo>
                <a:cubicBezTo>
                  <a:pt x="962" y="878"/>
                  <a:pt x="946" y="878"/>
                  <a:pt x="933" y="878"/>
                </a:cubicBezTo>
                <a:cubicBezTo>
                  <a:pt x="928" y="878"/>
                  <a:pt x="923" y="878"/>
                  <a:pt x="918" y="878"/>
                </a:cubicBezTo>
                <a:cubicBezTo>
                  <a:pt x="913" y="878"/>
                  <a:pt x="908" y="878"/>
                  <a:pt x="903" y="878"/>
                </a:cubicBezTo>
                <a:cubicBezTo>
                  <a:pt x="901" y="878"/>
                  <a:pt x="901" y="878"/>
                  <a:pt x="901" y="878"/>
                </a:cubicBezTo>
                <a:cubicBezTo>
                  <a:pt x="900" y="878"/>
                  <a:pt x="899" y="877"/>
                  <a:pt x="898" y="877"/>
                </a:cubicBezTo>
                <a:cubicBezTo>
                  <a:pt x="897" y="877"/>
                  <a:pt x="897" y="877"/>
                  <a:pt x="897" y="877"/>
                </a:cubicBezTo>
                <a:cubicBezTo>
                  <a:pt x="892" y="877"/>
                  <a:pt x="892" y="877"/>
                  <a:pt x="892" y="877"/>
                </a:cubicBezTo>
                <a:cubicBezTo>
                  <a:pt x="893" y="872"/>
                  <a:pt x="893" y="872"/>
                  <a:pt x="893" y="872"/>
                </a:cubicBezTo>
                <a:cubicBezTo>
                  <a:pt x="894" y="868"/>
                  <a:pt x="894" y="868"/>
                  <a:pt x="894" y="868"/>
                </a:cubicBezTo>
                <a:cubicBezTo>
                  <a:pt x="902" y="848"/>
                  <a:pt x="906" y="830"/>
                  <a:pt x="906" y="812"/>
                </a:cubicBezTo>
                <a:cubicBezTo>
                  <a:pt x="906" y="793"/>
                  <a:pt x="902" y="774"/>
                  <a:pt x="893" y="755"/>
                </a:cubicBezTo>
                <a:cubicBezTo>
                  <a:pt x="892" y="753"/>
                  <a:pt x="892" y="751"/>
                  <a:pt x="891" y="748"/>
                </a:cubicBezTo>
                <a:cubicBezTo>
                  <a:pt x="889" y="744"/>
                  <a:pt x="886" y="737"/>
                  <a:pt x="883" y="735"/>
                </a:cubicBezTo>
                <a:cubicBezTo>
                  <a:pt x="882" y="734"/>
                  <a:pt x="882" y="734"/>
                  <a:pt x="882" y="734"/>
                </a:cubicBezTo>
                <a:cubicBezTo>
                  <a:pt x="881" y="733"/>
                  <a:pt x="880" y="732"/>
                  <a:pt x="879" y="732"/>
                </a:cubicBezTo>
                <a:cubicBezTo>
                  <a:pt x="877" y="732"/>
                  <a:pt x="873" y="733"/>
                  <a:pt x="868" y="742"/>
                </a:cubicBezTo>
                <a:cubicBezTo>
                  <a:pt x="855" y="762"/>
                  <a:pt x="848" y="786"/>
                  <a:pt x="848" y="811"/>
                </a:cubicBezTo>
                <a:cubicBezTo>
                  <a:pt x="848" y="829"/>
                  <a:pt x="853" y="839"/>
                  <a:pt x="858" y="851"/>
                </a:cubicBezTo>
                <a:cubicBezTo>
                  <a:pt x="861" y="857"/>
                  <a:pt x="863" y="862"/>
                  <a:pt x="865" y="869"/>
                </a:cubicBezTo>
                <a:cubicBezTo>
                  <a:pt x="867" y="872"/>
                  <a:pt x="867" y="872"/>
                  <a:pt x="867" y="872"/>
                </a:cubicBezTo>
                <a:cubicBezTo>
                  <a:pt x="864" y="874"/>
                  <a:pt x="864" y="874"/>
                  <a:pt x="864" y="874"/>
                </a:cubicBezTo>
                <a:cubicBezTo>
                  <a:pt x="855" y="879"/>
                  <a:pt x="835" y="879"/>
                  <a:pt x="832" y="879"/>
                </a:cubicBezTo>
                <a:cubicBezTo>
                  <a:pt x="820" y="879"/>
                  <a:pt x="789" y="878"/>
                  <a:pt x="766" y="870"/>
                </a:cubicBezTo>
                <a:cubicBezTo>
                  <a:pt x="762" y="869"/>
                  <a:pt x="762" y="869"/>
                  <a:pt x="762" y="869"/>
                </a:cubicBezTo>
                <a:cubicBezTo>
                  <a:pt x="764" y="865"/>
                  <a:pt x="764" y="865"/>
                  <a:pt x="764" y="865"/>
                </a:cubicBezTo>
                <a:cubicBezTo>
                  <a:pt x="764" y="864"/>
                  <a:pt x="764" y="864"/>
                  <a:pt x="764" y="863"/>
                </a:cubicBezTo>
                <a:cubicBezTo>
                  <a:pt x="764" y="863"/>
                  <a:pt x="764" y="861"/>
                  <a:pt x="765" y="860"/>
                </a:cubicBezTo>
                <a:cubicBezTo>
                  <a:pt x="771" y="845"/>
                  <a:pt x="771" y="845"/>
                  <a:pt x="771" y="845"/>
                </a:cubicBezTo>
                <a:cubicBezTo>
                  <a:pt x="776" y="829"/>
                  <a:pt x="779" y="812"/>
                  <a:pt x="779" y="794"/>
                </a:cubicBezTo>
                <a:cubicBezTo>
                  <a:pt x="779" y="781"/>
                  <a:pt x="779" y="748"/>
                  <a:pt x="767" y="737"/>
                </a:cubicBezTo>
                <a:cubicBezTo>
                  <a:pt x="763" y="732"/>
                  <a:pt x="760" y="732"/>
                  <a:pt x="758" y="732"/>
                </a:cubicBezTo>
                <a:cubicBezTo>
                  <a:pt x="756" y="732"/>
                  <a:pt x="755" y="733"/>
                  <a:pt x="752" y="738"/>
                </a:cubicBezTo>
                <a:cubicBezTo>
                  <a:pt x="752" y="739"/>
                  <a:pt x="751" y="740"/>
                  <a:pt x="751" y="741"/>
                </a:cubicBezTo>
                <a:cubicBezTo>
                  <a:pt x="736" y="766"/>
                  <a:pt x="735" y="795"/>
                  <a:pt x="735" y="823"/>
                </a:cubicBezTo>
                <a:cubicBezTo>
                  <a:pt x="735" y="834"/>
                  <a:pt x="738" y="843"/>
                  <a:pt x="741" y="854"/>
                </a:cubicBezTo>
                <a:cubicBezTo>
                  <a:pt x="743" y="861"/>
                  <a:pt x="743" y="861"/>
                  <a:pt x="743" y="861"/>
                </a:cubicBezTo>
                <a:cubicBezTo>
                  <a:pt x="736" y="859"/>
                  <a:pt x="736" y="859"/>
                  <a:pt x="736" y="859"/>
                </a:cubicBezTo>
                <a:cubicBezTo>
                  <a:pt x="726" y="857"/>
                  <a:pt x="714" y="855"/>
                  <a:pt x="704" y="855"/>
                </a:cubicBezTo>
                <a:cubicBezTo>
                  <a:pt x="700" y="855"/>
                  <a:pt x="696" y="855"/>
                  <a:pt x="692" y="855"/>
                </a:cubicBezTo>
                <a:cubicBezTo>
                  <a:pt x="681" y="856"/>
                  <a:pt x="670" y="855"/>
                  <a:pt x="659" y="857"/>
                </a:cubicBezTo>
                <a:cubicBezTo>
                  <a:pt x="658" y="857"/>
                  <a:pt x="657" y="857"/>
                  <a:pt x="656" y="857"/>
                </a:cubicBezTo>
                <a:cubicBezTo>
                  <a:pt x="652" y="858"/>
                  <a:pt x="648" y="860"/>
                  <a:pt x="645" y="860"/>
                </a:cubicBezTo>
                <a:cubicBezTo>
                  <a:pt x="633" y="860"/>
                  <a:pt x="633" y="860"/>
                  <a:pt x="633" y="860"/>
                </a:cubicBezTo>
                <a:cubicBezTo>
                  <a:pt x="635" y="854"/>
                  <a:pt x="635" y="854"/>
                  <a:pt x="635" y="854"/>
                </a:cubicBezTo>
                <a:cubicBezTo>
                  <a:pt x="635" y="852"/>
                  <a:pt x="636" y="850"/>
                  <a:pt x="637" y="848"/>
                </a:cubicBezTo>
                <a:cubicBezTo>
                  <a:pt x="640" y="840"/>
                  <a:pt x="642" y="834"/>
                  <a:pt x="642" y="824"/>
                </a:cubicBezTo>
                <a:cubicBezTo>
                  <a:pt x="642" y="803"/>
                  <a:pt x="636" y="747"/>
                  <a:pt x="621" y="735"/>
                </a:cubicBezTo>
                <a:cubicBezTo>
                  <a:pt x="619" y="733"/>
                  <a:pt x="616" y="732"/>
                  <a:pt x="615" y="732"/>
                </a:cubicBezTo>
                <a:cubicBezTo>
                  <a:pt x="605" y="732"/>
                  <a:pt x="603" y="742"/>
                  <a:pt x="601" y="756"/>
                </a:cubicBezTo>
                <a:cubicBezTo>
                  <a:pt x="601" y="759"/>
                  <a:pt x="600" y="762"/>
                  <a:pt x="600" y="765"/>
                </a:cubicBezTo>
                <a:cubicBezTo>
                  <a:pt x="598" y="773"/>
                  <a:pt x="598" y="779"/>
                  <a:pt x="598" y="786"/>
                </a:cubicBezTo>
                <a:cubicBezTo>
                  <a:pt x="598" y="788"/>
                  <a:pt x="598" y="790"/>
                  <a:pt x="598" y="792"/>
                </a:cubicBezTo>
                <a:cubicBezTo>
                  <a:pt x="598" y="815"/>
                  <a:pt x="602" y="837"/>
                  <a:pt x="611" y="858"/>
                </a:cubicBezTo>
                <a:cubicBezTo>
                  <a:pt x="613" y="860"/>
                  <a:pt x="613" y="863"/>
                  <a:pt x="613" y="866"/>
                </a:cubicBezTo>
                <a:cubicBezTo>
                  <a:pt x="613" y="868"/>
                  <a:pt x="613" y="868"/>
                  <a:pt x="613" y="868"/>
                </a:cubicBezTo>
                <a:cubicBezTo>
                  <a:pt x="610" y="869"/>
                  <a:pt x="610" y="869"/>
                  <a:pt x="610" y="869"/>
                </a:cubicBezTo>
                <a:cubicBezTo>
                  <a:pt x="592" y="875"/>
                  <a:pt x="567" y="879"/>
                  <a:pt x="543" y="879"/>
                </a:cubicBezTo>
                <a:cubicBezTo>
                  <a:pt x="536" y="879"/>
                  <a:pt x="521" y="878"/>
                  <a:pt x="513" y="875"/>
                </a:cubicBezTo>
                <a:cubicBezTo>
                  <a:pt x="508" y="873"/>
                  <a:pt x="508" y="873"/>
                  <a:pt x="508" y="873"/>
                </a:cubicBezTo>
                <a:cubicBezTo>
                  <a:pt x="511" y="869"/>
                  <a:pt x="511" y="869"/>
                  <a:pt x="511" y="869"/>
                </a:cubicBezTo>
                <a:cubicBezTo>
                  <a:pt x="522" y="851"/>
                  <a:pt x="528" y="832"/>
                  <a:pt x="528" y="811"/>
                </a:cubicBezTo>
                <a:cubicBezTo>
                  <a:pt x="528" y="788"/>
                  <a:pt x="517" y="753"/>
                  <a:pt x="502" y="737"/>
                </a:cubicBezTo>
                <a:cubicBezTo>
                  <a:pt x="502" y="737"/>
                  <a:pt x="502" y="736"/>
                  <a:pt x="501" y="736"/>
                </a:cubicBezTo>
                <a:cubicBezTo>
                  <a:pt x="498" y="736"/>
                  <a:pt x="498" y="736"/>
                  <a:pt x="498" y="736"/>
                </a:cubicBezTo>
                <a:cubicBezTo>
                  <a:pt x="498" y="733"/>
                  <a:pt x="498" y="733"/>
                  <a:pt x="498" y="733"/>
                </a:cubicBezTo>
                <a:cubicBezTo>
                  <a:pt x="497" y="732"/>
                  <a:pt x="496" y="732"/>
                  <a:pt x="495" y="732"/>
                </a:cubicBezTo>
                <a:cubicBezTo>
                  <a:pt x="491" y="732"/>
                  <a:pt x="486" y="745"/>
                  <a:pt x="484" y="750"/>
                </a:cubicBezTo>
                <a:cubicBezTo>
                  <a:pt x="483" y="751"/>
                  <a:pt x="483" y="752"/>
                  <a:pt x="482" y="753"/>
                </a:cubicBezTo>
                <a:cubicBezTo>
                  <a:pt x="474" y="772"/>
                  <a:pt x="470" y="791"/>
                  <a:pt x="470" y="809"/>
                </a:cubicBezTo>
                <a:cubicBezTo>
                  <a:pt x="470" y="828"/>
                  <a:pt x="474" y="846"/>
                  <a:pt x="482" y="866"/>
                </a:cubicBezTo>
                <a:cubicBezTo>
                  <a:pt x="483" y="867"/>
                  <a:pt x="483" y="867"/>
                  <a:pt x="483" y="867"/>
                </a:cubicBezTo>
                <a:cubicBezTo>
                  <a:pt x="483" y="875"/>
                  <a:pt x="483" y="875"/>
                  <a:pt x="483" y="875"/>
                </a:cubicBezTo>
                <a:cubicBezTo>
                  <a:pt x="480" y="876"/>
                  <a:pt x="480" y="876"/>
                  <a:pt x="480" y="876"/>
                </a:cubicBezTo>
                <a:cubicBezTo>
                  <a:pt x="479" y="876"/>
                  <a:pt x="478" y="876"/>
                  <a:pt x="477" y="877"/>
                </a:cubicBezTo>
                <a:cubicBezTo>
                  <a:pt x="476" y="877"/>
                  <a:pt x="475" y="878"/>
                  <a:pt x="473" y="878"/>
                </a:cubicBezTo>
                <a:cubicBezTo>
                  <a:pt x="468" y="878"/>
                  <a:pt x="463" y="878"/>
                  <a:pt x="458" y="878"/>
                </a:cubicBezTo>
                <a:cubicBezTo>
                  <a:pt x="453" y="878"/>
                  <a:pt x="448" y="878"/>
                  <a:pt x="443" y="878"/>
                </a:cubicBezTo>
                <a:cubicBezTo>
                  <a:pt x="429" y="878"/>
                  <a:pt x="413" y="878"/>
                  <a:pt x="397" y="876"/>
                </a:cubicBezTo>
                <a:cubicBezTo>
                  <a:pt x="393" y="876"/>
                  <a:pt x="389" y="875"/>
                  <a:pt x="384" y="872"/>
                </a:cubicBezTo>
                <a:cubicBezTo>
                  <a:pt x="382" y="871"/>
                  <a:pt x="382" y="871"/>
                  <a:pt x="382" y="871"/>
                </a:cubicBezTo>
                <a:cubicBezTo>
                  <a:pt x="382" y="865"/>
                  <a:pt x="382" y="865"/>
                  <a:pt x="382" y="865"/>
                </a:cubicBezTo>
                <a:cubicBezTo>
                  <a:pt x="383" y="864"/>
                  <a:pt x="383" y="864"/>
                  <a:pt x="383" y="864"/>
                </a:cubicBezTo>
                <a:cubicBezTo>
                  <a:pt x="392" y="843"/>
                  <a:pt x="400" y="825"/>
                  <a:pt x="400" y="801"/>
                </a:cubicBezTo>
                <a:cubicBezTo>
                  <a:pt x="400" y="783"/>
                  <a:pt x="389" y="718"/>
                  <a:pt x="373" y="707"/>
                </a:cubicBezTo>
                <a:cubicBezTo>
                  <a:pt x="372" y="707"/>
                  <a:pt x="372" y="707"/>
                  <a:pt x="372" y="707"/>
                </a:cubicBezTo>
                <a:cubicBezTo>
                  <a:pt x="372" y="706"/>
                  <a:pt x="371" y="705"/>
                  <a:pt x="369" y="704"/>
                </a:cubicBezTo>
                <a:cubicBezTo>
                  <a:pt x="367" y="704"/>
                  <a:pt x="367" y="704"/>
                  <a:pt x="367" y="704"/>
                </a:cubicBezTo>
                <a:cubicBezTo>
                  <a:pt x="366" y="704"/>
                  <a:pt x="366" y="705"/>
                  <a:pt x="364" y="707"/>
                </a:cubicBezTo>
                <a:cubicBezTo>
                  <a:pt x="364" y="708"/>
                  <a:pt x="363" y="709"/>
                  <a:pt x="363" y="710"/>
                </a:cubicBezTo>
                <a:cubicBezTo>
                  <a:pt x="349" y="740"/>
                  <a:pt x="344" y="765"/>
                  <a:pt x="344" y="797"/>
                </a:cubicBezTo>
                <a:cubicBezTo>
                  <a:pt x="344" y="811"/>
                  <a:pt x="346" y="823"/>
                  <a:pt x="348" y="835"/>
                </a:cubicBezTo>
                <a:cubicBezTo>
                  <a:pt x="349" y="842"/>
                  <a:pt x="350" y="848"/>
                  <a:pt x="351" y="855"/>
                </a:cubicBezTo>
                <a:cubicBezTo>
                  <a:pt x="352" y="862"/>
                  <a:pt x="352" y="862"/>
                  <a:pt x="352" y="862"/>
                </a:cubicBezTo>
                <a:cubicBezTo>
                  <a:pt x="345" y="859"/>
                  <a:pt x="345" y="859"/>
                  <a:pt x="345" y="859"/>
                </a:cubicBezTo>
                <a:cubicBezTo>
                  <a:pt x="338" y="856"/>
                  <a:pt x="331" y="853"/>
                  <a:pt x="324" y="850"/>
                </a:cubicBezTo>
                <a:cubicBezTo>
                  <a:pt x="301" y="841"/>
                  <a:pt x="278" y="831"/>
                  <a:pt x="260" y="812"/>
                </a:cubicBezTo>
                <a:cubicBezTo>
                  <a:pt x="252" y="803"/>
                  <a:pt x="252" y="803"/>
                  <a:pt x="252" y="803"/>
                </a:cubicBezTo>
                <a:cubicBezTo>
                  <a:pt x="254" y="800"/>
                  <a:pt x="254" y="800"/>
                  <a:pt x="254" y="800"/>
                </a:cubicBezTo>
                <a:cubicBezTo>
                  <a:pt x="289" y="757"/>
                  <a:pt x="308" y="725"/>
                  <a:pt x="308" y="677"/>
                </a:cubicBezTo>
                <a:cubicBezTo>
                  <a:pt x="308" y="675"/>
                  <a:pt x="308" y="675"/>
                  <a:pt x="308" y="675"/>
                </a:cubicBezTo>
                <a:cubicBezTo>
                  <a:pt x="308" y="666"/>
                  <a:pt x="308" y="647"/>
                  <a:pt x="301" y="641"/>
                </a:cubicBezTo>
                <a:cubicBezTo>
                  <a:pt x="300" y="641"/>
                  <a:pt x="300" y="641"/>
                  <a:pt x="300" y="641"/>
                </a:cubicBezTo>
                <a:cubicBezTo>
                  <a:pt x="298" y="639"/>
                  <a:pt x="297" y="638"/>
                  <a:pt x="296" y="638"/>
                </a:cubicBezTo>
                <a:cubicBezTo>
                  <a:pt x="292" y="639"/>
                  <a:pt x="278" y="657"/>
                  <a:pt x="272" y="666"/>
                </a:cubicBezTo>
                <a:cubicBezTo>
                  <a:pt x="267" y="672"/>
                  <a:pt x="262" y="678"/>
                  <a:pt x="260" y="681"/>
                </a:cubicBezTo>
                <a:cubicBezTo>
                  <a:pt x="241" y="704"/>
                  <a:pt x="231" y="727"/>
                  <a:pt x="231" y="754"/>
                </a:cubicBezTo>
                <a:cubicBezTo>
                  <a:pt x="231" y="761"/>
                  <a:pt x="231" y="761"/>
                  <a:pt x="231" y="761"/>
                </a:cubicBezTo>
                <a:cubicBezTo>
                  <a:pt x="231" y="763"/>
                  <a:pt x="231" y="765"/>
                  <a:pt x="230" y="768"/>
                </a:cubicBezTo>
                <a:cubicBezTo>
                  <a:pt x="230" y="769"/>
                  <a:pt x="230" y="770"/>
                  <a:pt x="230" y="771"/>
                </a:cubicBezTo>
                <a:cubicBezTo>
                  <a:pt x="229" y="774"/>
                  <a:pt x="229" y="774"/>
                  <a:pt x="229" y="774"/>
                </a:cubicBezTo>
                <a:cubicBezTo>
                  <a:pt x="226" y="774"/>
                  <a:pt x="226" y="774"/>
                  <a:pt x="226" y="774"/>
                </a:cubicBezTo>
                <a:cubicBezTo>
                  <a:pt x="224" y="774"/>
                  <a:pt x="222" y="774"/>
                  <a:pt x="214" y="766"/>
                </a:cubicBezTo>
                <a:cubicBezTo>
                  <a:pt x="198" y="750"/>
                  <a:pt x="169" y="702"/>
                  <a:pt x="169" y="694"/>
                </a:cubicBezTo>
                <a:cubicBezTo>
                  <a:pt x="169" y="690"/>
                  <a:pt x="172" y="687"/>
                  <a:pt x="174" y="684"/>
                </a:cubicBezTo>
                <a:cubicBezTo>
                  <a:pt x="175" y="684"/>
                  <a:pt x="175" y="684"/>
                  <a:pt x="175" y="684"/>
                </a:cubicBezTo>
                <a:cubicBezTo>
                  <a:pt x="216" y="651"/>
                  <a:pt x="240" y="622"/>
                  <a:pt x="249" y="596"/>
                </a:cubicBezTo>
                <a:cubicBezTo>
                  <a:pt x="250" y="594"/>
                  <a:pt x="250" y="594"/>
                  <a:pt x="250" y="594"/>
                </a:cubicBezTo>
                <a:cubicBezTo>
                  <a:pt x="253" y="586"/>
                  <a:pt x="257" y="573"/>
                  <a:pt x="257" y="566"/>
                </a:cubicBezTo>
                <a:cubicBezTo>
                  <a:pt x="257" y="562"/>
                  <a:pt x="256" y="559"/>
                  <a:pt x="253" y="557"/>
                </a:cubicBezTo>
                <a:cubicBezTo>
                  <a:pt x="253" y="557"/>
                  <a:pt x="253" y="557"/>
                  <a:pt x="253" y="557"/>
                </a:cubicBezTo>
                <a:cubicBezTo>
                  <a:pt x="252" y="556"/>
                  <a:pt x="252" y="556"/>
                  <a:pt x="252" y="556"/>
                </a:cubicBezTo>
                <a:cubicBezTo>
                  <a:pt x="251" y="554"/>
                  <a:pt x="249" y="553"/>
                  <a:pt x="247" y="553"/>
                </a:cubicBezTo>
                <a:cubicBezTo>
                  <a:pt x="247" y="553"/>
                  <a:pt x="247" y="553"/>
                  <a:pt x="246" y="553"/>
                </a:cubicBezTo>
                <a:cubicBezTo>
                  <a:pt x="246" y="554"/>
                  <a:pt x="246" y="554"/>
                  <a:pt x="246" y="554"/>
                </a:cubicBezTo>
                <a:cubicBezTo>
                  <a:pt x="245" y="554"/>
                  <a:pt x="245" y="554"/>
                  <a:pt x="245" y="554"/>
                </a:cubicBezTo>
                <a:cubicBezTo>
                  <a:pt x="205" y="570"/>
                  <a:pt x="187" y="596"/>
                  <a:pt x="168" y="639"/>
                </a:cubicBezTo>
                <a:cubicBezTo>
                  <a:pt x="165" y="645"/>
                  <a:pt x="162" y="651"/>
                  <a:pt x="158" y="658"/>
                </a:cubicBezTo>
                <a:cubicBezTo>
                  <a:pt x="154" y="663"/>
                  <a:pt x="154" y="663"/>
                  <a:pt x="154" y="663"/>
                </a:cubicBezTo>
                <a:cubicBezTo>
                  <a:pt x="151" y="657"/>
                  <a:pt x="151" y="657"/>
                  <a:pt x="151" y="657"/>
                </a:cubicBezTo>
                <a:cubicBezTo>
                  <a:pt x="140" y="637"/>
                  <a:pt x="131" y="596"/>
                  <a:pt x="131" y="577"/>
                </a:cubicBezTo>
                <a:cubicBezTo>
                  <a:pt x="131" y="570"/>
                  <a:pt x="135" y="564"/>
                  <a:pt x="142" y="562"/>
                </a:cubicBezTo>
                <a:cubicBezTo>
                  <a:pt x="192" y="540"/>
                  <a:pt x="247" y="490"/>
                  <a:pt x="247" y="432"/>
                </a:cubicBezTo>
                <a:cubicBezTo>
                  <a:pt x="247" y="429"/>
                  <a:pt x="246" y="427"/>
                  <a:pt x="244" y="426"/>
                </a:cubicBezTo>
                <a:cubicBezTo>
                  <a:pt x="244" y="425"/>
                  <a:pt x="244" y="425"/>
                  <a:pt x="244" y="425"/>
                </a:cubicBezTo>
                <a:cubicBezTo>
                  <a:pt x="243" y="425"/>
                  <a:pt x="243" y="425"/>
                  <a:pt x="243" y="425"/>
                </a:cubicBezTo>
                <a:cubicBezTo>
                  <a:pt x="242" y="423"/>
                  <a:pt x="239" y="423"/>
                  <a:pt x="237" y="423"/>
                </a:cubicBezTo>
                <a:cubicBezTo>
                  <a:pt x="232" y="423"/>
                  <a:pt x="228" y="424"/>
                  <a:pt x="224" y="425"/>
                </a:cubicBezTo>
                <a:cubicBezTo>
                  <a:pt x="179" y="447"/>
                  <a:pt x="159" y="475"/>
                  <a:pt x="137" y="519"/>
                </a:cubicBezTo>
                <a:cubicBezTo>
                  <a:pt x="133" y="528"/>
                  <a:pt x="133" y="528"/>
                  <a:pt x="133" y="528"/>
                </a:cubicBezTo>
                <a:cubicBezTo>
                  <a:pt x="128" y="515"/>
                  <a:pt x="128" y="515"/>
                  <a:pt x="128" y="515"/>
                </a:cubicBezTo>
                <a:cubicBezTo>
                  <a:pt x="128" y="508"/>
                  <a:pt x="128" y="501"/>
                  <a:pt x="127" y="494"/>
                </a:cubicBezTo>
                <a:cubicBezTo>
                  <a:pt x="126" y="482"/>
                  <a:pt x="126" y="470"/>
                  <a:pt x="126" y="457"/>
                </a:cubicBezTo>
                <a:cubicBezTo>
                  <a:pt x="129" y="421"/>
                  <a:pt x="129" y="421"/>
                  <a:pt x="129" y="421"/>
                </a:cubicBezTo>
                <a:cubicBezTo>
                  <a:pt x="131" y="419"/>
                  <a:pt x="133" y="417"/>
                  <a:pt x="135" y="416"/>
                </a:cubicBezTo>
                <a:cubicBezTo>
                  <a:pt x="136" y="416"/>
                  <a:pt x="136" y="416"/>
                  <a:pt x="136" y="416"/>
                </a:cubicBezTo>
                <a:cubicBezTo>
                  <a:pt x="185" y="395"/>
                  <a:pt x="216" y="375"/>
                  <a:pt x="232" y="352"/>
                </a:cubicBezTo>
                <a:cubicBezTo>
                  <a:pt x="233" y="350"/>
                  <a:pt x="233" y="350"/>
                  <a:pt x="233" y="350"/>
                </a:cubicBezTo>
                <a:cubicBezTo>
                  <a:pt x="238" y="343"/>
                  <a:pt x="246" y="332"/>
                  <a:pt x="248" y="325"/>
                </a:cubicBezTo>
                <a:cubicBezTo>
                  <a:pt x="249" y="322"/>
                  <a:pt x="249" y="318"/>
                  <a:pt x="247" y="316"/>
                </a:cubicBezTo>
                <a:cubicBezTo>
                  <a:pt x="246" y="315"/>
                  <a:pt x="246" y="315"/>
                  <a:pt x="246" y="315"/>
                </a:cubicBezTo>
                <a:cubicBezTo>
                  <a:pt x="246" y="315"/>
                  <a:pt x="246" y="315"/>
                  <a:pt x="246" y="315"/>
                </a:cubicBezTo>
                <a:cubicBezTo>
                  <a:pt x="245" y="312"/>
                  <a:pt x="244" y="311"/>
                  <a:pt x="242" y="311"/>
                </a:cubicBezTo>
                <a:cubicBezTo>
                  <a:pt x="242" y="310"/>
                  <a:pt x="241" y="310"/>
                  <a:pt x="241" y="310"/>
                </a:cubicBezTo>
                <a:cubicBezTo>
                  <a:pt x="241" y="310"/>
                  <a:pt x="241" y="310"/>
                  <a:pt x="241" y="310"/>
                </a:cubicBezTo>
                <a:cubicBezTo>
                  <a:pt x="240" y="311"/>
                  <a:pt x="240" y="311"/>
                  <a:pt x="240" y="311"/>
                </a:cubicBezTo>
                <a:cubicBezTo>
                  <a:pt x="197" y="315"/>
                  <a:pt x="173" y="335"/>
                  <a:pt x="142" y="370"/>
                </a:cubicBezTo>
                <a:cubicBezTo>
                  <a:pt x="138" y="376"/>
                  <a:pt x="133" y="381"/>
                  <a:pt x="127" y="386"/>
                </a:cubicBezTo>
                <a:cubicBezTo>
                  <a:pt x="122" y="390"/>
                  <a:pt x="122" y="390"/>
                  <a:pt x="122" y="390"/>
                </a:cubicBezTo>
                <a:cubicBezTo>
                  <a:pt x="120" y="383"/>
                  <a:pt x="120" y="383"/>
                  <a:pt x="120" y="383"/>
                </a:cubicBezTo>
                <a:cubicBezTo>
                  <a:pt x="116" y="361"/>
                  <a:pt x="118" y="319"/>
                  <a:pt x="124" y="301"/>
                </a:cubicBezTo>
                <a:cubicBezTo>
                  <a:pt x="126" y="294"/>
                  <a:pt x="131" y="290"/>
                  <a:pt x="139" y="289"/>
                </a:cubicBezTo>
                <a:cubicBezTo>
                  <a:pt x="193" y="283"/>
                  <a:pt x="259" y="250"/>
                  <a:pt x="275" y="194"/>
                </a:cubicBezTo>
                <a:cubicBezTo>
                  <a:pt x="276" y="191"/>
                  <a:pt x="276" y="189"/>
                  <a:pt x="275" y="187"/>
                </a:cubicBezTo>
                <a:cubicBezTo>
                  <a:pt x="274" y="186"/>
                  <a:pt x="274" y="186"/>
                  <a:pt x="274" y="186"/>
                </a:cubicBezTo>
                <a:cubicBezTo>
                  <a:pt x="274" y="186"/>
                  <a:pt x="274" y="186"/>
                  <a:pt x="274" y="186"/>
                </a:cubicBezTo>
                <a:cubicBezTo>
                  <a:pt x="273" y="184"/>
                  <a:pt x="270" y="183"/>
                  <a:pt x="268" y="182"/>
                </a:cubicBezTo>
                <a:cubicBezTo>
                  <a:pt x="264" y="181"/>
                  <a:pt x="260" y="181"/>
                  <a:pt x="256" y="181"/>
                </a:cubicBezTo>
                <a:cubicBezTo>
                  <a:pt x="206" y="190"/>
                  <a:pt x="179" y="211"/>
                  <a:pt x="146" y="247"/>
                </a:cubicBezTo>
                <a:cubicBezTo>
                  <a:pt x="139" y="254"/>
                  <a:pt x="139" y="254"/>
                  <a:pt x="139" y="254"/>
                </a:cubicBezTo>
                <a:cubicBezTo>
                  <a:pt x="138" y="240"/>
                  <a:pt x="138" y="240"/>
                  <a:pt x="138" y="240"/>
                </a:cubicBezTo>
                <a:cubicBezTo>
                  <a:pt x="140" y="234"/>
                  <a:pt x="142" y="227"/>
                  <a:pt x="143" y="220"/>
                </a:cubicBezTo>
                <a:cubicBezTo>
                  <a:pt x="146" y="206"/>
                  <a:pt x="150" y="192"/>
                  <a:pt x="154" y="178"/>
                </a:cubicBezTo>
                <a:cubicBezTo>
                  <a:pt x="156" y="169"/>
                  <a:pt x="161" y="162"/>
                  <a:pt x="169" y="157"/>
                </a:cubicBezTo>
                <a:cubicBezTo>
                  <a:pt x="191" y="142"/>
                  <a:pt x="227" y="102"/>
                  <a:pt x="235" y="75"/>
                </a:cubicBezTo>
                <a:cubicBezTo>
                  <a:pt x="240" y="56"/>
                  <a:pt x="238" y="32"/>
                  <a:pt x="230" y="11"/>
                </a:cubicBezTo>
                <a:cubicBezTo>
                  <a:pt x="229" y="10"/>
                  <a:pt x="228" y="8"/>
                  <a:pt x="228" y="7"/>
                </a:cubicBezTo>
                <a:cubicBezTo>
                  <a:pt x="227" y="7"/>
                  <a:pt x="227" y="6"/>
                  <a:pt x="227" y="6"/>
                </a:cubicBezTo>
                <a:cubicBezTo>
                  <a:pt x="226" y="6"/>
                  <a:pt x="226" y="6"/>
                  <a:pt x="226" y="6"/>
                </a:cubicBezTo>
                <a:cubicBezTo>
                  <a:pt x="226" y="5"/>
                  <a:pt x="226" y="5"/>
                  <a:pt x="226" y="5"/>
                </a:cubicBezTo>
                <a:cubicBezTo>
                  <a:pt x="225" y="4"/>
                  <a:pt x="224" y="2"/>
                  <a:pt x="223" y="2"/>
                </a:cubicBezTo>
                <a:cubicBezTo>
                  <a:pt x="219" y="0"/>
                  <a:pt x="210" y="7"/>
                  <a:pt x="206" y="11"/>
                </a:cubicBezTo>
                <a:cubicBezTo>
                  <a:pt x="203" y="13"/>
                  <a:pt x="203" y="13"/>
                  <a:pt x="203" y="13"/>
                </a:cubicBezTo>
                <a:cubicBezTo>
                  <a:pt x="176" y="28"/>
                  <a:pt x="147" y="63"/>
                  <a:pt x="140" y="88"/>
                </a:cubicBezTo>
                <a:cubicBezTo>
                  <a:pt x="135" y="104"/>
                  <a:pt x="135" y="130"/>
                  <a:pt x="143" y="144"/>
                </a:cubicBezTo>
                <a:cubicBezTo>
                  <a:pt x="145" y="145"/>
                  <a:pt x="145" y="145"/>
                  <a:pt x="145" y="145"/>
                </a:cubicBezTo>
                <a:cubicBezTo>
                  <a:pt x="144" y="146"/>
                  <a:pt x="144" y="146"/>
                  <a:pt x="144" y="146"/>
                </a:cubicBezTo>
                <a:cubicBezTo>
                  <a:pt x="146" y="147"/>
                  <a:pt x="146" y="147"/>
                  <a:pt x="146" y="147"/>
                </a:cubicBezTo>
                <a:cubicBezTo>
                  <a:pt x="145" y="150"/>
                  <a:pt x="145" y="150"/>
                  <a:pt x="145" y="150"/>
                </a:cubicBezTo>
                <a:cubicBezTo>
                  <a:pt x="148" y="156"/>
                  <a:pt x="149" y="164"/>
                  <a:pt x="147" y="170"/>
                </a:cubicBezTo>
                <a:cubicBezTo>
                  <a:pt x="146" y="174"/>
                  <a:pt x="146" y="174"/>
                  <a:pt x="146" y="174"/>
                </a:cubicBezTo>
                <a:cubicBezTo>
                  <a:pt x="146" y="175"/>
                  <a:pt x="146" y="177"/>
                  <a:pt x="146" y="179"/>
                </a:cubicBezTo>
                <a:cubicBezTo>
                  <a:pt x="145" y="181"/>
                  <a:pt x="145" y="184"/>
                  <a:pt x="145" y="186"/>
                </a:cubicBezTo>
                <a:cubicBezTo>
                  <a:pt x="130" y="237"/>
                  <a:pt x="130" y="237"/>
                  <a:pt x="130" y="237"/>
                </a:cubicBezTo>
                <a:cubicBezTo>
                  <a:pt x="125" y="234"/>
                  <a:pt x="125" y="234"/>
                  <a:pt x="125" y="234"/>
                </a:cubicBezTo>
                <a:cubicBezTo>
                  <a:pt x="122" y="232"/>
                  <a:pt x="119" y="230"/>
                  <a:pt x="118" y="226"/>
                </a:cubicBezTo>
                <a:cubicBezTo>
                  <a:pt x="116" y="222"/>
                  <a:pt x="115" y="217"/>
                  <a:pt x="115" y="211"/>
                </a:cubicBezTo>
                <a:cubicBezTo>
                  <a:pt x="114" y="206"/>
                  <a:pt x="113" y="202"/>
                  <a:pt x="111" y="198"/>
                </a:cubicBezTo>
                <a:cubicBezTo>
                  <a:pt x="108" y="192"/>
                  <a:pt x="108" y="192"/>
                  <a:pt x="108" y="192"/>
                </a:cubicBezTo>
                <a:cubicBezTo>
                  <a:pt x="97" y="169"/>
                  <a:pt x="69" y="140"/>
                  <a:pt x="44" y="132"/>
                </a:cubicBezTo>
                <a:cubicBezTo>
                  <a:pt x="42" y="132"/>
                  <a:pt x="41" y="132"/>
                  <a:pt x="39" y="132"/>
                </a:cubicBezTo>
                <a:cubicBezTo>
                  <a:pt x="41" y="163"/>
                  <a:pt x="46" y="205"/>
                  <a:pt x="63" y="234"/>
                </a:cubicBezTo>
                <a:cubicBezTo>
                  <a:pt x="67" y="241"/>
                  <a:pt x="67" y="241"/>
                  <a:pt x="67" y="241"/>
                </a:cubicBezTo>
                <a:cubicBezTo>
                  <a:pt x="79" y="260"/>
                  <a:pt x="89" y="269"/>
                  <a:pt x="108" y="279"/>
                </a:cubicBezTo>
                <a:cubicBezTo>
                  <a:pt x="112" y="282"/>
                  <a:pt x="115" y="285"/>
                  <a:pt x="116" y="287"/>
                </a:cubicBezTo>
                <a:cubicBezTo>
                  <a:pt x="117" y="289"/>
                  <a:pt x="118" y="293"/>
                  <a:pt x="118" y="298"/>
                </a:cubicBezTo>
                <a:cubicBezTo>
                  <a:pt x="118" y="301"/>
                  <a:pt x="117" y="303"/>
                  <a:pt x="117" y="306"/>
                </a:cubicBezTo>
                <a:cubicBezTo>
                  <a:pt x="116" y="324"/>
                  <a:pt x="115" y="346"/>
                  <a:pt x="110" y="360"/>
                </a:cubicBezTo>
                <a:cubicBezTo>
                  <a:pt x="108" y="367"/>
                  <a:pt x="108" y="367"/>
                  <a:pt x="108" y="367"/>
                </a:cubicBezTo>
                <a:cubicBezTo>
                  <a:pt x="92" y="350"/>
                  <a:pt x="92" y="350"/>
                  <a:pt x="92" y="350"/>
                </a:cubicBezTo>
                <a:cubicBezTo>
                  <a:pt x="89" y="347"/>
                  <a:pt x="87" y="345"/>
                  <a:pt x="86" y="342"/>
                </a:cubicBezTo>
                <a:cubicBezTo>
                  <a:pt x="85" y="340"/>
                  <a:pt x="83" y="338"/>
                  <a:pt x="81" y="336"/>
                </a:cubicBezTo>
                <a:cubicBezTo>
                  <a:pt x="62" y="320"/>
                  <a:pt x="25" y="294"/>
                  <a:pt x="3" y="288"/>
                </a:cubicBezTo>
                <a:cubicBezTo>
                  <a:pt x="2" y="288"/>
                  <a:pt x="1" y="288"/>
                  <a:pt x="0" y="288"/>
                </a:cubicBezTo>
                <a:cubicBezTo>
                  <a:pt x="1" y="292"/>
                  <a:pt x="2" y="296"/>
                  <a:pt x="2" y="299"/>
                </a:cubicBezTo>
                <a:cubicBezTo>
                  <a:pt x="7" y="323"/>
                  <a:pt x="10" y="341"/>
                  <a:pt x="20" y="359"/>
                </a:cubicBezTo>
                <a:cubicBezTo>
                  <a:pt x="28" y="376"/>
                  <a:pt x="41" y="389"/>
                  <a:pt x="61" y="401"/>
                </a:cubicBezTo>
                <a:cubicBezTo>
                  <a:pt x="67" y="405"/>
                  <a:pt x="74" y="407"/>
                  <a:pt x="80" y="409"/>
                </a:cubicBezTo>
                <a:cubicBezTo>
                  <a:pt x="85" y="411"/>
                  <a:pt x="89" y="411"/>
                  <a:pt x="94" y="412"/>
                </a:cubicBezTo>
                <a:cubicBezTo>
                  <a:pt x="99" y="412"/>
                  <a:pt x="103" y="413"/>
                  <a:pt x="108" y="415"/>
                </a:cubicBezTo>
                <a:cubicBezTo>
                  <a:pt x="113" y="416"/>
                  <a:pt x="116" y="418"/>
                  <a:pt x="119" y="421"/>
                </a:cubicBezTo>
                <a:cubicBezTo>
                  <a:pt x="119" y="421"/>
                  <a:pt x="118" y="451"/>
                  <a:pt x="119" y="457"/>
                </a:cubicBezTo>
                <a:cubicBezTo>
                  <a:pt x="119" y="458"/>
                  <a:pt x="119" y="459"/>
                  <a:pt x="119" y="460"/>
                </a:cubicBezTo>
                <a:cubicBezTo>
                  <a:pt x="119" y="461"/>
                  <a:pt x="119" y="461"/>
                  <a:pt x="119" y="461"/>
                </a:cubicBezTo>
                <a:cubicBezTo>
                  <a:pt x="119" y="514"/>
                  <a:pt x="119" y="514"/>
                  <a:pt x="119" y="514"/>
                </a:cubicBezTo>
                <a:cubicBezTo>
                  <a:pt x="114" y="512"/>
                  <a:pt x="114" y="512"/>
                  <a:pt x="114" y="512"/>
                </a:cubicBezTo>
                <a:cubicBezTo>
                  <a:pt x="111" y="511"/>
                  <a:pt x="107" y="510"/>
                  <a:pt x="105" y="507"/>
                </a:cubicBezTo>
                <a:cubicBezTo>
                  <a:pt x="102" y="503"/>
                  <a:pt x="100" y="498"/>
                  <a:pt x="97" y="494"/>
                </a:cubicBezTo>
                <a:cubicBezTo>
                  <a:pt x="95" y="489"/>
                  <a:pt x="93" y="485"/>
                  <a:pt x="90" y="482"/>
                </a:cubicBezTo>
                <a:cubicBezTo>
                  <a:pt x="86" y="477"/>
                  <a:pt x="86" y="477"/>
                  <a:pt x="86" y="477"/>
                </a:cubicBezTo>
                <a:cubicBezTo>
                  <a:pt x="69" y="458"/>
                  <a:pt x="33" y="437"/>
                  <a:pt x="7" y="437"/>
                </a:cubicBezTo>
                <a:cubicBezTo>
                  <a:pt x="6" y="437"/>
                  <a:pt x="4" y="438"/>
                  <a:pt x="2" y="439"/>
                </a:cubicBezTo>
                <a:cubicBezTo>
                  <a:pt x="13" y="467"/>
                  <a:pt x="30" y="506"/>
                  <a:pt x="54" y="530"/>
                </a:cubicBezTo>
                <a:cubicBezTo>
                  <a:pt x="60" y="535"/>
                  <a:pt x="60" y="535"/>
                  <a:pt x="60" y="535"/>
                </a:cubicBezTo>
                <a:cubicBezTo>
                  <a:pt x="77" y="551"/>
                  <a:pt x="89" y="557"/>
                  <a:pt x="109" y="561"/>
                </a:cubicBezTo>
                <a:cubicBezTo>
                  <a:pt x="115" y="562"/>
                  <a:pt x="118" y="564"/>
                  <a:pt x="120" y="566"/>
                </a:cubicBezTo>
                <a:cubicBezTo>
                  <a:pt x="121" y="567"/>
                  <a:pt x="123" y="571"/>
                  <a:pt x="124" y="576"/>
                </a:cubicBezTo>
                <a:cubicBezTo>
                  <a:pt x="125" y="578"/>
                  <a:pt x="126" y="581"/>
                  <a:pt x="126" y="584"/>
                </a:cubicBezTo>
                <a:cubicBezTo>
                  <a:pt x="130" y="601"/>
                  <a:pt x="135" y="623"/>
                  <a:pt x="135" y="638"/>
                </a:cubicBezTo>
                <a:cubicBezTo>
                  <a:pt x="135" y="645"/>
                  <a:pt x="135" y="645"/>
                  <a:pt x="135" y="645"/>
                </a:cubicBezTo>
                <a:cubicBezTo>
                  <a:pt x="114" y="633"/>
                  <a:pt x="114" y="633"/>
                  <a:pt x="114" y="633"/>
                </a:cubicBezTo>
                <a:cubicBezTo>
                  <a:pt x="111" y="631"/>
                  <a:pt x="108" y="629"/>
                  <a:pt x="106" y="627"/>
                </a:cubicBezTo>
                <a:cubicBezTo>
                  <a:pt x="104" y="625"/>
                  <a:pt x="102" y="624"/>
                  <a:pt x="100" y="623"/>
                </a:cubicBezTo>
                <a:cubicBezTo>
                  <a:pt x="77" y="612"/>
                  <a:pt x="34" y="598"/>
                  <a:pt x="12" y="598"/>
                </a:cubicBezTo>
                <a:cubicBezTo>
                  <a:pt x="10" y="598"/>
                  <a:pt x="9" y="598"/>
                  <a:pt x="9" y="599"/>
                </a:cubicBezTo>
                <a:cubicBezTo>
                  <a:pt x="11" y="603"/>
                  <a:pt x="12" y="606"/>
                  <a:pt x="14" y="609"/>
                </a:cubicBezTo>
                <a:cubicBezTo>
                  <a:pt x="25" y="631"/>
                  <a:pt x="33" y="647"/>
                  <a:pt x="48" y="662"/>
                </a:cubicBezTo>
                <a:cubicBezTo>
                  <a:pt x="60" y="676"/>
                  <a:pt x="76" y="685"/>
                  <a:pt x="99" y="691"/>
                </a:cubicBezTo>
                <a:cubicBezTo>
                  <a:pt x="106" y="692"/>
                  <a:pt x="113" y="693"/>
                  <a:pt x="120" y="693"/>
                </a:cubicBezTo>
                <a:cubicBezTo>
                  <a:pt x="124" y="693"/>
                  <a:pt x="129" y="693"/>
                  <a:pt x="133" y="692"/>
                </a:cubicBezTo>
                <a:cubicBezTo>
                  <a:pt x="138" y="691"/>
                  <a:pt x="143" y="691"/>
                  <a:pt x="148" y="691"/>
                </a:cubicBezTo>
                <a:cubicBezTo>
                  <a:pt x="154" y="691"/>
                  <a:pt x="157" y="692"/>
                  <a:pt x="161" y="695"/>
                </a:cubicBezTo>
                <a:cubicBezTo>
                  <a:pt x="166" y="702"/>
                  <a:pt x="166" y="702"/>
                  <a:pt x="166" y="702"/>
                </a:cubicBezTo>
                <a:cubicBezTo>
                  <a:pt x="171" y="710"/>
                  <a:pt x="171" y="710"/>
                  <a:pt x="171" y="710"/>
                </a:cubicBezTo>
                <a:cubicBezTo>
                  <a:pt x="184" y="732"/>
                  <a:pt x="192" y="746"/>
                  <a:pt x="210" y="768"/>
                </a:cubicBezTo>
                <a:cubicBezTo>
                  <a:pt x="213" y="770"/>
                  <a:pt x="214" y="773"/>
                  <a:pt x="214" y="776"/>
                </a:cubicBezTo>
                <a:cubicBezTo>
                  <a:pt x="214" y="776"/>
                  <a:pt x="215" y="777"/>
                  <a:pt x="215" y="777"/>
                </a:cubicBezTo>
                <a:cubicBezTo>
                  <a:pt x="217" y="785"/>
                  <a:pt x="217" y="785"/>
                  <a:pt x="217" y="785"/>
                </a:cubicBezTo>
                <a:cubicBezTo>
                  <a:pt x="210" y="783"/>
                  <a:pt x="210" y="783"/>
                  <a:pt x="210" y="783"/>
                </a:cubicBezTo>
                <a:cubicBezTo>
                  <a:pt x="207" y="782"/>
                  <a:pt x="204" y="781"/>
                  <a:pt x="201" y="780"/>
                </a:cubicBezTo>
                <a:cubicBezTo>
                  <a:pt x="179" y="773"/>
                  <a:pt x="159" y="767"/>
                  <a:pt x="138" y="767"/>
                </a:cubicBezTo>
                <a:cubicBezTo>
                  <a:pt x="108" y="767"/>
                  <a:pt x="82" y="778"/>
                  <a:pt x="59" y="790"/>
                </a:cubicBezTo>
                <a:cubicBezTo>
                  <a:pt x="61" y="793"/>
                  <a:pt x="64" y="797"/>
                  <a:pt x="68" y="801"/>
                </a:cubicBezTo>
                <a:cubicBezTo>
                  <a:pt x="72" y="805"/>
                  <a:pt x="77" y="808"/>
                  <a:pt x="83" y="811"/>
                </a:cubicBezTo>
                <a:cubicBezTo>
                  <a:pt x="109" y="821"/>
                  <a:pt x="136" y="826"/>
                  <a:pt x="172" y="826"/>
                </a:cubicBezTo>
                <a:cubicBezTo>
                  <a:pt x="196" y="826"/>
                  <a:pt x="219" y="823"/>
                  <a:pt x="246" y="816"/>
                </a:cubicBezTo>
                <a:cubicBezTo>
                  <a:pt x="247" y="816"/>
                  <a:pt x="247" y="816"/>
                  <a:pt x="247" y="816"/>
                </a:cubicBezTo>
                <a:cubicBezTo>
                  <a:pt x="248" y="816"/>
                  <a:pt x="249" y="816"/>
                  <a:pt x="250" y="815"/>
                </a:cubicBezTo>
                <a:cubicBezTo>
                  <a:pt x="250" y="815"/>
                  <a:pt x="251" y="815"/>
                  <a:pt x="252" y="815"/>
                </a:cubicBezTo>
                <a:cubicBezTo>
                  <a:pt x="256" y="815"/>
                  <a:pt x="260" y="816"/>
                  <a:pt x="264" y="819"/>
                </a:cubicBezTo>
                <a:cubicBezTo>
                  <a:pt x="273" y="827"/>
                  <a:pt x="283" y="833"/>
                  <a:pt x="293" y="839"/>
                </a:cubicBezTo>
                <a:cubicBezTo>
                  <a:pt x="295" y="840"/>
                  <a:pt x="297" y="841"/>
                  <a:pt x="300" y="843"/>
                </a:cubicBezTo>
                <a:cubicBezTo>
                  <a:pt x="303" y="844"/>
                  <a:pt x="306" y="845"/>
                  <a:pt x="308" y="846"/>
                </a:cubicBezTo>
                <a:cubicBezTo>
                  <a:pt x="317" y="852"/>
                  <a:pt x="317" y="852"/>
                  <a:pt x="317" y="852"/>
                </a:cubicBezTo>
                <a:cubicBezTo>
                  <a:pt x="314" y="860"/>
                  <a:pt x="314" y="860"/>
                  <a:pt x="314" y="860"/>
                </a:cubicBezTo>
                <a:cubicBezTo>
                  <a:pt x="311" y="860"/>
                  <a:pt x="311" y="860"/>
                  <a:pt x="311" y="860"/>
                </a:cubicBezTo>
                <a:cubicBezTo>
                  <a:pt x="258" y="860"/>
                  <a:pt x="246" y="865"/>
                  <a:pt x="198" y="880"/>
                </a:cubicBezTo>
                <a:cubicBezTo>
                  <a:pt x="195" y="881"/>
                  <a:pt x="195" y="881"/>
                  <a:pt x="195" y="881"/>
                </a:cubicBezTo>
                <a:cubicBezTo>
                  <a:pt x="193" y="882"/>
                  <a:pt x="192" y="883"/>
                  <a:pt x="190" y="884"/>
                </a:cubicBezTo>
                <a:cubicBezTo>
                  <a:pt x="196" y="891"/>
                  <a:pt x="196" y="891"/>
                  <a:pt x="196" y="891"/>
                </a:cubicBezTo>
                <a:cubicBezTo>
                  <a:pt x="218" y="913"/>
                  <a:pt x="250" y="914"/>
                  <a:pt x="279" y="914"/>
                </a:cubicBezTo>
                <a:cubicBezTo>
                  <a:pt x="293" y="914"/>
                  <a:pt x="309" y="914"/>
                  <a:pt x="326" y="910"/>
                </a:cubicBezTo>
                <a:cubicBezTo>
                  <a:pt x="348" y="905"/>
                  <a:pt x="364" y="897"/>
                  <a:pt x="381" y="886"/>
                </a:cubicBezTo>
                <a:cubicBezTo>
                  <a:pt x="385" y="884"/>
                  <a:pt x="389" y="882"/>
                  <a:pt x="395" y="882"/>
                </a:cubicBezTo>
                <a:cubicBezTo>
                  <a:pt x="398" y="882"/>
                  <a:pt x="401" y="883"/>
                  <a:pt x="404" y="884"/>
                </a:cubicBezTo>
                <a:cubicBezTo>
                  <a:pt x="410" y="885"/>
                  <a:pt x="414" y="884"/>
                  <a:pt x="417" y="884"/>
                </a:cubicBezTo>
                <a:cubicBezTo>
                  <a:pt x="421" y="883"/>
                  <a:pt x="425" y="883"/>
                  <a:pt x="431" y="883"/>
                </a:cubicBezTo>
                <a:cubicBezTo>
                  <a:pt x="433" y="883"/>
                  <a:pt x="436" y="883"/>
                  <a:pt x="439" y="883"/>
                </a:cubicBezTo>
                <a:cubicBezTo>
                  <a:pt x="447" y="883"/>
                  <a:pt x="458" y="883"/>
                  <a:pt x="465" y="885"/>
                </a:cubicBezTo>
                <a:cubicBezTo>
                  <a:pt x="467" y="886"/>
                  <a:pt x="467" y="886"/>
                  <a:pt x="467" y="886"/>
                </a:cubicBezTo>
                <a:cubicBezTo>
                  <a:pt x="470" y="892"/>
                  <a:pt x="470" y="892"/>
                  <a:pt x="470" y="892"/>
                </a:cubicBezTo>
                <a:cubicBezTo>
                  <a:pt x="463" y="898"/>
                  <a:pt x="463" y="898"/>
                  <a:pt x="463" y="898"/>
                </a:cubicBezTo>
                <a:cubicBezTo>
                  <a:pt x="442" y="914"/>
                  <a:pt x="403" y="943"/>
                  <a:pt x="403" y="967"/>
                </a:cubicBezTo>
                <a:cubicBezTo>
                  <a:pt x="403" y="974"/>
                  <a:pt x="405" y="979"/>
                  <a:pt x="407" y="981"/>
                </a:cubicBezTo>
                <a:cubicBezTo>
                  <a:pt x="408" y="982"/>
                  <a:pt x="408" y="982"/>
                  <a:pt x="408" y="982"/>
                </a:cubicBezTo>
                <a:cubicBezTo>
                  <a:pt x="409" y="983"/>
                  <a:pt x="410" y="985"/>
                  <a:pt x="414" y="985"/>
                </a:cubicBezTo>
                <a:cubicBezTo>
                  <a:pt x="415" y="985"/>
                  <a:pt x="415" y="985"/>
                  <a:pt x="416" y="984"/>
                </a:cubicBezTo>
                <a:cubicBezTo>
                  <a:pt x="417" y="984"/>
                  <a:pt x="418" y="984"/>
                  <a:pt x="420" y="984"/>
                </a:cubicBezTo>
                <a:cubicBezTo>
                  <a:pt x="448" y="979"/>
                  <a:pt x="470" y="974"/>
                  <a:pt x="484" y="950"/>
                </a:cubicBezTo>
                <a:cubicBezTo>
                  <a:pt x="494" y="935"/>
                  <a:pt x="503" y="913"/>
                  <a:pt x="507" y="897"/>
                </a:cubicBezTo>
                <a:cubicBezTo>
                  <a:pt x="507" y="891"/>
                  <a:pt x="511" y="884"/>
                  <a:pt x="522" y="884"/>
                </a:cubicBezTo>
                <a:cubicBezTo>
                  <a:pt x="525" y="884"/>
                  <a:pt x="528" y="884"/>
                  <a:pt x="531" y="885"/>
                </a:cubicBezTo>
                <a:cubicBezTo>
                  <a:pt x="535" y="885"/>
                  <a:pt x="538" y="885"/>
                  <a:pt x="542" y="885"/>
                </a:cubicBezTo>
                <a:cubicBezTo>
                  <a:pt x="550" y="885"/>
                  <a:pt x="558" y="884"/>
                  <a:pt x="566" y="883"/>
                </a:cubicBezTo>
                <a:cubicBezTo>
                  <a:pt x="574" y="881"/>
                  <a:pt x="583" y="880"/>
                  <a:pt x="592" y="880"/>
                </a:cubicBezTo>
                <a:cubicBezTo>
                  <a:pt x="601" y="880"/>
                  <a:pt x="601" y="880"/>
                  <a:pt x="601" y="880"/>
                </a:cubicBezTo>
                <a:cubicBezTo>
                  <a:pt x="595" y="887"/>
                  <a:pt x="595" y="887"/>
                  <a:pt x="595" y="887"/>
                </a:cubicBezTo>
                <a:cubicBezTo>
                  <a:pt x="577" y="907"/>
                  <a:pt x="568" y="930"/>
                  <a:pt x="568" y="958"/>
                </a:cubicBezTo>
                <a:cubicBezTo>
                  <a:pt x="568" y="970"/>
                  <a:pt x="570" y="977"/>
                  <a:pt x="575" y="981"/>
                </a:cubicBezTo>
                <a:cubicBezTo>
                  <a:pt x="576" y="982"/>
                  <a:pt x="576" y="982"/>
                  <a:pt x="576" y="982"/>
                </a:cubicBezTo>
                <a:cubicBezTo>
                  <a:pt x="578" y="985"/>
                  <a:pt x="579" y="986"/>
                  <a:pt x="583" y="986"/>
                </a:cubicBezTo>
                <a:cubicBezTo>
                  <a:pt x="589" y="986"/>
                  <a:pt x="597" y="979"/>
                  <a:pt x="603" y="973"/>
                </a:cubicBezTo>
                <a:cubicBezTo>
                  <a:pt x="621" y="950"/>
                  <a:pt x="624" y="928"/>
                  <a:pt x="627" y="901"/>
                </a:cubicBezTo>
                <a:cubicBezTo>
                  <a:pt x="628" y="897"/>
                  <a:pt x="628" y="892"/>
                  <a:pt x="629" y="888"/>
                </a:cubicBezTo>
                <a:cubicBezTo>
                  <a:pt x="631" y="875"/>
                  <a:pt x="639" y="867"/>
                  <a:pt x="652" y="865"/>
                </a:cubicBezTo>
                <a:cubicBezTo>
                  <a:pt x="667" y="862"/>
                  <a:pt x="686" y="862"/>
                  <a:pt x="702" y="862"/>
                </a:cubicBezTo>
                <a:cubicBezTo>
                  <a:pt x="711" y="862"/>
                  <a:pt x="720" y="863"/>
                  <a:pt x="727" y="865"/>
                </a:cubicBezTo>
                <a:cubicBezTo>
                  <a:pt x="728" y="866"/>
                  <a:pt x="728" y="866"/>
                  <a:pt x="728" y="866"/>
                </a:cubicBezTo>
                <a:cubicBezTo>
                  <a:pt x="730" y="867"/>
                  <a:pt x="732" y="867"/>
                  <a:pt x="733" y="867"/>
                </a:cubicBezTo>
                <a:cubicBezTo>
                  <a:pt x="736" y="868"/>
                  <a:pt x="738" y="869"/>
                  <a:pt x="741" y="870"/>
                </a:cubicBezTo>
                <a:cubicBezTo>
                  <a:pt x="741" y="871"/>
                  <a:pt x="741" y="871"/>
                  <a:pt x="741" y="871"/>
                </a:cubicBezTo>
                <a:cubicBezTo>
                  <a:pt x="745" y="875"/>
                  <a:pt x="746" y="880"/>
                  <a:pt x="747" y="886"/>
                </a:cubicBezTo>
                <a:cubicBezTo>
                  <a:pt x="747" y="889"/>
                  <a:pt x="748" y="893"/>
                  <a:pt x="748" y="896"/>
                </a:cubicBezTo>
                <a:cubicBezTo>
                  <a:pt x="752" y="924"/>
                  <a:pt x="755" y="950"/>
                  <a:pt x="774" y="972"/>
                </a:cubicBezTo>
                <a:cubicBezTo>
                  <a:pt x="774" y="972"/>
                  <a:pt x="774" y="972"/>
                  <a:pt x="774" y="972"/>
                </a:cubicBezTo>
                <a:cubicBezTo>
                  <a:pt x="775" y="973"/>
                  <a:pt x="775" y="973"/>
                  <a:pt x="775" y="973"/>
                </a:cubicBezTo>
                <a:cubicBezTo>
                  <a:pt x="776" y="974"/>
                  <a:pt x="777" y="974"/>
                  <a:pt x="777" y="975"/>
                </a:cubicBezTo>
                <a:cubicBezTo>
                  <a:pt x="778" y="976"/>
                  <a:pt x="779" y="977"/>
                  <a:pt x="779" y="978"/>
                </a:cubicBezTo>
                <a:cubicBezTo>
                  <a:pt x="785" y="983"/>
                  <a:pt x="791" y="986"/>
                  <a:pt x="796" y="986"/>
                </a:cubicBezTo>
                <a:cubicBezTo>
                  <a:pt x="808" y="986"/>
                  <a:pt x="809" y="966"/>
                  <a:pt x="809" y="961"/>
                </a:cubicBezTo>
                <a:cubicBezTo>
                  <a:pt x="809" y="935"/>
                  <a:pt x="798" y="908"/>
                  <a:pt x="779" y="886"/>
                </a:cubicBezTo>
                <a:cubicBezTo>
                  <a:pt x="776" y="884"/>
                  <a:pt x="776" y="884"/>
                  <a:pt x="776" y="884"/>
                </a:cubicBezTo>
                <a:cubicBezTo>
                  <a:pt x="779" y="881"/>
                  <a:pt x="779" y="881"/>
                  <a:pt x="779" y="881"/>
                </a:cubicBezTo>
                <a:cubicBezTo>
                  <a:pt x="781" y="879"/>
                  <a:pt x="784" y="879"/>
                  <a:pt x="785" y="879"/>
                </a:cubicBezTo>
                <a:cubicBezTo>
                  <a:pt x="788" y="879"/>
                  <a:pt x="792" y="880"/>
                  <a:pt x="796" y="881"/>
                </a:cubicBezTo>
                <a:cubicBezTo>
                  <a:pt x="812" y="884"/>
                  <a:pt x="823" y="884"/>
                  <a:pt x="837" y="884"/>
                </a:cubicBezTo>
                <a:cubicBezTo>
                  <a:pt x="840" y="884"/>
                  <a:pt x="843" y="884"/>
                  <a:pt x="846" y="884"/>
                </a:cubicBezTo>
                <a:cubicBezTo>
                  <a:pt x="849" y="884"/>
                  <a:pt x="852" y="884"/>
                  <a:pt x="856" y="884"/>
                </a:cubicBezTo>
                <a:cubicBezTo>
                  <a:pt x="861" y="884"/>
                  <a:pt x="864" y="884"/>
                  <a:pt x="866" y="886"/>
                </a:cubicBezTo>
                <a:cubicBezTo>
                  <a:pt x="867" y="887"/>
                  <a:pt x="867" y="887"/>
                  <a:pt x="867" y="887"/>
                </a:cubicBezTo>
                <a:cubicBezTo>
                  <a:pt x="870" y="895"/>
                  <a:pt x="870" y="895"/>
                  <a:pt x="870" y="895"/>
                </a:cubicBezTo>
                <a:cubicBezTo>
                  <a:pt x="877" y="918"/>
                  <a:pt x="885" y="943"/>
                  <a:pt x="901" y="959"/>
                </a:cubicBezTo>
                <a:cubicBezTo>
                  <a:pt x="911" y="970"/>
                  <a:pt x="922" y="976"/>
                  <a:pt x="933" y="979"/>
                </a:cubicBezTo>
                <a:cubicBezTo>
                  <a:pt x="941" y="982"/>
                  <a:pt x="954" y="985"/>
                  <a:pt x="964" y="985"/>
                </a:cubicBezTo>
                <a:cubicBezTo>
                  <a:pt x="969" y="985"/>
                  <a:pt x="973" y="982"/>
                  <a:pt x="973" y="970"/>
                </a:cubicBezTo>
                <a:cubicBezTo>
                  <a:pt x="973" y="960"/>
                  <a:pt x="964" y="946"/>
                  <a:pt x="947" y="928"/>
                </a:cubicBezTo>
                <a:cubicBezTo>
                  <a:pt x="934" y="914"/>
                  <a:pt x="925" y="906"/>
                  <a:pt x="917" y="902"/>
                </a:cubicBezTo>
                <a:cubicBezTo>
                  <a:pt x="917" y="902"/>
                  <a:pt x="917" y="902"/>
                  <a:pt x="917" y="902"/>
                </a:cubicBezTo>
                <a:cubicBezTo>
                  <a:pt x="907" y="894"/>
                  <a:pt x="907" y="894"/>
                  <a:pt x="907" y="894"/>
                </a:cubicBezTo>
                <a:cubicBezTo>
                  <a:pt x="910" y="887"/>
                  <a:pt x="910" y="887"/>
                  <a:pt x="910" y="887"/>
                </a:cubicBezTo>
                <a:cubicBezTo>
                  <a:pt x="912" y="886"/>
                  <a:pt x="912" y="886"/>
                  <a:pt x="912" y="886"/>
                </a:cubicBezTo>
                <a:cubicBezTo>
                  <a:pt x="923" y="883"/>
                  <a:pt x="942" y="883"/>
                  <a:pt x="955" y="883"/>
                </a:cubicBezTo>
                <a:cubicBezTo>
                  <a:pt x="957" y="883"/>
                  <a:pt x="959" y="884"/>
                  <a:pt x="961" y="884"/>
                </a:cubicBezTo>
                <a:cubicBezTo>
                  <a:pt x="965" y="884"/>
                  <a:pt x="969" y="885"/>
                  <a:pt x="975" y="884"/>
                </a:cubicBezTo>
                <a:cubicBezTo>
                  <a:pt x="977" y="883"/>
                  <a:pt x="980" y="882"/>
                  <a:pt x="984" y="882"/>
                </a:cubicBezTo>
                <a:cubicBezTo>
                  <a:pt x="989" y="882"/>
                  <a:pt x="994" y="884"/>
                  <a:pt x="997" y="886"/>
                </a:cubicBezTo>
                <a:cubicBezTo>
                  <a:pt x="1014" y="898"/>
                  <a:pt x="1029" y="905"/>
                  <a:pt x="1052" y="910"/>
                </a:cubicBezTo>
                <a:cubicBezTo>
                  <a:pt x="1065" y="913"/>
                  <a:pt x="1080" y="914"/>
                  <a:pt x="1099" y="914"/>
                </a:cubicBezTo>
                <a:cubicBezTo>
                  <a:pt x="1133" y="914"/>
                  <a:pt x="1165" y="912"/>
                  <a:pt x="1186" y="886"/>
                </a:cubicBezTo>
                <a:cubicBezTo>
                  <a:pt x="1184" y="884"/>
                  <a:pt x="1184" y="884"/>
                  <a:pt x="1184" y="884"/>
                </a:cubicBezTo>
                <a:cubicBezTo>
                  <a:pt x="1182" y="882"/>
                  <a:pt x="1181" y="882"/>
                  <a:pt x="1181" y="882"/>
                </a:cubicBezTo>
                <a:cubicBezTo>
                  <a:pt x="1181" y="882"/>
                  <a:pt x="1181" y="882"/>
                  <a:pt x="1181" y="882"/>
                </a:cubicBezTo>
                <a:cubicBezTo>
                  <a:pt x="1180" y="881"/>
                  <a:pt x="1180" y="881"/>
                  <a:pt x="1180" y="881"/>
                </a:cubicBezTo>
                <a:cubicBezTo>
                  <a:pt x="1133" y="864"/>
                  <a:pt x="1117" y="860"/>
                  <a:pt x="1064" y="860"/>
                </a:cubicBezTo>
                <a:cubicBezTo>
                  <a:pt x="1060" y="860"/>
                  <a:pt x="1060" y="860"/>
                  <a:pt x="1060" y="860"/>
                </a:cubicBezTo>
                <a:cubicBezTo>
                  <a:pt x="1060" y="853"/>
                  <a:pt x="1060" y="853"/>
                  <a:pt x="1060" y="853"/>
                </a:cubicBezTo>
                <a:cubicBezTo>
                  <a:pt x="1071" y="846"/>
                  <a:pt x="1071" y="846"/>
                  <a:pt x="1071" y="846"/>
                </a:cubicBezTo>
                <a:cubicBezTo>
                  <a:pt x="1087" y="839"/>
                  <a:pt x="1099" y="831"/>
                  <a:pt x="1114" y="819"/>
                </a:cubicBezTo>
                <a:cubicBezTo>
                  <a:pt x="1118" y="816"/>
                  <a:pt x="1122" y="815"/>
                  <a:pt x="1126" y="815"/>
                </a:cubicBezTo>
                <a:cubicBezTo>
                  <a:pt x="1127" y="815"/>
                  <a:pt x="1127" y="815"/>
                  <a:pt x="1128" y="815"/>
                </a:cubicBezTo>
                <a:cubicBezTo>
                  <a:pt x="1129" y="816"/>
                  <a:pt x="1129" y="816"/>
                  <a:pt x="1130" y="816"/>
                </a:cubicBezTo>
                <a:cubicBezTo>
                  <a:pt x="1131" y="816"/>
                  <a:pt x="1131" y="816"/>
                  <a:pt x="1131" y="816"/>
                </a:cubicBezTo>
                <a:cubicBezTo>
                  <a:pt x="1158" y="823"/>
                  <a:pt x="1182" y="826"/>
                  <a:pt x="1207" y="826"/>
                </a:cubicBezTo>
                <a:cubicBezTo>
                  <a:pt x="1242" y="826"/>
                  <a:pt x="1269" y="821"/>
                  <a:pt x="1295" y="811"/>
                </a:cubicBezTo>
                <a:cubicBezTo>
                  <a:pt x="1304" y="807"/>
                  <a:pt x="1310" y="801"/>
                  <a:pt x="1317" y="791"/>
                </a:cubicBezTo>
                <a:cubicBezTo>
                  <a:pt x="1315" y="790"/>
                  <a:pt x="1315" y="790"/>
                  <a:pt x="1315" y="790"/>
                </a:cubicBezTo>
                <a:cubicBezTo>
                  <a:pt x="1291" y="779"/>
                  <a:pt x="1265" y="767"/>
                  <a:pt x="1237" y="767"/>
                </a:cubicBezTo>
                <a:cubicBezTo>
                  <a:pt x="1213" y="767"/>
                  <a:pt x="1190" y="775"/>
                  <a:pt x="1168" y="782"/>
                </a:cubicBezTo>
                <a:cubicBezTo>
                  <a:pt x="1163" y="783"/>
                  <a:pt x="1163" y="783"/>
                  <a:pt x="1163" y="783"/>
                </a:cubicBezTo>
                <a:cubicBezTo>
                  <a:pt x="1163" y="778"/>
                  <a:pt x="1163" y="778"/>
                  <a:pt x="1163" y="778"/>
                </a:cubicBezTo>
                <a:cubicBezTo>
                  <a:pt x="1163" y="775"/>
                  <a:pt x="1164" y="772"/>
                  <a:pt x="1165" y="770"/>
                </a:cubicBezTo>
                <a:cubicBezTo>
                  <a:pt x="1169" y="765"/>
                  <a:pt x="1173" y="761"/>
                  <a:pt x="1177" y="756"/>
                </a:cubicBezTo>
                <a:cubicBezTo>
                  <a:pt x="1179" y="754"/>
                  <a:pt x="1181" y="752"/>
                  <a:pt x="1183" y="750"/>
                </a:cubicBezTo>
                <a:cubicBezTo>
                  <a:pt x="1191" y="739"/>
                  <a:pt x="1197" y="728"/>
                  <a:pt x="1204" y="716"/>
                </a:cubicBezTo>
                <a:cubicBezTo>
                  <a:pt x="1206" y="712"/>
                  <a:pt x="1208" y="708"/>
                  <a:pt x="1211" y="704"/>
                </a:cubicBezTo>
                <a:cubicBezTo>
                  <a:pt x="1215" y="695"/>
                  <a:pt x="1222" y="691"/>
                  <a:pt x="1231" y="691"/>
                </a:cubicBezTo>
                <a:cubicBezTo>
                  <a:pt x="1236" y="691"/>
                  <a:pt x="1241" y="691"/>
                  <a:pt x="1245" y="692"/>
                </a:cubicBezTo>
                <a:cubicBezTo>
                  <a:pt x="1250" y="693"/>
                  <a:pt x="1254" y="693"/>
                  <a:pt x="1259" y="693"/>
                </a:cubicBezTo>
                <a:cubicBezTo>
                  <a:pt x="1266" y="693"/>
                  <a:pt x="1273" y="692"/>
                  <a:pt x="1279" y="691"/>
                </a:cubicBezTo>
                <a:cubicBezTo>
                  <a:pt x="1327" y="676"/>
                  <a:pt x="1338" y="655"/>
                  <a:pt x="1357" y="619"/>
                </a:cubicBezTo>
                <a:cubicBezTo>
                  <a:pt x="1360" y="614"/>
                  <a:pt x="1363" y="608"/>
                  <a:pt x="1367" y="601"/>
                </a:cubicBezTo>
                <a:cubicBezTo>
                  <a:pt x="1366" y="601"/>
                  <a:pt x="1366" y="601"/>
                  <a:pt x="1366" y="601"/>
                </a:cubicBezTo>
                <a:cubicBezTo>
                  <a:pt x="1365" y="600"/>
                  <a:pt x="1365" y="600"/>
                  <a:pt x="1365" y="600"/>
                </a:cubicBezTo>
                <a:cubicBezTo>
                  <a:pt x="1364" y="599"/>
                  <a:pt x="1364" y="599"/>
                  <a:pt x="1364" y="599"/>
                </a:cubicBezTo>
                <a:cubicBezTo>
                  <a:pt x="1364" y="599"/>
                  <a:pt x="1364" y="599"/>
                  <a:pt x="1364" y="599"/>
                </a:cubicBezTo>
                <a:cubicBezTo>
                  <a:pt x="1364" y="598"/>
                  <a:pt x="1363" y="598"/>
                  <a:pt x="1362" y="598"/>
                </a:cubicBezTo>
                <a:cubicBezTo>
                  <a:pt x="1341" y="598"/>
                  <a:pt x="1295" y="613"/>
                  <a:pt x="1275" y="622"/>
                </a:cubicBezTo>
                <a:cubicBezTo>
                  <a:pt x="1272" y="624"/>
                  <a:pt x="1270" y="626"/>
                  <a:pt x="1268" y="628"/>
                </a:cubicBezTo>
                <a:cubicBezTo>
                  <a:pt x="1266" y="629"/>
                  <a:pt x="1264" y="631"/>
                  <a:pt x="1261" y="633"/>
                </a:cubicBezTo>
                <a:cubicBezTo>
                  <a:pt x="1258" y="635"/>
                  <a:pt x="1255" y="637"/>
                  <a:pt x="1253" y="638"/>
                </a:cubicBezTo>
                <a:cubicBezTo>
                  <a:pt x="1251" y="639"/>
                  <a:pt x="1250" y="639"/>
                  <a:pt x="1249" y="640"/>
                </a:cubicBezTo>
                <a:cubicBezTo>
                  <a:pt x="1242" y="645"/>
                  <a:pt x="1242" y="645"/>
                  <a:pt x="1242" y="645"/>
                </a:cubicBezTo>
                <a:cubicBezTo>
                  <a:pt x="1242" y="628"/>
                  <a:pt x="1242" y="628"/>
                  <a:pt x="1242" y="628"/>
                </a:cubicBezTo>
                <a:cubicBezTo>
                  <a:pt x="1244" y="619"/>
                  <a:pt x="1245" y="611"/>
                  <a:pt x="1247" y="603"/>
                </a:cubicBezTo>
                <a:cubicBezTo>
                  <a:pt x="1249" y="595"/>
                  <a:pt x="1251" y="587"/>
                  <a:pt x="1252" y="578"/>
                </a:cubicBezTo>
                <a:cubicBezTo>
                  <a:pt x="1253" y="569"/>
                  <a:pt x="1259" y="563"/>
                  <a:pt x="1268" y="561"/>
                </a:cubicBezTo>
                <a:cubicBezTo>
                  <a:pt x="1289" y="557"/>
                  <a:pt x="1300" y="551"/>
                  <a:pt x="1317" y="535"/>
                </a:cubicBezTo>
                <a:cubicBezTo>
                  <a:pt x="1333" y="521"/>
                  <a:pt x="1344" y="506"/>
                  <a:pt x="1351" y="490"/>
                </a:cubicBezTo>
                <a:cubicBezTo>
                  <a:pt x="1354" y="484"/>
                  <a:pt x="1357" y="477"/>
                  <a:pt x="1360" y="471"/>
                </a:cubicBezTo>
                <a:cubicBezTo>
                  <a:pt x="1366" y="462"/>
                  <a:pt x="1371" y="452"/>
                  <a:pt x="1373" y="442"/>
                </a:cubicBezTo>
                <a:cubicBezTo>
                  <a:pt x="1373" y="442"/>
                  <a:pt x="1373" y="442"/>
                  <a:pt x="1373" y="442"/>
                </a:cubicBezTo>
                <a:cubicBezTo>
                  <a:pt x="1373" y="439"/>
                  <a:pt x="1373" y="439"/>
                  <a:pt x="1373" y="439"/>
                </a:cubicBezTo>
                <a:cubicBezTo>
                  <a:pt x="1371" y="438"/>
                  <a:pt x="1368" y="437"/>
                  <a:pt x="1367" y="437"/>
                </a:cubicBezTo>
                <a:cubicBezTo>
                  <a:pt x="1339" y="437"/>
                  <a:pt x="1302" y="460"/>
                  <a:pt x="1286" y="480"/>
                </a:cubicBezTo>
                <a:cubicBezTo>
                  <a:pt x="1284" y="483"/>
                  <a:pt x="1282" y="487"/>
                  <a:pt x="1280" y="491"/>
                </a:cubicBezTo>
                <a:cubicBezTo>
                  <a:pt x="1276" y="498"/>
                  <a:pt x="1271" y="506"/>
                  <a:pt x="1264" y="511"/>
                </a:cubicBezTo>
                <a:cubicBezTo>
                  <a:pt x="1258" y="515"/>
                  <a:pt x="1258" y="515"/>
                  <a:pt x="1258" y="515"/>
                </a:cubicBezTo>
                <a:cubicBezTo>
                  <a:pt x="1258" y="463"/>
                  <a:pt x="1258" y="463"/>
                  <a:pt x="1258" y="463"/>
                </a:cubicBezTo>
                <a:cubicBezTo>
                  <a:pt x="1258" y="460"/>
                  <a:pt x="1258" y="457"/>
                  <a:pt x="1258" y="455"/>
                </a:cubicBezTo>
                <a:cubicBezTo>
                  <a:pt x="1258" y="455"/>
                  <a:pt x="1255" y="427"/>
                  <a:pt x="1261" y="421"/>
                </a:cubicBezTo>
                <a:cubicBezTo>
                  <a:pt x="1262" y="421"/>
                  <a:pt x="1263" y="420"/>
                  <a:pt x="1263" y="419"/>
                </a:cubicBezTo>
                <a:close/>
                <a:moveTo>
                  <a:pt x="1224" y="149"/>
                </a:moveTo>
                <a:cubicBezTo>
                  <a:pt x="1199" y="157"/>
                  <a:pt x="1157" y="90"/>
                  <a:pt x="1152" y="72"/>
                </a:cubicBezTo>
                <a:cubicBezTo>
                  <a:pt x="1147" y="54"/>
                  <a:pt x="1147" y="28"/>
                  <a:pt x="1158" y="13"/>
                </a:cubicBezTo>
                <a:cubicBezTo>
                  <a:pt x="1160" y="10"/>
                  <a:pt x="1160" y="10"/>
                  <a:pt x="1160" y="10"/>
                </a:cubicBezTo>
                <a:cubicBezTo>
                  <a:pt x="1164" y="11"/>
                  <a:pt x="1164" y="11"/>
                  <a:pt x="1164" y="11"/>
                </a:cubicBezTo>
                <a:cubicBezTo>
                  <a:pt x="1199" y="29"/>
                  <a:pt x="1225" y="60"/>
                  <a:pt x="1236" y="96"/>
                </a:cubicBezTo>
                <a:cubicBezTo>
                  <a:pt x="1240" y="109"/>
                  <a:pt x="1245" y="144"/>
                  <a:pt x="1224" y="149"/>
                </a:cubicBezTo>
                <a:close/>
                <a:moveTo>
                  <a:pt x="1227" y="281"/>
                </a:moveTo>
                <a:cubicBezTo>
                  <a:pt x="1189" y="275"/>
                  <a:pt x="1130" y="239"/>
                  <a:pt x="1115" y="205"/>
                </a:cubicBezTo>
                <a:cubicBezTo>
                  <a:pt x="1115" y="204"/>
                  <a:pt x="1115" y="204"/>
                  <a:pt x="1115" y="204"/>
                </a:cubicBezTo>
                <a:cubicBezTo>
                  <a:pt x="1114" y="200"/>
                  <a:pt x="1113" y="197"/>
                  <a:pt x="1112" y="195"/>
                </a:cubicBezTo>
                <a:cubicBezTo>
                  <a:pt x="1108" y="189"/>
                  <a:pt x="1108" y="189"/>
                  <a:pt x="1108" y="189"/>
                </a:cubicBezTo>
                <a:cubicBezTo>
                  <a:pt x="1115" y="189"/>
                  <a:pt x="1115" y="189"/>
                  <a:pt x="1115" y="189"/>
                </a:cubicBezTo>
                <a:cubicBezTo>
                  <a:pt x="1159" y="186"/>
                  <a:pt x="1207" y="225"/>
                  <a:pt x="1237" y="261"/>
                </a:cubicBezTo>
                <a:cubicBezTo>
                  <a:pt x="1239" y="264"/>
                  <a:pt x="1241" y="267"/>
                  <a:pt x="1242" y="269"/>
                </a:cubicBezTo>
                <a:cubicBezTo>
                  <a:pt x="1243" y="272"/>
                  <a:pt x="1244" y="274"/>
                  <a:pt x="1245" y="275"/>
                </a:cubicBezTo>
                <a:cubicBezTo>
                  <a:pt x="1254" y="283"/>
                  <a:pt x="1254" y="283"/>
                  <a:pt x="1254" y="283"/>
                </a:cubicBezTo>
                <a:lnTo>
                  <a:pt x="1227" y="281"/>
                </a:lnTo>
                <a:close/>
                <a:moveTo>
                  <a:pt x="1223" y="550"/>
                </a:moveTo>
                <a:cubicBezTo>
                  <a:pt x="1188" y="534"/>
                  <a:pt x="1136" y="480"/>
                  <a:pt x="1136" y="434"/>
                </a:cubicBezTo>
                <a:cubicBezTo>
                  <a:pt x="1136" y="429"/>
                  <a:pt x="1136" y="429"/>
                  <a:pt x="1136" y="429"/>
                </a:cubicBezTo>
                <a:cubicBezTo>
                  <a:pt x="1142" y="430"/>
                  <a:pt x="1142" y="430"/>
                  <a:pt x="1142" y="430"/>
                </a:cubicBezTo>
                <a:cubicBezTo>
                  <a:pt x="1142" y="431"/>
                  <a:pt x="1143" y="431"/>
                  <a:pt x="1143" y="431"/>
                </a:cubicBezTo>
                <a:cubicBezTo>
                  <a:pt x="1144" y="431"/>
                  <a:pt x="1146" y="431"/>
                  <a:pt x="1148" y="431"/>
                </a:cubicBezTo>
                <a:cubicBezTo>
                  <a:pt x="1167" y="438"/>
                  <a:pt x="1193" y="461"/>
                  <a:pt x="1205" y="478"/>
                </a:cubicBezTo>
                <a:cubicBezTo>
                  <a:pt x="1216" y="491"/>
                  <a:pt x="1223" y="506"/>
                  <a:pt x="1231" y="521"/>
                </a:cubicBezTo>
                <a:cubicBezTo>
                  <a:pt x="1233" y="525"/>
                  <a:pt x="1235" y="530"/>
                  <a:pt x="1237" y="534"/>
                </a:cubicBezTo>
                <a:cubicBezTo>
                  <a:pt x="1240" y="539"/>
                  <a:pt x="1241" y="544"/>
                  <a:pt x="1242" y="551"/>
                </a:cubicBezTo>
                <a:cubicBezTo>
                  <a:pt x="1243" y="558"/>
                  <a:pt x="1243" y="558"/>
                  <a:pt x="1243" y="558"/>
                </a:cubicBezTo>
                <a:lnTo>
                  <a:pt x="1223" y="550"/>
                </a:lnTo>
                <a:close/>
                <a:moveTo>
                  <a:pt x="133" y="398"/>
                </a:moveTo>
                <a:cubicBezTo>
                  <a:pt x="149" y="370"/>
                  <a:pt x="192" y="318"/>
                  <a:pt x="237" y="320"/>
                </a:cubicBezTo>
                <a:cubicBezTo>
                  <a:pt x="245" y="320"/>
                  <a:pt x="245" y="320"/>
                  <a:pt x="245" y="320"/>
                </a:cubicBezTo>
                <a:cubicBezTo>
                  <a:pt x="240" y="326"/>
                  <a:pt x="240" y="326"/>
                  <a:pt x="240" y="326"/>
                </a:cubicBezTo>
                <a:cubicBezTo>
                  <a:pt x="238" y="329"/>
                  <a:pt x="237" y="331"/>
                  <a:pt x="235" y="334"/>
                </a:cubicBezTo>
                <a:cubicBezTo>
                  <a:pt x="234" y="338"/>
                  <a:pt x="232" y="341"/>
                  <a:pt x="230" y="344"/>
                </a:cubicBezTo>
                <a:cubicBezTo>
                  <a:pt x="215" y="368"/>
                  <a:pt x="166" y="398"/>
                  <a:pt x="140" y="406"/>
                </a:cubicBezTo>
                <a:cubicBezTo>
                  <a:pt x="138" y="406"/>
                  <a:pt x="138" y="406"/>
                  <a:pt x="138" y="406"/>
                </a:cubicBezTo>
                <a:cubicBezTo>
                  <a:pt x="131" y="402"/>
                  <a:pt x="131" y="402"/>
                  <a:pt x="131" y="402"/>
                </a:cubicBezTo>
                <a:lnTo>
                  <a:pt x="133" y="398"/>
                </a:lnTo>
                <a:close/>
                <a:moveTo>
                  <a:pt x="144" y="96"/>
                </a:moveTo>
                <a:cubicBezTo>
                  <a:pt x="155" y="60"/>
                  <a:pt x="181" y="29"/>
                  <a:pt x="216" y="11"/>
                </a:cubicBezTo>
                <a:cubicBezTo>
                  <a:pt x="220" y="10"/>
                  <a:pt x="220" y="10"/>
                  <a:pt x="220" y="10"/>
                </a:cubicBezTo>
                <a:cubicBezTo>
                  <a:pt x="222" y="13"/>
                  <a:pt x="222" y="13"/>
                  <a:pt x="222" y="13"/>
                </a:cubicBezTo>
                <a:cubicBezTo>
                  <a:pt x="233" y="28"/>
                  <a:pt x="233" y="54"/>
                  <a:pt x="228" y="72"/>
                </a:cubicBezTo>
                <a:cubicBezTo>
                  <a:pt x="223" y="90"/>
                  <a:pt x="181" y="157"/>
                  <a:pt x="156" y="149"/>
                </a:cubicBezTo>
                <a:cubicBezTo>
                  <a:pt x="135" y="144"/>
                  <a:pt x="140" y="109"/>
                  <a:pt x="144" y="96"/>
                </a:cubicBezTo>
                <a:close/>
                <a:moveTo>
                  <a:pt x="135" y="275"/>
                </a:moveTo>
                <a:cubicBezTo>
                  <a:pt x="136" y="274"/>
                  <a:pt x="137" y="272"/>
                  <a:pt x="138" y="269"/>
                </a:cubicBezTo>
                <a:cubicBezTo>
                  <a:pt x="139" y="267"/>
                  <a:pt x="141" y="264"/>
                  <a:pt x="143" y="261"/>
                </a:cubicBezTo>
                <a:cubicBezTo>
                  <a:pt x="173" y="225"/>
                  <a:pt x="221" y="186"/>
                  <a:pt x="265" y="189"/>
                </a:cubicBezTo>
                <a:cubicBezTo>
                  <a:pt x="272" y="189"/>
                  <a:pt x="272" y="189"/>
                  <a:pt x="272" y="189"/>
                </a:cubicBezTo>
                <a:cubicBezTo>
                  <a:pt x="268" y="195"/>
                  <a:pt x="268" y="195"/>
                  <a:pt x="268" y="195"/>
                </a:cubicBezTo>
                <a:cubicBezTo>
                  <a:pt x="267" y="197"/>
                  <a:pt x="266" y="200"/>
                  <a:pt x="265" y="204"/>
                </a:cubicBezTo>
                <a:cubicBezTo>
                  <a:pt x="265" y="205"/>
                  <a:pt x="265" y="205"/>
                  <a:pt x="265" y="205"/>
                </a:cubicBezTo>
                <a:cubicBezTo>
                  <a:pt x="250" y="239"/>
                  <a:pt x="191" y="275"/>
                  <a:pt x="153" y="281"/>
                </a:cubicBezTo>
                <a:cubicBezTo>
                  <a:pt x="126" y="283"/>
                  <a:pt x="126" y="283"/>
                  <a:pt x="126" y="283"/>
                </a:cubicBezTo>
                <a:lnTo>
                  <a:pt x="135" y="275"/>
                </a:lnTo>
                <a:close/>
                <a:moveTo>
                  <a:pt x="110" y="409"/>
                </a:moveTo>
                <a:cubicBezTo>
                  <a:pt x="100" y="410"/>
                  <a:pt x="89" y="409"/>
                  <a:pt x="78" y="406"/>
                </a:cubicBezTo>
                <a:cubicBezTo>
                  <a:pt x="65" y="402"/>
                  <a:pt x="52" y="395"/>
                  <a:pt x="42" y="384"/>
                </a:cubicBezTo>
                <a:cubicBezTo>
                  <a:pt x="27" y="369"/>
                  <a:pt x="4" y="325"/>
                  <a:pt x="11" y="303"/>
                </a:cubicBezTo>
                <a:cubicBezTo>
                  <a:pt x="12" y="301"/>
                  <a:pt x="12" y="301"/>
                  <a:pt x="12" y="301"/>
                </a:cubicBezTo>
                <a:cubicBezTo>
                  <a:pt x="14" y="300"/>
                  <a:pt x="14" y="300"/>
                  <a:pt x="14" y="300"/>
                </a:cubicBezTo>
                <a:cubicBezTo>
                  <a:pt x="17" y="300"/>
                  <a:pt x="20" y="301"/>
                  <a:pt x="25" y="302"/>
                </a:cubicBezTo>
                <a:cubicBezTo>
                  <a:pt x="60" y="312"/>
                  <a:pt x="111" y="366"/>
                  <a:pt x="113" y="405"/>
                </a:cubicBezTo>
                <a:cubicBezTo>
                  <a:pt x="114" y="409"/>
                  <a:pt x="114" y="409"/>
                  <a:pt x="114" y="409"/>
                </a:cubicBezTo>
                <a:lnTo>
                  <a:pt x="110" y="409"/>
                </a:lnTo>
                <a:close/>
                <a:moveTo>
                  <a:pt x="113" y="279"/>
                </a:moveTo>
                <a:cubicBezTo>
                  <a:pt x="65" y="265"/>
                  <a:pt x="51" y="199"/>
                  <a:pt x="47" y="146"/>
                </a:cubicBezTo>
                <a:cubicBezTo>
                  <a:pt x="47" y="140"/>
                  <a:pt x="47" y="140"/>
                  <a:pt x="47" y="140"/>
                </a:cubicBezTo>
                <a:cubicBezTo>
                  <a:pt x="63" y="145"/>
                  <a:pt x="63" y="145"/>
                  <a:pt x="63" y="145"/>
                </a:cubicBezTo>
                <a:cubicBezTo>
                  <a:pt x="85" y="158"/>
                  <a:pt x="102" y="182"/>
                  <a:pt x="108" y="203"/>
                </a:cubicBezTo>
                <a:cubicBezTo>
                  <a:pt x="109" y="208"/>
                  <a:pt x="109" y="208"/>
                  <a:pt x="109" y="208"/>
                </a:cubicBezTo>
                <a:cubicBezTo>
                  <a:pt x="113" y="226"/>
                  <a:pt x="118" y="245"/>
                  <a:pt x="119" y="263"/>
                </a:cubicBezTo>
                <a:cubicBezTo>
                  <a:pt x="119" y="263"/>
                  <a:pt x="119" y="263"/>
                  <a:pt x="119" y="263"/>
                </a:cubicBezTo>
                <a:cubicBezTo>
                  <a:pt x="118" y="280"/>
                  <a:pt x="118" y="280"/>
                  <a:pt x="118" y="280"/>
                </a:cubicBezTo>
                <a:lnTo>
                  <a:pt x="113" y="279"/>
                </a:lnTo>
                <a:close/>
                <a:moveTo>
                  <a:pt x="115" y="559"/>
                </a:moveTo>
                <a:cubicBezTo>
                  <a:pt x="65" y="559"/>
                  <a:pt x="32" y="499"/>
                  <a:pt x="14" y="449"/>
                </a:cubicBezTo>
                <a:cubicBezTo>
                  <a:pt x="12" y="444"/>
                  <a:pt x="12" y="444"/>
                  <a:pt x="12" y="444"/>
                </a:cubicBezTo>
                <a:cubicBezTo>
                  <a:pt x="29" y="444"/>
                  <a:pt x="29" y="444"/>
                  <a:pt x="29" y="444"/>
                </a:cubicBezTo>
                <a:cubicBezTo>
                  <a:pt x="54" y="451"/>
                  <a:pt x="77" y="469"/>
                  <a:pt x="88" y="488"/>
                </a:cubicBezTo>
                <a:cubicBezTo>
                  <a:pt x="91" y="492"/>
                  <a:pt x="91" y="492"/>
                  <a:pt x="91" y="492"/>
                </a:cubicBezTo>
                <a:cubicBezTo>
                  <a:pt x="100" y="509"/>
                  <a:pt x="110" y="525"/>
                  <a:pt x="116" y="542"/>
                </a:cubicBezTo>
                <a:cubicBezTo>
                  <a:pt x="116" y="542"/>
                  <a:pt x="116" y="542"/>
                  <a:pt x="116" y="542"/>
                </a:cubicBezTo>
                <a:cubicBezTo>
                  <a:pt x="120" y="559"/>
                  <a:pt x="120" y="559"/>
                  <a:pt x="120" y="559"/>
                </a:cubicBezTo>
                <a:lnTo>
                  <a:pt x="115" y="559"/>
                </a:lnTo>
                <a:close/>
                <a:moveTo>
                  <a:pt x="134" y="549"/>
                </a:moveTo>
                <a:cubicBezTo>
                  <a:pt x="135" y="547"/>
                  <a:pt x="136" y="545"/>
                  <a:pt x="136" y="543"/>
                </a:cubicBezTo>
                <a:cubicBezTo>
                  <a:pt x="137" y="540"/>
                  <a:pt x="137" y="537"/>
                  <a:pt x="139" y="534"/>
                </a:cubicBezTo>
                <a:cubicBezTo>
                  <a:pt x="158" y="490"/>
                  <a:pt x="193" y="440"/>
                  <a:pt x="236" y="430"/>
                </a:cubicBezTo>
                <a:cubicBezTo>
                  <a:pt x="243" y="429"/>
                  <a:pt x="243" y="429"/>
                  <a:pt x="243" y="429"/>
                </a:cubicBezTo>
                <a:cubicBezTo>
                  <a:pt x="240" y="436"/>
                  <a:pt x="240" y="436"/>
                  <a:pt x="240" y="436"/>
                </a:cubicBezTo>
                <a:cubicBezTo>
                  <a:pt x="240" y="438"/>
                  <a:pt x="240" y="441"/>
                  <a:pt x="240" y="445"/>
                </a:cubicBezTo>
                <a:cubicBezTo>
                  <a:pt x="240" y="446"/>
                  <a:pt x="240" y="446"/>
                  <a:pt x="240" y="446"/>
                </a:cubicBezTo>
                <a:cubicBezTo>
                  <a:pt x="235" y="483"/>
                  <a:pt x="188" y="534"/>
                  <a:pt x="153" y="549"/>
                </a:cubicBezTo>
                <a:cubicBezTo>
                  <a:pt x="128" y="560"/>
                  <a:pt x="128" y="560"/>
                  <a:pt x="128" y="560"/>
                </a:cubicBezTo>
                <a:lnTo>
                  <a:pt x="134" y="549"/>
                </a:lnTo>
                <a:close/>
                <a:moveTo>
                  <a:pt x="148" y="685"/>
                </a:moveTo>
                <a:cubicBezTo>
                  <a:pt x="138" y="689"/>
                  <a:pt x="127" y="691"/>
                  <a:pt x="116" y="691"/>
                </a:cubicBezTo>
                <a:cubicBezTo>
                  <a:pt x="102" y="691"/>
                  <a:pt x="89" y="687"/>
                  <a:pt x="76" y="680"/>
                </a:cubicBezTo>
                <a:cubicBezTo>
                  <a:pt x="57" y="669"/>
                  <a:pt x="23" y="634"/>
                  <a:pt x="23" y="611"/>
                </a:cubicBezTo>
                <a:cubicBezTo>
                  <a:pt x="23" y="608"/>
                  <a:pt x="23" y="608"/>
                  <a:pt x="23" y="608"/>
                </a:cubicBezTo>
                <a:cubicBezTo>
                  <a:pt x="25" y="607"/>
                  <a:pt x="25" y="607"/>
                  <a:pt x="25" y="607"/>
                </a:cubicBezTo>
                <a:cubicBezTo>
                  <a:pt x="28" y="606"/>
                  <a:pt x="31" y="606"/>
                  <a:pt x="36" y="606"/>
                </a:cubicBezTo>
                <a:cubicBezTo>
                  <a:pt x="73" y="606"/>
                  <a:pt x="137" y="643"/>
                  <a:pt x="150" y="680"/>
                </a:cubicBezTo>
                <a:cubicBezTo>
                  <a:pt x="151" y="683"/>
                  <a:pt x="151" y="683"/>
                  <a:pt x="151" y="683"/>
                </a:cubicBezTo>
                <a:lnTo>
                  <a:pt x="148" y="685"/>
                </a:lnTo>
                <a:close/>
                <a:moveTo>
                  <a:pt x="166" y="672"/>
                </a:moveTo>
                <a:cubicBezTo>
                  <a:pt x="167" y="668"/>
                  <a:pt x="167" y="668"/>
                  <a:pt x="167" y="668"/>
                </a:cubicBezTo>
                <a:cubicBezTo>
                  <a:pt x="175" y="637"/>
                  <a:pt x="201" y="575"/>
                  <a:pt x="245" y="564"/>
                </a:cubicBezTo>
                <a:cubicBezTo>
                  <a:pt x="253" y="562"/>
                  <a:pt x="253" y="562"/>
                  <a:pt x="253" y="562"/>
                </a:cubicBezTo>
                <a:cubicBezTo>
                  <a:pt x="249" y="569"/>
                  <a:pt x="249" y="569"/>
                  <a:pt x="249" y="569"/>
                </a:cubicBezTo>
                <a:cubicBezTo>
                  <a:pt x="248" y="572"/>
                  <a:pt x="248" y="575"/>
                  <a:pt x="247" y="578"/>
                </a:cubicBezTo>
                <a:cubicBezTo>
                  <a:pt x="247" y="582"/>
                  <a:pt x="246" y="585"/>
                  <a:pt x="245" y="589"/>
                </a:cubicBezTo>
                <a:cubicBezTo>
                  <a:pt x="237" y="616"/>
                  <a:pt x="198" y="658"/>
                  <a:pt x="176" y="673"/>
                </a:cubicBezTo>
                <a:cubicBezTo>
                  <a:pt x="174" y="674"/>
                  <a:pt x="174" y="674"/>
                  <a:pt x="174" y="674"/>
                </a:cubicBezTo>
                <a:lnTo>
                  <a:pt x="166" y="672"/>
                </a:lnTo>
                <a:close/>
                <a:moveTo>
                  <a:pt x="236" y="810"/>
                </a:moveTo>
                <a:cubicBezTo>
                  <a:pt x="220" y="818"/>
                  <a:pt x="178" y="820"/>
                  <a:pt x="162" y="820"/>
                </a:cubicBezTo>
                <a:cubicBezTo>
                  <a:pt x="159" y="820"/>
                  <a:pt x="88" y="820"/>
                  <a:pt x="72" y="795"/>
                </a:cubicBezTo>
                <a:cubicBezTo>
                  <a:pt x="70" y="791"/>
                  <a:pt x="70" y="791"/>
                  <a:pt x="70" y="791"/>
                </a:cubicBezTo>
                <a:cubicBezTo>
                  <a:pt x="74" y="789"/>
                  <a:pt x="74" y="789"/>
                  <a:pt x="74" y="789"/>
                </a:cubicBezTo>
                <a:cubicBezTo>
                  <a:pt x="97" y="779"/>
                  <a:pt x="114" y="772"/>
                  <a:pt x="140" y="772"/>
                </a:cubicBezTo>
                <a:cubicBezTo>
                  <a:pt x="170" y="772"/>
                  <a:pt x="200" y="782"/>
                  <a:pt x="223" y="791"/>
                </a:cubicBezTo>
                <a:cubicBezTo>
                  <a:pt x="232" y="795"/>
                  <a:pt x="237" y="800"/>
                  <a:pt x="238" y="805"/>
                </a:cubicBezTo>
                <a:cubicBezTo>
                  <a:pt x="238" y="808"/>
                  <a:pt x="238" y="808"/>
                  <a:pt x="238" y="808"/>
                </a:cubicBezTo>
                <a:lnTo>
                  <a:pt x="236" y="810"/>
                </a:lnTo>
                <a:close/>
                <a:moveTo>
                  <a:pt x="252" y="790"/>
                </a:moveTo>
                <a:cubicBezTo>
                  <a:pt x="250" y="791"/>
                  <a:pt x="250" y="791"/>
                  <a:pt x="250" y="791"/>
                </a:cubicBezTo>
                <a:cubicBezTo>
                  <a:pt x="242" y="791"/>
                  <a:pt x="242" y="791"/>
                  <a:pt x="242" y="791"/>
                </a:cubicBezTo>
                <a:cubicBezTo>
                  <a:pt x="241" y="788"/>
                  <a:pt x="241" y="788"/>
                  <a:pt x="241" y="788"/>
                </a:cubicBezTo>
                <a:cubicBezTo>
                  <a:pt x="241" y="787"/>
                  <a:pt x="240" y="786"/>
                  <a:pt x="239" y="785"/>
                </a:cubicBezTo>
                <a:cubicBezTo>
                  <a:pt x="238" y="782"/>
                  <a:pt x="237" y="779"/>
                  <a:pt x="237" y="775"/>
                </a:cubicBezTo>
                <a:cubicBezTo>
                  <a:pt x="237" y="743"/>
                  <a:pt x="241" y="716"/>
                  <a:pt x="260" y="694"/>
                </a:cubicBezTo>
                <a:cubicBezTo>
                  <a:pt x="264" y="689"/>
                  <a:pt x="267" y="684"/>
                  <a:pt x="271" y="679"/>
                </a:cubicBezTo>
                <a:cubicBezTo>
                  <a:pt x="277" y="671"/>
                  <a:pt x="283" y="662"/>
                  <a:pt x="291" y="654"/>
                </a:cubicBezTo>
                <a:cubicBezTo>
                  <a:pt x="296" y="650"/>
                  <a:pt x="296" y="650"/>
                  <a:pt x="296" y="650"/>
                </a:cubicBezTo>
                <a:cubicBezTo>
                  <a:pt x="298" y="656"/>
                  <a:pt x="298" y="656"/>
                  <a:pt x="298" y="656"/>
                </a:cubicBezTo>
                <a:cubicBezTo>
                  <a:pt x="300" y="662"/>
                  <a:pt x="301" y="668"/>
                  <a:pt x="301" y="674"/>
                </a:cubicBezTo>
                <a:cubicBezTo>
                  <a:pt x="301" y="714"/>
                  <a:pt x="286" y="750"/>
                  <a:pt x="252" y="790"/>
                </a:cubicBezTo>
                <a:close/>
                <a:moveTo>
                  <a:pt x="370" y="880"/>
                </a:moveTo>
                <a:cubicBezTo>
                  <a:pt x="351" y="899"/>
                  <a:pt x="319" y="908"/>
                  <a:pt x="271" y="908"/>
                </a:cubicBezTo>
                <a:cubicBezTo>
                  <a:pt x="235" y="908"/>
                  <a:pt x="214" y="903"/>
                  <a:pt x="204" y="892"/>
                </a:cubicBezTo>
                <a:cubicBezTo>
                  <a:pt x="201" y="889"/>
                  <a:pt x="201" y="889"/>
                  <a:pt x="201" y="889"/>
                </a:cubicBezTo>
                <a:cubicBezTo>
                  <a:pt x="205" y="886"/>
                  <a:pt x="205" y="886"/>
                  <a:pt x="205" y="886"/>
                </a:cubicBezTo>
                <a:cubicBezTo>
                  <a:pt x="225" y="871"/>
                  <a:pt x="265" y="865"/>
                  <a:pt x="293" y="865"/>
                </a:cubicBezTo>
                <a:cubicBezTo>
                  <a:pt x="296" y="865"/>
                  <a:pt x="299" y="865"/>
                  <a:pt x="302" y="865"/>
                </a:cubicBezTo>
                <a:cubicBezTo>
                  <a:pt x="324" y="865"/>
                  <a:pt x="351" y="865"/>
                  <a:pt x="369" y="874"/>
                </a:cubicBezTo>
                <a:cubicBezTo>
                  <a:pt x="374" y="876"/>
                  <a:pt x="374" y="876"/>
                  <a:pt x="374" y="876"/>
                </a:cubicBezTo>
                <a:lnTo>
                  <a:pt x="370" y="880"/>
                </a:lnTo>
                <a:close/>
                <a:moveTo>
                  <a:pt x="371" y="865"/>
                </a:moveTo>
                <a:cubicBezTo>
                  <a:pt x="368" y="869"/>
                  <a:pt x="368" y="869"/>
                  <a:pt x="368" y="869"/>
                </a:cubicBezTo>
                <a:cubicBezTo>
                  <a:pt x="365" y="864"/>
                  <a:pt x="365" y="864"/>
                  <a:pt x="365" y="864"/>
                </a:cubicBezTo>
                <a:cubicBezTo>
                  <a:pt x="352" y="845"/>
                  <a:pt x="350" y="818"/>
                  <a:pt x="350" y="797"/>
                </a:cubicBezTo>
                <a:cubicBezTo>
                  <a:pt x="350" y="773"/>
                  <a:pt x="356" y="747"/>
                  <a:pt x="366" y="721"/>
                </a:cubicBezTo>
                <a:cubicBezTo>
                  <a:pt x="369" y="715"/>
                  <a:pt x="369" y="715"/>
                  <a:pt x="369" y="715"/>
                </a:cubicBezTo>
                <a:cubicBezTo>
                  <a:pt x="373" y="720"/>
                  <a:pt x="373" y="720"/>
                  <a:pt x="373" y="720"/>
                </a:cubicBezTo>
                <a:cubicBezTo>
                  <a:pt x="386" y="736"/>
                  <a:pt x="391" y="778"/>
                  <a:pt x="391" y="797"/>
                </a:cubicBezTo>
                <a:cubicBezTo>
                  <a:pt x="391" y="827"/>
                  <a:pt x="385" y="850"/>
                  <a:pt x="371" y="865"/>
                </a:cubicBezTo>
                <a:close/>
                <a:moveTo>
                  <a:pt x="497" y="899"/>
                </a:moveTo>
                <a:cubicBezTo>
                  <a:pt x="495" y="918"/>
                  <a:pt x="481" y="944"/>
                  <a:pt x="466" y="959"/>
                </a:cubicBezTo>
                <a:cubicBezTo>
                  <a:pt x="455" y="970"/>
                  <a:pt x="437" y="976"/>
                  <a:pt x="424" y="978"/>
                </a:cubicBezTo>
                <a:cubicBezTo>
                  <a:pt x="423" y="978"/>
                  <a:pt x="423" y="978"/>
                  <a:pt x="423" y="978"/>
                </a:cubicBezTo>
                <a:cubicBezTo>
                  <a:pt x="421" y="978"/>
                  <a:pt x="421" y="978"/>
                  <a:pt x="421" y="978"/>
                </a:cubicBezTo>
                <a:cubicBezTo>
                  <a:pt x="417" y="978"/>
                  <a:pt x="412" y="975"/>
                  <a:pt x="412" y="969"/>
                </a:cubicBezTo>
                <a:cubicBezTo>
                  <a:pt x="412" y="956"/>
                  <a:pt x="428" y="935"/>
                  <a:pt x="460" y="909"/>
                </a:cubicBezTo>
                <a:cubicBezTo>
                  <a:pt x="465" y="905"/>
                  <a:pt x="470" y="902"/>
                  <a:pt x="476" y="899"/>
                </a:cubicBezTo>
                <a:cubicBezTo>
                  <a:pt x="480" y="897"/>
                  <a:pt x="484" y="895"/>
                  <a:pt x="488" y="892"/>
                </a:cubicBezTo>
                <a:cubicBezTo>
                  <a:pt x="491" y="890"/>
                  <a:pt x="491" y="890"/>
                  <a:pt x="491" y="890"/>
                </a:cubicBezTo>
                <a:cubicBezTo>
                  <a:pt x="498" y="897"/>
                  <a:pt x="498" y="897"/>
                  <a:pt x="498" y="897"/>
                </a:cubicBezTo>
                <a:lnTo>
                  <a:pt x="497" y="899"/>
                </a:lnTo>
                <a:close/>
                <a:moveTo>
                  <a:pt x="499" y="870"/>
                </a:moveTo>
                <a:cubicBezTo>
                  <a:pt x="497" y="872"/>
                  <a:pt x="497" y="872"/>
                  <a:pt x="497" y="872"/>
                </a:cubicBezTo>
                <a:cubicBezTo>
                  <a:pt x="495" y="871"/>
                  <a:pt x="495" y="871"/>
                  <a:pt x="495" y="871"/>
                </a:cubicBezTo>
                <a:cubicBezTo>
                  <a:pt x="478" y="867"/>
                  <a:pt x="477" y="815"/>
                  <a:pt x="477" y="814"/>
                </a:cubicBezTo>
                <a:cubicBezTo>
                  <a:pt x="477" y="785"/>
                  <a:pt x="483" y="762"/>
                  <a:pt x="495" y="746"/>
                </a:cubicBezTo>
                <a:cubicBezTo>
                  <a:pt x="499" y="742"/>
                  <a:pt x="499" y="742"/>
                  <a:pt x="499" y="742"/>
                </a:cubicBezTo>
                <a:cubicBezTo>
                  <a:pt x="502" y="746"/>
                  <a:pt x="502" y="746"/>
                  <a:pt x="502" y="746"/>
                </a:cubicBezTo>
                <a:cubicBezTo>
                  <a:pt x="514" y="764"/>
                  <a:pt x="520" y="785"/>
                  <a:pt x="520" y="808"/>
                </a:cubicBezTo>
                <a:cubicBezTo>
                  <a:pt x="520" y="823"/>
                  <a:pt x="517" y="851"/>
                  <a:pt x="499" y="870"/>
                </a:cubicBezTo>
                <a:close/>
                <a:moveTo>
                  <a:pt x="622" y="889"/>
                </a:moveTo>
                <a:cubicBezTo>
                  <a:pt x="617" y="926"/>
                  <a:pt x="607" y="977"/>
                  <a:pt x="581" y="977"/>
                </a:cubicBezTo>
                <a:cubicBezTo>
                  <a:pt x="578" y="977"/>
                  <a:pt x="578" y="977"/>
                  <a:pt x="578" y="977"/>
                </a:cubicBezTo>
                <a:cubicBezTo>
                  <a:pt x="577" y="974"/>
                  <a:pt x="577" y="974"/>
                  <a:pt x="577" y="974"/>
                </a:cubicBezTo>
                <a:cubicBezTo>
                  <a:pt x="576" y="970"/>
                  <a:pt x="576" y="966"/>
                  <a:pt x="576" y="960"/>
                </a:cubicBezTo>
                <a:cubicBezTo>
                  <a:pt x="576" y="935"/>
                  <a:pt x="589" y="894"/>
                  <a:pt x="615" y="880"/>
                </a:cubicBezTo>
                <a:cubicBezTo>
                  <a:pt x="618" y="878"/>
                  <a:pt x="618" y="878"/>
                  <a:pt x="618" y="878"/>
                </a:cubicBezTo>
                <a:cubicBezTo>
                  <a:pt x="623" y="887"/>
                  <a:pt x="623" y="887"/>
                  <a:pt x="623" y="887"/>
                </a:cubicBezTo>
                <a:lnTo>
                  <a:pt x="622" y="889"/>
                </a:lnTo>
                <a:close/>
                <a:moveTo>
                  <a:pt x="622" y="855"/>
                </a:moveTo>
                <a:cubicBezTo>
                  <a:pt x="618" y="858"/>
                  <a:pt x="618" y="858"/>
                  <a:pt x="618" y="858"/>
                </a:cubicBezTo>
                <a:cubicBezTo>
                  <a:pt x="616" y="854"/>
                  <a:pt x="616" y="854"/>
                  <a:pt x="616" y="854"/>
                </a:cubicBezTo>
                <a:cubicBezTo>
                  <a:pt x="604" y="835"/>
                  <a:pt x="604" y="810"/>
                  <a:pt x="604" y="789"/>
                </a:cubicBezTo>
                <a:cubicBezTo>
                  <a:pt x="604" y="786"/>
                  <a:pt x="604" y="786"/>
                  <a:pt x="604" y="786"/>
                </a:cubicBezTo>
                <a:cubicBezTo>
                  <a:pt x="604" y="772"/>
                  <a:pt x="604" y="756"/>
                  <a:pt x="615" y="746"/>
                </a:cubicBezTo>
                <a:cubicBezTo>
                  <a:pt x="618" y="742"/>
                  <a:pt x="618" y="742"/>
                  <a:pt x="618" y="742"/>
                </a:cubicBezTo>
                <a:cubicBezTo>
                  <a:pt x="621" y="747"/>
                  <a:pt x="621" y="747"/>
                  <a:pt x="621" y="747"/>
                </a:cubicBezTo>
                <a:cubicBezTo>
                  <a:pt x="634" y="769"/>
                  <a:pt x="635" y="804"/>
                  <a:pt x="635" y="813"/>
                </a:cubicBezTo>
                <a:cubicBezTo>
                  <a:pt x="635" y="828"/>
                  <a:pt x="634" y="844"/>
                  <a:pt x="622" y="855"/>
                </a:cubicBezTo>
                <a:close/>
                <a:moveTo>
                  <a:pt x="740" y="811"/>
                </a:moveTo>
                <a:cubicBezTo>
                  <a:pt x="740" y="794"/>
                  <a:pt x="743" y="777"/>
                  <a:pt x="748" y="760"/>
                </a:cubicBezTo>
                <a:cubicBezTo>
                  <a:pt x="748" y="760"/>
                  <a:pt x="748" y="760"/>
                  <a:pt x="748" y="760"/>
                </a:cubicBezTo>
                <a:cubicBezTo>
                  <a:pt x="757" y="742"/>
                  <a:pt x="757" y="742"/>
                  <a:pt x="757" y="742"/>
                </a:cubicBezTo>
                <a:cubicBezTo>
                  <a:pt x="761" y="746"/>
                  <a:pt x="761" y="746"/>
                  <a:pt x="761" y="746"/>
                </a:cubicBezTo>
                <a:cubicBezTo>
                  <a:pt x="772" y="756"/>
                  <a:pt x="772" y="772"/>
                  <a:pt x="772" y="786"/>
                </a:cubicBezTo>
                <a:cubicBezTo>
                  <a:pt x="772" y="789"/>
                  <a:pt x="772" y="789"/>
                  <a:pt x="772" y="789"/>
                </a:cubicBezTo>
                <a:cubicBezTo>
                  <a:pt x="772" y="793"/>
                  <a:pt x="772" y="793"/>
                  <a:pt x="772" y="793"/>
                </a:cubicBezTo>
                <a:cubicBezTo>
                  <a:pt x="772" y="813"/>
                  <a:pt x="772" y="836"/>
                  <a:pt x="760" y="854"/>
                </a:cubicBezTo>
                <a:cubicBezTo>
                  <a:pt x="757" y="858"/>
                  <a:pt x="757" y="858"/>
                  <a:pt x="757" y="858"/>
                </a:cubicBezTo>
                <a:cubicBezTo>
                  <a:pt x="754" y="855"/>
                  <a:pt x="754" y="855"/>
                  <a:pt x="754" y="855"/>
                </a:cubicBezTo>
                <a:cubicBezTo>
                  <a:pt x="741" y="843"/>
                  <a:pt x="740" y="826"/>
                  <a:pt x="740" y="811"/>
                </a:cubicBezTo>
                <a:close/>
                <a:moveTo>
                  <a:pt x="801" y="959"/>
                </a:moveTo>
                <a:cubicBezTo>
                  <a:pt x="801" y="961"/>
                  <a:pt x="800" y="964"/>
                  <a:pt x="800" y="968"/>
                </a:cubicBezTo>
                <a:cubicBezTo>
                  <a:pt x="799" y="969"/>
                  <a:pt x="799" y="971"/>
                  <a:pt x="799" y="973"/>
                </a:cubicBezTo>
                <a:cubicBezTo>
                  <a:pt x="798" y="977"/>
                  <a:pt x="798" y="977"/>
                  <a:pt x="798" y="977"/>
                </a:cubicBezTo>
                <a:cubicBezTo>
                  <a:pt x="795" y="977"/>
                  <a:pt x="795" y="977"/>
                  <a:pt x="795" y="977"/>
                </a:cubicBezTo>
                <a:cubicBezTo>
                  <a:pt x="769" y="977"/>
                  <a:pt x="759" y="926"/>
                  <a:pt x="753" y="889"/>
                </a:cubicBezTo>
                <a:cubicBezTo>
                  <a:pt x="753" y="886"/>
                  <a:pt x="753" y="886"/>
                  <a:pt x="753" y="886"/>
                </a:cubicBezTo>
                <a:cubicBezTo>
                  <a:pt x="759" y="879"/>
                  <a:pt x="759" y="879"/>
                  <a:pt x="759" y="879"/>
                </a:cubicBezTo>
                <a:cubicBezTo>
                  <a:pt x="762" y="880"/>
                  <a:pt x="762" y="880"/>
                  <a:pt x="762" y="880"/>
                </a:cubicBezTo>
                <a:cubicBezTo>
                  <a:pt x="786" y="893"/>
                  <a:pt x="801" y="935"/>
                  <a:pt x="801" y="959"/>
                </a:cubicBezTo>
                <a:close/>
                <a:moveTo>
                  <a:pt x="856" y="807"/>
                </a:moveTo>
                <a:cubicBezTo>
                  <a:pt x="856" y="784"/>
                  <a:pt x="862" y="764"/>
                  <a:pt x="874" y="746"/>
                </a:cubicBezTo>
                <a:cubicBezTo>
                  <a:pt x="877" y="742"/>
                  <a:pt x="877" y="742"/>
                  <a:pt x="877" y="742"/>
                </a:cubicBezTo>
                <a:cubicBezTo>
                  <a:pt x="880" y="746"/>
                  <a:pt x="880" y="746"/>
                  <a:pt x="880" y="746"/>
                </a:cubicBezTo>
                <a:cubicBezTo>
                  <a:pt x="893" y="763"/>
                  <a:pt x="899" y="785"/>
                  <a:pt x="899" y="814"/>
                </a:cubicBezTo>
                <a:cubicBezTo>
                  <a:pt x="899" y="815"/>
                  <a:pt x="898" y="867"/>
                  <a:pt x="882" y="871"/>
                </a:cubicBezTo>
                <a:cubicBezTo>
                  <a:pt x="879" y="872"/>
                  <a:pt x="879" y="872"/>
                  <a:pt x="879" y="872"/>
                </a:cubicBezTo>
                <a:cubicBezTo>
                  <a:pt x="878" y="870"/>
                  <a:pt x="878" y="870"/>
                  <a:pt x="878" y="870"/>
                </a:cubicBezTo>
                <a:cubicBezTo>
                  <a:pt x="863" y="853"/>
                  <a:pt x="856" y="831"/>
                  <a:pt x="856" y="807"/>
                </a:cubicBezTo>
                <a:close/>
                <a:moveTo>
                  <a:pt x="916" y="909"/>
                </a:moveTo>
                <a:cubicBezTo>
                  <a:pt x="917" y="909"/>
                  <a:pt x="917" y="909"/>
                  <a:pt x="917" y="909"/>
                </a:cubicBezTo>
                <a:cubicBezTo>
                  <a:pt x="939" y="928"/>
                  <a:pt x="964" y="952"/>
                  <a:pt x="964" y="969"/>
                </a:cubicBezTo>
                <a:cubicBezTo>
                  <a:pt x="964" y="974"/>
                  <a:pt x="960" y="978"/>
                  <a:pt x="956" y="978"/>
                </a:cubicBezTo>
                <a:cubicBezTo>
                  <a:pt x="952" y="978"/>
                  <a:pt x="952" y="978"/>
                  <a:pt x="952" y="978"/>
                </a:cubicBezTo>
                <a:cubicBezTo>
                  <a:pt x="908" y="974"/>
                  <a:pt x="891" y="938"/>
                  <a:pt x="879" y="900"/>
                </a:cubicBezTo>
                <a:cubicBezTo>
                  <a:pt x="878" y="897"/>
                  <a:pt x="878" y="897"/>
                  <a:pt x="878" y="897"/>
                </a:cubicBezTo>
                <a:cubicBezTo>
                  <a:pt x="885" y="890"/>
                  <a:pt x="885" y="890"/>
                  <a:pt x="885" y="890"/>
                </a:cubicBezTo>
                <a:cubicBezTo>
                  <a:pt x="887" y="892"/>
                  <a:pt x="887" y="892"/>
                  <a:pt x="887" y="892"/>
                </a:cubicBezTo>
                <a:cubicBezTo>
                  <a:pt x="892" y="895"/>
                  <a:pt x="896" y="897"/>
                  <a:pt x="900" y="899"/>
                </a:cubicBezTo>
                <a:cubicBezTo>
                  <a:pt x="906" y="902"/>
                  <a:pt x="911" y="905"/>
                  <a:pt x="916" y="909"/>
                </a:cubicBezTo>
                <a:close/>
                <a:moveTo>
                  <a:pt x="984" y="797"/>
                </a:moveTo>
                <a:cubicBezTo>
                  <a:pt x="984" y="788"/>
                  <a:pt x="985" y="742"/>
                  <a:pt x="1003" y="720"/>
                </a:cubicBezTo>
                <a:cubicBezTo>
                  <a:pt x="1007" y="715"/>
                  <a:pt x="1007" y="715"/>
                  <a:pt x="1007" y="715"/>
                </a:cubicBezTo>
                <a:cubicBezTo>
                  <a:pt x="1010" y="721"/>
                  <a:pt x="1010" y="721"/>
                  <a:pt x="1010" y="721"/>
                </a:cubicBezTo>
                <a:cubicBezTo>
                  <a:pt x="1021" y="746"/>
                  <a:pt x="1026" y="771"/>
                  <a:pt x="1026" y="798"/>
                </a:cubicBezTo>
                <a:cubicBezTo>
                  <a:pt x="1026" y="814"/>
                  <a:pt x="1024" y="836"/>
                  <a:pt x="1020" y="849"/>
                </a:cubicBezTo>
                <a:cubicBezTo>
                  <a:pt x="1019" y="850"/>
                  <a:pt x="1019" y="850"/>
                  <a:pt x="1019" y="850"/>
                </a:cubicBezTo>
                <a:cubicBezTo>
                  <a:pt x="1008" y="869"/>
                  <a:pt x="1008" y="869"/>
                  <a:pt x="1008" y="869"/>
                </a:cubicBezTo>
                <a:cubicBezTo>
                  <a:pt x="1005" y="865"/>
                  <a:pt x="1005" y="865"/>
                  <a:pt x="1005" y="865"/>
                </a:cubicBezTo>
                <a:cubicBezTo>
                  <a:pt x="991" y="850"/>
                  <a:pt x="984" y="827"/>
                  <a:pt x="984" y="797"/>
                </a:cubicBezTo>
                <a:close/>
                <a:moveTo>
                  <a:pt x="1074" y="865"/>
                </a:moveTo>
                <a:cubicBezTo>
                  <a:pt x="1077" y="865"/>
                  <a:pt x="1080" y="865"/>
                  <a:pt x="1083" y="865"/>
                </a:cubicBezTo>
                <a:cubicBezTo>
                  <a:pt x="1112" y="865"/>
                  <a:pt x="1151" y="871"/>
                  <a:pt x="1172" y="886"/>
                </a:cubicBezTo>
                <a:cubicBezTo>
                  <a:pt x="1176" y="889"/>
                  <a:pt x="1176" y="889"/>
                  <a:pt x="1176" y="889"/>
                </a:cubicBezTo>
                <a:cubicBezTo>
                  <a:pt x="1172" y="892"/>
                  <a:pt x="1172" y="892"/>
                  <a:pt x="1172" y="892"/>
                </a:cubicBezTo>
                <a:cubicBezTo>
                  <a:pt x="1158" y="906"/>
                  <a:pt x="1129" y="908"/>
                  <a:pt x="1105" y="908"/>
                </a:cubicBezTo>
                <a:cubicBezTo>
                  <a:pt x="1078" y="908"/>
                  <a:pt x="1030" y="904"/>
                  <a:pt x="1006" y="880"/>
                </a:cubicBezTo>
                <a:cubicBezTo>
                  <a:pt x="1002" y="876"/>
                  <a:pt x="1002" y="876"/>
                  <a:pt x="1002" y="876"/>
                </a:cubicBezTo>
                <a:cubicBezTo>
                  <a:pt x="1007" y="874"/>
                  <a:pt x="1007" y="874"/>
                  <a:pt x="1007" y="874"/>
                </a:cubicBezTo>
                <a:cubicBezTo>
                  <a:pt x="1024" y="865"/>
                  <a:pt x="1052" y="865"/>
                  <a:pt x="1074" y="865"/>
                </a:cubicBezTo>
                <a:close/>
                <a:moveTo>
                  <a:pt x="1133" y="791"/>
                </a:moveTo>
                <a:cubicBezTo>
                  <a:pt x="1127" y="791"/>
                  <a:pt x="1127" y="791"/>
                  <a:pt x="1127" y="791"/>
                </a:cubicBezTo>
                <a:cubicBezTo>
                  <a:pt x="1125" y="790"/>
                  <a:pt x="1125" y="790"/>
                  <a:pt x="1125" y="790"/>
                </a:cubicBezTo>
                <a:cubicBezTo>
                  <a:pt x="1092" y="754"/>
                  <a:pt x="1075" y="715"/>
                  <a:pt x="1075" y="672"/>
                </a:cubicBezTo>
                <a:cubicBezTo>
                  <a:pt x="1075" y="665"/>
                  <a:pt x="1076" y="660"/>
                  <a:pt x="1079" y="655"/>
                </a:cubicBezTo>
                <a:cubicBezTo>
                  <a:pt x="1082" y="651"/>
                  <a:pt x="1082" y="651"/>
                  <a:pt x="1082" y="651"/>
                </a:cubicBezTo>
                <a:cubicBezTo>
                  <a:pt x="1086" y="654"/>
                  <a:pt x="1086" y="654"/>
                  <a:pt x="1086" y="654"/>
                </a:cubicBezTo>
                <a:cubicBezTo>
                  <a:pt x="1093" y="662"/>
                  <a:pt x="1100" y="671"/>
                  <a:pt x="1106" y="680"/>
                </a:cubicBezTo>
                <a:cubicBezTo>
                  <a:pt x="1110" y="684"/>
                  <a:pt x="1113" y="689"/>
                  <a:pt x="1117" y="694"/>
                </a:cubicBezTo>
                <a:cubicBezTo>
                  <a:pt x="1136" y="716"/>
                  <a:pt x="1140" y="743"/>
                  <a:pt x="1140" y="775"/>
                </a:cubicBezTo>
                <a:cubicBezTo>
                  <a:pt x="1140" y="781"/>
                  <a:pt x="1137" y="786"/>
                  <a:pt x="1134" y="789"/>
                </a:cubicBezTo>
                <a:lnTo>
                  <a:pt x="1133" y="791"/>
                </a:lnTo>
                <a:close/>
                <a:moveTo>
                  <a:pt x="1169" y="786"/>
                </a:moveTo>
                <a:cubicBezTo>
                  <a:pt x="1190" y="779"/>
                  <a:pt x="1213" y="772"/>
                  <a:pt x="1236" y="772"/>
                </a:cubicBezTo>
                <a:cubicBezTo>
                  <a:pt x="1260" y="772"/>
                  <a:pt x="1278" y="778"/>
                  <a:pt x="1302" y="789"/>
                </a:cubicBezTo>
                <a:cubicBezTo>
                  <a:pt x="1306" y="791"/>
                  <a:pt x="1306" y="791"/>
                  <a:pt x="1306" y="791"/>
                </a:cubicBezTo>
                <a:cubicBezTo>
                  <a:pt x="1304" y="794"/>
                  <a:pt x="1304" y="794"/>
                  <a:pt x="1304" y="794"/>
                </a:cubicBezTo>
                <a:cubicBezTo>
                  <a:pt x="1290" y="820"/>
                  <a:pt x="1215" y="820"/>
                  <a:pt x="1214" y="820"/>
                </a:cubicBezTo>
                <a:cubicBezTo>
                  <a:pt x="1196" y="820"/>
                  <a:pt x="1162" y="819"/>
                  <a:pt x="1140" y="810"/>
                </a:cubicBezTo>
                <a:cubicBezTo>
                  <a:pt x="1136" y="808"/>
                  <a:pt x="1136" y="808"/>
                  <a:pt x="1136" y="808"/>
                </a:cubicBezTo>
                <a:cubicBezTo>
                  <a:pt x="1138" y="804"/>
                  <a:pt x="1138" y="804"/>
                  <a:pt x="1138" y="804"/>
                </a:cubicBezTo>
                <a:cubicBezTo>
                  <a:pt x="1142" y="797"/>
                  <a:pt x="1147" y="793"/>
                  <a:pt x="1154" y="791"/>
                </a:cubicBezTo>
                <a:cubicBezTo>
                  <a:pt x="1159" y="790"/>
                  <a:pt x="1164" y="788"/>
                  <a:pt x="1169" y="786"/>
                </a:cubicBezTo>
                <a:close/>
                <a:moveTo>
                  <a:pt x="1202" y="674"/>
                </a:moveTo>
                <a:cubicBezTo>
                  <a:pt x="1200" y="673"/>
                  <a:pt x="1200" y="673"/>
                  <a:pt x="1200" y="673"/>
                </a:cubicBezTo>
                <a:cubicBezTo>
                  <a:pt x="1178" y="659"/>
                  <a:pt x="1138" y="615"/>
                  <a:pt x="1131" y="589"/>
                </a:cubicBezTo>
                <a:cubicBezTo>
                  <a:pt x="1129" y="585"/>
                  <a:pt x="1129" y="582"/>
                  <a:pt x="1129" y="578"/>
                </a:cubicBezTo>
                <a:cubicBezTo>
                  <a:pt x="1129" y="575"/>
                  <a:pt x="1128" y="572"/>
                  <a:pt x="1127" y="569"/>
                </a:cubicBezTo>
                <a:cubicBezTo>
                  <a:pt x="1124" y="562"/>
                  <a:pt x="1124" y="562"/>
                  <a:pt x="1124" y="562"/>
                </a:cubicBezTo>
                <a:cubicBezTo>
                  <a:pt x="1132" y="564"/>
                  <a:pt x="1132" y="564"/>
                  <a:pt x="1132" y="564"/>
                </a:cubicBezTo>
                <a:cubicBezTo>
                  <a:pt x="1172" y="574"/>
                  <a:pt x="1200" y="634"/>
                  <a:pt x="1210" y="668"/>
                </a:cubicBezTo>
                <a:cubicBezTo>
                  <a:pt x="1211" y="672"/>
                  <a:pt x="1211" y="672"/>
                  <a:pt x="1211" y="672"/>
                </a:cubicBezTo>
                <a:lnTo>
                  <a:pt x="1202" y="674"/>
                </a:lnTo>
                <a:close/>
                <a:moveTo>
                  <a:pt x="1339" y="606"/>
                </a:moveTo>
                <a:cubicBezTo>
                  <a:pt x="1345" y="606"/>
                  <a:pt x="1348" y="606"/>
                  <a:pt x="1350" y="607"/>
                </a:cubicBezTo>
                <a:cubicBezTo>
                  <a:pt x="1353" y="608"/>
                  <a:pt x="1353" y="608"/>
                  <a:pt x="1353" y="608"/>
                </a:cubicBezTo>
                <a:cubicBezTo>
                  <a:pt x="1353" y="611"/>
                  <a:pt x="1353" y="611"/>
                  <a:pt x="1353" y="611"/>
                </a:cubicBezTo>
                <a:cubicBezTo>
                  <a:pt x="1353" y="633"/>
                  <a:pt x="1318" y="670"/>
                  <a:pt x="1301" y="680"/>
                </a:cubicBezTo>
                <a:cubicBezTo>
                  <a:pt x="1288" y="687"/>
                  <a:pt x="1275" y="691"/>
                  <a:pt x="1261" y="691"/>
                </a:cubicBezTo>
                <a:cubicBezTo>
                  <a:pt x="1249" y="691"/>
                  <a:pt x="1239" y="689"/>
                  <a:pt x="1229" y="685"/>
                </a:cubicBezTo>
                <a:cubicBezTo>
                  <a:pt x="1226" y="683"/>
                  <a:pt x="1226" y="683"/>
                  <a:pt x="1226" y="683"/>
                </a:cubicBezTo>
                <a:cubicBezTo>
                  <a:pt x="1227" y="680"/>
                  <a:pt x="1227" y="680"/>
                  <a:pt x="1227" y="680"/>
                </a:cubicBezTo>
                <a:cubicBezTo>
                  <a:pt x="1237" y="645"/>
                  <a:pt x="1303" y="606"/>
                  <a:pt x="1339" y="606"/>
                </a:cubicBezTo>
                <a:close/>
                <a:moveTo>
                  <a:pt x="1267" y="405"/>
                </a:moveTo>
                <a:cubicBezTo>
                  <a:pt x="1269" y="366"/>
                  <a:pt x="1320" y="312"/>
                  <a:pt x="1355" y="302"/>
                </a:cubicBezTo>
                <a:cubicBezTo>
                  <a:pt x="1360" y="301"/>
                  <a:pt x="1363" y="300"/>
                  <a:pt x="1366" y="300"/>
                </a:cubicBezTo>
                <a:cubicBezTo>
                  <a:pt x="1368" y="301"/>
                  <a:pt x="1368" y="301"/>
                  <a:pt x="1368" y="301"/>
                </a:cubicBezTo>
                <a:cubicBezTo>
                  <a:pt x="1369" y="303"/>
                  <a:pt x="1369" y="303"/>
                  <a:pt x="1369" y="303"/>
                </a:cubicBezTo>
                <a:cubicBezTo>
                  <a:pt x="1376" y="325"/>
                  <a:pt x="1353" y="369"/>
                  <a:pt x="1338" y="384"/>
                </a:cubicBezTo>
                <a:cubicBezTo>
                  <a:pt x="1328" y="395"/>
                  <a:pt x="1315" y="402"/>
                  <a:pt x="1302" y="406"/>
                </a:cubicBezTo>
                <a:cubicBezTo>
                  <a:pt x="1291" y="409"/>
                  <a:pt x="1280" y="410"/>
                  <a:pt x="1270" y="409"/>
                </a:cubicBezTo>
                <a:cubicBezTo>
                  <a:pt x="1266" y="409"/>
                  <a:pt x="1266" y="409"/>
                  <a:pt x="1266" y="409"/>
                </a:cubicBezTo>
                <a:lnTo>
                  <a:pt x="1267" y="405"/>
                </a:lnTo>
                <a:close/>
                <a:moveTo>
                  <a:pt x="1262" y="280"/>
                </a:moveTo>
                <a:cubicBezTo>
                  <a:pt x="1261" y="263"/>
                  <a:pt x="1261" y="263"/>
                  <a:pt x="1261" y="263"/>
                </a:cubicBezTo>
                <a:cubicBezTo>
                  <a:pt x="1261" y="263"/>
                  <a:pt x="1261" y="263"/>
                  <a:pt x="1261" y="263"/>
                </a:cubicBezTo>
                <a:cubicBezTo>
                  <a:pt x="1262" y="245"/>
                  <a:pt x="1267" y="226"/>
                  <a:pt x="1271" y="208"/>
                </a:cubicBezTo>
                <a:cubicBezTo>
                  <a:pt x="1272" y="203"/>
                  <a:pt x="1272" y="203"/>
                  <a:pt x="1272" y="203"/>
                </a:cubicBezTo>
                <a:cubicBezTo>
                  <a:pt x="1278" y="182"/>
                  <a:pt x="1296" y="158"/>
                  <a:pt x="1317" y="145"/>
                </a:cubicBezTo>
                <a:cubicBezTo>
                  <a:pt x="1333" y="140"/>
                  <a:pt x="1333" y="140"/>
                  <a:pt x="1333" y="140"/>
                </a:cubicBezTo>
                <a:cubicBezTo>
                  <a:pt x="1333" y="146"/>
                  <a:pt x="1333" y="146"/>
                  <a:pt x="1333" y="146"/>
                </a:cubicBezTo>
                <a:cubicBezTo>
                  <a:pt x="1329" y="199"/>
                  <a:pt x="1315" y="265"/>
                  <a:pt x="1267" y="279"/>
                </a:cubicBezTo>
                <a:lnTo>
                  <a:pt x="1262" y="280"/>
                </a:lnTo>
                <a:close/>
                <a:moveTo>
                  <a:pt x="1242" y="406"/>
                </a:moveTo>
                <a:cubicBezTo>
                  <a:pt x="1240" y="406"/>
                  <a:pt x="1240" y="406"/>
                  <a:pt x="1240" y="406"/>
                </a:cubicBezTo>
                <a:cubicBezTo>
                  <a:pt x="1214" y="398"/>
                  <a:pt x="1165" y="368"/>
                  <a:pt x="1150" y="344"/>
                </a:cubicBezTo>
                <a:cubicBezTo>
                  <a:pt x="1148" y="341"/>
                  <a:pt x="1146" y="338"/>
                  <a:pt x="1145" y="334"/>
                </a:cubicBezTo>
                <a:cubicBezTo>
                  <a:pt x="1143" y="331"/>
                  <a:pt x="1142" y="329"/>
                  <a:pt x="1140" y="326"/>
                </a:cubicBezTo>
                <a:cubicBezTo>
                  <a:pt x="1135" y="320"/>
                  <a:pt x="1135" y="320"/>
                  <a:pt x="1135" y="320"/>
                </a:cubicBezTo>
                <a:cubicBezTo>
                  <a:pt x="1143" y="320"/>
                  <a:pt x="1143" y="320"/>
                  <a:pt x="1143" y="320"/>
                </a:cubicBezTo>
                <a:cubicBezTo>
                  <a:pt x="1188" y="318"/>
                  <a:pt x="1231" y="370"/>
                  <a:pt x="1247" y="398"/>
                </a:cubicBezTo>
                <a:cubicBezTo>
                  <a:pt x="1249" y="402"/>
                  <a:pt x="1249" y="402"/>
                  <a:pt x="1249" y="402"/>
                </a:cubicBezTo>
                <a:lnTo>
                  <a:pt x="1242" y="406"/>
                </a:lnTo>
                <a:close/>
                <a:moveTo>
                  <a:pt x="1258" y="554"/>
                </a:moveTo>
                <a:cubicBezTo>
                  <a:pt x="1258" y="553"/>
                  <a:pt x="1258" y="552"/>
                  <a:pt x="1258" y="551"/>
                </a:cubicBezTo>
                <a:cubicBezTo>
                  <a:pt x="1258" y="548"/>
                  <a:pt x="1259" y="544"/>
                  <a:pt x="1261" y="541"/>
                </a:cubicBezTo>
                <a:cubicBezTo>
                  <a:pt x="1287" y="488"/>
                  <a:pt x="1287" y="488"/>
                  <a:pt x="1287" y="488"/>
                </a:cubicBezTo>
                <a:cubicBezTo>
                  <a:pt x="1303" y="462"/>
                  <a:pt x="1325" y="451"/>
                  <a:pt x="1347" y="444"/>
                </a:cubicBezTo>
                <a:cubicBezTo>
                  <a:pt x="1348" y="444"/>
                  <a:pt x="1348" y="444"/>
                  <a:pt x="1348" y="444"/>
                </a:cubicBezTo>
                <a:cubicBezTo>
                  <a:pt x="1364" y="444"/>
                  <a:pt x="1364" y="444"/>
                  <a:pt x="1364" y="444"/>
                </a:cubicBezTo>
                <a:cubicBezTo>
                  <a:pt x="1362" y="449"/>
                  <a:pt x="1362" y="449"/>
                  <a:pt x="1362" y="449"/>
                </a:cubicBezTo>
                <a:cubicBezTo>
                  <a:pt x="1344" y="499"/>
                  <a:pt x="1312" y="559"/>
                  <a:pt x="1262" y="559"/>
                </a:cubicBezTo>
                <a:cubicBezTo>
                  <a:pt x="1256" y="559"/>
                  <a:pt x="1256" y="559"/>
                  <a:pt x="1256" y="559"/>
                </a:cubicBezTo>
                <a:lnTo>
                  <a:pt x="1258" y="55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稻壳儿春秋广告/盗版必究        原创来源：http://chn.docer.com/works?userid=199329941#!/work_time"/>
          <p:cNvSpPr txBox="1"/>
          <p:nvPr/>
        </p:nvSpPr>
        <p:spPr>
          <a:xfrm>
            <a:off x="4192780" y="4147215"/>
            <a:ext cx="3835979"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rPr>
              <a:t>概    述</a:t>
            </a:r>
            <a:endPar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endParaRPr>
          </a:p>
        </p:txBody>
      </p:sp>
      <p:sp>
        <p:nvSpPr>
          <p:cNvPr id="37" name="稻壳儿春秋广告/盗版必究        原创来源：http://chn.docer.com/works?userid=199329941#!/work_time"/>
          <p:cNvSpPr txBox="1"/>
          <p:nvPr/>
        </p:nvSpPr>
        <p:spPr>
          <a:xfrm>
            <a:off x="5352837" y="1752988"/>
            <a:ext cx="1502722" cy="1323439"/>
          </a:xfrm>
          <a:prstGeom prst="rect">
            <a:avLst/>
          </a:prstGeom>
          <a:noFill/>
        </p:spPr>
        <p:txBody>
          <a:bodyPr wrap="square" rtlCol="0">
            <a:spAutoFit/>
          </a:bodyPr>
          <a:lstStyle/>
          <a:p>
            <a:pPr algn="ct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rPr>
              <a:t>第壹</a:t>
            </a:r>
            <a:endParaRPr lang="en-US" altLang="zh-CN" sz="4000" dirty="0">
              <a:solidFill>
                <a:schemeClr val="bg2">
                  <a:lumMod val="25000"/>
                </a:schemeClr>
              </a:solidFill>
              <a:latin typeface="方正硬笔楷书简体" panose="03000509000000000000" pitchFamily="65" charset="-122"/>
              <a:ea typeface="方正硬笔楷书简体" panose="03000509000000000000" pitchFamily="65" charset="-122"/>
            </a:endParaRPr>
          </a:p>
          <a:p>
            <a:pPr algn="ct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rPr>
              <a:t>部分</a:t>
            </a:r>
            <a:endPar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4" name="稻壳儿春秋广告/盗版必究        原创来源：http://chn.docer.com/works?userid=199329941#!/work_time"/>
          <p:cNvGrpSpPr>
            <a:grpSpLocks noChangeAspect="1"/>
          </p:cNvGrpSpPr>
          <p:nvPr/>
        </p:nvGrpSpPr>
        <p:grpSpPr bwMode="auto">
          <a:xfrm>
            <a:off x="5258896" y="856799"/>
            <a:ext cx="1698222" cy="381510"/>
            <a:chOff x="3533" y="729"/>
            <a:chExt cx="3748" cy="842"/>
          </a:xfrm>
          <a:solidFill>
            <a:schemeClr val="bg2">
              <a:lumMod val="25000"/>
            </a:schemeClr>
          </a:solidFill>
        </p:grpSpPr>
        <p:sp>
          <p:nvSpPr>
            <p:cNvPr id="16" name="稻壳儿春秋广告/盗版必究        原创来源：http://chn.docer.com/works?userid=199329941#!/work_time"/>
            <p:cNvSpPr>
              <a:spLocks noEditPoints="1"/>
            </p:cNvSpPr>
            <p:nvPr/>
          </p:nvSpPr>
          <p:spPr bwMode="auto">
            <a:xfrm>
              <a:off x="3533" y="729"/>
              <a:ext cx="3748" cy="633"/>
            </a:xfrm>
            <a:custGeom>
              <a:avLst/>
              <a:gdLst>
                <a:gd name="T0" fmla="*/ 1661 w 1790"/>
                <a:gd name="T1" fmla="*/ 85 h 300"/>
                <a:gd name="T2" fmla="*/ 1615 w 1790"/>
                <a:gd name="T3" fmla="*/ 1 h 300"/>
                <a:gd name="T4" fmla="*/ 1393 w 1790"/>
                <a:gd name="T5" fmla="*/ 150 h 300"/>
                <a:gd name="T6" fmla="*/ 1364 w 1790"/>
                <a:gd name="T7" fmla="*/ 154 h 300"/>
                <a:gd name="T8" fmla="*/ 1335 w 1790"/>
                <a:gd name="T9" fmla="*/ 47 h 300"/>
                <a:gd name="T10" fmla="*/ 1079 w 1790"/>
                <a:gd name="T11" fmla="*/ 142 h 300"/>
                <a:gd name="T12" fmla="*/ 1197 w 1790"/>
                <a:gd name="T13" fmla="*/ 47 h 300"/>
                <a:gd name="T14" fmla="*/ 1052 w 1790"/>
                <a:gd name="T15" fmla="*/ 44 h 300"/>
                <a:gd name="T16" fmla="*/ 939 w 1790"/>
                <a:gd name="T17" fmla="*/ 104 h 300"/>
                <a:gd name="T18" fmla="*/ 924 w 1790"/>
                <a:gd name="T19" fmla="*/ 85 h 300"/>
                <a:gd name="T20" fmla="*/ 862 w 1790"/>
                <a:gd name="T21" fmla="*/ 93 h 300"/>
                <a:gd name="T22" fmla="*/ 763 w 1790"/>
                <a:gd name="T23" fmla="*/ 43 h 300"/>
                <a:gd name="T24" fmla="*/ 819 w 1790"/>
                <a:gd name="T25" fmla="*/ 109 h 300"/>
                <a:gd name="T26" fmla="*/ 637 w 1790"/>
                <a:gd name="T27" fmla="*/ 59 h 300"/>
                <a:gd name="T28" fmla="*/ 710 w 1790"/>
                <a:gd name="T29" fmla="*/ 130 h 300"/>
                <a:gd name="T30" fmla="*/ 469 w 1790"/>
                <a:gd name="T31" fmla="*/ 52 h 300"/>
                <a:gd name="T32" fmla="*/ 554 w 1790"/>
                <a:gd name="T33" fmla="*/ 151 h 300"/>
                <a:gd name="T34" fmla="*/ 401 w 1790"/>
                <a:gd name="T35" fmla="*/ 90 h 300"/>
                <a:gd name="T36" fmla="*/ 276 w 1790"/>
                <a:gd name="T37" fmla="*/ 135 h 300"/>
                <a:gd name="T38" fmla="*/ 190 w 1790"/>
                <a:gd name="T39" fmla="*/ 17 h 300"/>
                <a:gd name="T40" fmla="*/ 147 w 1790"/>
                <a:gd name="T41" fmla="*/ 102 h 300"/>
                <a:gd name="T42" fmla="*/ 106 w 1790"/>
                <a:gd name="T43" fmla="*/ 106 h 300"/>
                <a:gd name="T44" fmla="*/ 39 w 1790"/>
                <a:gd name="T45" fmla="*/ 200 h 300"/>
                <a:gd name="T46" fmla="*/ 233 w 1790"/>
                <a:gd name="T47" fmla="*/ 198 h 300"/>
                <a:gd name="T48" fmla="*/ 353 w 1790"/>
                <a:gd name="T49" fmla="*/ 169 h 300"/>
                <a:gd name="T50" fmla="*/ 488 w 1790"/>
                <a:gd name="T51" fmla="*/ 184 h 300"/>
                <a:gd name="T52" fmla="*/ 430 w 1790"/>
                <a:gd name="T53" fmla="*/ 292 h 300"/>
                <a:gd name="T54" fmla="*/ 607 w 1790"/>
                <a:gd name="T55" fmla="*/ 280 h 300"/>
                <a:gd name="T56" fmla="*/ 743 w 1790"/>
                <a:gd name="T57" fmla="*/ 255 h 300"/>
                <a:gd name="T58" fmla="*/ 896 w 1790"/>
                <a:gd name="T59" fmla="*/ 107 h 300"/>
                <a:gd name="T60" fmla="*/ 964 w 1790"/>
                <a:gd name="T61" fmla="*/ 143 h 300"/>
                <a:gd name="T62" fmla="*/ 1049 w 1790"/>
                <a:gd name="T63" fmla="*/ 254 h 300"/>
                <a:gd name="T64" fmla="*/ 1084 w 1790"/>
                <a:gd name="T65" fmla="*/ 152 h 300"/>
                <a:gd name="T66" fmla="*/ 1152 w 1790"/>
                <a:gd name="T67" fmla="*/ 251 h 300"/>
                <a:gd name="T68" fmla="*/ 1252 w 1790"/>
                <a:gd name="T69" fmla="*/ 173 h 300"/>
                <a:gd name="T70" fmla="*/ 1362 w 1790"/>
                <a:gd name="T71" fmla="*/ 292 h 300"/>
                <a:gd name="T72" fmla="*/ 1303 w 1790"/>
                <a:gd name="T73" fmla="*/ 177 h 300"/>
                <a:gd name="T74" fmla="*/ 1442 w 1790"/>
                <a:gd name="T75" fmla="*/ 170 h 300"/>
                <a:gd name="T76" fmla="*/ 1576 w 1790"/>
                <a:gd name="T77" fmla="*/ 132 h 300"/>
                <a:gd name="T78" fmla="*/ 1752 w 1790"/>
                <a:gd name="T79" fmla="*/ 196 h 300"/>
                <a:gd name="T80" fmla="*/ 1669 w 1790"/>
                <a:gd name="T81" fmla="*/ 90 h 300"/>
                <a:gd name="T82" fmla="*/ 1669 w 1790"/>
                <a:gd name="T83" fmla="*/ 90 h 300"/>
                <a:gd name="T84" fmla="*/ 116 w 1790"/>
                <a:gd name="T85" fmla="*/ 76 h 300"/>
                <a:gd name="T86" fmla="*/ 55 w 1790"/>
                <a:gd name="T87" fmla="*/ 182 h 300"/>
                <a:gd name="T88" fmla="*/ 196 w 1790"/>
                <a:gd name="T89" fmla="*/ 27 h 300"/>
                <a:gd name="T90" fmla="*/ 336 w 1790"/>
                <a:gd name="T91" fmla="*/ 165 h 300"/>
                <a:gd name="T92" fmla="*/ 417 w 1790"/>
                <a:gd name="T93" fmla="*/ 154 h 300"/>
                <a:gd name="T94" fmla="*/ 570 w 1790"/>
                <a:gd name="T95" fmla="*/ 151 h 300"/>
                <a:gd name="T96" fmla="*/ 692 w 1790"/>
                <a:gd name="T97" fmla="*/ 161 h 300"/>
                <a:gd name="T98" fmla="*/ 740 w 1790"/>
                <a:gd name="T99" fmla="*/ 131 h 300"/>
                <a:gd name="T100" fmla="*/ 824 w 1790"/>
                <a:gd name="T101" fmla="*/ 136 h 300"/>
                <a:gd name="T102" fmla="*/ 750 w 1790"/>
                <a:gd name="T103" fmla="*/ 52 h 300"/>
                <a:gd name="T104" fmla="*/ 1042 w 1790"/>
                <a:gd name="T105" fmla="*/ 45 h 300"/>
                <a:gd name="T106" fmla="*/ 1042 w 1790"/>
                <a:gd name="T107" fmla="*/ 235 h 300"/>
                <a:gd name="T108" fmla="*/ 1050 w 1790"/>
                <a:gd name="T109" fmla="*/ 131 h 300"/>
                <a:gd name="T110" fmla="*/ 1213 w 1790"/>
                <a:gd name="T111" fmla="*/ 153 h 300"/>
                <a:gd name="T112" fmla="*/ 1378 w 1790"/>
                <a:gd name="T113" fmla="*/ 294 h 300"/>
                <a:gd name="T114" fmla="*/ 1461 w 1790"/>
                <a:gd name="T115" fmla="*/ 50 h 300"/>
                <a:gd name="T116" fmla="*/ 1442 w 1790"/>
                <a:gd name="T117" fmla="*/ 165 h 300"/>
                <a:gd name="T118" fmla="*/ 1611 w 1790"/>
                <a:gd name="T119" fmla="*/ 25 h 300"/>
                <a:gd name="T120" fmla="*/ 1713 w 1790"/>
                <a:gd name="T121" fmla="*/ 18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0" h="300">
                  <a:moveTo>
                    <a:pt x="1664" y="105"/>
                  </a:moveTo>
                  <a:cubicBezTo>
                    <a:pt x="1667" y="105"/>
                    <a:pt x="1670" y="105"/>
                    <a:pt x="1674" y="106"/>
                  </a:cubicBezTo>
                  <a:cubicBezTo>
                    <a:pt x="1677" y="106"/>
                    <a:pt x="1681" y="106"/>
                    <a:pt x="1686" y="106"/>
                  </a:cubicBezTo>
                  <a:cubicBezTo>
                    <a:pt x="1697" y="106"/>
                    <a:pt x="1708" y="105"/>
                    <a:pt x="1719" y="102"/>
                  </a:cubicBezTo>
                  <a:cubicBezTo>
                    <a:pt x="1741" y="95"/>
                    <a:pt x="1790" y="61"/>
                    <a:pt x="1790" y="39"/>
                  </a:cubicBezTo>
                  <a:cubicBezTo>
                    <a:pt x="1790" y="36"/>
                    <a:pt x="1789" y="35"/>
                    <a:pt x="1786" y="33"/>
                  </a:cubicBezTo>
                  <a:cubicBezTo>
                    <a:pt x="1786" y="32"/>
                    <a:pt x="1786" y="32"/>
                    <a:pt x="1786" y="32"/>
                  </a:cubicBezTo>
                  <a:cubicBezTo>
                    <a:pt x="1784" y="30"/>
                    <a:pt x="1782" y="29"/>
                    <a:pt x="1782" y="29"/>
                  </a:cubicBezTo>
                  <a:cubicBezTo>
                    <a:pt x="1733" y="29"/>
                    <a:pt x="1686" y="34"/>
                    <a:pt x="1661" y="85"/>
                  </a:cubicBezTo>
                  <a:cubicBezTo>
                    <a:pt x="1656" y="94"/>
                    <a:pt x="1649" y="100"/>
                    <a:pt x="1640" y="102"/>
                  </a:cubicBezTo>
                  <a:cubicBezTo>
                    <a:pt x="1623" y="109"/>
                    <a:pt x="1560" y="128"/>
                    <a:pt x="1541" y="128"/>
                  </a:cubicBezTo>
                  <a:cubicBezTo>
                    <a:pt x="1535" y="128"/>
                    <a:pt x="1535" y="128"/>
                    <a:pt x="1535" y="128"/>
                  </a:cubicBezTo>
                  <a:cubicBezTo>
                    <a:pt x="1537" y="123"/>
                    <a:pt x="1537" y="123"/>
                    <a:pt x="1537" y="123"/>
                  </a:cubicBezTo>
                  <a:cubicBezTo>
                    <a:pt x="1539" y="117"/>
                    <a:pt x="1543" y="114"/>
                    <a:pt x="1547" y="111"/>
                  </a:cubicBezTo>
                  <a:cubicBezTo>
                    <a:pt x="1568" y="93"/>
                    <a:pt x="1620" y="49"/>
                    <a:pt x="1620" y="10"/>
                  </a:cubicBezTo>
                  <a:cubicBezTo>
                    <a:pt x="1620" y="7"/>
                    <a:pt x="1618" y="4"/>
                    <a:pt x="1617" y="4"/>
                  </a:cubicBezTo>
                  <a:cubicBezTo>
                    <a:pt x="1615" y="3"/>
                    <a:pt x="1615" y="3"/>
                    <a:pt x="1615" y="3"/>
                  </a:cubicBezTo>
                  <a:cubicBezTo>
                    <a:pt x="1615" y="1"/>
                    <a:pt x="1615" y="1"/>
                    <a:pt x="1615" y="1"/>
                  </a:cubicBezTo>
                  <a:cubicBezTo>
                    <a:pt x="1614" y="1"/>
                    <a:pt x="1614" y="0"/>
                    <a:pt x="1613" y="0"/>
                  </a:cubicBezTo>
                  <a:cubicBezTo>
                    <a:pt x="1612" y="0"/>
                    <a:pt x="1611" y="1"/>
                    <a:pt x="1610" y="2"/>
                  </a:cubicBezTo>
                  <a:cubicBezTo>
                    <a:pt x="1597" y="16"/>
                    <a:pt x="1585" y="27"/>
                    <a:pt x="1572" y="35"/>
                  </a:cubicBezTo>
                  <a:cubicBezTo>
                    <a:pt x="1541" y="55"/>
                    <a:pt x="1521" y="92"/>
                    <a:pt x="1521" y="127"/>
                  </a:cubicBezTo>
                  <a:cubicBezTo>
                    <a:pt x="1521" y="129"/>
                    <a:pt x="1520" y="135"/>
                    <a:pt x="1512" y="135"/>
                  </a:cubicBezTo>
                  <a:cubicBezTo>
                    <a:pt x="1512" y="135"/>
                    <a:pt x="1512" y="135"/>
                    <a:pt x="1512" y="135"/>
                  </a:cubicBezTo>
                  <a:cubicBezTo>
                    <a:pt x="1484" y="142"/>
                    <a:pt x="1420" y="159"/>
                    <a:pt x="1394" y="159"/>
                  </a:cubicBezTo>
                  <a:cubicBezTo>
                    <a:pt x="1384" y="159"/>
                    <a:pt x="1384" y="159"/>
                    <a:pt x="1384" y="159"/>
                  </a:cubicBezTo>
                  <a:cubicBezTo>
                    <a:pt x="1393" y="150"/>
                    <a:pt x="1393" y="150"/>
                    <a:pt x="1393" y="150"/>
                  </a:cubicBezTo>
                  <a:cubicBezTo>
                    <a:pt x="1419" y="135"/>
                    <a:pt x="1469" y="76"/>
                    <a:pt x="1469" y="50"/>
                  </a:cubicBezTo>
                  <a:cubicBezTo>
                    <a:pt x="1469" y="48"/>
                    <a:pt x="1469" y="43"/>
                    <a:pt x="1468" y="43"/>
                  </a:cubicBezTo>
                  <a:cubicBezTo>
                    <a:pt x="1465" y="42"/>
                    <a:pt x="1465" y="42"/>
                    <a:pt x="1465" y="42"/>
                  </a:cubicBezTo>
                  <a:cubicBezTo>
                    <a:pt x="1465" y="40"/>
                    <a:pt x="1465" y="40"/>
                    <a:pt x="1465" y="40"/>
                  </a:cubicBezTo>
                  <a:cubicBezTo>
                    <a:pt x="1465" y="40"/>
                    <a:pt x="1465" y="40"/>
                    <a:pt x="1465" y="40"/>
                  </a:cubicBezTo>
                  <a:cubicBezTo>
                    <a:pt x="1465" y="41"/>
                    <a:pt x="1464" y="41"/>
                    <a:pt x="1462" y="41"/>
                  </a:cubicBezTo>
                  <a:cubicBezTo>
                    <a:pt x="1447" y="47"/>
                    <a:pt x="1433" y="56"/>
                    <a:pt x="1418" y="64"/>
                  </a:cubicBezTo>
                  <a:cubicBezTo>
                    <a:pt x="1412" y="68"/>
                    <a:pt x="1412" y="68"/>
                    <a:pt x="1412" y="68"/>
                  </a:cubicBezTo>
                  <a:cubicBezTo>
                    <a:pt x="1383" y="85"/>
                    <a:pt x="1364" y="118"/>
                    <a:pt x="1364" y="154"/>
                  </a:cubicBezTo>
                  <a:cubicBezTo>
                    <a:pt x="1364" y="160"/>
                    <a:pt x="1361" y="163"/>
                    <a:pt x="1355" y="163"/>
                  </a:cubicBezTo>
                  <a:cubicBezTo>
                    <a:pt x="1346" y="163"/>
                    <a:pt x="1338" y="164"/>
                    <a:pt x="1330" y="164"/>
                  </a:cubicBezTo>
                  <a:cubicBezTo>
                    <a:pt x="1322" y="164"/>
                    <a:pt x="1314" y="165"/>
                    <a:pt x="1306" y="165"/>
                  </a:cubicBezTo>
                  <a:cubicBezTo>
                    <a:pt x="1299" y="165"/>
                    <a:pt x="1249" y="163"/>
                    <a:pt x="1238" y="160"/>
                  </a:cubicBezTo>
                  <a:cubicBezTo>
                    <a:pt x="1235" y="160"/>
                    <a:pt x="1235" y="160"/>
                    <a:pt x="1235" y="160"/>
                  </a:cubicBezTo>
                  <a:cubicBezTo>
                    <a:pt x="1235" y="152"/>
                    <a:pt x="1235" y="152"/>
                    <a:pt x="1235" y="152"/>
                  </a:cubicBezTo>
                  <a:cubicBezTo>
                    <a:pt x="1238" y="151"/>
                    <a:pt x="1238" y="151"/>
                    <a:pt x="1238" y="151"/>
                  </a:cubicBezTo>
                  <a:cubicBezTo>
                    <a:pt x="1274" y="135"/>
                    <a:pt x="1338" y="87"/>
                    <a:pt x="1338" y="51"/>
                  </a:cubicBezTo>
                  <a:cubicBezTo>
                    <a:pt x="1338" y="51"/>
                    <a:pt x="1338" y="49"/>
                    <a:pt x="1335" y="47"/>
                  </a:cubicBezTo>
                  <a:cubicBezTo>
                    <a:pt x="1335" y="47"/>
                    <a:pt x="1335" y="46"/>
                    <a:pt x="1334" y="46"/>
                  </a:cubicBezTo>
                  <a:cubicBezTo>
                    <a:pt x="1334" y="46"/>
                    <a:pt x="1334" y="46"/>
                    <a:pt x="1334" y="46"/>
                  </a:cubicBezTo>
                  <a:cubicBezTo>
                    <a:pt x="1333" y="46"/>
                    <a:pt x="1332" y="47"/>
                    <a:pt x="1331" y="47"/>
                  </a:cubicBezTo>
                  <a:cubicBezTo>
                    <a:pt x="1266" y="62"/>
                    <a:pt x="1221" y="99"/>
                    <a:pt x="1208" y="147"/>
                  </a:cubicBezTo>
                  <a:cubicBezTo>
                    <a:pt x="1206" y="153"/>
                    <a:pt x="1202" y="157"/>
                    <a:pt x="1198" y="157"/>
                  </a:cubicBezTo>
                  <a:cubicBezTo>
                    <a:pt x="1193" y="156"/>
                    <a:pt x="1189" y="155"/>
                    <a:pt x="1185" y="155"/>
                  </a:cubicBezTo>
                  <a:cubicBezTo>
                    <a:pt x="1177" y="154"/>
                    <a:pt x="1169" y="152"/>
                    <a:pt x="1161" y="152"/>
                  </a:cubicBezTo>
                  <a:cubicBezTo>
                    <a:pt x="1139" y="151"/>
                    <a:pt x="1116" y="148"/>
                    <a:pt x="1097" y="144"/>
                  </a:cubicBezTo>
                  <a:cubicBezTo>
                    <a:pt x="1093" y="144"/>
                    <a:pt x="1087" y="143"/>
                    <a:pt x="1079" y="142"/>
                  </a:cubicBezTo>
                  <a:cubicBezTo>
                    <a:pt x="1072" y="140"/>
                    <a:pt x="1072" y="140"/>
                    <a:pt x="1072" y="140"/>
                  </a:cubicBezTo>
                  <a:cubicBezTo>
                    <a:pt x="1082" y="130"/>
                    <a:pt x="1082" y="130"/>
                    <a:pt x="1082" y="130"/>
                  </a:cubicBezTo>
                  <a:cubicBezTo>
                    <a:pt x="1083" y="130"/>
                    <a:pt x="1083" y="130"/>
                    <a:pt x="1083" y="130"/>
                  </a:cubicBezTo>
                  <a:cubicBezTo>
                    <a:pt x="1125" y="118"/>
                    <a:pt x="1180" y="91"/>
                    <a:pt x="1200" y="57"/>
                  </a:cubicBezTo>
                  <a:cubicBezTo>
                    <a:pt x="1200" y="56"/>
                    <a:pt x="1200" y="56"/>
                    <a:pt x="1200" y="56"/>
                  </a:cubicBezTo>
                  <a:cubicBezTo>
                    <a:pt x="1200" y="56"/>
                    <a:pt x="1200" y="55"/>
                    <a:pt x="1200" y="54"/>
                  </a:cubicBezTo>
                  <a:cubicBezTo>
                    <a:pt x="1200" y="50"/>
                    <a:pt x="1199" y="50"/>
                    <a:pt x="1199" y="49"/>
                  </a:cubicBezTo>
                  <a:cubicBezTo>
                    <a:pt x="1197" y="49"/>
                    <a:pt x="1197" y="49"/>
                    <a:pt x="1197" y="49"/>
                  </a:cubicBezTo>
                  <a:cubicBezTo>
                    <a:pt x="1197" y="47"/>
                    <a:pt x="1197" y="47"/>
                    <a:pt x="1197" y="47"/>
                  </a:cubicBezTo>
                  <a:cubicBezTo>
                    <a:pt x="1196" y="46"/>
                    <a:pt x="1195" y="46"/>
                    <a:pt x="1194" y="46"/>
                  </a:cubicBezTo>
                  <a:cubicBezTo>
                    <a:pt x="1126" y="65"/>
                    <a:pt x="1126" y="65"/>
                    <a:pt x="1126" y="65"/>
                  </a:cubicBezTo>
                  <a:cubicBezTo>
                    <a:pt x="1088" y="76"/>
                    <a:pt x="1057" y="85"/>
                    <a:pt x="1041" y="124"/>
                  </a:cubicBezTo>
                  <a:cubicBezTo>
                    <a:pt x="1040" y="128"/>
                    <a:pt x="1037" y="131"/>
                    <a:pt x="1033" y="131"/>
                  </a:cubicBezTo>
                  <a:cubicBezTo>
                    <a:pt x="1024" y="131"/>
                    <a:pt x="985" y="122"/>
                    <a:pt x="971" y="118"/>
                  </a:cubicBezTo>
                  <a:cubicBezTo>
                    <a:pt x="961" y="116"/>
                    <a:pt x="961" y="116"/>
                    <a:pt x="961" y="116"/>
                  </a:cubicBezTo>
                  <a:cubicBezTo>
                    <a:pt x="970" y="111"/>
                    <a:pt x="970" y="111"/>
                    <a:pt x="970" y="111"/>
                  </a:cubicBezTo>
                  <a:cubicBezTo>
                    <a:pt x="977" y="107"/>
                    <a:pt x="983" y="104"/>
                    <a:pt x="988" y="102"/>
                  </a:cubicBezTo>
                  <a:cubicBezTo>
                    <a:pt x="1016" y="88"/>
                    <a:pt x="1031" y="80"/>
                    <a:pt x="1052" y="44"/>
                  </a:cubicBezTo>
                  <a:cubicBezTo>
                    <a:pt x="1053" y="43"/>
                    <a:pt x="1053" y="43"/>
                    <a:pt x="1053" y="43"/>
                  </a:cubicBezTo>
                  <a:cubicBezTo>
                    <a:pt x="1053" y="43"/>
                    <a:pt x="1053" y="42"/>
                    <a:pt x="1053" y="42"/>
                  </a:cubicBezTo>
                  <a:cubicBezTo>
                    <a:pt x="1053" y="42"/>
                    <a:pt x="1052" y="42"/>
                    <a:pt x="1051" y="41"/>
                  </a:cubicBezTo>
                  <a:cubicBezTo>
                    <a:pt x="1050" y="40"/>
                    <a:pt x="1050" y="40"/>
                    <a:pt x="1050" y="40"/>
                  </a:cubicBezTo>
                  <a:cubicBezTo>
                    <a:pt x="1049" y="39"/>
                    <a:pt x="1049" y="39"/>
                    <a:pt x="1049" y="39"/>
                  </a:cubicBezTo>
                  <a:cubicBezTo>
                    <a:pt x="1048" y="36"/>
                    <a:pt x="1047" y="36"/>
                    <a:pt x="1046" y="36"/>
                  </a:cubicBezTo>
                  <a:cubicBezTo>
                    <a:pt x="1044" y="36"/>
                    <a:pt x="1044" y="36"/>
                    <a:pt x="1044" y="36"/>
                  </a:cubicBezTo>
                  <a:cubicBezTo>
                    <a:pt x="1042" y="37"/>
                    <a:pt x="1039" y="38"/>
                    <a:pt x="1036" y="38"/>
                  </a:cubicBezTo>
                  <a:cubicBezTo>
                    <a:pt x="999" y="49"/>
                    <a:pt x="943" y="65"/>
                    <a:pt x="939" y="104"/>
                  </a:cubicBezTo>
                  <a:cubicBezTo>
                    <a:pt x="939" y="109"/>
                    <a:pt x="939" y="109"/>
                    <a:pt x="939" y="109"/>
                  </a:cubicBezTo>
                  <a:cubicBezTo>
                    <a:pt x="928" y="106"/>
                    <a:pt x="928" y="106"/>
                    <a:pt x="928" y="106"/>
                  </a:cubicBezTo>
                  <a:cubicBezTo>
                    <a:pt x="913" y="106"/>
                    <a:pt x="913" y="106"/>
                    <a:pt x="913" y="106"/>
                  </a:cubicBezTo>
                  <a:cubicBezTo>
                    <a:pt x="920" y="99"/>
                    <a:pt x="920" y="99"/>
                    <a:pt x="920" y="99"/>
                  </a:cubicBezTo>
                  <a:cubicBezTo>
                    <a:pt x="921" y="99"/>
                    <a:pt x="922" y="98"/>
                    <a:pt x="923" y="97"/>
                  </a:cubicBezTo>
                  <a:cubicBezTo>
                    <a:pt x="927" y="94"/>
                    <a:pt x="929" y="92"/>
                    <a:pt x="929" y="89"/>
                  </a:cubicBezTo>
                  <a:cubicBezTo>
                    <a:pt x="926" y="89"/>
                    <a:pt x="926" y="89"/>
                    <a:pt x="926" y="89"/>
                  </a:cubicBezTo>
                  <a:cubicBezTo>
                    <a:pt x="926" y="85"/>
                    <a:pt x="926" y="85"/>
                    <a:pt x="926" y="85"/>
                  </a:cubicBezTo>
                  <a:cubicBezTo>
                    <a:pt x="925" y="85"/>
                    <a:pt x="925" y="85"/>
                    <a:pt x="924" y="85"/>
                  </a:cubicBezTo>
                  <a:cubicBezTo>
                    <a:pt x="923" y="85"/>
                    <a:pt x="913" y="89"/>
                    <a:pt x="907" y="91"/>
                  </a:cubicBezTo>
                  <a:cubicBezTo>
                    <a:pt x="902" y="93"/>
                    <a:pt x="897" y="95"/>
                    <a:pt x="894" y="96"/>
                  </a:cubicBezTo>
                  <a:cubicBezTo>
                    <a:pt x="893" y="96"/>
                    <a:pt x="893" y="96"/>
                    <a:pt x="893" y="96"/>
                  </a:cubicBezTo>
                  <a:cubicBezTo>
                    <a:pt x="891" y="95"/>
                    <a:pt x="891" y="95"/>
                    <a:pt x="891" y="95"/>
                  </a:cubicBezTo>
                  <a:cubicBezTo>
                    <a:pt x="885" y="91"/>
                    <a:pt x="867" y="85"/>
                    <a:pt x="862" y="85"/>
                  </a:cubicBezTo>
                  <a:cubicBezTo>
                    <a:pt x="862" y="85"/>
                    <a:pt x="862" y="85"/>
                    <a:pt x="862" y="85"/>
                  </a:cubicBezTo>
                  <a:cubicBezTo>
                    <a:pt x="861" y="86"/>
                    <a:pt x="861" y="86"/>
                    <a:pt x="861" y="86"/>
                  </a:cubicBezTo>
                  <a:cubicBezTo>
                    <a:pt x="861" y="87"/>
                    <a:pt x="861" y="87"/>
                    <a:pt x="861" y="88"/>
                  </a:cubicBezTo>
                  <a:cubicBezTo>
                    <a:pt x="861" y="91"/>
                    <a:pt x="862" y="93"/>
                    <a:pt x="862" y="93"/>
                  </a:cubicBezTo>
                  <a:cubicBezTo>
                    <a:pt x="863" y="93"/>
                    <a:pt x="863" y="94"/>
                    <a:pt x="864" y="94"/>
                  </a:cubicBezTo>
                  <a:cubicBezTo>
                    <a:pt x="865" y="95"/>
                    <a:pt x="866" y="96"/>
                    <a:pt x="868" y="97"/>
                  </a:cubicBezTo>
                  <a:cubicBezTo>
                    <a:pt x="874" y="99"/>
                    <a:pt x="874" y="99"/>
                    <a:pt x="874" y="99"/>
                  </a:cubicBezTo>
                  <a:cubicBezTo>
                    <a:pt x="869" y="104"/>
                    <a:pt x="869" y="104"/>
                    <a:pt x="869" y="104"/>
                  </a:cubicBezTo>
                  <a:cubicBezTo>
                    <a:pt x="867" y="106"/>
                    <a:pt x="863" y="106"/>
                    <a:pt x="859" y="106"/>
                  </a:cubicBezTo>
                  <a:cubicBezTo>
                    <a:pt x="849" y="109"/>
                    <a:pt x="849" y="109"/>
                    <a:pt x="849" y="109"/>
                  </a:cubicBezTo>
                  <a:cubicBezTo>
                    <a:pt x="849" y="104"/>
                    <a:pt x="849" y="104"/>
                    <a:pt x="849" y="104"/>
                  </a:cubicBezTo>
                  <a:cubicBezTo>
                    <a:pt x="847" y="93"/>
                    <a:pt x="843" y="85"/>
                    <a:pt x="835" y="77"/>
                  </a:cubicBezTo>
                  <a:cubicBezTo>
                    <a:pt x="818" y="60"/>
                    <a:pt x="788" y="50"/>
                    <a:pt x="763" y="43"/>
                  </a:cubicBezTo>
                  <a:cubicBezTo>
                    <a:pt x="756" y="40"/>
                    <a:pt x="750" y="38"/>
                    <a:pt x="744" y="36"/>
                  </a:cubicBezTo>
                  <a:cubicBezTo>
                    <a:pt x="742" y="36"/>
                    <a:pt x="742" y="36"/>
                    <a:pt x="742" y="36"/>
                  </a:cubicBezTo>
                  <a:cubicBezTo>
                    <a:pt x="737" y="36"/>
                    <a:pt x="737" y="38"/>
                    <a:pt x="737" y="39"/>
                  </a:cubicBezTo>
                  <a:cubicBezTo>
                    <a:pt x="737" y="39"/>
                    <a:pt x="737" y="39"/>
                    <a:pt x="737" y="39"/>
                  </a:cubicBezTo>
                  <a:cubicBezTo>
                    <a:pt x="737" y="40"/>
                    <a:pt x="738" y="41"/>
                    <a:pt x="738" y="42"/>
                  </a:cubicBezTo>
                  <a:cubicBezTo>
                    <a:pt x="742" y="56"/>
                    <a:pt x="748" y="62"/>
                    <a:pt x="757" y="71"/>
                  </a:cubicBezTo>
                  <a:cubicBezTo>
                    <a:pt x="768" y="83"/>
                    <a:pt x="783" y="91"/>
                    <a:pt x="799" y="98"/>
                  </a:cubicBezTo>
                  <a:cubicBezTo>
                    <a:pt x="805" y="102"/>
                    <a:pt x="812" y="105"/>
                    <a:pt x="818" y="108"/>
                  </a:cubicBezTo>
                  <a:cubicBezTo>
                    <a:pt x="819" y="109"/>
                    <a:pt x="819" y="109"/>
                    <a:pt x="819" y="109"/>
                  </a:cubicBezTo>
                  <a:cubicBezTo>
                    <a:pt x="825" y="115"/>
                    <a:pt x="825" y="115"/>
                    <a:pt x="825" y="115"/>
                  </a:cubicBezTo>
                  <a:cubicBezTo>
                    <a:pt x="819" y="117"/>
                    <a:pt x="819" y="117"/>
                    <a:pt x="819" y="117"/>
                  </a:cubicBezTo>
                  <a:cubicBezTo>
                    <a:pt x="808" y="121"/>
                    <a:pt x="766" y="131"/>
                    <a:pt x="754" y="131"/>
                  </a:cubicBezTo>
                  <a:cubicBezTo>
                    <a:pt x="750" y="131"/>
                    <a:pt x="750" y="131"/>
                    <a:pt x="750" y="131"/>
                  </a:cubicBezTo>
                  <a:cubicBezTo>
                    <a:pt x="750" y="126"/>
                    <a:pt x="750" y="126"/>
                    <a:pt x="750" y="126"/>
                  </a:cubicBezTo>
                  <a:cubicBezTo>
                    <a:pt x="747" y="116"/>
                    <a:pt x="741" y="107"/>
                    <a:pt x="731" y="97"/>
                  </a:cubicBezTo>
                  <a:cubicBezTo>
                    <a:pt x="714" y="81"/>
                    <a:pt x="693" y="74"/>
                    <a:pt x="668" y="67"/>
                  </a:cubicBezTo>
                  <a:cubicBezTo>
                    <a:pt x="663" y="66"/>
                    <a:pt x="659" y="65"/>
                    <a:pt x="655" y="63"/>
                  </a:cubicBezTo>
                  <a:cubicBezTo>
                    <a:pt x="652" y="63"/>
                    <a:pt x="647" y="61"/>
                    <a:pt x="637" y="59"/>
                  </a:cubicBezTo>
                  <a:cubicBezTo>
                    <a:pt x="632" y="57"/>
                    <a:pt x="626" y="55"/>
                    <a:pt x="621" y="54"/>
                  </a:cubicBezTo>
                  <a:cubicBezTo>
                    <a:pt x="592" y="46"/>
                    <a:pt x="592" y="46"/>
                    <a:pt x="592" y="46"/>
                  </a:cubicBezTo>
                  <a:cubicBezTo>
                    <a:pt x="591" y="46"/>
                    <a:pt x="589" y="50"/>
                    <a:pt x="589" y="52"/>
                  </a:cubicBezTo>
                  <a:cubicBezTo>
                    <a:pt x="589" y="52"/>
                    <a:pt x="589" y="52"/>
                    <a:pt x="589" y="53"/>
                  </a:cubicBezTo>
                  <a:cubicBezTo>
                    <a:pt x="590" y="53"/>
                    <a:pt x="590" y="54"/>
                    <a:pt x="590" y="55"/>
                  </a:cubicBezTo>
                  <a:cubicBezTo>
                    <a:pt x="594" y="62"/>
                    <a:pt x="599" y="69"/>
                    <a:pt x="605" y="74"/>
                  </a:cubicBezTo>
                  <a:cubicBezTo>
                    <a:pt x="606" y="74"/>
                    <a:pt x="606" y="74"/>
                    <a:pt x="606" y="74"/>
                  </a:cubicBezTo>
                  <a:cubicBezTo>
                    <a:pt x="636" y="107"/>
                    <a:pt x="693" y="125"/>
                    <a:pt x="709" y="130"/>
                  </a:cubicBezTo>
                  <a:cubicBezTo>
                    <a:pt x="710" y="130"/>
                    <a:pt x="710" y="130"/>
                    <a:pt x="710" y="130"/>
                  </a:cubicBezTo>
                  <a:cubicBezTo>
                    <a:pt x="714" y="133"/>
                    <a:pt x="714" y="133"/>
                    <a:pt x="714" y="133"/>
                  </a:cubicBezTo>
                  <a:cubicBezTo>
                    <a:pt x="714" y="135"/>
                    <a:pt x="714" y="135"/>
                    <a:pt x="714" y="135"/>
                  </a:cubicBezTo>
                  <a:cubicBezTo>
                    <a:pt x="714" y="144"/>
                    <a:pt x="693" y="144"/>
                    <a:pt x="690" y="144"/>
                  </a:cubicBezTo>
                  <a:cubicBezTo>
                    <a:pt x="668" y="148"/>
                    <a:pt x="647" y="151"/>
                    <a:pt x="626" y="152"/>
                  </a:cubicBezTo>
                  <a:cubicBezTo>
                    <a:pt x="591" y="156"/>
                    <a:pt x="591" y="156"/>
                    <a:pt x="591" y="156"/>
                  </a:cubicBezTo>
                  <a:cubicBezTo>
                    <a:pt x="589" y="156"/>
                    <a:pt x="587" y="157"/>
                    <a:pt x="585" y="155"/>
                  </a:cubicBezTo>
                  <a:cubicBezTo>
                    <a:pt x="583" y="154"/>
                    <a:pt x="581" y="153"/>
                    <a:pt x="581" y="149"/>
                  </a:cubicBezTo>
                  <a:cubicBezTo>
                    <a:pt x="574" y="127"/>
                    <a:pt x="565" y="111"/>
                    <a:pt x="551" y="97"/>
                  </a:cubicBezTo>
                  <a:cubicBezTo>
                    <a:pt x="529" y="75"/>
                    <a:pt x="501" y="64"/>
                    <a:pt x="469" y="52"/>
                  </a:cubicBezTo>
                  <a:cubicBezTo>
                    <a:pt x="464" y="50"/>
                    <a:pt x="460" y="48"/>
                    <a:pt x="455" y="47"/>
                  </a:cubicBezTo>
                  <a:cubicBezTo>
                    <a:pt x="454" y="46"/>
                    <a:pt x="454" y="46"/>
                    <a:pt x="454" y="46"/>
                  </a:cubicBezTo>
                  <a:cubicBezTo>
                    <a:pt x="454" y="46"/>
                    <a:pt x="454" y="46"/>
                    <a:pt x="454" y="46"/>
                  </a:cubicBezTo>
                  <a:cubicBezTo>
                    <a:pt x="453" y="46"/>
                    <a:pt x="453" y="46"/>
                    <a:pt x="452" y="47"/>
                  </a:cubicBezTo>
                  <a:cubicBezTo>
                    <a:pt x="451" y="48"/>
                    <a:pt x="451" y="48"/>
                    <a:pt x="451" y="48"/>
                  </a:cubicBezTo>
                  <a:cubicBezTo>
                    <a:pt x="451" y="49"/>
                    <a:pt x="451" y="49"/>
                    <a:pt x="451" y="50"/>
                  </a:cubicBezTo>
                  <a:cubicBezTo>
                    <a:pt x="451" y="68"/>
                    <a:pt x="462" y="86"/>
                    <a:pt x="482" y="102"/>
                  </a:cubicBezTo>
                  <a:cubicBezTo>
                    <a:pt x="507" y="125"/>
                    <a:pt x="534" y="142"/>
                    <a:pt x="552" y="150"/>
                  </a:cubicBezTo>
                  <a:cubicBezTo>
                    <a:pt x="554" y="151"/>
                    <a:pt x="554" y="151"/>
                    <a:pt x="554" y="151"/>
                  </a:cubicBezTo>
                  <a:cubicBezTo>
                    <a:pt x="554" y="156"/>
                    <a:pt x="554" y="156"/>
                    <a:pt x="554" y="156"/>
                  </a:cubicBezTo>
                  <a:cubicBezTo>
                    <a:pt x="554" y="157"/>
                    <a:pt x="554" y="157"/>
                    <a:pt x="554" y="157"/>
                  </a:cubicBezTo>
                  <a:cubicBezTo>
                    <a:pt x="552" y="160"/>
                    <a:pt x="550" y="165"/>
                    <a:pt x="481" y="165"/>
                  </a:cubicBezTo>
                  <a:cubicBezTo>
                    <a:pt x="473" y="165"/>
                    <a:pt x="464" y="164"/>
                    <a:pt x="456" y="164"/>
                  </a:cubicBezTo>
                  <a:cubicBezTo>
                    <a:pt x="449" y="164"/>
                    <a:pt x="440" y="163"/>
                    <a:pt x="432" y="163"/>
                  </a:cubicBezTo>
                  <a:cubicBezTo>
                    <a:pt x="429" y="163"/>
                    <a:pt x="429" y="163"/>
                    <a:pt x="429" y="163"/>
                  </a:cubicBezTo>
                  <a:cubicBezTo>
                    <a:pt x="428" y="162"/>
                    <a:pt x="428" y="162"/>
                    <a:pt x="428" y="162"/>
                  </a:cubicBezTo>
                  <a:cubicBezTo>
                    <a:pt x="426" y="160"/>
                    <a:pt x="425" y="157"/>
                    <a:pt x="427" y="155"/>
                  </a:cubicBezTo>
                  <a:cubicBezTo>
                    <a:pt x="425" y="129"/>
                    <a:pt x="417" y="108"/>
                    <a:pt x="401" y="90"/>
                  </a:cubicBezTo>
                  <a:cubicBezTo>
                    <a:pt x="382" y="70"/>
                    <a:pt x="357" y="57"/>
                    <a:pt x="324" y="41"/>
                  </a:cubicBezTo>
                  <a:cubicBezTo>
                    <a:pt x="323" y="40"/>
                    <a:pt x="323" y="40"/>
                    <a:pt x="323" y="40"/>
                  </a:cubicBezTo>
                  <a:cubicBezTo>
                    <a:pt x="322" y="40"/>
                    <a:pt x="321" y="41"/>
                    <a:pt x="320" y="42"/>
                  </a:cubicBezTo>
                  <a:cubicBezTo>
                    <a:pt x="320" y="42"/>
                    <a:pt x="320" y="45"/>
                    <a:pt x="320" y="47"/>
                  </a:cubicBezTo>
                  <a:cubicBezTo>
                    <a:pt x="320" y="70"/>
                    <a:pt x="342" y="96"/>
                    <a:pt x="366" y="120"/>
                  </a:cubicBezTo>
                  <a:cubicBezTo>
                    <a:pt x="389" y="140"/>
                    <a:pt x="389" y="140"/>
                    <a:pt x="389" y="140"/>
                  </a:cubicBezTo>
                  <a:cubicBezTo>
                    <a:pt x="406" y="159"/>
                    <a:pt x="406" y="159"/>
                    <a:pt x="406" y="159"/>
                  </a:cubicBezTo>
                  <a:cubicBezTo>
                    <a:pt x="393" y="159"/>
                    <a:pt x="393" y="159"/>
                    <a:pt x="393" y="159"/>
                  </a:cubicBezTo>
                  <a:cubicBezTo>
                    <a:pt x="373" y="159"/>
                    <a:pt x="299" y="142"/>
                    <a:pt x="276" y="135"/>
                  </a:cubicBezTo>
                  <a:cubicBezTo>
                    <a:pt x="270" y="135"/>
                    <a:pt x="270" y="135"/>
                    <a:pt x="270" y="135"/>
                  </a:cubicBezTo>
                  <a:cubicBezTo>
                    <a:pt x="270" y="125"/>
                    <a:pt x="270" y="125"/>
                    <a:pt x="270" y="125"/>
                  </a:cubicBezTo>
                  <a:cubicBezTo>
                    <a:pt x="270" y="102"/>
                    <a:pt x="258" y="76"/>
                    <a:pt x="237" y="55"/>
                  </a:cubicBezTo>
                  <a:cubicBezTo>
                    <a:pt x="235" y="53"/>
                    <a:pt x="235" y="53"/>
                    <a:pt x="235" y="53"/>
                  </a:cubicBezTo>
                  <a:cubicBezTo>
                    <a:pt x="234" y="52"/>
                    <a:pt x="233" y="51"/>
                    <a:pt x="233" y="50"/>
                  </a:cubicBezTo>
                  <a:cubicBezTo>
                    <a:pt x="232" y="49"/>
                    <a:pt x="232" y="49"/>
                    <a:pt x="231" y="48"/>
                  </a:cubicBezTo>
                  <a:cubicBezTo>
                    <a:pt x="230" y="48"/>
                    <a:pt x="230" y="48"/>
                    <a:pt x="230" y="48"/>
                  </a:cubicBezTo>
                  <a:cubicBezTo>
                    <a:pt x="215" y="36"/>
                    <a:pt x="215" y="36"/>
                    <a:pt x="215" y="36"/>
                  </a:cubicBezTo>
                  <a:cubicBezTo>
                    <a:pt x="207" y="32"/>
                    <a:pt x="199" y="26"/>
                    <a:pt x="190" y="17"/>
                  </a:cubicBezTo>
                  <a:cubicBezTo>
                    <a:pt x="179" y="5"/>
                    <a:pt x="179" y="5"/>
                    <a:pt x="179" y="5"/>
                  </a:cubicBezTo>
                  <a:cubicBezTo>
                    <a:pt x="174" y="0"/>
                    <a:pt x="174" y="0"/>
                    <a:pt x="174" y="0"/>
                  </a:cubicBezTo>
                  <a:cubicBezTo>
                    <a:pt x="172" y="2"/>
                    <a:pt x="171" y="7"/>
                    <a:pt x="171" y="9"/>
                  </a:cubicBezTo>
                  <a:cubicBezTo>
                    <a:pt x="171" y="40"/>
                    <a:pt x="200" y="69"/>
                    <a:pt x="221" y="89"/>
                  </a:cubicBezTo>
                  <a:cubicBezTo>
                    <a:pt x="238" y="103"/>
                    <a:pt x="238" y="103"/>
                    <a:pt x="238" y="103"/>
                  </a:cubicBezTo>
                  <a:cubicBezTo>
                    <a:pt x="246" y="112"/>
                    <a:pt x="251" y="118"/>
                    <a:pt x="253" y="122"/>
                  </a:cubicBezTo>
                  <a:cubicBezTo>
                    <a:pt x="256" y="128"/>
                    <a:pt x="256" y="128"/>
                    <a:pt x="256" y="128"/>
                  </a:cubicBezTo>
                  <a:cubicBezTo>
                    <a:pt x="248" y="128"/>
                    <a:pt x="248" y="128"/>
                    <a:pt x="248" y="128"/>
                  </a:cubicBezTo>
                  <a:cubicBezTo>
                    <a:pt x="237" y="128"/>
                    <a:pt x="161" y="109"/>
                    <a:pt x="147" y="102"/>
                  </a:cubicBezTo>
                  <a:cubicBezTo>
                    <a:pt x="137" y="98"/>
                    <a:pt x="137" y="98"/>
                    <a:pt x="137" y="98"/>
                  </a:cubicBezTo>
                  <a:cubicBezTo>
                    <a:pt x="136" y="97"/>
                    <a:pt x="136" y="97"/>
                    <a:pt x="136" y="97"/>
                  </a:cubicBezTo>
                  <a:cubicBezTo>
                    <a:pt x="131" y="92"/>
                    <a:pt x="127" y="86"/>
                    <a:pt x="123" y="79"/>
                  </a:cubicBezTo>
                  <a:cubicBezTo>
                    <a:pt x="120" y="74"/>
                    <a:pt x="116" y="67"/>
                    <a:pt x="110" y="60"/>
                  </a:cubicBezTo>
                  <a:cubicBezTo>
                    <a:pt x="98" y="47"/>
                    <a:pt x="74" y="29"/>
                    <a:pt x="5" y="29"/>
                  </a:cubicBezTo>
                  <a:cubicBezTo>
                    <a:pt x="0" y="29"/>
                    <a:pt x="0" y="30"/>
                    <a:pt x="0" y="35"/>
                  </a:cubicBezTo>
                  <a:cubicBezTo>
                    <a:pt x="0" y="45"/>
                    <a:pt x="8" y="57"/>
                    <a:pt x="22" y="69"/>
                  </a:cubicBezTo>
                  <a:cubicBezTo>
                    <a:pt x="38" y="85"/>
                    <a:pt x="59" y="98"/>
                    <a:pt x="74" y="102"/>
                  </a:cubicBezTo>
                  <a:cubicBezTo>
                    <a:pt x="84" y="105"/>
                    <a:pt x="95" y="106"/>
                    <a:pt x="106" y="106"/>
                  </a:cubicBezTo>
                  <a:cubicBezTo>
                    <a:pt x="109" y="106"/>
                    <a:pt x="112" y="106"/>
                    <a:pt x="115" y="106"/>
                  </a:cubicBezTo>
                  <a:cubicBezTo>
                    <a:pt x="120" y="105"/>
                    <a:pt x="125" y="104"/>
                    <a:pt x="129" y="105"/>
                  </a:cubicBezTo>
                  <a:cubicBezTo>
                    <a:pt x="136" y="105"/>
                    <a:pt x="149" y="110"/>
                    <a:pt x="168" y="119"/>
                  </a:cubicBezTo>
                  <a:cubicBezTo>
                    <a:pt x="178" y="124"/>
                    <a:pt x="178" y="124"/>
                    <a:pt x="178" y="124"/>
                  </a:cubicBezTo>
                  <a:cubicBezTo>
                    <a:pt x="161" y="128"/>
                    <a:pt x="161" y="128"/>
                    <a:pt x="161" y="128"/>
                  </a:cubicBezTo>
                  <a:cubicBezTo>
                    <a:pt x="128" y="137"/>
                    <a:pt x="103" y="146"/>
                    <a:pt x="71" y="167"/>
                  </a:cubicBezTo>
                  <a:cubicBezTo>
                    <a:pt x="54" y="176"/>
                    <a:pt x="37" y="190"/>
                    <a:pt x="36" y="197"/>
                  </a:cubicBezTo>
                  <a:cubicBezTo>
                    <a:pt x="36" y="197"/>
                    <a:pt x="37" y="198"/>
                    <a:pt x="38" y="198"/>
                  </a:cubicBezTo>
                  <a:cubicBezTo>
                    <a:pt x="39" y="200"/>
                    <a:pt x="39" y="200"/>
                    <a:pt x="39" y="200"/>
                  </a:cubicBezTo>
                  <a:cubicBezTo>
                    <a:pt x="39" y="200"/>
                    <a:pt x="40" y="200"/>
                    <a:pt x="40" y="200"/>
                  </a:cubicBezTo>
                  <a:cubicBezTo>
                    <a:pt x="61" y="200"/>
                    <a:pt x="133" y="184"/>
                    <a:pt x="155" y="173"/>
                  </a:cubicBezTo>
                  <a:cubicBezTo>
                    <a:pt x="174" y="164"/>
                    <a:pt x="192" y="152"/>
                    <a:pt x="206" y="137"/>
                  </a:cubicBezTo>
                  <a:cubicBezTo>
                    <a:pt x="210" y="134"/>
                    <a:pt x="214" y="132"/>
                    <a:pt x="217" y="132"/>
                  </a:cubicBezTo>
                  <a:cubicBezTo>
                    <a:pt x="224" y="132"/>
                    <a:pt x="291" y="147"/>
                    <a:pt x="312" y="154"/>
                  </a:cubicBezTo>
                  <a:cubicBezTo>
                    <a:pt x="337" y="162"/>
                    <a:pt x="337" y="162"/>
                    <a:pt x="337" y="162"/>
                  </a:cubicBezTo>
                  <a:cubicBezTo>
                    <a:pt x="310" y="162"/>
                    <a:pt x="310" y="162"/>
                    <a:pt x="310" y="162"/>
                  </a:cubicBezTo>
                  <a:cubicBezTo>
                    <a:pt x="302" y="166"/>
                    <a:pt x="293" y="169"/>
                    <a:pt x="285" y="172"/>
                  </a:cubicBezTo>
                  <a:cubicBezTo>
                    <a:pt x="267" y="178"/>
                    <a:pt x="250" y="184"/>
                    <a:pt x="233" y="198"/>
                  </a:cubicBezTo>
                  <a:cubicBezTo>
                    <a:pt x="217" y="210"/>
                    <a:pt x="192" y="232"/>
                    <a:pt x="192" y="239"/>
                  </a:cubicBezTo>
                  <a:cubicBezTo>
                    <a:pt x="194" y="239"/>
                    <a:pt x="194" y="239"/>
                    <a:pt x="194" y="239"/>
                  </a:cubicBezTo>
                  <a:cubicBezTo>
                    <a:pt x="194" y="242"/>
                    <a:pt x="194" y="242"/>
                    <a:pt x="194" y="242"/>
                  </a:cubicBezTo>
                  <a:cubicBezTo>
                    <a:pt x="202" y="242"/>
                    <a:pt x="202" y="242"/>
                    <a:pt x="202" y="242"/>
                  </a:cubicBezTo>
                  <a:cubicBezTo>
                    <a:pt x="216" y="240"/>
                    <a:pt x="235" y="233"/>
                    <a:pt x="250" y="228"/>
                  </a:cubicBezTo>
                  <a:cubicBezTo>
                    <a:pt x="252" y="227"/>
                    <a:pt x="252" y="227"/>
                    <a:pt x="252" y="227"/>
                  </a:cubicBezTo>
                  <a:cubicBezTo>
                    <a:pt x="295" y="212"/>
                    <a:pt x="319" y="200"/>
                    <a:pt x="351" y="170"/>
                  </a:cubicBezTo>
                  <a:cubicBezTo>
                    <a:pt x="352" y="169"/>
                    <a:pt x="352" y="169"/>
                    <a:pt x="352" y="169"/>
                  </a:cubicBezTo>
                  <a:cubicBezTo>
                    <a:pt x="353" y="169"/>
                    <a:pt x="353" y="169"/>
                    <a:pt x="353" y="169"/>
                  </a:cubicBezTo>
                  <a:cubicBezTo>
                    <a:pt x="353" y="169"/>
                    <a:pt x="353" y="168"/>
                    <a:pt x="354" y="168"/>
                  </a:cubicBezTo>
                  <a:cubicBezTo>
                    <a:pt x="355" y="167"/>
                    <a:pt x="356" y="165"/>
                    <a:pt x="361" y="165"/>
                  </a:cubicBezTo>
                  <a:cubicBezTo>
                    <a:pt x="379" y="165"/>
                    <a:pt x="401" y="169"/>
                    <a:pt x="420" y="173"/>
                  </a:cubicBezTo>
                  <a:cubicBezTo>
                    <a:pt x="426" y="174"/>
                    <a:pt x="426" y="174"/>
                    <a:pt x="426" y="174"/>
                  </a:cubicBezTo>
                  <a:cubicBezTo>
                    <a:pt x="439" y="177"/>
                    <a:pt x="451" y="177"/>
                    <a:pt x="461" y="177"/>
                  </a:cubicBezTo>
                  <a:cubicBezTo>
                    <a:pt x="465" y="177"/>
                    <a:pt x="469" y="177"/>
                    <a:pt x="473" y="177"/>
                  </a:cubicBezTo>
                  <a:cubicBezTo>
                    <a:pt x="477" y="177"/>
                    <a:pt x="481" y="177"/>
                    <a:pt x="485" y="177"/>
                  </a:cubicBezTo>
                  <a:cubicBezTo>
                    <a:pt x="496" y="177"/>
                    <a:pt x="496" y="177"/>
                    <a:pt x="496" y="177"/>
                  </a:cubicBezTo>
                  <a:cubicBezTo>
                    <a:pt x="488" y="184"/>
                    <a:pt x="488" y="184"/>
                    <a:pt x="488" y="184"/>
                  </a:cubicBezTo>
                  <a:cubicBezTo>
                    <a:pt x="482" y="190"/>
                    <a:pt x="476" y="194"/>
                    <a:pt x="470" y="199"/>
                  </a:cubicBezTo>
                  <a:cubicBezTo>
                    <a:pt x="460" y="206"/>
                    <a:pt x="451" y="213"/>
                    <a:pt x="442" y="224"/>
                  </a:cubicBezTo>
                  <a:cubicBezTo>
                    <a:pt x="430" y="241"/>
                    <a:pt x="408" y="279"/>
                    <a:pt x="408" y="292"/>
                  </a:cubicBezTo>
                  <a:cubicBezTo>
                    <a:pt x="408" y="295"/>
                    <a:pt x="409" y="296"/>
                    <a:pt x="410" y="296"/>
                  </a:cubicBezTo>
                  <a:cubicBezTo>
                    <a:pt x="411" y="297"/>
                    <a:pt x="411" y="297"/>
                    <a:pt x="411" y="297"/>
                  </a:cubicBezTo>
                  <a:cubicBezTo>
                    <a:pt x="412" y="298"/>
                    <a:pt x="412" y="298"/>
                    <a:pt x="412" y="298"/>
                  </a:cubicBezTo>
                  <a:cubicBezTo>
                    <a:pt x="412" y="300"/>
                    <a:pt x="413" y="300"/>
                    <a:pt x="415" y="300"/>
                  </a:cubicBezTo>
                  <a:cubicBezTo>
                    <a:pt x="418" y="300"/>
                    <a:pt x="426" y="296"/>
                    <a:pt x="429" y="293"/>
                  </a:cubicBezTo>
                  <a:cubicBezTo>
                    <a:pt x="430" y="292"/>
                    <a:pt x="430" y="292"/>
                    <a:pt x="430" y="292"/>
                  </a:cubicBezTo>
                  <a:cubicBezTo>
                    <a:pt x="482" y="261"/>
                    <a:pt x="510" y="229"/>
                    <a:pt x="529" y="182"/>
                  </a:cubicBezTo>
                  <a:cubicBezTo>
                    <a:pt x="531" y="176"/>
                    <a:pt x="535" y="173"/>
                    <a:pt x="540" y="173"/>
                  </a:cubicBezTo>
                  <a:cubicBezTo>
                    <a:pt x="663" y="160"/>
                    <a:pt x="663" y="160"/>
                    <a:pt x="663" y="160"/>
                  </a:cubicBezTo>
                  <a:cubicBezTo>
                    <a:pt x="657" y="167"/>
                    <a:pt x="657" y="167"/>
                    <a:pt x="657" y="167"/>
                  </a:cubicBezTo>
                  <a:cubicBezTo>
                    <a:pt x="654" y="171"/>
                    <a:pt x="651" y="174"/>
                    <a:pt x="649" y="176"/>
                  </a:cubicBezTo>
                  <a:cubicBezTo>
                    <a:pt x="647" y="177"/>
                    <a:pt x="646" y="178"/>
                    <a:pt x="645" y="180"/>
                  </a:cubicBezTo>
                  <a:cubicBezTo>
                    <a:pt x="628" y="197"/>
                    <a:pt x="600" y="246"/>
                    <a:pt x="600" y="269"/>
                  </a:cubicBezTo>
                  <a:cubicBezTo>
                    <a:pt x="600" y="272"/>
                    <a:pt x="601" y="275"/>
                    <a:pt x="604" y="278"/>
                  </a:cubicBezTo>
                  <a:cubicBezTo>
                    <a:pt x="605" y="279"/>
                    <a:pt x="606" y="279"/>
                    <a:pt x="607" y="280"/>
                  </a:cubicBezTo>
                  <a:cubicBezTo>
                    <a:pt x="609" y="279"/>
                    <a:pt x="616" y="274"/>
                    <a:pt x="621" y="269"/>
                  </a:cubicBezTo>
                  <a:cubicBezTo>
                    <a:pt x="654" y="239"/>
                    <a:pt x="680" y="212"/>
                    <a:pt x="695" y="165"/>
                  </a:cubicBezTo>
                  <a:cubicBezTo>
                    <a:pt x="697" y="158"/>
                    <a:pt x="701" y="154"/>
                    <a:pt x="709" y="152"/>
                  </a:cubicBezTo>
                  <a:cubicBezTo>
                    <a:pt x="727" y="148"/>
                    <a:pt x="762" y="140"/>
                    <a:pt x="782" y="139"/>
                  </a:cubicBezTo>
                  <a:cubicBezTo>
                    <a:pt x="792" y="138"/>
                    <a:pt x="792" y="138"/>
                    <a:pt x="792" y="138"/>
                  </a:cubicBezTo>
                  <a:cubicBezTo>
                    <a:pt x="786" y="146"/>
                    <a:pt x="786" y="146"/>
                    <a:pt x="786" y="146"/>
                  </a:cubicBezTo>
                  <a:cubicBezTo>
                    <a:pt x="762" y="172"/>
                    <a:pt x="746" y="208"/>
                    <a:pt x="742" y="247"/>
                  </a:cubicBezTo>
                  <a:cubicBezTo>
                    <a:pt x="742" y="250"/>
                    <a:pt x="742" y="250"/>
                    <a:pt x="742" y="250"/>
                  </a:cubicBezTo>
                  <a:cubicBezTo>
                    <a:pt x="742" y="254"/>
                    <a:pt x="742" y="255"/>
                    <a:pt x="743" y="255"/>
                  </a:cubicBezTo>
                  <a:cubicBezTo>
                    <a:pt x="746" y="256"/>
                    <a:pt x="746" y="256"/>
                    <a:pt x="746" y="256"/>
                  </a:cubicBezTo>
                  <a:cubicBezTo>
                    <a:pt x="746" y="258"/>
                    <a:pt x="746" y="258"/>
                    <a:pt x="746" y="258"/>
                  </a:cubicBezTo>
                  <a:cubicBezTo>
                    <a:pt x="746" y="258"/>
                    <a:pt x="748" y="257"/>
                    <a:pt x="748" y="256"/>
                  </a:cubicBezTo>
                  <a:cubicBezTo>
                    <a:pt x="749" y="256"/>
                    <a:pt x="749" y="256"/>
                    <a:pt x="749" y="256"/>
                  </a:cubicBezTo>
                  <a:cubicBezTo>
                    <a:pt x="778" y="233"/>
                    <a:pt x="822" y="180"/>
                    <a:pt x="826" y="145"/>
                  </a:cubicBezTo>
                  <a:cubicBezTo>
                    <a:pt x="827" y="132"/>
                    <a:pt x="835" y="124"/>
                    <a:pt x="847" y="123"/>
                  </a:cubicBezTo>
                  <a:cubicBezTo>
                    <a:pt x="859" y="122"/>
                    <a:pt x="873" y="116"/>
                    <a:pt x="885" y="112"/>
                  </a:cubicBezTo>
                  <a:cubicBezTo>
                    <a:pt x="888" y="110"/>
                    <a:pt x="892" y="109"/>
                    <a:pt x="895" y="108"/>
                  </a:cubicBezTo>
                  <a:cubicBezTo>
                    <a:pt x="896" y="107"/>
                    <a:pt x="896" y="107"/>
                    <a:pt x="896" y="107"/>
                  </a:cubicBezTo>
                  <a:cubicBezTo>
                    <a:pt x="898" y="108"/>
                    <a:pt x="898" y="108"/>
                    <a:pt x="898" y="108"/>
                  </a:cubicBezTo>
                  <a:cubicBezTo>
                    <a:pt x="901" y="109"/>
                    <a:pt x="904" y="110"/>
                    <a:pt x="907" y="112"/>
                  </a:cubicBezTo>
                  <a:cubicBezTo>
                    <a:pt x="919" y="116"/>
                    <a:pt x="933" y="122"/>
                    <a:pt x="945" y="123"/>
                  </a:cubicBezTo>
                  <a:cubicBezTo>
                    <a:pt x="946" y="123"/>
                    <a:pt x="946" y="123"/>
                    <a:pt x="946" y="123"/>
                  </a:cubicBezTo>
                  <a:cubicBezTo>
                    <a:pt x="958" y="127"/>
                    <a:pt x="958" y="127"/>
                    <a:pt x="958" y="127"/>
                  </a:cubicBezTo>
                  <a:cubicBezTo>
                    <a:pt x="959" y="128"/>
                    <a:pt x="959" y="128"/>
                    <a:pt x="959" y="128"/>
                  </a:cubicBezTo>
                  <a:cubicBezTo>
                    <a:pt x="962" y="132"/>
                    <a:pt x="963" y="135"/>
                    <a:pt x="963" y="138"/>
                  </a:cubicBezTo>
                  <a:cubicBezTo>
                    <a:pt x="963" y="139"/>
                    <a:pt x="963" y="140"/>
                    <a:pt x="964" y="142"/>
                  </a:cubicBezTo>
                  <a:cubicBezTo>
                    <a:pt x="964" y="143"/>
                    <a:pt x="964" y="143"/>
                    <a:pt x="964" y="143"/>
                  </a:cubicBezTo>
                  <a:cubicBezTo>
                    <a:pt x="965" y="167"/>
                    <a:pt x="985" y="198"/>
                    <a:pt x="1021" y="235"/>
                  </a:cubicBezTo>
                  <a:cubicBezTo>
                    <a:pt x="1023" y="237"/>
                    <a:pt x="1025" y="239"/>
                    <a:pt x="1026" y="240"/>
                  </a:cubicBezTo>
                  <a:cubicBezTo>
                    <a:pt x="1033" y="247"/>
                    <a:pt x="1037" y="252"/>
                    <a:pt x="1044" y="256"/>
                  </a:cubicBezTo>
                  <a:cubicBezTo>
                    <a:pt x="1045" y="256"/>
                    <a:pt x="1045" y="256"/>
                    <a:pt x="1045" y="256"/>
                  </a:cubicBezTo>
                  <a:cubicBezTo>
                    <a:pt x="1045" y="257"/>
                    <a:pt x="1046" y="258"/>
                    <a:pt x="1047" y="258"/>
                  </a:cubicBezTo>
                  <a:cubicBezTo>
                    <a:pt x="1047" y="258"/>
                    <a:pt x="1047" y="258"/>
                    <a:pt x="1047" y="258"/>
                  </a:cubicBezTo>
                  <a:cubicBezTo>
                    <a:pt x="1047" y="258"/>
                    <a:pt x="1048" y="257"/>
                    <a:pt x="1048" y="257"/>
                  </a:cubicBezTo>
                  <a:cubicBezTo>
                    <a:pt x="1048" y="255"/>
                    <a:pt x="1048" y="255"/>
                    <a:pt x="1048" y="255"/>
                  </a:cubicBezTo>
                  <a:cubicBezTo>
                    <a:pt x="1049" y="254"/>
                    <a:pt x="1049" y="254"/>
                    <a:pt x="1049" y="254"/>
                  </a:cubicBezTo>
                  <a:cubicBezTo>
                    <a:pt x="1049" y="253"/>
                    <a:pt x="1049" y="251"/>
                    <a:pt x="1049" y="250"/>
                  </a:cubicBezTo>
                  <a:cubicBezTo>
                    <a:pt x="1049" y="240"/>
                    <a:pt x="1045" y="224"/>
                    <a:pt x="1041" y="213"/>
                  </a:cubicBezTo>
                  <a:cubicBezTo>
                    <a:pt x="1041" y="213"/>
                    <a:pt x="1041" y="213"/>
                    <a:pt x="1041" y="213"/>
                  </a:cubicBezTo>
                  <a:cubicBezTo>
                    <a:pt x="1037" y="193"/>
                    <a:pt x="1028" y="182"/>
                    <a:pt x="1019" y="171"/>
                  </a:cubicBezTo>
                  <a:cubicBezTo>
                    <a:pt x="1013" y="163"/>
                    <a:pt x="1007" y="155"/>
                    <a:pt x="1002" y="145"/>
                  </a:cubicBezTo>
                  <a:cubicBezTo>
                    <a:pt x="999" y="139"/>
                    <a:pt x="999" y="139"/>
                    <a:pt x="999" y="139"/>
                  </a:cubicBezTo>
                  <a:cubicBezTo>
                    <a:pt x="1015" y="139"/>
                    <a:pt x="1015" y="139"/>
                    <a:pt x="1015" y="139"/>
                  </a:cubicBezTo>
                  <a:cubicBezTo>
                    <a:pt x="1022" y="139"/>
                    <a:pt x="1042" y="143"/>
                    <a:pt x="1066" y="149"/>
                  </a:cubicBezTo>
                  <a:cubicBezTo>
                    <a:pt x="1073" y="150"/>
                    <a:pt x="1080" y="152"/>
                    <a:pt x="1084" y="152"/>
                  </a:cubicBezTo>
                  <a:cubicBezTo>
                    <a:pt x="1084" y="153"/>
                    <a:pt x="1084" y="153"/>
                    <a:pt x="1084" y="153"/>
                  </a:cubicBezTo>
                  <a:cubicBezTo>
                    <a:pt x="1085" y="153"/>
                    <a:pt x="1086" y="153"/>
                    <a:pt x="1087" y="153"/>
                  </a:cubicBezTo>
                  <a:cubicBezTo>
                    <a:pt x="1089" y="154"/>
                    <a:pt x="1091" y="155"/>
                    <a:pt x="1092" y="156"/>
                  </a:cubicBezTo>
                  <a:cubicBezTo>
                    <a:pt x="1093" y="157"/>
                    <a:pt x="1093" y="157"/>
                    <a:pt x="1093" y="157"/>
                  </a:cubicBezTo>
                  <a:cubicBezTo>
                    <a:pt x="1096" y="162"/>
                    <a:pt x="1096" y="162"/>
                    <a:pt x="1096" y="162"/>
                  </a:cubicBezTo>
                  <a:cubicBezTo>
                    <a:pt x="1097" y="165"/>
                    <a:pt x="1098" y="168"/>
                    <a:pt x="1099" y="171"/>
                  </a:cubicBezTo>
                  <a:cubicBezTo>
                    <a:pt x="1104" y="187"/>
                    <a:pt x="1109" y="202"/>
                    <a:pt x="1121" y="216"/>
                  </a:cubicBezTo>
                  <a:cubicBezTo>
                    <a:pt x="1126" y="222"/>
                    <a:pt x="1135" y="234"/>
                    <a:pt x="1146" y="246"/>
                  </a:cubicBezTo>
                  <a:cubicBezTo>
                    <a:pt x="1152" y="251"/>
                    <a:pt x="1152" y="251"/>
                    <a:pt x="1152" y="251"/>
                  </a:cubicBezTo>
                  <a:cubicBezTo>
                    <a:pt x="1164" y="263"/>
                    <a:pt x="1179" y="278"/>
                    <a:pt x="1186" y="279"/>
                  </a:cubicBezTo>
                  <a:cubicBezTo>
                    <a:pt x="1188" y="278"/>
                    <a:pt x="1190" y="275"/>
                    <a:pt x="1190" y="270"/>
                  </a:cubicBezTo>
                  <a:cubicBezTo>
                    <a:pt x="1189" y="270"/>
                    <a:pt x="1189" y="269"/>
                    <a:pt x="1189" y="269"/>
                  </a:cubicBezTo>
                  <a:cubicBezTo>
                    <a:pt x="1189" y="268"/>
                    <a:pt x="1188" y="267"/>
                    <a:pt x="1188" y="266"/>
                  </a:cubicBezTo>
                  <a:cubicBezTo>
                    <a:pt x="1171" y="216"/>
                    <a:pt x="1169" y="209"/>
                    <a:pt x="1131" y="169"/>
                  </a:cubicBezTo>
                  <a:cubicBezTo>
                    <a:pt x="1126" y="164"/>
                    <a:pt x="1126" y="164"/>
                    <a:pt x="1126" y="164"/>
                  </a:cubicBezTo>
                  <a:cubicBezTo>
                    <a:pt x="1139" y="160"/>
                    <a:pt x="1139" y="160"/>
                    <a:pt x="1139" y="160"/>
                  </a:cubicBezTo>
                  <a:cubicBezTo>
                    <a:pt x="1140" y="161"/>
                    <a:pt x="1140" y="161"/>
                    <a:pt x="1140" y="161"/>
                  </a:cubicBezTo>
                  <a:cubicBezTo>
                    <a:pt x="1252" y="173"/>
                    <a:pt x="1252" y="173"/>
                    <a:pt x="1252" y="173"/>
                  </a:cubicBezTo>
                  <a:cubicBezTo>
                    <a:pt x="1253" y="172"/>
                    <a:pt x="1255" y="173"/>
                    <a:pt x="1256" y="174"/>
                  </a:cubicBezTo>
                  <a:cubicBezTo>
                    <a:pt x="1256" y="174"/>
                    <a:pt x="1256" y="174"/>
                    <a:pt x="1256" y="174"/>
                  </a:cubicBezTo>
                  <a:cubicBezTo>
                    <a:pt x="1260" y="174"/>
                    <a:pt x="1260" y="174"/>
                    <a:pt x="1260" y="174"/>
                  </a:cubicBezTo>
                  <a:cubicBezTo>
                    <a:pt x="1260" y="178"/>
                    <a:pt x="1260" y="178"/>
                    <a:pt x="1260" y="178"/>
                  </a:cubicBezTo>
                  <a:cubicBezTo>
                    <a:pt x="1260" y="178"/>
                    <a:pt x="1260" y="178"/>
                    <a:pt x="1260" y="178"/>
                  </a:cubicBezTo>
                  <a:cubicBezTo>
                    <a:pt x="1261" y="179"/>
                    <a:pt x="1261" y="179"/>
                    <a:pt x="1261" y="179"/>
                  </a:cubicBezTo>
                  <a:cubicBezTo>
                    <a:pt x="1261" y="179"/>
                    <a:pt x="1261" y="179"/>
                    <a:pt x="1261" y="179"/>
                  </a:cubicBezTo>
                  <a:cubicBezTo>
                    <a:pt x="1270" y="205"/>
                    <a:pt x="1284" y="226"/>
                    <a:pt x="1303" y="246"/>
                  </a:cubicBezTo>
                  <a:cubicBezTo>
                    <a:pt x="1321" y="266"/>
                    <a:pt x="1341" y="282"/>
                    <a:pt x="1362" y="292"/>
                  </a:cubicBezTo>
                  <a:cubicBezTo>
                    <a:pt x="1363" y="293"/>
                    <a:pt x="1366" y="294"/>
                    <a:pt x="1369" y="296"/>
                  </a:cubicBezTo>
                  <a:cubicBezTo>
                    <a:pt x="1371" y="297"/>
                    <a:pt x="1376" y="300"/>
                    <a:pt x="1378" y="300"/>
                  </a:cubicBezTo>
                  <a:cubicBezTo>
                    <a:pt x="1380" y="300"/>
                    <a:pt x="1383" y="295"/>
                    <a:pt x="1383" y="293"/>
                  </a:cubicBezTo>
                  <a:cubicBezTo>
                    <a:pt x="1383" y="293"/>
                    <a:pt x="1383" y="292"/>
                    <a:pt x="1382" y="292"/>
                  </a:cubicBezTo>
                  <a:cubicBezTo>
                    <a:pt x="1382" y="291"/>
                    <a:pt x="1382" y="290"/>
                    <a:pt x="1382" y="288"/>
                  </a:cubicBezTo>
                  <a:cubicBezTo>
                    <a:pt x="1374" y="264"/>
                    <a:pt x="1361" y="242"/>
                    <a:pt x="1343" y="221"/>
                  </a:cubicBezTo>
                  <a:cubicBezTo>
                    <a:pt x="1332" y="208"/>
                    <a:pt x="1318" y="197"/>
                    <a:pt x="1303" y="186"/>
                  </a:cubicBezTo>
                  <a:cubicBezTo>
                    <a:pt x="1291" y="177"/>
                    <a:pt x="1291" y="177"/>
                    <a:pt x="1291" y="177"/>
                  </a:cubicBezTo>
                  <a:cubicBezTo>
                    <a:pt x="1303" y="177"/>
                    <a:pt x="1303" y="177"/>
                    <a:pt x="1303" y="177"/>
                  </a:cubicBezTo>
                  <a:cubicBezTo>
                    <a:pt x="1307" y="177"/>
                    <a:pt x="1311" y="177"/>
                    <a:pt x="1315" y="177"/>
                  </a:cubicBezTo>
                  <a:cubicBezTo>
                    <a:pt x="1320" y="177"/>
                    <a:pt x="1324" y="177"/>
                    <a:pt x="1328" y="177"/>
                  </a:cubicBezTo>
                  <a:cubicBezTo>
                    <a:pt x="1340" y="177"/>
                    <a:pt x="1353" y="177"/>
                    <a:pt x="1366" y="174"/>
                  </a:cubicBezTo>
                  <a:cubicBezTo>
                    <a:pt x="1372" y="173"/>
                    <a:pt x="1372" y="173"/>
                    <a:pt x="1372" y="173"/>
                  </a:cubicBezTo>
                  <a:cubicBezTo>
                    <a:pt x="1391" y="169"/>
                    <a:pt x="1413" y="165"/>
                    <a:pt x="1432" y="165"/>
                  </a:cubicBezTo>
                  <a:cubicBezTo>
                    <a:pt x="1435" y="165"/>
                    <a:pt x="1437" y="166"/>
                    <a:pt x="1439" y="167"/>
                  </a:cubicBezTo>
                  <a:cubicBezTo>
                    <a:pt x="1439" y="168"/>
                    <a:pt x="1440" y="168"/>
                    <a:pt x="1441" y="169"/>
                  </a:cubicBezTo>
                  <a:cubicBezTo>
                    <a:pt x="1442" y="169"/>
                    <a:pt x="1442" y="169"/>
                    <a:pt x="1442" y="169"/>
                  </a:cubicBezTo>
                  <a:cubicBezTo>
                    <a:pt x="1442" y="170"/>
                    <a:pt x="1442" y="170"/>
                    <a:pt x="1442" y="170"/>
                  </a:cubicBezTo>
                  <a:cubicBezTo>
                    <a:pt x="1476" y="199"/>
                    <a:pt x="1499" y="213"/>
                    <a:pt x="1540" y="227"/>
                  </a:cubicBezTo>
                  <a:cubicBezTo>
                    <a:pt x="1565" y="237"/>
                    <a:pt x="1584" y="241"/>
                    <a:pt x="1599" y="242"/>
                  </a:cubicBezTo>
                  <a:cubicBezTo>
                    <a:pt x="1599" y="241"/>
                    <a:pt x="1597" y="237"/>
                    <a:pt x="1591" y="229"/>
                  </a:cubicBezTo>
                  <a:cubicBezTo>
                    <a:pt x="1582" y="220"/>
                    <a:pt x="1567" y="208"/>
                    <a:pt x="1558" y="201"/>
                  </a:cubicBezTo>
                  <a:cubicBezTo>
                    <a:pt x="1556" y="200"/>
                    <a:pt x="1555" y="199"/>
                    <a:pt x="1553" y="198"/>
                  </a:cubicBezTo>
                  <a:cubicBezTo>
                    <a:pt x="1530" y="180"/>
                    <a:pt x="1507" y="169"/>
                    <a:pt x="1485" y="165"/>
                  </a:cubicBezTo>
                  <a:cubicBezTo>
                    <a:pt x="1460" y="160"/>
                    <a:pt x="1460" y="160"/>
                    <a:pt x="1460" y="160"/>
                  </a:cubicBezTo>
                  <a:cubicBezTo>
                    <a:pt x="1483" y="154"/>
                    <a:pt x="1483" y="154"/>
                    <a:pt x="1483" y="154"/>
                  </a:cubicBezTo>
                  <a:cubicBezTo>
                    <a:pt x="1544" y="139"/>
                    <a:pt x="1572" y="132"/>
                    <a:pt x="1576" y="132"/>
                  </a:cubicBezTo>
                  <a:cubicBezTo>
                    <a:pt x="1578" y="132"/>
                    <a:pt x="1579" y="133"/>
                    <a:pt x="1580" y="133"/>
                  </a:cubicBezTo>
                  <a:cubicBezTo>
                    <a:pt x="1581" y="134"/>
                    <a:pt x="1583" y="134"/>
                    <a:pt x="1584" y="135"/>
                  </a:cubicBezTo>
                  <a:cubicBezTo>
                    <a:pt x="1585" y="135"/>
                    <a:pt x="1585" y="135"/>
                    <a:pt x="1585" y="135"/>
                  </a:cubicBezTo>
                  <a:cubicBezTo>
                    <a:pt x="1593" y="144"/>
                    <a:pt x="1593" y="144"/>
                    <a:pt x="1593" y="144"/>
                  </a:cubicBezTo>
                  <a:cubicBezTo>
                    <a:pt x="1603" y="155"/>
                    <a:pt x="1617" y="164"/>
                    <a:pt x="1637" y="173"/>
                  </a:cubicBezTo>
                  <a:cubicBezTo>
                    <a:pt x="1662" y="183"/>
                    <a:pt x="1727" y="199"/>
                    <a:pt x="1753" y="200"/>
                  </a:cubicBezTo>
                  <a:cubicBezTo>
                    <a:pt x="1753" y="199"/>
                    <a:pt x="1753" y="199"/>
                    <a:pt x="1753" y="199"/>
                  </a:cubicBezTo>
                  <a:cubicBezTo>
                    <a:pt x="1752" y="197"/>
                    <a:pt x="1752" y="197"/>
                    <a:pt x="1752" y="197"/>
                  </a:cubicBezTo>
                  <a:cubicBezTo>
                    <a:pt x="1752" y="196"/>
                    <a:pt x="1752" y="196"/>
                    <a:pt x="1752" y="196"/>
                  </a:cubicBezTo>
                  <a:cubicBezTo>
                    <a:pt x="1752" y="196"/>
                    <a:pt x="1751" y="195"/>
                    <a:pt x="1750" y="194"/>
                  </a:cubicBezTo>
                  <a:cubicBezTo>
                    <a:pt x="1748" y="193"/>
                    <a:pt x="1748" y="193"/>
                    <a:pt x="1748" y="193"/>
                  </a:cubicBezTo>
                  <a:cubicBezTo>
                    <a:pt x="1748" y="191"/>
                    <a:pt x="1748" y="191"/>
                    <a:pt x="1748" y="191"/>
                  </a:cubicBezTo>
                  <a:cubicBezTo>
                    <a:pt x="1748" y="190"/>
                    <a:pt x="1747" y="190"/>
                    <a:pt x="1747" y="189"/>
                  </a:cubicBezTo>
                  <a:cubicBezTo>
                    <a:pt x="1715" y="164"/>
                    <a:pt x="1672" y="133"/>
                    <a:pt x="1625" y="128"/>
                  </a:cubicBezTo>
                  <a:cubicBezTo>
                    <a:pt x="1609" y="126"/>
                    <a:pt x="1609" y="126"/>
                    <a:pt x="1609" y="126"/>
                  </a:cubicBezTo>
                  <a:cubicBezTo>
                    <a:pt x="1658" y="105"/>
                    <a:pt x="1658" y="105"/>
                    <a:pt x="1658" y="105"/>
                  </a:cubicBezTo>
                  <a:lnTo>
                    <a:pt x="1664" y="105"/>
                  </a:lnTo>
                  <a:close/>
                  <a:moveTo>
                    <a:pt x="1669" y="90"/>
                  </a:moveTo>
                  <a:cubicBezTo>
                    <a:pt x="1670" y="89"/>
                    <a:pt x="1673" y="81"/>
                    <a:pt x="1675" y="75"/>
                  </a:cubicBezTo>
                  <a:cubicBezTo>
                    <a:pt x="1689" y="43"/>
                    <a:pt x="1732" y="36"/>
                    <a:pt x="1757" y="35"/>
                  </a:cubicBezTo>
                  <a:cubicBezTo>
                    <a:pt x="1764" y="33"/>
                    <a:pt x="1772" y="35"/>
                    <a:pt x="1778" y="33"/>
                  </a:cubicBezTo>
                  <a:cubicBezTo>
                    <a:pt x="1784" y="32"/>
                    <a:pt x="1784" y="32"/>
                    <a:pt x="1784" y="32"/>
                  </a:cubicBezTo>
                  <a:cubicBezTo>
                    <a:pt x="1783" y="38"/>
                    <a:pt x="1783" y="38"/>
                    <a:pt x="1783" y="38"/>
                  </a:cubicBezTo>
                  <a:cubicBezTo>
                    <a:pt x="1779" y="70"/>
                    <a:pt x="1714" y="102"/>
                    <a:pt x="1687" y="102"/>
                  </a:cubicBezTo>
                  <a:cubicBezTo>
                    <a:pt x="1680" y="102"/>
                    <a:pt x="1674" y="100"/>
                    <a:pt x="1669" y="96"/>
                  </a:cubicBezTo>
                  <a:cubicBezTo>
                    <a:pt x="1666" y="93"/>
                    <a:pt x="1666" y="93"/>
                    <a:pt x="1666" y="93"/>
                  </a:cubicBezTo>
                  <a:lnTo>
                    <a:pt x="1669" y="90"/>
                  </a:lnTo>
                  <a:close/>
                  <a:moveTo>
                    <a:pt x="121" y="96"/>
                  </a:moveTo>
                  <a:cubicBezTo>
                    <a:pt x="117" y="100"/>
                    <a:pt x="111" y="102"/>
                    <a:pt x="104" y="102"/>
                  </a:cubicBezTo>
                  <a:cubicBezTo>
                    <a:pt x="90" y="102"/>
                    <a:pt x="67" y="94"/>
                    <a:pt x="46" y="82"/>
                  </a:cubicBezTo>
                  <a:cubicBezTo>
                    <a:pt x="35" y="75"/>
                    <a:pt x="9" y="58"/>
                    <a:pt x="6" y="38"/>
                  </a:cubicBezTo>
                  <a:cubicBezTo>
                    <a:pt x="6" y="32"/>
                    <a:pt x="6" y="32"/>
                    <a:pt x="6" y="32"/>
                  </a:cubicBezTo>
                  <a:cubicBezTo>
                    <a:pt x="11" y="33"/>
                    <a:pt x="11" y="33"/>
                    <a:pt x="11" y="33"/>
                  </a:cubicBezTo>
                  <a:cubicBezTo>
                    <a:pt x="17" y="35"/>
                    <a:pt x="27" y="33"/>
                    <a:pt x="34" y="35"/>
                  </a:cubicBezTo>
                  <a:cubicBezTo>
                    <a:pt x="62" y="36"/>
                    <a:pt x="99" y="44"/>
                    <a:pt x="115" y="75"/>
                  </a:cubicBezTo>
                  <a:cubicBezTo>
                    <a:pt x="116" y="76"/>
                    <a:pt x="116" y="76"/>
                    <a:pt x="116" y="76"/>
                  </a:cubicBezTo>
                  <a:cubicBezTo>
                    <a:pt x="116" y="77"/>
                    <a:pt x="116" y="77"/>
                    <a:pt x="116" y="77"/>
                  </a:cubicBezTo>
                  <a:cubicBezTo>
                    <a:pt x="116" y="79"/>
                    <a:pt x="120" y="88"/>
                    <a:pt x="122" y="90"/>
                  </a:cubicBezTo>
                  <a:cubicBezTo>
                    <a:pt x="124" y="93"/>
                    <a:pt x="124" y="93"/>
                    <a:pt x="124" y="93"/>
                  </a:cubicBezTo>
                  <a:lnTo>
                    <a:pt x="121" y="96"/>
                  </a:lnTo>
                  <a:close/>
                  <a:moveTo>
                    <a:pt x="201" y="137"/>
                  </a:moveTo>
                  <a:cubicBezTo>
                    <a:pt x="184" y="165"/>
                    <a:pt x="90" y="190"/>
                    <a:pt x="66" y="190"/>
                  </a:cubicBezTo>
                  <a:cubicBezTo>
                    <a:pt x="61" y="190"/>
                    <a:pt x="57" y="190"/>
                    <a:pt x="55" y="188"/>
                  </a:cubicBezTo>
                  <a:cubicBezTo>
                    <a:pt x="52" y="185"/>
                    <a:pt x="52" y="185"/>
                    <a:pt x="52" y="185"/>
                  </a:cubicBezTo>
                  <a:cubicBezTo>
                    <a:pt x="55" y="182"/>
                    <a:pt x="55" y="182"/>
                    <a:pt x="55" y="182"/>
                  </a:cubicBezTo>
                  <a:cubicBezTo>
                    <a:pt x="98" y="148"/>
                    <a:pt x="144" y="131"/>
                    <a:pt x="192" y="131"/>
                  </a:cubicBezTo>
                  <a:cubicBezTo>
                    <a:pt x="204" y="131"/>
                    <a:pt x="204" y="131"/>
                    <a:pt x="204" y="131"/>
                  </a:cubicBezTo>
                  <a:lnTo>
                    <a:pt x="201" y="137"/>
                  </a:lnTo>
                  <a:close/>
                  <a:moveTo>
                    <a:pt x="257" y="113"/>
                  </a:moveTo>
                  <a:cubicBezTo>
                    <a:pt x="235" y="98"/>
                    <a:pt x="187" y="53"/>
                    <a:pt x="180" y="25"/>
                  </a:cubicBezTo>
                  <a:cubicBezTo>
                    <a:pt x="178" y="20"/>
                    <a:pt x="178" y="20"/>
                    <a:pt x="178" y="20"/>
                  </a:cubicBezTo>
                  <a:cubicBezTo>
                    <a:pt x="186" y="20"/>
                    <a:pt x="186" y="20"/>
                    <a:pt x="186" y="20"/>
                  </a:cubicBezTo>
                  <a:cubicBezTo>
                    <a:pt x="187" y="21"/>
                    <a:pt x="187" y="21"/>
                    <a:pt x="187" y="21"/>
                  </a:cubicBezTo>
                  <a:cubicBezTo>
                    <a:pt x="190" y="23"/>
                    <a:pt x="193" y="25"/>
                    <a:pt x="196" y="27"/>
                  </a:cubicBezTo>
                  <a:cubicBezTo>
                    <a:pt x="226" y="48"/>
                    <a:pt x="254" y="67"/>
                    <a:pt x="263" y="108"/>
                  </a:cubicBezTo>
                  <a:cubicBezTo>
                    <a:pt x="265" y="118"/>
                    <a:pt x="265" y="118"/>
                    <a:pt x="265" y="118"/>
                  </a:cubicBezTo>
                  <a:lnTo>
                    <a:pt x="257" y="113"/>
                  </a:lnTo>
                  <a:close/>
                  <a:moveTo>
                    <a:pt x="343" y="172"/>
                  </a:moveTo>
                  <a:cubicBezTo>
                    <a:pt x="311" y="203"/>
                    <a:pt x="247" y="224"/>
                    <a:pt x="212" y="233"/>
                  </a:cubicBezTo>
                  <a:cubicBezTo>
                    <a:pt x="206" y="235"/>
                    <a:pt x="206" y="235"/>
                    <a:pt x="206" y="235"/>
                  </a:cubicBezTo>
                  <a:cubicBezTo>
                    <a:pt x="206" y="225"/>
                    <a:pt x="206" y="225"/>
                    <a:pt x="206" y="225"/>
                  </a:cubicBezTo>
                  <a:cubicBezTo>
                    <a:pt x="208" y="224"/>
                    <a:pt x="208" y="224"/>
                    <a:pt x="208" y="224"/>
                  </a:cubicBezTo>
                  <a:cubicBezTo>
                    <a:pt x="237" y="194"/>
                    <a:pt x="288" y="165"/>
                    <a:pt x="336" y="165"/>
                  </a:cubicBezTo>
                  <a:cubicBezTo>
                    <a:pt x="350" y="165"/>
                    <a:pt x="350" y="165"/>
                    <a:pt x="350" y="165"/>
                  </a:cubicBezTo>
                  <a:lnTo>
                    <a:pt x="343" y="172"/>
                  </a:lnTo>
                  <a:close/>
                  <a:moveTo>
                    <a:pt x="417" y="154"/>
                  </a:moveTo>
                  <a:cubicBezTo>
                    <a:pt x="391" y="149"/>
                    <a:pt x="334" y="82"/>
                    <a:pt x="330" y="57"/>
                  </a:cubicBezTo>
                  <a:cubicBezTo>
                    <a:pt x="328" y="50"/>
                    <a:pt x="328" y="50"/>
                    <a:pt x="328" y="50"/>
                  </a:cubicBezTo>
                  <a:cubicBezTo>
                    <a:pt x="335" y="53"/>
                    <a:pt x="335" y="53"/>
                    <a:pt x="335" y="53"/>
                  </a:cubicBezTo>
                  <a:cubicBezTo>
                    <a:pt x="389" y="74"/>
                    <a:pt x="415" y="103"/>
                    <a:pt x="421" y="149"/>
                  </a:cubicBezTo>
                  <a:cubicBezTo>
                    <a:pt x="422" y="155"/>
                    <a:pt x="422" y="155"/>
                    <a:pt x="422" y="155"/>
                  </a:cubicBezTo>
                  <a:lnTo>
                    <a:pt x="417" y="154"/>
                  </a:lnTo>
                  <a:close/>
                  <a:moveTo>
                    <a:pt x="523" y="182"/>
                  </a:moveTo>
                  <a:cubicBezTo>
                    <a:pt x="523" y="187"/>
                    <a:pt x="523" y="190"/>
                    <a:pt x="521" y="193"/>
                  </a:cubicBezTo>
                  <a:cubicBezTo>
                    <a:pt x="503" y="227"/>
                    <a:pt x="459" y="274"/>
                    <a:pt x="420" y="290"/>
                  </a:cubicBezTo>
                  <a:cubicBezTo>
                    <a:pt x="413" y="293"/>
                    <a:pt x="413" y="293"/>
                    <a:pt x="413" y="293"/>
                  </a:cubicBezTo>
                  <a:cubicBezTo>
                    <a:pt x="415" y="285"/>
                    <a:pt x="415" y="285"/>
                    <a:pt x="415" y="285"/>
                  </a:cubicBezTo>
                  <a:cubicBezTo>
                    <a:pt x="426" y="238"/>
                    <a:pt x="473" y="189"/>
                    <a:pt x="518" y="178"/>
                  </a:cubicBezTo>
                  <a:cubicBezTo>
                    <a:pt x="523" y="177"/>
                    <a:pt x="523" y="177"/>
                    <a:pt x="523" y="177"/>
                  </a:cubicBezTo>
                  <a:lnTo>
                    <a:pt x="523" y="182"/>
                  </a:lnTo>
                  <a:close/>
                  <a:moveTo>
                    <a:pt x="570" y="151"/>
                  </a:moveTo>
                  <a:cubicBezTo>
                    <a:pt x="569" y="150"/>
                    <a:pt x="467" y="97"/>
                    <a:pt x="467" y="67"/>
                  </a:cubicBezTo>
                  <a:cubicBezTo>
                    <a:pt x="467" y="60"/>
                    <a:pt x="467" y="60"/>
                    <a:pt x="467" y="60"/>
                  </a:cubicBezTo>
                  <a:cubicBezTo>
                    <a:pt x="472" y="60"/>
                    <a:pt x="472" y="60"/>
                    <a:pt x="472" y="60"/>
                  </a:cubicBezTo>
                  <a:cubicBezTo>
                    <a:pt x="472" y="60"/>
                    <a:pt x="472" y="60"/>
                    <a:pt x="473" y="60"/>
                  </a:cubicBezTo>
                  <a:cubicBezTo>
                    <a:pt x="474" y="60"/>
                    <a:pt x="476" y="59"/>
                    <a:pt x="477" y="59"/>
                  </a:cubicBezTo>
                  <a:cubicBezTo>
                    <a:pt x="510" y="59"/>
                    <a:pt x="571" y="113"/>
                    <a:pt x="576" y="146"/>
                  </a:cubicBezTo>
                  <a:cubicBezTo>
                    <a:pt x="577" y="154"/>
                    <a:pt x="577" y="154"/>
                    <a:pt x="577" y="154"/>
                  </a:cubicBezTo>
                  <a:lnTo>
                    <a:pt x="570" y="151"/>
                  </a:lnTo>
                  <a:close/>
                  <a:moveTo>
                    <a:pt x="692" y="161"/>
                  </a:moveTo>
                  <a:cubicBezTo>
                    <a:pt x="688" y="190"/>
                    <a:pt x="639" y="251"/>
                    <a:pt x="612" y="267"/>
                  </a:cubicBezTo>
                  <a:cubicBezTo>
                    <a:pt x="602" y="272"/>
                    <a:pt x="602" y="272"/>
                    <a:pt x="602" y="272"/>
                  </a:cubicBezTo>
                  <a:cubicBezTo>
                    <a:pt x="607" y="258"/>
                    <a:pt x="607" y="258"/>
                    <a:pt x="607" y="258"/>
                  </a:cubicBezTo>
                  <a:cubicBezTo>
                    <a:pt x="616" y="233"/>
                    <a:pt x="623" y="211"/>
                    <a:pt x="643" y="190"/>
                  </a:cubicBezTo>
                  <a:cubicBezTo>
                    <a:pt x="646" y="187"/>
                    <a:pt x="646" y="187"/>
                    <a:pt x="646" y="187"/>
                  </a:cubicBezTo>
                  <a:cubicBezTo>
                    <a:pt x="656" y="177"/>
                    <a:pt x="672" y="161"/>
                    <a:pt x="687" y="157"/>
                  </a:cubicBezTo>
                  <a:cubicBezTo>
                    <a:pt x="693" y="155"/>
                    <a:pt x="693" y="155"/>
                    <a:pt x="693" y="155"/>
                  </a:cubicBezTo>
                  <a:lnTo>
                    <a:pt x="692" y="161"/>
                  </a:lnTo>
                  <a:close/>
                  <a:moveTo>
                    <a:pt x="740" y="131"/>
                  </a:moveTo>
                  <a:cubicBezTo>
                    <a:pt x="698" y="126"/>
                    <a:pt x="626" y="95"/>
                    <a:pt x="601" y="63"/>
                  </a:cubicBezTo>
                  <a:cubicBezTo>
                    <a:pt x="596" y="56"/>
                    <a:pt x="596" y="56"/>
                    <a:pt x="596" y="56"/>
                  </a:cubicBezTo>
                  <a:cubicBezTo>
                    <a:pt x="611" y="57"/>
                    <a:pt x="611" y="57"/>
                    <a:pt x="611" y="57"/>
                  </a:cubicBezTo>
                  <a:cubicBezTo>
                    <a:pt x="630" y="62"/>
                    <a:pt x="653" y="68"/>
                    <a:pt x="655" y="69"/>
                  </a:cubicBezTo>
                  <a:cubicBezTo>
                    <a:pt x="657" y="69"/>
                    <a:pt x="657" y="69"/>
                    <a:pt x="657" y="69"/>
                  </a:cubicBezTo>
                  <a:cubicBezTo>
                    <a:pt x="683" y="76"/>
                    <a:pt x="737" y="92"/>
                    <a:pt x="745" y="126"/>
                  </a:cubicBezTo>
                  <a:cubicBezTo>
                    <a:pt x="746" y="131"/>
                    <a:pt x="746" y="131"/>
                    <a:pt x="746" y="131"/>
                  </a:cubicBezTo>
                  <a:lnTo>
                    <a:pt x="740" y="131"/>
                  </a:lnTo>
                  <a:close/>
                  <a:moveTo>
                    <a:pt x="824" y="136"/>
                  </a:moveTo>
                  <a:cubicBezTo>
                    <a:pt x="824" y="164"/>
                    <a:pt x="782" y="224"/>
                    <a:pt x="759" y="240"/>
                  </a:cubicBezTo>
                  <a:cubicBezTo>
                    <a:pt x="749" y="247"/>
                    <a:pt x="749" y="247"/>
                    <a:pt x="749" y="247"/>
                  </a:cubicBezTo>
                  <a:cubicBezTo>
                    <a:pt x="749" y="235"/>
                    <a:pt x="749" y="235"/>
                    <a:pt x="749" y="235"/>
                  </a:cubicBezTo>
                  <a:cubicBezTo>
                    <a:pt x="749" y="202"/>
                    <a:pt x="784" y="144"/>
                    <a:pt x="819" y="132"/>
                  </a:cubicBezTo>
                  <a:cubicBezTo>
                    <a:pt x="824" y="131"/>
                    <a:pt x="824" y="131"/>
                    <a:pt x="824" y="131"/>
                  </a:cubicBezTo>
                  <a:lnTo>
                    <a:pt x="824" y="136"/>
                  </a:lnTo>
                  <a:close/>
                  <a:moveTo>
                    <a:pt x="846" y="106"/>
                  </a:moveTo>
                  <a:cubicBezTo>
                    <a:pt x="839" y="106"/>
                    <a:pt x="839" y="106"/>
                    <a:pt x="839" y="106"/>
                  </a:cubicBezTo>
                  <a:cubicBezTo>
                    <a:pt x="816" y="106"/>
                    <a:pt x="758" y="76"/>
                    <a:pt x="750" y="52"/>
                  </a:cubicBezTo>
                  <a:cubicBezTo>
                    <a:pt x="749" y="47"/>
                    <a:pt x="749" y="47"/>
                    <a:pt x="749" y="47"/>
                  </a:cubicBezTo>
                  <a:cubicBezTo>
                    <a:pt x="754" y="47"/>
                    <a:pt x="754" y="47"/>
                    <a:pt x="754" y="47"/>
                  </a:cubicBezTo>
                  <a:cubicBezTo>
                    <a:pt x="776" y="47"/>
                    <a:pt x="846" y="70"/>
                    <a:pt x="846" y="102"/>
                  </a:cubicBezTo>
                  <a:lnTo>
                    <a:pt x="846" y="106"/>
                  </a:lnTo>
                  <a:close/>
                  <a:moveTo>
                    <a:pt x="950" y="106"/>
                  </a:moveTo>
                  <a:cubicBezTo>
                    <a:pt x="942" y="106"/>
                    <a:pt x="942" y="106"/>
                    <a:pt x="942" y="106"/>
                  </a:cubicBezTo>
                  <a:cubicBezTo>
                    <a:pt x="944" y="101"/>
                    <a:pt x="944" y="101"/>
                    <a:pt x="944" y="101"/>
                  </a:cubicBezTo>
                  <a:cubicBezTo>
                    <a:pt x="954" y="67"/>
                    <a:pt x="997" y="57"/>
                    <a:pt x="1028" y="49"/>
                  </a:cubicBezTo>
                  <a:cubicBezTo>
                    <a:pt x="1042" y="45"/>
                    <a:pt x="1042" y="45"/>
                    <a:pt x="1042" y="45"/>
                  </a:cubicBezTo>
                  <a:cubicBezTo>
                    <a:pt x="1039" y="52"/>
                    <a:pt x="1039" y="52"/>
                    <a:pt x="1039" y="52"/>
                  </a:cubicBezTo>
                  <a:cubicBezTo>
                    <a:pt x="1030" y="78"/>
                    <a:pt x="975" y="106"/>
                    <a:pt x="950" y="106"/>
                  </a:cubicBezTo>
                  <a:close/>
                  <a:moveTo>
                    <a:pt x="1042" y="235"/>
                  </a:moveTo>
                  <a:cubicBezTo>
                    <a:pt x="1042" y="247"/>
                    <a:pt x="1042" y="247"/>
                    <a:pt x="1042" y="247"/>
                  </a:cubicBezTo>
                  <a:cubicBezTo>
                    <a:pt x="1032" y="240"/>
                    <a:pt x="1032" y="240"/>
                    <a:pt x="1032" y="240"/>
                  </a:cubicBezTo>
                  <a:cubicBezTo>
                    <a:pt x="1011" y="225"/>
                    <a:pt x="966" y="169"/>
                    <a:pt x="966" y="140"/>
                  </a:cubicBezTo>
                  <a:cubicBezTo>
                    <a:pt x="966" y="131"/>
                    <a:pt x="966" y="131"/>
                    <a:pt x="966" y="131"/>
                  </a:cubicBezTo>
                  <a:cubicBezTo>
                    <a:pt x="972" y="132"/>
                    <a:pt x="972" y="132"/>
                    <a:pt x="972" y="132"/>
                  </a:cubicBezTo>
                  <a:cubicBezTo>
                    <a:pt x="1007" y="144"/>
                    <a:pt x="1042" y="202"/>
                    <a:pt x="1042" y="235"/>
                  </a:cubicBezTo>
                  <a:close/>
                  <a:moveTo>
                    <a:pt x="1050" y="131"/>
                  </a:moveTo>
                  <a:cubicBezTo>
                    <a:pt x="1044" y="132"/>
                    <a:pt x="1044" y="132"/>
                    <a:pt x="1044" y="132"/>
                  </a:cubicBezTo>
                  <a:cubicBezTo>
                    <a:pt x="1045" y="126"/>
                    <a:pt x="1045" y="126"/>
                    <a:pt x="1045" y="126"/>
                  </a:cubicBezTo>
                  <a:cubicBezTo>
                    <a:pt x="1049" y="91"/>
                    <a:pt x="1107" y="75"/>
                    <a:pt x="1133" y="69"/>
                  </a:cubicBezTo>
                  <a:cubicBezTo>
                    <a:pt x="1142" y="64"/>
                    <a:pt x="1180" y="56"/>
                    <a:pt x="1186" y="56"/>
                  </a:cubicBezTo>
                  <a:cubicBezTo>
                    <a:pt x="1191" y="56"/>
                    <a:pt x="1191" y="56"/>
                    <a:pt x="1191" y="56"/>
                  </a:cubicBezTo>
                  <a:cubicBezTo>
                    <a:pt x="1189" y="62"/>
                    <a:pt x="1189" y="62"/>
                    <a:pt x="1189" y="62"/>
                  </a:cubicBezTo>
                  <a:cubicBezTo>
                    <a:pt x="1188" y="67"/>
                    <a:pt x="1179" y="75"/>
                    <a:pt x="1174" y="78"/>
                  </a:cubicBezTo>
                  <a:cubicBezTo>
                    <a:pt x="1137" y="106"/>
                    <a:pt x="1096" y="124"/>
                    <a:pt x="1050" y="131"/>
                  </a:cubicBezTo>
                  <a:close/>
                  <a:moveTo>
                    <a:pt x="1148" y="190"/>
                  </a:moveTo>
                  <a:cubicBezTo>
                    <a:pt x="1165" y="209"/>
                    <a:pt x="1176" y="233"/>
                    <a:pt x="1184" y="262"/>
                  </a:cubicBezTo>
                  <a:cubicBezTo>
                    <a:pt x="1186" y="272"/>
                    <a:pt x="1186" y="272"/>
                    <a:pt x="1186" y="272"/>
                  </a:cubicBezTo>
                  <a:cubicBezTo>
                    <a:pt x="1178" y="267"/>
                    <a:pt x="1178" y="267"/>
                    <a:pt x="1178" y="267"/>
                  </a:cubicBezTo>
                  <a:cubicBezTo>
                    <a:pt x="1153" y="253"/>
                    <a:pt x="1099" y="192"/>
                    <a:pt x="1099" y="161"/>
                  </a:cubicBezTo>
                  <a:cubicBezTo>
                    <a:pt x="1099" y="155"/>
                    <a:pt x="1099" y="155"/>
                    <a:pt x="1099" y="155"/>
                  </a:cubicBezTo>
                  <a:cubicBezTo>
                    <a:pt x="1104" y="157"/>
                    <a:pt x="1104" y="157"/>
                    <a:pt x="1104" y="157"/>
                  </a:cubicBezTo>
                  <a:cubicBezTo>
                    <a:pt x="1118" y="161"/>
                    <a:pt x="1139" y="182"/>
                    <a:pt x="1148" y="190"/>
                  </a:cubicBezTo>
                  <a:close/>
                  <a:moveTo>
                    <a:pt x="1213" y="153"/>
                  </a:moveTo>
                  <a:cubicBezTo>
                    <a:pt x="1214" y="146"/>
                    <a:pt x="1214" y="146"/>
                    <a:pt x="1214" y="146"/>
                  </a:cubicBezTo>
                  <a:cubicBezTo>
                    <a:pt x="1218" y="112"/>
                    <a:pt x="1283" y="59"/>
                    <a:pt x="1313" y="59"/>
                  </a:cubicBezTo>
                  <a:cubicBezTo>
                    <a:pt x="1316" y="59"/>
                    <a:pt x="1317" y="60"/>
                    <a:pt x="1319" y="60"/>
                  </a:cubicBezTo>
                  <a:cubicBezTo>
                    <a:pt x="1322" y="60"/>
                    <a:pt x="1322" y="60"/>
                    <a:pt x="1322" y="60"/>
                  </a:cubicBezTo>
                  <a:cubicBezTo>
                    <a:pt x="1322" y="67"/>
                    <a:pt x="1322" y="67"/>
                    <a:pt x="1322" y="67"/>
                  </a:cubicBezTo>
                  <a:cubicBezTo>
                    <a:pt x="1322" y="94"/>
                    <a:pt x="1238" y="145"/>
                    <a:pt x="1219" y="151"/>
                  </a:cubicBezTo>
                  <a:lnTo>
                    <a:pt x="1213" y="153"/>
                  </a:lnTo>
                  <a:close/>
                  <a:moveTo>
                    <a:pt x="1376" y="285"/>
                  </a:moveTo>
                  <a:cubicBezTo>
                    <a:pt x="1378" y="294"/>
                    <a:pt x="1378" y="294"/>
                    <a:pt x="1378" y="294"/>
                  </a:cubicBezTo>
                  <a:cubicBezTo>
                    <a:pt x="1370" y="290"/>
                    <a:pt x="1370" y="290"/>
                    <a:pt x="1370" y="290"/>
                  </a:cubicBezTo>
                  <a:cubicBezTo>
                    <a:pt x="1326" y="270"/>
                    <a:pt x="1289" y="231"/>
                    <a:pt x="1267" y="184"/>
                  </a:cubicBezTo>
                  <a:cubicBezTo>
                    <a:pt x="1263" y="176"/>
                    <a:pt x="1263" y="176"/>
                    <a:pt x="1263" y="176"/>
                  </a:cubicBezTo>
                  <a:cubicBezTo>
                    <a:pt x="1272" y="178"/>
                    <a:pt x="1272" y="178"/>
                    <a:pt x="1272" y="178"/>
                  </a:cubicBezTo>
                  <a:cubicBezTo>
                    <a:pt x="1317" y="189"/>
                    <a:pt x="1365" y="238"/>
                    <a:pt x="1376" y="285"/>
                  </a:cubicBezTo>
                  <a:close/>
                  <a:moveTo>
                    <a:pt x="1367" y="155"/>
                  </a:moveTo>
                  <a:cubicBezTo>
                    <a:pt x="1368" y="149"/>
                    <a:pt x="1368" y="149"/>
                    <a:pt x="1368" y="149"/>
                  </a:cubicBezTo>
                  <a:cubicBezTo>
                    <a:pt x="1375" y="91"/>
                    <a:pt x="1414" y="69"/>
                    <a:pt x="1454" y="53"/>
                  </a:cubicBezTo>
                  <a:cubicBezTo>
                    <a:pt x="1461" y="50"/>
                    <a:pt x="1461" y="50"/>
                    <a:pt x="1461" y="50"/>
                  </a:cubicBezTo>
                  <a:cubicBezTo>
                    <a:pt x="1460" y="57"/>
                    <a:pt x="1460" y="57"/>
                    <a:pt x="1460" y="57"/>
                  </a:cubicBezTo>
                  <a:cubicBezTo>
                    <a:pt x="1456" y="82"/>
                    <a:pt x="1399" y="149"/>
                    <a:pt x="1373" y="154"/>
                  </a:cubicBezTo>
                  <a:lnTo>
                    <a:pt x="1367" y="155"/>
                  </a:lnTo>
                  <a:close/>
                  <a:moveTo>
                    <a:pt x="1579" y="221"/>
                  </a:moveTo>
                  <a:cubicBezTo>
                    <a:pt x="1586" y="226"/>
                    <a:pt x="1586" y="226"/>
                    <a:pt x="1586" y="226"/>
                  </a:cubicBezTo>
                  <a:cubicBezTo>
                    <a:pt x="1581" y="234"/>
                    <a:pt x="1581" y="234"/>
                    <a:pt x="1581" y="234"/>
                  </a:cubicBezTo>
                  <a:cubicBezTo>
                    <a:pt x="1578" y="233"/>
                    <a:pt x="1578" y="233"/>
                    <a:pt x="1578" y="233"/>
                  </a:cubicBezTo>
                  <a:cubicBezTo>
                    <a:pt x="1534" y="221"/>
                    <a:pt x="1473" y="201"/>
                    <a:pt x="1447" y="171"/>
                  </a:cubicBezTo>
                  <a:cubicBezTo>
                    <a:pt x="1442" y="165"/>
                    <a:pt x="1442" y="165"/>
                    <a:pt x="1442" y="165"/>
                  </a:cubicBezTo>
                  <a:cubicBezTo>
                    <a:pt x="1455" y="165"/>
                    <a:pt x="1455" y="165"/>
                    <a:pt x="1455" y="165"/>
                  </a:cubicBezTo>
                  <a:cubicBezTo>
                    <a:pt x="1504" y="165"/>
                    <a:pt x="1542" y="193"/>
                    <a:pt x="1579" y="221"/>
                  </a:cubicBezTo>
                  <a:close/>
                  <a:moveTo>
                    <a:pt x="1526" y="118"/>
                  </a:moveTo>
                  <a:cubicBezTo>
                    <a:pt x="1528" y="108"/>
                    <a:pt x="1528" y="108"/>
                    <a:pt x="1528" y="108"/>
                  </a:cubicBezTo>
                  <a:cubicBezTo>
                    <a:pt x="1534" y="68"/>
                    <a:pt x="1562" y="48"/>
                    <a:pt x="1592" y="28"/>
                  </a:cubicBezTo>
                  <a:cubicBezTo>
                    <a:pt x="1596" y="25"/>
                    <a:pt x="1599" y="23"/>
                    <a:pt x="1602" y="21"/>
                  </a:cubicBezTo>
                  <a:cubicBezTo>
                    <a:pt x="1603" y="20"/>
                    <a:pt x="1603" y="20"/>
                    <a:pt x="1603" y="20"/>
                  </a:cubicBezTo>
                  <a:cubicBezTo>
                    <a:pt x="1613" y="20"/>
                    <a:pt x="1613" y="20"/>
                    <a:pt x="1613" y="20"/>
                  </a:cubicBezTo>
                  <a:cubicBezTo>
                    <a:pt x="1611" y="25"/>
                    <a:pt x="1611" y="25"/>
                    <a:pt x="1611" y="25"/>
                  </a:cubicBezTo>
                  <a:cubicBezTo>
                    <a:pt x="1604" y="51"/>
                    <a:pt x="1556" y="98"/>
                    <a:pt x="1534" y="113"/>
                  </a:cubicBezTo>
                  <a:lnTo>
                    <a:pt x="1526" y="118"/>
                  </a:lnTo>
                  <a:close/>
                  <a:moveTo>
                    <a:pt x="1734" y="182"/>
                  </a:moveTo>
                  <a:cubicBezTo>
                    <a:pt x="1738" y="185"/>
                    <a:pt x="1738" y="185"/>
                    <a:pt x="1738" y="185"/>
                  </a:cubicBezTo>
                  <a:cubicBezTo>
                    <a:pt x="1735" y="188"/>
                    <a:pt x="1735" y="188"/>
                    <a:pt x="1735" y="188"/>
                  </a:cubicBezTo>
                  <a:cubicBezTo>
                    <a:pt x="1732" y="190"/>
                    <a:pt x="1728" y="190"/>
                    <a:pt x="1725" y="190"/>
                  </a:cubicBezTo>
                  <a:cubicBezTo>
                    <a:pt x="1723" y="190"/>
                    <a:pt x="1721" y="190"/>
                    <a:pt x="1719" y="190"/>
                  </a:cubicBezTo>
                  <a:cubicBezTo>
                    <a:pt x="1717" y="189"/>
                    <a:pt x="1716" y="189"/>
                    <a:pt x="1714" y="189"/>
                  </a:cubicBezTo>
                  <a:cubicBezTo>
                    <a:pt x="1713" y="189"/>
                    <a:pt x="1713" y="189"/>
                    <a:pt x="1713" y="189"/>
                  </a:cubicBezTo>
                  <a:cubicBezTo>
                    <a:pt x="1709" y="188"/>
                    <a:pt x="1706" y="187"/>
                    <a:pt x="1702" y="186"/>
                  </a:cubicBezTo>
                  <a:cubicBezTo>
                    <a:pt x="1663" y="178"/>
                    <a:pt x="1619" y="168"/>
                    <a:pt x="1590" y="138"/>
                  </a:cubicBezTo>
                  <a:cubicBezTo>
                    <a:pt x="1583" y="131"/>
                    <a:pt x="1583" y="131"/>
                    <a:pt x="1583" y="131"/>
                  </a:cubicBezTo>
                  <a:cubicBezTo>
                    <a:pt x="1598" y="131"/>
                    <a:pt x="1598" y="131"/>
                    <a:pt x="1598" y="131"/>
                  </a:cubicBezTo>
                  <a:cubicBezTo>
                    <a:pt x="1646" y="131"/>
                    <a:pt x="1692" y="148"/>
                    <a:pt x="173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7" name="稻壳儿春秋广告/盗版必究        原创来源：http://chn.docer.com/works?userid=199329941#!/work_time"/>
            <p:cNvSpPr>
              <a:spLocks noEditPoints="1"/>
            </p:cNvSpPr>
            <p:nvPr/>
          </p:nvSpPr>
          <p:spPr bwMode="auto">
            <a:xfrm>
              <a:off x="5122" y="1082"/>
              <a:ext cx="568" cy="489"/>
            </a:xfrm>
            <a:custGeom>
              <a:avLst/>
              <a:gdLst>
                <a:gd name="T0" fmla="*/ 60 w 271"/>
                <a:gd name="T1" fmla="*/ 70 h 232"/>
                <a:gd name="T2" fmla="*/ 161 w 271"/>
                <a:gd name="T3" fmla="*/ 7 h 232"/>
                <a:gd name="T4" fmla="*/ 235 w 271"/>
                <a:gd name="T5" fmla="*/ 102 h 232"/>
                <a:gd name="T6" fmla="*/ 259 w 271"/>
                <a:gd name="T7" fmla="*/ 175 h 232"/>
                <a:gd name="T8" fmla="*/ 185 w 271"/>
                <a:gd name="T9" fmla="*/ 209 h 232"/>
                <a:gd name="T10" fmla="*/ 90 w 271"/>
                <a:gd name="T11" fmla="*/ 223 h 232"/>
                <a:gd name="T12" fmla="*/ 3 w 271"/>
                <a:gd name="T13" fmla="*/ 131 h 232"/>
                <a:gd name="T14" fmla="*/ 138 w 271"/>
                <a:gd name="T15" fmla="*/ 128 h 232"/>
                <a:gd name="T16" fmla="*/ 137 w 271"/>
                <a:gd name="T17" fmla="*/ 166 h 232"/>
                <a:gd name="T18" fmla="*/ 126 w 271"/>
                <a:gd name="T19" fmla="*/ 112 h 232"/>
                <a:gd name="T20" fmla="*/ 113 w 271"/>
                <a:gd name="T21" fmla="*/ 163 h 232"/>
                <a:gd name="T22" fmla="*/ 126 w 271"/>
                <a:gd name="T23" fmla="*/ 111 h 232"/>
                <a:gd name="T24" fmla="*/ 47 w 271"/>
                <a:gd name="T25" fmla="*/ 147 h 232"/>
                <a:gd name="T26" fmla="*/ 71 w 271"/>
                <a:gd name="T27" fmla="*/ 75 h 232"/>
                <a:gd name="T28" fmla="*/ 9 w 271"/>
                <a:gd name="T29" fmla="*/ 131 h 232"/>
                <a:gd name="T30" fmla="*/ 85 w 271"/>
                <a:gd name="T31" fmla="*/ 217 h 232"/>
                <a:gd name="T32" fmla="*/ 123 w 271"/>
                <a:gd name="T33" fmla="*/ 214 h 232"/>
                <a:gd name="T34" fmla="*/ 99 w 271"/>
                <a:gd name="T35" fmla="*/ 36 h 232"/>
                <a:gd name="T36" fmla="*/ 184 w 271"/>
                <a:gd name="T37" fmla="*/ 85 h 232"/>
                <a:gd name="T38" fmla="*/ 207 w 271"/>
                <a:gd name="T39" fmla="*/ 164 h 232"/>
                <a:gd name="T40" fmla="*/ 195 w 271"/>
                <a:gd name="T41" fmla="*/ 191 h 232"/>
                <a:gd name="T42" fmla="*/ 265 w 271"/>
                <a:gd name="T43" fmla="*/ 158 h 232"/>
                <a:gd name="T44" fmla="*/ 211 w 271"/>
                <a:gd name="T45" fmla="*/ 55 h 232"/>
                <a:gd name="T46" fmla="*/ 99 w 271"/>
                <a:gd name="T47" fmla="*/ 36 h 232"/>
                <a:gd name="T48" fmla="*/ 134 w 271"/>
                <a:gd name="T49" fmla="*/ 194 h 232"/>
                <a:gd name="T50" fmla="*/ 86 w 271"/>
                <a:gd name="T51" fmla="*/ 120 h 232"/>
                <a:gd name="T52" fmla="*/ 177 w 271"/>
                <a:gd name="T53" fmla="*/ 121 h 232"/>
                <a:gd name="T54" fmla="*/ 126 w 271"/>
                <a:gd name="T55" fmla="*/ 182 h 232"/>
                <a:gd name="T56" fmla="*/ 104 w 271"/>
                <a:gd name="T57" fmla="*/ 114 h 232"/>
                <a:gd name="T58" fmla="*/ 163 w 271"/>
                <a:gd name="T59" fmla="*/ 148 h 232"/>
                <a:gd name="T60" fmla="*/ 123 w 271"/>
                <a:gd name="T61" fmla="*/ 172 h 232"/>
                <a:gd name="T62" fmla="*/ 166 w 271"/>
                <a:gd name="T63" fmla="*/ 156 h 232"/>
                <a:gd name="T64" fmla="*/ 103 w 271"/>
                <a:gd name="T65" fmla="*/ 102 h 232"/>
                <a:gd name="T66" fmla="*/ 141 w 271"/>
                <a:gd name="T67" fmla="*/ 191 h 232"/>
                <a:gd name="T68" fmla="*/ 179 w 271"/>
                <a:gd name="T69" fmla="*/ 171 h 232"/>
                <a:gd name="T70" fmla="*/ 188 w 271"/>
                <a:gd name="T71" fmla="*/ 126 h 232"/>
                <a:gd name="T72" fmla="*/ 140 w 271"/>
                <a:gd name="T73" fmla="*/ 72 h 232"/>
                <a:gd name="T74" fmla="*/ 64 w 271"/>
                <a:gd name="T75" fmla="*/ 134 h 232"/>
                <a:gd name="T76" fmla="*/ 113 w 271"/>
                <a:gd name="T77" fmla="*/ 198 h 232"/>
                <a:gd name="T78" fmla="*/ 171 w 271"/>
                <a:gd name="T79" fmla="*/ 191 h 232"/>
                <a:gd name="T80" fmla="*/ 221 w 271"/>
                <a:gd name="T81" fmla="*/ 130 h 232"/>
                <a:gd name="T82" fmla="*/ 148 w 271"/>
                <a:gd name="T83" fmla="*/ 56 h 232"/>
                <a:gd name="T84" fmla="*/ 95 w 271"/>
                <a:gd name="T85" fmla="*/ 67 h 232"/>
                <a:gd name="T86" fmla="*/ 186 w 271"/>
                <a:gd name="T87" fmla="*/ 105 h 232"/>
                <a:gd name="T88" fmla="*/ 189 w 271"/>
                <a:gd name="T89" fmla="*/ 160 h 232"/>
                <a:gd name="T90" fmla="*/ 59 w 271"/>
                <a:gd name="T91" fmla="*/ 197 h 232"/>
                <a:gd name="T92" fmla="*/ 58 w 271"/>
                <a:gd name="T93" fmla="*/ 146 h 232"/>
                <a:gd name="T94" fmla="*/ 121 w 271"/>
                <a:gd name="T95" fmla="*/ 141 h 232"/>
                <a:gd name="T96" fmla="*/ 129 w 271"/>
                <a:gd name="T97" fmla="*/ 13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1" h="232">
                  <a:moveTo>
                    <a:pt x="25" y="84"/>
                  </a:moveTo>
                  <a:cubicBezTo>
                    <a:pt x="29" y="78"/>
                    <a:pt x="37" y="72"/>
                    <a:pt x="49" y="72"/>
                  </a:cubicBezTo>
                  <a:cubicBezTo>
                    <a:pt x="53" y="71"/>
                    <a:pt x="56" y="71"/>
                    <a:pt x="60" y="70"/>
                  </a:cubicBezTo>
                  <a:cubicBezTo>
                    <a:pt x="68" y="69"/>
                    <a:pt x="74" y="65"/>
                    <a:pt x="78" y="57"/>
                  </a:cubicBezTo>
                  <a:cubicBezTo>
                    <a:pt x="87" y="42"/>
                    <a:pt x="96" y="27"/>
                    <a:pt x="110" y="16"/>
                  </a:cubicBezTo>
                  <a:cubicBezTo>
                    <a:pt x="126" y="4"/>
                    <a:pt x="143" y="0"/>
                    <a:pt x="161" y="7"/>
                  </a:cubicBezTo>
                  <a:cubicBezTo>
                    <a:pt x="173" y="11"/>
                    <a:pt x="185" y="15"/>
                    <a:pt x="197" y="21"/>
                  </a:cubicBezTo>
                  <a:cubicBezTo>
                    <a:pt x="210" y="29"/>
                    <a:pt x="219" y="41"/>
                    <a:pt x="217" y="57"/>
                  </a:cubicBezTo>
                  <a:cubicBezTo>
                    <a:pt x="213" y="76"/>
                    <a:pt x="222" y="90"/>
                    <a:pt x="235" y="102"/>
                  </a:cubicBezTo>
                  <a:cubicBezTo>
                    <a:pt x="241" y="107"/>
                    <a:pt x="246" y="112"/>
                    <a:pt x="251" y="117"/>
                  </a:cubicBezTo>
                  <a:cubicBezTo>
                    <a:pt x="264" y="128"/>
                    <a:pt x="269" y="143"/>
                    <a:pt x="270" y="159"/>
                  </a:cubicBezTo>
                  <a:cubicBezTo>
                    <a:pt x="271" y="167"/>
                    <a:pt x="267" y="173"/>
                    <a:pt x="259" y="175"/>
                  </a:cubicBezTo>
                  <a:cubicBezTo>
                    <a:pt x="254" y="177"/>
                    <a:pt x="248" y="178"/>
                    <a:pt x="243" y="179"/>
                  </a:cubicBezTo>
                  <a:cubicBezTo>
                    <a:pt x="223" y="183"/>
                    <a:pt x="204" y="189"/>
                    <a:pt x="190" y="205"/>
                  </a:cubicBezTo>
                  <a:cubicBezTo>
                    <a:pt x="189" y="206"/>
                    <a:pt x="187" y="208"/>
                    <a:pt x="185" y="209"/>
                  </a:cubicBezTo>
                  <a:cubicBezTo>
                    <a:pt x="174" y="212"/>
                    <a:pt x="164" y="217"/>
                    <a:pt x="158" y="227"/>
                  </a:cubicBezTo>
                  <a:cubicBezTo>
                    <a:pt x="155" y="231"/>
                    <a:pt x="151" y="232"/>
                    <a:pt x="147" y="230"/>
                  </a:cubicBezTo>
                  <a:cubicBezTo>
                    <a:pt x="128" y="225"/>
                    <a:pt x="109" y="224"/>
                    <a:pt x="90" y="223"/>
                  </a:cubicBezTo>
                  <a:cubicBezTo>
                    <a:pt x="60" y="222"/>
                    <a:pt x="35" y="209"/>
                    <a:pt x="18" y="183"/>
                  </a:cubicBezTo>
                  <a:cubicBezTo>
                    <a:pt x="15" y="178"/>
                    <a:pt x="12" y="173"/>
                    <a:pt x="9" y="168"/>
                  </a:cubicBezTo>
                  <a:cubicBezTo>
                    <a:pt x="1" y="156"/>
                    <a:pt x="0" y="144"/>
                    <a:pt x="3" y="131"/>
                  </a:cubicBezTo>
                  <a:cubicBezTo>
                    <a:pt x="8" y="116"/>
                    <a:pt x="14" y="101"/>
                    <a:pt x="25" y="84"/>
                  </a:cubicBezTo>
                  <a:moveTo>
                    <a:pt x="126" y="111"/>
                  </a:moveTo>
                  <a:cubicBezTo>
                    <a:pt x="129" y="118"/>
                    <a:pt x="132" y="123"/>
                    <a:pt x="138" y="128"/>
                  </a:cubicBezTo>
                  <a:cubicBezTo>
                    <a:pt x="149" y="137"/>
                    <a:pt x="145" y="155"/>
                    <a:pt x="131" y="158"/>
                  </a:cubicBezTo>
                  <a:cubicBezTo>
                    <a:pt x="129" y="159"/>
                    <a:pt x="126" y="158"/>
                    <a:pt x="124" y="161"/>
                  </a:cubicBezTo>
                  <a:cubicBezTo>
                    <a:pt x="127" y="165"/>
                    <a:pt x="132" y="169"/>
                    <a:pt x="137" y="166"/>
                  </a:cubicBezTo>
                  <a:cubicBezTo>
                    <a:pt x="147" y="160"/>
                    <a:pt x="154" y="150"/>
                    <a:pt x="158" y="139"/>
                  </a:cubicBezTo>
                  <a:cubicBezTo>
                    <a:pt x="159" y="137"/>
                    <a:pt x="158" y="134"/>
                    <a:pt x="157" y="132"/>
                  </a:cubicBezTo>
                  <a:cubicBezTo>
                    <a:pt x="153" y="119"/>
                    <a:pt x="141" y="111"/>
                    <a:pt x="126" y="112"/>
                  </a:cubicBezTo>
                  <a:cubicBezTo>
                    <a:pt x="118" y="108"/>
                    <a:pt x="112" y="112"/>
                    <a:pt x="108" y="118"/>
                  </a:cubicBezTo>
                  <a:cubicBezTo>
                    <a:pt x="103" y="127"/>
                    <a:pt x="97" y="136"/>
                    <a:pt x="100" y="146"/>
                  </a:cubicBezTo>
                  <a:cubicBezTo>
                    <a:pt x="102" y="152"/>
                    <a:pt x="107" y="158"/>
                    <a:pt x="113" y="163"/>
                  </a:cubicBezTo>
                  <a:cubicBezTo>
                    <a:pt x="114" y="158"/>
                    <a:pt x="112" y="153"/>
                    <a:pt x="111" y="149"/>
                  </a:cubicBezTo>
                  <a:cubicBezTo>
                    <a:pt x="106" y="137"/>
                    <a:pt x="110" y="128"/>
                    <a:pt x="118" y="120"/>
                  </a:cubicBezTo>
                  <a:cubicBezTo>
                    <a:pt x="121" y="117"/>
                    <a:pt x="124" y="115"/>
                    <a:pt x="126" y="111"/>
                  </a:cubicBezTo>
                  <a:moveTo>
                    <a:pt x="85" y="217"/>
                  </a:moveTo>
                  <a:cubicBezTo>
                    <a:pt x="84" y="217"/>
                    <a:pt x="82" y="216"/>
                    <a:pt x="81" y="216"/>
                  </a:cubicBezTo>
                  <a:cubicBezTo>
                    <a:pt x="55" y="211"/>
                    <a:pt x="31" y="180"/>
                    <a:pt x="47" y="147"/>
                  </a:cubicBezTo>
                  <a:cubicBezTo>
                    <a:pt x="50" y="141"/>
                    <a:pt x="55" y="136"/>
                    <a:pt x="56" y="129"/>
                  </a:cubicBezTo>
                  <a:cubicBezTo>
                    <a:pt x="59" y="115"/>
                    <a:pt x="64" y="102"/>
                    <a:pt x="69" y="89"/>
                  </a:cubicBezTo>
                  <a:cubicBezTo>
                    <a:pt x="70" y="85"/>
                    <a:pt x="71" y="80"/>
                    <a:pt x="71" y="75"/>
                  </a:cubicBezTo>
                  <a:cubicBezTo>
                    <a:pt x="64" y="77"/>
                    <a:pt x="58" y="77"/>
                    <a:pt x="51" y="77"/>
                  </a:cubicBezTo>
                  <a:cubicBezTo>
                    <a:pt x="41" y="77"/>
                    <a:pt x="34" y="82"/>
                    <a:pt x="28" y="90"/>
                  </a:cubicBezTo>
                  <a:cubicBezTo>
                    <a:pt x="19" y="103"/>
                    <a:pt x="13" y="117"/>
                    <a:pt x="9" y="131"/>
                  </a:cubicBezTo>
                  <a:cubicBezTo>
                    <a:pt x="5" y="141"/>
                    <a:pt x="6" y="151"/>
                    <a:pt x="10" y="159"/>
                  </a:cubicBezTo>
                  <a:cubicBezTo>
                    <a:pt x="23" y="186"/>
                    <a:pt x="42" y="207"/>
                    <a:pt x="71" y="216"/>
                  </a:cubicBezTo>
                  <a:cubicBezTo>
                    <a:pt x="76" y="217"/>
                    <a:pt x="80" y="219"/>
                    <a:pt x="85" y="217"/>
                  </a:cubicBezTo>
                  <a:cubicBezTo>
                    <a:pt x="88" y="219"/>
                    <a:pt x="91" y="219"/>
                    <a:pt x="94" y="219"/>
                  </a:cubicBezTo>
                  <a:cubicBezTo>
                    <a:pt x="108" y="219"/>
                    <a:pt x="123" y="218"/>
                    <a:pt x="137" y="222"/>
                  </a:cubicBezTo>
                  <a:cubicBezTo>
                    <a:pt x="131" y="221"/>
                    <a:pt x="127" y="217"/>
                    <a:pt x="123" y="214"/>
                  </a:cubicBezTo>
                  <a:cubicBezTo>
                    <a:pt x="116" y="208"/>
                    <a:pt x="108" y="208"/>
                    <a:pt x="99" y="211"/>
                  </a:cubicBezTo>
                  <a:cubicBezTo>
                    <a:pt x="95" y="213"/>
                    <a:pt x="90" y="215"/>
                    <a:pt x="85" y="217"/>
                  </a:cubicBezTo>
                  <a:moveTo>
                    <a:pt x="99" y="36"/>
                  </a:moveTo>
                  <a:cubicBezTo>
                    <a:pt x="105" y="35"/>
                    <a:pt x="110" y="34"/>
                    <a:pt x="115" y="34"/>
                  </a:cubicBezTo>
                  <a:cubicBezTo>
                    <a:pt x="135" y="31"/>
                    <a:pt x="145" y="37"/>
                    <a:pt x="153" y="54"/>
                  </a:cubicBezTo>
                  <a:cubicBezTo>
                    <a:pt x="159" y="68"/>
                    <a:pt x="169" y="79"/>
                    <a:pt x="184" y="85"/>
                  </a:cubicBezTo>
                  <a:cubicBezTo>
                    <a:pt x="204" y="94"/>
                    <a:pt x="218" y="108"/>
                    <a:pt x="225" y="128"/>
                  </a:cubicBezTo>
                  <a:cubicBezTo>
                    <a:pt x="228" y="136"/>
                    <a:pt x="228" y="143"/>
                    <a:pt x="222" y="150"/>
                  </a:cubicBezTo>
                  <a:cubicBezTo>
                    <a:pt x="218" y="156"/>
                    <a:pt x="213" y="160"/>
                    <a:pt x="207" y="164"/>
                  </a:cubicBezTo>
                  <a:cubicBezTo>
                    <a:pt x="203" y="166"/>
                    <a:pt x="198" y="169"/>
                    <a:pt x="194" y="172"/>
                  </a:cubicBezTo>
                  <a:cubicBezTo>
                    <a:pt x="184" y="178"/>
                    <a:pt x="179" y="187"/>
                    <a:pt x="177" y="200"/>
                  </a:cubicBezTo>
                  <a:cubicBezTo>
                    <a:pt x="184" y="197"/>
                    <a:pt x="190" y="194"/>
                    <a:pt x="195" y="191"/>
                  </a:cubicBezTo>
                  <a:cubicBezTo>
                    <a:pt x="206" y="183"/>
                    <a:pt x="219" y="179"/>
                    <a:pt x="232" y="177"/>
                  </a:cubicBezTo>
                  <a:cubicBezTo>
                    <a:pt x="239" y="175"/>
                    <a:pt x="247" y="174"/>
                    <a:pt x="255" y="171"/>
                  </a:cubicBezTo>
                  <a:cubicBezTo>
                    <a:pt x="262" y="169"/>
                    <a:pt x="265" y="165"/>
                    <a:pt x="265" y="158"/>
                  </a:cubicBezTo>
                  <a:cubicBezTo>
                    <a:pt x="264" y="144"/>
                    <a:pt x="260" y="131"/>
                    <a:pt x="249" y="122"/>
                  </a:cubicBezTo>
                  <a:cubicBezTo>
                    <a:pt x="245" y="118"/>
                    <a:pt x="241" y="114"/>
                    <a:pt x="237" y="110"/>
                  </a:cubicBezTo>
                  <a:cubicBezTo>
                    <a:pt x="218" y="97"/>
                    <a:pt x="209" y="78"/>
                    <a:pt x="211" y="55"/>
                  </a:cubicBezTo>
                  <a:cubicBezTo>
                    <a:pt x="211" y="41"/>
                    <a:pt x="204" y="33"/>
                    <a:pt x="193" y="26"/>
                  </a:cubicBezTo>
                  <a:cubicBezTo>
                    <a:pt x="183" y="20"/>
                    <a:pt x="172" y="16"/>
                    <a:pt x="161" y="13"/>
                  </a:cubicBezTo>
                  <a:cubicBezTo>
                    <a:pt x="139" y="5"/>
                    <a:pt x="114" y="11"/>
                    <a:pt x="99" y="36"/>
                  </a:cubicBezTo>
                  <a:moveTo>
                    <a:pt x="171" y="191"/>
                  </a:moveTo>
                  <a:cubicBezTo>
                    <a:pt x="160" y="200"/>
                    <a:pt x="151" y="199"/>
                    <a:pt x="142" y="196"/>
                  </a:cubicBezTo>
                  <a:cubicBezTo>
                    <a:pt x="139" y="195"/>
                    <a:pt x="136" y="194"/>
                    <a:pt x="134" y="194"/>
                  </a:cubicBezTo>
                  <a:cubicBezTo>
                    <a:pt x="120" y="194"/>
                    <a:pt x="111" y="185"/>
                    <a:pt x="103" y="176"/>
                  </a:cubicBezTo>
                  <a:cubicBezTo>
                    <a:pt x="100" y="172"/>
                    <a:pt x="96" y="169"/>
                    <a:pt x="93" y="166"/>
                  </a:cubicBezTo>
                  <a:cubicBezTo>
                    <a:pt x="81" y="152"/>
                    <a:pt x="79" y="137"/>
                    <a:pt x="86" y="120"/>
                  </a:cubicBezTo>
                  <a:cubicBezTo>
                    <a:pt x="89" y="113"/>
                    <a:pt x="93" y="106"/>
                    <a:pt x="98" y="100"/>
                  </a:cubicBezTo>
                  <a:cubicBezTo>
                    <a:pt x="101" y="94"/>
                    <a:pt x="106" y="89"/>
                    <a:pt x="113" y="89"/>
                  </a:cubicBezTo>
                  <a:cubicBezTo>
                    <a:pt x="146" y="86"/>
                    <a:pt x="166" y="92"/>
                    <a:pt x="177" y="121"/>
                  </a:cubicBezTo>
                  <a:cubicBezTo>
                    <a:pt x="182" y="135"/>
                    <a:pt x="180" y="147"/>
                    <a:pt x="172" y="159"/>
                  </a:cubicBezTo>
                  <a:cubicBezTo>
                    <a:pt x="169" y="164"/>
                    <a:pt x="165" y="167"/>
                    <a:pt x="163" y="172"/>
                  </a:cubicBezTo>
                  <a:cubicBezTo>
                    <a:pt x="155" y="187"/>
                    <a:pt x="140" y="191"/>
                    <a:pt x="126" y="182"/>
                  </a:cubicBezTo>
                  <a:cubicBezTo>
                    <a:pt x="114" y="174"/>
                    <a:pt x="103" y="164"/>
                    <a:pt x="95" y="151"/>
                  </a:cubicBezTo>
                  <a:cubicBezTo>
                    <a:pt x="93" y="147"/>
                    <a:pt x="91" y="144"/>
                    <a:pt x="93" y="140"/>
                  </a:cubicBezTo>
                  <a:cubicBezTo>
                    <a:pt x="95" y="130"/>
                    <a:pt x="98" y="121"/>
                    <a:pt x="104" y="114"/>
                  </a:cubicBezTo>
                  <a:cubicBezTo>
                    <a:pt x="108" y="110"/>
                    <a:pt x="112" y="106"/>
                    <a:pt x="117" y="105"/>
                  </a:cubicBezTo>
                  <a:cubicBezTo>
                    <a:pt x="132" y="104"/>
                    <a:pt x="146" y="107"/>
                    <a:pt x="157" y="119"/>
                  </a:cubicBezTo>
                  <a:cubicBezTo>
                    <a:pt x="166" y="128"/>
                    <a:pt x="168" y="139"/>
                    <a:pt x="163" y="148"/>
                  </a:cubicBezTo>
                  <a:cubicBezTo>
                    <a:pt x="159" y="155"/>
                    <a:pt x="154" y="161"/>
                    <a:pt x="148" y="167"/>
                  </a:cubicBezTo>
                  <a:cubicBezTo>
                    <a:pt x="142" y="174"/>
                    <a:pt x="136" y="175"/>
                    <a:pt x="128" y="173"/>
                  </a:cubicBezTo>
                  <a:cubicBezTo>
                    <a:pt x="126" y="172"/>
                    <a:pt x="125" y="171"/>
                    <a:pt x="123" y="172"/>
                  </a:cubicBezTo>
                  <a:cubicBezTo>
                    <a:pt x="126" y="175"/>
                    <a:pt x="129" y="177"/>
                    <a:pt x="133" y="179"/>
                  </a:cubicBezTo>
                  <a:cubicBezTo>
                    <a:pt x="143" y="183"/>
                    <a:pt x="152" y="179"/>
                    <a:pt x="157" y="169"/>
                  </a:cubicBezTo>
                  <a:cubicBezTo>
                    <a:pt x="159" y="164"/>
                    <a:pt x="162" y="160"/>
                    <a:pt x="166" y="156"/>
                  </a:cubicBezTo>
                  <a:cubicBezTo>
                    <a:pt x="180" y="138"/>
                    <a:pt x="173" y="107"/>
                    <a:pt x="152" y="98"/>
                  </a:cubicBezTo>
                  <a:cubicBezTo>
                    <a:pt x="143" y="94"/>
                    <a:pt x="133" y="92"/>
                    <a:pt x="122" y="92"/>
                  </a:cubicBezTo>
                  <a:cubicBezTo>
                    <a:pt x="114" y="92"/>
                    <a:pt x="108" y="95"/>
                    <a:pt x="103" y="102"/>
                  </a:cubicBezTo>
                  <a:cubicBezTo>
                    <a:pt x="99" y="108"/>
                    <a:pt x="95" y="114"/>
                    <a:pt x="92" y="121"/>
                  </a:cubicBezTo>
                  <a:cubicBezTo>
                    <a:pt x="84" y="136"/>
                    <a:pt x="87" y="152"/>
                    <a:pt x="99" y="165"/>
                  </a:cubicBezTo>
                  <a:cubicBezTo>
                    <a:pt x="111" y="177"/>
                    <a:pt x="123" y="189"/>
                    <a:pt x="141" y="191"/>
                  </a:cubicBezTo>
                  <a:cubicBezTo>
                    <a:pt x="142" y="191"/>
                    <a:pt x="142" y="191"/>
                    <a:pt x="143" y="191"/>
                  </a:cubicBezTo>
                  <a:cubicBezTo>
                    <a:pt x="149" y="193"/>
                    <a:pt x="155" y="195"/>
                    <a:pt x="162" y="190"/>
                  </a:cubicBezTo>
                  <a:cubicBezTo>
                    <a:pt x="169" y="185"/>
                    <a:pt x="179" y="183"/>
                    <a:pt x="179" y="171"/>
                  </a:cubicBezTo>
                  <a:cubicBezTo>
                    <a:pt x="179" y="167"/>
                    <a:pt x="181" y="162"/>
                    <a:pt x="184" y="159"/>
                  </a:cubicBezTo>
                  <a:cubicBezTo>
                    <a:pt x="187" y="155"/>
                    <a:pt x="188" y="151"/>
                    <a:pt x="187" y="146"/>
                  </a:cubicBezTo>
                  <a:cubicBezTo>
                    <a:pt x="187" y="140"/>
                    <a:pt x="187" y="133"/>
                    <a:pt x="188" y="126"/>
                  </a:cubicBezTo>
                  <a:cubicBezTo>
                    <a:pt x="188" y="123"/>
                    <a:pt x="188" y="119"/>
                    <a:pt x="186" y="116"/>
                  </a:cubicBezTo>
                  <a:cubicBezTo>
                    <a:pt x="179" y="105"/>
                    <a:pt x="174" y="93"/>
                    <a:pt x="162" y="87"/>
                  </a:cubicBezTo>
                  <a:cubicBezTo>
                    <a:pt x="154" y="82"/>
                    <a:pt x="147" y="77"/>
                    <a:pt x="140" y="72"/>
                  </a:cubicBezTo>
                  <a:cubicBezTo>
                    <a:pt x="126" y="64"/>
                    <a:pt x="113" y="65"/>
                    <a:pt x="99" y="71"/>
                  </a:cubicBezTo>
                  <a:cubicBezTo>
                    <a:pt x="82" y="78"/>
                    <a:pt x="72" y="87"/>
                    <a:pt x="73" y="106"/>
                  </a:cubicBezTo>
                  <a:cubicBezTo>
                    <a:pt x="73" y="116"/>
                    <a:pt x="73" y="127"/>
                    <a:pt x="64" y="134"/>
                  </a:cubicBezTo>
                  <a:cubicBezTo>
                    <a:pt x="61" y="137"/>
                    <a:pt x="63" y="141"/>
                    <a:pt x="64" y="144"/>
                  </a:cubicBezTo>
                  <a:cubicBezTo>
                    <a:pt x="69" y="159"/>
                    <a:pt x="78" y="170"/>
                    <a:pt x="90" y="179"/>
                  </a:cubicBezTo>
                  <a:cubicBezTo>
                    <a:pt x="99" y="184"/>
                    <a:pt x="107" y="190"/>
                    <a:pt x="113" y="198"/>
                  </a:cubicBezTo>
                  <a:cubicBezTo>
                    <a:pt x="115" y="201"/>
                    <a:pt x="118" y="203"/>
                    <a:pt x="122" y="204"/>
                  </a:cubicBezTo>
                  <a:cubicBezTo>
                    <a:pt x="132" y="205"/>
                    <a:pt x="142" y="207"/>
                    <a:pt x="152" y="208"/>
                  </a:cubicBezTo>
                  <a:cubicBezTo>
                    <a:pt x="162" y="209"/>
                    <a:pt x="166" y="205"/>
                    <a:pt x="171" y="191"/>
                  </a:cubicBezTo>
                  <a:moveTo>
                    <a:pt x="187" y="168"/>
                  </a:moveTo>
                  <a:cubicBezTo>
                    <a:pt x="199" y="163"/>
                    <a:pt x="211" y="157"/>
                    <a:pt x="219" y="147"/>
                  </a:cubicBezTo>
                  <a:cubicBezTo>
                    <a:pt x="222" y="141"/>
                    <a:pt x="224" y="136"/>
                    <a:pt x="221" y="130"/>
                  </a:cubicBezTo>
                  <a:cubicBezTo>
                    <a:pt x="215" y="119"/>
                    <a:pt x="210" y="108"/>
                    <a:pt x="199" y="100"/>
                  </a:cubicBezTo>
                  <a:cubicBezTo>
                    <a:pt x="195" y="97"/>
                    <a:pt x="191" y="94"/>
                    <a:pt x="186" y="92"/>
                  </a:cubicBezTo>
                  <a:cubicBezTo>
                    <a:pt x="168" y="86"/>
                    <a:pt x="156" y="74"/>
                    <a:pt x="148" y="56"/>
                  </a:cubicBezTo>
                  <a:cubicBezTo>
                    <a:pt x="145" y="48"/>
                    <a:pt x="139" y="42"/>
                    <a:pt x="131" y="40"/>
                  </a:cubicBezTo>
                  <a:cubicBezTo>
                    <a:pt x="107" y="32"/>
                    <a:pt x="81" y="50"/>
                    <a:pt x="79" y="76"/>
                  </a:cubicBezTo>
                  <a:cubicBezTo>
                    <a:pt x="85" y="73"/>
                    <a:pt x="90" y="70"/>
                    <a:pt x="95" y="67"/>
                  </a:cubicBezTo>
                  <a:cubicBezTo>
                    <a:pt x="111" y="60"/>
                    <a:pt x="127" y="58"/>
                    <a:pt x="142" y="69"/>
                  </a:cubicBezTo>
                  <a:cubicBezTo>
                    <a:pt x="144" y="71"/>
                    <a:pt x="146" y="72"/>
                    <a:pt x="149" y="73"/>
                  </a:cubicBezTo>
                  <a:cubicBezTo>
                    <a:pt x="164" y="80"/>
                    <a:pt x="176" y="91"/>
                    <a:pt x="186" y="105"/>
                  </a:cubicBezTo>
                  <a:cubicBezTo>
                    <a:pt x="191" y="113"/>
                    <a:pt x="196" y="121"/>
                    <a:pt x="193" y="132"/>
                  </a:cubicBezTo>
                  <a:cubicBezTo>
                    <a:pt x="192" y="135"/>
                    <a:pt x="193" y="139"/>
                    <a:pt x="194" y="142"/>
                  </a:cubicBezTo>
                  <a:cubicBezTo>
                    <a:pt x="195" y="149"/>
                    <a:pt x="193" y="155"/>
                    <a:pt x="189" y="160"/>
                  </a:cubicBezTo>
                  <a:cubicBezTo>
                    <a:pt x="188" y="162"/>
                    <a:pt x="186" y="164"/>
                    <a:pt x="187" y="168"/>
                  </a:cubicBezTo>
                  <a:moveTo>
                    <a:pt x="56" y="145"/>
                  </a:moveTo>
                  <a:cubicBezTo>
                    <a:pt x="43" y="160"/>
                    <a:pt x="46" y="184"/>
                    <a:pt x="59" y="197"/>
                  </a:cubicBezTo>
                  <a:cubicBezTo>
                    <a:pt x="75" y="212"/>
                    <a:pt x="83" y="212"/>
                    <a:pt x="107" y="201"/>
                  </a:cubicBezTo>
                  <a:cubicBezTo>
                    <a:pt x="103" y="196"/>
                    <a:pt x="99" y="191"/>
                    <a:pt x="94" y="188"/>
                  </a:cubicBezTo>
                  <a:cubicBezTo>
                    <a:pt x="77" y="178"/>
                    <a:pt x="65" y="164"/>
                    <a:pt x="58" y="146"/>
                  </a:cubicBezTo>
                  <a:cubicBezTo>
                    <a:pt x="58" y="145"/>
                    <a:pt x="57" y="145"/>
                    <a:pt x="56" y="145"/>
                  </a:cubicBezTo>
                  <a:moveTo>
                    <a:pt x="124" y="133"/>
                  </a:moveTo>
                  <a:cubicBezTo>
                    <a:pt x="123" y="135"/>
                    <a:pt x="121" y="138"/>
                    <a:pt x="121" y="141"/>
                  </a:cubicBezTo>
                  <a:cubicBezTo>
                    <a:pt x="121" y="144"/>
                    <a:pt x="119" y="149"/>
                    <a:pt x="124" y="150"/>
                  </a:cubicBezTo>
                  <a:cubicBezTo>
                    <a:pt x="128" y="151"/>
                    <a:pt x="132" y="150"/>
                    <a:pt x="135" y="146"/>
                  </a:cubicBezTo>
                  <a:cubicBezTo>
                    <a:pt x="138" y="142"/>
                    <a:pt x="134" y="132"/>
                    <a:pt x="129" y="130"/>
                  </a:cubicBezTo>
                  <a:cubicBezTo>
                    <a:pt x="127" y="129"/>
                    <a:pt x="126" y="131"/>
                    <a:pt x="124"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grpSp>
      <p:sp>
        <p:nvSpPr>
          <p:cNvPr id="18" name="稻壳儿春秋广告/盗版必究        原创来源：http://chn.docer.com/works?userid=199329941#!/work_time"/>
          <p:cNvSpPr txBox="1"/>
          <p:nvPr/>
        </p:nvSpPr>
        <p:spPr>
          <a:xfrm>
            <a:off x="5259010" y="458023"/>
            <a:ext cx="1722238" cy="398780"/>
          </a:xfrm>
          <a:prstGeom prst="rect">
            <a:avLst/>
          </a:prstGeom>
          <a:noFill/>
        </p:spPr>
        <p:txBody>
          <a:bodyPr wrap="square" rtlCol="0">
            <a:spAutoFit/>
          </a:bodyPr>
          <a:lstStyle/>
          <a:p>
            <a:pPr algn="ctr"/>
            <a:r>
              <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rPr>
              <a:t>项目背景</a:t>
            </a:r>
            <a:endPar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grpSp>
        <p:nvGrpSpPr>
          <p:cNvPr id="3" name="稻壳儿春秋广告/盗版必究        原创来源：http://chn.docer.com/works?userid=199329941#!/work_time"/>
          <p:cNvGrpSpPr>
            <a:grpSpLocks noChangeAspect="1"/>
          </p:cNvGrpSpPr>
          <p:nvPr/>
        </p:nvGrpSpPr>
        <p:grpSpPr bwMode="auto">
          <a:xfrm>
            <a:off x="1460289" y="2013735"/>
            <a:ext cx="3538442" cy="3519526"/>
            <a:chOff x="2444" y="1098"/>
            <a:chExt cx="2806" cy="2791"/>
          </a:xfrm>
          <a:solidFill>
            <a:schemeClr val="bg2">
              <a:lumMod val="25000"/>
            </a:schemeClr>
          </a:solidFill>
        </p:grpSpPr>
        <p:sp>
          <p:nvSpPr>
            <p:cNvPr id="5" name="稻壳儿春秋广告/盗版必究        原创来源：http://chn.docer.com/works?userid=199329941#!/work_time"/>
            <p:cNvSpPr/>
            <p:nvPr/>
          </p:nvSpPr>
          <p:spPr bwMode="auto">
            <a:xfrm>
              <a:off x="2444" y="1153"/>
              <a:ext cx="1387" cy="1340"/>
            </a:xfrm>
            <a:custGeom>
              <a:avLst/>
              <a:gdLst>
                <a:gd name="T0" fmla="*/ 655 w 662"/>
                <a:gd name="T1" fmla="*/ 430 h 639"/>
                <a:gd name="T2" fmla="*/ 656 w 662"/>
                <a:gd name="T3" fmla="*/ 568 h 639"/>
                <a:gd name="T4" fmla="*/ 614 w 662"/>
                <a:gd name="T5" fmla="*/ 629 h 639"/>
                <a:gd name="T6" fmla="*/ 531 w 662"/>
                <a:gd name="T7" fmla="*/ 632 h 639"/>
                <a:gd name="T8" fmla="*/ 415 w 662"/>
                <a:gd name="T9" fmla="*/ 638 h 639"/>
                <a:gd name="T10" fmla="*/ 408 w 662"/>
                <a:gd name="T11" fmla="*/ 639 h 639"/>
                <a:gd name="T12" fmla="*/ 359 w 662"/>
                <a:gd name="T13" fmla="*/ 633 h 639"/>
                <a:gd name="T14" fmla="*/ 273 w 662"/>
                <a:gd name="T15" fmla="*/ 587 h 639"/>
                <a:gd name="T16" fmla="*/ 262 w 662"/>
                <a:gd name="T17" fmla="*/ 576 h 639"/>
                <a:gd name="T18" fmla="*/ 212 w 662"/>
                <a:gd name="T19" fmla="*/ 524 h 639"/>
                <a:gd name="T20" fmla="*/ 34 w 662"/>
                <a:gd name="T21" fmla="*/ 334 h 639"/>
                <a:gd name="T22" fmla="*/ 30 w 662"/>
                <a:gd name="T23" fmla="*/ 269 h 639"/>
                <a:gd name="T24" fmla="*/ 41 w 662"/>
                <a:gd name="T25" fmla="*/ 259 h 639"/>
                <a:gd name="T26" fmla="*/ 86 w 662"/>
                <a:gd name="T27" fmla="*/ 217 h 639"/>
                <a:gd name="T28" fmla="*/ 307 w 662"/>
                <a:gd name="T29" fmla="*/ 19 h 639"/>
                <a:gd name="T30" fmla="*/ 348 w 662"/>
                <a:gd name="T31" fmla="*/ 21 h 639"/>
                <a:gd name="T32" fmla="*/ 412 w 662"/>
                <a:gd name="T33" fmla="*/ 93 h 639"/>
                <a:gd name="T34" fmla="*/ 542 w 662"/>
                <a:gd name="T35" fmla="*/ 234 h 639"/>
                <a:gd name="T36" fmla="*/ 575 w 662"/>
                <a:gd name="T37" fmla="*/ 269 h 639"/>
                <a:gd name="T38" fmla="*/ 584 w 662"/>
                <a:gd name="T39" fmla="*/ 279 h 639"/>
                <a:gd name="T40" fmla="*/ 622 w 662"/>
                <a:gd name="T41" fmla="*/ 382 h 639"/>
                <a:gd name="T42" fmla="*/ 608 w 662"/>
                <a:gd name="T43" fmla="*/ 335 h 639"/>
                <a:gd name="T44" fmla="*/ 586 w 662"/>
                <a:gd name="T45" fmla="*/ 295 h 639"/>
                <a:gd name="T46" fmla="*/ 551 w 662"/>
                <a:gd name="T47" fmla="*/ 257 h 639"/>
                <a:gd name="T48" fmla="*/ 394 w 662"/>
                <a:gd name="T49" fmla="*/ 90 h 639"/>
                <a:gd name="T50" fmla="*/ 338 w 662"/>
                <a:gd name="T51" fmla="*/ 26 h 639"/>
                <a:gd name="T52" fmla="*/ 320 w 662"/>
                <a:gd name="T53" fmla="*/ 22 h 639"/>
                <a:gd name="T54" fmla="*/ 313 w 662"/>
                <a:gd name="T55" fmla="*/ 28 h 639"/>
                <a:gd name="T56" fmla="*/ 269 w 662"/>
                <a:gd name="T57" fmla="*/ 65 h 639"/>
                <a:gd name="T58" fmla="*/ 66 w 662"/>
                <a:gd name="T59" fmla="*/ 251 h 639"/>
                <a:gd name="T60" fmla="*/ 15 w 662"/>
                <a:gd name="T61" fmla="*/ 298 h 639"/>
                <a:gd name="T62" fmla="*/ 40 w 662"/>
                <a:gd name="T63" fmla="*/ 325 h 639"/>
                <a:gd name="T64" fmla="*/ 73 w 662"/>
                <a:gd name="T65" fmla="*/ 361 h 639"/>
                <a:gd name="T66" fmla="*/ 238 w 662"/>
                <a:gd name="T67" fmla="*/ 536 h 639"/>
                <a:gd name="T68" fmla="*/ 325 w 662"/>
                <a:gd name="T69" fmla="*/ 607 h 639"/>
                <a:gd name="T70" fmla="*/ 381 w 662"/>
                <a:gd name="T71" fmla="*/ 624 h 639"/>
                <a:gd name="T72" fmla="*/ 437 w 662"/>
                <a:gd name="T73" fmla="*/ 624 h 639"/>
                <a:gd name="T74" fmla="*/ 590 w 662"/>
                <a:gd name="T75" fmla="*/ 620 h 639"/>
                <a:gd name="T76" fmla="*/ 645 w 662"/>
                <a:gd name="T77" fmla="*/ 596 h 639"/>
                <a:gd name="T78" fmla="*/ 643 w 662"/>
                <a:gd name="T79" fmla="*/ 515 h 639"/>
                <a:gd name="T80" fmla="*/ 647 w 662"/>
                <a:gd name="T81" fmla="*/ 38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62" h="639">
                  <a:moveTo>
                    <a:pt x="647" y="382"/>
                  </a:moveTo>
                  <a:cubicBezTo>
                    <a:pt x="662" y="391"/>
                    <a:pt x="655" y="416"/>
                    <a:pt x="655" y="430"/>
                  </a:cubicBezTo>
                  <a:cubicBezTo>
                    <a:pt x="655" y="461"/>
                    <a:pt x="655" y="492"/>
                    <a:pt x="655" y="522"/>
                  </a:cubicBezTo>
                  <a:cubicBezTo>
                    <a:pt x="655" y="537"/>
                    <a:pt x="655" y="553"/>
                    <a:pt x="656" y="568"/>
                  </a:cubicBezTo>
                  <a:cubicBezTo>
                    <a:pt x="656" y="588"/>
                    <a:pt x="656" y="608"/>
                    <a:pt x="657" y="628"/>
                  </a:cubicBezTo>
                  <a:cubicBezTo>
                    <a:pt x="642" y="628"/>
                    <a:pt x="628" y="629"/>
                    <a:pt x="614" y="629"/>
                  </a:cubicBezTo>
                  <a:cubicBezTo>
                    <a:pt x="605" y="629"/>
                    <a:pt x="595" y="630"/>
                    <a:pt x="586" y="630"/>
                  </a:cubicBezTo>
                  <a:cubicBezTo>
                    <a:pt x="568" y="631"/>
                    <a:pt x="549" y="632"/>
                    <a:pt x="531" y="632"/>
                  </a:cubicBezTo>
                  <a:cubicBezTo>
                    <a:pt x="495" y="634"/>
                    <a:pt x="458" y="636"/>
                    <a:pt x="422" y="638"/>
                  </a:cubicBezTo>
                  <a:cubicBezTo>
                    <a:pt x="415" y="638"/>
                    <a:pt x="415" y="638"/>
                    <a:pt x="415" y="638"/>
                  </a:cubicBezTo>
                  <a:cubicBezTo>
                    <a:pt x="412" y="638"/>
                    <a:pt x="412" y="638"/>
                    <a:pt x="412" y="638"/>
                  </a:cubicBezTo>
                  <a:cubicBezTo>
                    <a:pt x="408" y="639"/>
                    <a:pt x="408" y="639"/>
                    <a:pt x="408" y="639"/>
                  </a:cubicBezTo>
                  <a:cubicBezTo>
                    <a:pt x="402" y="639"/>
                    <a:pt x="397" y="638"/>
                    <a:pt x="391" y="638"/>
                  </a:cubicBezTo>
                  <a:cubicBezTo>
                    <a:pt x="381" y="637"/>
                    <a:pt x="370" y="636"/>
                    <a:pt x="359" y="633"/>
                  </a:cubicBezTo>
                  <a:cubicBezTo>
                    <a:pt x="338" y="628"/>
                    <a:pt x="317" y="619"/>
                    <a:pt x="299" y="607"/>
                  </a:cubicBezTo>
                  <a:cubicBezTo>
                    <a:pt x="290" y="601"/>
                    <a:pt x="281" y="594"/>
                    <a:pt x="273" y="587"/>
                  </a:cubicBezTo>
                  <a:cubicBezTo>
                    <a:pt x="267" y="581"/>
                    <a:pt x="267" y="581"/>
                    <a:pt x="267" y="581"/>
                  </a:cubicBezTo>
                  <a:cubicBezTo>
                    <a:pt x="262" y="576"/>
                    <a:pt x="262" y="576"/>
                    <a:pt x="262" y="576"/>
                  </a:cubicBezTo>
                  <a:cubicBezTo>
                    <a:pt x="252" y="566"/>
                    <a:pt x="252" y="566"/>
                    <a:pt x="252" y="566"/>
                  </a:cubicBezTo>
                  <a:cubicBezTo>
                    <a:pt x="238" y="552"/>
                    <a:pt x="225" y="538"/>
                    <a:pt x="212" y="524"/>
                  </a:cubicBezTo>
                  <a:cubicBezTo>
                    <a:pt x="159" y="469"/>
                    <a:pt x="107" y="413"/>
                    <a:pt x="55" y="357"/>
                  </a:cubicBezTo>
                  <a:cubicBezTo>
                    <a:pt x="48" y="349"/>
                    <a:pt x="41" y="342"/>
                    <a:pt x="34" y="334"/>
                  </a:cubicBezTo>
                  <a:cubicBezTo>
                    <a:pt x="23" y="322"/>
                    <a:pt x="11" y="310"/>
                    <a:pt x="0" y="298"/>
                  </a:cubicBezTo>
                  <a:cubicBezTo>
                    <a:pt x="30" y="269"/>
                    <a:pt x="30" y="269"/>
                    <a:pt x="30" y="269"/>
                  </a:cubicBezTo>
                  <a:cubicBezTo>
                    <a:pt x="36" y="263"/>
                    <a:pt x="36" y="263"/>
                    <a:pt x="36" y="263"/>
                  </a:cubicBezTo>
                  <a:cubicBezTo>
                    <a:pt x="41" y="259"/>
                    <a:pt x="41" y="259"/>
                    <a:pt x="41" y="259"/>
                  </a:cubicBezTo>
                  <a:cubicBezTo>
                    <a:pt x="50" y="251"/>
                    <a:pt x="50" y="251"/>
                    <a:pt x="50" y="251"/>
                  </a:cubicBezTo>
                  <a:cubicBezTo>
                    <a:pt x="86" y="217"/>
                    <a:pt x="86" y="217"/>
                    <a:pt x="86" y="217"/>
                  </a:cubicBezTo>
                  <a:cubicBezTo>
                    <a:pt x="111" y="195"/>
                    <a:pt x="135" y="173"/>
                    <a:pt x="160" y="151"/>
                  </a:cubicBezTo>
                  <a:cubicBezTo>
                    <a:pt x="209" y="107"/>
                    <a:pt x="258" y="63"/>
                    <a:pt x="307" y="19"/>
                  </a:cubicBezTo>
                  <a:cubicBezTo>
                    <a:pt x="315" y="12"/>
                    <a:pt x="322" y="6"/>
                    <a:pt x="329" y="0"/>
                  </a:cubicBezTo>
                  <a:cubicBezTo>
                    <a:pt x="335" y="7"/>
                    <a:pt x="341" y="14"/>
                    <a:pt x="348" y="21"/>
                  </a:cubicBezTo>
                  <a:cubicBezTo>
                    <a:pt x="369" y="45"/>
                    <a:pt x="369" y="45"/>
                    <a:pt x="369" y="45"/>
                  </a:cubicBezTo>
                  <a:cubicBezTo>
                    <a:pt x="383" y="61"/>
                    <a:pt x="397" y="77"/>
                    <a:pt x="412" y="93"/>
                  </a:cubicBezTo>
                  <a:cubicBezTo>
                    <a:pt x="440" y="125"/>
                    <a:pt x="469" y="157"/>
                    <a:pt x="498" y="188"/>
                  </a:cubicBezTo>
                  <a:cubicBezTo>
                    <a:pt x="513" y="204"/>
                    <a:pt x="527" y="219"/>
                    <a:pt x="542" y="234"/>
                  </a:cubicBezTo>
                  <a:cubicBezTo>
                    <a:pt x="549" y="242"/>
                    <a:pt x="556" y="250"/>
                    <a:pt x="564" y="257"/>
                  </a:cubicBezTo>
                  <a:cubicBezTo>
                    <a:pt x="575" y="269"/>
                    <a:pt x="575" y="269"/>
                    <a:pt x="575" y="269"/>
                  </a:cubicBezTo>
                  <a:cubicBezTo>
                    <a:pt x="577" y="271"/>
                    <a:pt x="578" y="272"/>
                    <a:pt x="580" y="274"/>
                  </a:cubicBezTo>
                  <a:cubicBezTo>
                    <a:pt x="581" y="276"/>
                    <a:pt x="583" y="278"/>
                    <a:pt x="584" y="279"/>
                  </a:cubicBezTo>
                  <a:cubicBezTo>
                    <a:pt x="596" y="294"/>
                    <a:pt x="606" y="310"/>
                    <a:pt x="612" y="327"/>
                  </a:cubicBezTo>
                  <a:cubicBezTo>
                    <a:pt x="618" y="345"/>
                    <a:pt x="622" y="363"/>
                    <a:pt x="622" y="382"/>
                  </a:cubicBezTo>
                  <a:cubicBezTo>
                    <a:pt x="617" y="378"/>
                    <a:pt x="615" y="369"/>
                    <a:pt x="613" y="361"/>
                  </a:cubicBezTo>
                  <a:cubicBezTo>
                    <a:pt x="612" y="352"/>
                    <a:pt x="610" y="342"/>
                    <a:pt x="608" y="335"/>
                  </a:cubicBezTo>
                  <a:cubicBezTo>
                    <a:pt x="605" y="328"/>
                    <a:pt x="602" y="321"/>
                    <a:pt x="598" y="314"/>
                  </a:cubicBezTo>
                  <a:cubicBezTo>
                    <a:pt x="595" y="307"/>
                    <a:pt x="591" y="301"/>
                    <a:pt x="586" y="295"/>
                  </a:cubicBezTo>
                  <a:cubicBezTo>
                    <a:pt x="581" y="288"/>
                    <a:pt x="576" y="282"/>
                    <a:pt x="571" y="277"/>
                  </a:cubicBezTo>
                  <a:cubicBezTo>
                    <a:pt x="564" y="270"/>
                    <a:pt x="557" y="264"/>
                    <a:pt x="551" y="257"/>
                  </a:cubicBezTo>
                  <a:cubicBezTo>
                    <a:pt x="524" y="230"/>
                    <a:pt x="498" y="203"/>
                    <a:pt x="472" y="175"/>
                  </a:cubicBezTo>
                  <a:cubicBezTo>
                    <a:pt x="446" y="147"/>
                    <a:pt x="420" y="119"/>
                    <a:pt x="394" y="90"/>
                  </a:cubicBezTo>
                  <a:cubicBezTo>
                    <a:pt x="382" y="76"/>
                    <a:pt x="369" y="61"/>
                    <a:pt x="356" y="47"/>
                  </a:cubicBezTo>
                  <a:cubicBezTo>
                    <a:pt x="350" y="40"/>
                    <a:pt x="344" y="33"/>
                    <a:pt x="338" y="26"/>
                  </a:cubicBezTo>
                  <a:cubicBezTo>
                    <a:pt x="335" y="23"/>
                    <a:pt x="332" y="19"/>
                    <a:pt x="329" y="14"/>
                  </a:cubicBezTo>
                  <a:cubicBezTo>
                    <a:pt x="326" y="17"/>
                    <a:pt x="323" y="19"/>
                    <a:pt x="320" y="22"/>
                  </a:cubicBezTo>
                  <a:cubicBezTo>
                    <a:pt x="317" y="24"/>
                    <a:pt x="317" y="24"/>
                    <a:pt x="317" y="24"/>
                  </a:cubicBezTo>
                  <a:cubicBezTo>
                    <a:pt x="313" y="28"/>
                    <a:pt x="313" y="28"/>
                    <a:pt x="313" y="28"/>
                  </a:cubicBezTo>
                  <a:cubicBezTo>
                    <a:pt x="310" y="30"/>
                    <a:pt x="307" y="33"/>
                    <a:pt x="304" y="35"/>
                  </a:cubicBezTo>
                  <a:cubicBezTo>
                    <a:pt x="292" y="45"/>
                    <a:pt x="281" y="55"/>
                    <a:pt x="269" y="65"/>
                  </a:cubicBezTo>
                  <a:cubicBezTo>
                    <a:pt x="215" y="112"/>
                    <a:pt x="164" y="163"/>
                    <a:pt x="110" y="211"/>
                  </a:cubicBezTo>
                  <a:cubicBezTo>
                    <a:pt x="96" y="224"/>
                    <a:pt x="81" y="238"/>
                    <a:pt x="66" y="251"/>
                  </a:cubicBezTo>
                  <a:cubicBezTo>
                    <a:pt x="59" y="258"/>
                    <a:pt x="51" y="265"/>
                    <a:pt x="44" y="271"/>
                  </a:cubicBezTo>
                  <a:cubicBezTo>
                    <a:pt x="34" y="280"/>
                    <a:pt x="25" y="289"/>
                    <a:pt x="15" y="298"/>
                  </a:cubicBezTo>
                  <a:cubicBezTo>
                    <a:pt x="21" y="304"/>
                    <a:pt x="26" y="310"/>
                    <a:pt x="32" y="316"/>
                  </a:cubicBezTo>
                  <a:cubicBezTo>
                    <a:pt x="40" y="325"/>
                    <a:pt x="40" y="325"/>
                    <a:pt x="40" y="325"/>
                  </a:cubicBezTo>
                  <a:cubicBezTo>
                    <a:pt x="47" y="332"/>
                    <a:pt x="47" y="332"/>
                    <a:pt x="47" y="332"/>
                  </a:cubicBezTo>
                  <a:cubicBezTo>
                    <a:pt x="56" y="342"/>
                    <a:pt x="64" y="351"/>
                    <a:pt x="73" y="361"/>
                  </a:cubicBezTo>
                  <a:cubicBezTo>
                    <a:pt x="91" y="380"/>
                    <a:pt x="108" y="400"/>
                    <a:pt x="126" y="419"/>
                  </a:cubicBezTo>
                  <a:cubicBezTo>
                    <a:pt x="163" y="458"/>
                    <a:pt x="200" y="497"/>
                    <a:pt x="238" y="536"/>
                  </a:cubicBezTo>
                  <a:cubicBezTo>
                    <a:pt x="251" y="549"/>
                    <a:pt x="264" y="561"/>
                    <a:pt x="277" y="574"/>
                  </a:cubicBezTo>
                  <a:cubicBezTo>
                    <a:pt x="291" y="587"/>
                    <a:pt x="307" y="599"/>
                    <a:pt x="325" y="607"/>
                  </a:cubicBezTo>
                  <a:cubicBezTo>
                    <a:pt x="334" y="611"/>
                    <a:pt x="343" y="615"/>
                    <a:pt x="352" y="618"/>
                  </a:cubicBezTo>
                  <a:cubicBezTo>
                    <a:pt x="361" y="620"/>
                    <a:pt x="371" y="623"/>
                    <a:pt x="381" y="624"/>
                  </a:cubicBezTo>
                  <a:cubicBezTo>
                    <a:pt x="390" y="625"/>
                    <a:pt x="400" y="626"/>
                    <a:pt x="410" y="625"/>
                  </a:cubicBezTo>
                  <a:cubicBezTo>
                    <a:pt x="419" y="625"/>
                    <a:pt x="428" y="625"/>
                    <a:pt x="437" y="624"/>
                  </a:cubicBezTo>
                  <a:cubicBezTo>
                    <a:pt x="471" y="623"/>
                    <a:pt x="505" y="622"/>
                    <a:pt x="539" y="621"/>
                  </a:cubicBezTo>
                  <a:cubicBezTo>
                    <a:pt x="556" y="621"/>
                    <a:pt x="573" y="620"/>
                    <a:pt x="590" y="620"/>
                  </a:cubicBezTo>
                  <a:cubicBezTo>
                    <a:pt x="646" y="618"/>
                    <a:pt x="646" y="618"/>
                    <a:pt x="646" y="618"/>
                  </a:cubicBezTo>
                  <a:cubicBezTo>
                    <a:pt x="646" y="611"/>
                    <a:pt x="646" y="603"/>
                    <a:pt x="645" y="596"/>
                  </a:cubicBezTo>
                  <a:cubicBezTo>
                    <a:pt x="645" y="582"/>
                    <a:pt x="644" y="569"/>
                    <a:pt x="644" y="555"/>
                  </a:cubicBezTo>
                  <a:cubicBezTo>
                    <a:pt x="643" y="542"/>
                    <a:pt x="643" y="528"/>
                    <a:pt x="643" y="515"/>
                  </a:cubicBezTo>
                  <a:cubicBezTo>
                    <a:pt x="642" y="488"/>
                    <a:pt x="642" y="460"/>
                    <a:pt x="642" y="432"/>
                  </a:cubicBezTo>
                  <a:cubicBezTo>
                    <a:pt x="642" y="415"/>
                    <a:pt x="637" y="396"/>
                    <a:pt x="647"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稻壳儿春秋广告/盗版必究        原创来源：http://chn.docer.com/works?userid=199329941#!/work_time"/>
            <p:cNvSpPr/>
            <p:nvPr/>
          </p:nvSpPr>
          <p:spPr bwMode="auto">
            <a:xfrm>
              <a:off x="3852" y="1098"/>
              <a:ext cx="1318" cy="1330"/>
            </a:xfrm>
            <a:custGeom>
              <a:avLst/>
              <a:gdLst>
                <a:gd name="T0" fmla="*/ 40 w 629"/>
                <a:gd name="T1" fmla="*/ 456 h 634"/>
                <a:gd name="T2" fmla="*/ 40 w 629"/>
                <a:gd name="T3" fmla="*/ 594 h 634"/>
                <a:gd name="T4" fmla="*/ 40 w 629"/>
                <a:gd name="T5" fmla="*/ 610 h 634"/>
                <a:gd name="T6" fmla="*/ 41 w 629"/>
                <a:gd name="T7" fmla="*/ 624 h 634"/>
                <a:gd name="T8" fmla="*/ 81 w 629"/>
                <a:gd name="T9" fmla="*/ 622 h 634"/>
                <a:gd name="T10" fmla="*/ 245 w 629"/>
                <a:gd name="T11" fmla="*/ 614 h 634"/>
                <a:gd name="T12" fmla="*/ 256 w 629"/>
                <a:gd name="T13" fmla="*/ 613 h 634"/>
                <a:gd name="T14" fmla="*/ 271 w 629"/>
                <a:gd name="T15" fmla="*/ 612 h 634"/>
                <a:gd name="T16" fmla="*/ 337 w 629"/>
                <a:gd name="T17" fmla="*/ 585 h 634"/>
                <a:gd name="T18" fmla="*/ 360 w 629"/>
                <a:gd name="T19" fmla="*/ 566 h 634"/>
                <a:gd name="T20" fmla="*/ 375 w 629"/>
                <a:gd name="T21" fmla="*/ 551 h 634"/>
                <a:gd name="T22" fmla="*/ 582 w 629"/>
                <a:gd name="T23" fmla="*/ 353 h 634"/>
                <a:gd name="T24" fmla="*/ 606 w 629"/>
                <a:gd name="T25" fmla="*/ 330 h 634"/>
                <a:gd name="T26" fmla="*/ 607 w 629"/>
                <a:gd name="T27" fmla="*/ 329 h 634"/>
                <a:gd name="T28" fmla="*/ 614 w 629"/>
                <a:gd name="T29" fmla="*/ 324 h 634"/>
                <a:gd name="T30" fmla="*/ 608 w 629"/>
                <a:gd name="T31" fmla="*/ 316 h 634"/>
                <a:gd name="T32" fmla="*/ 607 w 629"/>
                <a:gd name="T33" fmla="*/ 316 h 634"/>
                <a:gd name="T34" fmla="*/ 602 w 629"/>
                <a:gd name="T35" fmla="*/ 310 h 634"/>
                <a:gd name="T36" fmla="*/ 560 w 629"/>
                <a:gd name="T37" fmla="*/ 264 h 634"/>
                <a:gd name="T38" fmla="*/ 363 w 629"/>
                <a:gd name="T39" fmla="*/ 42 h 634"/>
                <a:gd name="T40" fmla="*/ 240 w 629"/>
                <a:gd name="T41" fmla="*/ 103 h 634"/>
                <a:gd name="T42" fmla="*/ 99 w 629"/>
                <a:gd name="T43" fmla="*/ 233 h 634"/>
                <a:gd name="T44" fmla="*/ 64 w 629"/>
                <a:gd name="T45" fmla="*/ 266 h 634"/>
                <a:gd name="T46" fmla="*/ 52 w 629"/>
                <a:gd name="T47" fmla="*/ 279 h 634"/>
                <a:gd name="T48" fmla="*/ 7 w 629"/>
                <a:gd name="T49" fmla="*/ 408 h 634"/>
                <a:gd name="T50" fmla="*/ 9 w 629"/>
                <a:gd name="T51" fmla="*/ 345 h 634"/>
                <a:gd name="T52" fmla="*/ 56 w 629"/>
                <a:gd name="T53" fmla="*/ 262 h 634"/>
                <a:gd name="T54" fmla="*/ 158 w 629"/>
                <a:gd name="T55" fmla="*/ 163 h 634"/>
                <a:gd name="T56" fmla="*/ 286 w 629"/>
                <a:gd name="T57" fmla="*/ 48 h 634"/>
                <a:gd name="T58" fmla="*/ 339 w 629"/>
                <a:gd name="T59" fmla="*/ 0 h 634"/>
                <a:gd name="T60" fmla="*/ 368 w 629"/>
                <a:gd name="T61" fmla="*/ 33 h 634"/>
                <a:gd name="T62" fmla="*/ 379 w 629"/>
                <a:gd name="T63" fmla="*/ 46 h 634"/>
                <a:gd name="T64" fmla="*/ 554 w 629"/>
                <a:gd name="T65" fmla="*/ 240 h 634"/>
                <a:gd name="T66" fmla="*/ 614 w 629"/>
                <a:gd name="T67" fmla="*/ 307 h 634"/>
                <a:gd name="T68" fmla="*/ 619 w 629"/>
                <a:gd name="T69" fmla="*/ 333 h 634"/>
                <a:gd name="T70" fmla="*/ 606 w 629"/>
                <a:gd name="T71" fmla="*/ 344 h 634"/>
                <a:gd name="T72" fmla="*/ 520 w 629"/>
                <a:gd name="T73" fmla="*/ 424 h 634"/>
                <a:gd name="T74" fmla="*/ 367 w 629"/>
                <a:gd name="T75" fmla="*/ 576 h 634"/>
                <a:gd name="T76" fmla="*/ 306 w 629"/>
                <a:gd name="T77" fmla="*/ 616 h 634"/>
                <a:gd name="T78" fmla="*/ 258 w 629"/>
                <a:gd name="T79" fmla="*/ 626 h 634"/>
                <a:gd name="T80" fmla="*/ 128 w 629"/>
                <a:gd name="T81" fmla="*/ 630 h 634"/>
                <a:gd name="T82" fmla="*/ 52 w 629"/>
                <a:gd name="T83" fmla="*/ 633 h 634"/>
                <a:gd name="T84" fmla="*/ 30 w 629"/>
                <a:gd name="T85" fmla="*/ 619 h 634"/>
                <a:gd name="T86" fmla="*/ 29 w 629"/>
                <a:gd name="T87" fmla="*/ 601 h 634"/>
                <a:gd name="T88" fmla="*/ 27 w 629"/>
                <a:gd name="T89" fmla="*/ 541 h 634"/>
                <a:gd name="T90" fmla="*/ 32 w 629"/>
                <a:gd name="T91" fmla="*/ 40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9" h="634">
                  <a:moveTo>
                    <a:pt x="32" y="408"/>
                  </a:moveTo>
                  <a:cubicBezTo>
                    <a:pt x="46" y="417"/>
                    <a:pt x="40" y="442"/>
                    <a:pt x="40" y="456"/>
                  </a:cubicBezTo>
                  <a:cubicBezTo>
                    <a:pt x="39" y="487"/>
                    <a:pt x="39" y="518"/>
                    <a:pt x="39" y="548"/>
                  </a:cubicBezTo>
                  <a:cubicBezTo>
                    <a:pt x="40" y="563"/>
                    <a:pt x="40" y="579"/>
                    <a:pt x="40" y="594"/>
                  </a:cubicBezTo>
                  <a:cubicBezTo>
                    <a:pt x="40" y="605"/>
                    <a:pt x="40" y="605"/>
                    <a:pt x="40" y="605"/>
                  </a:cubicBezTo>
                  <a:cubicBezTo>
                    <a:pt x="40" y="610"/>
                    <a:pt x="40" y="610"/>
                    <a:pt x="40" y="610"/>
                  </a:cubicBezTo>
                  <a:cubicBezTo>
                    <a:pt x="40" y="613"/>
                    <a:pt x="40" y="613"/>
                    <a:pt x="40" y="613"/>
                  </a:cubicBezTo>
                  <a:cubicBezTo>
                    <a:pt x="41" y="617"/>
                    <a:pt x="41" y="620"/>
                    <a:pt x="41" y="624"/>
                  </a:cubicBezTo>
                  <a:cubicBezTo>
                    <a:pt x="46" y="623"/>
                    <a:pt x="50" y="623"/>
                    <a:pt x="54" y="623"/>
                  </a:cubicBezTo>
                  <a:cubicBezTo>
                    <a:pt x="63" y="622"/>
                    <a:pt x="72" y="622"/>
                    <a:pt x="81" y="622"/>
                  </a:cubicBezTo>
                  <a:cubicBezTo>
                    <a:pt x="100" y="621"/>
                    <a:pt x="118" y="620"/>
                    <a:pt x="136" y="619"/>
                  </a:cubicBezTo>
                  <a:cubicBezTo>
                    <a:pt x="173" y="618"/>
                    <a:pt x="209" y="616"/>
                    <a:pt x="245" y="614"/>
                  </a:cubicBezTo>
                  <a:cubicBezTo>
                    <a:pt x="252" y="613"/>
                    <a:pt x="252" y="613"/>
                    <a:pt x="252" y="613"/>
                  </a:cubicBezTo>
                  <a:cubicBezTo>
                    <a:pt x="256" y="613"/>
                    <a:pt x="256" y="613"/>
                    <a:pt x="256" y="613"/>
                  </a:cubicBezTo>
                  <a:cubicBezTo>
                    <a:pt x="259" y="613"/>
                    <a:pt x="259" y="613"/>
                    <a:pt x="259" y="613"/>
                  </a:cubicBezTo>
                  <a:cubicBezTo>
                    <a:pt x="263" y="613"/>
                    <a:pt x="267" y="612"/>
                    <a:pt x="271" y="612"/>
                  </a:cubicBezTo>
                  <a:cubicBezTo>
                    <a:pt x="279" y="610"/>
                    <a:pt x="286" y="608"/>
                    <a:pt x="294" y="606"/>
                  </a:cubicBezTo>
                  <a:cubicBezTo>
                    <a:pt x="309" y="601"/>
                    <a:pt x="324" y="594"/>
                    <a:pt x="337" y="585"/>
                  </a:cubicBezTo>
                  <a:cubicBezTo>
                    <a:pt x="343" y="581"/>
                    <a:pt x="350" y="576"/>
                    <a:pt x="355" y="570"/>
                  </a:cubicBezTo>
                  <a:cubicBezTo>
                    <a:pt x="360" y="566"/>
                    <a:pt x="360" y="566"/>
                    <a:pt x="360" y="566"/>
                  </a:cubicBezTo>
                  <a:cubicBezTo>
                    <a:pt x="365" y="561"/>
                    <a:pt x="365" y="561"/>
                    <a:pt x="365" y="561"/>
                  </a:cubicBezTo>
                  <a:cubicBezTo>
                    <a:pt x="375" y="551"/>
                    <a:pt x="375" y="551"/>
                    <a:pt x="375" y="551"/>
                  </a:cubicBezTo>
                  <a:cubicBezTo>
                    <a:pt x="388" y="538"/>
                    <a:pt x="402" y="524"/>
                    <a:pt x="416" y="511"/>
                  </a:cubicBezTo>
                  <a:cubicBezTo>
                    <a:pt x="470" y="458"/>
                    <a:pt x="527" y="405"/>
                    <a:pt x="582" y="353"/>
                  </a:cubicBezTo>
                  <a:cubicBezTo>
                    <a:pt x="590" y="346"/>
                    <a:pt x="597" y="339"/>
                    <a:pt x="605" y="332"/>
                  </a:cubicBezTo>
                  <a:cubicBezTo>
                    <a:pt x="606" y="330"/>
                    <a:pt x="606" y="330"/>
                    <a:pt x="606" y="330"/>
                  </a:cubicBezTo>
                  <a:cubicBezTo>
                    <a:pt x="606" y="330"/>
                    <a:pt x="606" y="330"/>
                    <a:pt x="607" y="330"/>
                  </a:cubicBezTo>
                  <a:cubicBezTo>
                    <a:pt x="607" y="329"/>
                    <a:pt x="607" y="329"/>
                    <a:pt x="607" y="329"/>
                  </a:cubicBezTo>
                  <a:cubicBezTo>
                    <a:pt x="609" y="327"/>
                    <a:pt x="609" y="327"/>
                    <a:pt x="609" y="327"/>
                  </a:cubicBezTo>
                  <a:cubicBezTo>
                    <a:pt x="614" y="324"/>
                    <a:pt x="614" y="324"/>
                    <a:pt x="614" y="324"/>
                  </a:cubicBezTo>
                  <a:cubicBezTo>
                    <a:pt x="609" y="317"/>
                    <a:pt x="609" y="317"/>
                    <a:pt x="609" y="317"/>
                  </a:cubicBezTo>
                  <a:cubicBezTo>
                    <a:pt x="608" y="316"/>
                    <a:pt x="608" y="316"/>
                    <a:pt x="608" y="316"/>
                  </a:cubicBezTo>
                  <a:cubicBezTo>
                    <a:pt x="608" y="316"/>
                    <a:pt x="608" y="316"/>
                    <a:pt x="608" y="316"/>
                  </a:cubicBezTo>
                  <a:cubicBezTo>
                    <a:pt x="607" y="316"/>
                    <a:pt x="607" y="316"/>
                    <a:pt x="607" y="316"/>
                  </a:cubicBezTo>
                  <a:cubicBezTo>
                    <a:pt x="606" y="315"/>
                    <a:pt x="606" y="315"/>
                    <a:pt x="606" y="315"/>
                  </a:cubicBezTo>
                  <a:cubicBezTo>
                    <a:pt x="602" y="310"/>
                    <a:pt x="602" y="310"/>
                    <a:pt x="602" y="310"/>
                  </a:cubicBezTo>
                  <a:cubicBezTo>
                    <a:pt x="594" y="301"/>
                    <a:pt x="594" y="301"/>
                    <a:pt x="594" y="301"/>
                  </a:cubicBezTo>
                  <a:cubicBezTo>
                    <a:pt x="560" y="264"/>
                    <a:pt x="560" y="264"/>
                    <a:pt x="560" y="264"/>
                  </a:cubicBezTo>
                  <a:cubicBezTo>
                    <a:pt x="538" y="240"/>
                    <a:pt x="516" y="215"/>
                    <a:pt x="494" y="190"/>
                  </a:cubicBezTo>
                  <a:cubicBezTo>
                    <a:pt x="450" y="141"/>
                    <a:pt x="406" y="91"/>
                    <a:pt x="363" y="42"/>
                  </a:cubicBezTo>
                  <a:cubicBezTo>
                    <a:pt x="355" y="33"/>
                    <a:pt x="347" y="24"/>
                    <a:pt x="338" y="15"/>
                  </a:cubicBezTo>
                  <a:cubicBezTo>
                    <a:pt x="306" y="44"/>
                    <a:pt x="273" y="74"/>
                    <a:pt x="240" y="103"/>
                  </a:cubicBezTo>
                  <a:cubicBezTo>
                    <a:pt x="208" y="132"/>
                    <a:pt x="176" y="161"/>
                    <a:pt x="145" y="190"/>
                  </a:cubicBezTo>
                  <a:cubicBezTo>
                    <a:pt x="130" y="204"/>
                    <a:pt x="114" y="219"/>
                    <a:pt x="99" y="233"/>
                  </a:cubicBezTo>
                  <a:cubicBezTo>
                    <a:pt x="91" y="241"/>
                    <a:pt x="83" y="248"/>
                    <a:pt x="76" y="255"/>
                  </a:cubicBezTo>
                  <a:cubicBezTo>
                    <a:pt x="64" y="266"/>
                    <a:pt x="64" y="266"/>
                    <a:pt x="64" y="266"/>
                  </a:cubicBezTo>
                  <a:cubicBezTo>
                    <a:pt x="62" y="268"/>
                    <a:pt x="60" y="271"/>
                    <a:pt x="58" y="273"/>
                  </a:cubicBezTo>
                  <a:cubicBezTo>
                    <a:pt x="56" y="275"/>
                    <a:pt x="54" y="277"/>
                    <a:pt x="52" y="279"/>
                  </a:cubicBezTo>
                  <a:cubicBezTo>
                    <a:pt x="37" y="297"/>
                    <a:pt x="25" y="318"/>
                    <a:pt x="17" y="340"/>
                  </a:cubicBezTo>
                  <a:cubicBezTo>
                    <a:pt x="10" y="362"/>
                    <a:pt x="6" y="385"/>
                    <a:pt x="7" y="408"/>
                  </a:cubicBezTo>
                  <a:cubicBezTo>
                    <a:pt x="2" y="403"/>
                    <a:pt x="0" y="392"/>
                    <a:pt x="1" y="379"/>
                  </a:cubicBezTo>
                  <a:cubicBezTo>
                    <a:pt x="2" y="367"/>
                    <a:pt x="6" y="354"/>
                    <a:pt x="9" y="345"/>
                  </a:cubicBezTo>
                  <a:cubicBezTo>
                    <a:pt x="14" y="325"/>
                    <a:pt x="23" y="305"/>
                    <a:pt x="35" y="288"/>
                  </a:cubicBezTo>
                  <a:cubicBezTo>
                    <a:pt x="41" y="279"/>
                    <a:pt x="48" y="270"/>
                    <a:pt x="56" y="262"/>
                  </a:cubicBezTo>
                  <a:cubicBezTo>
                    <a:pt x="63" y="256"/>
                    <a:pt x="69" y="249"/>
                    <a:pt x="76" y="242"/>
                  </a:cubicBezTo>
                  <a:cubicBezTo>
                    <a:pt x="103" y="216"/>
                    <a:pt x="130" y="189"/>
                    <a:pt x="158" y="163"/>
                  </a:cubicBezTo>
                  <a:cubicBezTo>
                    <a:pt x="186" y="137"/>
                    <a:pt x="214" y="111"/>
                    <a:pt x="243" y="86"/>
                  </a:cubicBezTo>
                  <a:cubicBezTo>
                    <a:pt x="257" y="73"/>
                    <a:pt x="272" y="60"/>
                    <a:pt x="286" y="48"/>
                  </a:cubicBezTo>
                  <a:cubicBezTo>
                    <a:pt x="293" y="41"/>
                    <a:pt x="300" y="35"/>
                    <a:pt x="307" y="29"/>
                  </a:cubicBezTo>
                  <a:cubicBezTo>
                    <a:pt x="318" y="19"/>
                    <a:pt x="328" y="10"/>
                    <a:pt x="339" y="0"/>
                  </a:cubicBezTo>
                  <a:cubicBezTo>
                    <a:pt x="346" y="9"/>
                    <a:pt x="354" y="18"/>
                    <a:pt x="362" y="27"/>
                  </a:cubicBezTo>
                  <a:cubicBezTo>
                    <a:pt x="368" y="33"/>
                    <a:pt x="368" y="33"/>
                    <a:pt x="368" y="33"/>
                  </a:cubicBezTo>
                  <a:cubicBezTo>
                    <a:pt x="372" y="37"/>
                    <a:pt x="372" y="37"/>
                    <a:pt x="372" y="37"/>
                  </a:cubicBezTo>
                  <a:cubicBezTo>
                    <a:pt x="374" y="40"/>
                    <a:pt x="377" y="43"/>
                    <a:pt x="379" y="46"/>
                  </a:cubicBezTo>
                  <a:cubicBezTo>
                    <a:pt x="389" y="57"/>
                    <a:pt x="399" y="69"/>
                    <a:pt x="409" y="80"/>
                  </a:cubicBezTo>
                  <a:cubicBezTo>
                    <a:pt x="455" y="135"/>
                    <a:pt x="506" y="187"/>
                    <a:pt x="554" y="240"/>
                  </a:cubicBezTo>
                  <a:cubicBezTo>
                    <a:pt x="567" y="255"/>
                    <a:pt x="581" y="269"/>
                    <a:pt x="594" y="284"/>
                  </a:cubicBezTo>
                  <a:cubicBezTo>
                    <a:pt x="601" y="292"/>
                    <a:pt x="607" y="299"/>
                    <a:pt x="614" y="307"/>
                  </a:cubicBezTo>
                  <a:cubicBezTo>
                    <a:pt x="619" y="312"/>
                    <a:pt x="624" y="318"/>
                    <a:pt x="629" y="324"/>
                  </a:cubicBezTo>
                  <a:cubicBezTo>
                    <a:pt x="626" y="327"/>
                    <a:pt x="622" y="330"/>
                    <a:pt x="619" y="333"/>
                  </a:cubicBezTo>
                  <a:cubicBezTo>
                    <a:pt x="614" y="338"/>
                    <a:pt x="614" y="338"/>
                    <a:pt x="614" y="338"/>
                  </a:cubicBezTo>
                  <a:cubicBezTo>
                    <a:pt x="606" y="344"/>
                    <a:pt x="606" y="344"/>
                    <a:pt x="606" y="344"/>
                  </a:cubicBezTo>
                  <a:cubicBezTo>
                    <a:pt x="597" y="353"/>
                    <a:pt x="587" y="362"/>
                    <a:pt x="578" y="371"/>
                  </a:cubicBezTo>
                  <a:cubicBezTo>
                    <a:pt x="559" y="388"/>
                    <a:pt x="539" y="406"/>
                    <a:pt x="520" y="424"/>
                  </a:cubicBezTo>
                  <a:cubicBezTo>
                    <a:pt x="482" y="461"/>
                    <a:pt x="443" y="498"/>
                    <a:pt x="404" y="537"/>
                  </a:cubicBezTo>
                  <a:cubicBezTo>
                    <a:pt x="392" y="550"/>
                    <a:pt x="379" y="563"/>
                    <a:pt x="367" y="576"/>
                  </a:cubicBezTo>
                  <a:cubicBezTo>
                    <a:pt x="356" y="587"/>
                    <a:pt x="343" y="597"/>
                    <a:pt x="328" y="605"/>
                  </a:cubicBezTo>
                  <a:cubicBezTo>
                    <a:pt x="321" y="609"/>
                    <a:pt x="314" y="613"/>
                    <a:pt x="306" y="616"/>
                  </a:cubicBezTo>
                  <a:cubicBezTo>
                    <a:pt x="298" y="619"/>
                    <a:pt x="290" y="621"/>
                    <a:pt x="282" y="623"/>
                  </a:cubicBezTo>
                  <a:cubicBezTo>
                    <a:pt x="274" y="625"/>
                    <a:pt x="266" y="626"/>
                    <a:pt x="258" y="626"/>
                  </a:cubicBezTo>
                  <a:cubicBezTo>
                    <a:pt x="249" y="627"/>
                    <a:pt x="240" y="627"/>
                    <a:pt x="231" y="627"/>
                  </a:cubicBezTo>
                  <a:cubicBezTo>
                    <a:pt x="197" y="629"/>
                    <a:pt x="163" y="629"/>
                    <a:pt x="128" y="630"/>
                  </a:cubicBezTo>
                  <a:cubicBezTo>
                    <a:pt x="111" y="631"/>
                    <a:pt x="94" y="632"/>
                    <a:pt x="77" y="632"/>
                  </a:cubicBezTo>
                  <a:cubicBezTo>
                    <a:pt x="52" y="633"/>
                    <a:pt x="52" y="633"/>
                    <a:pt x="52" y="633"/>
                  </a:cubicBezTo>
                  <a:cubicBezTo>
                    <a:pt x="31" y="634"/>
                    <a:pt x="31" y="634"/>
                    <a:pt x="31" y="634"/>
                  </a:cubicBezTo>
                  <a:cubicBezTo>
                    <a:pt x="30" y="629"/>
                    <a:pt x="30" y="624"/>
                    <a:pt x="30" y="619"/>
                  </a:cubicBezTo>
                  <a:cubicBezTo>
                    <a:pt x="29" y="611"/>
                    <a:pt x="29" y="611"/>
                    <a:pt x="29" y="611"/>
                  </a:cubicBezTo>
                  <a:cubicBezTo>
                    <a:pt x="29" y="601"/>
                    <a:pt x="29" y="601"/>
                    <a:pt x="29" y="601"/>
                  </a:cubicBezTo>
                  <a:cubicBezTo>
                    <a:pt x="29" y="594"/>
                    <a:pt x="28" y="588"/>
                    <a:pt x="28" y="581"/>
                  </a:cubicBezTo>
                  <a:cubicBezTo>
                    <a:pt x="28" y="568"/>
                    <a:pt x="27" y="554"/>
                    <a:pt x="27" y="541"/>
                  </a:cubicBezTo>
                  <a:cubicBezTo>
                    <a:pt x="26" y="514"/>
                    <a:pt x="26" y="486"/>
                    <a:pt x="26" y="458"/>
                  </a:cubicBezTo>
                  <a:cubicBezTo>
                    <a:pt x="26" y="441"/>
                    <a:pt x="22" y="422"/>
                    <a:pt x="32"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稻壳儿春秋广告/盗版必究        原创来源：http://chn.docer.com/works?userid=199329941#!/work_time"/>
            <p:cNvSpPr/>
            <p:nvPr/>
          </p:nvSpPr>
          <p:spPr bwMode="auto">
            <a:xfrm>
              <a:off x="2524" y="2560"/>
              <a:ext cx="1320" cy="1329"/>
            </a:xfrm>
            <a:custGeom>
              <a:avLst/>
              <a:gdLst>
                <a:gd name="T0" fmla="*/ 590 w 630"/>
                <a:gd name="T1" fmla="*/ 178 h 634"/>
                <a:gd name="T2" fmla="*/ 590 w 630"/>
                <a:gd name="T3" fmla="*/ 40 h 634"/>
                <a:gd name="T4" fmla="*/ 589 w 630"/>
                <a:gd name="T5" fmla="*/ 24 h 634"/>
                <a:gd name="T6" fmla="*/ 588 w 630"/>
                <a:gd name="T7" fmla="*/ 10 h 634"/>
                <a:gd name="T8" fmla="*/ 548 w 630"/>
                <a:gd name="T9" fmla="*/ 12 h 634"/>
                <a:gd name="T10" fmla="*/ 383 w 630"/>
                <a:gd name="T11" fmla="*/ 20 h 634"/>
                <a:gd name="T12" fmla="*/ 335 w 630"/>
                <a:gd name="T13" fmla="*/ 28 h 634"/>
                <a:gd name="T14" fmla="*/ 273 w 630"/>
                <a:gd name="T15" fmla="*/ 64 h 634"/>
                <a:gd name="T16" fmla="*/ 270 w 630"/>
                <a:gd name="T17" fmla="*/ 67 h 634"/>
                <a:gd name="T18" fmla="*/ 263 w 630"/>
                <a:gd name="T19" fmla="*/ 73 h 634"/>
                <a:gd name="T20" fmla="*/ 213 w 630"/>
                <a:gd name="T21" fmla="*/ 123 h 634"/>
                <a:gd name="T22" fmla="*/ 24 w 630"/>
                <a:gd name="T23" fmla="*/ 302 h 634"/>
                <a:gd name="T24" fmla="*/ 23 w 630"/>
                <a:gd name="T25" fmla="*/ 303 h 634"/>
                <a:gd name="T26" fmla="*/ 22 w 630"/>
                <a:gd name="T27" fmla="*/ 304 h 634"/>
                <a:gd name="T28" fmla="*/ 16 w 630"/>
                <a:gd name="T29" fmla="*/ 309 h 634"/>
                <a:gd name="T30" fmla="*/ 22 w 630"/>
                <a:gd name="T31" fmla="*/ 317 h 634"/>
                <a:gd name="T32" fmla="*/ 22 w 630"/>
                <a:gd name="T33" fmla="*/ 317 h 634"/>
                <a:gd name="T34" fmla="*/ 28 w 630"/>
                <a:gd name="T35" fmla="*/ 323 h 634"/>
                <a:gd name="T36" fmla="*/ 69 w 630"/>
                <a:gd name="T37" fmla="*/ 369 h 634"/>
                <a:gd name="T38" fmla="*/ 267 w 630"/>
                <a:gd name="T39" fmla="*/ 592 h 634"/>
                <a:gd name="T40" fmla="*/ 389 w 630"/>
                <a:gd name="T41" fmla="*/ 531 h 634"/>
                <a:gd name="T42" fmla="*/ 531 w 630"/>
                <a:gd name="T43" fmla="*/ 400 h 634"/>
                <a:gd name="T44" fmla="*/ 565 w 630"/>
                <a:gd name="T45" fmla="*/ 367 h 634"/>
                <a:gd name="T46" fmla="*/ 577 w 630"/>
                <a:gd name="T47" fmla="*/ 354 h 634"/>
                <a:gd name="T48" fmla="*/ 623 w 630"/>
                <a:gd name="T49" fmla="*/ 225 h 634"/>
                <a:gd name="T50" fmla="*/ 621 w 630"/>
                <a:gd name="T51" fmla="*/ 288 h 634"/>
                <a:gd name="T52" fmla="*/ 573 w 630"/>
                <a:gd name="T53" fmla="*/ 371 h 634"/>
                <a:gd name="T54" fmla="*/ 471 w 630"/>
                <a:gd name="T55" fmla="*/ 470 h 634"/>
                <a:gd name="T56" fmla="*/ 344 w 630"/>
                <a:gd name="T57" fmla="*/ 586 h 634"/>
                <a:gd name="T58" fmla="*/ 291 w 630"/>
                <a:gd name="T59" fmla="*/ 634 h 634"/>
                <a:gd name="T60" fmla="*/ 262 w 630"/>
                <a:gd name="T61" fmla="*/ 602 h 634"/>
                <a:gd name="T62" fmla="*/ 251 w 630"/>
                <a:gd name="T63" fmla="*/ 588 h 634"/>
                <a:gd name="T64" fmla="*/ 76 w 630"/>
                <a:gd name="T65" fmla="*/ 394 h 634"/>
                <a:gd name="T66" fmla="*/ 16 w 630"/>
                <a:gd name="T67" fmla="*/ 326 h 634"/>
                <a:gd name="T68" fmla="*/ 11 w 630"/>
                <a:gd name="T69" fmla="*/ 300 h 634"/>
                <a:gd name="T70" fmla="*/ 23 w 630"/>
                <a:gd name="T71" fmla="*/ 289 h 634"/>
                <a:gd name="T72" fmla="*/ 109 w 630"/>
                <a:gd name="T73" fmla="*/ 209 h 634"/>
                <a:gd name="T74" fmla="*/ 261 w 630"/>
                <a:gd name="T75" fmla="*/ 58 h 634"/>
                <a:gd name="T76" fmla="*/ 300 w 630"/>
                <a:gd name="T77" fmla="*/ 29 h 634"/>
                <a:gd name="T78" fmla="*/ 371 w 630"/>
                <a:gd name="T79" fmla="*/ 8 h 634"/>
                <a:gd name="T80" fmla="*/ 398 w 630"/>
                <a:gd name="T81" fmla="*/ 7 h 634"/>
                <a:gd name="T82" fmla="*/ 552 w 630"/>
                <a:gd name="T83" fmla="*/ 2 h 634"/>
                <a:gd name="T84" fmla="*/ 599 w 630"/>
                <a:gd name="T85" fmla="*/ 0 h 634"/>
                <a:gd name="T86" fmla="*/ 600 w 630"/>
                <a:gd name="T87" fmla="*/ 22 h 634"/>
                <a:gd name="T88" fmla="*/ 601 w 630"/>
                <a:gd name="T89" fmla="*/ 52 h 634"/>
                <a:gd name="T90" fmla="*/ 603 w 630"/>
                <a:gd name="T91" fmla="*/ 175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0" h="634">
                  <a:moveTo>
                    <a:pt x="598" y="225"/>
                  </a:moveTo>
                  <a:cubicBezTo>
                    <a:pt x="583" y="216"/>
                    <a:pt x="590" y="191"/>
                    <a:pt x="590" y="178"/>
                  </a:cubicBezTo>
                  <a:cubicBezTo>
                    <a:pt x="590" y="147"/>
                    <a:pt x="591" y="116"/>
                    <a:pt x="590" y="86"/>
                  </a:cubicBezTo>
                  <a:cubicBezTo>
                    <a:pt x="590" y="70"/>
                    <a:pt x="590" y="55"/>
                    <a:pt x="590" y="40"/>
                  </a:cubicBezTo>
                  <a:cubicBezTo>
                    <a:pt x="589" y="29"/>
                    <a:pt x="589" y="29"/>
                    <a:pt x="589" y="29"/>
                  </a:cubicBezTo>
                  <a:cubicBezTo>
                    <a:pt x="589" y="24"/>
                    <a:pt x="589" y="24"/>
                    <a:pt x="589" y="24"/>
                  </a:cubicBezTo>
                  <a:cubicBezTo>
                    <a:pt x="589" y="21"/>
                    <a:pt x="589" y="21"/>
                    <a:pt x="589" y="21"/>
                  </a:cubicBezTo>
                  <a:cubicBezTo>
                    <a:pt x="589" y="17"/>
                    <a:pt x="589" y="14"/>
                    <a:pt x="588" y="10"/>
                  </a:cubicBezTo>
                  <a:cubicBezTo>
                    <a:pt x="584" y="11"/>
                    <a:pt x="580" y="11"/>
                    <a:pt x="575" y="11"/>
                  </a:cubicBezTo>
                  <a:cubicBezTo>
                    <a:pt x="566" y="12"/>
                    <a:pt x="557" y="12"/>
                    <a:pt x="548" y="12"/>
                  </a:cubicBezTo>
                  <a:cubicBezTo>
                    <a:pt x="529" y="13"/>
                    <a:pt x="511" y="14"/>
                    <a:pt x="493" y="15"/>
                  </a:cubicBezTo>
                  <a:cubicBezTo>
                    <a:pt x="456" y="16"/>
                    <a:pt x="420" y="18"/>
                    <a:pt x="383" y="20"/>
                  </a:cubicBezTo>
                  <a:cubicBezTo>
                    <a:pt x="373" y="21"/>
                    <a:pt x="366" y="21"/>
                    <a:pt x="358" y="23"/>
                  </a:cubicBezTo>
                  <a:cubicBezTo>
                    <a:pt x="350" y="24"/>
                    <a:pt x="342" y="26"/>
                    <a:pt x="335" y="28"/>
                  </a:cubicBezTo>
                  <a:cubicBezTo>
                    <a:pt x="319" y="33"/>
                    <a:pt x="305" y="40"/>
                    <a:pt x="292" y="49"/>
                  </a:cubicBezTo>
                  <a:cubicBezTo>
                    <a:pt x="285" y="54"/>
                    <a:pt x="279" y="59"/>
                    <a:pt x="273" y="64"/>
                  </a:cubicBezTo>
                  <a:cubicBezTo>
                    <a:pt x="271" y="66"/>
                    <a:pt x="271" y="66"/>
                    <a:pt x="271" y="66"/>
                  </a:cubicBezTo>
                  <a:cubicBezTo>
                    <a:pt x="270" y="67"/>
                    <a:pt x="270" y="67"/>
                    <a:pt x="270" y="67"/>
                  </a:cubicBezTo>
                  <a:cubicBezTo>
                    <a:pt x="268" y="68"/>
                    <a:pt x="268" y="68"/>
                    <a:pt x="268" y="68"/>
                  </a:cubicBezTo>
                  <a:cubicBezTo>
                    <a:pt x="263" y="73"/>
                    <a:pt x="263" y="73"/>
                    <a:pt x="263" y="73"/>
                  </a:cubicBezTo>
                  <a:cubicBezTo>
                    <a:pt x="253" y="83"/>
                    <a:pt x="253" y="83"/>
                    <a:pt x="253" y="83"/>
                  </a:cubicBezTo>
                  <a:cubicBezTo>
                    <a:pt x="240" y="97"/>
                    <a:pt x="226" y="110"/>
                    <a:pt x="213" y="123"/>
                  </a:cubicBezTo>
                  <a:cubicBezTo>
                    <a:pt x="158" y="177"/>
                    <a:pt x="102" y="229"/>
                    <a:pt x="46" y="281"/>
                  </a:cubicBezTo>
                  <a:cubicBezTo>
                    <a:pt x="39" y="288"/>
                    <a:pt x="32" y="295"/>
                    <a:pt x="24" y="302"/>
                  </a:cubicBezTo>
                  <a:cubicBezTo>
                    <a:pt x="24" y="303"/>
                    <a:pt x="24" y="303"/>
                    <a:pt x="24" y="303"/>
                  </a:cubicBezTo>
                  <a:cubicBezTo>
                    <a:pt x="23" y="303"/>
                    <a:pt x="23" y="303"/>
                    <a:pt x="23" y="303"/>
                  </a:cubicBezTo>
                  <a:cubicBezTo>
                    <a:pt x="23" y="303"/>
                    <a:pt x="23" y="303"/>
                    <a:pt x="23" y="303"/>
                  </a:cubicBezTo>
                  <a:cubicBezTo>
                    <a:pt x="22" y="304"/>
                    <a:pt x="22" y="304"/>
                    <a:pt x="22" y="304"/>
                  </a:cubicBezTo>
                  <a:cubicBezTo>
                    <a:pt x="20" y="306"/>
                    <a:pt x="20" y="306"/>
                    <a:pt x="20" y="306"/>
                  </a:cubicBezTo>
                  <a:cubicBezTo>
                    <a:pt x="16" y="309"/>
                    <a:pt x="16" y="309"/>
                    <a:pt x="16" y="309"/>
                  </a:cubicBezTo>
                  <a:cubicBezTo>
                    <a:pt x="21" y="316"/>
                    <a:pt x="21" y="316"/>
                    <a:pt x="21" y="316"/>
                  </a:cubicBezTo>
                  <a:cubicBezTo>
                    <a:pt x="22" y="317"/>
                    <a:pt x="22" y="317"/>
                    <a:pt x="22" y="317"/>
                  </a:cubicBezTo>
                  <a:cubicBezTo>
                    <a:pt x="22" y="317"/>
                    <a:pt x="22" y="317"/>
                    <a:pt x="22" y="317"/>
                  </a:cubicBezTo>
                  <a:cubicBezTo>
                    <a:pt x="22" y="317"/>
                    <a:pt x="22" y="317"/>
                    <a:pt x="22" y="317"/>
                  </a:cubicBezTo>
                  <a:cubicBezTo>
                    <a:pt x="23" y="319"/>
                    <a:pt x="23" y="319"/>
                    <a:pt x="23" y="319"/>
                  </a:cubicBezTo>
                  <a:cubicBezTo>
                    <a:pt x="28" y="323"/>
                    <a:pt x="28" y="323"/>
                    <a:pt x="28" y="323"/>
                  </a:cubicBezTo>
                  <a:cubicBezTo>
                    <a:pt x="36" y="332"/>
                    <a:pt x="36" y="332"/>
                    <a:pt x="36" y="332"/>
                  </a:cubicBezTo>
                  <a:cubicBezTo>
                    <a:pt x="69" y="369"/>
                    <a:pt x="69" y="369"/>
                    <a:pt x="69" y="369"/>
                  </a:cubicBezTo>
                  <a:cubicBezTo>
                    <a:pt x="91" y="394"/>
                    <a:pt x="114" y="419"/>
                    <a:pt x="136" y="443"/>
                  </a:cubicBezTo>
                  <a:cubicBezTo>
                    <a:pt x="180" y="493"/>
                    <a:pt x="224" y="543"/>
                    <a:pt x="267" y="592"/>
                  </a:cubicBezTo>
                  <a:cubicBezTo>
                    <a:pt x="275" y="601"/>
                    <a:pt x="283" y="610"/>
                    <a:pt x="291" y="619"/>
                  </a:cubicBezTo>
                  <a:cubicBezTo>
                    <a:pt x="324" y="590"/>
                    <a:pt x="357" y="560"/>
                    <a:pt x="389" y="531"/>
                  </a:cubicBezTo>
                  <a:cubicBezTo>
                    <a:pt x="421" y="502"/>
                    <a:pt x="453" y="473"/>
                    <a:pt x="484" y="444"/>
                  </a:cubicBezTo>
                  <a:cubicBezTo>
                    <a:pt x="500" y="429"/>
                    <a:pt x="515" y="415"/>
                    <a:pt x="531" y="400"/>
                  </a:cubicBezTo>
                  <a:cubicBezTo>
                    <a:pt x="538" y="393"/>
                    <a:pt x="546" y="385"/>
                    <a:pt x="554" y="378"/>
                  </a:cubicBezTo>
                  <a:cubicBezTo>
                    <a:pt x="565" y="367"/>
                    <a:pt x="565" y="367"/>
                    <a:pt x="565" y="367"/>
                  </a:cubicBezTo>
                  <a:cubicBezTo>
                    <a:pt x="567" y="365"/>
                    <a:pt x="569" y="363"/>
                    <a:pt x="571" y="361"/>
                  </a:cubicBezTo>
                  <a:cubicBezTo>
                    <a:pt x="573" y="359"/>
                    <a:pt x="575" y="356"/>
                    <a:pt x="577" y="354"/>
                  </a:cubicBezTo>
                  <a:cubicBezTo>
                    <a:pt x="592" y="336"/>
                    <a:pt x="605" y="316"/>
                    <a:pt x="612" y="294"/>
                  </a:cubicBezTo>
                  <a:cubicBezTo>
                    <a:pt x="620" y="271"/>
                    <a:pt x="623" y="248"/>
                    <a:pt x="623" y="225"/>
                  </a:cubicBezTo>
                  <a:cubicBezTo>
                    <a:pt x="628" y="230"/>
                    <a:pt x="630" y="241"/>
                    <a:pt x="628" y="254"/>
                  </a:cubicBezTo>
                  <a:cubicBezTo>
                    <a:pt x="627" y="266"/>
                    <a:pt x="623" y="279"/>
                    <a:pt x="621" y="288"/>
                  </a:cubicBezTo>
                  <a:cubicBezTo>
                    <a:pt x="615" y="308"/>
                    <a:pt x="606" y="328"/>
                    <a:pt x="594" y="345"/>
                  </a:cubicBezTo>
                  <a:cubicBezTo>
                    <a:pt x="588" y="354"/>
                    <a:pt x="581" y="363"/>
                    <a:pt x="573" y="371"/>
                  </a:cubicBezTo>
                  <a:cubicBezTo>
                    <a:pt x="567" y="377"/>
                    <a:pt x="560" y="384"/>
                    <a:pt x="554" y="391"/>
                  </a:cubicBezTo>
                  <a:cubicBezTo>
                    <a:pt x="527" y="417"/>
                    <a:pt x="499" y="444"/>
                    <a:pt x="471" y="470"/>
                  </a:cubicBezTo>
                  <a:cubicBezTo>
                    <a:pt x="443" y="496"/>
                    <a:pt x="415" y="522"/>
                    <a:pt x="386" y="548"/>
                  </a:cubicBezTo>
                  <a:cubicBezTo>
                    <a:pt x="372" y="561"/>
                    <a:pt x="358" y="573"/>
                    <a:pt x="344" y="586"/>
                  </a:cubicBezTo>
                  <a:cubicBezTo>
                    <a:pt x="336" y="592"/>
                    <a:pt x="329" y="599"/>
                    <a:pt x="322" y="605"/>
                  </a:cubicBezTo>
                  <a:cubicBezTo>
                    <a:pt x="312" y="615"/>
                    <a:pt x="301" y="624"/>
                    <a:pt x="291" y="634"/>
                  </a:cubicBezTo>
                  <a:cubicBezTo>
                    <a:pt x="283" y="625"/>
                    <a:pt x="275" y="616"/>
                    <a:pt x="268" y="608"/>
                  </a:cubicBezTo>
                  <a:cubicBezTo>
                    <a:pt x="262" y="602"/>
                    <a:pt x="262" y="602"/>
                    <a:pt x="262" y="602"/>
                  </a:cubicBezTo>
                  <a:cubicBezTo>
                    <a:pt x="258" y="597"/>
                    <a:pt x="258" y="597"/>
                    <a:pt x="258" y="597"/>
                  </a:cubicBezTo>
                  <a:cubicBezTo>
                    <a:pt x="256" y="594"/>
                    <a:pt x="253" y="591"/>
                    <a:pt x="251" y="588"/>
                  </a:cubicBezTo>
                  <a:cubicBezTo>
                    <a:pt x="241" y="577"/>
                    <a:pt x="231" y="565"/>
                    <a:pt x="221" y="554"/>
                  </a:cubicBezTo>
                  <a:cubicBezTo>
                    <a:pt x="175" y="500"/>
                    <a:pt x="124" y="448"/>
                    <a:pt x="76" y="394"/>
                  </a:cubicBezTo>
                  <a:cubicBezTo>
                    <a:pt x="63" y="379"/>
                    <a:pt x="50" y="364"/>
                    <a:pt x="36" y="349"/>
                  </a:cubicBezTo>
                  <a:cubicBezTo>
                    <a:pt x="29" y="342"/>
                    <a:pt x="22" y="334"/>
                    <a:pt x="16" y="326"/>
                  </a:cubicBezTo>
                  <a:cubicBezTo>
                    <a:pt x="11" y="321"/>
                    <a:pt x="6" y="315"/>
                    <a:pt x="0" y="309"/>
                  </a:cubicBezTo>
                  <a:cubicBezTo>
                    <a:pt x="4" y="306"/>
                    <a:pt x="7" y="303"/>
                    <a:pt x="11" y="300"/>
                  </a:cubicBezTo>
                  <a:cubicBezTo>
                    <a:pt x="16" y="296"/>
                    <a:pt x="16" y="296"/>
                    <a:pt x="16" y="296"/>
                  </a:cubicBezTo>
                  <a:cubicBezTo>
                    <a:pt x="23" y="289"/>
                    <a:pt x="23" y="289"/>
                    <a:pt x="23" y="289"/>
                  </a:cubicBezTo>
                  <a:cubicBezTo>
                    <a:pt x="32" y="280"/>
                    <a:pt x="42" y="272"/>
                    <a:pt x="51" y="263"/>
                  </a:cubicBezTo>
                  <a:cubicBezTo>
                    <a:pt x="70" y="245"/>
                    <a:pt x="90" y="227"/>
                    <a:pt x="109" y="209"/>
                  </a:cubicBezTo>
                  <a:cubicBezTo>
                    <a:pt x="147" y="173"/>
                    <a:pt x="186" y="136"/>
                    <a:pt x="224" y="97"/>
                  </a:cubicBezTo>
                  <a:cubicBezTo>
                    <a:pt x="236" y="84"/>
                    <a:pt x="249" y="71"/>
                    <a:pt x="261" y="58"/>
                  </a:cubicBezTo>
                  <a:cubicBezTo>
                    <a:pt x="267" y="53"/>
                    <a:pt x="273" y="47"/>
                    <a:pt x="280" y="42"/>
                  </a:cubicBezTo>
                  <a:cubicBezTo>
                    <a:pt x="286" y="37"/>
                    <a:pt x="293" y="33"/>
                    <a:pt x="300" y="29"/>
                  </a:cubicBezTo>
                  <a:cubicBezTo>
                    <a:pt x="314" y="21"/>
                    <a:pt x="330" y="15"/>
                    <a:pt x="346" y="11"/>
                  </a:cubicBezTo>
                  <a:cubicBezTo>
                    <a:pt x="354" y="10"/>
                    <a:pt x="363" y="8"/>
                    <a:pt x="371" y="8"/>
                  </a:cubicBezTo>
                  <a:cubicBezTo>
                    <a:pt x="375" y="8"/>
                    <a:pt x="380" y="8"/>
                    <a:pt x="384" y="7"/>
                  </a:cubicBezTo>
                  <a:cubicBezTo>
                    <a:pt x="398" y="7"/>
                    <a:pt x="398" y="7"/>
                    <a:pt x="398" y="7"/>
                  </a:cubicBezTo>
                  <a:cubicBezTo>
                    <a:pt x="432" y="6"/>
                    <a:pt x="466" y="5"/>
                    <a:pt x="501" y="4"/>
                  </a:cubicBezTo>
                  <a:cubicBezTo>
                    <a:pt x="518" y="3"/>
                    <a:pt x="535" y="3"/>
                    <a:pt x="552" y="2"/>
                  </a:cubicBezTo>
                  <a:cubicBezTo>
                    <a:pt x="577" y="1"/>
                    <a:pt x="577" y="1"/>
                    <a:pt x="577" y="1"/>
                  </a:cubicBezTo>
                  <a:cubicBezTo>
                    <a:pt x="599" y="0"/>
                    <a:pt x="599" y="0"/>
                    <a:pt x="599" y="0"/>
                  </a:cubicBezTo>
                  <a:cubicBezTo>
                    <a:pt x="599" y="5"/>
                    <a:pt x="599" y="9"/>
                    <a:pt x="600" y="14"/>
                  </a:cubicBezTo>
                  <a:cubicBezTo>
                    <a:pt x="600" y="22"/>
                    <a:pt x="600" y="22"/>
                    <a:pt x="600" y="22"/>
                  </a:cubicBezTo>
                  <a:cubicBezTo>
                    <a:pt x="600" y="32"/>
                    <a:pt x="600" y="32"/>
                    <a:pt x="600" y="32"/>
                  </a:cubicBezTo>
                  <a:cubicBezTo>
                    <a:pt x="601" y="39"/>
                    <a:pt x="601" y="45"/>
                    <a:pt x="601" y="52"/>
                  </a:cubicBezTo>
                  <a:cubicBezTo>
                    <a:pt x="602" y="65"/>
                    <a:pt x="602" y="79"/>
                    <a:pt x="602" y="92"/>
                  </a:cubicBezTo>
                  <a:cubicBezTo>
                    <a:pt x="603" y="119"/>
                    <a:pt x="603" y="147"/>
                    <a:pt x="603" y="175"/>
                  </a:cubicBezTo>
                  <a:cubicBezTo>
                    <a:pt x="603" y="192"/>
                    <a:pt x="608" y="212"/>
                    <a:pt x="598" y="2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稻壳儿春秋广告/盗版必究        原创来源：http://chn.docer.com/works?userid=199329941#!/work_time"/>
            <p:cNvSpPr/>
            <p:nvPr/>
          </p:nvSpPr>
          <p:spPr bwMode="auto">
            <a:xfrm>
              <a:off x="3863" y="2495"/>
              <a:ext cx="1387" cy="1340"/>
            </a:xfrm>
            <a:custGeom>
              <a:avLst/>
              <a:gdLst>
                <a:gd name="T0" fmla="*/ 7 w 662"/>
                <a:gd name="T1" fmla="*/ 209 h 639"/>
                <a:gd name="T2" fmla="*/ 7 w 662"/>
                <a:gd name="T3" fmla="*/ 71 h 639"/>
                <a:gd name="T4" fmla="*/ 48 w 662"/>
                <a:gd name="T5" fmla="*/ 10 h 639"/>
                <a:gd name="T6" fmla="*/ 132 w 662"/>
                <a:gd name="T7" fmla="*/ 7 h 639"/>
                <a:gd name="T8" fmla="*/ 272 w 662"/>
                <a:gd name="T9" fmla="*/ 1 h 639"/>
                <a:gd name="T10" fmla="*/ 365 w 662"/>
                <a:gd name="T11" fmla="*/ 32 h 639"/>
                <a:gd name="T12" fmla="*/ 394 w 662"/>
                <a:gd name="T13" fmla="*/ 56 h 639"/>
                <a:gd name="T14" fmla="*/ 397 w 662"/>
                <a:gd name="T15" fmla="*/ 58 h 639"/>
                <a:gd name="T16" fmla="*/ 412 w 662"/>
                <a:gd name="T17" fmla="*/ 73 h 639"/>
                <a:gd name="T18" fmla="*/ 608 w 662"/>
                <a:gd name="T19" fmla="*/ 283 h 639"/>
                <a:gd name="T20" fmla="*/ 662 w 662"/>
                <a:gd name="T21" fmla="*/ 340 h 639"/>
                <a:gd name="T22" fmla="*/ 626 w 662"/>
                <a:gd name="T23" fmla="*/ 375 h 639"/>
                <a:gd name="T24" fmla="*/ 613 w 662"/>
                <a:gd name="T25" fmla="*/ 387 h 639"/>
                <a:gd name="T26" fmla="*/ 503 w 662"/>
                <a:gd name="T27" fmla="*/ 488 h 639"/>
                <a:gd name="T28" fmla="*/ 333 w 662"/>
                <a:gd name="T29" fmla="*/ 639 h 639"/>
                <a:gd name="T30" fmla="*/ 294 w 662"/>
                <a:gd name="T31" fmla="*/ 594 h 639"/>
                <a:gd name="T32" fmla="*/ 165 w 662"/>
                <a:gd name="T33" fmla="*/ 451 h 639"/>
                <a:gd name="T34" fmla="*/ 99 w 662"/>
                <a:gd name="T35" fmla="*/ 381 h 639"/>
                <a:gd name="T36" fmla="*/ 83 w 662"/>
                <a:gd name="T37" fmla="*/ 364 h 639"/>
                <a:gd name="T38" fmla="*/ 40 w 662"/>
                <a:gd name="T39" fmla="*/ 256 h 639"/>
                <a:gd name="T40" fmla="*/ 55 w 662"/>
                <a:gd name="T41" fmla="*/ 303 h 639"/>
                <a:gd name="T42" fmla="*/ 77 w 662"/>
                <a:gd name="T43" fmla="*/ 344 h 639"/>
                <a:gd name="T44" fmla="*/ 112 w 662"/>
                <a:gd name="T45" fmla="*/ 381 h 639"/>
                <a:gd name="T46" fmla="*/ 268 w 662"/>
                <a:gd name="T47" fmla="*/ 549 h 639"/>
                <a:gd name="T48" fmla="*/ 325 w 662"/>
                <a:gd name="T49" fmla="*/ 613 h 639"/>
                <a:gd name="T50" fmla="*/ 343 w 662"/>
                <a:gd name="T51" fmla="*/ 618 h 639"/>
                <a:gd name="T52" fmla="*/ 350 w 662"/>
                <a:gd name="T53" fmla="*/ 612 h 639"/>
                <a:gd name="T54" fmla="*/ 393 w 662"/>
                <a:gd name="T55" fmla="*/ 574 h 639"/>
                <a:gd name="T56" fmla="*/ 596 w 662"/>
                <a:gd name="T57" fmla="*/ 388 h 639"/>
                <a:gd name="T58" fmla="*/ 647 w 662"/>
                <a:gd name="T59" fmla="*/ 340 h 639"/>
                <a:gd name="T60" fmla="*/ 622 w 662"/>
                <a:gd name="T61" fmla="*/ 313 h 639"/>
                <a:gd name="T62" fmla="*/ 590 w 662"/>
                <a:gd name="T63" fmla="*/ 277 h 639"/>
                <a:gd name="T64" fmla="*/ 425 w 662"/>
                <a:gd name="T65" fmla="*/ 103 h 639"/>
                <a:gd name="T66" fmla="*/ 364 w 662"/>
                <a:gd name="T67" fmla="*/ 47 h 639"/>
                <a:gd name="T68" fmla="*/ 283 w 662"/>
                <a:gd name="T69" fmla="*/ 15 h 639"/>
                <a:gd name="T70" fmla="*/ 240 w 662"/>
                <a:gd name="T71" fmla="*/ 14 h 639"/>
                <a:gd name="T72" fmla="*/ 124 w 662"/>
                <a:gd name="T73" fmla="*/ 18 h 639"/>
                <a:gd name="T74" fmla="*/ 16 w 662"/>
                <a:gd name="T75" fmla="*/ 21 h 639"/>
                <a:gd name="T76" fmla="*/ 19 w 662"/>
                <a:gd name="T77" fmla="*/ 83 h 639"/>
                <a:gd name="T78" fmla="*/ 21 w 662"/>
                <a:gd name="T79" fmla="*/ 206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639">
                  <a:moveTo>
                    <a:pt x="15" y="256"/>
                  </a:moveTo>
                  <a:cubicBezTo>
                    <a:pt x="0" y="247"/>
                    <a:pt x="7" y="222"/>
                    <a:pt x="7" y="209"/>
                  </a:cubicBezTo>
                  <a:cubicBezTo>
                    <a:pt x="8" y="178"/>
                    <a:pt x="8" y="147"/>
                    <a:pt x="8" y="117"/>
                  </a:cubicBezTo>
                  <a:cubicBezTo>
                    <a:pt x="7" y="101"/>
                    <a:pt x="7" y="86"/>
                    <a:pt x="7" y="71"/>
                  </a:cubicBezTo>
                  <a:cubicBezTo>
                    <a:pt x="7" y="51"/>
                    <a:pt x="6" y="31"/>
                    <a:pt x="6" y="11"/>
                  </a:cubicBezTo>
                  <a:cubicBezTo>
                    <a:pt x="20" y="11"/>
                    <a:pt x="34" y="11"/>
                    <a:pt x="48" y="10"/>
                  </a:cubicBezTo>
                  <a:cubicBezTo>
                    <a:pt x="58" y="10"/>
                    <a:pt x="67" y="10"/>
                    <a:pt x="77" y="9"/>
                  </a:cubicBezTo>
                  <a:cubicBezTo>
                    <a:pt x="95" y="8"/>
                    <a:pt x="114" y="8"/>
                    <a:pt x="132" y="7"/>
                  </a:cubicBezTo>
                  <a:cubicBezTo>
                    <a:pt x="169" y="5"/>
                    <a:pt x="205" y="3"/>
                    <a:pt x="241" y="1"/>
                  </a:cubicBezTo>
                  <a:cubicBezTo>
                    <a:pt x="250" y="1"/>
                    <a:pt x="262" y="0"/>
                    <a:pt x="272" y="1"/>
                  </a:cubicBezTo>
                  <a:cubicBezTo>
                    <a:pt x="283" y="2"/>
                    <a:pt x="294" y="4"/>
                    <a:pt x="304" y="6"/>
                  </a:cubicBezTo>
                  <a:cubicBezTo>
                    <a:pt x="326" y="11"/>
                    <a:pt x="346" y="20"/>
                    <a:pt x="365" y="32"/>
                  </a:cubicBezTo>
                  <a:cubicBezTo>
                    <a:pt x="374" y="38"/>
                    <a:pt x="382" y="45"/>
                    <a:pt x="391" y="53"/>
                  </a:cubicBezTo>
                  <a:cubicBezTo>
                    <a:pt x="394" y="56"/>
                    <a:pt x="394" y="56"/>
                    <a:pt x="394" y="56"/>
                  </a:cubicBezTo>
                  <a:cubicBezTo>
                    <a:pt x="395" y="57"/>
                    <a:pt x="395" y="57"/>
                    <a:pt x="395" y="57"/>
                  </a:cubicBezTo>
                  <a:cubicBezTo>
                    <a:pt x="397" y="58"/>
                    <a:pt x="397" y="58"/>
                    <a:pt x="397" y="58"/>
                  </a:cubicBezTo>
                  <a:cubicBezTo>
                    <a:pt x="402" y="63"/>
                    <a:pt x="402" y="63"/>
                    <a:pt x="402" y="63"/>
                  </a:cubicBezTo>
                  <a:cubicBezTo>
                    <a:pt x="412" y="73"/>
                    <a:pt x="412" y="73"/>
                    <a:pt x="412" y="73"/>
                  </a:cubicBezTo>
                  <a:cubicBezTo>
                    <a:pt x="425" y="87"/>
                    <a:pt x="438" y="101"/>
                    <a:pt x="452" y="115"/>
                  </a:cubicBezTo>
                  <a:cubicBezTo>
                    <a:pt x="504" y="170"/>
                    <a:pt x="556" y="226"/>
                    <a:pt x="608" y="283"/>
                  </a:cubicBezTo>
                  <a:cubicBezTo>
                    <a:pt x="615" y="290"/>
                    <a:pt x="622" y="297"/>
                    <a:pt x="629" y="305"/>
                  </a:cubicBezTo>
                  <a:cubicBezTo>
                    <a:pt x="640" y="316"/>
                    <a:pt x="651" y="328"/>
                    <a:pt x="662" y="340"/>
                  </a:cubicBezTo>
                  <a:cubicBezTo>
                    <a:pt x="633" y="369"/>
                    <a:pt x="633" y="369"/>
                    <a:pt x="633" y="369"/>
                  </a:cubicBezTo>
                  <a:cubicBezTo>
                    <a:pt x="626" y="375"/>
                    <a:pt x="626" y="375"/>
                    <a:pt x="626" y="375"/>
                  </a:cubicBezTo>
                  <a:cubicBezTo>
                    <a:pt x="622" y="379"/>
                    <a:pt x="622" y="379"/>
                    <a:pt x="622" y="379"/>
                  </a:cubicBezTo>
                  <a:cubicBezTo>
                    <a:pt x="613" y="387"/>
                    <a:pt x="613" y="387"/>
                    <a:pt x="613" y="387"/>
                  </a:cubicBezTo>
                  <a:cubicBezTo>
                    <a:pt x="576" y="421"/>
                    <a:pt x="576" y="421"/>
                    <a:pt x="576" y="421"/>
                  </a:cubicBezTo>
                  <a:cubicBezTo>
                    <a:pt x="552" y="443"/>
                    <a:pt x="527" y="466"/>
                    <a:pt x="503" y="488"/>
                  </a:cubicBezTo>
                  <a:cubicBezTo>
                    <a:pt x="453" y="532"/>
                    <a:pt x="404" y="577"/>
                    <a:pt x="354" y="621"/>
                  </a:cubicBezTo>
                  <a:cubicBezTo>
                    <a:pt x="347" y="627"/>
                    <a:pt x="341" y="633"/>
                    <a:pt x="333" y="639"/>
                  </a:cubicBezTo>
                  <a:cubicBezTo>
                    <a:pt x="327" y="632"/>
                    <a:pt x="321" y="625"/>
                    <a:pt x="315" y="618"/>
                  </a:cubicBezTo>
                  <a:cubicBezTo>
                    <a:pt x="294" y="594"/>
                    <a:pt x="294" y="594"/>
                    <a:pt x="294" y="594"/>
                  </a:cubicBezTo>
                  <a:cubicBezTo>
                    <a:pt x="279" y="578"/>
                    <a:pt x="265" y="562"/>
                    <a:pt x="251" y="546"/>
                  </a:cubicBezTo>
                  <a:cubicBezTo>
                    <a:pt x="222" y="514"/>
                    <a:pt x="194" y="482"/>
                    <a:pt x="165" y="451"/>
                  </a:cubicBezTo>
                  <a:cubicBezTo>
                    <a:pt x="150" y="435"/>
                    <a:pt x="135" y="419"/>
                    <a:pt x="121" y="404"/>
                  </a:cubicBezTo>
                  <a:cubicBezTo>
                    <a:pt x="114" y="396"/>
                    <a:pt x="106" y="389"/>
                    <a:pt x="99" y="381"/>
                  </a:cubicBezTo>
                  <a:cubicBezTo>
                    <a:pt x="88" y="369"/>
                    <a:pt x="88" y="369"/>
                    <a:pt x="88" y="369"/>
                  </a:cubicBezTo>
                  <a:cubicBezTo>
                    <a:pt x="86" y="367"/>
                    <a:pt x="85" y="366"/>
                    <a:pt x="83" y="364"/>
                  </a:cubicBezTo>
                  <a:cubicBezTo>
                    <a:pt x="81" y="362"/>
                    <a:pt x="80" y="361"/>
                    <a:pt x="78" y="359"/>
                  </a:cubicBezTo>
                  <a:cubicBezTo>
                    <a:pt x="54" y="330"/>
                    <a:pt x="41" y="294"/>
                    <a:pt x="40" y="256"/>
                  </a:cubicBezTo>
                  <a:cubicBezTo>
                    <a:pt x="46" y="260"/>
                    <a:pt x="47" y="269"/>
                    <a:pt x="49" y="278"/>
                  </a:cubicBezTo>
                  <a:cubicBezTo>
                    <a:pt x="51" y="286"/>
                    <a:pt x="52" y="296"/>
                    <a:pt x="55" y="303"/>
                  </a:cubicBezTo>
                  <a:cubicBezTo>
                    <a:pt x="57" y="310"/>
                    <a:pt x="61" y="317"/>
                    <a:pt x="64" y="324"/>
                  </a:cubicBezTo>
                  <a:cubicBezTo>
                    <a:pt x="68" y="331"/>
                    <a:pt x="72" y="337"/>
                    <a:pt x="77" y="344"/>
                  </a:cubicBezTo>
                  <a:cubicBezTo>
                    <a:pt x="81" y="350"/>
                    <a:pt x="86" y="356"/>
                    <a:pt x="92" y="361"/>
                  </a:cubicBezTo>
                  <a:cubicBezTo>
                    <a:pt x="99" y="368"/>
                    <a:pt x="105" y="374"/>
                    <a:pt x="112" y="381"/>
                  </a:cubicBezTo>
                  <a:cubicBezTo>
                    <a:pt x="138" y="408"/>
                    <a:pt x="165" y="436"/>
                    <a:pt x="191" y="464"/>
                  </a:cubicBezTo>
                  <a:cubicBezTo>
                    <a:pt x="217" y="492"/>
                    <a:pt x="243" y="520"/>
                    <a:pt x="268" y="549"/>
                  </a:cubicBezTo>
                  <a:cubicBezTo>
                    <a:pt x="281" y="563"/>
                    <a:pt x="294" y="578"/>
                    <a:pt x="306" y="592"/>
                  </a:cubicBezTo>
                  <a:cubicBezTo>
                    <a:pt x="312" y="599"/>
                    <a:pt x="318" y="606"/>
                    <a:pt x="325" y="613"/>
                  </a:cubicBezTo>
                  <a:cubicBezTo>
                    <a:pt x="327" y="616"/>
                    <a:pt x="330" y="620"/>
                    <a:pt x="333" y="625"/>
                  </a:cubicBezTo>
                  <a:cubicBezTo>
                    <a:pt x="336" y="623"/>
                    <a:pt x="339" y="620"/>
                    <a:pt x="343" y="618"/>
                  </a:cubicBezTo>
                  <a:cubicBezTo>
                    <a:pt x="345" y="616"/>
                    <a:pt x="345" y="616"/>
                    <a:pt x="345" y="616"/>
                  </a:cubicBezTo>
                  <a:cubicBezTo>
                    <a:pt x="350" y="612"/>
                    <a:pt x="350" y="612"/>
                    <a:pt x="350" y="612"/>
                  </a:cubicBezTo>
                  <a:cubicBezTo>
                    <a:pt x="353" y="609"/>
                    <a:pt x="355" y="607"/>
                    <a:pt x="358" y="604"/>
                  </a:cubicBezTo>
                  <a:cubicBezTo>
                    <a:pt x="370" y="594"/>
                    <a:pt x="381" y="584"/>
                    <a:pt x="393" y="574"/>
                  </a:cubicBezTo>
                  <a:cubicBezTo>
                    <a:pt x="446" y="528"/>
                    <a:pt x="498" y="476"/>
                    <a:pt x="551" y="428"/>
                  </a:cubicBezTo>
                  <a:cubicBezTo>
                    <a:pt x="566" y="415"/>
                    <a:pt x="581" y="401"/>
                    <a:pt x="596" y="388"/>
                  </a:cubicBezTo>
                  <a:cubicBezTo>
                    <a:pt x="603" y="381"/>
                    <a:pt x="611" y="374"/>
                    <a:pt x="618" y="367"/>
                  </a:cubicBezTo>
                  <a:cubicBezTo>
                    <a:pt x="628" y="358"/>
                    <a:pt x="638" y="349"/>
                    <a:pt x="647" y="340"/>
                  </a:cubicBezTo>
                  <a:cubicBezTo>
                    <a:pt x="642" y="334"/>
                    <a:pt x="636" y="328"/>
                    <a:pt x="631" y="322"/>
                  </a:cubicBezTo>
                  <a:cubicBezTo>
                    <a:pt x="622" y="313"/>
                    <a:pt x="622" y="313"/>
                    <a:pt x="622" y="313"/>
                  </a:cubicBezTo>
                  <a:cubicBezTo>
                    <a:pt x="616" y="306"/>
                    <a:pt x="616" y="306"/>
                    <a:pt x="616" y="306"/>
                  </a:cubicBezTo>
                  <a:cubicBezTo>
                    <a:pt x="607" y="296"/>
                    <a:pt x="598" y="287"/>
                    <a:pt x="590" y="277"/>
                  </a:cubicBezTo>
                  <a:cubicBezTo>
                    <a:pt x="572" y="258"/>
                    <a:pt x="555" y="239"/>
                    <a:pt x="537" y="219"/>
                  </a:cubicBezTo>
                  <a:cubicBezTo>
                    <a:pt x="501" y="181"/>
                    <a:pt x="464" y="142"/>
                    <a:pt x="425" y="103"/>
                  </a:cubicBezTo>
                  <a:cubicBezTo>
                    <a:pt x="413" y="91"/>
                    <a:pt x="400" y="78"/>
                    <a:pt x="387" y="65"/>
                  </a:cubicBezTo>
                  <a:cubicBezTo>
                    <a:pt x="380" y="59"/>
                    <a:pt x="372" y="53"/>
                    <a:pt x="364" y="47"/>
                  </a:cubicBezTo>
                  <a:cubicBezTo>
                    <a:pt x="356" y="41"/>
                    <a:pt x="347" y="37"/>
                    <a:pt x="339" y="32"/>
                  </a:cubicBezTo>
                  <a:cubicBezTo>
                    <a:pt x="321" y="24"/>
                    <a:pt x="302" y="18"/>
                    <a:pt x="283" y="15"/>
                  </a:cubicBezTo>
                  <a:cubicBezTo>
                    <a:pt x="273" y="14"/>
                    <a:pt x="264" y="13"/>
                    <a:pt x="254" y="14"/>
                  </a:cubicBezTo>
                  <a:cubicBezTo>
                    <a:pt x="249" y="14"/>
                    <a:pt x="245" y="14"/>
                    <a:pt x="240" y="14"/>
                  </a:cubicBezTo>
                  <a:cubicBezTo>
                    <a:pt x="227" y="15"/>
                    <a:pt x="227" y="15"/>
                    <a:pt x="227" y="15"/>
                  </a:cubicBezTo>
                  <a:cubicBezTo>
                    <a:pt x="193" y="16"/>
                    <a:pt x="158" y="17"/>
                    <a:pt x="124" y="18"/>
                  </a:cubicBezTo>
                  <a:cubicBezTo>
                    <a:pt x="107" y="18"/>
                    <a:pt x="90" y="19"/>
                    <a:pt x="72" y="19"/>
                  </a:cubicBezTo>
                  <a:cubicBezTo>
                    <a:pt x="16" y="21"/>
                    <a:pt x="16" y="21"/>
                    <a:pt x="16" y="21"/>
                  </a:cubicBezTo>
                  <a:cubicBezTo>
                    <a:pt x="16" y="28"/>
                    <a:pt x="17" y="35"/>
                    <a:pt x="17" y="42"/>
                  </a:cubicBezTo>
                  <a:cubicBezTo>
                    <a:pt x="18" y="56"/>
                    <a:pt x="18" y="69"/>
                    <a:pt x="19" y="83"/>
                  </a:cubicBezTo>
                  <a:cubicBezTo>
                    <a:pt x="19" y="96"/>
                    <a:pt x="20" y="110"/>
                    <a:pt x="20" y="123"/>
                  </a:cubicBezTo>
                  <a:cubicBezTo>
                    <a:pt x="21" y="150"/>
                    <a:pt x="21" y="178"/>
                    <a:pt x="21" y="206"/>
                  </a:cubicBezTo>
                  <a:cubicBezTo>
                    <a:pt x="21" y="223"/>
                    <a:pt x="25" y="243"/>
                    <a:pt x="15"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 name="稻壳儿春秋广告/盗版必究        原创来源：http://chn.docer.com/works?userid=199329941#!/work_time"/>
          <p:cNvGrpSpPr/>
          <p:nvPr/>
        </p:nvGrpSpPr>
        <p:grpSpPr>
          <a:xfrm>
            <a:off x="3656109" y="2770795"/>
            <a:ext cx="624725" cy="460946"/>
            <a:chOff x="2965451" y="3213101"/>
            <a:chExt cx="587375" cy="433388"/>
          </a:xfrm>
          <a:solidFill>
            <a:schemeClr val="bg2">
              <a:lumMod val="25000"/>
            </a:schemeClr>
          </a:solidFill>
        </p:grpSpPr>
        <p:sp>
          <p:nvSpPr>
            <p:cNvPr id="20" name="稻壳儿春秋广告/盗版必究        原创来源：http://chn.docer.com/works?userid=199329941#!/work_time"/>
            <p:cNvSpPr>
              <a:spLocks noEditPoints="1"/>
            </p:cNvSpPr>
            <p:nvPr/>
          </p:nvSpPr>
          <p:spPr bwMode="auto">
            <a:xfrm>
              <a:off x="2965451" y="3213101"/>
              <a:ext cx="587375" cy="433388"/>
            </a:xfrm>
            <a:custGeom>
              <a:avLst/>
              <a:gdLst>
                <a:gd name="T0" fmla="*/ 720 w 720"/>
                <a:gd name="T1" fmla="*/ 360 h 531"/>
                <a:gd name="T2" fmla="*/ 720 w 720"/>
                <a:gd name="T3" fmla="*/ 371 h 531"/>
                <a:gd name="T4" fmla="*/ 719 w 720"/>
                <a:gd name="T5" fmla="*/ 382 h 531"/>
                <a:gd name="T6" fmla="*/ 719 w 720"/>
                <a:gd name="T7" fmla="*/ 382 h 531"/>
                <a:gd name="T8" fmla="*/ 710 w 720"/>
                <a:gd name="T9" fmla="*/ 426 h 531"/>
                <a:gd name="T10" fmla="*/ 649 w 720"/>
                <a:gd name="T11" fmla="*/ 503 h 531"/>
                <a:gd name="T12" fmla="*/ 555 w 720"/>
                <a:gd name="T13" fmla="*/ 528 h 531"/>
                <a:gd name="T14" fmla="*/ 511 w 720"/>
                <a:gd name="T15" fmla="*/ 519 h 531"/>
                <a:gd name="T16" fmla="*/ 434 w 720"/>
                <a:gd name="T17" fmla="*/ 496 h 531"/>
                <a:gd name="T18" fmla="*/ 360 w 720"/>
                <a:gd name="T19" fmla="*/ 486 h 531"/>
                <a:gd name="T20" fmla="*/ 287 w 720"/>
                <a:gd name="T21" fmla="*/ 496 h 531"/>
                <a:gd name="T22" fmla="*/ 210 w 720"/>
                <a:gd name="T23" fmla="*/ 520 h 531"/>
                <a:gd name="T24" fmla="*/ 166 w 720"/>
                <a:gd name="T25" fmla="*/ 529 h 531"/>
                <a:gd name="T26" fmla="*/ 71 w 720"/>
                <a:gd name="T27" fmla="*/ 504 h 531"/>
                <a:gd name="T28" fmla="*/ 10 w 720"/>
                <a:gd name="T29" fmla="*/ 427 h 531"/>
                <a:gd name="T30" fmla="*/ 1 w 720"/>
                <a:gd name="T31" fmla="*/ 383 h 531"/>
                <a:gd name="T32" fmla="*/ 1 w 720"/>
                <a:gd name="T33" fmla="*/ 383 h 531"/>
                <a:gd name="T34" fmla="*/ 1 w 720"/>
                <a:gd name="T35" fmla="*/ 372 h 531"/>
                <a:gd name="T36" fmla="*/ 1 w 720"/>
                <a:gd name="T37" fmla="*/ 361 h 531"/>
                <a:gd name="T38" fmla="*/ 0 w 720"/>
                <a:gd name="T39" fmla="*/ 361 h 531"/>
                <a:gd name="T40" fmla="*/ 0 w 720"/>
                <a:gd name="T41" fmla="*/ 361 h 531"/>
                <a:gd name="T42" fmla="*/ 105 w 720"/>
                <a:gd name="T43" fmla="*/ 106 h 531"/>
                <a:gd name="T44" fmla="*/ 359 w 720"/>
                <a:gd name="T45" fmla="*/ 1 h 531"/>
                <a:gd name="T46" fmla="*/ 360 w 720"/>
                <a:gd name="T47" fmla="*/ 1 h 531"/>
                <a:gd name="T48" fmla="*/ 614 w 720"/>
                <a:gd name="T49" fmla="*/ 105 h 531"/>
                <a:gd name="T50" fmla="*/ 720 w 720"/>
                <a:gd name="T51" fmla="*/ 360 h 531"/>
                <a:gd name="T52" fmla="*/ 689 w 720"/>
                <a:gd name="T53" fmla="*/ 370 h 531"/>
                <a:gd name="T54" fmla="*/ 689 w 720"/>
                <a:gd name="T55" fmla="*/ 360 h 531"/>
                <a:gd name="T56" fmla="*/ 592 w 720"/>
                <a:gd name="T57" fmla="*/ 127 h 531"/>
                <a:gd name="T58" fmla="*/ 360 w 720"/>
                <a:gd name="T59" fmla="*/ 32 h 531"/>
                <a:gd name="T60" fmla="*/ 359 w 720"/>
                <a:gd name="T61" fmla="*/ 32 h 531"/>
                <a:gd name="T62" fmla="*/ 127 w 720"/>
                <a:gd name="T63" fmla="*/ 128 h 531"/>
                <a:gd name="T64" fmla="*/ 31 w 720"/>
                <a:gd name="T65" fmla="*/ 360 h 531"/>
                <a:gd name="T66" fmla="*/ 31 w 720"/>
                <a:gd name="T67" fmla="*/ 361 h 531"/>
                <a:gd name="T68" fmla="*/ 31 w 720"/>
                <a:gd name="T69" fmla="*/ 361 h 531"/>
                <a:gd name="T70" fmla="*/ 32 w 720"/>
                <a:gd name="T71" fmla="*/ 371 h 531"/>
                <a:gd name="T72" fmla="*/ 32 w 720"/>
                <a:gd name="T73" fmla="*/ 382 h 531"/>
                <a:gd name="T74" fmla="*/ 32 w 720"/>
                <a:gd name="T75" fmla="*/ 382 h 531"/>
                <a:gd name="T76" fmla="*/ 39 w 720"/>
                <a:gd name="T77" fmla="*/ 417 h 531"/>
                <a:gd name="T78" fmla="*/ 88 w 720"/>
                <a:gd name="T79" fmla="*/ 478 h 531"/>
                <a:gd name="T80" fmla="*/ 164 w 720"/>
                <a:gd name="T81" fmla="*/ 498 h 531"/>
                <a:gd name="T82" fmla="*/ 200 w 720"/>
                <a:gd name="T83" fmla="*/ 491 h 531"/>
                <a:gd name="T84" fmla="*/ 279 w 720"/>
                <a:gd name="T85" fmla="*/ 466 h 531"/>
                <a:gd name="T86" fmla="*/ 360 w 720"/>
                <a:gd name="T87" fmla="*/ 455 h 531"/>
                <a:gd name="T88" fmla="*/ 441 w 720"/>
                <a:gd name="T89" fmla="*/ 466 h 531"/>
                <a:gd name="T90" fmla="*/ 521 w 720"/>
                <a:gd name="T91" fmla="*/ 490 h 531"/>
                <a:gd name="T92" fmla="*/ 556 w 720"/>
                <a:gd name="T93" fmla="*/ 497 h 531"/>
                <a:gd name="T94" fmla="*/ 632 w 720"/>
                <a:gd name="T95" fmla="*/ 477 h 531"/>
                <a:gd name="T96" fmla="*/ 681 w 720"/>
                <a:gd name="T97" fmla="*/ 416 h 531"/>
                <a:gd name="T98" fmla="*/ 688 w 720"/>
                <a:gd name="T99" fmla="*/ 380 h 531"/>
                <a:gd name="T100" fmla="*/ 688 w 720"/>
                <a:gd name="T101" fmla="*/ 380 h 531"/>
                <a:gd name="T102" fmla="*/ 689 w 720"/>
                <a:gd name="T103"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0" h="531">
                  <a:moveTo>
                    <a:pt x="720" y="360"/>
                  </a:moveTo>
                  <a:cubicBezTo>
                    <a:pt x="720" y="364"/>
                    <a:pt x="720" y="367"/>
                    <a:pt x="720" y="371"/>
                  </a:cubicBezTo>
                  <a:cubicBezTo>
                    <a:pt x="720" y="375"/>
                    <a:pt x="719" y="379"/>
                    <a:pt x="719" y="382"/>
                  </a:cubicBezTo>
                  <a:cubicBezTo>
                    <a:pt x="719" y="382"/>
                    <a:pt x="719" y="382"/>
                    <a:pt x="719" y="382"/>
                  </a:cubicBezTo>
                  <a:cubicBezTo>
                    <a:pt x="718" y="398"/>
                    <a:pt x="715" y="412"/>
                    <a:pt x="710" y="426"/>
                  </a:cubicBezTo>
                  <a:cubicBezTo>
                    <a:pt x="698" y="458"/>
                    <a:pt x="677" y="485"/>
                    <a:pt x="649" y="503"/>
                  </a:cubicBezTo>
                  <a:cubicBezTo>
                    <a:pt x="622" y="521"/>
                    <a:pt x="589" y="530"/>
                    <a:pt x="555" y="528"/>
                  </a:cubicBezTo>
                  <a:cubicBezTo>
                    <a:pt x="540" y="527"/>
                    <a:pt x="525" y="524"/>
                    <a:pt x="511" y="519"/>
                  </a:cubicBezTo>
                  <a:cubicBezTo>
                    <a:pt x="486" y="510"/>
                    <a:pt x="460" y="502"/>
                    <a:pt x="434" y="496"/>
                  </a:cubicBezTo>
                  <a:cubicBezTo>
                    <a:pt x="409" y="490"/>
                    <a:pt x="383" y="486"/>
                    <a:pt x="360" y="486"/>
                  </a:cubicBezTo>
                  <a:cubicBezTo>
                    <a:pt x="337" y="486"/>
                    <a:pt x="312" y="490"/>
                    <a:pt x="287" y="496"/>
                  </a:cubicBezTo>
                  <a:cubicBezTo>
                    <a:pt x="261" y="502"/>
                    <a:pt x="235" y="511"/>
                    <a:pt x="210" y="520"/>
                  </a:cubicBezTo>
                  <a:cubicBezTo>
                    <a:pt x="196" y="525"/>
                    <a:pt x="181" y="528"/>
                    <a:pt x="166" y="529"/>
                  </a:cubicBezTo>
                  <a:cubicBezTo>
                    <a:pt x="132" y="531"/>
                    <a:pt x="99" y="522"/>
                    <a:pt x="71" y="504"/>
                  </a:cubicBezTo>
                  <a:cubicBezTo>
                    <a:pt x="44" y="486"/>
                    <a:pt x="22" y="459"/>
                    <a:pt x="10" y="427"/>
                  </a:cubicBezTo>
                  <a:cubicBezTo>
                    <a:pt x="5" y="414"/>
                    <a:pt x="2" y="399"/>
                    <a:pt x="1" y="383"/>
                  </a:cubicBezTo>
                  <a:cubicBezTo>
                    <a:pt x="1" y="383"/>
                    <a:pt x="1" y="383"/>
                    <a:pt x="1" y="383"/>
                  </a:cubicBezTo>
                  <a:cubicBezTo>
                    <a:pt x="1" y="379"/>
                    <a:pt x="1" y="375"/>
                    <a:pt x="1" y="372"/>
                  </a:cubicBezTo>
                  <a:cubicBezTo>
                    <a:pt x="1" y="369"/>
                    <a:pt x="0" y="365"/>
                    <a:pt x="1" y="361"/>
                  </a:cubicBezTo>
                  <a:cubicBezTo>
                    <a:pt x="0" y="361"/>
                    <a:pt x="0" y="361"/>
                    <a:pt x="0" y="361"/>
                  </a:cubicBezTo>
                  <a:cubicBezTo>
                    <a:pt x="0" y="361"/>
                    <a:pt x="0" y="361"/>
                    <a:pt x="0" y="361"/>
                  </a:cubicBezTo>
                  <a:cubicBezTo>
                    <a:pt x="0" y="261"/>
                    <a:pt x="40" y="171"/>
                    <a:pt x="105" y="106"/>
                  </a:cubicBezTo>
                  <a:cubicBezTo>
                    <a:pt x="170" y="41"/>
                    <a:pt x="260" y="1"/>
                    <a:pt x="359" y="1"/>
                  </a:cubicBezTo>
                  <a:cubicBezTo>
                    <a:pt x="360" y="1"/>
                    <a:pt x="360" y="1"/>
                    <a:pt x="360" y="1"/>
                  </a:cubicBezTo>
                  <a:cubicBezTo>
                    <a:pt x="459" y="0"/>
                    <a:pt x="549" y="41"/>
                    <a:pt x="614" y="105"/>
                  </a:cubicBezTo>
                  <a:cubicBezTo>
                    <a:pt x="679" y="170"/>
                    <a:pt x="720" y="260"/>
                    <a:pt x="720" y="360"/>
                  </a:cubicBezTo>
                  <a:close/>
                  <a:moveTo>
                    <a:pt x="689" y="370"/>
                  </a:moveTo>
                  <a:cubicBezTo>
                    <a:pt x="689" y="366"/>
                    <a:pt x="689" y="363"/>
                    <a:pt x="689" y="360"/>
                  </a:cubicBezTo>
                  <a:cubicBezTo>
                    <a:pt x="689" y="269"/>
                    <a:pt x="652" y="187"/>
                    <a:pt x="592" y="127"/>
                  </a:cubicBezTo>
                  <a:cubicBezTo>
                    <a:pt x="533" y="68"/>
                    <a:pt x="450" y="31"/>
                    <a:pt x="360" y="32"/>
                  </a:cubicBezTo>
                  <a:cubicBezTo>
                    <a:pt x="359" y="32"/>
                    <a:pt x="359" y="32"/>
                    <a:pt x="359" y="32"/>
                  </a:cubicBezTo>
                  <a:cubicBezTo>
                    <a:pt x="269" y="32"/>
                    <a:pt x="187" y="68"/>
                    <a:pt x="127" y="128"/>
                  </a:cubicBezTo>
                  <a:cubicBezTo>
                    <a:pt x="68" y="187"/>
                    <a:pt x="31" y="270"/>
                    <a:pt x="31" y="360"/>
                  </a:cubicBezTo>
                  <a:cubicBezTo>
                    <a:pt x="31" y="361"/>
                    <a:pt x="31" y="361"/>
                    <a:pt x="31" y="361"/>
                  </a:cubicBezTo>
                  <a:cubicBezTo>
                    <a:pt x="31" y="361"/>
                    <a:pt x="31" y="361"/>
                    <a:pt x="31" y="361"/>
                  </a:cubicBezTo>
                  <a:cubicBezTo>
                    <a:pt x="31" y="363"/>
                    <a:pt x="31" y="367"/>
                    <a:pt x="32" y="371"/>
                  </a:cubicBezTo>
                  <a:cubicBezTo>
                    <a:pt x="32" y="375"/>
                    <a:pt x="32" y="379"/>
                    <a:pt x="32" y="382"/>
                  </a:cubicBezTo>
                  <a:cubicBezTo>
                    <a:pt x="32" y="382"/>
                    <a:pt x="32" y="382"/>
                    <a:pt x="32" y="382"/>
                  </a:cubicBezTo>
                  <a:cubicBezTo>
                    <a:pt x="33" y="394"/>
                    <a:pt x="35" y="406"/>
                    <a:pt x="39" y="417"/>
                  </a:cubicBezTo>
                  <a:cubicBezTo>
                    <a:pt x="49" y="442"/>
                    <a:pt x="66" y="464"/>
                    <a:pt x="88" y="478"/>
                  </a:cubicBezTo>
                  <a:cubicBezTo>
                    <a:pt x="110" y="492"/>
                    <a:pt x="137" y="500"/>
                    <a:pt x="164" y="498"/>
                  </a:cubicBezTo>
                  <a:cubicBezTo>
                    <a:pt x="176" y="497"/>
                    <a:pt x="188" y="495"/>
                    <a:pt x="200" y="491"/>
                  </a:cubicBezTo>
                  <a:cubicBezTo>
                    <a:pt x="225" y="481"/>
                    <a:pt x="252" y="473"/>
                    <a:pt x="279" y="466"/>
                  </a:cubicBezTo>
                  <a:cubicBezTo>
                    <a:pt x="307" y="460"/>
                    <a:pt x="335" y="455"/>
                    <a:pt x="360" y="455"/>
                  </a:cubicBezTo>
                  <a:cubicBezTo>
                    <a:pt x="386" y="455"/>
                    <a:pt x="413" y="459"/>
                    <a:pt x="441" y="466"/>
                  </a:cubicBezTo>
                  <a:cubicBezTo>
                    <a:pt x="468" y="472"/>
                    <a:pt x="496" y="481"/>
                    <a:pt x="521" y="490"/>
                  </a:cubicBezTo>
                  <a:cubicBezTo>
                    <a:pt x="533" y="494"/>
                    <a:pt x="545" y="497"/>
                    <a:pt x="556" y="497"/>
                  </a:cubicBezTo>
                  <a:cubicBezTo>
                    <a:pt x="584" y="499"/>
                    <a:pt x="610" y="492"/>
                    <a:pt x="632" y="477"/>
                  </a:cubicBezTo>
                  <a:cubicBezTo>
                    <a:pt x="654" y="463"/>
                    <a:pt x="672" y="441"/>
                    <a:pt x="681" y="416"/>
                  </a:cubicBezTo>
                  <a:cubicBezTo>
                    <a:pt x="685" y="405"/>
                    <a:pt x="687" y="393"/>
                    <a:pt x="688" y="380"/>
                  </a:cubicBezTo>
                  <a:cubicBezTo>
                    <a:pt x="688" y="380"/>
                    <a:pt x="688" y="380"/>
                    <a:pt x="688" y="380"/>
                  </a:cubicBezTo>
                  <a:cubicBezTo>
                    <a:pt x="688" y="377"/>
                    <a:pt x="689" y="373"/>
                    <a:pt x="689" y="3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稻壳儿春秋广告/盗版必究        原创来源：http://chn.docer.com/works?userid=199329941#!/work_time"/>
            <p:cNvSpPr>
              <a:spLocks noEditPoints="1"/>
            </p:cNvSpPr>
            <p:nvPr/>
          </p:nvSpPr>
          <p:spPr bwMode="auto">
            <a:xfrm>
              <a:off x="3103563" y="3292476"/>
              <a:ext cx="103188" cy="104775"/>
            </a:xfrm>
            <a:custGeom>
              <a:avLst/>
              <a:gdLst>
                <a:gd name="T0" fmla="*/ 31 w 127"/>
                <a:gd name="T1" fmla="*/ 64 h 128"/>
                <a:gd name="T2" fmla="*/ 41 w 127"/>
                <a:gd name="T3" fmla="*/ 87 h 128"/>
                <a:gd name="T4" fmla="*/ 64 w 127"/>
                <a:gd name="T5" fmla="*/ 97 h 128"/>
                <a:gd name="T6" fmla="*/ 87 w 127"/>
                <a:gd name="T7" fmla="*/ 87 h 128"/>
                <a:gd name="T8" fmla="*/ 96 w 127"/>
                <a:gd name="T9" fmla="*/ 64 h 128"/>
                <a:gd name="T10" fmla="*/ 87 w 127"/>
                <a:gd name="T11" fmla="*/ 41 h 128"/>
                <a:gd name="T12" fmla="*/ 64 w 127"/>
                <a:gd name="T13" fmla="*/ 31 h 128"/>
                <a:gd name="T14" fmla="*/ 64 w 127"/>
                <a:gd name="T15" fmla="*/ 31 h 128"/>
                <a:gd name="T16" fmla="*/ 40 w 127"/>
                <a:gd name="T17" fmla="*/ 41 h 128"/>
                <a:gd name="T18" fmla="*/ 31 w 127"/>
                <a:gd name="T19" fmla="*/ 64 h 128"/>
                <a:gd name="T20" fmla="*/ 31 w 127"/>
                <a:gd name="T21" fmla="*/ 64 h 128"/>
                <a:gd name="T22" fmla="*/ 31 w 127"/>
                <a:gd name="T23" fmla="*/ 64 h 128"/>
                <a:gd name="T24" fmla="*/ 19 w 127"/>
                <a:gd name="T25" fmla="*/ 109 h 128"/>
                <a:gd name="T26" fmla="*/ 0 w 127"/>
                <a:gd name="T27" fmla="*/ 64 h 128"/>
                <a:gd name="T28" fmla="*/ 0 w 127"/>
                <a:gd name="T29" fmla="*/ 64 h 128"/>
                <a:gd name="T30" fmla="*/ 0 w 127"/>
                <a:gd name="T31" fmla="*/ 64 h 128"/>
                <a:gd name="T32" fmla="*/ 19 w 127"/>
                <a:gd name="T33" fmla="*/ 19 h 128"/>
                <a:gd name="T34" fmla="*/ 63 w 127"/>
                <a:gd name="T35" fmla="*/ 0 h 128"/>
                <a:gd name="T36" fmla="*/ 64 w 127"/>
                <a:gd name="T37" fmla="*/ 0 h 128"/>
                <a:gd name="T38" fmla="*/ 109 w 127"/>
                <a:gd name="T39" fmla="*/ 19 h 128"/>
                <a:gd name="T40" fmla="*/ 127 w 127"/>
                <a:gd name="T41" fmla="*/ 64 h 128"/>
                <a:gd name="T42" fmla="*/ 109 w 127"/>
                <a:gd name="T43" fmla="*/ 109 h 128"/>
                <a:gd name="T44" fmla="*/ 64 w 127"/>
                <a:gd name="T45" fmla="*/ 128 h 128"/>
                <a:gd name="T46" fmla="*/ 19 w 127"/>
                <a:gd name="T47"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7" h="128">
                  <a:moveTo>
                    <a:pt x="31" y="64"/>
                  </a:moveTo>
                  <a:cubicBezTo>
                    <a:pt x="31" y="73"/>
                    <a:pt x="35" y="81"/>
                    <a:pt x="41" y="87"/>
                  </a:cubicBezTo>
                  <a:cubicBezTo>
                    <a:pt x="47" y="93"/>
                    <a:pt x="55" y="97"/>
                    <a:pt x="64" y="97"/>
                  </a:cubicBezTo>
                  <a:cubicBezTo>
                    <a:pt x="73" y="97"/>
                    <a:pt x="81" y="93"/>
                    <a:pt x="87" y="87"/>
                  </a:cubicBezTo>
                  <a:cubicBezTo>
                    <a:pt x="93" y="81"/>
                    <a:pt x="96" y="73"/>
                    <a:pt x="96" y="64"/>
                  </a:cubicBezTo>
                  <a:cubicBezTo>
                    <a:pt x="96" y="55"/>
                    <a:pt x="93" y="47"/>
                    <a:pt x="87" y="41"/>
                  </a:cubicBezTo>
                  <a:cubicBezTo>
                    <a:pt x="81" y="35"/>
                    <a:pt x="73" y="31"/>
                    <a:pt x="64" y="31"/>
                  </a:cubicBezTo>
                  <a:cubicBezTo>
                    <a:pt x="64" y="31"/>
                    <a:pt x="64" y="31"/>
                    <a:pt x="64" y="31"/>
                  </a:cubicBezTo>
                  <a:cubicBezTo>
                    <a:pt x="55" y="31"/>
                    <a:pt x="46" y="35"/>
                    <a:pt x="40" y="41"/>
                  </a:cubicBezTo>
                  <a:cubicBezTo>
                    <a:pt x="35" y="47"/>
                    <a:pt x="31" y="55"/>
                    <a:pt x="31" y="64"/>
                  </a:cubicBezTo>
                  <a:cubicBezTo>
                    <a:pt x="31" y="64"/>
                    <a:pt x="31" y="64"/>
                    <a:pt x="31" y="64"/>
                  </a:cubicBezTo>
                  <a:cubicBezTo>
                    <a:pt x="31" y="64"/>
                    <a:pt x="31" y="64"/>
                    <a:pt x="31" y="64"/>
                  </a:cubicBezTo>
                  <a:close/>
                  <a:moveTo>
                    <a:pt x="19" y="109"/>
                  </a:moveTo>
                  <a:cubicBezTo>
                    <a:pt x="7" y="98"/>
                    <a:pt x="0" y="82"/>
                    <a:pt x="0" y="64"/>
                  </a:cubicBezTo>
                  <a:cubicBezTo>
                    <a:pt x="0" y="64"/>
                    <a:pt x="0" y="64"/>
                    <a:pt x="0" y="64"/>
                  </a:cubicBezTo>
                  <a:cubicBezTo>
                    <a:pt x="0" y="64"/>
                    <a:pt x="0" y="64"/>
                    <a:pt x="0" y="64"/>
                  </a:cubicBezTo>
                  <a:cubicBezTo>
                    <a:pt x="0" y="47"/>
                    <a:pt x="7" y="31"/>
                    <a:pt x="19" y="19"/>
                  </a:cubicBezTo>
                  <a:cubicBezTo>
                    <a:pt x="30" y="8"/>
                    <a:pt x="46" y="0"/>
                    <a:pt x="63" y="0"/>
                  </a:cubicBezTo>
                  <a:cubicBezTo>
                    <a:pt x="64" y="0"/>
                    <a:pt x="64" y="0"/>
                    <a:pt x="64" y="0"/>
                  </a:cubicBezTo>
                  <a:cubicBezTo>
                    <a:pt x="81" y="0"/>
                    <a:pt x="97" y="8"/>
                    <a:pt x="109" y="19"/>
                  </a:cubicBezTo>
                  <a:cubicBezTo>
                    <a:pt x="120" y="31"/>
                    <a:pt x="127" y="46"/>
                    <a:pt x="127" y="64"/>
                  </a:cubicBezTo>
                  <a:cubicBezTo>
                    <a:pt x="127" y="82"/>
                    <a:pt x="120" y="98"/>
                    <a:pt x="109" y="109"/>
                  </a:cubicBezTo>
                  <a:cubicBezTo>
                    <a:pt x="97" y="121"/>
                    <a:pt x="81" y="128"/>
                    <a:pt x="64" y="128"/>
                  </a:cubicBezTo>
                  <a:cubicBezTo>
                    <a:pt x="46" y="128"/>
                    <a:pt x="30" y="121"/>
                    <a:pt x="1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稻壳儿春秋广告/盗版必究        原创来源：http://chn.docer.com/works?userid=199329941#!/work_time"/>
            <p:cNvSpPr>
              <a:spLocks noEditPoints="1"/>
            </p:cNvSpPr>
            <p:nvPr/>
          </p:nvSpPr>
          <p:spPr bwMode="auto">
            <a:xfrm>
              <a:off x="3267076" y="3267076"/>
              <a:ext cx="104775" cy="104775"/>
            </a:xfrm>
            <a:custGeom>
              <a:avLst/>
              <a:gdLst>
                <a:gd name="T0" fmla="*/ 63 w 127"/>
                <a:gd name="T1" fmla="*/ 127 h 127"/>
                <a:gd name="T2" fmla="*/ 63 w 127"/>
                <a:gd name="T3" fmla="*/ 127 h 127"/>
                <a:gd name="T4" fmla="*/ 63 w 127"/>
                <a:gd name="T5" fmla="*/ 127 h 127"/>
                <a:gd name="T6" fmla="*/ 18 w 127"/>
                <a:gd name="T7" fmla="*/ 108 h 127"/>
                <a:gd name="T8" fmla="*/ 0 w 127"/>
                <a:gd name="T9" fmla="*/ 63 h 127"/>
                <a:gd name="T10" fmla="*/ 0 w 127"/>
                <a:gd name="T11" fmla="*/ 63 h 127"/>
                <a:gd name="T12" fmla="*/ 18 w 127"/>
                <a:gd name="T13" fmla="*/ 18 h 127"/>
                <a:gd name="T14" fmla="*/ 63 w 127"/>
                <a:gd name="T15" fmla="*/ 0 h 127"/>
                <a:gd name="T16" fmla="*/ 63 w 127"/>
                <a:gd name="T17" fmla="*/ 0 h 127"/>
                <a:gd name="T18" fmla="*/ 63 w 127"/>
                <a:gd name="T19" fmla="*/ 0 h 127"/>
                <a:gd name="T20" fmla="*/ 64 w 127"/>
                <a:gd name="T21" fmla="*/ 0 h 127"/>
                <a:gd name="T22" fmla="*/ 64 w 127"/>
                <a:gd name="T23" fmla="*/ 0 h 127"/>
                <a:gd name="T24" fmla="*/ 64 w 127"/>
                <a:gd name="T25" fmla="*/ 0 h 127"/>
                <a:gd name="T26" fmla="*/ 64 w 127"/>
                <a:gd name="T27" fmla="*/ 0 h 127"/>
                <a:gd name="T28" fmla="*/ 108 w 127"/>
                <a:gd name="T29" fmla="*/ 18 h 127"/>
                <a:gd name="T30" fmla="*/ 127 w 127"/>
                <a:gd name="T31" fmla="*/ 63 h 127"/>
                <a:gd name="T32" fmla="*/ 127 w 127"/>
                <a:gd name="T33" fmla="*/ 64 h 127"/>
                <a:gd name="T34" fmla="*/ 127 w 127"/>
                <a:gd name="T35" fmla="*/ 64 h 127"/>
                <a:gd name="T36" fmla="*/ 127 w 127"/>
                <a:gd name="T37" fmla="*/ 64 h 127"/>
                <a:gd name="T38" fmla="*/ 108 w 127"/>
                <a:gd name="T39" fmla="*/ 108 h 127"/>
                <a:gd name="T40" fmla="*/ 63 w 127"/>
                <a:gd name="T41" fmla="*/ 127 h 127"/>
                <a:gd name="T42" fmla="*/ 63 w 127"/>
                <a:gd name="T43" fmla="*/ 96 h 127"/>
                <a:gd name="T44" fmla="*/ 86 w 127"/>
                <a:gd name="T45" fmla="*/ 86 h 127"/>
                <a:gd name="T46" fmla="*/ 96 w 127"/>
                <a:gd name="T47" fmla="*/ 63 h 127"/>
                <a:gd name="T48" fmla="*/ 96 w 127"/>
                <a:gd name="T49" fmla="*/ 63 h 127"/>
                <a:gd name="T50" fmla="*/ 96 w 127"/>
                <a:gd name="T51" fmla="*/ 63 h 127"/>
                <a:gd name="T52" fmla="*/ 96 w 127"/>
                <a:gd name="T53" fmla="*/ 63 h 127"/>
                <a:gd name="T54" fmla="*/ 96 w 127"/>
                <a:gd name="T55" fmla="*/ 63 h 127"/>
                <a:gd name="T56" fmla="*/ 96 w 127"/>
                <a:gd name="T57" fmla="*/ 63 h 127"/>
                <a:gd name="T58" fmla="*/ 86 w 127"/>
                <a:gd name="T59" fmla="*/ 40 h 127"/>
                <a:gd name="T60" fmla="*/ 63 w 127"/>
                <a:gd name="T61" fmla="*/ 31 h 127"/>
                <a:gd name="T62" fmla="*/ 63 w 127"/>
                <a:gd name="T63" fmla="*/ 31 h 127"/>
                <a:gd name="T64" fmla="*/ 63 w 127"/>
                <a:gd name="T65" fmla="*/ 31 h 127"/>
                <a:gd name="T66" fmla="*/ 63 w 127"/>
                <a:gd name="T67" fmla="*/ 31 h 127"/>
                <a:gd name="T68" fmla="*/ 40 w 127"/>
                <a:gd name="T69" fmla="*/ 40 h 127"/>
                <a:gd name="T70" fmla="*/ 31 w 127"/>
                <a:gd name="T71" fmla="*/ 63 h 127"/>
                <a:gd name="T72" fmla="*/ 31 w 127"/>
                <a:gd name="T73" fmla="*/ 63 h 127"/>
                <a:gd name="T74" fmla="*/ 40 w 127"/>
                <a:gd name="T75" fmla="*/ 86 h 127"/>
                <a:gd name="T76" fmla="*/ 63 w 127"/>
                <a:gd name="T77" fmla="*/ 96 h 127"/>
                <a:gd name="T78" fmla="*/ 63 w 127"/>
                <a:gd name="T79" fmla="*/ 96 h 127"/>
                <a:gd name="T80" fmla="*/ 0 w 127"/>
                <a:gd name="T81" fmla="*/ 63 h 127"/>
                <a:gd name="T82" fmla="*/ 0 w 127"/>
                <a:gd name="T83" fmla="*/ 6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7" h="127">
                  <a:moveTo>
                    <a:pt x="63" y="127"/>
                  </a:moveTo>
                  <a:cubicBezTo>
                    <a:pt x="63" y="127"/>
                    <a:pt x="63" y="127"/>
                    <a:pt x="63" y="127"/>
                  </a:cubicBezTo>
                  <a:cubicBezTo>
                    <a:pt x="63" y="127"/>
                    <a:pt x="63" y="127"/>
                    <a:pt x="63" y="127"/>
                  </a:cubicBezTo>
                  <a:cubicBezTo>
                    <a:pt x="46" y="127"/>
                    <a:pt x="30" y="120"/>
                    <a:pt x="18" y="108"/>
                  </a:cubicBezTo>
                  <a:cubicBezTo>
                    <a:pt x="7" y="97"/>
                    <a:pt x="0" y="81"/>
                    <a:pt x="0" y="63"/>
                  </a:cubicBezTo>
                  <a:cubicBezTo>
                    <a:pt x="0" y="63"/>
                    <a:pt x="0" y="63"/>
                    <a:pt x="0" y="63"/>
                  </a:cubicBezTo>
                  <a:cubicBezTo>
                    <a:pt x="0" y="46"/>
                    <a:pt x="7" y="30"/>
                    <a:pt x="18" y="18"/>
                  </a:cubicBezTo>
                  <a:cubicBezTo>
                    <a:pt x="30" y="7"/>
                    <a:pt x="46" y="0"/>
                    <a:pt x="63" y="0"/>
                  </a:cubicBezTo>
                  <a:cubicBezTo>
                    <a:pt x="63" y="0"/>
                    <a:pt x="63" y="0"/>
                    <a:pt x="63" y="0"/>
                  </a:cubicBezTo>
                  <a:cubicBezTo>
                    <a:pt x="63" y="0"/>
                    <a:pt x="63" y="0"/>
                    <a:pt x="63" y="0"/>
                  </a:cubicBezTo>
                  <a:cubicBezTo>
                    <a:pt x="64" y="0"/>
                    <a:pt x="64" y="0"/>
                    <a:pt x="64" y="0"/>
                  </a:cubicBezTo>
                  <a:cubicBezTo>
                    <a:pt x="64" y="0"/>
                    <a:pt x="64" y="0"/>
                    <a:pt x="64" y="0"/>
                  </a:cubicBezTo>
                  <a:cubicBezTo>
                    <a:pt x="64" y="0"/>
                    <a:pt x="64" y="0"/>
                    <a:pt x="64" y="0"/>
                  </a:cubicBezTo>
                  <a:cubicBezTo>
                    <a:pt x="64" y="0"/>
                    <a:pt x="64" y="0"/>
                    <a:pt x="64" y="0"/>
                  </a:cubicBezTo>
                  <a:cubicBezTo>
                    <a:pt x="81" y="0"/>
                    <a:pt x="97" y="7"/>
                    <a:pt x="108" y="18"/>
                  </a:cubicBezTo>
                  <a:cubicBezTo>
                    <a:pt x="120" y="30"/>
                    <a:pt x="127" y="46"/>
                    <a:pt x="127" y="63"/>
                  </a:cubicBezTo>
                  <a:cubicBezTo>
                    <a:pt x="127" y="64"/>
                    <a:pt x="127" y="64"/>
                    <a:pt x="127" y="64"/>
                  </a:cubicBezTo>
                  <a:cubicBezTo>
                    <a:pt x="127" y="64"/>
                    <a:pt x="127" y="64"/>
                    <a:pt x="127" y="64"/>
                  </a:cubicBezTo>
                  <a:cubicBezTo>
                    <a:pt x="127" y="64"/>
                    <a:pt x="127" y="64"/>
                    <a:pt x="127" y="64"/>
                  </a:cubicBezTo>
                  <a:cubicBezTo>
                    <a:pt x="127" y="81"/>
                    <a:pt x="120" y="97"/>
                    <a:pt x="108" y="108"/>
                  </a:cubicBezTo>
                  <a:cubicBezTo>
                    <a:pt x="97" y="120"/>
                    <a:pt x="81" y="127"/>
                    <a:pt x="63" y="127"/>
                  </a:cubicBezTo>
                  <a:close/>
                  <a:moveTo>
                    <a:pt x="63" y="96"/>
                  </a:moveTo>
                  <a:cubicBezTo>
                    <a:pt x="72" y="96"/>
                    <a:pt x="81" y="92"/>
                    <a:pt x="86" y="86"/>
                  </a:cubicBezTo>
                  <a:cubicBezTo>
                    <a:pt x="92" y="81"/>
                    <a:pt x="96" y="72"/>
                    <a:pt x="96" y="63"/>
                  </a:cubicBezTo>
                  <a:cubicBezTo>
                    <a:pt x="96" y="63"/>
                    <a:pt x="96" y="63"/>
                    <a:pt x="96" y="63"/>
                  </a:cubicBezTo>
                  <a:cubicBezTo>
                    <a:pt x="96" y="63"/>
                    <a:pt x="96" y="63"/>
                    <a:pt x="96" y="63"/>
                  </a:cubicBezTo>
                  <a:cubicBezTo>
                    <a:pt x="96" y="63"/>
                    <a:pt x="96" y="63"/>
                    <a:pt x="96" y="63"/>
                  </a:cubicBezTo>
                  <a:cubicBezTo>
                    <a:pt x="96" y="63"/>
                    <a:pt x="96" y="63"/>
                    <a:pt x="96" y="63"/>
                  </a:cubicBezTo>
                  <a:cubicBezTo>
                    <a:pt x="96" y="63"/>
                    <a:pt x="96" y="63"/>
                    <a:pt x="96" y="63"/>
                  </a:cubicBezTo>
                  <a:cubicBezTo>
                    <a:pt x="96" y="54"/>
                    <a:pt x="92" y="46"/>
                    <a:pt x="86" y="40"/>
                  </a:cubicBezTo>
                  <a:cubicBezTo>
                    <a:pt x="80" y="34"/>
                    <a:pt x="72" y="31"/>
                    <a:pt x="63" y="31"/>
                  </a:cubicBezTo>
                  <a:cubicBezTo>
                    <a:pt x="63" y="31"/>
                    <a:pt x="63" y="31"/>
                    <a:pt x="63" y="31"/>
                  </a:cubicBezTo>
                  <a:cubicBezTo>
                    <a:pt x="63" y="31"/>
                    <a:pt x="63" y="31"/>
                    <a:pt x="63" y="31"/>
                  </a:cubicBezTo>
                  <a:cubicBezTo>
                    <a:pt x="63" y="31"/>
                    <a:pt x="63" y="31"/>
                    <a:pt x="63" y="31"/>
                  </a:cubicBezTo>
                  <a:cubicBezTo>
                    <a:pt x="54" y="31"/>
                    <a:pt x="46" y="34"/>
                    <a:pt x="40" y="40"/>
                  </a:cubicBezTo>
                  <a:cubicBezTo>
                    <a:pt x="34" y="46"/>
                    <a:pt x="31" y="54"/>
                    <a:pt x="31" y="63"/>
                  </a:cubicBezTo>
                  <a:cubicBezTo>
                    <a:pt x="31" y="63"/>
                    <a:pt x="31" y="63"/>
                    <a:pt x="31" y="63"/>
                  </a:cubicBezTo>
                  <a:cubicBezTo>
                    <a:pt x="31" y="72"/>
                    <a:pt x="34" y="81"/>
                    <a:pt x="40" y="86"/>
                  </a:cubicBezTo>
                  <a:cubicBezTo>
                    <a:pt x="46" y="92"/>
                    <a:pt x="54" y="96"/>
                    <a:pt x="63" y="96"/>
                  </a:cubicBezTo>
                  <a:cubicBezTo>
                    <a:pt x="63" y="96"/>
                    <a:pt x="63" y="96"/>
                    <a:pt x="63" y="96"/>
                  </a:cubicBezTo>
                  <a:close/>
                  <a:moveTo>
                    <a:pt x="0" y="63"/>
                  </a:moveTo>
                  <a:cubicBezTo>
                    <a:pt x="0" y="63"/>
                    <a:pt x="0" y="63"/>
                    <a:pt x="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稻壳儿春秋广告/盗版必究        原创来源：http://chn.docer.com/works?userid=199329941#!/work_time"/>
            <p:cNvSpPr>
              <a:spLocks noEditPoints="1"/>
            </p:cNvSpPr>
            <p:nvPr/>
          </p:nvSpPr>
          <p:spPr bwMode="auto">
            <a:xfrm>
              <a:off x="3214688" y="3441701"/>
              <a:ext cx="136525" cy="112713"/>
            </a:xfrm>
            <a:custGeom>
              <a:avLst/>
              <a:gdLst>
                <a:gd name="T0" fmla="*/ 40 w 167"/>
                <a:gd name="T1" fmla="*/ 69 h 139"/>
                <a:gd name="T2" fmla="*/ 55 w 167"/>
                <a:gd name="T3" fmla="*/ 86 h 139"/>
                <a:gd name="T4" fmla="*/ 67 w 167"/>
                <a:gd name="T5" fmla="*/ 89 h 139"/>
                <a:gd name="T6" fmla="*/ 82 w 167"/>
                <a:gd name="T7" fmla="*/ 93 h 139"/>
                <a:gd name="T8" fmla="*/ 98 w 167"/>
                <a:gd name="T9" fmla="*/ 98 h 139"/>
                <a:gd name="T10" fmla="*/ 109 w 167"/>
                <a:gd name="T11" fmla="*/ 101 h 139"/>
                <a:gd name="T12" fmla="*/ 131 w 167"/>
                <a:gd name="T13" fmla="*/ 94 h 139"/>
                <a:gd name="T14" fmla="*/ 131 w 167"/>
                <a:gd name="T15" fmla="*/ 94 h 139"/>
                <a:gd name="T16" fmla="*/ 127 w 167"/>
                <a:gd name="T17" fmla="*/ 58 h 139"/>
                <a:gd name="T18" fmla="*/ 98 w 167"/>
                <a:gd name="T19" fmla="*/ 36 h 139"/>
                <a:gd name="T20" fmla="*/ 98 w 167"/>
                <a:gd name="T21" fmla="*/ 36 h 139"/>
                <a:gd name="T22" fmla="*/ 62 w 167"/>
                <a:gd name="T23" fmla="*/ 40 h 139"/>
                <a:gd name="T24" fmla="*/ 40 w 167"/>
                <a:gd name="T25" fmla="*/ 69 h 139"/>
                <a:gd name="T26" fmla="*/ 47 w 167"/>
                <a:gd name="T27" fmla="*/ 116 h 139"/>
                <a:gd name="T28" fmla="*/ 10 w 167"/>
                <a:gd name="T29" fmla="*/ 61 h 139"/>
                <a:gd name="T30" fmla="*/ 47 w 167"/>
                <a:gd name="T31" fmla="*/ 13 h 139"/>
                <a:gd name="T32" fmla="*/ 106 w 167"/>
                <a:gd name="T33" fmla="*/ 6 h 139"/>
                <a:gd name="T34" fmla="*/ 106 w 167"/>
                <a:gd name="T35" fmla="*/ 6 h 139"/>
                <a:gd name="T36" fmla="*/ 154 w 167"/>
                <a:gd name="T37" fmla="*/ 43 h 139"/>
                <a:gd name="T38" fmla="*/ 161 w 167"/>
                <a:gd name="T39" fmla="*/ 102 h 139"/>
                <a:gd name="T40" fmla="*/ 161 w 167"/>
                <a:gd name="T41" fmla="*/ 102 h 139"/>
                <a:gd name="T42" fmla="*/ 101 w 167"/>
                <a:gd name="T43" fmla="*/ 131 h 139"/>
                <a:gd name="T44" fmla="*/ 88 w 167"/>
                <a:gd name="T45" fmla="*/ 127 h 139"/>
                <a:gd name="T46" fmla="*/ 74 w 167"/>
                <a:gd name="T47" fmla="*/ 123 h 139"/>
                <a:gd name="T48" fmla="*/ 60 w 167"/>
                <a:gd name="T49" fmla="*/ 119 h 139"/>
                <a:gd name="T50" fmla="*/ 47 w 167"/>
                <a:gd name="T51" fmla="*/ 11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139">
                  <a:moveTo>
                    <a:pt x="40" y="69"/>
                  </a:moveTo>
                  <a:cubicBezTo>
                    <a:pt x="37" y="80"/>
                    <a:pt x="44" y="83"/>
                    <a:pt x="55" y="86"/>
                  </a:cubicBezTo>
                  <a:cubicBezTo>
                    <a:pt x="59" y="87"/>
                    <a:pt x="63" y="88"/>
                    <a:pt x="67" y="89"/>
                  </a:cubicBezTo>
                  <a:cubicBezTo>
                    <a:pt x="72" y="91"/>
                    <a:pt x="77" y="92"/>
                    <a:pt x="82" y="93"/>
                  </a:cubicBezTo>
                  <a:cubicBezTo>
                    <a:pt x="88" y="95"/>
                    <a:pt x="93" y="96"/>
                    <a:pt x="98" y="98"/>
                  </a:cubicBezTo>
                  <a:cubicBezTo>
                    <a:pt x="102" y="99"/>
                    <a:pt x="106" y="100"/>
                    <a:pt x="109" y="101"/>
                  </a:cubicBezTo>
                  <a:cubicBezTo>
                    <a:pt x="120" y="104"/>
                    <a:pt x="128" y="105"/>
                    <a:pt x="131" y="94"/>
                  </a:cubicBezTo>
                  <a:cubicBezTo>
                    <a:pt x="131" y="94"/>
                    <a:pt x="131" y="94"/>
                    <a:pt x="131" y="94"/>
                  </a:cubicBezTo>
                  <a:cubicBezTo>
                    <a:pt x="135" y="82"/>
                    <a:pt x="133" y="69"/>
                    <a:pt x="127" y="58"/>
                  </a:cubicBezTo>
                  <a:cubicBezTo>
                    <a:pt x="121" y="48"/>
                    <a:pt x="111" y="39"/>
                    <a:pt x="98" y="36"/>
                  </a:cubicBezTo>
                  <a:cubicBezTo>
                    <a:pt x="98" y="36"/>
                    <a:pt x="98" y="36"/>
                    <a:pt x="98" y="36"/>
                  </a:cubicBezTo>
                  <a:cubicBezTo>
                    <a:pt x="86" y="32"/>
                    <a:pt x="73" y="34"/>
                    <a:pt x="62" y="40"/>
                  </a:cubicBezTo>
                  <a:cubicBezTo>
                    <a:pt x="52" y="46"/>
                    <a:pt x="43" y="56"/>
                    <a:pt x="40" y="69"/>
                  </a:cubicBezTo>
                  <a:close/>
                  <a:moveTo>
                    <a:pt x="47" y="116"/>
                  </a:moveTo>
                  <a:cubicBezTo>
                    <a:pt x="18" y="108"/>
                    <a:pt x="0" y="98"/>
                    <a:pt x="10" y="61"/>
                  </a:cubicBezTo>
                  <a:cubicBezTo>
                    <a:pt x="16" y="40"/>
                    <a:pt x="30" y="23"/>
                    <a:pt x="47" y="13"/>
                  </a:cubicBezTo>
                  <a:cubicBezTo>
                    <a:pt x="64" y="4"/>
                    <a:pt x="86" y="0"/>
                    <a:pt x="106" y="6"/>
                  </a:cubicBezTo>
                  <a:cubicBezTo>
                    <a:pt x="106" y="6"/>
                    <a:pt x="106" y="6"/>
                    <a:pt x="106" y="6"/>
                  </a:cubicBezTo>
                  <a:cubicBezTo>
                    <a:pt x="127" y="12"/>
                    <a:pt x="144" y="25"/>
                    <a:pt x="154" y="43"/>
                  </a:cubicBezTo>
                  <a:cubicBezTo>
                    <a:pt x="164" y="60"/>
                    <a:pt x="167" y="82"/>
                    <a:pt x="161" y="102"/>
                  </a:cubicBezTo>
                  <a:cubicBezTo>
                    <a:pt x="161" y="102"/>
                    <a:pt x="161" y="102"/>
                    <a:pt x="161" y="102"/>
                  </a:cubicBezTo>
                  <a:cubicBezTo>
                    <a:pt x="151" y="139"/>
                    <a:pt x="130" y="139"/>
                    <a:pt x="101" y="131"/>
                  </a:cubicBezTo>
                  <a:cubicBezTo>
                    <a:pt x="97" y="130"/>
                    <a:pt x="93" y="129"/>
                    <a:pt x="88" y="127"/>
                  </a:cubicBezTo>
                  <a:cubicBezTo>
                    <a:pt x="84" y="126"/>
                    <a:pt x="79" y="124"/>
                    <a:pt x="74" y="123"/>
                  </a:cubicBezTo>
                  <a:cubicBezTo>
                    <a:pt x="69" y="122"/>
                    <a:pt x="64" y="121"/>
                    <a:pt x="60" y="119"/>
                  </a:cubicBezTo>
                  <a:cubicBezTo>
                    <a:pt x="55" y="118"/>
                    <a:pt x="51" y="117"/>
                    <a:pt x="47"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稻壳儿春秋广告/盗版必究        原创来源：http://chn.docer.com/works?userid=199329941#!/work_time"/>
            <p:cNvSpPr>
              <a:spLocks noEditPoints="1"/>
            </p:cNvSpPr>
            <p:nvPr/>
          </p:nvSpPr>
          <p:spPr bwMode="auto">
            <a:xfrm>
              <a:off x="3402013" y="3371851"/>
              <a:ext cx="88900" cy="90488"/>
            </a:xfrm>
            <a:custGeom>
              <a:avLst/>
              <a:gdLst>
                <a:gd name="T0" fmla="*/ 79 w 110"/>
                <a:gd name="T1" fmla="*/ 55 h 111"/>
                <a:gd name="T2" fmla="*/ 72 w 110"/>
                <a:gd name="T3" fmla="*/ 38 h 111"/>
                <a:gd name="T4" fmla="*/ 55 w 110"/>
                <a:gd name="T5" fmla="*/ 31 h 111"/>
                <a:gd name="T6" fmla="*/ 55 w 110"/>
                <a:gd name="T7" fmla="*/ 31 h 111"/>
                <a:gd name="T8" fmla="*/ 55 w 110"/>
                <a:gd name="T9" fmla="*/ 31 h 111"/>
                <a:gd name="T10" fmla="*/ 55 w 110"/>
                <a:gd name="T11" fmla="*/ 31 h 111"/>
                <a:gd name="T12" fmla="*/ 38 w 110"/>
                <a:gd name="T13" fmla="*/ 38 h 111"/>
                <a:gd name="T14" fmla="*/ 31 w 110"/>
                <a:gd name="T15" fmla="*/ 55 h 111"/>
                <a:gd name="T16" fmla="*/ 31 w 110"/>
                <a:gd name="T17" fmla="*/ 56 h 111"/>
                <a:gd name="T18" fmla="*/ 31 w 110"/>
                <a:gd name="T19" fmla="*/ 56 h 111"/>
                <a:gd name="T20" fmla="*/ 31 w 110"/>
                <a:gd name="T21" fmla="*/ 56 h 111"/>
                <a:gd name="T22" fmla="*/ 38 w 110"/>
                <a:gd name="T23" fmla="*/ 73 h 111"/>
                <a:gd name="T24" fmla="*/ 55 w 110"/>
                <a:gd name="T25" fmla="*/ 80 h 111"/>
                <a:gd name="T26" fmla="*/ 55 w 110"/>
                <a:gd name="T27" fmla="*/ 80 h 111"/>
                <a:gd name="T28" fmla="*/ 55 w 110"/>
                <a:gd name="T29" fmla="*/ 80 h 111"/>
                <a:gd name="T30" fmla="*/ 55 w 110"/>
                <a:gd name="T31" fmla="*/ 80 h 111"/>
                <a:gd name="T32" fmla="*/ 55 w 110"/>
                <a:gd name="T33" fmla="*/ 80 h 111"/>
                <a:gd name="T34" fmla="*/ 55 w 110"/>
                <a:gd name="T35" fmla="*/ 80 h 111"/>
                <a:gd name="T36" fmla="*/ 55 w 110"/>
                <a:gd name="T37" fmla="*/ 80 h 111"/>
                <a:gd name="T38" fmla="*/ 72 w 110"/>
                <a:gd name="T39" fmla="*/ 73 h 111"/>
                <a:gd name="T40" fmla="*/ 79 w 110"/>
                <a:gd name="T41" fmla="*/ 56 h 111"/>
                <a:gd name="T42" fmla="*/ 79 w 110"/>
                <a:gd name="T43" fmla="*/ 56 h 111"/>
                <a:gd name="T44" fmla="*/ 79 w 110"/>
                <a:gd name="T45" fmla="*/ 55 h 111"/>
                <a:gd name="T46" fmla="*/ 79 w 110"/>
                <a:gd name="T47" fmla="*/ 55 h 111"/>
                <a:gd name="T48" fmla="*/ 94 w 110"/>
                <a:gd name="T49" fmla="*/ 16 h 111"/>
                <a:gd name="T50" fmla="*/ 110 w 110"/>
                <a:gd name="T51" fmla="*/ 55 h 111"/>
                <a:gd name="T52" fmla="*/ 110 w 110"/>
                <a:gd name="T53" fmla="*/ 55 h 111"/>
                <a:gd name="T54" fmla="*/ 110 w 110"/>
                <a:gd name="T55" fmla="*/ 55 h 111"/>
                <a:gd name="T56" fmla="*/ 110 w 110"/>
                <a:gd name="T57" fmla="*/ 55 h 111"/>
                <a:gd name="T58" fmla="*/ 94 w 110"/>
                <a:gd name="T59" fmla="*/ 94 h 111"/>
                <a:gd name="T60" fmla="*/ 55 w 110"/>
                <a:gd name="T61" fmla="*/ 111 h 111"/>
                <a:gd name="T62" fmla="*/ 55 w 110"/>
                <a:gd name="T63" fmla="*/ 111 h 111"/>
                <a:gd name="T64" fmla="*/ 55 w 110"/>
                <a:gd name="T65" fmla="*/ 111 h 111"/>
                <a:gd name="T66" fmla="*/ 55 w 110"/>
                <a:gd name="T67" fmla="*/ 111 h 111"/>
                <a:gd name="T68" fmla="*/ 16 w 110"/>
                <a:gd name="T69" fmla="*/ 95 h 111"/>
                <a:gd name="T70" fmla="*/ 0 w 110"/>
                <a:gd name="T71" fmla="*/ 56 h 111"/>
                <a:gd name="T72" fmla="*/ 0 w 110"/>
                <a:gd name="T73" fmla="*/ 56 h 111"/>
                <a:gd name="T74" fmla="*/ 0 w 110"/>
                <a:gd name="T75" fmla="*/ 56 h 111"/>
                <a:gd name="T76" fmla="*/ 0 w 110"/>
                <a:gd name="T77" fmla="*/ 56 h 111"/>
                <a:gd name="T78" fmla="*/ 0 w 110"/>
                <a:gd name="T79" fmla="*/ 56 h 111"/>
                <a:gd name="T80" fmla="*/ 0 w 110"/>
                <a:gd name="T81" fmla="*/ 56 h 111"/>
                <a:gd name="T82" fmla="*/ 0 w 110"/>
                <a:gd name="T83" fmla="*/ 56 h 111"/>
                <a:gd name="T84" fmla="*/ 16 w 110"/>
                <a:gd name="T85" fmla="*/ 17 h 111"/>
                <a:gd name="T86" fmla="*/ 55 w 110"/>
                <a:gd name="T87" fmla="*/ 0 h 111"/>
                <a:gd name="T88" fmla="*/ 55 w 110"/>
                <a:gd name="T89" fmla="*/ 0 h 111"/>
                <a:gd name="T90" fmla="*/ 55 w 110"/>
                <a:gd name="T91" fmla="*/ 0 h 111"/>
                <a:gd name="T92" fmla="*/ 55 w 110"/>
                <a:gd name="T93" fmla="*/ 0 h 111"/>
                <a:gd name="T94" fmla="*/ 94 w 110"/>
                <a:gd name="T95" fmla="*/ 1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111">
                  <a:moveTo>
                    <a:pt x="79" y="55"/>
                  </a:moveTo>
                  <a:cubicBezTo>
                    <a:pt x="79" y="49"/>
                    <a:pt x="77" y="43"/>
                    <a:pt x="72" y="38"/>
                  </a:cubicBezTo>
                  <a:cubicBezTo>
                    <a:pt x="68" y="34"/>
                    <a:pt x="62" y="31"/>
                    <a:pt x="55" y="31"/>
                  </a:cubicBezTo>
                  <a:cubicBezTo>
                    <a:pt x="55" y="31"/>
                    <a:pt x="55" y="31"/>
                    <a:pt x="55" y="31"/>
                  </a:cubicBezTo>
                  <a:cubicBezTo>
                    <a:pt x="55" y="31"/>
                    <a:pt x="55" y="31"/>
                    <a:pt x="55" y="31"/>
                  </a:cubicBezTo>
                  <a:cubicBezTo>
                    <a:pt x="55" y="31"/>
                    <a:pt x="55" y="31"/>
                    <a:pt x="55" y="31"/>
                  </a:cubicBezTo>
                  <a:cubicBezTo>
                    <a:pt x="48" y="31"/>
                    <a:pt x="42" y="34"/>
                    <a:pt x="38" y="38"/>
                  </a:cubicBezTo>
                  <a:cubicBezTo>
                    <a:pt x="34" y="43"/>
                    <a:pt x="31" y="49"/>
                    <a:pt x="31" y="55"/>
                  </a:cubicBezTo>
                  <a:cubicBezTo>
                    <a:pt x="31" y="56"/>
                    <a:pt x="31" y="56"/>
                    <a:pt x="31" y="56"/>
                  </a:cubicBezTo>
                  <a:cubicBezTo>
                    <a:pt x="31" y="56"/>
                    <a:pt x="31" y="56"/>
                    <a:pt x="31" y="56"/>
                  </a:cubicBezTo>
                  <a:cubicBezTo>
                    <a:pt x="31" y="56"/>
                    <a:pt x="31" y="56"/>
                    <a:pt x="31" y="56"/>
                  </a:cubicBezTo>
                  <a:cubicBezTo>
                    <a:pt x="31" y="62"/>
                    <a:pt x="34" y="68"/>
                    <a:pt x="38" y="73"/>
                  </a:cubicBezTo>
                  <a:cubicBezTo>
                    <a:pt x="43" y="77"/>
                    <a:pt x="49" y="80"/>
                    <a:pt x="55" y="80"/>
                  </a:cubicBezTo>
                  <a:cubicBezTo>
                    <a:pt x="55" y="80"/>
                    <a:pt x="55" y="80"/>
                    <a:pt x="55" y="80"/>
                  </a:cubicBezTo>
                  <a:cubicBezTo>
                    <a:pt x="55" y="80"/>
                    <a:pt x="55" y="80"/>
                    <a:pt x="55" y="80"/>
                  </a:cubicBezTo>
                  <a:cubicBezTo>
                    <a:pt x="55" y="80"/>
                    <a:pt x="55" y="80"/>
                    <a:pt x="55" y="80"/>
                  </a:cubicBezTo>
                  <a:cubicBezTo>
                    <a:pt x="55" y="80"/>
                    <a:pt x="55" y="80"/>
                    <a:pt x="55" y="80"/>
                  </a:cubicBezTo>
                  <a:cubicBezTo>
                    <a:pt x="55" y="80"/>
                    <a:pt x="55" y="80"/>
                    <a:pt x="55" y="80"/>
                  </a:cubicBezTo>
                  <a:cubicBezTo>
                    <a:pt x="55" y="80"/>
                    <a:pt x="55" y="80"/>
                    <a:pt x="55" y="80"/>
                  </a:cubicBezTo>
                  <a:cubicBezTo>
                    <a:pt x="62" y="80"/>
                    <a:pt x="68" y="77"/>
                    <a:pt x="72" y="73"/>
                  </a:cubicBezTo>
                  <a:cubicBezTo>
                    <a:pt x="77" y="68"/>
                    <a:pt x="79" y="62"/>
                    <a:pt x="79" y="56"/>
                  </a:cubicBezTo>
                  <a:cubicBezTo>
                    <a:pt x="79" y="56"/>
                    <a:pt x="79" y="56"/>
                    <a:pt x="79" y="56"/>
                  </a:cubicBezTo>
                  <a:cubicBezTo>
                    <a:pt x="79" y="55"/>
                    <a:pt x="79" y="55"/>
                    <a:pt x="79" y="55"/>
                  </a:cubicBezTo>
                  <a:cubicBezTo>
                    <a:pt x="79" y="55"/>
                    <a:pt x="79" y="55"/>
                    <a:pt x="79" y="55"/>
                  </a:cubicBezTo>
                  <a:close/>
                  <a:moveTo>
                    <a:pt x="94" y="16"/>
                  </a:moveTo>
                  <a:cubicBezTo>
                    <a:pt x="104" y="26"/>
                    <a:pt x="110" y="40"/>
                    <a:pt x="110" y="55"/>
                  </a:cubicBezTo>
                  <a:cubicBezTo>
                    <a:pt x="110" y="55"/>
                    <a:pt x="110" y="55"/>
                    <a:pt x="110" y="55"/>
                  </a:cubicBezTo>
                  <a:cubicBezTo>
                    <a:pt x="110" y="55"/>
                    <a:pt x="110" y="55"/>
                    <a:pt x="110" y="55"/>
                  </a:cubicBezTo>
                  <a:cubicBezTo>
                    <a:pt x="110" y="55"/>
                    <a:pt x="110" y="55"/>
                    <a:pt x="110" y="55"/>
                  </a:cubicBezTo>
                  <a:cubicBezTo>
                    <a:pt x="110" y="71"/>
                    <a:pt x="104" y="85"/>
                    <a:pt x="94" y="94"/>
                  </a:cubicBezTo>
                  <a:cubicBezTo>
                    <a:pt x="84" y="104"/>
                    <a:pt x="71" y="111"/>
                    <a:pt x="55" y="111"/>
                  </a:cubicBezTo>
                  <a:cubicBezTo>
                    <a:pt x="55" y="111"/>
                    <a:pt x="55" y="111"/>
                    <a:pt x="55" y="111"/>
                  </a:cubicBezTo>
                  <a:cubicBezTo>
                    <a:pt x="55" y="111"/>
                    <a:pt x="55" y="111"/>
                    <a:pt x="55" y="111"/>
                  </a:cubicBezTo>
                  <a:cubicBezTo>
                    <a:pt x="55" y="111"/>
                    <a:pt x="55" y="111"/>
                    <a:pt x="55" y="111"/>
                  </a:cubicBezTo>
                  <a:cubicBezTo>
                    <a:pt x="40" y="111"/>
                    <a:pt x="26" y="104"/>
                    <a:pt x="16" y="95"/>
                  </a:cubicBezTo>
                  <a:cubicBezTo>
                    <a:pt x="6" y="85"/>
                    <a:pt x="0" y="71"/>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40"/>
                    <a:pt x="6" y="27"/>
                    <a:pt x="16" y="17"/>
                  </a:cubicBezTo>
                  <a:cubicBezTo>
                    <a:pt x="26" y="7"/>
                    <a:pt x="40" y="0"/>
                    <a:pt x="55" y="0"/>
                  </a:cubicBezTo>
                  <a:cubicBezTo>
                    <a:pt x="55" y="0"/>
                    <a:pt x="55" y="0"/>
                    <a:pt x="55" y="0"/>
                  </a:cubicBezTo>
                  <a:cubicBezTo>
                    <a:pt x="55" y="0"/>
                    <a:pt x="55" y="0"/>
                    <a:pt x="55" y="0"/>
                  </a:cubicBezTo>
                  <a:cubicBezTo>
                    <a:pt x="55" y="0"/>
                    <a:pt x="55" y="0"/>
                    <a:pt x="55" y="0"/>
                  </a:cubicBezTo>
                  <a:cubicBezTo>
                    <a:pt x="70" y="0"/>
                    <a:pt x="84" y="6"/>
                    <a:pt x="9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稻壳儿春秋广告/盗版必究        原创来源：http://chn.docer.com/works?userid=199329941#!/work_time"/>
            <p:cNvSpPr>
              <a:spLocks noEditPoints="1"/>
            </p:cNvSpPr>
            <p:nvPr/>
          </p:nvSpPr>
          <p:spPr bwMode="auto">
            <a:xfrm>
              <a:off x="3022601" y="3436938"/>
              <a:ext cx="103188" cy="104775"/>
            </a:xfrm>
            <a:custGeom>
              <a:avLst/>
              <a:gdLst>
                <a:gd name="T0" fmla="*/ 31 w 127"/>
                <a:gd name="T1" fmla="*/ 63 h 127"/>
                <a:gd name="T2" fmla="*/ 41 w 127"/>
                <a:gd name="T3" fmla="*/ 87 h 127"/>
                <a:gd name="T4" fmla="*/ 64 w 127"/>
                <a:gd name="T5" fmla="*/ 96 h 127"/>
                <a:gd name="T6" fmla="*/ 87 w 127"/>
                <a:gd name="T7" fmla="*/ 87 h 127"/>
                <a:gd name="T8" fmla="*/ 96 w 127"/>
                <a:gd name="T9" fmla="*/ 64 h 127"/>
                <a:gd name="T10" fmla="*/ 87 w 127"/>
                <a:gd name="T11" fmla="*/ 40 h 127"/>
                <a:gd name="T12" fmla="*/ 64 w 127"/>
                <a:gd name="T13" fmla="*/ 31 h 127"/>
                <a:gd name="T14" fmla="*/ 64 w 127"/>
                <a:gd name="T15" fmla="*/ 31 h 127"/>
                <a:gd name="T16" fmla="*/ 40 w 127"/>
                <a:gd name="T17" fmla="*/ 40 h 127"/>
                <a:gd name="T18" fmla="*/ 31 w 127"/>
                <a:gd name="T19" fmla="*/ 63 h 127"/>
                <a:gd name="T20" fmla="*/ 31 w 127"/>
                <a:gd name="T21" fmla="*/ 63 h 127"/>
                <a:gd name="T22" fmla="*/ 31 w 127"/>
                <a:gd name="T23" fmla="*/ 63 h 127"/>
                <a:gd name="T24" fmla="*/ 19 w 127"/>
                <a:gd name="T25" fmla="*/ 109 h 127"/>
                <a:gd name="T26" fmla="*/ 0 w 127"/>
                <a:gd name="T27" fmla="*/ 64 h 127"/>
                <a:gd name="T28" fmla="*/ 0 w 127"/>
                <a:gd name="T29" fmla="*/ 64 h 127"/>
                <a:gd name="T30" fmla="*/ 0 w 127"/>
                <a:gd name="T31" fmla="*/ 63 h 127"/>
                <a:gd name="T32" fmla="*/ 19 w 127"/>
                <a:gd name="T33" fmla="*/ 19 h 127"/>
                <a:gd name="T34" fmla="*/ 63 w 127"/>
                <a:gd name="T35" fmla="*/ 0 h 127"/>
                <a:gd name="T36" fmla="*/ 64 w 127"/>
                <a:gd name="T37" fmla="*/ 0 h 127"/>
                <a:gd name="T38" fmla="*/ 109 w 127"/>
                <a:gd name="T39" fmla="*/ 18 h 127"/>
                <a:gd name="T40" fmla="*/ 127 w 127"/>
                <a:gd name="T41" fmla="*/ 63 h 127"/>
                <a:gd name="T42" fmla="*/ 109 w 127"/>
                <a:gd name="T43" fmla="*/ 108 h 127"/>
                <a:gd name="T44" fmla="*/ 64 w 127"/>
                <a:gd name="T45" fmla="*/ 127 h 127"/>
                <a:gd name="T46" fmla="*/ 19 w 127"/>
                <a:gd name="T47" fmla="*/ 10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7" h="127">
                  <a:moveTo>
                    <a:pt x="31" y="63"/>
                  </a:moveTo>
                  <a:cubicBezTo>
                    <a:pt x="31" y="73"/>
                    <a:pt x="35" y="81"/>
                    <a:pt x="41" y="87"/>
                  </a:cubicBezTo>
                  <a:cubicBezTo>
                    <a:pt x="47" y="93"/>
                    <a:pt x="55" y="96"/>
                    <a:pt x="64" y="96"/>
                  </a:cubicBezTo>
                  <a:cubicBezTo>
                    <a:pt x="73" y="96"/>
                    <a:pt x="81" y="93"/>
                    <a:pt x="87" y="87"/>
                  </a:cubicBezTo>
                  <a:cubicBezTo>
                    <a:pt x="93" y="81"/>
                    <a:pt x="96" y="72"/>
                    <a:pt x="96" y="64"/>
                  </a:cubicBezTo>
                  <a:cubicBezTo>
                    <a:pt x="96" y="54"/>
                    <a:pt x="93" y="46"/>
                    <a:pt x="87" y="40"/>
                  </a:cubicBezTo>
                  <a:cubicBezTo>
                    <a:pt x="81" y="34"/>
                    <a:pt x="73" y="31"/>
                    <a:pt x="64" y="31"/>
                  </a:cubicBezTo>
                  <a:cubicBezTo>
                    <a:pt x="64" y="31"/>
                    <a:pt x="64" y="31"/>
                    <a:pt x="64" y="31"/>
                  </a:cubicBezTo>
                  <a:cubicBezTo>
                    <a:pt x="55" y="31"/>
                    <a:pt x="46" y="34"/>
                    <a:pt x="40" y="40"/>
                  </a:cubicBezTo>
                  <a:cubicBezTo>
                    <a:pt x="35" y="46"/>
                    <a:pt x="31" y="54"/>
                    <a:pt x="31" y="63"/>
                  </a:cubicBezTo>
                  <a:cubicBezTo>
                    <a:pt x="31" y="63"/>
                    <a:pt x="31" y="63"/>
                    <a:pt x="31" y="63"/>
                  </a:cubicBezTo>
                  <a:cubicBezTo>
                    <a:pt x="31" y="63"/>
                    <a:pt x="31" y="63"/>
                    <a:pt x="31" y="63"/>
                  </a:cubicBezTo>
                  <a:close/>
                  <a:moveTo>
                    <a:pt x="19" y="109"/>
                  </a:moveTo>
                  <a:cubicBezTo>
                    <a:pt x="7" y="97"/>
                    <a:pt x="0" y="81"/>
                    <a:pt x="0" y="64"/>
                  </a:cubicBezTo>
                  <a:cubicBezTo>
                    <a:pt x="0" y="64"/>
                    <a:pt x="0" y="64"/>
                    <a:pt x="0" y="64"/>
                  </a:cubicBezTo>
                  <a:cubicBezTo>
                    <a:pt x="0" y="63"/>
                    <a:pt x="0" y="63"/>
                    <a:pt x="0" y="63"/>
                  </a:cubicBezTo>
                  <a:cubicBezTo>
                    <a:pt x="0" y="46"/>
                    <a:pt x="7" y="30"/>
                    <a:pt x="19" y="19"/>
                  </a:cubicBezTo>
                  <a:cubicBezTo>
                    <a:pt x="30" y="7"/>
                    <a:pt x="46" y="0"/>
                    <a:pt x="63" y="0"/>
                  </a:cubicBezTo>
                  <a:cubicBezTo>
                    <a:pt x="64" y="0"/>
                    <a:pt x="64" y="0"/>
                    <a:pt x="64" y="0"/>
                  </a:cubicBezTo>
                  <a:cubicBezTo>
                    <a:pt x="81" y="0"/>
                    <a:pt x="97" y="7"/>
                    <a:pt x="109" y="18"/>
                  </a:cubicBezTo>
                  <a:cubicBezTo>
                    <a:pt x="120" y="30"/>
                    <a:pt x="127" y="46"/>
                    <a:pt x="127" y="63"/>
                  </a:cubicBezTo>
                  <a:cubicBezTo>
                    <a:pt x="127" y="81"/>
                    <a:pt x="120" y="97"/>
                    <a:pt x="109" y="108"/>
                  </a:cubicBezTo>
                  <a:cubicBezTo>
                    <a:pt x="97" y="120"/>
                    <a:pt x="81" y="127"/>
                    <a:pt x="64" y="127"/>
                  </a:cubicBezTo>
                  <a:cubicBezTo>
                    <a:pt x="46" y="127"/>
                    <a:pt x="30" y="120"/>
                    <a:pt x="1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 name="稻壳儿春秋广告/盗版必究        原创来源：http://chn.docer.com/works?userid=199329941#!/work_time"/>
          <p:cNvGrpSpPr/>
          <p:nvPr/>
        </p:nvGrpSpPr>
        <p:grpSpPr>
          <a:xfrm>
            <a:off x="3777678" y="4217552"/>
            <a:ext cx="565630" cy="626414"/>
            <a:chOff x="3895726" y="3135313"/>
            <a:chExt cx="531813" cy="588963"/>
          </a:xfrm>
          <a:solidFill>
            <a:schemeClr val="bg2">
              <a:lumMod val="25000"/>
            </a:schemeClr>
          </a:solidFill>
        </p:grpSpPr>
        <p:sp>
          <p:nvSpPr>
            <p:cNvPr id="27" name="稻壳儿春秋广告/盗版必究        原创来源：http://chn.docer.com/works?userid=199329941#!/work_time"/>
            <p:cNvSpPr>
              <a:spLocks noEditPoints="1"/>
            </p:cNvSpPr>
            <p:nvPr/>
          </p:nvSpPr>
          <p:spPr bwMode="auto">
            <a:xfrm>
              <a:off x="3895726" y="3135313"/>
              <a:ext cx="142875" cy="585788"/>
            </a:xfrm>
            <a:custGeom>
              <a:avLst/>
              <a:gdLst>
                <a:gd name="T0" fmla="*/ 40 w 175"/>
                <a:gd name="T1" fmla="*/ 0 h 716"/>
                <a:gd name="T2" fmla="*/ 135 w 175"/>
                <a:gd name="T3" fmla="*/ 0 h 716"/>
                <a:gd name="T4" fmla="*/ 163 w 175"/>
                <a:gd name="T5" fmla="*/ 11 h 716"/>
                <a:gd name="T6" fmla="*/ 175 w 175"/>
                <a:gd name="T7" fmla="*/ 37 h 716"/>
                <a:gd name="T8" fmla="*/ 175 w 175"/>
                <a:gd name="T9" fmla="*/ 679 h 716"/>
                <a:gd name="T10" fmla="*/ 163 w 175"/>
                <a:gd name="T11" fmla="*/ 706 h 716"/>
                <a:gd name="T12" fmla="*/ 135 w 175"/>
                <a:gd name="T13" fmla="*/ 716 h 716"/>
                <a:gd name="T14" fmla="*/ 40 w 175"/>
                <a:gd name="T15" fmla="*/ 716 h 716"/>
                <a:gd name="T16" fmla="*/ 13 w 175"/>
                <a:gd name="T17" fmla="*/ 706 h 716"/>
                <a:gd name="T18" fmla="*/ 0 w 175"/>
                <a:gd name="T19" fmla="*/ 679 h 716"/>
                <a:gd name="T20" fmla="*/ 0 w 175"/>
                <a:gd name="T21" fmla="*/ 37 h 716"/>
                <a:gd name="T22" fmla="*/ 13 w 175"/>
                <a:gd name="T23" fmla="*/ 11 h 716"/>
                <a:gd name="T24" fmla="*/ 40 w 175"/>
                <a:gd name="T25" fmla="*/ 0 h 716"/>
                <a:gd name="T26" fmla="*/ 135 w 175"/>
                <a:gd name="T27" fmla="*/ 29 h 716"/>
                <a:gd name="T28" fmla="*/ 40 w 175"/>
                <a:gd name="T29" fmla="*/ 29 h 716"/>
                <a:gd name="T30" fmla="*/ 32 w 175"/>
                <a:gd name="T31" fmla="*/ 32 h 716"/>
                <a:gd name="T32" fmla="*/ 29 w 175"/>
                <a:gd name="T33" fmla="*/ 37 h 716"/>
                <a:gd name="T34" fmla="*/ 29 w 175"/>
                <a:gd name="T35" fmla="*/ 679 h 716"/>
                <a:gd name="T36" fmla="*/ 32 w 175"/>
                <a:gd name="T37" fmla="*/ 684 h 716"/>
                <a:gd name="T38" fmla="*/ 40 w 175"/>
                <a:gd name="T39" fmla="*/ 687 h 716"/>
                <a:gd name="T40" fmla="*/ 135 w 175"/>
                <a:gd name="T41" fmla="*/ 687 h 716"/>
                <a:gd name="T42" fmla="*/ 144 w 175"/>
                <a:gd name="T43" fmla="*/ 684 h 716"/>
                <a:gd name="T44" fmla="*/ 146 w 175"/>
                <a:gd name="T45" fmla="*/ 679 h 716"/>
                <a:gd name="T46" fmla="*/ 146 w 175"/>
                <a:gd name="T47" fmla="*/ 37 h 716"/>
                <a:gd name="T48" fmla="*/ 144 w 175"/>
                <a:gd name="T49" fmla="*/ 32 h 716"/>
                <a:gd name="T50" fmla="*/ 135 w 175"/>
                <a:gd name="T51" fmla="*/ 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5" h="716">
                  <a:moveTo>
                    <a:pt x="40" y="0"/>
                  </a:moveTo>
                  <a:cubicBezTo>
                    <a:pt x="135" y="0"/>
                    <a:pt x="135" y="0"/>
                    <a:pt x="135" y="0"/>
                  </a:cubicBezTo>
                  <a:cubicBezTo>
                    <a:pt x="146" y="0"/>
                    <a:pt x="156" y="4"/>
                    <a:pt x="163" y="11"/>
                  </a:cubicBezTo>
                  <a:cubicBezTo>
                    <a:pt x="170" y="17"/>
                    <a:pt x="175" y="27"/>
                    <a:pt x="175" y="37"/>
                  </a:cubicBezTo>
                  <a:cubicBezTo>
                    <a:pt x="175" y="679"/>
                    <a:pt x="175" y="679"/>
                    <a:pt x="175" y="679"/>
                  </a:cubicBezTo>
                  <a:cubicBezTo>
                    <a:pt x="175" y="689"/>
                    <a:pt x="170" y="699"/>
                    <a:pt x="163" y="706"/>
                  </a:cubicBezTo>
                  <a:cubicBezTo>
                    <a:pt x="156" y="712"/>
                    <a:pt x="146" y="716"/>
                    <a:pt x="135" y="716"/>
                  </a:cubicBezTo>
                  <a:cubicBezTo>
                    <a:pt x="40" y="716"/>
                    <a:pt x="40" y="716"/>
                    <a:pt x="40" y="716"/>
                  </a:cubicBezTo>
                  <a:cubicBezTo>
                    <a:pt x="29" y="716"/>
                    <a:pt x="20" y="712"/>
                    <a:pt x="13" y="706"/>
                  </a:cubicBezTo>
                  <a:cubicBezTo>
                    <a:pt x="5" y="699"/>
                    <a:pt x="0" y="689"/>
                    <a:pt x="0" y="679"/>
                  </a:cubicBezTo>
                  <a:cubicBezTo>
                    <a:pt x="0" y="37"/>
                    <a:pt x="0" y="37"/>
                    <a:pt x="0" y="37"/>
                  </a:cubicBezTo>
                  <a:cubicBezTo>
                    <a:pt x="0" y="27"/>
                    <a:pt x="5" y="17"/>
                    <a:pt x="13" y="11"/>
                  </a:cubicBezTo>
                  <a:cubicBezTo>
                    <a:pt x="20" y="4"/>
                    <a:pt x="29" y="0"/>
                    <a:pt x="40" y="0"/>
                  </a:cubicBezTo>
                  <a:close/>
                  <a:moveTo>
                    <a:pt x="135" y="29"/>
                  </a:moveTo>
                  <a:cubicBezTo>
                    <a:pt x="40" y="29"/>
                    <a:pt x="40" y="29"/>
                    <a:pt x="40" y="29"/>
                  </a:cubicBezTo>
                  <a:cubicBezTo>
                    <a:pt x="37" y="29"/>
                    <a:pt x="34" y="30"/>
                    <a:pt x="32" y="32"/>
                  </a:cubicBezTo>
                  <a:cubicBezTo>
                    <a:pt x="30" y="33"/>
                    <a:pt x="29" y="35"/>
                    <a:pt x="29" y="37"/>
                  </a:cubicBezTo>
                  <a:cubicBezTo>
                    <a:pt x="29" y="679"/>
                    <a:pt x="29" y="679"/>
                    <a:pt x="29" y="679"/>
                  </a:cubicBezTo>
                  <a:cubicBezTo>
                    <a:pt x="29" y="681"/>
                    <a:pt x="30" y="683"/>
                    <a:pt x="32" y="684"/>
                  </a:cubicBezTo>
                  <a:cubicBezTo>
                    <a:pt x="34" y="686"/>
                    <a:pt x="37" y="687"/>
                    <a:pt x="40" y="687"/>
                  </a:cubicBezTo>
                  <a:cubicBezTo>
                    <a:pt x="135" y="687"/>
                    <a:pt x="135" y="687"/>
                    <a:pt x="135" y="687"/>
                  </a:cubicBezTo>
                  <a:cubicBezTo>
                    <a:pt x="139" y="687"/>
                    <a:pt x="142" y="686"/>
                    <a:pt x="144" y="684"/>
                  </a:cubicBezTo>
                  <a:cubicBezTo>
                    <a:pt x="145" y="683"/>
                    <a:pt x="146" y="681"/>
                    <a:pt x="146" y="679"/>
                  </a:cubicBezTo>
                  <a:cubicBezTo>
                    <a:pt x="146" y="37"/>
                    <a:pt x="146" y="37"/>
                    <a:pt x="146" y="37"/>
                  </a:cubicBezTo>
                  <a:cubicBezTo>
                    <a:pt x="146" y="35"/>
                    <a:pt x="145" y="33"/>
                    <a:pt x="144" y="32"/>
                  </a:cubicBezTo>
                  <a:cubicBezTo>
                    <a:pt x="142" y="30"/>
                    <a:pt x="139" y="29"/>
                    <a:pt x="13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稻壳儿春秋广告/盗版必究        原创来源：http://chn.docer.com/works?userid=199329941#!/work_time"/>
            <p:cNvSpPr>
              <a:spLocks noChangeArrowheads="1"/>
            </p:cNvSpPr>
            <p:nvPr/>
          </p:nvSpPr>
          <p:spPr bwMode="auto">
            <a:xfrm>
              <a:off x="3908426" y="3200401"/>
              <a:ext cx="1174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稻壳儿春秋广告/盗版必究        原创来源：http://chn.docer.com/works?userid=199329941#!/work_time"/>
            <p:cNvSpPr>
              <a:spLocks noChangeArrowheads="1"/>
            </p:cNvSpPr>
            <p:nvPr/>
          </p:nvSpPr>
          <p:spPr bwMode="auto">
            <a:xfrm>
              <a:off x="3908426" y="3633788"/>
              <a:ext cx="1174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稻壳儿春秋广告/盗版必究        原创来源：http://chn.docer.com/works?userid=199329941#!/work_time"/>
            <p:cNvSpPr>
              <a:spLocks noEditPoints="1"/>
            </p:cNvSpPr>
            <p:nvPr/>
          </p:nvSpPr>
          <p:spPr bwMode="auto">
            <a:xfrm>
              <a:off x="4062413" y="3135313"/>
              <a:ext cx="142875" cy="585788"/>
            </a:xfrm>
            <a:custGeom>
              <a:avLst/>
              <a:gdLst>
                <a:gd name="T0" fmla="*/ 40 w 175"/>
                <a:gd name="T1" fmla="*/ 0 h 716"/>
                <a:gd name="T2" fmla="*/ 135 w 175"/>
                <a:gd name="T3" fmla="*/ 0 h 716"/>
                <a:gd name="T4" fmla="*/ 163 w 175"/>
                <a:gd name="T5" fmla="*/ 11 h 716"/>
                <a:gd name="T6" fmla="*/ 175 w 175"/>
                <a:gd name="T7" fmla="*/ 37 h 716"/>
                <a:gd name="T8" fmla="*/ 175 w 175"/>
                <a:gd name="T9" fmla="*/ 679 h 716"/>
                <a:gd name="T10" fmla="*/ 163 w 175"/>
                <a:gd name="T11" fmla="*/ 706 h 716"/>
                <a:gd name="T12" fmla="*/ 135 w 175"/>
                <a:gd name="T13" fmla="*/ 716 h 716"/>
                <a:gd name="T14" fmla="*/ 40 w 175"/>
                <a:gd name="T15" fmla="*/ 716 h 716"/>
                <a:gd name="T16" fmla="*/ 12 w 175"/>
                <a:gd name="T17" fmla="*/ 706 h 716"/>
                <a:gd name="T18" fmla="*/ 0 w 175"/>
                <a:gd name="T19" fmla="*/ 679 h 716"/>
                <a:gd name="T20" fmla="*/ 0 w 175"/>
                <a:gd name="T21" fmla="*/ 37 h 716"/>
                <a:gd name="T22" fmla="*/ 12 w 175"/>
                <a:gd name="T23" fmla="*/ 11 h 716"/>
                <a:gd name="T24" fmla="*/ 40 w 175"/>
                <a:gd name="T25" fmla="*/ 0 h 716"/>
                <a:gd name="T26" fmla="*/ 135 w 175"/>
                <a:gd name="T27" fmla="*/ 29 h 716"/>
                <a:gd name="T28" fmla="*/ 40 w 175"/>
                <a:gd name="T29" fmla="*/ 29 h 716"/>
                <a:gd name="T30" fmla="*/ 32 w 175"/>
                <a:gd name="T31" fmla="*/ 32 h 716"/>
                <a:gd name="T32" fmla="*/ 29 w 175"/>
                <a:gd name="T33" fmla="*/ 37 h 716"/>
                <a:gd name="T34" fmla="*/ 29 w 175"/>
                <a:gd name="T35" fmla="*/ 679 h 716"/>
                <a:gd name="T36" fmla="*/ 32 w 175"/>
                <a:gd name="T37" fmla="*/ 684 h 716"/>
                <a:gd name="T38" fmla="*/ 40 w 175"/>
                <a:gd name="T39" fmla="*/ 687 h 716"/>
                <a:gd name="T40" fmla="*/ 135 w 175"/>
                <a:gd name="T41" fmla="*/ 687 h 716"/>
                <a:gd name="T42" fmla="*/ 143 w 175"/>
                <a:gd name="T43" fmla="*/ 684 h 716"/>
                <a:gd name="T44" fmla="*/ 146 w 175"/>
                <a:gd name="T45" fmla="*/ 679 h 716"/>
                <a:gd name="T46" fmla="*/ 146 w 175"/>
                <a:gd name="T47" fmla="*/ 37 h 716"/>
                <a:gd name="T48" fmla="*/ 143 w 175"/>
                <a:gd name="T49" fmla="*/ 32 h 716"/>
                <a:gd name="T50" fmla="*/ 135 w 175"/>
                <a:gd name="T51" fmla="*/ 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5" h="716">
                  <a:moveTo>
                    <a:pt x="40" y="0"/>
                  </a:moveTo>
                  <a:cubicBezTo>
                    <a:pt x="135" y="0"/>
                    <a:pt x="135" y="0"/>
                    <a:pt x="135" y="0"/>
                  </a:cubicBezTo>
                  <a:cubicBezTo>
                    <a:pt x="146" y="0"/>
                    <a:pt x="156" y="4"/>
                    <a:pt x="163" y="11"/>
                  </a:cubicBezTo>
                  <a:cubicBezTo>
                    <a:pt x="170" y="17"/>
                    <a:pt x="175" y="27"/>
                    <a:pt x="175" y="37"/>
                  </a:cubicBezTo>
                  <a:cubicBezTo>
                    <a:pt x="175" y="679"/>
                    <a:pt x="175" y="679"/>
                    <a:pt x="175" y="679"/>
                  </a:cubicBezTo>
                  <a:cubicBezTo>
                    <a:pt x="175" y="689"/>
                    <a:pt x="170" y="699"/>
                    <a:pt x="163" y="706"/>
                  </a:cubicBezTo>
                  <a:cubicBezTo>
                    <a:pt x="156" y="712"/>
                    <a:pt x="146" y="716"/>
                    <a:pt x="135" y="716"/>
                  </a:cubicBezTo>
                  <a:cubicBezTo>
                    <a:pt x="40" y="716"/>
                    <a:pt x="40" y="716"/>
                    <a:pt x="40" y="716"/>
                  </a:cubicBezTo>
                  <a:cubicBezTo>
                    <a:pt x="29" y="716"/>
                    <a:pt x="20" y="712"/>
                    <a:pt x="12" y="706"/>
                  </a:cubicBezTo>
                  <a:cubicBezTo>
                    <a:pt x="5" y="699"/>
                    <a:pt x="0" y="689"/>
                    <a:pt x="0" y="679"/>
                  </a:cubicBezTo>
                  <a:cubicBezTo>
                    <a:pt x="0" y="37"/>
                    <a:pt x="0" y="37"/>
                    <a:pt x="0" y="37"/>
                  </a:cubicBezTo>
                  <a:cubicBezTo>
                    <a:pt x="0" y="27"/>
                    <a:pt x="5" y="17"/>
                    <a:pt x="12" y="11"/>
                  </a:cubicBezTo>
                  <a:cubicBezTo>
                    <a:pt x="20" y="4"/>
                    <a:pt x="29" y="0"/>
                    <a:pt x="40" y="0"/>
                  </a:cubicBezTo>
                  <a:close/>
                  <a:moveTo>
                    <a:pt x="135" y="29"/>
                  </a:moveTo>
                  <a:cubicBezTo>
                    <a:pt x="40" y="29"/>
                    <a:pt x="40" y="29"/>
                    <a:pt x="40" y="29"/>
                  </a:cubicBezTo>
                  <a:cubicBezTo>
                    <a:pt x="37" y="29"/>
                    <a:pt x="34" y="30"/>
                    <a:pt x="32" y="32"/>
                  </a:cubicBezTo>
                  <a:cubicBezTo>
                    <a:pt x="30" y="33"/>
                    <a:pt x="29" y="35"/>
                    <a:pt x="29" y="37"/>
                  </a:cubicBezTo>
                  <a:cubicBezTo>
                    <a:pt x="29" y="679"/>
                    <a:pt x="29" y="679"/>
                    <a:pt x="29" y="679"/>
                  </a:cubicBezTo>
                  <a:cubicBezTo>
                    <a:pt x="29" y="681"/>
                    <a:pt x="30" y="683"/>
                    <a:pt x="32" y="684"/>
                  </a:cubicBezTo>
                  <a:cubicBezTo>
                    <a:pt x="34" y="686"/>
                    <a:pt x="37" y="687"/>
                    <a:pt x="40" y="687"/>
                  </a:cubicBezTo>
                  <a:cubicBezTo>
                    <a:pt x="135" y="687"/>
                    <a:pt x="135" y="687"/>
                    <a:pt x="135" y="687"/>
                  </a:cubicBezTo>
                  <a:cubicBezTo>
                    <a:pt x="138" y="687"/>
                    <a:pt x="141" y="686"/>
                    <a:pt x="143" y="684"/>
                  </a:cubicBezTo>
                  <a:cubicBezTo>
                    <a:pt x="145" y="683"/>
                    <a:pt x="146" y="681"/>
                    <a:pt x="146" y="679"/>
                  </a:cubicBezTo>
                  <a:cubicBezTo>
                    <a:pt x="146" y="37"/>
                    <a:pt x="146" y="37"/>
                    <a:pt x="146" y="37"/>
                  </a:cubicBezTo>
                  <a:cubicBezTo>
                    <a:pt x="146" y="35"/>
                    <a:pt x="145" y="33"/>
                    <a:pt x="143" y="32"/>
                  </a:cubicBezTo>
                  <a:cubicBezTo>
                    <a:pt x="141" y="30"/>
                    <a:pt x="138" y="29"/>
                    <a:pt x="13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稻壳儿春秋广告/盗版必究        原创来源：http://chn.docer.com/works?userid=199329941#!/work_time"/>
            <p:cNvSpPr>
              <a:spLocks noChangeArrowheads="1"/>
            </p:cNvSpPr>
            <p:nvPr/>
          </p:nvSpPr>
          <p:spPr bwMode="auto">
            <a:xfrm>
              <a:off x="4075113" y="3200401"/>
              <a:ext cx="1174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稻壳儿春秋广告/盗版必究        原创来源：http://chn.docer.com/works?userid=199329941#!/work_time"/>
            <p:cNvSpPr>
              <a:spLocks noChangeArrowheads="1"/>
            </p:cNvSpPr>
            <p:nvPr/>
          </p:nvSpPr>
          <p:spPr bwMode="auto">
            <a:xfrm>
              <a:off x="4075113" y="3633788"/>
              <a:ext cx="1174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稻壳儿春秋广告/盗版必究        原创来源：http://chn.docer.com/works?userid=199329941#!/work_time"/>
            <p:cNvSpPr>
              <a:spLocks noEditPoints="1"/>
            </p:cNvSpPr>
            <p:nvPr/>
          </p:nvSpPr>
          <p:spPr bwMode="auto">
            <a:xfrm>
              <a:off x="4206876" y="3208338"/>
              <a:ext cx="220663" cy="515938"/>
            </a:xfrm>
            <a:custGeom>
              <a:avLst/>
              <a:gdLst>
                <a:gd name="T0" fmla="*/ 35 w 269"/>
                <a:gd name="T1" fmla="*/ 14 h 631"/>
                <a:gd name="T2" fmla="*/ 129 w 269"/>
                <a:gd name="T3" fmla="*/ 1 h 631"/>
                <a:gd name="T4" fmla="*/ 157 w 269"/>
                <a:gd name="T5" fmla="*/ 6 h 631"/>
                <a:gd name="T6" fmla="*/ 174 w 269"/>
                <a:gd name="T7" fmla="*/ 29 h 631"/>
                <a:gd name="T8" fmla="*/ 268 w 269"/>
                <a:gd name="T9" fmla="*/ 577 h 631"/>
                <a:gd name="T10" fmla="*/ 268 w 269"/>
                <a:gd name="T11" fmla="*/ 578 h 631"/>
                <a:gd name="T12" fmla="*/ 259 w 269"/>
                <a:gd name="T13" fmla="*/ 604 h 631"/>
                <a:gd name="T14" fmla="*/ 235 w 269"/>
                <a:gd name="T15" fmla="*/ 617 h 631"/>
                <a:gd name="T16" fmla="*/ 234 w 269"/>
                <a:gd name="T17" fmla="*/ 617 h 631"/>
                <a:gd name="T18" fmla="*/ 139 w 269"/>
                <a:gd name="T19" fmla="*/ 630 h 631"/>
                <a:gd name="T20" fmla="*/ 112 w 269"/>
                <a:gd name="T21" fmla="*/ 625 h 631"/>
                <a:gd name="T22" fmla="*/ 112 w 269"/>
                <a:gd name="T23" fmla="*/ 625 h 631"/>
                <a:gd name="T24" fmla="*/ 95 w 269"/>
                <a:gd name="T25" fmla="*/ 602 h 631"/>
                <a:gd name="T26" fmla="*/ 1 w 269"/>
                <a:gd name="T27" fmla="*/ 54 h 631"/>
                <a:gd name="T28" fmla="*/ 1 w 269"/>
                <a:gd name="T29" fmla="*/ 53 h 631"/>
                <a:gd name="T30" fmla="*/ 10 w 269"/>
                <a:gd name="T31" fmla="*/ 27 h 631"/>
                <a:gd name="T32" fmla="*/ 34 w 269"/>
                <a:gd name="T33" fmla="*/ 15 h 631"/>
                <a:gd name="T34" fmla="*/ 35 w 269"/>
                <a:gd name="T35" fmla="*/ 14 h 631"/>
                <a:gd name="T36" fmla="*/ 133 w 269"/>
                <a:gd name="T37" fmla="*/ 30 h 631"/>
                <a:gd name="T38" fmla="*/ 39 w 269"/>
                <a:gd name="T39" fmla="*/ 43 h 631"/>
                <a:gd name="T40" fmla="*/ 39 w 269"/>
                <a:gd name="T41" fmla="*/ 43 h 631"/>
                <a:gd name="T42" fmla="*/ 31 w 269"/>
                <a:gd name="T43" fmla="*/ 47 h 631"/>
                <a:gd name="T44" fmla="*/ 30 w 269"/>
                <a:gd name="T45" fmla="*/ 49 h 631"/>
                <a:gd name="T46" fmla="*/ 30 w 269"/>
                <a:gd name="T47" fmla="*/ 49 h 631"/>
                <a:gd name="T48" fmla="*/ 30 w 269"/>
                <a:gd name="T49" fmla="*/ 49 h 631"/>
                <a:gd name="T50" fmla="*/ 30 w 269"/>
                <a:gd name="T51" fmla="*/ 49 h 631"/>
                <a:gd name="T52" fmla="*/ 123 w 269"/>
                <a:gd name="T53" fmla="*/ 597 h 631"/>
                <a:gd name="T54" fmla="*/ 126 w 269"/>
                <a:gd name="T55" fmla="*/ 600 h 631"/>
                <a:gd name="T56" fmla="*/ 126 w 269"/>
                <a:gd name="T57" fmla="*/ 600 h 631"/>
                <a:gd name="T58" fmla="*/ 136 w 269"/>
                <a:gd name="T59" fmla="*/ 602 h 631"/>
                <a:gd name="T60" fmla="*/ 230 w 269"/>
                <a:gd name="T61" fmla="*/ 589 h 631"/>
                <a:gd name="T62" fmla="*/ 230 w 269"/>
                <a:gd name="T63" fmla="*/ 588 h 631"/>
                <a:gd name="T64" fmla="*/ 238 w 269"/>
                <a:gd name="T65" fmla="*/ 585 h 631"/>
                <a:gd name="T66" fmla="*/ 239 w 269"/>
                <a:gd name="T67" fmla="*/ 582 h 631"/>
                <a:gd name="T68" fmla="*/ 239 w 269"/>
                <a:gd name="T69" fmla="*/ 582 h 631"/>
                <a:gd name="T70" fmla="*/ 239 w 269"/>
                <a:gd name="T71" fmla="*/ 582 h 631"/>
                <a:gd name="T72" fmla="*/ 239 w 269"/>
                <a:gd name="T73" fmla="*/ 582 h 631"/>
                <a:gd name="T74" fmla="*/ 146 w 269"/>
                <a:gd name="T75" fmla="*/ 34 h 631"/>
                <a:gd name="T76" fmla="*/ 143 w 269"/>
                <a:gd name="T77" fmla="*/ 31 h 631"/>
                <a:gd name="T78" fmla="*/ 133 w 269"/>
                <a:gd name="T79" fmla="*/ 30 h 631"/>
                <a:gd name="T80" fmla="*/ 239 w 269"/>
                <a:gd name="T81" fmla="*/ 582 h 631"/>
                <a:gd name="T82" fmla="*/ 239 w 269"/>
                <a:gd name="T83" fmla="*/ 582 h 631"/>
                <a:gd name="T84" fmla="*/ 239 w 269"/>
                <a:gd name="T85" fmla="*/ 582 h 631"/>
                <a:gd name="T86" fmla="*/ 30 w 269"/>
                <a:gd name="T87" fmla="*/ 49 h 631"/>
                <a:gd name="T88" fmla="*/ 30 w 269"/>
                <a:gd name="T89" fmla="*/ 4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9" h="631">
                  <a:moveTo>
                    <a:pt x="35" y="14"/>
                  </a:moveTo>
                  <a:cubicBezTo>
                    <a:pt x="129" y="1"/>
                    <a:pt x="129" y="1"/>
                    <a:pt x="129" y="1"/>
                  </a:cubicBezTo>
                  <a:cubicBezTo>
                    <a:pt x="139" y="0"/>
                    <a:pt x="149" y="2"/>
                    <a:pt x="157" y="6"/>
                  </a:cubicBezTo>
                  <a:cubicBezTo>
                    <a:pt x="166" y="11"/>
                    <a:pt x="172" y="19"/>
                    <a:pt x="174" y="29"/>
                  </a:cubicBezTo>
                  <a:cubicBezTo>
                    <a:pt x="268" y="577"/>
                    <a:pt x="268" y="577"/>
                    <a:pt x="268" y="577"/>
                  </a:cubicBezTo>
                  <a:cubicBezTo>
                    <a:pt x="268" y="578"/>
                    <a:pt x="268" y="578"/>
                    <a:pt x="268" y="578"/>
                  </a:cubicBezTo>
                  <a:cubicBezTo>
                    <a:pt x="269" y="588"/>
                    <a:pt x="266" y="597"/>
                    <a:pt x="259" y="604"/>
                  </a:cubicBezTo>
                  <a:cubicBezTo>
                    <a:pt x="253" y="610"/>
                    <a:pt x="245" y="615"/>
                    <a:pt x="235" y="617"/>
                  </a:cubicBezTo>
                  <a:cubicBezTo>
                    <a:pt x="235" y="617"/>
                    <a:pt x="234" y="617"/>
                    <a:pt x="234" y="617"/>
                  </a:cubicBezTo>
                  <a:cubicBezTo>
                    <a:pt x="139" y="630"/>
                    <a:pt x="139" y="630"/>
                    <a:pt x="139" y="630"/>
                  </a:cubicBezTo>
                  <a:cubicBezTo>
                    <a:pt x="129" y="631"/>
                    <a:pt x="120" y="629"/>
                    <a:pt x="112" y="625"/>
                  </a:cubicBezTo>
                  <a:cubicBezTo>
                    <a:pt x="112" y="625"/>
                    <a:pt x="112" y="625"/>
                    <a:pt x="112" y="625"/>
                  </a:cubicBezTo>
                  <a:cubicBezTo>
                    <a:pt x="103" y="620"/>
                    <a:pt x="97" y="612"/>
                    <a:pt x="95" y="602"/>
                  </a:cubicBezTo>
                  <a:cubicBezTo>
                    <a:pt x="1" y="54"/>
                    <a:pt x="1" y="54"/>
                    <a:pt x="1" y="54"/>
                  </a:cubicBezTo>
                  <a:cubicBezTo>
                    <a:pt x="1" y="53"/>
                    <a:pt x="1" y="53"/>
                    <a:pt x="1" y="53"/>
                  </a:cubicBezTo>
                  <a:cubicBezTo>
                    <a:pt x="0" y="44"/>
                    <a:pt x="3" y="34"/>
                    <a:pt x="10" y="27"/>
                  </a:cubicBezTo>
                  <a:cubicBezTo>
                    <a:pt x="16" y="21"/>
                    <a:pt x="24" y="16"/>
                    <a:pt x="34" y="15"/>
                  </a:cubicBezTo>
                  <a:cubicBezTo>
                    <a:pt x="34" y="15"/>
                    <a:pt x="34" y="15"/>
                    <a:pt x="35" y="14"/>
                  </a:cubicBezTo>
                  <a:close/>
                  <a:moveTo>
                    <a:pt x="133" y="30"/>
                  </a:moveTo>
                  <a:cubicBezTo>
                    <a:pt x="39" y="43"/>
                    <a:pt x="39" y="43"/>
                    <a:pt x="39" y="43"/>
                  </a:cubicBezTo>
                  <a:cubicBezTo>
                    <a:pt x="39" y="43"/>
                    <a:pt x="39" y="43"/>
                    <a:pt x="39" y="43"/>
                  </a:cubicBezTo>
                  <a:cubicBezTo>
                    <a:pt x="35" y="44"/>
                    <a:pt x="33" y="45"/>
                    <a:pt x="31" y="47"/>
                  </a:cubicBezTo>
                  <a:cubicBezTo>
                    <a:pt x="30" y="48"/>
                    <a:pt x="30" y="49"/>
                    <a:pt x="30" y="49"/>
                  </a:cubicBezTo>
                  <a:cubicBezTo>
                    <a:pt x="30" y="49"/>
                    <a:pt x="30" y="49"/>
                    <a:pt x="30" y="49"/>
                  </a:cubicBezTo>
                  <a:cubicBezTo>
                    <a:pt x="30" y="49"/>
                    <a:pt x="30" y="49"/>
                    <a:pt x="30" y="49"/>
                  </a:cubicBezTo>
                  <a:cubicBezTo>
                    <a:pt x="30" y="49"/>
                    <a:pt x="30" y="49"/>
                    <a:pt x="30" y="49"/>
                  </a:cubicBezTo>
                  <a:cubicBezTo>
                    <a:pt x="123" y="597"/>
                    <a:pt x="123" y="597"/>
                    <a:pt x="123" y="597"/>
                  </a:cubicBezTo>
                  <a:cubicBezTo>
                    <a:pt x="123" y="598"/>
                    <a:pt x="124" y="599"/>
                    <a:pt x="126" y="600"/>
                  </a:cubicBezTo>
                  <a:cubicBezTo>
                    <a:pt x="126" y="600"/>
                    <a:pt x="126" y="600"/>
                    <a:pt x="126" y="600"/>
                  </a:cubicBezTo>
                  <a:cubicBezTo>
                    <a:pt x="128" y="602"/>
                    <a:pt x="132" y="602"/>
                    <a:pt x="136" y="602"/>
                  </a:cubicBezTo>
                  <a:cubicBezTo>
                    <a:pt x="230" y="589"/>
                    <a:pt x="230" y="589"/>
                    <a:pt x="230" y="589"/>
                  </a:cubicBezTo>
                  <a:cubicBezTo>
                    <a:pt x="230" y="589"/>
                    <a:pt x="230" y="589"/>
                    <a:pt x="230" y="588"/>
                  </a:cubicBezTo>
                  <a:cubicBezTo>
                    <a:pt x="234" y="588"/>
                    <a:pt x="236" y="586"/>
                    <a:pt x="238" y="585"/>
                  </a:cubicBezTo>
                  <a:cubicBezTo>
                    <a:pt x="239" y="584"/>
                    <a:pt x="239" y="583"/>
                    <a:pt x="239" y="582"/>
                  </a:cubicBezTo>
                  <a:cubicBezTo>
                    <a:pt x="239" y="582"/>
                    <a:pt x="239" y="582"/>
                    <a:pt x="239" y="582"/>
                  </a:cubicBezTo>
                  <a:cubicBezTo>
                    <a:pt x="239" y="582"/>
                    <a:pt x="239" y="582"/>
                    <a:pt x="239" y="582"/>
                  </a:cubicBezTo>
                  <a:cubicBezTo>
                    <a:pt x="239" y="582"/>
                    <a:pt x="239" y="582"/>
                    <a:pt x="239" y="582"/>
                  </a:cubicBezTo>
                  <a:cubicBezTo>
                    <a:pt x="146" y="34"/>
                    <a:pt x="146" y="34"/>
                    <a:pt x="146" y="34"/>
                  </a:cubicBezTo>
                  <a:cubicBezTo>
                    <a:pt x="145" y="33"/>
                    <a:pt x="144" y="32"/>
                    <a:pt x="143" y="31"/>
                  </a:cubicBezTo>
                  <a:cubicBezTo>
                    <a:pt x="140" y="30"/>
                    <a:pt x="137" y="29"/>
                    <a:pt x="133" y="30"/>
                  </a:cubicBezTo>
                  <a:close/>
                  <a:moveTo>
                    <a:pt x="239" y="582"/>
                  </a:moveTo>
                  <a:cubicBezTo>
                    <a:pt x="239" y="582"/>
                    <a:pt x="239" y="582"/>
                    <a:pt x="239" y="582"/>
                  </a:cubicBezTo>
                  <a:cubicBezTo>
                    <a:pt x="239" y="582"/>
                    <a:pt x="239" y="582"/>
                    <a:pt x="239" y="582"/>
                  </a:cubicBezTo>
                  <a:close/>
                  <a:moveTo>
                    <a:pt x="30" y="49"/>
                  </a:moveTo>
                  <a:cubicBezTo>
                    <a:pt x="30" y="49"/>
                    <a:pt x="30" y="49"/>
                    <a:pt x="3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稻壳儿春秋广告/盗版必究        原创来源：http://chn.docer.com/works?userid=199329941#!/work_time"/>
            <p:cNvSpPr/>
            <p:nvPr/>
          </p:nvSpPr>
          <p:spPr bwMode="auto">
            <a:xfrm>
              <a:off x="4225926" y="3260726"/>
              <a:ext cx="119063" cy="39688"/>
            </a:xfrm>
            <a:custGeom>
              <a:avLst/>
              <a:gdLst>
                <a:gd name="T0" fmla="*/ 0 w 75"/>
                <a:gd name="T1" fmla="*/ 10 h 25"/>
                <a:gd name="T2" fmla="*/ 73 w 75"/>
                <a:gd name="T3" fmla="*/ 0 h 25"/>
                <a:gd name="T4" fmla="*/ 75 w 75"/>
                <a:gd name="T5" fmla="*/ 15 h 25"/>
                <a:gd name="T6" fmla="*/ 2 w 75"/>
                <a:gd name="T7" fmla="*/ 25 h 25"/>
                <a:gd name="T8" fmla="*/ 0 w 75"/>
                <a:gd name="T9" fmla="*/ 10 h 25"/>
              </a:gdLst>
              <a:ahLst/>
              <a:cxnLst>
                <a:cxn ang="0">
                  <a:pos x="T0" y="T1"/>
                </a:cxn>
                <a:cxn ang="0">
                  <a:pos x="T2" y="T3"/>
                </a:cxn>
                <a:cxn ang="0">
                  <a:pos x="T4" y="T5"/>
                </a:cxn>
                <a:cxn ang="0">
                  <a:pos x="T6" y="T7"/>
                </a:cxn>
                <a:cxn ang="0">
                  <a:pos x="T8" y="T9"/>
                </a:cxn>
              </a:cxnLst>
              <a:rect l="0" t="0" r="r" b="b"/>
              <a:pathLst>
                <a:path w="75" h="25">
                  <a:moveTo>
                    <a:pt x="0" y="10"/>
                  </a:moveTo>
                  <a:lnTo>
                    <a:pt x="73" y="0"/>
                  </a:lnTo>
                  <a:lnTo>
                    <a:pt x="75" y="15"/>
                  </a:lnTo>
                  <a:lnTo>
                    <a:pt x="2" y="25"/>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稻壳儿春秋广告/盗版必究        原创来源：http://chn.docer.com/works?userid=199329941#!/work_time"/>
            <p:cNvSpPr/>
            <p:nvPr/>
          </p:nvSpPr>
          <p:spPr bwMode="auto">
            <a:xfrm>
              <a:off x="4289426" y="3632201"/>
              <a:ext cx="119063" cy="38100"/>
            </a:xfrm>
            <a:custGeom>
              <a:avLst/>
              <a:gdLst>
                <a:gd name="T0" fmla="*/ 0 w 75"/>
                <a:gd name="T1" fmla="*/ 10 h 24"/>
                <a:gd name="T2" fmla="*/ 73 w 75"/>
                <a:gd name="T3" fmla="*/ 0 h 24"/>
                <a:gd name="T4" fmla="*/ 75 w 75"/>
                <a:gd name="T5" fmla="*/ 14 h 24"/>
                <a:gd name="T6" fmla="*/ 2 w 75"/>
                <a:gd name="T7" fmla="*/ 24 h 24"/>
                <a:gd name="T8" fmla="*/ 0 w 75"/>
                <a:gd name="T9" fmla="*/ 10 h 24"/>
              </a:gdLst>
              <a:ahLst/>
              <a:cxnLst>
                <a:cxn ang="0">
                  <a:pos x="T0" y="T1"/>
                </a:cxn>
                <a:cxn ang="0">
                  <a:pos x="T2" y="T3"/>
                </a:cxn>
                <a:cxn ang="0">
                  <a:pos x="T4" y="T5"/>
                </a:cxn>
                <a:cxn ang="0">
                  <a:pos x="T6" y="T7"/>
                </a:cxn>
                <a:cxn ang="0">
                  <a:pos x="T8" y="T9"/>
                </a:cxn>
              </a:cxnLst>
              <a:rect l="0" t="0" r="r" b="b"/>
              <a:pathLst>
                <a:path w="75" h="24">
                  <a:moveTo>
                    <a:pt x="0" y="10"/>
                  </a:moveTo>
                  <a:lnTo>
                    <a:pt x="73" y="0"/>
                  </a:lnTo>
                  <a:lnTo>
                    <a:pt x="75" y="14"/>
                  </a:lnTo>
                  <a:lnTo>
                    <a:pt x="2" y="24"/>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稻壳儿春秋广告/盗版必究        原创来源：http://chn.docer.com/works?userid=199329941#!/work_time"/>
          <p:cNvGrpSpPr/>
          <p:nvPr/>
        </p:nvGrpSpPr>
        <p:grpSpPr>
          <a:xfrm>
            <a:off x="2174055" y="2678087"/>
            <a:ext cx="471077" cy="626414"/>
            <a:chOff x="4841876" y="3135313"/>
            <a:chExt cx="442913" cy="588963"/>
          </a:xfrm>
          <a:solidFill>
            <a:schemeClr val="bg2">
              <a:lumMod val="25000"/>
            </a:schemeClr>
          </a:solidFill>
        </p:grpSpPr>
        <p:sp>
          <p:nvSpPr>
            <p:cNvPr id="37" name="稻壳儿春秋广告/盗版必究        原创来源：http://chn.docer.com/works?userid=199329941#!/work_time"/>
            <p:cNvSpPr/>
            <p:nvPr/>
          </p:nvSpPr>
          <p:spPr bwMode="auto">
            <a:xfrm>
              <a:off x="4846638" y="3135313"/>
              <a:ext cx="433388" cy="174625"/>
            </a:xfrm>
            <a:custGeom>
              <a:avLst/>
              <a:gdLst>
                <a:gd name="T0" fmla="*/ 70 w 529"/>
                <a:gd name="T1" fmla="*/ 213 h 213"/>
                <a:gd name="T2" fmla="*/ 20 w 529"/>
                <a:gd name="T3" fmla="*/ 154 h 213"/>
                <a:gd name="T4" fmla="*/ 0 w 529"/>
                <a:gd name="T5" fmla="*/ 130 h 213"/>
                <a:gd name="T6" fmla="*/ 31 w 529"/>
                <a:gd name="T7" fmla="*/ 130 h 213"/>
                <a:gd name="T8" fmla="*/ 343 w 529"/>
                <a:gd name="T9" fmla="*/ 130 h 213"/>
                <a:gd name="T10" fmla="*/ 343 w 529"/>
                <a:gd name="T11" fmla="*/ 83 h 213"/>
                <a:gd name="T12" fmla="*/ 308 w 529"/>
                <a:gd name="T13" fmla="*/ 57 h 213"/>
                <a:gd name="T14" fmla="*/ 300 w 529"/>
                <a:gd name="T15" fmla="*/ 58 h 213"/>
                <a:gd name="T16" fmla="*/ 271 w 529"/>
                <a:gd name="T17" fmla="*/ 29 h 213"/>
                <a:gd name="T18" fmla="*/ 300 w 529"/>
                <a:gd name="T19" fmla="*/ 0 h 213"/>
                <a:gd name="T20" fmla="*/ 329 w 529"/>
                <a:gd name="T21" fmla="*/ 29 h 213"/>
                <a:gd name="T22" fmla="*/ 328 w 529"/>
                <a:gd name="T23" fmla="*/ 35 h 213"/>
                <a:gd name="T24" fmla="*/ 366 w 529"/>
                <a:gd name="T25" fmla="*/ 64 h 213"/>
                <a:gd name="T26" fmla="*/ 372 w 529"/>
                <a:gd name="T27" fmla="*/ 68 h 213"/>
                <a:gd name="T28" fmla="*/ 372 w 529"/>
                <a:gd name="T29" fmla="*/ 75 h 213"/>
                <a:gd name="T30" fmla="*/ 372 w 529"/>
                <a:gd name="T31" fmla="*/ 130 h 213"/>
                <a:gd name="T32" fmla="*/ 497 w 529"/>
                <a:gd name="T33" fmla="*/ 130 h 213"/>
                <a:gd name="T34" fmla="*/ 529 w 529"/>
                <a:gd name="T35" fmla="*/ 130 h 213"/>
                <a:gd name="T36" fmla="*/ 509 w 529"/>
                <a:gd name="T37" fmla="*/ 154 h 213"/>
                <a:gd name="T38" fmla="*/ 458 w 529"/>
                <a:gd name="T39" fmla="*/ 213 h 213"/>
                <a:gd name="T40" fmla="*/ 458 w 529"/>
                <a:gd name="T41" fmla="*/ 193 h 213"/>
                <a:gd name="T42" fmla="*/ 437 w 529"/>
                <a:gd name="T43" fmla="*/ 193 h 213"/>
                <a:gd name="T44" fmla="*/ 466 w 529"/>
                <a:gd name="T45" fmla="*/ 159 h 213"/>
                <a:gd name="T46" fmla="*/ 62 w 529"/>
                <a:gd name="T47" fmla="*/ 159 h 213"/>
                <a:gd name="T48" fmla="*/ 91 w 529"/>
                <a:gd name="T49" fmla="*/ 193 h 213"/>
                <a:gd name="T50" fmla="*/ 70 w 529"/>
                <a:gd name="T51" fmla="*/ 193 h 213"/>
                <a:gd name="T52" fmla="*/ 70 w 529"/>
                <a:gd name="T53"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9" h="213">
                  <a:moveTo>
                    <a:pt x="70" y="213"/>
                  </a:moveTo>
                  <a:cubicBezTo>
                    <a:pt x="20" y="154"/>
                    <a:pt x="20" y="154"/>
                    <a:pt x="20" y="154"/>
                  </a:cubicBezTo>
                  <a:cubicBezTo>
                    <a:pt x="0" y="130"/>
                    <a:pt x="0" y="130"/>
                    <a:pt x="0" y="130"/>
                  </a:cubicBezTo>
                  <a:cubicBezTo>
                    <a:pt x="31" y="130"/>
                    <a:pt x="31" y="130"/>
                    <a:pt x="31" y="130"/>
                  </a:cubicBezTo>
                  <a:cubicBezTo>
                    <a:pt x="343" y="130"/>
                    <a:pt x="343" y="130"/>
                    <a:pt x="343" y="130"/>
                  </a:cubicBezTo>
                  <a:cubicBezTo>
                    <a:pt x="343" y="83"/>
                    <a:pt x="343" y="83"/>
                    <a:pt x="343" y="83"/>
                  </a:cubicBezTo>
                  <a:cubicBezTo>
                    <a:pt x="308" y="57"/>
                    <a:pt x="308" y="57"/>
                    <a:pt x="308" y="57"/>
                  </a:cubicBezTo>
                  <a:cubicBezTo>
                    <a:pt x="306" y="58"/>
                    <a:pt x="303" y="58"/>
                    <a:pt x="300" y="58"/>
                  </a:cubicBezTo>
                  <a:cubicBezTo>
                    <a:pt x="284" y="58"/>
                    <a:pt x="271" y="45"/>
                    <a:pt x="271" y="29"/>
                  </a:cubicBezTo>
                  <a:cubicBezTo>
                    <a:pt x="271" y="13"/>
                    <a:pt x="284" y="0"/>
                    <a:pt x="300" y="0"/>
                  </a:cubicBezTo>
                  <a:cubicBezTo>
                    <a:pt x="316" y="0"/>
                    <a:pt x="329" y="13"/>
                    <a:pt x="329" y="29"/>
                  </a:cubicBezTo>
                  <a:cubicBezTo>
                    <a:pt x="329" y="31"/>
                    <a:pt x="328" y="33"/>
                    <a:pt x="328" y="35"/>
                  </a:cubicBezTo>
                  <a:cubicBezTo>
                    <a:pt x="366" y="64"/>
                    <a:pt x="366" y="64"/>
                    <a:pt x="366" y="64"/>
                  </a:cubicBezTo>
                  <a:cubicBezTo>
                    <a:pt x="372" y="68"/>
                    <a:pt x="372" y="68"/>
                    <a:pt x="372" y="68"/>
                  </a:cubicBezTo>
                  <a:cubicBezTo>
                    <a:pt x="372" y="75"/>
                    <a:pt x="372" y="75"/>
                    <a:pt x="372" y="75"/>
                  </a:cubicBezTo>
                  <a:cubicBezTo>
                    <a:pt x="372" y="130"/>
                    <a:pt x="372" y="130"/>
                    <a:pt x="372" y="130"/>
                  </a:cubicBezTo>
                  <a:cubicBezTo>
                    <a:pt x="497" y="130"/>
                    <a:pt x="497" y="130"/>
                    <a:pt x="497" y="130"/>
                  </a:cubicBezTo>
                  <a:cubicBezTo>
                    <a:pt x="529" y="130"/>
                    <a:pt x="529" y="130"/>
                    <a:pt x="529" y="130"/>
                  </a:cubicBezTo>
                  <a:cubicBezTo>
                    <a:pt x="509" y="154"/>
                    <a:pt x="509" y="154"/>
                    <a:pt x="509" y="154"/>
                  </a:cubicBezTo>
                  <a:cubicBezTo>
                    <a:pt x="458" y="213"/>
                    <a:pt x="458" y="213"/>
                    <a:pt x="458" y="213"/>
                  </a:cubicBezTo>
                  <a:cubicBezTo>
                    <a:pt x="458" y="193"/>
                    <a:pt x="458" y="193"/>
                    <a:pt x="458" y="193"/>
                  </a:cubicBezTo>
                  <a:cubicBezTo>
                    <a:pt x="437" y="193"/>
                    <a:pt x="437" y="193"/>
                    <a:pt x="437" y="193"/>
                  </a:cubicBezTo>
                  <a:cubicBezTo>
                    <a:pt x="466" y="159"/>
                    <a:pt x="466" y="159"/>
                    <a:pt x="466" y="159"/>
                  </a:cubicBezTo>
                  <a:cubicBezTo>
                    <a:pt x="62" y="159"/>
                    <a:pt x="62" y="159"/>
                    <a:pt x="62" y="159"/>
                  </a:cubicBezTo>
                  <a:cubicBezTo>
                    <a:pt x="91" y="193"/>
                    <a:pt x="91" y="193"/>
                    <a:pt x="91" y="193"/>
                  </a:cubicBezTo>
                  <a:cubicBezTo>
                    <a:pt x="70" y="193"/>
                    <a:pt x="70" y="193"/>
                    <a:pt x="70" y="193"/>
                  </a:cubicBezTo>
                  <a:lnTo>
                    <a:pt x="70" y="2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稻壳儿春秋广告/盗版必究        原创来源：http://chn.docer.com/works?userid=199329941#!/work_time"/>
            <p:cNvSpPr/>
            <p:nvPr/>
          </p:nvSpPr>
          <p:spPr bwMode="auto">
            <a:xfrm>
              <a:off x="4916488" y="3305176"/>
              <a:ext cx="292100" cy="366713"/>
            </a:xfrm>
            <a:custGeom>
              <a:avLst/>
              <a:gdLst>
                <a:gd name="T0" fmla="*/ 0 w 184"/>
                <a:gd name="T1" fmla="*/ 231 h 231"/>
                <a:gd name="T2" fmla="*/ 0 w 184"/>
                <a:gd name="T3" fmla="*/ 7 h 231"/>
                <a:gd name="T4" fmla="*/ 0 w 184"/>
                <a:gd name="T5" fmla="*/ 0 h 231"/>
                <a:gd name="T6" fmla="*/ 8 w 184"/>
                <a:gd name="T7" fmla="*/ 0 h 231"/>
                <a:gd name="T8" fmla="*/ 177 w 184"/>
                <a:gd name="T9" fmla="*/ 0 h 231"/>
                <a:gd name="T10" fmla="*/ 184 w 184"/>
                <a:gd name="T11" fmla="*/ 0 h 231"/>
                <a:gd name="T12" fmla="*/ 184 w 184"/>
                <a:gd name="T13" fmla="*/ 7 h 231"/>
                <a:gd name="T14" fmla="*/ 184 w 184"/>
                <a:gd name="T15" fmla="*/ 231 h 231"/>
                <a:gd name="T16" fmla="*/ 169 w 184"/>
                <a:gd name="T17" fmla="*/ 231 h 231"/>
                <a:gd name="T18" fmla="*/ 169 w 184"/>
                <a:gd name="T19" fmla="*/ 15 h 231"/>
                <a:gd name="T20" fmla="*/ 15 w 184"/>
                <a:gd name="T21" fmla="*/ 15 h 231"/>
                <a:gd name="T22" fmla="*/ 15 w 184"/>
                <a:gd name="T23" fmla="*/ 231 h 231"/>
                <a:gd name="T24" fmla="*/ 0 w 184"/>
                <a:gd name="T25"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1">
                  <a:moveTo>
                    <a:pt x="0" y="231"/>
                  </a:moveTo>
                  <a:lnTo>
                    <a:pt x="0" y="7"/>
                  </a:lnTo>
                  <a:lnTo>
                    <a:pt x="0" y="0"/>
                  </a:lnTo>
                  <a:lnTo>
                    <a:pt x="8" y="0"/>
                  </a:lnTo>
                  <a:lnTo>
                    <a:pt x="177" y="0"/>
                  </a:lnTo>
                  <a:lnTo>
                    <a:pt x="184" y="0"/>
                  </a:lnTo>
                  <a:lnTo>
                    <a:pt x="184" y="7"/>
                  </a:lnTo>
                  <a:lnTo>
                    <a:pt x="184" y="231"/>
                  </a:lnTo>
                  <a:lnTo>
                    <a:pt x="169" y="231"/>
                  </a:lnTo>
                  <a:lnTo>
                    <a:pt x="169" y="15"/>
                  </a:lnTo>
                  <a:lnTo>
                    <a:pt x="15" y="15"/>
                  </a:lnTo>
                  <a:lnTo>
                    <a:pt x="15" y="231"/>
                  </a:lnTo>
                  <a:lnTo>
                    <a:pt x="0" y="2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稻壳儿春秋广告/盗版必究        原创来源：http://chn.docer.com/works?userid=199329941#!/work_time"/>
            <p:cNvSpPr>
              <a:spLocks noEditPoints="1"/>
            </p:cNvSpPr>
            <p:nvPr/>
          </p:nvSpPr>
          <p:spPr bwMode="auto">
            <a:xfrm>
              <a:off x="4841876" y="3662363"/>
              <a:ext cx="442913" cy="61913"/>
            </a:xfrm>
            <a:custGeom>
              <a:avLst/>
              <a:gdLst>
                <a:gd name="T0" fmla="*/ 7 w 279"/>
                <a:gd name="T1" fmla="*/ 0 h 39"/>
                <a:gd name="T2" fmla="*/ 271 w 279"/>
                <a:gd name="T3" fmla="*/ 0 h 39"/>
                <a:gd name="T4" fmla="*/ 279 w 279"/>
                <a:gd name="T5" fmla="*/ 0 h 39"/>
                <a:gd name="T6" fmla="*/ 279 w 279"/>
                <a:gd name="T7" fmla="*/ 7 h 39"/>
                <a:gd name="T8" fmla="*/ 279 w 279"/>
                <a:gd name="T9" fmla="*/ 31 h 39"/>
                <a:gd name="T10" fmla="*/ 279 w 279"/>
                <a:gd name="T11" fmla="*/ 39 h 39"/>
                <a:gd name="T12" fmla="*/ 271 w 279"/>
                <a:gd name="T13" fmla="*/ 39 h 39"/>
                <a:gd name="T14" fmla="*/ 7 w 279"/>
                <a:gd name="T15" fmla="*/ 39 h 39"/>
                <a:gd name="T16" fmla="*/ 0 w 279"/>
                <a:gd name="T17" fmla="*/ 39 h 39"/>
                <a:gd name="T18" fmla="*/ 0 w 279"/>
                <a:gd name="T19" fmla="*/ 31 h 39"/>
                <a:gd name="T20" fmla="*/ 0 w 279"/>
                <a:gd name="T21" fmla="*/ 7 h 39"/>
                <a:gd name="T22" fmla="*/ 0 w 279"/>
                <a:gd name="T23" fmla="*/ 0 h 39"/>
                <a:gd name="T24" fmla="*/ 7 w 279"/>
                <a:gd name="T25" fmla="*/ 0 h 39"/>
                <a:gd name="T26" fmla="*/ 7 w 279"/>
                <a:gd name="T27" fmla="*/ 0 h 39"/>
                <a:gd name="T28" fmla="*/ 264 w 279"/>
                <a:gd name="T29" fmla="*/ 15 h 39"/>
                <a:gd name="T30" fmla="*/ 14 w 279"/>
                <a:gd name="T31" fmla="*/ 15 h 39"/>
                <a:gd name="T32" fmla="*/ 14 w 279"/>
                <a:gd name="T33" fmla="*/ 23 h 39"/>
                <a:gd name="T34" fmla="*/ 264 w 279"/>
                <a:gd name="T35" fmla="*/ 23 h 39"/>
                <a:gd name="T36" fmla="*/ 264 w 279"/>
                <a:gd name="T37"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9" h="39">
                  <a:moveTo>
                    <a:pt x="7" y="0"/>
                  </a:moveTo>
                  <a:lnTo>
                    <a:pt x="271" y="0"/>
                  </a:lnTo>
                  <a:lnTo>
                    <a:pt x="279" y="0"/>
                  </a:lnTo>
                  <a:lnTo>
                    <a:pt x="279" y="7"/>
                  </a:lnTo>
                  <a:lnTo>
                    <a:pt x="279" y="31"/>
                  </a:lnTo>
                  <a:lnTo>
                    <a:pt x="279" y="39"/>
                  </a:lnTo>
                  <a:lnTo>
                    <a:pt x="271" y="39"/>
                  </a:lnTo>
                  <a:lnTo>
                    <a:pt x="7" y="39"/>
                  </a:lnTo>
                  <a:lnTo>
                    <a:pt x="0" y="39"/>
                  </a:lnTo>
                  <a:lnTo>
                    <a:pt x="0" y="31"/>
                  </a:lnTo>
                  <a:lnTo>
                    <a:pt x="0" y="7"/>
                  </a:lnTo>
                  <a:lnTo>
                    <a:pt x="0" y="0"/>
                  </a:lnTo>
                  <a:lnTo>
                    <a:pt x="7" y="0"/>
                  </a:lnTo>
                  <a:lnTo>
                    <a:pt x="7" y="0"/>
                  </a:lnTo>
                  <a:close/>
                  <a:moveTo>
                    <a:pt x="264" y="15"/>
                  </a:moveTo>
                  <a:lnTo>
                    <a:pt x="14" y="15"/>
                  </a:lnTo>
                  <a:lnTo>
                    <a:pt x="14" y="23"/>
                  </a:lnTo>
                  <a:lnTo>
                    <a:pt x="264" y="23"/>
                  </a:lnTo>
                  <a:lnTo>
                    <a:pt x="264"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稻壳儿春秋广告/盗版必究        原创来源：http://chn.docer.com/works?userid=199329941#!/work_time"/>
          <p:cNvGrpSpPr/>
          <p:nvPr/>
        </p:nvGrpSpPr>
        <p:grpSpPr>
          <a:xfrm>
            <a:off x="2208248" y="4204331"/>
            <a:ext cx="486273" cy="626414"/>
            <a:chOff x="1227138" y="4154488"/>
            <a:chExt cx="457201" cy="588963"/>
          </a:xfrm>
          <a:solidFill>
            <a:schemeClr val="bg2">
              <a:lumMod val="25000"/>
            </a:schemeClr>
          </a:solidFill>
        </p:grpSpPr>
        <p:sp>
          <p:nvSpPr>
            <p:cNvPr id="41" name="稻壳儿春秋广告/盗版必究        原创来源：http://chn.docer.com/works?userid=199329941#!/work_time"/>
            <p:cNvSpPr>
              <a:spLocks noEditPoints="1"/>
            </p:cNvSpPr>
            <p:nvPr/>
          </p:nvSpPr>
          <p:spPr bwMode="auto">
            <a:xfrm>
              <a:off x="1301751" y="4154488"/>
              <a:ext cx="309563" cy="331788"/>
            </a:xfrm>
            <a:custGeom>
              <a:avLst/>
              <a:gdLst>
                <a:gd name="T0" fmla="*/ 32 w 379"/>
                <a:gd name="T1" fmla="*/ 0 h 405"/>
                <a:gd name="T2" fmla="*/ 347 w 379"/>
                <a:gd name="T3" fmla="*/ 0 h 405"/>
                <a:gd name="T4" fmla="*/ 370 w 379"/>
                <a:gd name="T5" fmla="*/ 10 h 405"/>
                <a:gd name="T6" fmla="*/ 379 w 379"/>
                <a:gd name="T7" fmla="*/ 33 h 405"/>
                <a:gd name="T8" fmla="*/ 379 w 379"/>
                <a:gd name="T9" fmla="*/ 373 h 405"/>
                <a:gd name="T10" fmla="*/ 370 w 379"/>
                <a:gd name="T11" fmla="*/ 396 h 405"/>
                <a:gd name="T12" fmla="*/ 347 w 379"/>
                <a:gd name="T13" fmla="*/ 405 h 405"/>
                <a:gd name="T14" fmla="*/ 32 w 379"/>
                <a:gd name="T15" fmla="*/ 405 h 405"/>
                <a:gd name="T16" fmla="*/ 9 w 379"/>
                <a:gd name="T17" fmla="*/ 396 h 405"/>
                <a:gd name="T18" fmla="*/ 0 w 379"/>
                <a:gd name="T19" fmla="*/ 373 h 405"/>
                <a:gd name="T20" fmla="*/ 0 w 379"/>
                <a:gd name="T21" fmla="*/ 33 h 405"/>
                <a:gd name="T22" fmla="*/ 9 w 379"/>
                <a:gd name="T23" fmla="*/ 10 h 405"/>
                <a:gd name="T24" fmla="*/ 32 w 379"/>
                <a:gd name="T25" fmla="*/ 0 h 405"/>
                <a:gd name="T26" fmla="*/ 347 w 379"/>
                <a:gd name="T27" fmla="*/ 30 h 405"/>
                <a:gd name="T28" fmla="*/ 32 w 379"/>
                <a:gd name="T29" fmla="*/ 30 h 405"/>
                <a:gd name="T30" fmla="*/ 30 w 379"/>
                <a:gd name="T31" fmla="*/ 31 h 405"/>
                <a:gd name="T32" fmla="*/ 29 w 379"/>
                <a:gd name="T33" fmla="*/ 33 h 405"/>
                <a:gd name="T34" fmla="*/ 29 w 379"/>
                <a:gd name="T35" fmla="*/ 373 h 405"/>
                <a:gd name="T36" fmla="*/ 30 w 379"/>
                <a:gd name="T37" fmla="*/ 375 h 405"/>
                <a:gd name="T38" fmla="*/ 32 w 379"/>
                <a:gd name="T39" fmla="*/ 376 h 405"/>
                <a:gd name="T40" fmla="*/ 347 w 379"/>
                <a:gd name="T41" fmla="*/ 376 h 405"/>
                <a:gd name="T42" fmla="*/ 349 w 379"/>
                <a:gd name="T43" fmla="*/ 375 h 405"/>
                <a:gd name="T44" fmla="*/ 350 w 379"/>
                <a:gd name="T45" fmla="*/ 373 h 405"/>
                <a:gd name="T46" fmla="*/ 350 w 379"/>
                <a:gd name="T47" fmla="*/ 33 h 405"/>
                <a:gd name="T48" fmla="*/ 349 w 379"/>
                <a:gd name="T49" fmla="*/ 31 h 405"/>
                <a:gd name="T50" fmla="*/ 347 w 379"/>
                <a:gd name="T51" fmla="*/ 3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9" h="405">
                  <a:moveTo>
                    <a:pt x="32" y="0"/>
                  </a:moveTo>
                  <a:cubicBezTo>
                    <a:pt x="347" y="0"/>
                    <a:pt x="347" y="0"/>
                    <a:pt x="347" y="0"/>
                  </a:cubicBezTo>
                  <a:cubicBezTo>
                    <a:pt x="356" y="0"/>
                    <a:pt x="364" y="4"/>
                    <a:pt x="370" y="10"/>
                  </a:cubicBezTo>
                  <a:cubicBezTo>
                    <a:pt x="376" y="16"/>
                    <a:pt x="379" y="24"/>
                    <a:pt x="379" y="33"/>
                  </a:cubicBezTo>
                  <a:cubicBezTo>
                    <a:pt x="379" y="373"/>
                    <a:pt x="379" y="373"/>
                    <a:pt x="379" y="373"/>
                  </a:cubicBezTo>
                  <a:cubicBezTo>
                    <a:pt x="379" y="382"/>
                    <a:pt x="376" y="390"/>
                    <a:pt x="370" y="396"/>
                  </a:cubicBezTo>
                  <a:cubicBezTo>
                    <a:pt x="364" y="402"/>
                    <a:pt x="356" y="405"/>
                    <a:pt x="347" y="405"/>
                  </a:cubicBezTo>
                  <a:cubicBezTo>
                    <a:pt x="32" y="405"/>
                    <a:pt x="32" y="405"/>
                    <a:pt x="32" y="405"/>
                  </a:cubicBezTo>
                  <a:cubicBezTo>
                    <a:pt x="23" y="405"/>
                    <a:pt x="15" y="402"/>
                    <a:pt x="9" y="396"/>
                  </a:cubicBezTo>
                  <a:cubicBezTo>
                    <a:pt x="3" y="390"/>
                    <a:pt x="0" y="382"/>
                    <a:pt x="0" y="373"/>
                  </a:cubicBezTo>
                  <a:cubicBezTo>
                    <a:pt x="0" y="33"/>
                    <a:pt x="0" y="33"/>
                    <a:pt x="0" y="33"/>
                  </a:cubicBezTo>
                  <a:cubicBezTo>
                    <a:pt x="0" y="24"/>
                    <a:pt x="3" y="16"/>
                    <a:pt x="9" y="10"/>
                  </a:cubicBezTo>
                  <a:cubicBezTo>
                    <a:pt x="15" y="4"/>
                    <a:pt x="23" y="0"/>
                    <a:pt x="32" y="0"/>
                  </a:cubicBezTo>
                  <a:close/>
                  <a:moveTo>
                    <a:pt x="347" y="30"/>
                  </a:moveTo>
                  <a:cubicBezTo>
                    <a:pt x="32" y="30"/>
                    <a:pt x="32" y="30"/>
                    <a:pt x="32" y="30"/>
                  </a:cubicBezTo>
                  <a:cubicBezTo>
                    <a:pt x="31" y="30"/>
                    <a:pt x="31" y="30"/>
                    <a:pt x="30" y="31"/>
                  </a:cubicBezTo>
                  <a:cubicBezTo>
                    <a:pt x="29" y="31"/>
                    <a:pt x="29" y="32"/>
                    <a:pt x="29" y="33"/>
                  </a:cubicBezTo>
                  <a:cubicBezTo>
                    <a:pt x="29" y="373"/>
                    <a:pt x="29" y="373"/>
                    <a:pt x="29" y="373"/>
                  </a:cubicBezTo>
                  <a:cubicBezTo>
                    <a:pt x="29" y="374"/>
                    <a:pt x="29" y="374"/>
                    <a:pt x="30" y="375"/>
                  </a:cubicBezTo>
                  <a:cubicBezTo>
                    <a:pt x="31" y="376"/>
                    <a:pt x="31" y="376"/>
                    <a:pt x="32" y="376"/>
                  </a:cubicBezTo>
                  <a:cubicBezTo>
                    <a:pt x="347" y="376"/>
                    <a:pt x="347" y="376"/>
                    <a:pt x="347" y="376"/>
                  </a:cubicBezTo>
                  <a:cubicBezTo>
                    <a:pt x="348" y="376"/>
                    <a:pt x="348" y="376"/>
                    <a:pt x="349" y="375"/>
                  </a:cubicBezTo>
                  <a:cubicBezTo>
                    <a:pt x="350" y="374"/>
                    <a:pt x="350" y="374"/>
                    <a:pt x="350" y="373"/>
                  </a:cubicBezTo>
                  <a:cubicBezTo>
                    <a:pt x="350" y="33"/>
                    <a:pt x="350" y="33"/>
                    <a:pt x="350" y="33"/>
                  </a:cubicBezTo>
                  <a:cubicBezTo>
                    <a:pt x="350" y="32"/>
                    <a:pt x="350" y="31"/>
                    <a:pt x="349" y="31"/>
                  </a:cubicBezTo>
                  <a:cubicBezTo>
                    <a:pt x="348" y="30"/>
                    <a:pt x="348" y="30"/>
                    <a:pt x="3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稻壳儿春秋广告/盗版必究        原创来源：http://chn.docer.com/works?userid=199329941#!/work_time"/>
            <p:cNvSpPr>
              <a:spLocks noEditPoints="1"/>
            </p:cNvSpPr>
            <p:nvPr/>
          </p:nvSpPr>
          <p:spPr bwMode="auto">
            <a:xfrm>
              <a:off x="1301751" y="4500563"/>
              <a:ext cx="309563" cy="88900"/>
            </a:xfrm>
            <a:custGeom>
              <a:avLst/>
              <a:gdLst>
                <a:gd name="T0" fmla="*/ 32 w 379"/>
                <a:gd name="T1" fmla="*/ 0 h 108"/>
                <a:gd name="T2" fmla="*/ 347 w 379"/>
                <a:gd name="T3" fmla="*/ 0 h 108"/>
                <a:gd name="T4" fmla="*/ 370 w 379"/>
                <a:gd name="T5" fmla="*/ 10 h 108"/>
                <a:gd name="T6" fmla="*/ 379 w 379"/>
                <a:gd name="T7" fmla="*/ 33 h 108"/>
                <a:gd name="T8" fmla="*/ 379 w 379"/>
                <a:gd name="T9" fmla="*/ 75 h 108"/>
                <a:gd name="T10" fmla="*/ 370 w 379"/>
                <a:gd name="T11" fmla="*/ 98 h 108"/>
                <a:gd name="T12" fmla="*/ 347 w 379"/>
                <a:gd name="T13" fmla="*/ 108 h 108"/>
                <a:gd name="T14" fmla="*/ 32 w 379"/>
                <a:gd name="T15" fmla="*/ 108 h 108"/>
                <a:gd name="T16" fmla="*/ 9 w 379"/>
                <a:gd name="T17" fmla="*/ 98 h 108"/>
                <a:gd name="T18" fmla="*/ 0 w 379"/>
                <a:gd name="T19" fmla="*/ 75 h 108"/>
                <a:gd name="T20" fmla="*/ 0 w 379"/>
                <a:gd name="T21" fmla="*/ 33 h 108"/>
                <a:gd name="T22" fmla="*/ 9 w 379"/>
                <a:gd name="T23" fmla="*/ 10 h 108"/>
                <a:gd name="T24" fmla="*/ 32 w 379"/>
                <a:gd name="T25" fmla="*/ 0 h 108"/>
                <a:gd name="T26" fmla="*/ 347 w 379"/>
                <a:gd name="T27" fmla="*/ 29 h 108"/>
                <a:gd name="T28" fmla="*/ 32 w 379"/>
                <a:gd name="T29" fmla="*/ 29 h 108"/>
                <a:gd name="T30" fmla="*/ 30 w 379"/>
                <a:gd name="T31" fmla="*/ 30 h 108"/>
                <a:gd name="T32" fmla="*/ 29 w 379"/>
                <a:gd name="T33" fmla="*/ 33 h 108"/>
                <a:gd name="T34" fmla="*/ 29 w 379"/>
                <a:gd name="T35" fmla="*/ 75 h 108"/>
                <a:gd name="T36" fmla="*/ 30 w 379"/>
                <a:gd name="T37" fmla="*/ 77 h 108"/>
                <a:gd name="T38" fmla="*/ 32 w 379"/>
                <a:gd name="T39" fmla="*/ 78 h 108"/>
                <a:gd name="T40" fmla="*/ 347 w 379"/>
                <a:gd name="T41" fmla="*/ 78 h 108"/>
                <a:gd name="T42" fmla="*/ 349 w 379"/>
                <a:gd name="T43" fmla="*/ 77 h 108"/>
                <a:gd name="T44" fmla="*/ 350 w 379"/>
                <a:gd name="T45" fmla="*/ 75 h 108"/>
                <a:gd name="T46" fmla="*/ 350 w 379"/>
                <a:gd name="T47" fmla="*/ 33 h 108"/>
                <a:gd name="T48" fmla="*/ 349 w 379"/>
                <a:gd name="T49" fmla="*/ 30 h 108"/>
                <a:gd name="T50" fmla="*/ 347 w 379"/>
                <a:gd name="T51" fmla="*/ 2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9" h="108">
                  <a:moveTo>
                    <a:pt x="32" y="0"/>
                  </a:moveTo>
                  <a:cubicBezTo>
                    <a:pt x="347" y="0"/>
                    <a:pt x="347" y="0"/>
                    <a:pt x="347" y="0"/>
                  </a:cubicBezTo>
                  <a:cubicBezTo>
                    <a:pt x="356" y="0"/>
                    <a:pt x="364" y="4"/>
                    <a:pt x="370" y="10"/>
                  </a:cubicBezTo>
                  <a:cubicBezTo>
                    <a:pt x="376" y="16"/>
                    <a:pt x="379" y="24"/>
                    <a:pt x="379" y="33"/>
                  </a:cubicBezTo>
                  <a:cubicBezTo>
                    <a:pt x="379" y="75"/>
                    <a:pt x="379" y="75"/>
                    <a:pt x="379" y="75"/>
                  </a:cubicBezTo>
                  <a:cubicBezTo>
                    <a:pt x="379" y="84"/>
                    <a:pt x="376" y="92"/>
                    <a:pt x="370" y="98"/>
                  </a:cubicBezTo>
                  <a:cubicBezTo>
                    <a:pt x="364" y="104"/>
                    <a:pt x="356" y="108"/>
                    <a:pt x="347" y="108"/>
                  </a:cubicBezTo>
                  <a:cubicBezTo>
                    <a:pt x="32" y="108"/>
                    <a:pt x="32" y="108"/>
                    <a:pt x="32" y="108"/>
                  </a:cubicBezTo>
                  <a:cubicBezTo>
                    <a:pt x="23" y="108"/>
                    <a:pt x="15" y="104"/>
                    <a:pt x="9" y="98"/>
                  </a:cubicBezTo>
                  <a:cubicBezTo>
                    <a:pt x="3" y="92"/>
                    <a:pt x="0" y="84"/>
                    <a:pt x="0" y="75"/>
                  </a:cubicBezTo>
                  <a:cubicBezTo>
                    <a:pt x="0" y="33"/>
                    <a:pt x="0" y="33"/>
                    <a:pt x="0" y="33"/>
                  </a:cubicBezTo>
                  <a:cubicBezTo>
                    <a:pt x="0" y="24"/>
                    <a:pt x="3" y="16"/>
                    <a:pt x="9" y="10"/>
                  </a:cubicBezTo>
                  <a:cubicBezTo>
                    <a:pt x="15" y="4"/>
                    <a:pt x="23" y="0"/>
                    <a:pt x="32" y="0"/>
                  </a:cubicBezTo>
                  <a:close/>
                  <a:moveTo>
                    <a:pt x="347" y="29"/>
                  </a:moveTo>
                  <a:cubicBezTo>
                    <a:pt x="32" y="29"/>
                    <a:pt x="32" y="29"/>
                    <a:pt x="32" y="29"/>
                  </a:cubicBezTo>
                  <a:cubicBezTo>
                    <a:pt x="31" y="29"/>
                    <a:pt x="31" y="30"/>
                    <a:pt x="30" y="30"/>
                  </a:cubicBezTo>
                  <a:cubicBezTo>
                    <a:pt x="29" y="31"/>
                    <a:pt x="29" y="32"/>
                    <a:pt x="29" y="33"/>
                  </a:cubicBezTo>
                  <a:cubicBezTo>
                    <a:pt x="29" y="75"/>
                    <a:pt x="29" y="75"/>
                    <a:pt x="29" y="75"/>
                  </a:cubicBezTo>
                  <a:cubicBezTo>
                    <a:pt x="29" y="76"/>
                    <a:pt x="29" y="77"/>
                    <a:pt x="30" y="77"/>
                  </a:cubicBezTo>
                  <a:cubicBezTo>
                    <a:pt x="31" y="78"/>
                    <a:pt x="31" y="78"/>
                    <a:pt x="32" y="78"/>
                  </a:cubicBezTo>
                  <a:cubicBezTo>
                    <a:pt x="347" y="78"/>
                    <a:pt x="347" y="78"/>
                    <a:pt x="347" y="78"/>
                  </a:cubicBezTo>
                  <a:cubicBezTo>
                    <a:pt x="348" y="78"/>
                    <a:pt x="348" y="78"/>
                    <a:pt x="349" y="77"/>
                  </a:cubicBezTo>
                  <a:cubicBezTo>
                    <a:pt x="350" y="77"/>
                    <a:pt x="350" y="76"/>
                    <a:pt x="350" y="75"/>
                  </a:cubicBezTo>
                  <a:cubicBezTo>
                    <a:pt x="350" y="33"/>
                    <a:pt x="350" y="33"/>
                    <a:pt x="350" y="33"/>
                  </a:cubicBezTo>
                  <a:cubicBezTo>
                    <a:pt x="350" y="32"/>
                    <a:pt x="350" y="31"/>
                    <a:pt x="349" y="30"/>
                  </a:cubicBezTo>
                  <a:cubicBezTo>
                    <a:pt x="348" y="30"/>
                    <a:pt x="348" y="29"/>
                    <a:pt x="34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稻壳儿春秋广告/盗版必究        原创来源：http://chn.docer.com/works?userid=199329941#!/work_time"/>
            <p:cNvSpPr/>
            <p:nvPr/>
          </p:nvSpPr>
          <p:spPr bwMode="auto">
            <a:xfrm>
              <a:off x="1244601" y="4449763"/>
              <a:ext cx="42863" cy="114300"/>
            </a:xfrm>
            <a:custGeom>
              <a:avLst/>
              <a:gdLst>
                <a:gd name="T0" fmla="*/ 54 w 54"/>
                <a:gd name="T1" fmla="*/ 139 h 139"/>
                <a:gd name="T2" fmla="*/ 16 w 54"/>
                <a:gd name="T3" fmla="*/ 124 h 139"/>
                <a:gd name="T4" fmla="*/ 0 w 54"/>
                <a:gd name="T5" fmla="*/ 86 h 139"/>
                <a:gd name="T6" fmla="*/ 0 w 54"/>
                <a:gd name="T7" fmla="*/ 0 h 139"/>
                <a:gd name="T8" fmla="*/ 29 w 54"/>
                <a:gd name="T9" fmla="*/ 0 h 139"/>
                <a:gd name="T10" fmla="*/ 29 w 54"/>
                <a:gd name="T11" fmla="*/ 86 h 139"/>
                <a:gd name="T12" fmla="*/ 37 w 54"/>
                <a:gd name="T13" fmla="*/ 103 h 139"/>
                <a:gd name="T14" fmla="*/ 54 w 54"/>
                <a:gd name="T15" fmla="*/ 110 h 139"/>
                <a:gd name="T16" fmla="*/ 54 w 54"/>
                <a:gd name="T17"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9">
                  <a:moveTo>
                    <a:pt x="54" y="139"/>
                  </a:moveTo>
                  <a:cubicBezTo>
                    <a:pt x="39" y="139"/>
                    <a:pt x="26" y="133"/>
                    <a:pt x="16" y="124"/>
                  </a:cubicBezTo>
                  <a:cubicBezTo>
                    <a:pt x="6" y="114"/>
                    <a:pt x="0" y="100"/>
                    <a:pt x="0" y="86"/>
                  </a:cubicBezTo>
                  <a:cubicBezTo>
                    <a:pt x="0" y="0"/>
                    <a:pt x="0" y="0"/>
                    <a:pt x="0" y="0"/>
                  </a:cubicBezTo>
                  <a:cubicBezTo>
                    <a:pt x="29" y="0"/>
                    <a:pt x="29" y="0"/>
                    <a:pt x="29" y="0"/>
                  </a:cubicBezTo>
                  <a:cubicBezTo>
                    <a:pt x="29" y="86"/>
                    <a:pt x="29" y="86"/>
                    <a:pt x="29" y="86"/>
                  </a:cubicBezTo>
                  <a:cubicBezTo>
                    <a:pt x="29" y="92"/>
                    <a:pt x="32" y="98"/>
                    <a:pt x="37" y="103"/>
                  </a:cubicBezTo>
                  <a:cubicBezTo>
                    <a:pt x="41" y="107"/>
                    <a:pt x="47" y="110"/>
                    <a:pt x="54" y="110"/>
                  </a:cubicBezTo>
                  <a:lnTo>
                    <a:pt x="54"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稻壳儿春秋广告/盗版必究        原创来源：http://chn.docer.com/works?userid=199329941#!/work_time"/>
            <p:cNvSpPr>
              <a:spLocks noChangeArrowheads="1"/>
            </p:cNvSpPr>
            <p:nvPr/>
          </p:nvSpPr>
          <p:spPr bwMode="auto">
            <a:xfrm>
              <a:off x="1227138" y="4437063"/>
              <a:ext cx="58738"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稻壳儿春秋广告/盗版必究        原创来源：http://chn.docer.com/works?userid=199329941#!/work_time"/>
            <p:cNvSpPr/>
            <p:nvPr/>
          </p:nvSpPr>
          <p:spPr bwMode="auto">
            <a:xfrm>
              <a:off x="1622426" y="4449763"/>
              <a:ext cx="44450" cy="114300"/>
            </a:xfrm>
            <a:custGeom>
              <a:avLst/>
              <a:gdLst>
                <a:gd name="T0" fmla="*/ 0 w 54"/>
                <a:gd name="T1" fmla="*/ 110 h 139"/>
                <a:gd name="T2" fmla="*/ 17 w 54"/>
                <a:gd name="T3" fmla="*/ 103 h 139"/>
                <a:gd name="T4" fmla="*/ 25 w 54"/>
                <a:gd name="T5" fmla="*/ 86 h 139"/>
                <a:gd name="T6" fmla="*/ 25 w 54"/>
                <a:gd name="T7" fmla="*/ 0 h 139"/>
                <a:gd name="T8" fmla="*/ 54 w 54"/>
                <a:gd name="T9" fmla="*/ 0 h 139"/>
                <a:gd name="T10" fmla="*/ 54 w 54"/>
                <a:gd name="T11" fmla="*/ 86 h 139"/>
                <a:gd name="T12" fmla="*/ 38 w 54"/>
                <a:gd name="T13" fmla="*/ 124 h 139"/>
                <a:gd name="T14" fmla="*/ 0 w 54"/>
                <a:gd name="T15" fmla="*/ 139 h 139"/>
                <a:gd name="T16" fmla="*/ 0 w 54"/>
                <a:gd name="T17" fmla="*/ 1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9">
                  <a:moveTo>
                    <a:pt x="0" y="110"/>
                  </a:moveTo>
                  <a:cubicBezTo>
                    <a:pt x="7" y="110"/>
                    <a:pt x="13" y="107"/>
                    <a:pt x="17" y="103"/>
                  </a:cubicBezTo>
                  <a:cubicBezTo>
                    <a:pt x="22" y="98"/>
                    <a:pt x="25" y="92"/>
                    <a:pt x="25" y="86"/>
                  </a:cubicBezTo>
                  <a:cubicBezTo>
                    <a:pt x="25" y="0"/>
                    <a:pt x="25" y="0"/>
                    <a:pt x="25" y="0"/>
                  </a:cubicBezTo>
                  <a:cubicBezTo>
                    <a:pt x="54" y="0"/>
                    <a:pt x="54" y="0"/>
                    <a:pt x="54" y="0"/>
                  </a:cubicBezTo>
                  <a:cubicBezTo>
                    <a:pt x="54" y="86"/>
                    <a:pt x="54" y="86"/>
                    <a:pt x="54" y="86"/>
                  </a:cubicBezTo>
                  <a:cubicBezTo>
                    <a:pt x="54" y="100"/>
                    <a:pt x="48" y="114"/>
                    <a:pt x="38" y="124"/>
                  </a:cubicBezTo>
                  <a:cubicBezTo>
                    <a:pt x="28" y="133"/>
                    <a:pt x="15" y="139"/>
                    <a:pt x="0" y="139"/>
                  </a:cubicBezTo>
                  <a:lnTo>
                    <a:pt x="0"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稻壳儿春秋广告/盗版必究        原创来源：http://chn.docer.com/works?userid=199329941#!/work_time"/>
            <p:cNvSpPr>
              <a:spLocks noChangeArrowheads="1"/>
            </p:cNvSpPr>
            <p:nvPr/>
          </p:nvSpPr>
          <p:spPr bwMode="auto">
            <a:xfrm>
              <a:off x="1625601" y="4437063"/>
              <a:ext cx="58738"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稻壳儿春秋广告/盗版必究        原创来源：http://chn.docer.com/works?userid=199329941#!/work_time"/>
            <p:cNvSpPr>
              <a:spLocks noChangeArrowheads="1"/>
            </p:cNvSpPr>
            <p:nvPr/>
          </p:nvSpPr>
          <p:spPr bwMode="auto">
            <a:xfrm>
              <a:off x="1444626" y="4600576"/>
              <a:ext cx="238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稻壳儿春秋广告/盗版必究        原创来源：http://chn.docer.com/works?userid=199329941#!/work_time"/>
            <p:cNvSpPr/>
            <p:nvPr/>
          </p:nvSpPr>
          <p:spPr bwMode="auto">
            <a:xfrm>
              <a:off x="1339851" y="4694238"/>
              <a:ext cx="228600" cy="49213"/>
            </a:xfrm>
            <a:custGeom>
              <a:avLst/>
              <a:gdLst>
                <a:gd name="T0" fmla="*/ 0 w 279"/>
                <a:gd name="T1" fmla="*/ 61 h 62"/>
                <a:gd name="T2" fmla="*/ 0 w 279"/>
                <a:gd name="T3" fmla="*/ 33 h 62"/>
                <a:gd name="T4" fmla="*/ 6 w 279"/>
                <a:gd name="T5" fmla="*/ 11 h 62"/>
                <a:gd name="T6" fmla="*/ 27 w 279"/>
                <a:gd name="T7" fmla="*/ 0 h 62"/>
                <a:gd name="T8" fmla="*/ 252 w 279"/>
                <a:gd name="T9" fmla="*/ 0 h 62"/>
                <a:gd name="T10" fmla="*/ 273 w 279"/>
                <a:gd name="T11" fmla="*/ 11 h 62"/>
                <a:gd name="T12" fmla="*/ 279 w 279"/>
                <a:gd name="T13" fmla="*/ 33 h 62"/>
                <a:gd name="T14" fmla="*/ 279 w 279"/>
                <a:gd name="T15" fmla="*/ 62 h 62"/>
                <a:gd name="T16" fmla="*/ 250 w 279"/>
                <a:gd name="T17" fmla="*/ 62 h 62"/>
                <a:gd name="T18" fmla="*/ 250 w 279"/>
                <a:gd name="T19" fmla="*/ 33 h 62"/>
                <a:gd name="T20" fmla="*/ 249 w 279"/>
                <a:gd name="T21" fmla="*/ 29 h 62"/>
                <a:gd name="T22" fmla="*/ 29 w 279"/>
                <a:gd name="T23" fmla="*/ 29 h 62"/>
                <a:gd name="T24" fmla="*/ 29 w 279"/>
                <a:gd name="T25" fmla="*/ 33 h 62"/>
                <a:gd name="T26" fmla="*/ 29 w 279"/>
                <a:gd name="T27" fmla="*/ 61 h 62"/>
                <a:gd name="T28" fmla="*/ 0 w 279"/>
                <a:gd name="T2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9" h="62">
                  <a:moveTo>
                    <a:pt x="0" y="61"/>
                  </a:moveTo>
                  <a:cubicBezTo>
                    <a:pt x="0" y="33"/>
                    <a:pt x="0" y="33"/>
                    <a:pt x="0" y="33"/>
                  </a:cubicBezTo>
                  <a:cubicBezTo>
                    <a:pt x="0" y="25"/>
                    <a:pt x="2" y="17"/>
                    <a:pt x="6" y="11"/>
                  </a:cubicBezTo>
                  <a:cubicBezTo>
                    <a:pt x="11" y="4"/>
                    <a:pt x="19" y="0"/>
                    <a:pt x="27" y="0"/>
                  </a:cubicBezTo>
                  <a:cubicBezTo>
                    <a:pt x="252" y="0"/>
                    <a:pt x="252" y="0"/>
                    <a:pt x="252" y="0"/>
                  </a:cubicBezTo>
                  <a:cubicBezTo>
                    <a:pt x="260" y="0"/>
                    <a:pt x="268" y="4"/>
                    <a:pt x="273" y="11"/>
                  </a:cubicBezTo>
                  <a:cubicBezTo>
                    <a:pt x="277" y="17"/>
                    <a:pt x="279" y="25"/>
                    <a:pt x="279" y="33"/>
                  </a:cubicBezTo>
                  <a:cubicBezTo>
                    <a:pt x="279" y="62"/>
                    <a:pt x="279" y="62"/>
                    <a:pt x="279" y="62"/>
                  </a:cubicBezTo>
                  <a:cubicBezTo>
                    <a:pt x="250" y="62"/>
                    <a:pt x="250" y="62"/>
                    <a:pt x="250" y="62"/>
                  </a:cubicBezTo>
                  <a:cubicBezTo>
                    <a:pt x="250" y="33"/>
                    <a:pt x="250" y="33"/>
                    <a:pt x="250" y="33"/>
                  </a:cubicBezTo>
                  <a:cubicBezTo>
                    <a:pt x="250" y="31"/>
                    <a:pt x="250" y="30"/>
                    <a:pt x="249" y="29"/>
                  </a:cubicBezTo>
                  <a:cubicBezTo>
                    <a:pt x="29" y="29"/>
                    <a:pt x="29" y="29"/>
                    <a:pt x="29" y="29"/>
                  </a:cubicBezTo>
                  <a:cubicBezTo>
                    <a:pt x="29" y="30"/>
                    <a:pt x="29" y="31"/>
                    <a:pt x="29" y="33"/>
                  </a:cubicBezTo>
                  <a:cubicBezTo>
                    <a:pt x="29" y="61"/>
                    <a:pt x="29" y="61"/>
                    <a:pt x="29" y="61"/>
                  </a:cubicBezTo>
                  <a:lnTo>
                    <a:pt x="0"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9" name="稻壳儿春秋广告/盗版必究        原创来源：http://chn.docer.com/works?userid=199329941#!/work_time"/>
          <p:cNvSpPr txBox="1"/>
          <p:nvPr/>
        </p:nvSpPr>
        <p:spPr>
          <a:xfrm>
            <a:off x="5824855" y="2013585"/>
            <a:ext cx="5517515" cy="3448685"/>
          </a:xfrm>
          <a:prstGeom prst="rect">
            <a:avLst/>
          </a:prstGeom>
          <a:noFill/>
        </p:spPr>
        <p:txBody>
          <a:bodyPr wrap="square" rtlCol="0">
            <a:spAutoFit/>
          </a:bodyPr>
          <a:lstStyle/>
          <a:p>
            <a:pPr>
              <a:lnSpc>
                <a:spcPct val="130000"/>
              </a:lnSpc>
            </a:pPr>
            <a:r>
              <a:rPr lang="en-US" altLang="zh-CN" sz="24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在我国社会经济快速发展的背景下，生态保护越来越重要，而林业有害生物防治工作在推动林业的可持续发展方面发挥着非常重要的作用。将人工智能应用于林业有害生物防治有着重大意义，本项目致力于通过智能识别林业有害生物来帮助林业生态环境建设。</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4" name="稻壳儿春秋广告/盗版必究        原创来源：http://chn.docer.com/works?userid=199329941#!/work_time"/>
          <p:cNvGrpSpPr>
            <a:grpSpLocks noChangeAspect="1"/>
          </p:cNvGrpSpPr>
          <p:nvPr/>
        </p:nvGrpSpPr>
        <p:grpSpPr bwMode="auto">
          <a:xfrm>
            <a:off x="5258896" y="856799"/>
            <a:ext cx="1698222" cy="381510"/>
            <a:chOff x="3533" y="729"/>
            <a:chExt cx="3748" cy="842"/>
          </a:xfrm>
          <a:solidFill>
            <a:schemeClr val="bg2">
              <a:lumMod val="25000"/>
            </a:schemeClr>
          </a:solidFill>
        </p:grpSpPr>
        <p:sp>
          <p:nvSpPr>
            <p:cNvPr id="16" name="稻壳儿春秋广告/盗版必究        原创来源：http://chn.docer.com/works?userid=199329941#!/work_time"/>
            <p:cNvSpPr>
              <a:spLocks noEditPoints="1"/>
            </p:cNvSpPr>
            <p:nvPr/>
          </p:nvSpPr>
          <p:spPr bwMode="auto">
            <a:xfrm>
              <a:off x="3533" y="729"/>
              <a:ext cx="3748" cy="633"/>
            </a:xfrm>
            <a:custGeom>
              <a:avLst/>
              <a:gdLst>
                <a:gd name="T0" fmla="*/ 1661 w 1790"/>
                <a:gd name="T1" fmla="*/ 85 h 300"/>
                <a:gd name="T2" fmla="*/ 1615 w 1790"/>
                <a:gd name="T3" fmla="*/ 1 h 300"/>
                <a:gd name="T4" fmla="*/ 1393 w 1790"/>
                <a:gd name="T5" fmla="*/ 150 h 300"/>
                <a:gd name="T6" fmla="*/ 1364 w 1790"/>
                <a:gd name="T7" fmla="*/ 154 h 300"/>
                <a:gd name="T8" fmla="*/ 1335 w 1790"/>
                <a:gd name="T9" fmla="*/ 47 h 300"/>
                <a:gd name="T10" fmla="*/ 1079 w 1790"/>
                <a:gd name="T11" fmla="*/ 142 h 300"/>
                <a:gd name="T12" fmla="*/ 1197 w 1790"/>
                <a:gd name="T13" fmla="*/ 47 h 300"/>
                <a:gd name="T14" fmla="*/ 1052 w 1790"/>
                <a:gd name="T15" fmla="*/ 44 h 300"/>
                <a:gd name="T16" fmla="*/ 939 w 1790"/>
                <a:gd name="T17" fmla="*/ 104 h 300"/>
                <a:gd name="T18" fmla="*/ 924 w 1790"/>
                <a:gd name="T19" fmla="*/ 85 h 300"/>
                <a:gd name="T20" fmla="*/ 862 w 1790"/>
                <a:gd name="T21" fmla="*/ 93 h 300"/>
                <a:gd name="T22" fmla="*/ 763 w 1790"/>
                <a:gd name="T23" fmla="*/ 43 h 300"/>
                <a:gd name="T24" fmla="*/ 819 w 1790"/>
                <a:gd name="T25" fmla="*/ 109 h 300"/>
                <a:gd name="T26" fmla="*/ 637 w 1790"/>
                <a:gd name="T27" fmla="*/ 59 h 300"/>
                <a:gd name="T28" fmla="*/ 710 w 1790"/>
                <a:gd name="T29" fmla="*/ 130 h 300"/>
                <a:gd name="T30" fmla="*/ 469 w 1790"/>
                <a:gd name="T31" fmla="*/ 52 h 300"/>
                <a:gd name="T32" fmla="*/ 554 w 1790"/>
                <a:gd name="T33" fmla="*/ 151 h 300"/>
                <a:gd name="T34" fmla="*/ 401 w 1790"/>
                <a:gd name="T35" fmla="*/ 90 h 300"/>
                <a:gd name="T36" fmla="*/ 276 w 1790"/>
                <a:gd name="T37" fmla="*/ 135 h 300"/>
                <a:gd name="T38" fmla="*/ 190 w 1790"/>
                <a:gd name="T39" fmla="*/ 17 h 300"/>
                <a:gd name="T40" fmla="*/ 147 w 1790"/>
                <a:gd name="T41" fmla="*/ 102 h 300"/>
                <a:gd name="T42" fmla="*/ 106 w 1790"/>
                <a:gd name="T43" fmla="*/ 106 h 300"/>
                <a:gd name="T44" fmla="*/ 39 w 1790"/>
                <a:gd name="T45" fmla="*/ 200 h 300"/>
                <a:gd name="T46" fmla="*/ 233 w 1790"/>
                <a:gd name="T47" fmla="*/ 198 h 300"/>
                <a:gd name="T48" fmla="*/ 353 w 1790"/>
                <a:gd name="T49" fmla="*/ 169 h 300"/>
                <a:gd name="T50" fmla="*/ 488 w 1790"/>
                <a:gd name="T51" fmla="*/ 184 h 300"/>
                <a:gd name="T52" fmla="*/ 430 w 1790"/>
                <a:gd name="T53" fmla="*/ 292 h 300"/>
                <a:gd name="T54" fmla="*/ 607 w 1790"/>
                <a:gd name="T55" fmla="*/ 280 h 300"/>
                <a:gd name="T56" fmla="*/ 743 w 1790"/>
                <a:gd name="T57" fmla="*/ 255 h 300"/>
                <a:gd name="T58" fmla="*/ 896 w 1790"/>
                <a:gd name="T59" fmla="*/ 107 h 300"/>
                <a:gd name="T60" fmla="*/ 964 w 1790"/>
                <a:gd name="T61" fmla="*/ 143 h 300"/>
                <a:gd name="T62" fmla="*/ 1049 w 1790"/>
                <a:gd name="T63" fmla="*/ 254 h 300"/>
                <a:gd name="T64" fmla="*/ 1084 w 1790"/>
                <a:gd name="T65" fmla="*/ 152 h 300"/>
                <a:gd name="T66" fmla="*/ 1152 w 1790"/>
                <a:gd name="T67" fmla="*/ 251 h 300"/>
                <a:gd name="T68" fmla="*/ 1252 w 1790"/>
                <a:gd name="T69" fmla="*/ 173 h 300"/>
                <a:gd name="T70" fmla="*/ 1362 w 1790"/>
                <a:gd name="T71" fmla="*/ 292 h 300"/>
                <a:gd name="T72" fmla="*/ 1303 w 1790"/>
                <a:gd name="T73" fmla="*/ 177 h 300"/>
                <a:gd name="T74" fmla="*/ 1442 w 1790"/>
                <a:gd name="T75" fmla="*/ 170 h 300"/>
                <a:gd name="T76" fmla="*/ 1576 w 1790"/>
                <a:gd name="T77" fmla="*/ 132 h 300"/>
                <a:gd name="T78" fmla="*/ 1752 w 1790"/>
                <a:gd name="T79" fmla="*/ 196 h 300"/>
                <a:gd name="T80" fmla="*/ 1669 w 1790"/>
                <a:gd name="T81" fmla="*/ 90 h 300"/>
                <a:gd name="T82" fmla="*/ 1669 w 1790"/>
                <a:gd name="T83" fmla="*/ 90 h 300"/>
                <a:gd name="T84" fmla="*/ 116 w 1790"/>
                <a:gd name="T85" fmla="*/ 76 h 300"/>
                <a:gd name="T86" fmla="*/ 55 w 1790"/>
                <a:gd name="T87" fmla="*/ 182 h 300"/>
                <a:gd name="T88" fmla="*/ 196 w 1790"/>
                <a:gd name="T89" fmla="*/ 27 h 300"/>
                <a:gd name="T90" fmla="*/ 336 w 1790"/>
                <a:gd name="T91" fmla="*/ 165 h 300"/>
                <a:gd name="T92" fmla="*/ 417 w 1790"/>
                <a:gd name="T93" fmla="*/ 154 h 300"/>
                <a:gd name="T94" fmla="*/ 570 w 1790"/>
                <a:gd name="T95" fmla="*/ 151 h 300"/>
                <a:gd name="T96" fmla="*/ 692 w 1790"/>
                <a:gd name="T97" fmla="*/ 161 h 300"/>
                <a:gd name="T98" fmla="*/ 740 w 1790"/>
                <a:gd name="T99" fmla="*/ 131 h 300"/>
                <a:gd name="T100" fmla="*/ 824 w 1790"/>
                <a:gd name="T101" fmla="*/ 136 h 300"/>
                <a:gd name="T102" fmla="*/ 750 w 1790"/>
                <a:gd name="T103" fmla="*/ 52 h 300"/>
                <a:gd name="T104" fmla="*/ 1042 w 1790"/>
                <a:gd name="T105" fmla="*/ 45 h 300"/>
                <a:gd name="T106" fmla="*/ 1042 w 1790"/>
                <a:gd name="T107" fmla="*/ 235 h 300"/>
                <a:gd name="T108" fmla="*/ 1050 w 1790"/>
                <a:gd name="T109" fmla="*/ 131 h 300"/>
                <a:gd name="T110" fmla="*/ 1213 w 1790"/>
                <a:gd name="T111" fmla="*/ 153 h 300"/>
                <a:gd name="T112" fmla="*/ 1378 w 1790"/>
                <a:gd name="T113" fmla="*/ 294 h 300"/>
                <a:gd name="T114" fmla="*/ 1461 w 1790"/>
                <a:gd name="T115" fmla="*/ 50 h 300"/>
                <a:gd name="T116" fmla="*/ 1442 w 1790"/>
                <a:gd name="T117" fmla="*/ 165 h 300"/>
                <a:gd name="T118" fmla="*/ 1611 w 1790"/>
                <a:gd name="T119" fmla="*/ 25 h 300"/>
                <a:gd name="T120" fmla="*/ 1713 w 1790"/>
                <a:gd name="T121" fmla="*/ 18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0" h="300">
                  <a:moveTo>
                    <a:pt x="1664" y="105"/>
                  </a:moveTo>
                  <a:cubicBezTo>
                    <a:pt x="1667" y="105"/>
                    <a:pt x="1670" y="105"/>
                    <a:pt x="1674" y="106"/>
                  </a:cubicBezTo>
                  <a:cubicBezTo>
                    <a:pt x="1677" y="106"/>
                    <a:pt x="1681" y="106"/>
                    <a:pt x="1686" y="106"/>
                  </a:cubicBezTo>
                  <a:cubicBezTo>
                    <a:pt x="1697" y="106"/>
                    <a:pt x="1708" y="105"/>
                    <a:pt x="1719" y="102"/>
                  </a:cubicBezTo>
                  <a:cubicBezTo>
                    <a:pt x="1741" y="95"/>
                    <a:pt x="1790" y="61"/>
                    <a:pt x="1790" y="39"/>
                  </a:cubicBezTo>
                  <a:cubicBezTo>
                    <a:pt x="1790" y="36"/>
                    <a:pt x="1789" y="35"/>
                    <a:pt x="1786" y="33"/>
                  </a:cubicBezTo>
                  <a:cubicBezTo>
                    <a:pt x="1786" y="32"/>
                    <a:pt x="1786" y="32"/>
                    <a:pt x="1786" y="32"/>
                  </a:cubicBezTo>
                  <a:cubicBezTo>
                    <a:pt x="1784" y="30"/>
                    <a:pt x="1782" y="29"/>
                    <a:pt x="1782" y="29"/>
                  </a:cubicBezTo>
                  <a:cubicBezTo>
                    <a:pt x="1733" y="29"/>
                    <a:pt x="1686" y="34"/>
                    <a:pt x="1661" y="85"/>
                  </a:cubicBezTo>
                  <a:cubicBezTo>
                    <a:pt x="1656" y="94"/>
                    <a:pt x="1649" y="100"/>
                    <a:pt x="1640" y="102"/>
                  </a:cubicBezTo>
                  <a:cubicBezTo>
                    <a:pt x="1623" y="109"/>
                    <a:pt x="1560" y="128"/>
                    <a:pt x="1541" y="128"/>
                  </a:cubicBezTo>
                  <a:cubicBezTo>
                    <a:pt x="1535" y="128"/>
                    <a:pt x="1535" y="128"/>
                    <a:pt x="1535" y="128"/>
                  </a:cubicBezTo>
                  <a:cubicBezTo>
                    <a:pt x="1537" y="123"/>
                    <a:pt x="1537" y="123"/>
                    <a:pt x="1537" y="123"/>
                  </a:cubicBezTo>
                  <a:cubicBezTo>
                    <a:pt x="1539" y="117"/>
                    <a:pt x="1543" y="114"/>
                    <a:pt x="1547" y="111"/>
                  </a:cubicBezTo>
                  <a:cubicBezTo>
                    <a:pt x="1568" y="93"/>
                    <a:pt x="1620" y="49"/>
                    <a:pt x="1620" y="10"/>
                  </a:cubicBezTo>
                  <a:cubicBezTo>
                    <a:pt x="1620" y="7"/>
                    <a:pt x="1618" y="4"/>
                    <a:pt x="1617" y="4"/>
                  </a:cubicBezTo>
                  <a:cubicBezTo>
                    <a:pt x="1615" y="3"/>
                    <a:pt x="1615" y="3"/>
                    <a:pt x="1615" y="3"/>
                  </a:cubicBezTo>
                  <a:cubicBezTo>
                    <a:pt x="1615" y="1"/>
                    <a:pt x="1615" y="1"/>
                    <a:pt x="1615" y="1"/>
                  </a:cubicBezTo>
                  <a:cubicBezTo>
                    <a:pt x="1614" y="1"/>
                    <a:pt x="1614" y="0"/>
                    <a:pt x="1613" y="0"/>
                  </a:cubicBezTo>
                  <a:cubicBezTo>
                    <a:pt x="1612" y="0"/>
                    <a:pt x="1611" y="1"/>
                    <a:pt x="1610" y="2"/>
                  </a:cubicBezTo>
                  <a:cubicBezTo>
                    <a:pt x="1597" y="16"/>
                    <a:pt x="1585" y="27"/>
                    <a:pt x="1572" y="35"/>
                  </a:cubicBezTo>
                  <a:cubicBezTo>
                    <a:pt x="1541" y="55"/>
                    <a:pt x="1521" y="92"/>
                    <a:pt x="1521" y="127"/>
                  </a:cubicBezTo>
                  <a:cubicBezTo>
                    <a:pt x="1521" y="129"/>
                    <a:pt x="1520" y="135"/>
                    <a:pt x="1512" y="135"/>
                  </a:cubicBezTo>
                  <a:cubicBezTo>
                    <a:pt x="1512" y="135"/>
                    <a:pt x="1512" y="135"/>
                    <a:pt x="1512" y="135"/>
                  </a:cubicBezTo>
                  <a:cubicBezTo>
                    <a:pt x="1484" y="142"/>
                    <a:pt x="1420" y="159"/>
                    <a:pt x="1394" y="159"/>
                  </a:cubicBezTo>
                  <a:cubicBezTo>
                    <a:pt x="1384" y="159"/>
                    <a:pt x="1384" y="159"/>
                    <a:pt x="1384" y="159"/>
                  </a:cubicBezTo>
                  <a:cubicBezTo>
                    <a:pt x="1393" y="150"/>
                    <a:pt x="1393" y="150"/>
                    <a:pt x="1393" y="150"/>
                  </a:cubicBezTo>
                  <a:cubicBezTo>
                    <a:pt x="1419" y="135"/>
                    <a:pt x="1469" y="76"/>
                    <a:pt x="1469" y="50"/>
                  </a:cubicBezTo>
                  <a:cubicBezTo>
                    <a:pt x="1469" y="48"/>
                    <a:pt x="1469" y="43"/>
                    <a:pt x="1468" y="43"/>
                  </a:cubicBezTo>
                  <a:cubicBezTo>
                    <a:pt x="1465" y="42"/>
                    <a:pt x="1465" y="42"/>
                    <a:pt x="1465" y="42"/>
                  </a:cubicBezTo>
                  <a:cubicBezTo>
                    <a:pt x="1465" y="40"/>
                    <a:pt x="1465" y="40"/>
                    <a:pt x="1465" y="40"/>
                  </a:cubicBezTo>
                  <a:cubicBezTo>
                    <a:pt x="1465" y="40"/>
                    <a:pt x="1465" y="40"/>
                    <a:pt x="1465" y="40"/>
                  </a:cubicBezTo>
                  <a:cubicBezTo>
                    <a:pt x="1465" y="41"/>
                    <a:pt x="1464" y="41"/>
                    <a:pt x="1462" y="41"/>
                  </a:cubicBezTo>
                  <a:cubicBezTo>
                    <a:pt x="1447" y="47"/>
                    <a:pt x="1433" y="56"/>
                    <a:pt x="1418" y="64"/>
                  </a:cubicBezTo>
                  <a:cubicBezTo>
                    <a:pt x="1412" y="68"/>
                    <a:pt x="1412" y="68"/>
                    <a:pt x="1412" y="68"/>
                  </a:cubicBezTo>
                  <a:cubicBezTo>
                    <a:pt x="1383" y="85"/>
                    <a:pt x="1364" y="118"/>
                    <a:pt x="1364" y="154"/>
                  </a:cubicBezTo>
                  <a:cubicBezTo>
                    <a:pt x="1364" y="160"/>
                    <a:pt x="1361" y="163"/>
                    <a:pt x="1355" y="163"/>
                  </a:cubicBezTo>
                  <a:cubicBezTo>
                    <a:pt x="1346" y="163"/>
                    <a:pt x="1338" y="164"/>
                    <a:pt x="1330" y="164"/>
                  </a:cubicBezTo>
                  <a:cubicBezTo>
                    <a:pt x="1322" y="164"/>
                    <a:pt x="1314" y="165"/>
                    <a:pt x="1306" y="165"/>
                  </a:cubicBezTo>
                  <a:cubicBezTo>
                    <a:pt x="1299" y="165"/>
                    <a:pt x="1249" y="163"/>
                    <a:pt x="1238" y="160"/>
                  </a:cubicBezTo>
                  <a:cubicBezTo>
                    <a:pt x="1235" y="160"/>
                    <a:pt x="1235" y="160"/>
                    <a:pt x="1235" y="160"/>
                  </a:cubicBezTo>
                  <a:cubicBezTo>
                    <a:pt x="1235" y="152"/>
                    <a:pt x="1235" y="152"/>
                    <a:pt x="1235" y="152"/>
                  </a:cubicBezTo>
                  <a:cubicBezTo>
                    <a:pt x="1238" y="151"/>
                    <a:pt x="1238" y="151"/>
                    <a:pt x="1238" y="151"/>
                  </a:cubicBezTo>
                  <a:cubicBezTo>
                    <a:pt x="1274" y="135"/>
                    <a:pt x="1338" y="87"/>
                    <a:pt x="1338" y="51"/>
                  </a:cubicBezTo>
                  <a:cubicBezTo>
                    <a:pt x="1338" y="51"/>
                    <a:pt x="1338" y="49"/>
                    <a:pt x="1335" y="47"/>
                  </a:cubicBezTo>
                  <a:cubicBezTo>
                    <a:pt x="1335" y="47"/>
                    <a:pt x="1335" y="46"/>
                    <a:pt x="1334" y="46"/>
                  </a:cubicBezTo>
                  <a:cubicBezTo>
                    <a:pt x="1334" y="46"/>
                    <a:pt x="1334" y="46"/>
                    <a:pt x="1334" y="46"/>
                  </a:cubicBezTo>
                  <a:cubicBezTo>
                    <a:pt x="1333" y="46"/>
                    <a:pt x="1332" y="47"/>
                    <a:pt x="1331" y="47"/>
                  </a:cubicBezTo>
                  <a:cubicBezTo>
                    <a:pt x="1266" y="62"/>
                    <a:pt x="1221" y="99"/>
                    <a:pt x="1208" y="147"/>
                  </a:cubicBezTo>
                  <a:cubicBezTo>
                    <a:pt x="1206" y="153"/>
                    <a:pt x="1202" y="157"/>
                    <a:pt x="1198" y="157"/>
                  </a:cubicBezTo>
                  <a:cubicBezTo>
                    <a:pt x="1193" y="156"/>
                    <a:pt x="1189" y="155"/>
                    <a:pt x="1185" y="155"/>
                  </a:cubicBezTo>
                  <a:cubicBezTo>
                    <a:pt x="1177" y="154"/>
                    <a:pt x="1169" y="152"/>
                    <a:pt x="1161" y="152"/>
                  </a:cubicBezTo>
                  <a:cubicBezTo>
                    <a:pt x="1139" y="151"/>
                    <a:pt x="1116" y="148"/>
                    <a:pt x="1097" y="144"/>
                  </a:cubicBezTo>
                  <a:cubicBezTo>
                    <a:pt x="1093" y="144"/>
                    <a:pt x="1087" y="143"/>
                    <a:pt x="1079" y="142"/>
                  </a:cubicBezTo>
                  <a:cubicBezTo>
                    <a:pt x="1072" y="140"/>
                    <a:pt x="1072" y="140"/>
                    <a:pt x="1072" y="140"/>
                  </a:cubicBezTo>
                  <a:cubicBezTo>
                    <a:pt x="1082" y="130"/>
                    <a:pt x="1082" y="130"/>
                    <a:pt x="1082" y="130"/>
                  </a:cubicBezTo>
                  <a:cubicBezTo>
                    <a:pt x="1083" y="130"/>
                    <a:pt x="1083" y="130"/>
                    <a:pt x="1083" y="130"/>
                  </a:cubicBezTo>
                  <a:cubicBezTo>
                    <a:pt x="1125" y="118"/>
                    <a:pt x="1180" y="91"/>
                    <a:pt x="1200" y="57"/>
                  </a:cubicBezTo>
                  <a:cubicBezTo>
                    <a:pt x="1200" y="56"/>
                    <a:pt x="1200" y="56"/>
                    <a:pt x="1200" y="56"/>
                  </a:cubicBezTo>
                  <a:cubicBezTo>
                    <a:pt x="1200" y="56"/>
                    <a:pt x="1200" y="55"/>
                    <a:pt x="1200" y="54"/>
                  </a:cubicBezTo>
                  <a:cubicBezTo>
                    <a:pt x="1200" y="50"/>
                    <a:pt x="1199" y="50"/>
                    <a:pt x="1199" y="49"/>
                  </a:cubicBezTo>
                  <a:cubicBezTo>
                    <a:pt x="1197" y="49"/>
                    <a:pt x="1197" y="49"/>
                    <a:pt x="1197" y="49"/>
                  </a:cubicBezTo>
                  <a:cubicBezTo>
                    <a:pt x="1197" y="47"/>
                    <a:pt x="1197" y="47"/>
                    <a:pt x="1197" y="47"/>
                  </a:cubicBezTo>
                  <a:cubicBezTo>
                    <a:pt x="1196" y="46"/>
                    <a:pt x="1195" y="46"/>
                    <a:pt x="1194" y="46"/>
                  </a:cubicBezTo>
                  <a:cubicBezTo>
                    <a:pt x="1126" y="65"/>
                    <a:pt x="1126" y="65"/>
                    <a:pt x="1126" y="65"/>
                  </a:cubicBezTo>
                  <a:cubicBezTo>
                    <a:pt x="1088" y="76"/>
                    <a:pt x="1057" y="85"/>
                    <a:pt x="1041" y="124"/>
                  </a:cubicBezTo>
                  <a:cubicBezTo>
                    <a:pt x="1040" y="128"/>
                    <a:pt x="1037" y="131"/>
                    <a:pt x="1033" y="131"/>
                  </a:cubicBezTo>
                  <a:cubicBezTo>
                    <a:pt x="1024" y="131"/>
                    <a:pt x="985" y="122"/>
                    <a:pt x="971" y="118"/>
                  </a:cubicBezTo>
                  <a:cubicBezTo>
                    <a:pt x="961" y="116"/>
                    <a:pt x="961" y="116"/>
                    <a:pt x="961" y="116"/>
                  </a:cubicBezTo>
                  <a:cubicBezTo>
                    <a:pt x="970" y="111"/>
                    <a:pt x="970" y="111"/>
                    <a:pt x="970" y="111"/>
                  </a:cubicBezTo>
                  <a:cubicBezTo>
                    <a:pt x="977" y="107"/>
                    <a:pt x="983" y="104"/>
                    <a:pt x="988" y="102"/>
                  </a:cubicBezTo>
                  <a:cubicBezTo>
                    <a:pt x="1016" y="88"/>
                    <a:pt x="1031" y="80"/>
                    <a:pt x="1052" y="44"/>
                  </a:cubicBezTo>
                  <a:cubicBezTo>
                    <a:pt x="1053" y="43"/>
                    <a:pt x="1053" y="43"/>
                    <a:pt x="1053" y="43"/>
                  </a:cubicBezTo>
                  <a:cubicBezTo>
                    <a:pt x="1053" y="43"/>
                    <a:pt x="1053" y="42"/>
                    <a:pt x="1053" y="42"/>
                  </a:cubicBezTo>
                  <a:cubicBezTo>
                    <a:pt x="1053" y="42"/>
                    <a:pt x="1052" y="42"/>
                    <a:pt x="1051" y="41"/>
                  </a:cubicBezTo>
                  <a:cubicBezTo>
                    <a:pt x="1050" y="40"/>
                    <a:pt x="1050" y="40"/>
                    <a:pt x="1050" y="40"/>
                  </a:cubicBezTo>
                  <a:cubicBezTo>
                    <a:pt x="1049" y="39"/>
                    <a:pt x="1049" y="39"/>
                    <a:pt x="1049" y="39"/>
                  </a:cubicBezTo>
                  <a:cubicBezTo>
                    <a:pt x="1048" y="36"/>
                    <a:pt x="1047" y="36"/>
                    <a:pt x="1046" y="36"/>
                  </a:cubicBezTo>
                  <a:cubicBezTo>
                    <a:pt x="1044" y="36"/>
                    <a:pt x="1044" y="36"/>
                    <a:pt x="1044" y="36"/>
                  </a:cubicBezTo>
                  <a:cubicBezTo>
                    <a:pt x="1042" y="37"/>
                    <a:pt x="1039" y="38"/>
                    <a:pt x="1036" y="38"/>
                  </a:cubicBezTo>
                  <a:cubicBezTo>
                    <a:pt x="999" y="49"/>
                    <a:pt x="943" y="65"/>
                    <a:pt x="939" y="104"/>
                  </a:cubicBezTo>
                  <a:cubicBezTo>
                    <a:pt x="939" y="109"/>
                    <a:pt x="939" y="109"/>
                    <a:pt x="939" y="109"/>
                  </a:cubicBezTo>
                  <a:cubicBezTo>
                    <a:pt x="928" y="106"/>
                    <a:pt x="928" y="106"/>
                    <a:pt x="928" y="106"/>
                  </a:cubicBezTo>
                  <a:cubicBezTo>
                    <a:pt x="913" y="106"/>
                    <a:pt x="913" y="106"/>
                    <a:pt x="913" y="106"/>
                  </a:cubicBezTo>
                  <a:cubicBezTo>
                    <a:pt x="920" y="99"/>
                    <a:pt x="920" y="99"/>
                    <a:pt x="920" y="99"/>
                  </a:cubicBezTo>
                  <a:cubicBezTo>
                    <a:pt x="921" y="99"/>
                    <a:pt x="922" y="98"/>
                    <a:pt x="923" y="97"/>
                  </a:cubicBezTo>
                  <a:cubicBezTo>
                    <a:pt x="927" y="94"/>
                    <a:pt x="929" y="92"/>
                    <a:pt x="929" y="89"/>
                  </a:cubicBezTo>
                  <a:cubicBezTo>
                    <a:pt x="926" y="89"/>
                    <a:pt x="926" y="89"/>
                    <a:pt x="926" y="89"/>
                  </a:cubicBezTo>
                  <a:cubicBezTo>
                    <a:pt x="926" y="85"/>
                    <a:pt x="926" y="85"/>
                    <a:pt x="926" y="85"/>
                  </a:cubicBezTo>
                  <a:cubicBezTo>
                    <a:pt x="925" y="85"/>
                    <a:pt x="925" y="85"/>
                    <a:pt x="924" y="85"/>
                  </a:cubicBezTo>
                  <a:cubicBezTo>
                    <a:pt x="923" y="85"/>
                    <a:pt x="913" y="89"/>
                    <a:pt x="907" y="91"/>
                  </a:cubicBezTo>
                  <a:cubicBezTo>
                    <a:pt x="902" y="93"/>
                    <a:pt x="897" y="95"/>
                    <a:pt x="894" y="96"/>
                  </a:cubicBezTo>
                  <a:cubicBezTo>
                    <a:pt x="893" y="96"/>
                    <a:pt x="893" y="96"/>
                    <a:pt x="893" y="96"/>
                  </a:cubicBezTo>
                  <a:cubicBezTo>
                    <a:pt x="891" y="95"/>
                    <a:pt x="891" y="95"/>
                    <a:pt x="891" y="95"/>
                  </a:cubicBezTo>
                  <a:cubicBezTo>
                    <a:pt x="885" y="91"/>
                    <a:pt x="867" y="85"/>
                    <a:pt x="862" y="85"/>
                  </a:cubicBezTo>
                  <a:cubicBezTo>
                    <a:pt x="862" y="85"/>
                    <a:pt x="862" y="85"/>
                    <a:pt x="862" y="85"/>
                  </a:cubicBezTo>
                  <a:cubicBezTo>
                    <a:pt x="861" y="86"/>
                    <a:pt x="861" y="86"/>
                    <a:pt x="861" y="86"/>
                  </a:cubicBezTo>
                  <a:cubicBezTo>
                    <a:pt x="861" y="87"/>
                    <a:pt x="861" y="87"/>
                    <a:pt x="861" y="88"/>
                  </a:cubicBezTo>
                  <a:cubicBezTo>
                    <a:pt x="861" y="91"/>
                    <a:pt x="862" y="93"/>
                    <a:pt x="862" y="93"/>
                  </a:cubicBezTo>
                  <a:cubicBezTo>
                    <a:pt x="863" y="93"/>
                    <a:pt x="863" y="94"/>
                    <a:pt x="864" y="94"/>
                  </a:cubicBezTo>
                  <a:cubicBezTo>
                    <a:pt x="865" y="95"/>
                    <a:pt x="866" y="96"/>
                    <a:pt x="868" y="97"/>
                  </a:cubicBezTo>
                  <a:cubicBezTo>
                    <a:pt x="874" y="99"/>
                    <a:pt x="874" y="99"/>
                    <a:pt x="874" y="99"/>
                  </a:cubicBezTo>
                  <a:cubicBezTo>
                    <a:pt x="869" y="104"/>
                    <a:pt x="869" y="104"/>
                    <a:pt x="869" y="104"/>
                  </a:cubicBezTo>
                  <a:cubicBezTo>
                    <a:pt x="867" y="106"/>
                    <a:pt x="863" y="106"/>
                    <a:pt x="859" y="106"/>
                  </a:cubicBezTo>
                  <a:cubicBezTo>
                    <a:pt x="849" y="109"/>
                    <a:pt x="849" y="109"/>
                    <a:pt x="849" y="109"/>
                  </a:cubicBezTo>
                  <a:cubicBezTo>
                    <a:pt x="849" y="104"/>
                    <a:pt x="849" y="104"/>
                    <a:pt x="849" y="104"/>
                  </a:cubicBezTo>
                  <a:cubicBezTo>
                    <a:pt x="847" y="93"/>
                    <a:pt x="843" y="85"/>
                    <a:pt x="835" y="77"/>
                  </a:cubicBezTo>
                  <a:cubicBezTo>
                    <a:pt x="818" y="60"/>
                    <a:pt x="788" y="50"/>
                    <a:pt x="763" y="43"/>
                  </a:cubicBezTo>
                  <a:cubicBezTo>
                    <a:pt x="756" y="40"/>
                    <a:pt x="750" y="38"/>
                    <a:pt x="744" y="36"/>
                  </a:cubicBezTo>
                  <a:cubicBezTo>
                    <a:pt x="742" y="36"/>
                    <a:pt x="742" y="36"/>
                    <a:pt x="742" y="36"/>
                  </a:cubicBezTo>
                  <a:cubicBezTo>
                    <a:pt x="737" y="36"/>
                    <a:pt x="737" y="38"/>
                    <a:pt x="737" y="39"/>
                  </a:cubicBezTo>
                  <a:cubicBezTo>
                    <a:pt x="737" y="39"/>
                    <a:pt x="737" y="39"/>
                    <a:pt x="737" y="39"/>
                  </a:cubicBezTo>
                  <a:cubicBezTo>
                    <a:pt x="737" y="40"/>
                    <a:pt x="738" y="41"/>
                    <a:pt x="738" y="42"/>
                  </a:cubicBezTo>
                  <a:cubicBezTo>
                    <a:pt x="742" y="56"/>
                    <a:pt x="748" y="62"/>
                    <a:pt x="757" y="71"/>
                  </a:cubicBezTo>
                  <a:cubicBezTo>
                    <a:pt x="768" y="83"/>
                    <a:pt x="783" y="91"/>
                    <a:pt x="799" y="98"/>
                  </a:cubicBezTo>
                  <a:cubicBezTo>
                    <a:pt x="805" y="102"/>
                    <a:pt x="812" y="105"/>
                    <a:pt x="818" y="108"/>
                  </a:cubicBezTo>
                  <a:cubicBezTo>
                    <a:pt x="819" y="109"/>
                    <a:pt x="819" y="109"/>
                    <a:pt x="819" y="109"/>
                  </a:cubicBezTo>
                  <a:cubicBezTo>
                    <a:pt x="825" y="115"/>
                    <a:pt x="825" y="115"/>
                    <a:pt x="825" y="115"/>
                  </a:cubicBezTo>
                  <a:cubicBezTo>
                    <a:pt x="819" y="117"/>
                    <a:pt x="819" y="117"/>
                    <a:pt x="819" y="117"/>
                  </a:cubicBezTo>
                  <a:cubicBezTo>
                    <a:pt x="808" y="121"/>
                    <a:pt x="766" y="131"/>
                    <a:pt x="754" y="131"/>
                  </a:cubicBezTo>
                  <a:cubicBezTo>
                    <a:pt x="750" y="131"/>
                    <a:pt x="750" y="131"/>
                    <a:pt x="750" y="131"/>
                  </a:cubicBezTo>
                  <a:cubicBezTo>
                    <a:pt x="750" y="126"/>
                    <a:pt x="750" y="126"/>
                    <a:pt x="750" y="126"/>
                  </a:cubicBezTo>
                  <a:cubicBezTo>
                    <a:pt x="747" y="116"/>
                    <a:pt x="741" y="107"/>
                    <a:pt x="731" y="97"/>
                  </a:cubicBezTo>
                  <a:cubicBezTo>
                    <a:pt x="714" y="81"/>
                    <a:pt x="693" y="74"/>
                    <a:pt x="668" y="67"/>
                  </a:cubicBezTo>
                  <a:cubicBezTo>
                    <a:pt x="663" y="66"/>
                    <a:pt x="659" y="65"/>
                    <a:pt x="655" y="63"/>
                  </a:cubicBezTo>
                  <a:cubicBezTo>
                    <a:pt x="652" y="63"/>
                    <a:pt x="647" y="61"/>
                    <a:pt x="637" y="59"/>
                  </a:cubicBezTo>
                  <a:cubicBezTo>
                    <a:pt x="632" y="57"/>
                    <a:pt x="626" y="55"/>
                    <a:pt x="621" y="54"/>
                  </a:cubicBezTo>
                  <a:cubicBezTo>
                    <a:pt x="592" y="46"/>
                    <a:pt x="592" y="46"/>
                    <a:pt x="592" y="46"/>
                  </a:cubicBezTo>
                  <a:cubicBezTo>
                    <a:pt x="591" y="46"/>
                    <a:pt x="589" y="50"/>
                    <a:pt x="589" y="52"/>
                  </a:cubicBezTo>
                  <a:cubicBezTo>
                    <a:pt x="589" y="52"/>
                    <a:pt x="589" y="52"/>
                    <a:pt x="589" y="53"/>
                  </a:cubicBezTo>
                  <a:cubicBezTo>
                    <a:pt x="590" y="53"/>
                    <a:pt x="590" y="54"/>
                    <a:pt x="590" y="55"/>
                  </a:cubicBezTo>
                  <a:cubicBezTo>
                    <a:pt x="594" y="62"/>
                    <a:pt x="599" y="69"/>
                    <a:pt x="605" y="74"/>
                  </a:cubicBezTo>
                  <a:cubicBezTo>
                    <a:pt x="606" y="74"/>
                    <a:pt x="606" y="74"/>
                    <a:pt x="606" y="74"/>
                  </a:cubicBezTo>
                  <a:cubicBezTo>
                    <a:pt x="636" y="107"/>
                    <a:pt x="693" y="125"/>
                    <a:pt x="709" y="130"/>
                  </a:cubicBezTo>
                  <a:cubicBezTo>
                    <a:pt x="710" y="130"/>
                    <a:pt x="710" y="130"/>
                    <a:pt x="710" y="130"/>
                  </a:cubicBezTo>
                  <a:cubicBezTo>
                    <a:pt x="714" y="133"/>
                    <a:pt x="714" y="133"/>
                    <a:pt x="714" y="133"/>
                  </a:cubicBezTo>
                  <a:cubicBezTo>
                    <a:pt x="714" y="135"/>
                    <a:pt x="714" y="135"/>
                    <a:pt x="714" y="135"/>
                  </a:cubicBezTo>
                  <a:cubicBezTo>
                    <a:pt x="714" y="144"/>
                    <a:pt x="693" y="144"/>
                    <a:pt x="690" y="144"/>
                  </a:cubicBezTo>
                  <a:cubicBezTo>
                    <a:pt x="668" y="148"/>
                    <a:pt x="647" y="151"/>
                    <a:pt x="626" y="152"/>
                  </a:cubicBezTo>
                  <a:cubicBezTo>
                    <a:pt x="591" y="156"/>
                    <a:pt x="591" y="156"/>
                    <a:pt x="591" y="156"/>
                  </a:cubicBezTo>
                  <a:cubicBezTo>
                    <a:pt x="589" y="156"/>
                    <a:pt x="587" y="157"/>
                    <a:pt x="585" y="155"/>
                  </a:cubicBezTo>
                  <a:cubicBezTo>
                    <a:pt x="583" y="154"/>
                    <a:pt x="581" y="153"/>
                    <a:pt x="581" y="149"/>
                  </a:cubicBezTo>
                  <a:cubicBezTo>
                    <a:pt x="574" y="127"/>
                    <a:pt x="565" y="111"/>
                    <a:pt x="551" y="97"/>
                  </a:cubicBezTo>
                  <a:cubicBezTo>
                    <a:pt x="529" y="75"/>
                    <a:pt x="501" y="64"/>
                    <a:pt x="469" y="52"/>
                  </a:cubicBezTo>
                  <a:cubicBezTo>
                    <a:pt x="464" y="50"/>
                    <a:pt x="460" y="48"/>
                    <a:pt x="455" y="47"/>
                  </a:cubicBezTo>
                  <a:cubicBezTo>
                    <a:pt x="454" y="46"/>
                    <a:pt x="454" y="46"/>
                    <a:pt x="454" y="46"/>
                  </a:cubicBezTo>
                  <a:cubicBezTo>
                    <a:pt x="454" y="46"/>
                    <a:pt x="454" y="46"/>
                    <a:pt x="454" y="46"/>
                  </a:cubicBezTo>
                  <a:cubicBezTo>
                    <a:pt x="453" y="46"/>
                    <a:pt x="453" y="46"/>
                    <a:pt x="452" y="47"/>
                  </a:cubicBezTo>
                  <a:cubicBezTo>
                    <a:pt x="451" y="48"/>
                    <a:pt x="451" y="48"/>
                    <a:pt x="451" y="48"/>
                  </a:cubicBezTo>
                  <a:cubicBezTo>
                    <a:pt x="451" y="49"/>
                    <a:pt x="451" y="49"/>
                    <a:pt x="451" y="50"/>
                  </a:cubicBezTo>
                  <a:cubicBezTo>
                    <a:pt x="451" y="68"/>
                    <a:pt x="462" y="86"/>
                    <a:pt x="482" y="102"/>
                  </a:cubicBezTo>
                  <a:cubicBezTo>
                    <a:pt x="507" y="125"/>
                    <a:pt x="534" y="142"/>
                    <a:pt x="552" y="150"/>
                  </a:cubicBezTo>
                  <a:cubicBezTo>
                    <a:pt x="554" y="151"/>
                    <a:pt x="554" y="151"/>
                    <a:pt x="554" y="151"/>
                  </a:cubicBezTo>
                  <a:cubicBezTo>
                    <a:pt x="554" y="156"/>
                    <a:pt x="554" y="156"/>
                    <a:pt x="554" y="156"/>
                  </a:cubicBezTo>
                  <a:cubicBezTo>
                    <a:pt x="554" y="157"/>
                    <a:pt x="554" y="157"/>
                    <a:pt x="554" y="157"/>
                  </a:cubicBezTo>
                  <a:cubicBezTo>
                    <a:pt x="552" y="160"/>
                    <a:pt x="550" y="165"/>
                    <a:pt x="481" y="165"/>
                  </a:cubicBezTo>
                  <a:cubicBezTo>
                    <a:pt x="473" y="165"/>
                    <a:pt x="464" y="164"/>
                    <a:pt x="456" y="164"/>
                  </a:cubicBezTo>
                  <a:cubicBezTo>
                    <a:pt x="449" y="164"/>
                    <a:pt x="440" y="163"/>
                    <a:pt x="432" y="163"/>
                  </a:cubicBezTo>
                  <a:cubicBezTo>
                    <a:pt x="429" y="163"/>
                    <a:pt x="429" y="163"/>
                    <a:pt x="429" y="163"/>
                  </a:cubicBezTo>
                  <a:cubicBezTo>
                    <a:pt x="428" y="162"/>
                    <a:pt x="428" y="162"/>
                    <a:pt x="428" y="162"/>
                  </a:cubicBezTo>
                  <a:cubicBezTo>
                    <a:pt x="426" y="160"/>
                    <a:pt x="425" y="157"/>
                    <a:pt x="427" y="155"/>
                  </a:cubicBezTo>
                  <a:cubicBezTo>
                    <a:pt x="425" y="129"/>
                    <a:pt x="417" y="108"/>
                    <a:pt x="401" y="90"/>
                  </a:cubicBezTo>
                  <a:cubicBezTo>
                    <a:pt x="382" y="70"/>
                    <a:pt x="357" y="57"/>
                    <a:pt x="324" y="41"/>
                  </a:cubicBezTo>
                  <a:cubicBezTo>
                    <a:pt x="323" y="40"/>
                    <a:pt x="323" y="40"/>
                    <a:pt x="323" y="40"/>
                  </a:cubicBezTo>
                  <a:cubicBezTo>
                    <a:pt x="322" y="40"/>
                    <a:pt x="321" y="41"/>
                    <a:pt x="320" y="42"/>
                  </a:cubicBezTo>
                  <a:cubicBezTo>
                    <a:pt x="320" y="42"/>
                    <a:pt x="320" y="45"/>
                    <a:pt x="320" y="47"/>
                  </a:cubicBezTo>
                  <a:cubicBezTo>
                    <a:pt x="320" y="70"/>
                    <a:pt x="342" y="96"/>
                    <a:pt x="366" y="120"/>
                  </a:cubicBezTo>
                  <a:cubicBezTo>
                    <a:pt x="389" y="140"/>
                    <a:pt x="389" y="140"/>
                    <a:pt x="389" y="140"/>
                  </a:cubicBezTo>
                  <a:cubicBezTo>
                    <a:pt x="406" y="159"/>
                    <a:pt x="406" y="159"/>
                    <a:pt x="406" y="159"/>
                  </a:cubicBezTo>
                  <a:cubicBezTo>
                    <a:pt x="393" y="159"/>
                    <a:pt x="393" y="159"/>
                    <a:pt x="393" y="159"/>
                  </a:cubicBezTo>
                  <a:cubicBezTo>
                    <a:pt x="373" y="159"/>
                    <a:pt x="299" y="142"/>
                    <a:pt x="276" y="135"/>
                  </a:cubicBezTo>
                  <a:cubicBezTo>
                    <a:pt x="270" y="135"/>
                    <a:pt x="270" y="135"/>
                    <a:pt x="270" y="135"/>
                  </a:cubicBezTo>
                  <a:cubicBezTo>
                    <a:pt x="270" y="125"/>
                    <a:pt x="270" y="125"/>
                    <a:pt x="270" y="125"/>
                  </a:cubicBezTo>
                  <a:cubicBezTo>
                    <a:pt x="270" y="102"/>
                    <a:pt x="258" y="76"/>
                    <a:pt x="237" y="55"/>
                  </a:cubicBezTo>
                  <a:cubicBezTo>
                    <a:pt x="235" y="53"/>
                    <a:pt x="235" y="53"/>
                    <a:pt x="235" y="53"/>
                  </a:cubicBezTo>
                  <a:cubicBezTo>
                    <a:pt x="234" y="52"/>
                    <a:pt x="233" y="51"/>
                    <a:pt x="233" y="50"/>
                  </a:cubicBezTo>
                  <a:cubicBezTo>
                    <a:pt x="232" y="49"/>
                    <a:pt x="232" y="49"/>
                    <a:pt x="231" y="48"/>
                  </a:cubicBezTo>
                  <a:cubicBezTo>
                    <a:pt x="230" y="48"/>
                    <a:pt x="230" y="48"/>
                    <a:pt x="230" y="48"/>
                  </a:cubicBezTo>
                  <a:cubicBezTo>
                    <a:pt x="215" y="36"/>
                    <a:pt x="215" y="36"/>
                    <a:pt x="215" y="36"/>
                  </a:cubicBezTo>
                  <a:cubicBezTo>
                    <a:pt x="207" y="32"/>
                    <a:pt x="199" y="26"/>
                    <a:pt x="190" y="17"/>
                  </a:cubicBezTo>
                  <a:cubicBezTo>
                    <a:pt x="179" y="5"/>
                    <a:pt x="179" y="5"/>
                    <a:pt x="179" y="5"/>
                  </a:cubicBezTo>
                  <a:cubicBezTo>
                    <a:pt x="174" y="0"/>
                    <a:pt x="174" y="0"/>
                    <a:pt x="174" y="0"/>
                  </a:cubicBezTo>
                  <a:cubicBezTo>
                    <a:pt x="172" y="2"/>
                    <a:pt x="171" y="7"/>
                    <a:pt x="171" y="9"/>
                  </a:cubicBezTo>
                  <a:cubicBezTo>
                    <a:pt x="171" y="40"/>
                    <a:pt x="200" y="69"/>
                    <a:pt x="221" y="89"/>
                  </a:cubicBezTo>
                  <a:cubicBezTo>
                    <a:pt x="238" y="103"/>
                    <a:pt x="238" y="103"/>
                    <a:pt x="238" y="103"/>
                  </a:cubicBezTo>
                  <a:cubicBezTo>
                    <a:pt x="246" y="112"/>
                    <a:pt x="251" y="118"/>
                    <a:pt x="253" y="122"/>
                  </a:cubicBezTo>
                  <a:cubicBezTo>
                    <a:pt x="256" y="128"/>
                    <a:pt x="256" y="128"/>
                    <a:pt x="256" y="128"/>
                  </a:cubicBezTo>
                  <a:cubicBezTo>
                    <a:pt x="248" y="128"/>
                    <a:pt x="248" y="128"/>
                    <a:pt x="248" y="128"/>
                  </a:cubicBezTo>
                  <a:cubicBezTo>
                    <a:pt x="237" y="128"/>
                    <a:pt x="161" y="109"/>
                    <a:pt x="147" y="102"/>
                  </a:cubicBezTo>
                  <a:cubicBezTo>
                    <a:pt x="137" y="98"/>
                    <a:pt x="137" y="98"/>
                    <a:pt x="137" y="98"/>
                  </a:cubicBezTo>
                  <a:cubicBezTo>
                    <a:pt x="136" y="97"/>
                    <a:pt x="136" y="97"/>
                    <a:pt x="136" y="97"/>
                  </a:cubicBezTo>
                  <a:cubicBezTo>
                    <a:pt x="131" y="92"/>
                    <a:pt x="127" y="86"/>
                    <a:pt x="123" y="79"/>
                  </a:cubicBezTo>
                  <a:cubicBezTo>
                    <a:pt x="120" y="74"/>
                    <a:pt x="116" y="67"/>
                    <a:pt x="110" y="60"/>
                  </a:cubicBezTo>
                  <a:cubicBezTo>
                    <a:pt x="98" y="47"/>
                    <a:pt x="74" y="29"/>
                    <a:pt x="5" y="29"/>
                  </a:cubicBezTo>
                  <a:cubicBezTo>
                    <a:pt x="0" y="29"/>
                    <a:pt x="0" y="30"/>
                    <a:pt x="0" y="35"/>
                  </a:cubicBezTo>
                  <a:cubicBezTo>
                    <a:pt x="0" y="45"/>
                    <a:pt x="8" y="57"/>
                    <a:pt x="22" y="69"/>
                  </a:cubicBezTo>
                  <a:cubicBezTo>
                    <a:pt x="38" y="85"/>
                    <a:pt x="59" y="98"/>
                    <a:pt x="74" y="102"/>
                  </a:cubicBezTo>
                  <a:cubicBezTo>
                    <a:pt x="84" y="105"/>
                    <a:pt x="95" y="106"/>
                    <a:pt x="106" y="106"/>
                  </a:cubicBezTo>
                  <a:cubicBezTo>
                    <a:pt x="109" y="106"/>
                    <a:pt x="112" y="106"/>
                    <a:pt x="115" y="106"/>
                  </a:cubicBezTo>
                  <a:cubicBezTo>
                    <a:pt x="120" y="105"/>
                    <a:pt x="125" y="104"/>
                    <a:pt x="129" y="105"/>
                  </a:cubicBezTo>
                  <a:cubicBezTo>
                    <a:pt x="136" y="105"/>
                    <a:pt x="149" y="110"/>
                    <a:pt x="168" y="119"/>
                  </a:cubicBezTo>
                  <a:cubicBezTo>
                    <a:pt x="178" y="124"/>
                    <a:pt x="178" y="124"/>
                    <a:pt x="178" y="124"/>
                  </a:cubicBezTo>
                  <a:cubicBezTo>
                    <a:pt x="161" y="128"/>
                    <a:pt x="161" y="128"/>
                    <a:pt x="161" y="128"/>
                  </a:cubicBezTo>
                  <a:cubicBezTo>
                    <a:pt x="128" y="137"/>
                    <a:pt x="103" y="146"/>
                    <a:pt x="71" y="167"/>
                  </a:cubicBezTo>
                  <a:cubicBezTo>
                    <a:pt x="54" y="176"/>
                    <a:pt x="37" y="190"/>
                    <a:pt x="36" y="197"/>
                  </a:cubicBezTo>
                  <a:cubicBezTo>
                    <a:pt x="36" y="197"/>
                    <a:pt x="37" y="198"/>
                    <a:pt x="38" y="198"/>
                  </a:cubicBezTo>
                  <a:cubicBezTo>
                    <a:pt x="39" y="200"/>
                    <a:pt x="39" y="200"/>
                    <a:pt x="39" y="200"/>
                  </a:cubicBezTo>
                  <a:cubicBezTo>
                    <a:pt x="39" y="200"/>
                    <a:pt x="40" y="200"/>
                    <a:pt x="40" y="200"/>
                  </a:cubicBezTo>
                  <a:cubicBezTo>
                    <a:pt x="61" y="200"/>
                    <a:pt x="133" y="184"/>
                    <a:pt x="155" y="173"/>
                  </a:cubicBezTo>
                  <a:cubicBezTo>
                    <a:pt x="174" y="164"/>
                    <a:pt x="192" y="152"/>
                    <a:pt x="206" y="137"/>
                  </a:cubicBezTo>
                  <a:cubicBezTo>
                    <a:pt x="210" y="134"/>
                    <a:pt x="214" y="132"/>
                    <a:pt x="217" y="132"/>
                  </a:cubicBezTo>
                  <a:cubicBezTo>
                    <a:pt x="224" y="132"/>
                    <a:pt x="291" y="147"/>
                    <a:pt x="312" y="154"/>
                  </a:cubicBezTo>
                  <a:cubicBezTo>
                    <a:pt x="337" y="162"/>
                    <a:pt x="337" y="162"/>
                    <a:pt x="337" y="162"/>
                  </a:cubicBezTo>
                  <a:cubicBezTo>
                    <a:pt x="310" y="162"/>
                    <a:pt x="310" y="162"/>
                    <a:pt x="310" y="162"/>
                  </a:cubicBezTo>
                  <a:cubicBezTo>
                    <a:pt x="302" y="166"/>
                    <a:pt x="293" y="169"/>
                    <a:pt x="285" y="172"/>
                  </a:cubicBezTo>
                  <a:cubicBezTo>
                    <a:pt x="267" y="178"/>
                    <a:pt x="250" y="184"/>
                    <a:pt x="233" y="198"/>
                  </a:cubicBezTo>
                  <a:cubicBezTo>
                    <a:pt x="217" y="210"/>
                    <a:pt x="192" y="232"/>
                    <a:pt x="192" y="239"/>
                  </a:cubicBezTo>
                  <a:cubicBezTo>
                    <a:pt x="194" y="239"/>
                    <a:pt x="194" y="239"/>
                    <a:pt x="194" y="239"/>
                  </a:cubicBezTo>
                  <a:cubicBezTo>
                    <a:pt x="194" y="242"/>
                    <a:pt x="194" y="242"/>
                    <a:pt x="194" y="242"/>
                  </a:cubicBezTo>
                  <a:cubicBezTo>
                    <a:pt x="202" y="242"/>
                    <a:pt x="202" y="242"/>
                    <a:pt x="202" y="242"/>
                  </a:cubicBezTo>
                  <a:cubicBezTo>
                    <a:pt x="216" y="240"/>
                    <a:pt x="235" y="233"/>
                    <a:pt x="250" y="228"/>
                  </a:cubicBezTo>
                  <a:cubicBezTo>
                    <a:pt x="252" y="227"/>
                    <a:pt x="252" y="227"/>
                    <a:pt x="252" y="227"/>
                  </a:cubicBezTo>
                  <a:cubicBezTo>
                    <a:pt x="295" y="212"/>
                    <a:pt x="319" y="200"/>
                    <a:pt x="351" y="170"/>
                  </a:cubicBezTo>
                  <a:cubicBezTo>
                    <a:pt x="352" y="169"/>
                    <a:pt x="352" y="169"/>
                    <a:pt x="352" y="169"/>
                  </a:cubicBezTo>
                  <a:cubicBezTo>
                    <a:pt x="353" y="169"/>
                    <a:pt x="353" y="169"/>
                    <a:pt x="353" y="169"/>
                  </a:cubicBezTo>
                  <a:cubicBezTo>
                    <a:pt x="353" y="169"/>
                    <a:pt x="353" y="168"/>
                    <a:pt x="354" y="168"/>
                  </a:cubicBezTo>
                  <a:cubicBezTo>
                    <a:pt x="355" y="167"/>
                    <a:pt x="356" y="165"/>
                    <a:pt x="361" y="165"/>
                  </a:cubicBezTo>
                  <a:cubicBezTo>
                    <a:pt x="379" y="165"/>
                    <a:pt x="401" y="169"/>
                    <a:pt x="420" y="173"/>
                  </a:cubicBezTo>
                  <a:cubicBezTo>
                    <a:pt x="426" y="174"/>
                    <a:pt x="426" y="174"/>
                    <a:pt x="426" y="174"/>
                  </a:cubicBezTo>
                  <a:cubicBezTo>
                    <a:pt x="439" y="177"/>
                    <a:pt x="451" y="177"/>
                    <a:pt x="461" y="177"/>
                  </a:cubicBezTo>
                  <a:cubicBezTo>
                    <a:pt x="465" y="177"/>
                    <a:pt x="469" y="177"/>
                    <a:pt x="473" y="177"/>
                  </a:cubicBezTo>
                  <a:cubicBezTo>
                    <a:pt x="477" y="177"/>
                    <a:pt x="481" y="177"/>
                    <a:pt x="485" y="177"/>
                  </a:cubicBezTo>
                  <a:cubicBezTo>
                    <a:pt x="496" y="177"/>
                    <a:pt x="496" y="177"/>
                    <a:pt x="496" y="177"/>
                  </a:cubicBezTo>
                  <a:cubicBezTo>
                    <a:pt x="488" y="184"/>
                    <a:pt x="488" y="184"/>
                    <a:pt x="488" y="184"/>
                  </a:cubicBezTo>
                  <a:cubicBezTo>
                    <a:pt x="482" y="190"/>
                    <a:pt x="476" y="194"/>
                    <a:pt x="470" y="199"/>
                  </a:cubicBezTo>
                  <a:cubicBezTo>
                    <a:pt x="460" y="206"/>
                    <a:pt x="451" y="213"/>
                    <a:pt x="442" y="224"/>
                  </a:cubicBezTo>
                  <a:cubicBezTo>
                    <a:pt x="430" y="241"/>
                    <a:pt x="408" y="279"/>
                    <a:pt x="408" y="292"/>
                  </a:cubicBezTo>
                  <a:cubicBezTo>
                    <a:pt x="408" y="295"/>
                    <a:pt x="409" y="296"/>
                    <a:pt x="410" y="296"/>
                  </a:cubicBezTo>
                  <a:cubicBezTo>
                    <a:pt x="411" y="297"/>
                    <a:pt x="411" y="297"/>
                    <a:pt x="411" y="297"/>
                  </a:cubicBezTo>
                  <a:cubicBezTo>
                    <a:pt x="412" y="298"/>
                    <a:pt x="412" y="298"/>
                    <a:pt x="412" y="298"/>
                  </a:cubicBezTo>
                  <a:cubicBezTo>
                    <a:pt x="412" y="300"/>
                    <a:pt x="413" y="300"/>
                    <a:pt x="415" y="300"/>
                  </a:cubicBezTo>
                  <a:cubicBezTo>
                    <a:pt x="418" y="300"/>
                    <a:pt x="426" y="296"/>
                    <a:pt x="429" y="293"/>
                  </a:cubicBezTo>
                  <a:cubicBezTo>
                    <a:pt x="430" y="292"/>
                    <a:pt x="430" y="292"/>
                    <a:pt x="430" y="292"/>
                  </a:cubicBezTo>
                  <a:cubicBezTo>
                    <a:pt x="482" y="261"/>
                    <a:pt x="510" y="229"/>
                    <a:pt x="529" y="182"/>
                  </a:cubicBezTo>
                  <a:cubicBezTo>
                    <a:pt x="531" y="176"/>
                    <a:pt x="535" y="173"/>
                    <a:pt x="540" y="173"/>
                  </a:cubicBezTo>
                  <a:cubicBezTo>
                    <a:pt x="663" y="160"/>
                    <a:pt x="663" y="160"/>
                    <a:pt x="663" y="160"/>
                  </a:cubicBezTo>
                  <a:cubicBezTo>
                    <a:pt x="657" y="167"/>
                    <a:pt x="657" y="167"/>
                    <a:pt x="657" y="167"/>
                  </a:cubicBezTo>
                  <a:cubicBezTo>
                    <a:pt x="654" y="171"/>
                    <a:pt x="651" y="174"/>
                    <a:pt x="649" y="176"/>
                  </a:cubicBezTo>
                  <a:cubicBezTo>
                    <a:pt x="647" y="177"/>
                    <a:pt x="646" y="178"/>
                    <a:pt x="645" y="180"/>
                  </a:cubicBezTo>
                  <a:cubicBezTo>
                    <a:pt x="628" y="197"/>
                    <a:pt x="600" y="246"/>
                    <a:pt x="600" y="269"/>
                  </a:cubicBezTo>
                  <a:cubicBezTo>
                    <a:pt x="600" y="272"/>
                    <a:pt x="601" y="275"/>
                    <a:pt x="604" y="278"/>
                  </a:cubicBezTo>
                  <a:cubicBezTo>
                    <a:pt x="605" y="279"/>
                    <a:pt x="606" y="279"/>
                    <a:pt x="607" y="280"/>
                  </a:cubicBezTo>
                  <a:cubicBezTo>
                    <a:pt x="609" y="279"/>
                    <a:pt x="616" y="274"/>
                    <a:pt x="621" y="269"/>
                  </a:cubicBezTo>
                  <a:cubicBezTo>
                    <a:pt x="654" y="239"/>
                    <a:pt x="680" y="212"/>
                    <a:pt x="695" y="165"/>
                  </a:cubicBezTo>
                  <a:cubicBezTo>
                    <a:pt x="697" y="158"/>
                    <a:pt x="701" y="154"/>
                    <a:pt x="709" y="152"/>
                  </a:cubicBezTo>
                  <a:cubicBezTo>
                    <a:pt x="727" y="148"/>
                    <a:pt x="762" y="140"/>
                    <a:pt x="782" y="139"/>
                  </a:cubicBezTo>
                  <a:cubicBezTo>
                    <a:pt x="792" y="138"/>
                    <a:pt x="792" y="138"/>
                    <a:pt x="792" y="138"/>
                  </a:cubicBezTo>
                  <a:cubicBezTo>
                    <a:pt x="786" y="146"/>
                    <a:pt x="786" y="146"/>
                    <a:pt x="786" y="146"/>
                  </a:cubicBezTo>
                  <a:cubicBezTo>
                    <a:pt x="762" y="172"/>
                    <a:pt x="746" y="208"/>
                    <a:pt x="742" y="247"/>
                  </a:cubicBezTo>
                  <a:cubicBezTo>
                    <a:pt x="742" y="250"/>
                    <a:pt x="742" y="250"/>
                    <a:pt x="742" y="250"/>
                  </a:cubicBezTo>
                  <a:cubicBezTo>
                    <a:pt x="742" y="254"/>
                    <a:pt x="742" y="255"/>
                    <a:pt x="743" y="255"/>
                  </a:cubicBezTo>
                  <a:cubicBezTo>
                    <a:pt x="746" y="256"/>
                    <a:pt x="746" y="256"/>
                    <a:pt x="746" y="256"/>
                  </a:cubicBezTo>
                  <a:cubicBezTo>
                    <a:pt x="746" y="258"/>
                    <a:pt x="746" y="258"/>
                    <a:pt x="746" y="258"/>
                  </a:cubicBezTo>
                  <a:cubicBezTo>
                    <a:pt x="746" y="258"/>
                    <a:pt x="748" y="257"/>
                    <a:pt x="748" y="256"/>
                  </a:cubicBezTo>
                  <a:cubicBezTo>
                    <a:pt x="749" y="256"/>
                    <a:pt x="749" y="256"/>
                    <a:pt x="749" y="256"/>
                  </a:cubicBezTo>
                  <a:cubicBezTo>
                    <a:pt x="778" y="233"/>
                    <a:pt x="822" y="180"/>
                    <a:pt x="826" y="145"/>
                  </a:cubicBezTo>
                  <a:cubicBezTo>
                    <a:pt x="827" y="132"/>
                    <a:pt x="835" y="124"/>
                    <a:pt x="847" y="123"/>
                  </a:cubicBezTo>
                  <a:cubicBezTo>
                    <a:pt x="859" y="122"/>
                    <a:pt x="873" y="116"/>
                    <a:pt x="885" y="112"/>
                  </a:cubicBezTo>
                  <a:cubicBezTo>
                    <a:pt x="888" y="110"/>
                    <a:pt x="892" y="109"/>
                    <a:pt x="895" y="108"/>
                  </a:cubicBezTo>
                  <a:cubicBezTo>
                    <a:pt x="896" y="107"/>
                    <a:pt x="896" y="107"/>
                    <a:pt x="896" y="107"/>
                  </a:cubicBezTo>
                  <a:cubicBezTo>
                    <a:pt x="898" y="108"/>
                    <a:pt x="898" y="108"/>
                    <a:pt x="898" y="108"/>
                  </a:cubicBezTo>
                  <a:cubicBezTo>
                    <a:pt x="901" y="109"/>
                    <a:pt x="904" y="110"/>
                    <a:pt x="907" y="112"/>
                  </a:cubicBezTo>
                  <a:cubicBezTo>
                    <a:pt x="919" y="116"/>
                    <a:pt x="933" y="122"/>
                    <a:pt x="945" y="123"/>
                  </a:cubicBezTo>
                  <a:cubicBezTo>
                    <a:pt x="946" y="123"/>
                    <a:pt x="946" y="123"/>
                    <a:pt x="946" y="123"/>
                  </a:cubicBezTo>
                  <a:cubicBezTo>
                    <a:pt x="958" y="127"/>
                    <a:pt x="958" y="127"/>
                    <a:pt x="958" y="127"/>
                  </a:cubicBezTo>
                  <a:cubicBezTo>
                    <a:pt x="959" y="128"/>
                    <a:pt x="959" y="128"/>
                    <a:pt x="959" y="128"/>
                  </a:cubicBezTo>
                  <a:cubicBezTo>
                    <a:pt x="962" y="132"/>
                    <a:pt x="963" y="135"/>
                    <a:pt x="963" y="138"/>
                  </a:cubicBezTo>
                  <a:cubicBezTo>
                    <a:pt x="963" y="139"/>
                    <a:pt x="963" y="140"/>
                    <a:pt x="964" y="142"/>
                  </a:cubicBezTo>
                  <a:cubicBezTo>
                    <a:pt x="964" y="143"/>
                    <a:pt x="964" y="143"/>
                    <a:pt x="964" y="143"/>
                  </a:cubicBezTo>
                  <a:cubicBezTo>
                    <a:pt x="965" y="167"/>
                    <a:pt x="985" y="198"/>
                    <a:pt x="1021" y="235"/>
                  </a:cubicBezTo>
                  <a:cubicBezTo>
                    <a:pt x="1023" y="237"/>
                    <a:pt x="1025" y="239"/>
                    <a:pt x="1026" y="240"/>
                  </a:cubicBezTo>
                  <a:cubicBezTo>
                    <a:pt x="1033" y="247"/>
                    <a:pt x="1037" y="252"/>
                    <a:pt x="1044" y="256"/>
                  </a:cubicBezTo>
                  <a:cubicBezTo>
                    <a:pt x="1045" y="256"/>
                    <a:pt x="1045" y="256"/>
                    <a:pt x="1045" y="256"/>
                  </a:cubicBezTo>
                  <a:cubicBezTo>
                    <a:pt x="1045" y="257"/>
                    <a:pt x="1046" y="258"/>
                    <a:pt x="1047" y="258"/>
                  </a:cubicBezTo>
                  <a:cubicBezTo>
                    <a:pt x="1047" y="258"/>
                    <a:pt x="1047" y="258"/>
                    <a:pt x="1047" y="258"/>
                  </a:cubicBezTo>
                  <a:cubicBezTo>
                    <a:pt x="1047" y="258"/>
                    <a:pt x="1048" y="257"/>
                    <a:pt x="1048" y="257"/>
                  </a:cubicBezTo>
                  <a:cubicBezTo>
                    <a:pt x="1048" y="255"/>
                    <a:pt x="1048" y="255"/>
                    <a:pt x="1048" y="255"/>
                  </a:cubicBezTo>
                  <a:cubicBezTo>
                    <a:pt x="1049" y="254"/>
                    <a:pt x="1049" y="254"/>
                    <a:pt x="1049" y="254"/>
                  </a:cubicBezTo>
                  <a:cubicBezTo>
                    <a:pt x="1049" y="253"/>
                    <a:pt x="1049" y="251"/>
                    <a:pt x="1049" y="250"/>
                  </a:cubicBezTo>
                  <a:cubicBezTo>
                    <a:pt x="1049" y="240"/>
                    <a:pt x="1045" y="224"/>
                    <a:pt x="1041" y="213"/>
                  </a:cubicBezTo>
                  <a:cubicBezTo>
                    <a:pt x="1041" y="213"/>
                    <a:pt x="1041" y="213"/>
                    <a:pt x="1041" y="213"/>
                  </a:cubicBezTo>
                  <a:cubicBezTo>
                    <a:pt x="1037" y="193"/>
                    <a:pt x="1028" y="182"/>
                    <a:pt x="1019" y="171"/>
                  </a:cubicBezTo>
                  <a:cubicBezTo>
                    <a:pt x="1013" y="163"/>
                    <a:pt x="1007" y="155"/>
                    <a:pt x="1002" y="145"/>
                  </a:cubicBezTo>
                  <a:cubicBezTo>
                    <a:pt x="999" y="139"/>
                    <a:pt x="999" y="139"/>
                    <a:pt x="999" y="139"/>
                  </a:cubicBezTo>
                  <a:cubicBezTo>
                    <a:pt x="1015" y="139"/>
                    <a:pt x="1015" y="139"/>
                    <a:pt x="1015" y="139"/>
                  </a:cubicBezTo>
                  <a:cubicBezTo>
                    <a:pt x="1022" y="139"/>
                    <a:pt x="1042" y="143"/>
                    <a:pt x="1066" y="149"/>
                  </a:cubicBezTo>
                  <a:cubicBezTo>
                    <a:pt x="1073" y="150"/>
                    <a:pt x="1080" y="152"/>
                    <a:pt x="1084" y="152"/>
                  </a:cubicBezTo>
                  <a:cubicBezTo>
                    <a:pt x="1084" y="153"/>
                    <a:pt x="1084" y="153"/>
                    <a:pt x="1084" y="153"/>
                  </a:cubicBezTo>
                  <a:cubicBezTo>
                    <a:pt x="1085" y="153"/>
                    <a:pt x="1086" y="153"/>
                    <a:pt x="1087" y="153"/>
                  </a:cubicBezTo>
                  <a:cubicBezTo>
                    <a:pt x="1089" y="154"/>
                    <a:pt x="1091" y="155"/>
                    <a:pt x="1092" y="156"/>
                  </a:cubicBezTo>
                  <a:cubicBezTo>
                    <a:pt x="1093" y="157"/>
                    <a:pt x="1093" y="157"/>
                    <a:pt x="1093" y="157"/>
                  </a:cubicBezTo>
                  <a:cubicBezTo>
                    <a:pt x="1096" y="162"/>
                    <a:pt x="1096" y="162"/>
                    <a:pt x="1096" y="162"/>
                  </a:cubicBezTo>
                  <a:cubicBezTo>
                    <a:pt x="1097" y="165"/>
                    <a:pt x="1098" y="168"/>
                    <a:pt x="1099" y="171"/>
                  </a:cubicBezTo>
                  <a:cubicBezTo>
                    <a:pt x="1104" y="187"/>
                    <a:pt x="1109" y="202"/>
                    <a:pt x="1121" y="216"/>
                  </a:cubicBezTo>
                  <a:cubicBezTo>
                    <a:pt x="1126" y="222"/>
                    <a:pt x="1135" y="234"/>
                    <a:pt x="1146" y="246"/>
                  </a:cubicBezTo>
                  <a:cubicBezTo>
                    <a:pt x="1152" y="251"/>
                    <a:pt x="1152" y="251"/>
                    <a:pt x="1152" y="251"/>
                  </a:cubicBezTo>
                  <a:cubicBezTo>
                    <a:pt x="1164" y="263"/>
                    <a:pt x="1179" y="278"/>
                    <a:pt x="1186" y="279"/>
                  </a:cubicBezTo>
                  <a:cubicBezTo>
                    <a:pt x="1188" y="278"/>
                    <a:pt x="1190" y="275"/>
                    <a:pt x="1190" y="270"/>
                  </a:cubicBezTo>
                  <a:cubicBezTo>
                    <a:pt x="1189" y="270"/>
                    <a:pt x="1189" y="269"/>
                    <a:pt x="1189" y="269"/>
                  </a:cubicBezTo>
                  <a:cubicBezTo>
                    <a:pt x="1189" y="268"/>
                    <a:pt x="1188" y="267"/>
                    <a:pt x="1188" y="266"/>
                  </a:cubicBezTo>
                  <a:cubicBezTo>
                    <a:pt x="1171" y="216"/>
                    <a:pt x="1169" y="209"/>
                    <a:pt x="1131" y="169"/>
                  </a:cubicBezTo>
                  <a:cubicBezTo>
                    <a:pt x="1126" y="164"/>
                    <a:pt x="1126" y="164"/>
                    <a:pt x="1126" y="164"/>
                  </a:cubicBezTo>
                  <a:cubicBezTo>
                    <a:pt x="1139" y="160"/>
                    <a:pt x="1139" y="160"/>
                    <a:pt x="1139" y="160"/>
                  </a:cubicBezTo>
                  <a:cubicBezTo>
                    <a:pt x="1140" y="161"/>
                    <a:pt x="1140" y="161"/>
                    <a:pt x="1140" y="161"/>
                  </a:cubicBezTo>
                  <a:cubicBezTo>
                    <a:pt x="1252" y="173"/>
                    <a:pt x="1252" y="173"/>
                    <a:pt x="1252" y="173"/>
                  </a:cubicBezTo>
                  <a:cubicBezTo>
                    <a:pt x="1253" y="172"/>
                    <a:pt x="1255" y="173"/>
                    <a:pt x="1256" y="174"/>
                  </a:cubicBezTo>
                  <a:cubicBezTo>
                    <a:pt x="1256" y="174"/>
                    <a:pt x="1256" y="174"/>
                    <a:pt x="1256" y="174"/>
                  </a:cubicBezTo>
                  <a:cubicBezTo>
                    <a:pt x="1260" y="174"/>
                    <a:pt x="1260" y="174"/>
                    <a:pt x="1260" y="174"/>
                  </a:cubicBezTo>
                  <a:cubicBezTo>
                    <a:pt x="1260" y="178"/>
                    <a:pt x="1260" y="178"/>
                    <a:pt x="1260" y="178"/>
                  </a:cubicBezTo>
                  <a:cubicBezTo>
                    <a:pt x="1260" y="178"/>
                    <a:pt x="1260" y="178"/>
                    <a:pt x="1260" y="178"/>
                  </a:cubicBezTo>
                  <a:cubicBezTo>
                    <a:pt x="1261" y="179"/>
                    <a:pt x="1261" y="179"/>
                    <a:pt x="1261" y="179"/>
                  </a:cubicBezTo>
                  <a:cubicBezTo>
                    <a:pt x="1261" y="179"/>
                    <a:pt x="1261" y="179"/>
                    <a:pt x="1261" y="179"/>
                  </a:cubicBezTo>
                  <a:cubicBezTo>
                    <a:pt x="1270" y="205"/>
                    <a:pt x="1284" y="226"/>
                    <a:pt x="1303" y="246"/>
                  </a:cubicBezTo>
                  <a:cubicBezTo>
                    <a:pt x="1321" y="266"/>
                    <a:pt x="1341" y="282"/>
                    <a:pt x="1362" y="292"/>
                  </a:cubicBezTo>
                  <a:cubicBezTo>
                    <a:pt x="1363" y="293"/>
                    <a:pt x="1366" y="294"/>
                    <a:pt x="1369" y="296"/>
                  </a:cubicBezTo>
                  <a:cubicBezTo>
                    <a:pt x="1371" y="297"/>
                    <a:pt x="1376" y="300"/>
                    <a:pt x="1378" y="300"/>
                  </a:cubicBezTo>
                  <a:cubicBezTo>
                    <a:pt x="1380" y="300"/>
                    <a:pt x="1383" y="295"/>
                    <a:pt x="1383" y="293"/>
                  </a:cubicBezTo>
                  <a:cubicBezTo>
                    <a:pt x="1383" y="293"/>
                    <a:pt x="1383" y="292"/>
                    <a:pt x="1382" y="292"/>
                  </a:cubicBezTo>
                  <a:cubicBezTo>
                    <a:pt x="1382" y="291"/>
                    <a:pt x="1382" y="290"/>
                    <a:pt x="1382" y="288"/>
                  </a:cubicBezTo>
                  <a:cubicBezTo>
                    <a:pt x="1374" y="264"/>
                    <a:pt x="1361" y="242"/>
                    <a:pt x="1343" y="221"/>
                  </a:cubicBezTo>
                  <a:cubicBezTo>
                    <a:pt x="1332" y="208"/>
                    <a:pt x="1318" y="197"/>
                    <a:pt x="1303" y="186"/>
                  </a:cubicBezTo>
                  <a:cubicBezTo>
                    <a:pt x="1291" y="177"/>
                    <a:pt x="1291" y="177"/>
                    <a:pt x="1291" y="177"/>
                  </a:cubicBezTo>
                  <a:cubicBezTo>
                    <a:pt x="1303" y="177"/>
                    <a:pt x="1303" y="177"/>
                    <a:pt x="1303" y="177"/>
                  </a:cubicBezTo>
                  <a:cubicBezTo>
                    <a:pt x="1307" y="177"/>
                    <a:pt x="1311" y="177"/>
                    <a:pt x="1315" y="177"/>
                  </a:cubicBezTo>
                  <a:cubicBezTo>
                    <a:pt x="1320" y="177"/>
                    <a:pt x="1324" y="177"/>
                    <a:pt x="1328" y="177"/>
                  </a:cubicBezTo>
                  <a:cubicBezTo>
                    <a:pt x="1340" y="177"/>
                    <a:pt x="1353" y="177"/>
                    <a:pt x="1366" y="174"/>
                  </a:cubicBezTo>
                  <a:cubicBezTo>
                    <a:pt x="1372" y="173"/>
                    <a:pt x="1372" y="173"/>
                    <a:pt x="1372" y="173"/>
                  </a:cubicBezTo>
                  <a:cubicBezTo>
                    <a:pt x="1391" y="169"/>
                    <a:pt x="1413" y="165"/>
                    <a:pt x="1432" y="165"/>
                  </a:cubicBezTo>
                  <a:cubicBezTo>
                    <a:pt x="1435" y="165"/>
                    <a:pt x="1437" y="166"/>
                    <a:pt x="1439" y="167"/>
                  </a:cubicBezTo>
                  <a:cubicBezTo>
                    <a:pt x="1439" y="168"/>
                    <a:pt x="1440" y="168"/>
                    <a:pt x="1441" y="169"/>
                  </a:cubicBezTo>
                  <a:cubicBezTo>
                    <a:pt x="1442" y="169"/>
                    <a:pt x="1442" y="169"/>
                    <a:pt x="1442" y="169"/>
                  </a:cubicBezTo>
                  <a:cubicBezTo>
                    <a:pt x="1442" y="170"/>
                    <a:pt x="1442" y="170"/>
                    <a:pt x="1442" y="170"/>
                  </a:cubicBezTo>
                  <a:cubicBezTo>
                    <a:pt x="1476" y="199"/>
                    <a:pt x="1499" y="213"/>
                    <a:pt x="1540" y="227"/>
                  </a:cubicBezTo>
                  <a:cubicBezTo>
                    <a:pt x="1565" y="237"/>
                    <a:pt x="1584" y="241"/>
                    <a:pt x="1599" y="242"/>
                  </a:cubicBezTo>
                  <a:cubicBezTo>
                    <a:pt x="1599" y="241"/>
                    <a:pt x="1597" y="237"/>
                    <a:pt x="1591" y="229"/>
                  </a:cubicBezTo>
                  <a:cubicBezTo>
                    <a:pt x="1582" y="220"/>
                    <a:pt x="1567" y="208"/>
                    <a:pt x="1558" y="201"/>
                  </a:cubicBezTo>
                  <a:cubicBezTo>
                    <a:pt x="1556" y="200"/>
                    <a:pt x="1555" y="199"/>
                    <a:pt x="1553" y="198"/>
                  </a:cubicBezTo>
                  <a:cubicBezTo>
                    <a:pt x="1530" y="180"/>
                    <a:pt x="1507" y="169"/>
                    <a:pt x="1485" y="165"/>
                  </a:cubicBezTo>
                  <a:cubicBezTo>
                    <a:pt x="1460" y="160"/>
                    <a:pt x="1460" y="160"/>
                    <a:pt x="1460" y="160"/>
                  </a:cubicBezTo>
                  <a:cubicBezTo>
                    <a:pt x="1483" y="154"/>
                    <a:pt x="1483" y="154"/>
                    <a:pt x="1483" y="154"/>
                  </a:cubicBezTo>
                  <a:cubicBezTo>
                    <a:pt x="1544" y="139"/>
                    <a:pt x="1572" y="132"/>
                    <a:pt x="1576" y="132"/>
                  </a:cubicBezTo>
                  <a:cubicBezTo>
                    <a:pt x="1578" y="132"/>
                    <a:pt x="1579" y="133"/>
                    <a:pt x="1580" y="133"/>
                  </a:cubicBezTo>
                  <a:cubicBezTo>
                    <a:pt x="1581" y="134"/>
                    <a:pt x="1583" y="134"/>
                    <a:pt x="1584" y="135"/>
                  </a:cubicBezTo>
                  <a:cubicBezTo>
                    <a:pt x="1585" y="135"/>
                    <a:pt x="1585" y="135"/>
                    <a:pt x="1585" y="135"/>
                  </a:cubicBezTo>
                  <a:cubicBezTo>
                    <a:pt x="1593" y="144"/>
                    <a:pt x="1593" y="144"/>
                    <a:pt x="1593" y="144"/>
                  </a:cubicBezTo>
                  <a:cubicBezTo>
                    <a:pt x="1603" y="155"/>
                    <a:pt x="1617" y="164"/>
                    <a:pt x="1637" y="173"/>
                  </a:cubicBezTo>
                  <a:cubicBezTo>
                    <a:pt x="1662" y="183"/>
                    <a:pt x="1727" y="199"/>
                    <a:pt x="1753" y="200"/>
                  </a:cubicBezTo>
                  <a:cubicBezTo>
                    <a:pt x="1753" y="199"/>
                    <a:pt x="1753" y="199"/>
                    <a:pt x="1753" y="199"/>
                  </a:cubicBezTo>
                  <a:cubicBezTo>
                    <a:pt x="1752" y="197"/>
                    <a:pt x="1752" y="197"/>
                    <a:pt x="1752" y="197"/>
                  </a:cubicBezTo>
                  <a:cubicBezTo>
                    <a:pt x="1752" y="196"/>
                    <a:pt x="1752" y="196"/>
                    <a:pt x="1752" y="196"/>
                  </a:cubicBezTo>
                  <a:cubicBezTo>
                    <a:pt x="1752" y="196"/>
                    <a:pt x="1751" y="195"/>
                    <a:pt x="1750" y="194"/>
                  </a:cubicBezTo>
                  <a:cubicBezTo>
                    <a:pt x="1748" y="193"/>
                    <a:pt x="1748" y="193"/>
                    <a:pt x="1748" y="193"/>
                  </a:cubicBezTo>
                  <a:cubicBezTo>
                    <a:pt x="1748" y="191"/>
                    <a:pt x="1748" y="191"/>
                    <a:pt x="1748" y="191"/>
                  </a:cubicBezTo>
                  <a:cubicBezTo>
                    <a:pt x="1748" y="190"/>
                    <a:pt x="1747" y="190"/>
                    <a:pt x="1747" y="189"/>
                  </a:cubicBezTo>
                  <a:cubicBezTo>
                    <a:pt x="1715" y="164"/>
                    <a:pt x="1672" y="133"/>
                    <a:pt x="1625" y="128"/>
                  </a:cubicBezTo>
                  <a:cubicBezTo>
                    <a:pt x="1609" y="126"/>
                    <a:pt x="1609" y="126"/>
                    <a:pt x="1609" y="126"/>
                  </a:cubicBezTo>
                  <a:cubicBezTo>
                    <a:pt x="1658" y="105"/>
                    <a:pt x="1658" y="105"/>
                    <a:pt x="1658" y="105"/>
                  </a:cubicBezTo>
                  <a:lnTo>
                    <a:pt x="1664" y="105"/>
                  </a:lnTo>
                  <a:close/>
                  <a:moveTo>
                    <a:pt x="1669" y="90"/>
                  </a:moveTo>
                  <a:cubicBezTo>
                    <a:pt x="1670" y="89"/>
                    <a:pt x="1673" y="81"/>
                    <a:pt x="1675" y="75"/>
                  </a:cubicBezTo>
                  <a:cubicBezTo>
                    <a:pt x="1689" y="43"/>
                    <a:pt x="1732" y="36"/>
                    <a:pt x="1757" y="35"/>
                  </a:cubicBezTo>
                  <a:cubicBezTo>
                    <a:pt x="1764" y="33"/>
                    <a:pt x="1772" y="35"/>
                    <a:pt x="1778" y="33"/>
                  </a:cubicBezTo>
                  <a:cubicBezTo>
                    <a:pt x="1784" y="32"/>
                    <a:pt x="1784" y="32"/>
                    <a:pt x="1784" y="32"/>
                  </a:cubicBezTo>
                  <a:cubicBezTo>
                    <a:pt x="1783" y="38"/>
                    <a:pt x="1783" y="38"/>
                    <a:pt x="1783" y="38"/>
                  </a:cubicBezTo>
                  <a:cubicBezTo>
                    <a:pt x="1779" y="70"/>
                    <a:pt x="1714" y="102"/>
                    <a:pt x="1687" y="102"/>
                  </a:cubicBezTo>
                  <a:cubicBezTo>
                    <a:pt x="1680" y="102"/>
                    <a:pt x="1674" y="100"/>
                    <a:pt x="1669" y="96"/>
                  </a:cubicBezTo>
                  <a:cubicBezTo>
                    <a:pt x="1666" y="93"/>
                    <a:pt x="1666" y="93"/>
                    <a:pt x="1666" y="93"/>
                  </a:cubicBezTo>
                  <a:lnTo>
                    <a:pt x="1669" y="90"/>
                  </a:lnTo>
                  <a:close/>
                  <a:moveTo>
                    <a:pt x="121" y="96"/>
                  </a:moveTo>
                  <a:cubicBezTo>
                    <a:pt x="117" y="100"/>
                    <a:pt x="111" y="102"/>
                    <a:pt x="104" y="102"/>
                  </a:cubicBezTo>
                  <a:cubicBezTo>
                    <a:pt x="90" y="102"/>
                    <a:pt x="67" y="94"/>
                    <a:pt x="46" y="82"/>
                  </a:cubicBezTo>
                  <a:cubicBezTo>
                    <a:pt x="35" y="75"/>
                    <a:pt x="9" y="58"/>
                    <a:pt x="6" y="38"/>
                  </a:cubicBezTo>
                  <a:cubicBezTo>
                    <a:pt x="6" y="32"/>
                    <a:pt x="6" y="32"/>
                    <a:pt x="6" y="32"/>
                  </a:cubicBezTo>
                  <a:cubicBezTo>
                    <a:pt x="11" y="33"/>
                    <a:pt x="11" y="33"/>
                    <a:pt x="11" y="33"/>
                  </a:cubicBezTo>
                  <a:cubicBezTo>
                    <a:pt x="17" y="35"/>
                    <a:pt x="27" y="33"/>
                    <a:pt x="34" y="35"/>
                  </a:cubicBezTo>
                  <a:cubicBezTo>
                    <a:pt x="62" y="36"/>
                    <a:pt x="99" y="44"/>
                    <a:pt x="115" y="75"/>
                  </a:cubicBezTo>
                  <a:cubicBezTo>
                    <a:pt x="116" y="76"/>
                    <a:pt x="116" y="76"/>
                    <a:pt x="116" y="76"/>
                  </a:cubicBezTo>
                  <a:cubicBezTo>
                    <a:pt x="116" y="77"/>
                    <a:pt x="116" y="77"/>
                    <a:pt x="116" y="77"/>
                  </a:cubicBezTo>
                  <a:cubicBezTo>
                    <a:pt x="116" y="79"/>
                    <a:pt x="120" y="88"/>
                    <a:pt x="122" y="90"/>
                  </a:cubicBezTo>
                  <a:cubicBezTo>
                    <a:pt x="124" y="93"/>
                    <a:pt x="124" y="93"/>
                    <a:pt x="124" y="93"/>
                  </a:cubicBezTo>
                  <a:lnTo>
                    <a:pt x="121" y="96"/>
                  </a:lnTo>
                  <a:close/>
                  <a:moveTo>
                    <a:pt x="201" y="137"/>
                  </a:moveTo>
                  <a:cubicBezTo>
                    <a:pt x="184" y="165"/>
                    <a:pt x="90" y="190"/>
                    <a:pt x="66" y="190"/>
                  </a:cubicBezTo>
                  <a:cubicBezTo>
                    <a:pt x="61" y="190"/>
                    <a:pt x="57" y="190"/>
                    <a:pt x="55" y="188"/>
                  </a:cubicBezTo>
                  <a:cubicBezTo>
                    <a:pt x="52" y="185"/>
                    <a:pt x="52" y="185"/>
                    <a:pt x="52" y="185"/>
                  </a:cubicBezTo>
                  <a:cubicBezTo>
                    <a:pt x="55" y="182"/>
                    <a:pt x="55" y="182"/>
                    <a:pt x="55" y="182"/>
                  </a:cubicBezTo>
                  <a:cubicBezTo>
                    <a:pt x="98" y="148"/>
                    <a:pt x="144" y="131"/>
                    <a:pt x="192" y="131"/>
                  </a:cubicBezTo>
                  <a:cubicBezTo>
                    <a:pt x="204" y="131"/>
                    <a:pt x="204" y="131"/>
                    <a:pt x="204" y="131"/>
                  </a:cubicBezTo>
                  <a:lnTo>
                    <a:pt x="201" y="137"/>
                  </a:lnTo>
                  <a:close/>
                  <a:moveTo>
                    <a:pt x="257" y="113"/>
                  </a:moveTo>
                  <a:cubicBezTo>
                    <a:pt x="235" y="98"/>
                    <a:pt x="187" y="53"/>
                    <a:pt x="180" y="25"/>
                  </a:cubicBezTo>
                  <a:cubicBezTo>
                    <a:pt x="178" y="20"/>
                    <a:pt x="178" y="20"/>
                    <a:pt x="178" y="20"/>
                  </a:cubicBezTo>
                  <a:cubicBezTo>
                    <a:pt x="186" y="20"/>
                    <a:pt x="186" y="20"/>
                    <a:pt x="186" y="20"/>
                  </a:cubicBezTo>
                  <a:cubicBezTo>
                    <a:pt x="187" y="21"/>
                    <a:pt x="187" y="21"/>
                    <a:pt x="187" y="21"/>
                  </a:cubicBezTo>
                  <a:cubicBezTo>
                    <a:pt x="190" y="23"/>
                    <a:pt x="193" y="25"/>
                    <a:pt x="196" y="27"/>
                  </a:cubicBezTo>
                  <a:cubicBezTo>
                    <a:pt x="226" y="48"/>
                    <a:pt x="254" y="67"/>
                    <a:pt x="263" y="108"/>
                  </a:cubicBezTo>
                  <a:cubicBezTo>
                    <a:pt x="265" y="118"/>
                    <a:pt x="265" y="118"/>
                    <a:pt x="265" y="118"/>
                  </a:cubicBezTo>
                  <a:lnTo>
                    <a:pt x="257" y="113"/>
                  </a:lnTo>
                  <a:close/>
                  <a:moveTo>
                    <a:pt x="343" y="172"/>
                  </a:moveTo>
                  <a:cubicBezTo>
                    <a:pt x="311" y="203"/>
                    <a:pt x="247" y="224"/>
                    <a:pt x="212" y="233"/>
                  </a:cubicBezTo>
                  <a:cubicBezTo>
                    <a:pt x="206" y="235"/>
                    <a:pt x="206" y="235"/>
                    <a:pt x="206" y="235"/>
                  </a:cubicBezTo>
                  <a:cubicBezTo>
                    <a:pt x="206" y="225"/>
                    <a:pt x="206" y="225"/>
                    <a:pt x="206" y="225"/>
                  </a:cubicBezTo>
                  <a:cubicBezTo>
                    <a:pt x="208" y="224"/>
                    <a:pt x="208" y="224"/>
                    <a:pt x="208" y="224"/>
                  </a:cubicBezTo>
                  <a:cubicBezTo>
                    <a:pt x="237" y="194"/>
                    <a:pt x="288" y="165"/>
                    <a:pt x="336" y="165"/>
                  </a:cubicBezTo>
                  <a:cubicBezTo>
                    <a:pt x="350" y="165"/>
                    <a:pt x="350" y="165"/>
                    <a:pt x="350" y="165"/>
                  </a:cubicBezTo>
                  <a:lnTo>
                    <a:pt x="343" y="172"/>
                  </a:lnTo>
                  <a:close/>
                  <a:moveTo>
                    <a:pt x="417" y="154"/>
                  </a:moveTo>
                  <a:cubicBezTo>
                    <a:pt x="391" y="149"/>
                    <a:pt x="334" y="82"/>
                    <a:pt x="330" y="57"/>
                  </a:cubicBezTo>
                  <a:cubicBezTo>
                    <a:pt x="328" y="50"/>
                    <a:pt x="328" y="50"/>
                    <a:pt x="328" y="50"/>
                  </a:cubicBezTo>
                  <a:cubicBezTo>
                    <a:pt x="335" y="53"/>
                    <a:pt x="335" y="53"/>
                    <a:pt x="335" y="53"/>
                  </a:cubicBezTo>
                  <a:cubicBezTo>
                    <a:pt x="389" y="74"/>
                    <a:pt x="415" y="103"/>
                    <a:pt x="421" y="149"/>
                  </a:cubicBezTo>
                  <a:cubicBezTo>
                    <a:pt x="422" y="155"/>
                    <a:pt x="422" y="155"/>
                    <a:pt x="422" y="155"/>
                  </a:cubicBezTo>
                  <a:lnTo>
                    <a:pt x="417" y="154"/>
                  </a:lnTo>
                  <a:close/>
                  <a:moveTo>
                    <a:pt x="523" y="182"/>
                  </a:moveTo>
                  <a:cubicBezTo>
                    <a:pt x="523" y="187"/>
                    <a:pt x="523" y="190"/>
                    <a:pt x="521" y="193"/>
                  </a:cubicBezTo>
                  <a:cubicBezTo>
                    <a:pt x="503" y="227"/>
                    <a:pt x="459" y="274"/>
                    <a:pt x="420" y="290"/>
                  </a:cubicBezTo>
                  <a:cubicBezTo>
                    <a:pt x="413" y="293"/>
                    <a:pt x="413" y="293"/>
                    <a:pt x="413" y="293"/>
                  </a:cubicBezTo>
                  <a:cubicBezTo>
                    <a:pt x="415" y="285"/>
                    <a:pt x="415" y="285"/>
                    <a:pt x="415" y="285"/>
                  </a:cubicBezTo>
                  <a:cubicBezTo>
                    <a:pt x="426" y="238"/>
                    <a:pt x="473" y="189"/>
                    <a:pt x="518" y="178"/>
                  </a:cubicBezTo>
                  <a:cubicBezTo>
                    <a:pt x="523" y="177"/>
                    <a:pt x="523" y="177"/>
                    <a:pt x="523" y="177"/>
                  </a:cubicBezTo>
                  <a:lnTo>
                    <a:pt x="523" y="182"/>
                  </a:lnTo>
                  <a:close/>
                  <a:moveTo>
                    <a:pt x="570" y="151"/>
                  </a:moveTo>
                  <a:cubicBezTo>
                    <a:pt x="569" y="150"/>
                    <a:pt x="467" y="97"/>
                    <a:pt x="467" y="67"/>
                  </a:cubicBezTo>
                  <a:cubicBezTo>
                    <a:pt x="467" y="60"/>
                    <a:pt x="467" y="60"/>
                    <a:pt x="467" y="60"/>
                  </a:cubicBezTo>
                  <a:cubicBezTo>
                    <a:pt x="472" y="60"/>
                    <a:pt x="472" y="60"/>
                    <a:pt x="472" y="60"/>
                  </a:cubicBezTo>
                  <a:cubicBezTo>
                    <a:pt x="472" y="60"/>
                    <a:pt x="472" y="60"/>
                    <a:pt x="473" y="60"/>
                  </a:cubicBezTo>
                  <a:cubicBezTo>
                    <a:pt x="474" y="60"/>
                    <a:pt x="476" y="59"/>
                    <a:pt x="477" y="59"/>
                  </a:cubicBezTo>
                  <a:cubicBezTo>
                    <a:pt x="510" y="59"/>
                    <a:pt x="571" y="113"/>
                    <a:pt x="576" y="146"/>
                  </a:cubicBezTo>
                  <a:cubicBezTo>
                    <a:pt x="577" y="154"/>
                    <a:pt x="577" y="154"/>
                    <a:pt x="577" y="154"/>
                  </a:cubicBezTo>
                  <a:lnTo>
                    <a:pt x="570" y="151"/>
                  </a:lnTo>
                  <a:close/>
                  <a:moveTo>
                    <a:pt x="692" y="161"/>
                  </a:moveTo>
                  <a:cubicBezTo>
                    <a:pt x="688" y="190"/>
                    <a:pt x="639" y="251"/>
                    <a:pt x="612" y="267"/>
                  </a:cubicBezTo>
                  <a:cubicBezTo>
                    <a:pt x="602" y="272"/>
                    <a:pt x="602" y="272"/>
                    <a:pt x="602" y="272"/>
                  </a:cubicBezTo>
                  <a:cubicBezTo>
                    <a:pt x="607" y="258"/>
                    <a:pt x="607" y="258"/>
                    <a:pt x="607" y="258"/>
                  </a:cubicBezTo>
                  <a:cubicBezTo>
                    <a:pt x="616" y="233"/>
                    <a:pt x="623" y="211"/>
                    <a:pt x="643" y="190"/>
                  </a:cubicBezTo>
                  <a:cubicBezTo>
                    <a:pt x="646" y="187"/>
                    <a:pt x="646" y="187"/>
                    <a:pt x="646" y="187"/>
                  </a:cubicBezTo>
                  <a:cubicBezTo>
                    <a:pt x="656" y="177"/>
                    <a:pt x="672" y="161"/>
                    <a:pt x="687" y="157"/>
                  </a:cubicBezTo>
                  <a:cubicBezTo>
                    <a:pt x="693" y="155"/>
                    <a:pt x="693" y="155"/>
                    <a:pt x="693" y="155"/>
                  </a:cubicBezTo>
                  <a:lnTo>
                    <a:pt x="692" y="161"/>
                  </a:lnTo>
                  <a:close/>
                  <a:moveTo>
                    <a:pt x="740" y="131"/>
                  </a:moveTo>
                  <a:cubicBezTo>
                    <a:pt x="698" y="126"/>
                    <a:pt x="626" y="95"/>
                    <a:pt x="601" y="63"/>
                  </a:cubicBezTo>
                  <a:cubicBezTo>
                    <a:pt x="596" y="56"/>
                    <a:pt x="596" y="56"/>
                    <a:pt x="596" y="56"/>
                  </a:cubicBezTo>
                  <a:cubicBezTo>
                    <a:pt x="611" y="57"/>
                    <a:pt x="611" y="57"/>
                    <a:pt x="611" y="57"/>
                  </a:cubicBezTo>
                  <a:cubicBezTo>
                    <a:pt x="630" y="62"/>
                    <a:pt x="653" y="68"/>
                    <a:pt x="655" y="69"/>
                  </a:cubicBezTo>
                  <a:cubicBezTo>
                    <a:pt x="657" y="69"/>
                    <a:pt x="657" y="69"/>
                    <a:pt x="657" y="69"/>
                  </a:cubicBezTo>
                  <a:cubicBezTo>
                    <a:pt x="683" y="76"/>
                    <a:pt x="737" y="92"/>
                    <a:pt x="745" y="126"/>
                  </a:cubicBezTo>
                  <a:cubicBezTo>
                    <a:pt x="746" y="131"/>
                    <a:pt x="746" y="131"/>
                    <a:pt x="746" y="131"/>
                  </a:cubicBezTo>
                  <a:lnTo>
                    <a:pt x="740" y="131"/>
                  </a:lnTo>
                  <a:close/>
                  <a:moveTo>
                    <a:pt x="824" y="136"/>
                  </a:moveTo>
                  <a:cubicBezTo>
                    <a:pt x="824" y="164"/>
                    <a:pt x="782" y="224"/>
                    <a:pt x="759" y="240"/>
                  </a:cubicBezTo>
                  <a:cubicBezTo>
                    <a:pt x="749" y="247"/>
                    <a:pt x="749" y="247"/>
                    <a:pt x="749" y="247"/>
                  </a:cubicBezTo>
                  <a:cubicBezTo>
                    <a:pt x="749" y="235"/>
                    <a:pt x="749" y="235"/>
                    <a:pt x="749" y="235"/>
                  </a:cubicBezTo>
                  <a:cubicBezTo>
                    <a:pt x="749" y="202"/>
                    <a:pt x="784" y="144"/>
                    <a:pt x="819" y="132"/>
                  </a:cubicBezTo>
                  <a:cubicBezTo>
                    <a:pt x="824" y="131"/>
                    <a:pt x="824" y="131"/>
                    <a:pt x="824" y="131"/>
                  </a:cubicBezTo>
                  <a:lnTo>
                    <a:pt x="824" y="136"/>
                  </a:lnTo>
                  <a:close/>
                  <a:moveTo>
                    <a:pt x="846" y="106"/>
                  </a:moveTo>
                  <a:cubicBezTo>
                    <a:pt x="839" y="106"/>
                    <a:pt x="839" y="106"/>
                    <a:pt x="839" y="106"/>
                  </a:cubicBezTo>
                  <a:cubicBezTo>
                    <a:pt x="816" y="106"/>
                    <a:pt x="758" y="76"/>
                    <a:pt x="750" y="52"/>
                  </a:cubicBezTo>
                  <a:cubicBezTo>
                    <a:pt x="749" y="47"/>
                    <a:pt x="749" y="47"/>
                    <a:pt x="749" y="47"/>
                  </a:cubicBezTo>
                  <a:cubicBezTo>
                    <a:pt x="754" y="47"/>
                    <a:pt x="754" y="47"/>
                    <a:pt x="754" y="47"/>
                  </a:cubicBezTo>
                  <a:cubicBezTo>
                    <a:pt x="776" y="47"/>
                    <a:pt x="846" y="70"/>
                    <a:pt x="846" y="102"/>
                  </a:cubicBezTo>
                  <a:lnTo>
                    <a:pt x="846" y="106"/>
                  </a:lnTo>
                  <a:close/>
                  <a:moveTo>
                    <a:pt x="950" y="106"/>
                  </a:moveTo>
                  <a:cubicBezTo>
                    <a:pt x="942" y="106"/>
                    <a:pt x="942" y="106"/>
                    <a:pt x="942" y="106"/>
                  </a:cubicBezTo>
                  <a:cubicBezTo>
                    <a:pt x="944" y="101"/>
                    <a:pt x="944" y="101"/>
                    <a:pt x="944" y="101"/>
                  </a:cubicBezTo>
                  <a:cubicBezTo>
                    <a:pt x="954" y="67"/>
                    <a:pt x="997" y="57"/>
                    <a:pt x="1028" y="49"/>
                  </a:cubicBezTo>
                  <a:cubicBezTo>
                    <a:pt x="1042" y="45"/>
                    <a:pt x="1042" y="45"/>
                    <a:pt x="1042" y="45"/>
                  </a:cubicBezTo>
                  <a:cubicBezTo>
                    <a:pt x="1039" y="52"/>
                    <a:pt x="1039" y="52"/>
                    <a:pt x="1039" y="52"/>
                  </a:cubicBezTo>
                  <a:cubicBezTo>
                    <a:pt x="1030" y="78"/>
                    <a:pt x="975" y="106"/>
                    <a:pt x="950" y="106"/>
                  </a:cubicBezTo>
                  <a:close/>
                  <a:moveTo>
                    <a:pt x="1042" y="235"/>
                  </a:moveTo>
                  <a:cubicBezTo>
                    <a:pt x="1042" y="247"/>
                    <a:pt x="1042" y="247"/>
                    <a:pt x="1042" y="247"/>
                  </a:cubicBezTo>
                  <a:cubicBezTo>
                    <a:pt x="1032" y="240"/>
                    <a:pt x="1032" y="240"/>
                    <a:pt x="1032" y="240"/>
                  </a:cubicBezTo>
                  <a:cubicBezTo>
                    <a:pt x="1011" y="225"/>
                    <a:pt x="966" y="169"/>
                    <a:pt x="966" y="140"/>
                  </a:cubicBezTo>
                  <a:cubicBezTo>
                    <a:pt x="966" y="131"/>
                    <a:pt x="966" y="131"/>
                    <a:pt x="966" y="131"/>
                  </a:cubicBezTo>
                  <a:cubicBezTo>
                    <a:pt x="972" y="132"/>
                    <a:pt x="972" y="132"/>
                    <a:pt x="972" y="132"/>
                  </a:cubicBezTo>
                  <a:cubicBezTo>
                    <a:pt x="1007" y="144"/>
                    <a:pt x="1042" y="202"/>
                    <a:pt x="1042" y="235"/>
                  </a:cubicBezTo>
                  <a:close/>
                  <a:moveTo>
                    <a:pt x="1050" y="131"/>
                  </a:moveTo>
                  <a:cubicBezTo>
                    <a:pt x="1044" y="132"/>
                    <a:pt x="1044" y="132"/>
                    <a:pt x="1044" y="132"/>
                  </a:cubicBezTo>
                  <a:cubicBezTo>
                    <a:pt x="1045" y="126"/>
                    <a:pt x="1045" y="126"/>
                    <a:pt x="1045" y="126"/>
                  </a:cubicBezTo>
                  <a:cubicBezTo>
                    <a:pt x="1049" y="91"/>
                    <a:pt x="1107" y="75"/>
                    <a:pt x="1133" y="69"/>
                  </a:cubicBezTo>
                  <a:cubicBezTo>
                    <a:pt x="1142" y="64"/>
                    <a:pt x="1180" y="56"/>
                    <a:pt x="1186" y="56"/>
                  </a:cubicBezTo>
                  <a:cubicBezTo>
                    <a:pt x="1191" y="56"/>
                    <a:pt x="1191" y="56"/>
                    <a:pt x="1191" y="56"/>
                  </a:cubicBezTo>
                  <a:cubicBezTo>
                    <a:pt x="1189" y="62"/>
                    <a:pt x="1189" y="62"/>
                    <a:pt x="1189" y="62"/>
                  </a:cubicBezTo>
                  <a:cubicBezTo>
                    <a:pt x="1188" y="67"/>
                    <a:pt x="1179" y="75"/>
                    <a:pt x="1174" y="78"/>
                  </a:cubicBezTo>
                  <a:cubicBezTo>
                    <a:pt x="1137" y="106"/>
                    <a:pt x="1096" y="124"/>
                    <a:pt x="1050" y="131"/>
                  </a:cubicBezTo>
                  <a:close/>
                  <a:moveTo>
                    <a:pt x="1148" y="190"/>
                  </a:moveTo>
                  <a:cubicBezTo>
                    <a:pt x="1165" y="209"/>
                    <a:pt x="1176" y="233"/>
                    <a:pt x="1184" y="262"/>
                  </a:cubicBezTo>
                  <a:cubicBezTo>
                    <a:pt x="1186" y="272"/>
                    <a:pt x="1186" y="272"/>
                    <a:pt x="1186" y="272"/>
                  </a:cubicBezTo>
                  <a:cubicBezTo>
                    <a:pt x="1178" y="267"/>
                    <a:pt x="1178" y="267"/>
                    <a:pt x="1178" y="267"/>
                  </a:cubicBezTo>
                  <a:cubicBezTo>
                    <a:pt x="1153" y="253"/>
                    <a:pt x="1099" y="192"/>
                    <a:pt x="1099" y="161"/>
                  </a:cubicBezTo>
                  <a:cubicBezTo>
                    <a:pt x="1099" y="155"/>
                    <a:pt x="1099" y="155"/>
                    <a:pt x="1099" y="155"/>
                  </a:cubicBezTo>
                  <a:cubicBezTo>
                    <a:pt x="1104" y="157"/>
                    <a:pt x="1104" y="157"/>
                    <a:pt x="1104" y="157"/>
                  </a:cubicBezTo>
                  <a:cubicBezTo>
                    <a:pt x="1118" y="161"/>
                    <a:pt x="1139" y="182"/>
                    <a:pt x="1148" y="190"/>
                  </a:cubicBezTo>
                  <a:close/>
                  <a:moveTo>
                    <a:pt x="1213" y="153"/>
                  </a:moveTo>
                  <a:cubicBezTo>
                    <a:pt x="1214" y="146"/>
                    <a:pt x="1214" y="146"/>
                    <a:pt x="1214" y="146"/>
                  </a:cubicBezTo>
                  <a:cubicBezTo>
                    <a:pt x="1218" y="112"/>
                    <a:pt x="1283" y="59"/>
                    <a:pt x="1313" y="59"/>
                  </a:cubicBezTo>
                  <a:cubicBezTo>
                    <a:pt x="1316" y="59"/>
                    <a:pt x="1317" y="60"/>
                    <a:pt x="1319" y="60"/>
                  </a:cubicBezTo>
                  <a:cubicBezTo>
                    <a:pt x="1322" y="60"/>
                    <a:pt x="1322" y="60"/>
                    <a:pt x="1322" y="60"/>
                  </a:cubicBezTo>
                  <a:cubicBezTo>
                    <a:pt x="1322" y="67"/>
                    <a:pt x="1322" y="67"/>
                    <a:pt x="1322" y="67"/>
                  </a:cubicBezTo>
                  <a:cubicBezTo>
                    <a:pt x="1322" y="94"/>
                    <a:pt x="1238" y="145"/>
                    <a:pt x="1219" y="151"/>
                  </a:cubicBezTo>
                  <a:lnTo>
                    <a:pt x="1213" y="153"/>
                  </a:lnTo>
                  <a:close/>
                  <a:moveTo>
                    <a:pt x="1376" y="285"/>
                  </a:moveTo>
                  <a:cubicBezTo>
                    <a:pt x="1378" y="294"/>
                    <a:pt x="1378" y="294"/>
                    <a:pt x="1378" y="294"/>
                  </a:cubicBezTo>
                  <a:cubicBezTo>
                    <a:pt x="1370" y="290"/>
                    <a:pt x="1370" y="290"/>
                    <a:pt x="1370" y="290"/>
                  </a:cubicBezTo>
                  <a:cubicBezTo>
                    <a:pt x="1326" y="270"/>
                    <a:pt x="1289" y="231"/>
                    <a:pt x="1267" y="184"/>
                  </a:cubicBezTo>
                  <a:cubicBezTo>
                    <a:pt x="1263" y="176"/>
                    <a:pt x="1263" y="176"/>
                    <a:pt x="1263" y="176"/>
                  </a:cubicBezTo>
                  <a:cubicBezTo>
                    <a:pt x="1272" y="178"/>
                    <a:pt x="1272" y="178"/>
                    <a:pt x="1272" y="178"/>
                  </a:cubicBezTo>
                  <a:cubicBezTo>
                    <a:pt x="1317" y="189"/>
                    <a:pt x="1365" y="238"/>
                    <a:pt x="1376" y="285"/>
                  </a:cubicBezTo>
                  <a:close/>
                  <a:moveTo>
                    <a:pt x="1367" y="155"/>
                  </a:moveTo>
                  <a:cubicBezTo>
                    <a:pt x="1368" y="149"/>
                    <a:pt x="1368" y="149"/>
                    <a:pt x="1368" y="149"/>
                  </a:cubicBezTo>
                  <a:cubicBezTo>
                    <a:pt x="1375" y="91"/>
                    <a:pt x="1414" y="69"/>
                    <a:pt x="1454" y="53"/>
                  </a:cubicBezTo>
                  <a:cubicBezTo>
                    <a:pt x="1461" y="50"/>
                    <a:pt x="1461" y="50"/>
                    <a:pt x="1461" y="50"/>
                  </a:cubicBezTo>
                  <a:cubicBezTo>
                    <a:pt x="1460" y="57"/>
                    <a:pt x="1460" y="57"/>
                    <a:pt x="1460" y="57"/>
                  </a:cubicBezTo>
                  <a:cubicBezTo>
                    <a:pt x="1456" y="82"/>
                    <a:pt x="1399" y="149"/>
                    <a:pt x="1373" y="154"/>
                  </a:cubicBezTo>
                  <a:lnTo>
                    <a:pt x="1367" y="155"/>
                  </a:lnTo>
                  <a:close/>
                  <a:moveTo>
                    <a:pt x="1579" y="221"/>
                  </a:moveTo>
                  <a:cubicBezTo>
                    <a:pt x="1586" y="226"/>
                    <a:pt x="1586" y="226"/>
                    <a:pt x="1586" y="226"/>
                  </a:cubicBezTo>
                  <a:cubicBezTo>
                    <a:pt x="1581" y="234"/>
                    <a:pt x="1581" y="234"/>
                    <a:pt x="1581" y="234"/>
                  </a:cubicBezTo>
                  <a:cubicBezTo>
                    <a:pt x="1578" y="233"/>
                    <a:pt x="1578" y="233"/>
                    <a:pt x="1578" y="233"/>
                  </a:cubicBezTo>
                  <a:cubicBezTo>
                    <a:pt x="1534" y="221"/>
                    <a:pt x="1473" y="201"/>
                    <a:pt x="1447" y="171"/>
                  </a:cubicBezTo>
                  <a:cubicBezTo>
                    <a:pt x="1442" y="165"/>
                    <a:pt x="1442" y="165"/>
                    <a:pt x="1442" y="165"/>
                  </a:cubicBezTo>
                  <a:cubicBezTo>
                    <a:pt x="1455" y="165"/>
                    <a:pt x="1455" y="165"/>
                    <a:pt x="1455" y="165"/>
                  </a:cubicBezTo>
                  <a:cubicBezTo>
                    <a:pt x="1504" y="165"/>
                    <a:pt x="1542" y="193"/>
                    <a:pt x="1579" y="221"/>
                  </a:cubicBezTo>
                  <a:close/>
                  <a:moveTo>
                    <a:pt x="1526" y="118"/>
                  </a:moveTo>
                  <a:cubicBezTo>
                    <a:pt x="1528" y="108"/>
                    <a:pt x="1528" y="108"/>
                    <a:pt x="1528" y="108"/>
                  </a:cubicBezTo>
                  <a:cubicBezTo>
                    <a:pt x="1534" y="68"/>
                    <a:pt x="1562" y="48"/>
                    <a:pt x="1592" y="28"/>
                  </a:cubicBezTo>
                  <a:cubicBezTo>
                    <a:pt x="1596" y="25"/>
                    <a:pt x="1599" y="23"/>
                    <a:pt x="1602" y="21"/>
                  </a:cubicBezTo>
                  <a:cubicBezTo>
                    <a:pt x="1603" y="20"/>
                    <a:pt x="1603" y="20"/>
                    <a:pt x="1603" y="20"/>
                  </a:cubicBezTo>
                  <a:cubicBezTo>
                    <a:pt x="1613" y="20"/>
                    <a:pt x="1613" y="20"/>
                    <a:pt x="1613" y="20"/>
                  </a:cubicBezTo>
                  <a:cubicBezTo>
                    <a:pt x="1611" y="25"/>
                    <a:pt x="1611" y="25"/>
                    <a:pt x="1611" y="25"/>
                  </a:cubicBezTo>
                  <a:cubicBezTo>
                    <a:pt x="1604" y="51"/>
                    <a:pt x="1556" y="98"/>
                    <a:pt x="1534" y="113"/>
                  </a:cubicBezTo>
                  <a:lnTo>
                    <a:pt x="1526" y="118"/>
                  </a:lnTo>
                  <a:close/>
                  <a:moveTo>
                    <a:pt x="1734" y="182"/>
                  </a:moveTo>
                  <a:cubicBezTo>
                    <a:pt x="1738" y="185"/>
                    <a:pt x="1738" y="185"/>
                    <a:pt x="1738" y="185"/>
                  </a:cubicBezTo>
                  <a:cubicBezTo>
                    <a:pt x="1735" y="188"/>
                    <a:pt x="1735" y="188"/>
                    <a:pt x="1735" y="188"/>
                  </a:cubicBezTo>
                  <a:cubicBezTo>
                    <a:pt x="1732" y="190"/>
                    <a:pt x="1728" y="190"/>
                    <a:pt x="1725" y="190"/>
                  </a:cubicBezTo>
                  <a:cubicBezTo>
                    <a:pt x="1723" y="190"/>
                    <a:pt x="1721" y="190"/>
                    <a:pt x="1719" y="190"/>
                  </a:cubicBezTo>
                  <a:cubicBezTo>
                    <a:pt x="1717" y="189"/>
                    <a:pt x="1716" y="189"/>
                    <a:pt x="1714" y="189"/>
                  </a:cubicBezTo>
                  <a:cubicBezTo>
                    <a:pt x="1713" y="189"/>
                    <a:pt x="1713" y="189"/>
                    <a:pt x="1713" y="189"/>
                  </a:cubicBezTo>
                  <a:cubicBezTo>
                    <a:pt x="1709" y="188"/>
                    <a:pt x="1706" y="187"/>
                    <a:pt x="1702" y="186"/>
                  </a:cubicBezTo>
                  <a:cubicBezTo>
                    <a:pt x="1663" y="178"/>
                    <a:pt x="1619" y="168"/>
                    <a:pt x="1590" y="138"/>
                  </a:cubicBezTo>
                  <a:cubicBezTo>
                    <a:pt x="1583" y="131"/>
                    <a:pt x="1583" y="131"/>
                    <a:pt x="1583" y="131"/>
                  </a:cubicBezTo>
                  <a:cubicBezTo>
                    <a:pt x="1598" y="131"/>
                    <a:pt x="1598" y="131"/>
                    <a:pt x="1598" y="131"/>
                  </a:cubicBezTo>
                  <a:cubicBezTo>
                    <a:pt x="1646" y="131"/>
                    <a:pt x="1692" y="148"/>
                    <a:pt x="173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7" name="稻壳儿春秋广告/盗版必究        原创来源：http://chn.docer.com/works?userid=199329941#!/work_time"/>
            <p:cNvSpPr>
              <a:spLocks noEditPoints="1"/>
            </p:cNvSpPr>
            <p:nvPr/>
          </p:nvSpPr>
          <p:spPr bwMode="auto">
            <a:xfrm>
              <a:off x="5122" y="1082"/>
              <a:ext cx="568" cy="489"/>
            </a:xfrm>
            <a:custGeom>
              <a:avLst/>
              <a:gdLst>
                <a:gd name="T0" fmla="*/ 60 w 271"/>
                <a:gd name="T1" fmla="*/ 70 h 232"/>
                <a:gd name="T2" fmla="*/ 161 w 271"/>
                <a:gd name="T3" fmla="*/ 7 h 232"/>
                <a:gd name="T4" fmla="*/ 235 w 271"/>
                <a:gd name="T5" fmla="*/ 102 h 232"/>
                <a:gd name="T6" fmla="*/ 259 w 271"/>
                <a:gd name="T7" fmla="*/ 175 h 232"/>
                <a:gd name="T8" fmla="*/ 185 w 271"/>
                <a:gd name="T9" fmla="*/ 209 h 232"/>
                <a:gd name="T10" fmla="*/ 90 w 271"/>
                <a:gd name="T11" fmla="*/ 223 h 232"/>
                <a:gd name="T12" fmla="*/ 3 w 271"/>
                <a:gd name="T13" fmla="*/ 131 h 232"/>
                <a:gd name="T14" fmla="*/ 138 w 271"/>
                <a:gd name="T15" fmla="*/ 128 h 232"/>
                <a:gd name="T16" fmla="*/ 137 w 271"/>
                <a:gd name="T17" fmla="*/ 166 h 232"/>
                <a:gd name="T18" fmla="*/ 126 w 271"/>
                <a:gd name="T19" fmla="*/ 112 h 232"/>
                <a:gd name="T20" fmla="*/ 113 w 271"/>
                <a:gd name="T21" fmla="*/ 163 h 232"/>
                <a:gd name="T22" fmla="*/ 126 w 271"/>
                <a:gd name="T23" fmla="*/ 111 h 232"/>
                <a:gd name="T24" fmla="*/ 47 w 271"/>
                <a:gd name="T25" fmla="*/ 147 h 232"/>
                <a:gd name="T26" fmla="*/ 71 w 271"/>
                <a:gd name="T27" fmla="*/ 75 h 232"/>
                <a:gd name="T28" fmla="*/ 9 w 271"/>
                <a:gd name="T29" fmla="*/ 131 h 232"/>
                <a:gd name="T30" fmla="*/ 85 w 271"/>
                <a:gd name="T31" fmla="*/ 217 h 232"/>
                <a:gd name="T32" fmla="*/ 123 w 271"/>
                <a:gd name="T33" fmla="*/ 214 h 232"/>
                <a:gd name="T34" fmla="*/ 99 w 271"/>
                <a:gd name="T35" fmla="*/ 36 h 232"/>
                <a:gd name="T36" fmla="*/ 184 w 271"/>
                <a:gd name="T37" fmla="*/ 85 h 232"/>
                <a:gd name="T38" fmla="*/ 207 w 271"/>
                <a:gd name="T39" fmla="*/ 164 h 232"/>
                <a:gd name="T40" fmla="*/ 195 w 271"/>
                <a:gd name="T41" fmla="*/ 191 h 232"/>
                <a:gd name="T42" fmla="*/ 265 w 271"/>
                <a:gd name="T43" fmla="*/ 158 h 232"/>
                <a:gd name="T44" fmla="*/ 211 w 271"/>
                <a:gd name="T45" fmla="*/ 55 h 232"/>
                <a:gd name="T46" fmla="*/ 99 w 271"/>
                <a:gd name="T47" fmla="*/ 36 h 232"/>
                <a:gd name="T48" fmla="*/ 134 w 271"/>
                <a:gd name="T49" fmla="*/ 194 h 232"/>
                <a:gd name="T50" fmla="*/ 86 w 271"/>
                <a:gd name="T51" fmla="*/ 120 h 232"/>
                <a:gd name="T52" fmla="*/ 177 w 271"/>
                <a:gd name="T53" fmla="*/ 121 h 232"/>
                <a:gd name="T54" fmla="*/ 126 w 271"/>
                <a:gd name="T55" fmla="*/ 182 h 232"/>
                <a:gd name="T56" fmla="*/ 104 w 271"/>
                <a:gd name="T57" fmla="*/ 114 h 232"/>
                <a:gd name="T58" fmla="*/ 163 w 271"/>
                <a:gd name="T59" fmla="*/ 148 h 232"/>
                <a:gd name="T60" fmla="*/ 123 w 271"/>
                <a:gd name="T61" fmla="*/ 172 h 232"/>
                <a:gd name="T62" fmla="*/ 166 w 271"/>
                <a:gd name="T63" fmla="*/ 156 h 232"/>
                <a:gd name="T64" fmla="*/ 103 w 271"/>
                <a:gd name="T65" fmla="*/ 102 h 232"/>
                <a:gd name="T66" fmla="*/ 141 w 271"/>
                <a:gd name="T67" fmla="*/ 191 h 232"/>
                <a:gd name="T68" fmla="*/ 179 w 271"/>
                <a:gd name="T69" fmla="*/ 171 h 232"/>
                <a:gd name="T70" fmla="*/ 188 w 271"/>
                <a:gd name="T71" fmla="*/ 126 h 232"/>
                <a:gd name="T72" fmla="*/ 140 w 271"/>
                <a:gd name="T73" fmla="*/ 72 h 232"/>
                <a:gd name="T74" fmla="*/ 64 w 271"/>
                <a:gd name="T75" fmla="*/ 134 h 232"/>
                <a:gd name="T76" fmla="*/ 113 w 271"/>
                <a:gd name="T77" fmla="*/ 198 h 232"/>
                <a:gd name="T78" fmla="*/ 171 w 271"/>
                <a:gd name="T79" fmla="*/ 191 h 232"/>
                <a:gd name="T80" fmla="*/ 221 w 271"/>
                <a:gd name="T81" fmla="*/ 130 h 232"/>
                <a:gd name="T82" fmla="*/ 148 w 271"/>
                <a:gd name="T83" fmla="*/ 56 h 232"/>
                <a:gd name="T84" fmla="*/ 95 w 271"/>
                <a:gd name="T85" fmla="*/ 67 h 232"/>
                <a:gd name="T86" fmla="*/ 186 w 271"/>
                <a:gd name="T87" fmla="*/ 105 h 232"/>
                <a:gd name="T88" fmla="*/ 189 w 271"/>
                <a:gd name="T89" fmla="*/ 160 h 232"/>
                <a:gd name="T90" fmla="*/ 59 w 271"/>
                <a:gd name="T91" fmla="*/ 197 h 232"/>
                <a:gd name="T92" fmla="*/ 58 w 271"/>
                <a:gd name="T93" fmla="*/ 146 h 232"/>
                <a:gd name="T94" fmla="*/ 121 w 271"/>
                <a:gd name="T95" fmla="*/ 141 h 232"/>
                <a:gd name="T96" fmla="*/ 129 w 271"/>
                <a:gd name="T97" fmla="*/ 13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1" h="232">
                  <a:moveTo>
                    <a:pt x="25" y="84"/>
                  </a:moveTo>
                  <a:cubicBezTo>
                    <a:pt x="29" y="78"/>
                    <a:pt x="37" y="72"/>
                    <a:pt x="49" y="72"/>
                  </a:cubicBezTo>
                  <a:cubicBezTo>
                    <a:pt x="53" y="71"/>
                    <a:pt x="56" y="71"/>
                    <a:pt x="60" y="70"/>
                  </a:cubicBezTo>
                  <a:cubicBezTo>
                    <a:pt x="68" y="69"/>
                    <a:pt x="74" y="65"/>
                    <a:pt x="78" y="57"/>
                  </a:cubicBezTo>
                  <a:cubicBezTo>
                    <a:pt x="87" y="42"/>
                    <a:pt x="96" y="27"/>
                    <a:pt x="110" y="16"/>
                  </a:cubicBezTo>
                  <a:cubicBezTo>
                    <a:pt x="126" y="4"/>
                    <a:pt x="143" y="0"/>
                    <a:pt x="161" y="7"/>
                  </a:cubicBezTo>
                  <a:cubicBezTo>
                    <a:pt x="173" y="11"/>
                    <a:pt x="185" y="15"/>
                    <a:pt x="197" y="21"/>
                  </a:cubicBezTo>
                  <a:cubicBezTo>
                    <a:pt x="210" y="29"/>
                    <a:pt x="219" y="41"/>
                    <a:pt x="217" y="57"/>
                  </a:cubicBezTo>
                  <a:cubicBezTo>
                    <a:pt x="213" y="76"/>
                    <a:pt x="222" y="90"/>
                    <a:pt x="235" y="102"/>
                  </a:cubicBezTo>
                  <a:cubicBezTo>
                    <a:pt x="241" y="107"/>
                    <a:pt x="246" y="112"/>
                    <a:pt x="251" y="117"/>
                  </a:cubicBezTo>
                  <a:cubicBezTo>
                    <a:pt x="264" y="128"/>
                    <a:pt x="269" y="143"/>
                    <a:pt x="270" y="159"/>
                  </a:cubicBezTo>
                  <a:cubicBezTo>
                    <a:pt x="271" y="167"/>
                    <a:pt x="267" y="173"/>
                    <a:pt x="259" y="175"/>
                  </a:cubicBezTo>
                  <a:cubicBezTo>
                    <a:pt x="254" y="177"/>
                    <a:pt x="248" y="178"/>
                    <a:pt x="243" y="179"/>
                  </a:cubicBezTo>
                  <a:cubicBezTo>
                    <a:pt x="223" y="183"/>
                    <a:pt x="204" y="189"/>
                    <a:pt x="190" y="205"/>
                  </a:cubicBezTo>
                  <a:cubicBezTo>
                    <a:pt x="189" y="206"/>
                    <a:pt x="187" y="208"/>
                    <a:pt x="185" y="209"/>
                  </a:cubicBezTo>
                  <a:cubicBezTo>
                    <a:pt x="174" y="212"/>
                    <a:pt x="164" y="217"/>
                    <a:pt x="158" y="227"/>
                  </a:cubicBezTo>
                  <a:cubicBezTo>
                    <a:pt x="155" y="231"/>
                    <a:pt x="151" y="232"/>
                    <a:pt x="147" y="230"/>
                  </a:cubicBezTo>
                  <a:cubicBezTo>
                    <a:pt x="128" y="225"/>
                    <a:pt x="109" y="224"/>
                    <a:pt x="90" y="223"/>
                  </a:cubicBezTo>
                  <a:cubicBezTo>
                    <a:pt x="60" y="222"/>
                    <a:pt x="35" y="209"/>
                    <a:pt x="18" y="183"/>
                  </a:cubicBezTo>
                  <a:cubicBezTo>
                    <a:pt x="15" y="178"/>
                    <a:pt x="12" y="173"/>
                    <a:pt x="9" y="168"/>
                  </a:cubicBezTo>
                  <a:cubicBezTo>
                    <a:pt x="1" y="156"/>
                    <a:pt x="0" y="144"/>
                    <a:pt x="3" y="131"/>
                  </a:cubicBezTo>
                  <a:cubicBezTo>
                    <a:pt x="8" y="116"/>
                    <a:pt x="14" y="101"/>
                    <a:pt x="25" y="84"/>
                  </a:cubicBezTo>
                  <a:moveTo>
                    <a:pt x="126" y="111"/>
                  </a:moveTo>
                  <a:cubicBezTo>
                    <a:pt x="129" y="118"/>
                    <a:pt x="132" y="123"/>
                    <a:pt x="138" y="128"/>
                  </a:cubicBezTo>
                  <a:cubicBezTo>
                    <a:pt x="149" y="137"/>
                    <a:pt x="145" y="155"/>
                    <a:pt x="131" y="158"/>
                  </a:cubicBezTo>
                  <a:cubicBezTo>
                    <a:pt x="129" y="159"/>
                    <a:pt x="126" y="158"/>
                    <a:pt x="124" y="161"/>
                  </a:cubicBezTo>
                  <a:cubicBezTo>
                    <a:pt x="127" y="165"/>
                    <a:pt x="132" y="169"/>
                    <a:pt x="137" y="166"/>
                  </a:cubicBezTo>
                  <a:cubicBezTo>
                    <a:pt x="147" y="160"/>
                    <a:pt x="154" y="150"/>
                    <a:pt x="158" y="139"/>
                  </a:cubicBezTo>
                  <a:cubicBezTo>
                    <a:pt x="159" y="137"/>
                    <a:pt x="158" y="134"/>
                    <a:pt x="157" y="132"/>
                  </a:cubicBezTo>
                  <a:cubicBezTo>
                    <a:pt x="153" y="119"/>
                    <a:pt x="141" y="111"/>
                    <a:pt x="126" y="112"/>
                  </a:cubicBezTo>
                  <a:cubicBezTo>
                    <a:pt x="118" y="108"/>
                    <a:pt x="112" y="112"/>
                    <a:pt x="108" y="118"/>
                  </a:cubicBezTo>
                  <a:cubicBezTo>
                    <a:pt x="103" y="127"/>
                    <a:pt x="97" y="136"/>
                    <a:pt x="100" y="146"/>
                  </a:cubicBezTo>
                  <a:cubicBezTo>
                    <a:pt x="102" y="152"/>
                    <a:pt x="107" y="158"/>
                    <a:pt x="113" y="163"/>
                  </a:cubicBezTo>
                  <a:cubicBezTo>
                    <a:pt x="114" y="158"/>
                    <a:pt x="112" y="153"/>
                    <a:pt x="111" y="149"/>
                  </a:cubicBezTo>
                  <a:cubicBezTo>
                    <a:pt x="106" y="137"/>
                    <a:pt x="110" y="128"/>
                    <a:pt x="118" y="120"/>
                  </a:cubicBezTo>
                  <a:cubicBezTo>
                    <a:pt x="121" y="117"/>
                    <a:pt x="124" y="115"/>
                    <a:pt x="126" y="111"/>
                  </a:cubicBezTo>
                  <a:moveTo>
                    <a:pt x="85" y="217"/>
                  </a:moveTo>
                  <a:cubicBezTo>
                    <a:pt x="84" y="217"/>
                    <a:pt x="82" y="216"/>
                    <a:pt x="81" y="216"/>
                  </a:cubicBezTo>
                  <a:cubicBezTo>
                    <a:pt x="55" y="211"/>
                    <a:pt x="31" y="180"/>
                    <a:pt x="47" y="147"/>
                  </a:cubicBezTo>
                  <a:cubicBezTo>
                    <a:pt x="50" y="141"/>
                    <a:pt x="55" y="136"/>
                    <a:pt x="56" y="129"/>
                  </a:cubicBezTo>
                  <a:cubicBezTo>
                    <a:pt x="59" y="115"/>
                    <a:pt x="64" y="102"/>
                    <a:pt x="69" y="89"/>
                  </a:cubicBezTo>
                  <a:cubicBezTo>
                    <a:pt x="70" y="85"/>
                    <a:pt x="71" y="80"/>
                    <a:pt x="71" y="75"/>
                  </a:cubicBezTo>
                  <a:cubicBezTo>
                    <a:pt x="64" y="77"/>
                    <a:pt x="58" y="77"/>
                    <a:pt x="51" y="77"/>
                  </a:cubicBezTo>
                  <a:cubicBezTo>
                    <a:pt x="41" y="77"/>
                    <a:pt x="34" y="82"/>
                    <a:pt x="28" y="90"/>
                  </a:cubicBezTo>
                  <a:cubicBezTo>
                    <a:pt x="19" y="103"/>
                    <a:pt x="13" y="117"/>
                    <a:pt x="9" y="131"/>
                  </a:cubicBezTo>
                  <a:cubicBezTo>
                    <a:pt x="5" y="141"/>
                    <a:pt x="6" y="151"/>
                    <a:pt x="10" y="159"/>
                  </a:cubicBezTo>
                  <a:cubicBezTo>
                    <a:pt x="23" y="186"/>
                    <a:pt x="42" y="207"/>
                    <a:pt x="71" y="216"/>
                  </a:cubicBezTo>
                  <a:cubicBezTo>
                    <a:pt x="76" y="217"/>
                    <a:pt x="80" y="219"/>
                    <a:pt x="85" y="217"/>
                  </a:cubicBezTo>
                  <a:cubicBezTo>
                    <a:pt x="88" y="219"/>
                    <a:pt x="91" y="219"/>
                    <a:pt x="94" y="219"/>
                  </a:cubicBezTo>
                  <a:cubicBezTo>
                    <a:pt x="108" y="219"/>
                    <a:pt x="123" y="218"/>
                    <a:pt x="137" y="222"/>
                  </a:cubicBezTo>
                  <a:cubicBezTo>
                    <a:pt x="131" y="221"/>
                    <a:pt x="127" y="217"/>
                    <a:pt x="123" y="214"/>
                  </a:cubicBezTo>
                  <a:cubicBezTo>
                    <a:pt x="116" y="208"/>
                    <a:pt x="108" y="208"/>
                    <a:pt x="99" y="211"/>
                  </a:cubicBezTo>
                  <a:cubicBezTo>
                    <a:pt x="95" y="213"/>
                    <a:pt x="90" y="215"/>
                    <a:pt x="85" y="217"/>
                  </a:cubicBezTo>
                  <a:moveTo>
                    <a:pt x="99" y="36"/>
                  </a:moveTo>
                  <a:cubicBezTo>
                    <a:pt x="105" y="35"/>
                    <a:pt x="110" y="34"/>
                    <a:pt x="115" y="34"/>
                  </a:cubicBezTo>
                  <a:cubicBezTo>
                    <a:pt x="135" y="31"/>
                    <a:pt x="145" y="37"/>
                    <a:pt x="153" y="54"/>
                  </a:cubicBezTo>
                  <a:cubicBezTo>
                    <a:pt x="159" y="68"/>
                    <a:pt x="169" y="79"/>
                    <a:pt x="184" y="85"/>
                  </a:cubicBezTo>
                  <a:cubicBezTo>
                    <a:pt x="204" y="94"/>
                    <a:pt x="218" y="108"/>
                    <a:pt x="225" y="128"/>
                  </a:cubicBezTo>
                  <a:cubicBezTo>
                    <a:pt x="228" y="136"/>
                    <a:pt x="228" y="143"/>
                    <a:pt x="222" y="150"/>
                  </a:cubicBezTo>
                  <a:cubicBezTo>
                    <a:pt x="218" y="156"/>
                    <a:pt x="213" y="160"/>
                    <a:pt x="207" y="164"/>
                  </a:cubicBezTo>
                  <a:cubicBezTo>
                    <a:pt x="203" y="166"/>
                    <a:pt x="198" y="169"/>
                    <a:pt x="194" y="172"/>
                  </a:cubicBezTo>
                  <a:cubicBezTo>
                    <a:pt x="184" y="178"/>
                    <a:pt x="179" y="187"/>
                    <a:pt x="177" y="200"/>
                  </a:cubicBezTo>
                  <a:cubicBezTo>
                    <a:pt x="184" y="197"/>
                    <a:pt x="190" y="194"/>
                    <a:pt x="195" y="191"/>
                  </a:cubicBezTo>
                  <a:cubicBezTo>
                    <a:pt x="206" y="183"/>
                    <a:pt x="219" y="179"/>
                    <a:pt x="232" y="177"/>
                  </a:cubicBezTo>
                  <a:cubicBezTo>
                    <a:pt x="239" y="175"/>
                    <a:pt x="247" y="174"/>
                    <a:pt x="255" y="171"/>
                  </a:cubicBezTo>
                  <a:cubicBezTo>
                    <a:pt x="262" y="169"/>
                    <a:pt x="265" y="165"/>
                    <a:pt x="265" y="158"/>
                  </a:cubicBezTo>
                  <a:cubicBezTo>
                    <a:pt x="264" y="144"/>
                    <a:pt x="260" y="131"/>
                    <a:pt x="249" y="122"/>
                  </a:cubicBezTo>
                  <a:cubicBezTo>
                    <a:pt x="245" y="118"/>
                    <a:pt x="241" y="114"/>
                    <a:pt x="237" y="110"/>
                  </a:cubicBezTo>
                  <a:cubicBezTo>
                    <a:pt x="218" y="97"/>
                    <a:pt x="209" y="78"/>
                    <a:pt x="211" y="55"/>
                  </a:cubicBezTo>
                  <a:cubicBezTo>
                    <a:pt x="211" y="41"/>
                    <a:pt x="204" y="33"/>
                    <a:pt x="193" y="26"/>
                  </a:cubicBezTo>
                  <a:cubicBezTo>
                    <a:pt x="183" y="20"/>
                    <a:pt x="172" y="16"/>
                    <a:pt x="161" y="13"/>
                  </a:cubicBezTo>
                  <a:cubicBezTo>
                    <a:pt x="139" y="5"/>
                    <a:pt x="114" y="11"/>
                    <a:pt x="99" y="36"/>
                  </a:cubicBezTo>
                  <a:moveTo>
                    <a:pt x="171" y="191"/>
                  </a:moveTo>
                  <a:cubicBezTo>
                    <a:pt x="160" y="200"/>
                    <a:pt x="151" y="199"/>
                    <a:pt x="142" y="196"/>
                  </a:cubicBezTo>
                  <a:cubicBezTo>
                    <a:pt x="139" y="195"/>
                    <a:pt x="136" y="194"/>
                    <a:pt x="134" y="194"/>
                  </a:cubicBezTo>
                  <a:cubicBezTo>
                    <a:pt x="120" y="194"/>
                    <a:pt x="111" y="185"/>
                    <a:pt x="103" y="176"/>
                  </a:cubicBezTo>
                  <a:cubicBezTo>
                    <a:pt x="100" y="172"/>
                    <a:pt x="96" y="169"/>
                    <a:pt x="93" y="166"/>
                  </a:cubicBezTo>
                  <a:cubicBezTo>
                    <a:pt x="81" y="152"/>
                    <a:pt x="79" y="137"/>
                    <a:pt x="86" y="120"/>
                  </a:cubicBezTo>
                  <a:cubicBezTo>
                    <a:pt x="89" y="113"/>
                    <a:pt x="93" y="106"/>
                    <a:pt x="98" y="100"/>
                  </a:cubicBezTo>
                  <a:cubicBezTo>
                    <a:pt x="101" y="94"/>
                    <a:pt x="106" y="89"/>
                    <a:pt x="113" y="89"/>
                  </a:cubicBezTo>
                  <a:cubicBezTo>
                    <a:pt x="146" y="86"/>
                    <a:pt x="166" y="92"/>
                    <a:pt x="177" y="121"/>
                  </a:cubicBezTo>
                  <a:cubicBezTo>
                    <a:pt x="182" y="135"/>
                    <a:pt x="180" y="147"/>
                    <a:pt x="172" y="159"/>
                  </a:cubicBezTo>
                  <a:cubicBezTo>
                    <a:pt x="169" y="164"/>
                    <a:pt x="165" y="167"/>
                    <a:pt x="163" y="172"/>
                  </a:cubicBezTo>
                  <a:cubicBezTo>
                    <a:pt x="155" y="187"/>
                    <a:pt x="140" y="191"/>
                    <a:pt x="126" y="182"/>
                  </a:cubicBezTo>
                  <a:cubicBezTo>
                    <a:pt x="114" y="174"/>
                    <a:pt x="103" y="164"/>
                    <a:pt x="95" y="151"/>
                  </a:cubicBezTo>
                  <a:cubicBezTo>
                    <a:pt x="93" y="147"/>
                    <a:pt x="91" y="144"/>
                    <a:pt x="93" y="140"/>
                  </a:cubicBezTo>
                  <a:cubicBezTo>
                    <a:pt x="95" y="130"/>
                    <a:pt x="98" y="121"/>
                    <a:pt x="104" y="114"/>
                  </a:cubicBezTo>
                  <a:cubicBezTo>
                    <a:pt x="108" y="110"/>
                    <a:pt x="112" y="106"/>
                    <a:pt x="117" y="105"/>
                  </a:cubicBezTo>
                  <a:cubicBezTo>
                    <a:pt x="132" y="104"/>
                    <a:pt x="146" y="107"/>
                    <a:pt x="157" y="119"/>
                  </a:cubicBezTo>
                  <a:cubicBezTo>
                    <a:pt x="166" y="128"/>
                    <a:pt x="168" y="139"/>
                    <a:pt x="163" y="148"/>
                  </a:cubicBezTo>
                  <a:cubicBezTo>
                    <a:pt x="159" y="155"/>
                    <a:pt x="154" y="161"/>
                    <a:pt x="148" y="167"/>
                  </a:cubicBezTo>
                  <a:cubicBezTo>
                    <a:pt x="142" y="174"/>
                    <a:pt x="136" y="175"/>
                    <a:pt x="128" y="173"/>
                  </a:cubicBezTo>
                  <a:cubicBezTo>
                    <a:pt x="126" y="172"/>
                    <a:pt x="125" y="171"/>
                    <a:pt x="123" y="172"/>
                  </a:cubicBezTo>
                  <a:cubicBezTo>
                    <a:pt x="126" y="175"/>
                    <a:pt x="129" y="177"/>
                    <a:pt x="133" y="179"/>
                  </a:cubicBezTo>
                  <a:cubicBezTo>
                    <a:pt x="143" y="183"/>
                    <a:pt x="152" y="179"/>
                    <a:pt x="157" y="169"/>
                  </a:cubicBezTo>
                  <a:cubicBezTo>
                    <a:pt x="159" y="164"/>
                    <a:pt x="162" y="160"/>
                    <a:pt x="166" y="156"/>
                  </a:cubicBezTo>
                  <a:cubicBezTo>
                    <a:pt x="180" y="138"/>
                    <a:pt x="173" y="107"/>
                    <a:pt x="152" y="98"/>
                  </a:cubicBezTo>
                  <a:cubicBezTo>
                    <a:pt x="143" y="94"/>
                    <a:pt x="133" y="92"/>
                    <a:pt x="122" y="92"/>
                  </a:cubicBezTo>
                  <a:cubicBezTo>
                    <a:pt x="114" y="92"/>
                    <a:pt x="108" y="95"/>
                    <a:pt x="103" y="102"/>
                  </a:cubicBezTo>
                  <a:cubicBezTo>
                    <a:pt x="99" y="108"/>
                    <a:pt x="95" y="114"/>
                    <a:pt x="92" y="121"/>
                  </a:cubicBezTo>
                  <a:cubicBezTo>
                    <a:pt x="84" y="136"/>
                    <a:pt x="87" y="152"/>
                    <a:pt x="99" y="165"/>
                  </a:cubicBezTo>
                  <a:cubicBezTo>
                    <a:pt x="111" y="177"/>
                    <a:pt x="123" y="189"/>
                    <a:pt x="141" y="191"/>
                  </a:cubicBezTo>
                  <a:cubicBezTo>
                    <a:pt x="142" y="191"/>
                    <a:pt x="142" y="191"/>
                    <a:pt x="143" y="191"/>
                  </a:cubicBezTo>
                  <a:cubicBezTo>
                    <a:pt x="149" y="193"/>
                    <a:pt x="155" y="195"/>
                    <a:pt x="162" y="190"/>
                  </a:cubicBezTo>
                  <a:cubicBezTo>
                    <a:pt x="169" y="185"/>
                    <a:pt x="179" y="183"/>
                    <a:pt x="179" y="171"/>
                  </a:cubicBezTo>
                  <a:cubicBezTo>
                    <a:pt x="179" y="167"/>
                    <a:pt x="181" y="162"/>
                    <a:pt x="184" y="159"/>
                  </a:cubicBezTo>
                  <a:cubicBezTo>
                    <a:pt x="187" y="155"/>
                    <a:pt x="188" y="151"/>
                    <a:pt x="187" y="146"/>
                  </a:cubicBezTo>
                  <a:cubicBezTo>
                    <a:pt x="187" y="140"/>
                    <a:pt x="187" y="133"/>
                    <a:pt x="188" y="126"/>
                  </a:cubicBezTo>
                  <a:cubicBezTo>
                    <a:pt x="188" y="123"/>
                    <a:pt x="188" y="119"/>
                    <a:pt x="186" y="116"/>
                  </a:cubicBezTo>
                  <a:cubicBezTo>
                    <a:pt x="179" y="105"/>
                    <a:pt x="174" y="93"/>
                    <a:pt x="162" y="87"/>
                  </a:cubicBezTo>
                  <a:cubicBezTo>
                    <a:pt x="154" y="82"/>
                    <a:pt x="147" y="77"/>
                    <a:pt x="140" y="72"/>
                  </a:cubicBezTo>
                  <a:cubicBezTo>
                    <a:pt x="126" y="64"/>
                    <a:pt x="113" y="65"/>
                    <a:pt x="99" y="71"/>
                  </a:cubicBezTo>
                  <a:cubicBezTo>
                    <a:pt x="82" y="78"/>
                    <a:pt x="72" y="87"/>
                    <a:pt x="73" y="106"/>
                  </a:cubicBezTo>
                  <a:cubicBezTo>
                    <a:pt x="73" y="116"/>
                    <a:pt x="73" y="127"/>
                    <a:pt x="64" y="134"/>
                  </a:cubicBezTo>
                  <a:cubicBezTo>
                    <a:pt x="61" y="137"/>
                    <a:pt x="63" y="141"/>
                    <a:pt x="64" y="144"/>
                  </a:cubicBezTo>
                  <a:cubicBezTo>
                    <a:pt x="69" y="159"/>
                    <a:pt x="78" y="170"/>
                    <a:pt x="90" y="179"/>
                  </a:cubicBezTo>
                  <a:cubicBezTo>
                    <a:pt x="99" y="184"/>
                    <a:pt x="107" y="190"/>
                    <a:pt x="113" y="198"/>
                  </a:cubicBezTo>
                  <a:cubicBezTo>
                    <a:pt x="115" y="201"/>
                    <a:pt x="118" y="203"/>
                    <a:pt x="122" y="204"/>
                  </a:cubicBezTo>
                  <a:cubicBezTo>
                    <a:pt x="132" y="205"/>
                    <a:pt x="142" y="207"/>
                    <a:pt x="152" y="208"/>
                  </a:cubicBezTo>
                  <a:cubicBezTo>
                    <a:pt x="162" y="209"/>
                    <a:pt x="166" y="205"/>
                    <a:pt x="171" y="191"/>
                  </a:cubicBezTo>
                  <a:moveTo>
                    <a:pt x="187" y="168"/>
                  </a:moveTo>
                  <a:cubicBezTo>
                    <a:pt x="199" y="163"/>
                    <a:pt x="211" y="157"/>
                    <a:pt x="219" y="147"/>
                  </a:cubicBezTo>
                  <a:cubicBezTo>
                    <a:pt x="222" y="141"/>
                    <a:pt x="224" y="136"/>
                    <a:pt x="221" y="130"/>
                  </a:cubicBezTo>
                  <a:cubicBezTo>
                    <a:pt x="215" y="119"/>
                    <a:pt x="210" y="108"/>
                    <a:pt x="199" y="100"/>
                  </a:cubicBezTo>
                  <a:cubicBezTo>
                    <a:pt x="195" y="97"/>
                    <a:pt x="191" y="94"/>
                    <a:pt x="186" y="92"/>
                  </a:cubicBezTo>
                  <a:cubicBezTo>
                    <a:pt x="168" y="86"/>
                    <a:pt x="156" y="74"/>
                    <a:pt x="148" y="56"/>
                  </a:cubicBezTo>
                  <a:cubicBezTo>
                    <a:pt x="145" y="48"/>
                    <a:pt x="139" y="42"/>
                    <a:pt x="131" y="40"/>
                  </a:cubicBezTo>
                  <a:cubicBezTo>
                    <a:pt x="107" y="32"/>
                    <a:pt x="81" y="50"/>
                    <a:pt x="79" y="76"/>
                  </a:cubicBezTo>
                  <a:cubicBezTo>
                    <a:pt x="85" y="73"/>
                    <a:pt x="90" y="70"/>
                    <a:pt x="95" y="67"/>
                  </a:cubicBezTo>
                  <a:cubicBezTo>
                    <a:pt x="111" y="60"/>
                    <a:pt x="127" y="58"/>
                    <a:pt x="142" y="69"/>
                  </a:cubicBezTo>
                  <a:cubicBezTo>
                    <a:pt x="144" y="71"/>
                    <a:pt x="146" y="72"/>
                    <a:pt x="149" y="73"/>
                  </a:cubicBezTo>
                  <a:cubicBezTo>
                    <a:pt x="164" y="80"/>
                    <a:pt x="176" y="91"/>
                    <a:pt x="186" y="105"/>
                  </a:cubicBezTo>
                  <a:cubicBezTo>
                    <a:pt x="191" y="113"/>
                    <a:pt x="196" y="121"/>
                    <a:pt x="193" y="132"/>
                  </a:cubicBezTo>
                  <a:cubicBezTo>
                    <a:pt x="192" y="135"/>
                    <a:pt x="193" y="139"/>
                    <a:pt x="194" y="142"/>
                  </a:cubicBezTo>
                  <a:cubicBezTo>
                    <a:pt x="195" y="149"/>
                    <a:pt x="193" y="155"/>
                    <a:pt x="189" y="160"/>
                  </a:cubicBezTo>
                  <a:cubicBezTo>
                    <a:pt x="188" y="162"/>
                    <a:pt x="186" y="164"/>
                    <a:pt x="187" y="168"/>
                  </a:cubicBezTo>
                  <a:moveTo>
                    <a:pt x="56" y="145"/>
                  </a:moveTo>
                  <a:cubicBezTo>
                    <a:pt x="43" y="160"/>
                    <a:pt x="46" y="184"/>
                    <a:pt x="59" y="197"/>
                  </a:cubicBezTo>
                  <a:cubicBezTo>
                    <a:pt x="75" y="212"/>
                    <a:pt x="83" y="212"/>
                    <a:pt x="107" y="201"/>
                  </a:cubicBezTo>
                  <a:cubicBezTo>
                    <a:pt x="103" y="196"/>
                    <a:pt x="99" y="191"/>
                    <a:pt x="94" y="188"/>
                  </a:cubicBezTo>
                  <a:cubicBezTo>
                    <a:pt x="77" y="178"/>
                    <a:pt x="65" y="164"/>
                    <a:pt x="58" y="146"/>
                  </a:cubicBezTo>
                  <a:cubicBezTo>
                    <a:pt x="58" y="145"/>
                    <a:pt x="57" y="145"/>
                    <a:pt x="56" y="145"/>
                  </a:cubicBezTo>
                  <a:moveTo>
                    <a:pt x="124" y="133"/>
                  </a:moveTo>
                  <a:cubicBezTo>
                    <a:pt x="123" y="135"/>
                    <a:pt x="121" y="138"/>
                    <a:pt x="121" y="141"/>
                  </a:cubicBezTo>
                  <a:cubicBezTo>
                    <a:pt x="121" y="144"/>
                    <a:pt x="119" y="149"/>
                    <a:pt x="124" y="150"/>
                  </a:cubicBezTo>
                  <a:cubicBezTo>
                    <a:pt x="128" y="151"/>
                    <a:pt x="132" y="150"/>
                    <a:pt x="135" y="146"/>
                  </a:cubicBezTo>
                  <a:cubicBezTo>
                    <a:pt x="138" y="142"/>
                    <a:pt x="134" y="132"/>
                    <a:pt x="129" y="130"/>
                  </a:cubicBezTo>
                  <a:cubicBezTo>
                    <a:pt x="127" y="129"/>
                    <a:pt x="126" y="131"/>
                    <a:pt x="124"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grpSp>
      <p:sp>
        <p:nvSpPr>
          <p:cNvPr id="18" name="稻壳儿春秋广告/盗版必究        原创来源：http://chn.docer.com/works?userid=199329941#!/work_time"/>
          <p:cNvSpPr txBox="1"/>
          <p:nvPr/>
        </p:nvSpPr>
        <p:spPr>
          <a:xfrm>
            <a:off x="5246945" y="458023"/>
            <a:ext cx="1722238" cy="398780"/>
          </a:xfrm>
          <a:prstGeom prst="rect">
            <a:avLst/>
          </a:prstGeom>
          <a:noFill/>
        </p:spPr>
        <p:txBody>
          <a:bodyPr wrap="square" rtlCol="0">
            <a:spAutoFit/>
          </a:bodyPr>
          <a:lstStyle/>
          <a:p>
            <a:pPr algn="ctr"/>
            <a:r>
              <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rPr>
              <a:t>项目概述</a:t>
            </a:r>
            <a:endPar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5" name="稻壳儿春秋广告/盗版必究        原创来源：http://chn.docer.com/works?userid=199329941#!/work_time"/>
          <p:cNvSpPr/>
          <p:nvPr/>
        </p:nvSpPr>
        <p:spPr bwMode="auto">
          <a:xfrm>
            <a:off x="927100" y="1800226"/>
            <a:ext cx="5051425" cy="4252912"/>
          </a:xfrm>
          <a:custGeom>
            <a:avLst/>
            <a:gdLst>
              <a:gd name="T0" fmla="*/ 10 w 1889"/>
              <a:gd name="T1" fmla="*/ 30 h 1588"/>
              <a:gd name="T2" fmla="*/ 17 w 1889"/>
              <a:gd name="T3" fmla="*/ 203 h 1588"/>
              <a:gd name="T4" fmla="*/ 19 w 1889"/>
              <a:gd name="T5" fmla="*/ 912 h 1588"/>
              <a:gd name="T6" fmla="*/ 23 w 1889"/>
              <a:gd name="T7" fmla="*/ 1257 h 1588"/>
              <a:gd name="T8" fmla="*/ 25 w 1889"/>
              <a:gd name="T9" fmla="*/ 1427 h 1588"/>
              <a:gd name="T10" fmla="*/ 27 w 1889"/>
              <a:gd name="T11" fmla="*/ 1512 h 1588"/>
              <a:gd name="T12" fmla="*/ 27 w 1889"/>
              <a:gd name="T13" fmla="*/ 1555 h 1588"/>
              <a:gd name="T14" fmla="*/ 27 w 1889"/>
              <a:gd name="T15" fmla="*/ 1565 h 1588"/>
              <a:gd name="T16" fmla="*/ 27 w 1889"/>
              <a:gd name="T17" fmla="*/ 1568 h 1588"/>
              <a:gd name="T18" fmla="*/ 28 w 1889"/>
              <a:gd name="T19" fmla="*/ 1568 h 1588"/>
              <a:gd name="T20" fmla="*/ 28 w 1889"/>
              <a:gd name="T21" fmla="*/ 1569 h 1588"/>
              <a:gd name="T22" fmla="*/ 28 w 1889"/>
              <a:gd name="T23" fmla="*/ 1573 h 1588"/>
              <a:gd name="T24" fmla="*/ 33 w 1889"/>
              <a:gd name="T25" fmla="*/ 1572 h 1588"/>
              <a:gd name="T26" fmla="*/ 62 w 1889"/>
              <a:gd name="T27" fmla="*/ 1572 h 1588"/>
              <a:gd name="T28" fmla="*/ 1712 w 1889"/>
              <a:gd name="T29" fmla="*/ 1576 h 1588"/>
              <a:gd name="T30" fmla="*/ 1794 w 1889"/>
              <a:gd name="T31" fmla="*/ 1576 h 1588"/>
              <a:gd name="T32" fmla="*/ 1835 w 1889"/>
              <a:gd name="T33" fmla="*/ 1577 h 1588"/>
              <a:gd name="T34" fmla="*/ 1845 w 1889"/>
              <a:gd name="T35" fmla="*/ 1577 h 1588"/>
              <a:gd name="T36" fmla="*/ 1848 w 1889"/>
              <a:gd name="T37" fmla="*/ 1577 h 1588"/>
              <a:gd name="T38" fmla="*/ 1850 w 1889"/>
              <a:gd name="T39" fmla="*/ 1577 h 1588"/>
              <a:gd name="T40" fmla="*/ 1856 w 1889"/>
              <a:gd name="T41" fmla="*/ 1577 h 1588"/>
              <a:gd name="T42" fmla="*/ 1861 w 1889"/>
              <a:gd name="T43" fmla="*/ 1225 h 1588"/>
              <a:gd name="T44" fmla="*/ 1866 w 1889"/>
              <a:gd name="T45" fmla="*/ 854 h 1588"/>
              <a:gd name="T46" fmla="*/ 1878 w 1889"/>
              <a:gd name="T47" fmla="*/ 111 h 1588"/>
              <a:gd name="T48" fmla="*/ 1879 w 1889"/>
              <a:gd name="T49" fmla="*/ 27 h 1588"/>
              <a:gd name="T50" fmla="*/ 1405 w 1889"/>
              <a:gd name="T51" fmla="*/ 20 h 1588"/>
              <a:gd name="T52" fmla="*/ 933 w 1889"/>
              <a:gd name="T53" fmla="*/ 13 h 1588"/>
              <a:gd name="T54" fmla="*/ 4 w 1889"/>
              <a:gd name="T55" fmla="*/ 11 h 1588"/>
              <a:gd name="T56" fmla="*/ 202 w 1889"/>
              <a:gd name="T57" fmla="*/ 4 h 1588"/>
              <a:gd name="T58" fmla="*/ 1034 w 1889"/>
              <a:gd name="T59" fmla="*/ 4 h 1588"/>
              <a:gd name="T60" fmla="*/ 1457 w 1889"/>
              <a:gd name="T61" fmla="*/ 9 h 1588"/>
              <a:gd name="T62" fmla="*/ 1889 w 1889"/>
              <a:gd name="T63" fmla="*/ 17 h 1588"/>
              <a:gd name="T64" fmla="*/ 1889 w 1889"/>
              <a:gd name="T65" fmla="*/ 68 h 1588"/>
              <a:gd name="T66" fmla="*/ 1888 w 1889"/>
              <a:gd name="T67" fmla="*/ 106 h 1588"/>
              <a:gd name="T68" fmla="*/ 1886 w 1889"/>
              <a:gd name="T69" fmla="*/ 180 h 1588"/>
              <a:gd name="T70" fmla="*/ 1883 w 1889"/>
              <a:gd name="T71" fmla="*/ 327 h 1588"/>
              <a:gd name="T72" fmla="*/ 1874 w 1889"/>
              <a:gd name="T73" fmla="*/ 1104 h 1588"/>
              <a:gd name="T74" fmla="*/ 1867 w 1889"/>
              <a:gd name="T75" fmla="*/ 1588 h 1588"/>
              <a:gd name="T76" fmla="*/ 1810 w 1889"/>
              <a:gd name="T77" fmla="*/ 1587 h 1588"/>
              <a:gd name="T78" fmla="*/ 1744 w 1889"/>
              <a:gd name="T79" fmla="*/ 1586 h 1588"/>
              <a:gd name="T80" fmla="*/ 1611 w 1889"/>
              <a:gd name="T81" fmla="*/ 1585 h 1588"/>
              <a:gd name="T82" fmla="*/ 1341 w 1889"/>
              <a:gd name="T83" fmla="*/ 1582 h 1588"/>
              <a:gd name="T84" fmla="*/ 787 w 1889"/>
              <a:gd name="T85" fmla="*/ 1579 h 1588"/>
              <a:gd name="T86" fmla="*/ 400 w 1889"/>
              <a:gd name="T87" fmla="*/ 1581 h 1588"/>
              <a:gd name="T88" fmla="*/ 19 w 1889"/>
              <a:gd name="T89" fmla="*/ 1585 h 1588"/>
              <a:gd name="T90" fmla="*/ 15 w 1889"/>
              <a:gd name="T91" fmla="*/ 1585 h 1588"/>
              <a:gd name="T92" fmla="*/ 15 w 1889"/>
              <a:gd name="T93" fmla="*/ 1547 h 1588"/>
              <a:gd name="T94" fmla="*/ 14 w 1889"/>
              <a:gd name="T95" fmla="*/ 1497 h 1588"/>
              <a:gd name="T96" fmla="*/ 13 w 1889"/>
              <a:gd name="T97" fmla="*/ 1398 h 1588"/>
              <a:gd name="T98" fmla="*/ 12 w 1889"/>
              <a:gd name="T99" fmla="*/ 1199 h 1588"/>
              <a:gd name="T100" fmla="*/ 8 w 1889"/>
              <a:gd name="T101" fmla="*/ 799 h 1588"/>
              <a:gd name="T102" fmla="*/ 4 w 1889"/>
              <a:gd name="T103" fmla="*/ 212 h 1588"/>
              <a:gd name="T104" fmla="*/ 10 w 1889"/>
              <a:gd name="T105" fmla="*/ 30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9" h="1588">
                <a:moveTo>
                  <a:pt x="10" y="30"/>
                </a:moveTo>
                <a:cubicBezTo>
                  <a:pt x="24" y="65"/>
                  <a:pt x="17" y="153"/>
                  <a:pt x="17" y="203"/>
                </a:cubicBezTo>
                <a:cubicBezTo>
                  <a:pt x="16" y="444"/>
                  <a:pt x="17" y="680"/>
                  <a:pt x="19" y="912"/>
                </a:cubicBezTo>
                <a:cubicBezTo>
                  <a:pt x="21" y="1028"/>
                  <a:pt x="22" y="1143"/>
                  <a:pt x="23" y="1257"/>
                </a:cubicBezTo>
                <a:cubicBezTo>
                  <a:pt x="24" y="1314"/>
                  <a:pt x="25" y="1371"/>
                  <a:pt x="25" y="1427"/>
                </a:cubicBezTo>
                <a:cubicBezTo>
                  <a:pt x="26" y="1456"/>
                  <a:pt x="26" y="1484"/>
                  <a:pt x="27" y="1512"/>
                </a:cubicBezTo>
                <a:cubicBezTo>
                  <a:pt x="27" y="1526"/>
                  <a:pt x="27" y="1540"/>
                  <a:pt x="27" y="1555"/>
                </a:cubicBezTo>
                <a:cubicBezTo>
                  <a:pt x="27" y="1565"/>
                  <a:pt x="27" y="1565"/>
                  <a:pt x="27" y="1565"/>
                </a:cubicBezTo>
                <a:cubicBezTo>
                  <a:pt x="27" y="1568"/>
                  <a:pt x="27" y="1568"/>
                  <a:pt x="27" y="1568"/>
                </a:cubicBezTo>
                <a:cubicBezTo>
                  <a:pt x="28" y="1568"/>
                  <a:pt x="28" y="1568"/>
                  <a:pt x="28" y="1568"/>
                </a:cubicBezTo>
                <a:cubicBezTo>
                  <a:pt x="28" y="1569"/>
                  <a:pt x="28" y="1569"/>
                  <a:pt x="28" y="1569"/>
                </a:cubicBezTo>
                <a:cubicBezTo>
                  <a:pt x="28" y="1573"/>
                  <a:pt x="28" y="1573"/>
                  <a:pt x="28" y="1573"/>
                </a:cubicBezTo>
                <a:cubicBezTo>
                  <a:pt x="30" y="1572"/>
                  <a:pt x="31" y="1572"/>
                  <a:pt x="33" y="1572"/>
                </a:cubicBezTo>
                <a:cubicBezTo>
                  <a:pt x="42" y="1572"/>
                  <a:pt x="52" y="1572"/>
                  <a:pt x="62" y="1572"/>
                </a:cubicBezTo>
                <a:cubicBezTo>
                  <a:pt x="606" y="1563"/>
                  <a:pt x="1160" y="1571"/>
                  <a:pt x="1712" y="1576"/>
                </a:cubicBezTo>
                <a:cubicBezTo>
                  <a:pt x="1739" y="1576"/>
                  <a:pt x="1766" y="1576"/>
                  <a:pt x="1794" y="1576"/>
                </a:cubicBezTo>
                <a:cubicBezTo>
                  <a:pt x="1807" y="1576"/>
                  <a:pt x="1821" y="1577"/>
                  <a:pt x="1835" y="1577"/>
                </a:cubicBezTo>
                <a:cubicBezTo>
                  <a:pt x="1845" y="1577"/>
                  <a:pt x="1845" y="1577"/>
                  <a:pt x="1845" y="1577"/>
                </a:cubicBezTo>
                <a:cubicBezTo>
                  <a:pt x="1848" y="1577"/>
                  <a:pt x="1848" y="1577"/>
                  <a:pt x="1848" y="1577"/>
                </a:cubicBezTo>
                <a:cubicBezTo>
                  <a:pt x="1850" y="1577"/>
                  <a:pt x="1850" y="1577"/>
                  <a:pt x="1850" y="1577"/>
                </a:cubicBezTo>
                <a:cubicBezTo>
                  <a:pt x="1856" y="1577"/>
                  <a:pt x="1856" y="1577"/>
                  <a:pt x="1856" y="1577"/>
                </a:cubicBezTo>
                <a:cubicBezTo>
                  <a:pt x="1858" y="1460"/>
                  <a:pt x="1859" y="1343"/>
                  <a:pt x="1861" y="1225"/>
                </a:cubicBezTo>
                <a:cubicBezTo>
                  <a:pt x="1862" y="1102"/>
                  <a:pt x="1864" y="978"/>
                  <a:pt x="1866" y="854"/>
                </a:cubicBezTo>
                <a:cubicBezTo>
                  <a:pt x="1870" y="606"/>
                  <a:pt x="1874" y="358"/>
                  <a:pt x="1878" y="111"/>
                </a:cubicBezTo>
                <a:cubicBezTo>
                  <a:pt x="1878" y="83"/>
                  <a:pt x="1879" y="55"/>
                  <a:pt x="1879" y="27"/>
                </a:cubicBezTo>
                <a:cubicBezTo>
                  <a:pt x="1721" y="25"/>
                  <a:pt x="1563" y="22"/>
                  <a:pt x="1405" y="20"/>
                </a:cubicBezTo>
                <a:cubicBezTo>
                  <a:pt x="1247" y="17"/>
                  <a:pt x="1090" y="15"/>
                  <a:pt x="933" y="13"/>
                </a:cubicBezTo>
                <a:cubicBezTo>
                  <a:pt x="619" y="10"/>
                  <a:pt x="308" y="9"/>
                  <a:pt x="4" y="11"/>
                </a:cubicBezTo>
                <a:cubicBezTo>
                  <a:pt x="35" y="0"/>
                  <a:pt x="144" y="4"/>
                  <a:pt x="202" y="4"/>
                </a:cubicBezTo>
                <a:cubicBezTo>
                  <a:pt x="471" y="0"/>
                  <a:pt x="751" y="1"/>
                  <a:pt x="1034" y="4"/>
                </a:cubicBezTo>
                <a:cubicBezTo>
                  <a:pt x="1175" y="5"/>
                  <a:pt x="1316" y="7"/>
                  <a:pt x="1457" y="9"/>
                </a:cubicBezTo>
                <a:cubicBezTo>
                  <a:pt x="1602" y="12"/>
                  <a:pt x="1747" y="14"/>
                  <a:pt x="1889" y="17"/>
                </a:cubicBezTo>
                <a:cubicBezTo>
                  <a:pt x="1889" y="34"/>
                  <a:pt x="1889" y="51"/>
                  <a:pt x="1889" y="68"/>
                </a:cubicBezTo>
                <a:cubicBezTo>
                  <a:pt x="1888" y="81"/>
                  <a:pt x="1888" y="93"/>
                  <a:pt x="1888" y="106"/>
                </a:cubicBezTo>
                <a:cubicBezTo>
                  <a:pt x="1887" y="131"/>
                  <a:pt x="1887" y="156"/>
                  <a:pt x="1886" y="180"/>
                </a:cubicBezTo>
                <a:cubicBezTo>
                  <a:pt x="1885" y="230"/>
                  <a:pt x="1884" y="278"/>
                  <a:pt x="1883" y="327"/>
                </a:cubicBezTo>
                <a:cubicBezTo>
                  <a:pt x="1878" y="583"/>
                  <a:pt x="1877" y="846"/>
                  <a:pt x="1874" y="1104"/>
                </a:cubicBezTo>
                <a:cubicBezTo>
                  <a:pt x="1872" y="1262"/>
                  <a:pt x="1869" y="1422"/>
                  <a:pt x="1867" y="1588"/>
                </a:cubicBezTo>
                <a:cubicBezTo>
                  <a:pt x="1848" y="1588"/>
                  <a:pt x="1829" y="1587"/>
                  <a:pt x="1810" y="1587"/>
                </a:cubicBezTo>
                <a:cubicBezTo>
                  <a:pt x="1788" y="1587"/>
                  <a:pt x="1766" y="1586"/>
                  <a:pt x="1744" y="1586"/>
                </a:cubicBezTo>
                <a:cubicBezTo>
                  <a:pt x="1700" y="1586"/>
                  <a:pt x="1655" y="1585"/>
                  <a:pt x="1611" y="1585"/>
                </a:cubicBezTo>
                <a:cubicBezTo>
                  <a:pt x="1521" y="1584"/>
                  <a:pt x="1431" y="1583"/>
                  <a:pt x="1341" y="1582"/>
                </a:cubicBezTo>
                <a:cubicBezTo>
                  <a:pt x="1159" y="1580"/>
                  <a:pt x="975" y="1579"/>
                  <a:pt x="787" y="1579"/>
                </a:cubicBezTo>
                <a:cubicBezTo>
                  <a:pt x="659" y="1579"/>
                  <a:pt x="529" y="1580"/>
                  <a:pt x="400" y="1581"/>
                </a:cubicBezTo>
                <a:cubicBezTo>
                  <a:pt x="273" y="1583"/>
                  <a:pt x="146" y="1584"/>
                  <a:pt x="19" y="1585"/>
                </a:cubicBezTo>
                <a:cubicBezTo>
                  <a:pt x="18" y="1585"/>
                  <a:pt x="17" y="1585"/>
                  <a:pt x="15" y="1585"/>
                </a:cubicBezTo>
                <a:cubicBezTo>
                  <a:pt x="15" y="1547"/>
                  <a:pt x="15" y="1547"/>
                  <a:pt x="15" y="1547"/>
                </a:cubicBezTo>
                <a:cubicBezTo>
                  <a:pt x="15" y="1531"/>
                  <a:pt x="14" y="1514"/>
                  <a:pt x="14" y="1497"/>
                </a:cubicBezTo>
                <a:cubicBezTo>
                  <a:pt x="14" y="1464"/>
                  <a:pt x="14" y="1431"/>
                  <a:pt x="13" y="1398"/>
                </a:cubicBezTo>
                <a:cubicBezTo>
                  <a:pt x="13" y="1332"/>
                  <a:pt x="12" y="1265"/>
                  <a:pt x="12" y="1199"/>
                </a:cubicBezTo>
                <a:cubicBezTo>
                  <a:pt x="11" y="1066"/>
                  <a:pt x="9" y="932"/>
                  <a:pt x="8" y="799"/>
                </a:cubicBezTo>
                <a:cubicBezTo>
                  <a:pt x="5" y="608"/>
                  <a:pt x="4" y="417"/>
                  <a:pt x="4" y="212"/>
                </a:cubicBezTo>
                <a:cubicBezTo>
                  <a:pt x="4" y="152"/>
                  <a:pt x="0" y="80"/>
                  <a:pt x="10" y="30"/>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13" name="稻壳儿春秋广告/盗版必究        原创来源：http://chn.docer.com/works?userid=199329941#!/work_time"/>
          <p:cNvSpPr txBox="1"/>
          <p:nvPr/>
        </p:nvSpPr>
        <p:spPr>
          <a:xfrm>
            <a:off x="1596390" y="2939415"/>
            <a:ext cx="3638550"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rPr>
              <a:t>用户进入微信小程序，</a:t>
            </a:r>
            <a:r>
              <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rPr>
              <a:t>通过手机拍照或者手动上传等方式提交林业有害生物图像照片，经预览、裁剪等操作处理后上传至服务器进行识别。反馈害虫种类、识别率、个数等信息。</a:t>
            </a:r>
            <a:endPar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10" name="Freeform 9"/>
          <p:cNvSpPr/>
          <p:nvPr/>
        </p:nvSpPr>
        <p:spPr bwMode="auto">
          <a:xfrm>
            <a:off x="9081520" y="4005327"/>
            <a:ext cx="1262285" cy="1346987"/>
          </a:xfrm>
          <a:custGeom>
            <a:avLst/>
            <a:gdLst>
              <a:gd name="T0" fmla="*/ 171 w 291"/>
              <a:gd name="T1" fmla="*/ 268 h 310"/>
              <a:gd name="T2" fmla="*/ 177 w 291"/>
              <a:gd name="T3" fmla="*/ 268 h 310"/>
              <a:gd name="T4" fmla="*/ 226 w 291"/>
              <a:gd name="T5" fmla="*/ 252 h 310"/>
              <a:gd name="T6" fmla="*/ 275 w 291"/>
              <a:gd name="T7" fmla="*/ 182 h 310"/>
              <a:gd name="T8" fmla="*/ 238 w 291"/>
              <a:gd name="T9" fmla="*/ 60 h 310"/>
              <a:gd name="T10" fmla="*/ 195 w 291"/>
              <a:gd name="T11" fmla="*/ 31 h 310"/>
              <a:gd name="T12" fmla="*/ 184 w 291"/>
              <a:gd name="T13" fmla="*/ 27 h 310"/>
              <a:gd name="T14" fmla="*/ 172 w 291"/>
              <a:gd name="T15" fmla="*/ 24 h 310"/>
              <a:gd name="T16" fmla="*/ 160 w 291"/>
              <a:gd name="T17" fmla="*/ 23 h 310"/>
              <a:gd name="T18" fmla="*/ 86 w 291"/>
              <a:gd name="T19" fmla="*/ 17 h 310"/>
              <a:gd name="T20" fmla="*/ 49 w 291"/>
              <a:gd name="T21" fmla="*/ 13 h 310"/>
              <a:gd name="T22" fmla="*/ 41 w 291"/>
              <a:gd name="T23" fmla="*/ 12 h 310"/>
              <a:gd name="T24" fmla="*/ 26 w 291"/>
              <a:gd name="T25" fmla="*/ 26 h 310"/>
              <a:gd name="T26" fmla="*/ 25 w 291"/>
              <a:gd name="T27" fmla="*/ 36 h 310"/>
              <a:gd name="T28" fmla="*/ 18 w 291"/>
              <a:gd name="T29" fmla="*/ 95 h 310"/>
              <a:gd name="T30" fmla="*/ 13 w 291"/>
              <a:gd name="T31" fmla="*/ 137 h 310"/>
              <a:gd name="T32" fmla="*/ 12 w 291"/>
              <a:gd name="T33" fmla="*/ 164 h 310"/>
              <a:gd name="T34" fmla="*/ 88 w 291"/>
              <a:gd name="T35" fmla="*/ 286 h 310"/>
              <a:gd name="T36" fmla="*/ 146 w 291"/>
              <a:gd name="T37" fmla="*/ 310 h 310"/>
              <a:gd name="T38" fmla="*/ 56 w 291"/>
              <a:gd name="T39" fmla="*/ 276 h 310"/>
              <a:gd name="T40" fmla="*/ 6 w 291"/>
              <a:gd name="T41" fmla="*/ 200 h 310"/>
              <a:gd name="T42" fmla="*/ 2 w 291"/>
              <a:gd name="T43" fmla="*/ 180 h 310"/>
              <a:gd name="T44" fmla="*/ 1 w 291"/>
              <a:gd name="T45" fmla="*/ 170 h 310"/>
              <a:gd name="T46" fmla="*/ 1 w 291"/>
              <a:gd name="T47" fmla="*/ 150 h 310"/>
              <a:gd name="T48" fmla="*/ 3 w 291"/>
              <a:gd name="T49" fmla="*/ 132 h 310"/>
              <a:gd name="T50" fmla="*/ 16 w 291"/>
              <a:gd name="T51" fmla="*/ 33 h 310"/>
              <a:gd name="T52" fmla="*/ 17 w 291"/>
              <a:gd name="T53" fmla="*/ 16 h 310"/>
              <a:gd name="T54" fmla="*/ 41 w 291"/>
              <a:gd name="T55" fmla="*/ 1 h 310"/>
              <a:gd name="T56" fmla="*/ 169 w 291"/>
              <a:gd name="T57" fmla="*/ 14 h 310"/>
              <a:gd name="T58" fmla="*/ 279 w 291"/>
              <a:gd name="T59" fmla="*/ 100 h 310"/>
              <a:gd name="T60" fmla="*/ 282 w 291"/>
              <a:gd name="T61" fmla="*/ 197 h 310"/>
              <a:gd name="T62" fmla="*/ 186 w 291"/>
              <a:gd name="T63" fmla="*/ 281 h 310"/>
              <a:gd name="T64" fmla="*/ 173 w 291"/>
              <a:gd name="T65" fmla="*/ 28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310">
                <a:moveTo>
                  <a:pt x="161" y="278"/>
                </a:moveTo>
                <a:cubicBezTo>
                  <a:pt x="163" y="270"/>
                  <a:pt x="167" y="268"/>
                  <a:pt x="171" y="268"/>
                </a:cubicBezTo>
                <a:cubicBezTo>
                  <a:pt x="172" y="268"/>
                  <a:pt x="173" y="268"/>
                  <a:pt x="174" y="268"/>
                </a:cubicBezTo>
                <a:cubicBezTo>
                  <a:pt x="175" y="268"/>
                  <a:pt x="176" y="268"/>
                  <a:pt x="177" y="268"/>
                </a:cubicBezTo>
                <a:cubicBezTo>
                  <a:pt x="179" y="268"/>
                  <a:pt x="181" y="268"/>
                  <a:pt x="182" y="268"/>
                </a:cubicBezTo>
                <a:cubicBezTo>
                  <a:pt x="198" y="266"/>
                  <a:pt x="213" y="260"/>
                  <a:pt x="226" y="252"/>
                </a:cubicBezTo>
                <a:cubicBezTo>
                  <a:pt x="239" y="244"/>
                  <a:pt x="250" y="233"/>
                  <a:pt x="258" y="221"/>
                </a:cubicBezTo>
                <a:cubicBezTo>
                  <a:pt x="267" y="209"/>
                  <a:pt x="272" y="195"/>
                  <a:pt x="275" y="182"/>
                </a:cubicBezTo>
                <a:cubicBezTo>
                  <a:pt x="278" y="168"/>
                  <a:pt x="279" y="154"/>
                  <a:pt x="277" y="141"/>
                </a:cubicBezTo>
                <a:cubicBezTo>
                  <a:pt x="272" y="110"/>
                  <a:pt x="259" y="82"/>
                  <a:pt x="238" y="60"/>
                </a:cubicBezTo>
                <a:cubicBezTo>
                  <a:pt x="227" y="49"/>
                  <a:pt x="215" y="40"/>
                  <a:pt x="200" y="33"/>
                </a:cubicBezTo>
                <a:cubicBezTo>
                  <a:pt x="199" y="32"/>
                  <a:pt x="197" y="31"/>
                  <a:pt x="195" y="31"/>
                </a:cubicBezTo>
                <a:cubicBezTo>
                  <a:pt x="190" y="29"/>
                  <a:pt x="190" y="29"/>
                  <a:pt x="190" y="29"/>
                </a:cubicBezTo>
                <a:cubicBezTo>
                  <a:pt x="188" y="28"/>
                  <a:pt x="186" y="27"/>
                  <a:pt x="184" y="27"/>
                </a:cubicBezTo>
                <a:cubicBezTo>
                  <a:pt x="178" y="26"/>
                  <a:pt x="178" y="26"/>
                  <a:pt x="178" y="26"/>
                </a:cubicBezTo>
                <a:cubicBezTo>
                  <a:pt x="176" y="25"/>
                  <a:pt x="174" y="25"/>
                  <a:pt x="172" y="24"/>
                </a:cubicBezTo>
                <a:cubicBezTo>
                  <a:pt x="166" y="23"/>
                  <a:pt x="166" y="23"/>
                  <a:pt x="166" y="23"/>
                </a:cubicBezTo>
                <a:cubicBezTo>
                  <a:pt x="164" y="23"/>
                  <a:pt x="162" y="23"/>
                  <a:pt x="160" y="23"/>
                </a:cubicBezTo>
                <a:cubicBezTo>
                  <a:pt x="153" y="22"/>
                  <a:pt x="153" y="22"/>
                  <a:pt x="153" y="22"/>
                </a:cubicBezTo>
                <a:cubicBezTo>
                  <a:pt x="131" y="21"/>
                  <a:pt x="109" y="19"/>
                  <a:pt x="86" y="17"/>
                </a:cubicBezTo>
                <a:cubicBezTo>
                  <a:pt x="53" y="14"/>
                  <a:pt x="53" y="14"/>
                  <a:pt x="53" y="14"/>
                </a:cubicBezTo>
                <a:cubicBezTo>
                  <a:pt x="49" y="13"/>
                  <a:pt x="49" y="13"/>
                  <a:pt x="49" y="13"/>
                </a:cubicBezTo>
                <a:cubicBezTo>
                  <a:pt x="48" y="13"/>
                  <a:pt x="47" y="13"/>
                  <a:pt x="46" y="13"/>
                </a:cubicBezTo>
                <a:cubicBezTo>
                  <a:pt x="41" y="12"/>
                  <a:pt x="41" y="12"/>
                  <a:pt x="41" y="12"/>
                </a:cubicBezTo>
                <a:cubicBezTo>
                  <a:pt x="29" y="10"/>
                  <a:pt x="29" y="10"/>
                  <a:pt x="29" y="10"/>
                </a:cubicBezTo>
                <a:cubicBezTo>
                  <a:pt x="28" y="15"/>
                  <a:pt x="27" y="20"/>
                  <a:pt x="26" y="26"/>
                </a:cubicBezTo>
                <a:cubicBezTo>
                  <a:pt x="26" y="30"/>
                  <a:pt x="26" y="30"/>
                  <a:pt x="26" y="30"/>
                </a:cubicBezTo>
                <a:cubicBezTo>
                  <a:pt x="25" y="36"/>
                  <a:pt x="25" y="36"/>
                  <a:pt x="25" y="36"/>
                </a:cubicBezTo>
                <a:cubicBezTo>
                  <a:pt x="23" y="48"/>
                  <a:pt x="23" y="48"/>
                  <a:pt x="23" y="48"/>
                </a:cubicBezTo>
                <a:cubicBezTo>
                  <a:pt x="22" y="64"/>
                  <a:pt x="20" y="79"/>
                  <a:pt x="18" y="95"/>
                </a:cubicBezTo>
                <a:cubicBezTo>
                  <a:pt x="17" y="106"/>
                  <a:pt x="15" y="117"/>
                  <a:pt x="14" y="129"/>
                </a:cubicBezTo>
                <a:cubicBezTo>
                  <a:pt x="13" y="137"/>
                  <a:pt x="13" y="137"/>
                  <a:pt x="13" y="137"/>
                </a:cubicBezTo>
                <a:cubicBezTo>
                  <a:pt x="12" y="140"/>
                  <a:pt x="12" y="143"/>
                  <a:pt x="12" y="146"/>
                </a:cubicBezTo>
                <a:cubicBezTo>
                  <a:pt x="12" y="152"/>
                  <a:pt x="11" y="158"/>
                  <a:pt x="12" y="164"/>
                </a:cubicBezTo>
                <a:cubicBezTo>
                  <a:pt x="12" y="188"/>
                  <a:pt x="19" y="213"/>
                  <a:pt x="33" y="234"/>
                </a:cubicBezTo>
                <a:cubicBezTo>
                  <a:pt x="46" y="256"/>
                  <a:pt x="65" y="274"/>
                  <a:pt x="88" y="286"/>
                </a:cubicBezTo>
                <a:cubicBezTo>
                  <a:pt x="110" y="298"/>
                  <a:pt x="136" y="304"/>
                  <a:pt x="161" y="303"/>
                </a:cubicBezTo>
                <a:cubicBezTo>
                  <a:pt x="158" y="308"/>
                  <a:pt x="153" y="309"/>
                  <a:pt x="146" y="310"/>
                </a:cubicBezTo>
                <a:cubicBezTo>
                  <a:pt x="140" y="310"/>
                  <a:pt x="133" y="307"/>
                  <a:pt x="128" y="307"/>
                </a:cubicBezTo>
                <a:cubicBezTo>
                  <a:pt x="103" y="304"/>
                  <a:pt x="77" y="293"/>
                  <a:pt x="56" y="276"/>
                </a:cubicBezTo>
                <a:cubicBezTo>
                  <a:pt x="34" y="258"/>
                  <a:pt x="18" y="235"/>
                  <a:pt x="9" y="209"/>
                </a:cubicBezTo>
                <a:cubicBezTo>
                  <a:pt x="8" y="206"/>
                  <a:pt x="7" y="203"/>
                  <a:pt x="6" y="200"/>
                </a:cubicBezTo>
                <a:cubicBezTo>
                  <a:pt x="5" y="196"/>
                  <a:pt x="4" y="193"/>
                  <a:pt x="4" y="190"/>
                </a:cubicBezTo>
                <a:cubicBezTo>
                  <a:pt x="2" y="180"/>
                  <a:pt x="2" y="180"/>
                  <a:pt x="2" y="180"/>
                </a:cubicBezTo>
                <a:cubicBezTo>
                  <a:pt x="1" y="175"/>
                  <a:pt x="1" y="175"/>
                  <a:pt x="1" y="175"/>
                </a:cubicBezTo>
                <a:cubicBezTo>
                  <a:pt x="1" y="170"/>
                  <a:pt x="1" y="170"/>
                  <a:pt x="1" y="170"/>
                </a:cubicBezTo>
                <a:cubicBezTo>
                  <a:pt x="0" y="160"/>
                  <a:pt x="0" y="160"/>
                  <a:pt x="0" y="160"/>
                </a:cubicBezTo>
                <a:cubicBezTo>
                  <a:pt x="0" y="157"/>
                  <a:pt x="1" y="154"/>
                  <a:pt x="1" y="150"/>
                </a:cubicBezTo>
                <a:cubicBezTo>
                  <a:pt x="1" y="147"/>
                  <a:pt x="1" y="144"/>
                  <a:pt x="2" y="141"/>
                </a:cubicBezTo>
                <a:cubicBezTo>
                  <a:pt x="3" y="132"/>
                  <a:pt x="3" y="132"/>
                  <a:pt x="3" y="132"/>
                </a:cubicBezTo>
                <a:cubicBezTo>
                  <a:pt x="6" y="110"/>
                  <a:pt x="9" y="87"/>
                  <a:pt x="12" y="65"/>
                </a:cubicBezTo>
                <a:cubicBezTo>
                  <a:pt x="14" y="55"/>
                  <a:pt x="15" y="44"/>
                  <a:pt x="16" y="33"/>
                </a:cubicBezTo>
                <a:cubicBezTo>
                  <a:pt x="16" y="25"/>
                  <a:pt x="16" y="25"/>
                  <a:pt x="16" y="25"/>
                </a:cubicBezTo>
                <a:cubicBezTo>
                  <a:pt x="17" y="16"/>
                  <a:pt x="17" y="16"/>
                  <a:pt x="17" y="16"/>
                </a:cubicBezTo>
                <a:cubicBezTo>
                  <a:pt x="18" y="0"/>
                  <a:pt x="18" y="0"/>
                  <a:pt x="18" y="0"/>
                </a:cubicBezTo>
                <a:cubicBezTo>
                  <a:pt x="26" y="0"/>
                  <a:pt x="34" y="1"/>
                  <a:pt x="41" y="1"/>
                </a:cubicBezTo>
                <a:cubicBezTo>
                  <a:pt x="48" y="2"/>
                  <a:pt x="55" y="2"/>
                  <a:pt x="63" y="3"/>
                </a:cubicBezTo>
                <a:cubicBezTo>
                  <a:pt x="97" y="7"/>
                  <a:pt x="133" y="10"/>
                  <a:pt x="169" y="14"/>
                </a:cubicBezTo>
                <a:cubicBezTo>
                  <a:pt x="201" y="19"/>
                  <a:pt x="232" y="35"/>
                  <a:pt x="253" y="60"/>
                </a:cubicBezTo>
                <a:cubicBezTo>
                  <a:pt x="264" y="72"/>
                  <a:pt x="272" y="85"/>
                  <a:pt x="279" y="100"/>
                </a:cubicBezTo>
                <a:cubicBezTo>
                  <a:pt x="285" y="114"/>
                  <a:pt x="289" y="130"/>
                  <a:pt x="290" y="147"/>
                </a:cubicBezTo>
                <a:cubicBezTo>
                  <a:pt x="291" y="164"/>
                  <a:pt x="288" y="181"/>
                  <a:pt x="282" y="197"/>
                </a:cubicBezTo>
                <a:cubicBezTo>
                  <a:pt x="276" y="214"/>
                  <a:pt x="266" y="229"/>
                  <a:pt x="254" y="243"/>
                </a:cubicBezTo>
                <a:cubicBezTo>
                  <a:pt x="237" y="262"/>
                  <a:pt x="214" y="276"/>
                  <a:pt x="186" y="281"/>
                </a:cubicBezTo>
                <a:cubicBezTo>
                  <a:pt x="184" y="281"/>
                  <a:pt x="182" y="282"/>
                  <a:pt x="179" y="283"/>
                </a:cubicBezTo>
                <a:cubicBezTo>
                  <a:pt x="177" y="283"/>
                  <a:pt x="175" y="284"/>
                  <a:pt x="173" y="284"/>
                </a:cubicBezTo>
                <a:cubicBezTo>
                  <a:pt x="168" y="284"/>
                  <a:pt x="164" y="282"/>
                  <a:pt x="161" y="278"/>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15" name="Freeform 10"/>
          <p:cNvSpPr/>
          <p:nvPr/>
        </p:nvSpPr>
        <p:spPr bwMode="auto">
          <a:xfrm>
            <a:off x="7451498" y="3926821"/>
            <a:ext cx="1340791" cy="1260218"/>
          </a:xfrm>
          <a:custGeom>
            <a:avLst/>
            <a:gdLst>
              <a:gd name="T0" fmla="*/ 41 w 309"/>
              <a:gd name="T1" fmla="*/ 170 h 290"/>
              <a:gd name="T2" fmla="*/ 41 w 309"/>
              <a:gd name="T3" fmla="*/ 176 h 290"/>
              <a:gd name="T4" fmla="*/ 57 w 309"/>
              <a:gd name="T5" fmla="*/ 225 h 290"/>
              <a:gd name="T6" fmla="*/ 127 w 309"/>
              <a:gd name="T7" fmla="*/ 275 h 290"/>
              <a:gd name="T8" fmla="*/ 249 w 309"/>
              <a:gd name="T9" fmla="*/ 238 h 290"/>
              <a:gd name="T10" fmla="*/ 278 w 309"/>
              <a:gd name="T11" fmla="*/ 195 h 290"/>
              <a:gd name="T12" fmla="*/ 282 w 309"/>
              <a:gd name="T13" fmla="*/ 183 h 290"/>
              <a:gd name="T14" fmla="*/ 285 w 309"/>
              <a:gd name="T15" fmla="*/ 172 h 290"/>
              <a:gd name="T16" fmla="*/ 286 w 309"/>
              <a:gd name="T17" fmla="*/ 160 h 290"/>
              <a:gd name="T18" fmla="*/ 292 w 309"/>
              <a:gd name="T19" fmla="*/ 86 h 290"/>
              <a:gd name="T20" fmla="*/ 296 w 309"/>
              <a:gd name="T21" fmla="*/ 48 h 290"/>
              <a:gd name="T22" fmla="*/ 297 w 309"/>
              <a:gd name="T23" fmla="*/ 40 h 290"/>
              <a:gd name="T24" fmla="*/ 283 w 309"/>
              <a:gd name="T25" fmla="*/ 25 h 290"/>
              <a:gd name="T26" fmla="*/ 273 w 309"/>
              <a:gd name="T27" fmla="*/ 24 h 290"/>
              <a:gd name="T28" fmla="*/ 214 w 309"/>
              <a:gd name="T29" fmla="*/ 17 h 290"/>
              <a:gd name="T30" fmla="*/ 172 w 309"/>
              <a:gd name="T31" fmla="*/ 12 h 290"/>
              <a:gd name="T32" fmla="*/ 145 w 309"/>
              <a:gd name="T33" fmla="*/ 11 h 290"/>
              <a:gd name="T34" fmla="*/ 23 w 309"/>
              <a:gd name="T35" fmla="*/ 87 h 290"/>
              <a:gd name="T36" fmla="*/ 0 w 309"/>
              <a:gd name="T37" fmla="*/ 146 h 290"/>
              <a:gd name="T38" fmla="*/ 34 w 309"/>
              <a:gd name="T39" fmla="*/ 55 h 290"/>
              <a:gd name="T40" fmla="*/ 109 w 309"/>
              <a:gd name="T41" fmla="*/ 5 h 290"/>
              <a:gd name="T42" fmla="*/ 129 w 309"/>
              <a:gd name="T43" fmla="*/ 1 h 290"/>
              <a:gd name="T44" fmla="*/ 139 w 309"/>
              <a:gd name="T45" fmla="*/ 0 h 290"/>
              <a:gd name="T46" fmla="*/ 159 w 309"/>
              <a:gd name="T47" fmla="*/ 0 h 290"/>
              <a:gd name="T48" fmla="*/ 177 w 309"/>
              <a:gd name="T49" fmla="*/ 2 h 290"/>
              <a:gd name="T50" fmla="*/ 276 w 309"/>
              <a:gd name="T51" fmla="*/ 15 h 290"/>
              <a:gd name="T52" fmla="*/ 293 w 309"/>
              <a:gd name="T53" fmla="*/ 16 h 290"/>
              <a:gd name="T54" fmla="*/ 308 w 309"/>
              <a:gd name="T55" fmla="*/ 41 h 290"/>
              <a:gd name="T56" fmla="*/ 295 w 309"/>
              <a:gd name="T57" fmla="*/ 168 h 290"/>
              <a:gd name="T58" fmla="*/ 209 w 309"/>
              <a:gd name="T59" fmla="*/ 278 h 290"/>
              <a:gd name="T60" fmla="*/ 112 w 309"/>
              <a:gd name="T61" fmla="*/ 281 h 290"/>
              <a:gd name="T62" fmla="*/ 42 w 309"/>
              <a:gd name="T63" fmla="*/ 224 h 290"/>
              <a:gd name="T64" fmla="*/ 33 w 309"/>
              <a:gd name="T65" fmla="*/ 205 h 290"/>
              <a:gd name="T66" fmla="*/ 28 w 309"/>
              <a:gd name="T67" fmla="*/ 185 h 290"/>
              <a:gd name="T68" fmla="*/ 26 w 309"/>
              <a:gd name="T69" fmla="*/ 172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9" h="290">
                <a:moveTo>
                  <a:pt x="32" y="160"/>
                </a:moveTo>
                <a:cubicBezTo>
                  <a:pt x="39" y="163"/>
                  <a:pt x="41" y="166"/>
                  <a:pt x="41" y="170"/>
                </a:cubicBezTo>
                <a:cubicBezTo>
                  <a:pt x="42" y="171"/>
                  <a:pt x="41" y="172"/>
                  <a:pt x="41" y="173"/>
                </a:cubicBezTo>
                <a:cubicBezTo>
                  <a:pt x="41" y="174"/>
                  <a:pt x="41" y="175"/>
                  <a:pt x="41" y="176"/>
                </a:cubicBezTo>
                <a:cubicBezTo>
                  <a:pt x="41" y="178"/>
                  <a:pt x="41" y="180"/>
                  <a:pt x="41" y="182"/>
                </a:cubicBezTo>
                <a:cubicBezTo>
                  <a:pt x="43" y="197"/>
                  <a:pt x="49" y="212"/>
                  <a:pt x="57" y="225"/>
                </a:cubicBezTo>
                <a:cubicBezTo>
                  <a:pt x="65" y="238"/>
                  <a:pt x="76" y="249"/>
                  <a:pt x="88" y="258"/>
                </a:cubicBezTo>
                <a:cubicBezTo>
                  <a:pt x="100" y="266"/>
                  <a:pt x="114" y="272"/>
                  <a:pt x="127" y="275"/>
                </a:cubicBezTo>
                <a:cubicBezTo>
                  <a:pt x="141" y="278"/>
                  <a:pt x="155" y="278"/>
                  <a:pt x="168" y="276"/>
                </a:cubicBezTo>
                <a:cubicBezTo>
                  <a:pt x="199" y="272"/>
                  <a:pt x="227" y="259"/>
                  <a:pt x="249" y="238"/>
                </a:cubicBezTo>
                <a:cubicBezTo>
                  <a:pt x="260" y="227"/>
                  <a:pt x="269" y="214"/>
                  <a:pt x="276" y="200"/>
                </a:cubicBezTo>
                <a:cubicBezTo>
                  <a:pt x="276" y="198"/>
                  <a:pt x="277" y="196"/>
                  <a:pt x="278" y="195"/>
                </a:cubicBezTo>
                <a:cubicBezTo>
                  <a:pt x="280" y="189"/>
                  <a:pt x="280" y="189"/>
                  <a:pt x="280" y="189"/>
                </a:cubicBezTo>
                <a:cubicBezTo>
                  <a:pt x="281" y="187"/>
                  <a:pt x="281" y="185"/>
                  <a:pt x="282" y="183"/>
                </a:cubicBezTo>
                <a:cubicBezTo>
                  <a:pt x="283" y="178"/>
                  <a:pt x="283" y="178"/>
                  <a:pt x="283" y="178"/>
                </a:cubicBezTo>
                <a:cubicBezTo>
                  <a:pt x="284" y="176"/>
                  <a:pt x="284" y="174"/>
                  <a:pt x="285" y="172"/>
                </a:cubicBezTo>
                <a:cubicBezTo>
                  <a:pt x="285" y="166"/>
                  <a:pt x="285" y="166"/>
                  <a:pt x="285" y="166"/>
                </a:cubicBezTo>
                <a:cubicBezTo>
                  <a:pt x="286" y="164"/>
                  <a:pt x="286" y="162"/>
                  <a:pt x="286" y="160"/>
                </a:cubicBezTo>
                <a:cubicBezTo>
                  <a:pt x="287" y="153"/>
                  <a:pt x="287" y="153"/>
                  <a:pt x="287" y="153"/>
                </a:cubicBezTo>
                <a:cubicBezTo>
                  <a:pt x="288" y="130"/>
                  <a:pt x="290" y="108"/>
                  <a:pt x="292" y="86"/>
                </a:cubicBezTo>
                <a:cubicBezTo>
                  <a:pt x="295" y="52"/>
                  <a:pt x="295" y="52"/>
                  <a:pt x="295" y="52"/>
                </a:cubicBezTo>
                <a:cubicBezTo>
                  <a:pt x="296" y="48"/>
                  <a:pt x="296" y="48"/>
                  <a:pt x="296" y="48"/>
                </a:cubicBezTo>
                <a:cubicBezTo>
                  <a:pt x="296" y="47"/>
                  <a:pt x="296" y="46"/>
                  <a:pt x="296" y="46"/>
                </a:cubicBezTo>
                <a:cubicBezTo>
                  <a:pt x="297" y="40"/>
                  <a:pt x="297" y="40"/>
                  <a:pt x="297" y="40"/>
                </a:cubicBezTo>
                <a:cubicBezTo>
                  <a:pt x="299" y="28"/>
                  <a:pt x="299" y="28"/>
                  <a:pt x="299" y="28"/>
                </a:cubicBezTo>
                <a:cubicBezTo>
                  <a:pt x="294" y="27"/>
                  <a:pt x="289" y="26"/>
                  <a:pt x="283" y="25"/>
                </a:cubicBezTo>
                <a:cubicBezTo>
                  <a:pt x="279" y="25"/>
                  <a:pt x="279" y="25"/>
                  <a:pt x="279" y="25"/>
                </a:cubicBezTo>
                <a:cubicBezTo>
                  <a:pt x="273" y="24"/>
                  <a:pt x="273" y="24"/>
                  <a:pt x="273" y="24"/>
                </a:cubicBezTo>
                <a:cubicBezTo>
                  <a:pt x="261" y="23"/>
                  <a:pt x="261" y="23"/>
                  <a:pt x="261" y="23"/>
                </a:cubicBezTo>
                <a:cubicBezTo>
                  <a:pt x="245" y="21"/>
                  <a:pt x="230" y="19"/>
                  <a:pt x="214" y="17"/>
                </a:cubicBezTo>
                <a:cubicBezTo>
                  <a:pt x="203" y="16"/>
                  <a:pt x="192" y="14"/>
                  <a:pt x="180" y="13"/>
                </a:cubicBezTo>
                <a:cubicBezTo>
                  <a:pt x="172" y="12"/>
                  <a:pt x="172" y="12"/>
                  <a:pt x="172" y="12"/>
                </a:cubicBezTo>
                <a:cubicBezTo>
                  <a:pt x="169" y="12"/>
                  <a:pt x="166" y="11"/>
                  <a:pt x="163" y="11"/>
                </a:cubicBezTo>
                <a:cubicBezTo>
                  <a:pt x="157" y="11"/>
                  <a:pt x="151" y="10"/>
                  <a:pt x="145" y="11"/>
                </a:cubicBezTo>
                <a:cubicBezTo>
                  <a:pt x="121" y="12"/>
                  <a:pt x="96" y="19"/>
                  <a:pt x="75" y="32"/>
                </a:cubicBezTo>
                <a:cubicBezTo>
                  <a:pt x="53" y="46"/>
                  <a:pt x="35" y="65"/>
                  <a:pt x="23" y="87"/>
                </a:cubicBezTo>
                <a:cubicBezTo>
                  <a:pt x="11" y="110"/>
                  <a:pt x="5" y="135"/>
                  <a:pt x="7" y="160"/>
                </a:cubicBezTo>
                <a:cubicBezTo>
                  <a:pt x="1" y="158"/>
                  <a:pt x="0" y="152"/>
                  <a:pt x="0" y="146"/>
                </a:cubicBezTo>
                <a:cubicBezTo>
                  <a:pt x="0" y="139"/>
                  <a:pt x="2" y="133"/>
                  <a:pt x="2" y="128"/>
                </a:cubicBezTo>
                <a:cubicBezTo>
                  <a:pt x="5" y="102"/>
                  <a:pt x="16" y="76"/>
                  <a:pt x="34" y="55"/>
                </a:cubicBezTo>
                <a:cubicBezTo>
                  <a:pt x="51" y="34"/>
                  <a:pt x="74" y="18"/>
                  <a:pt x="100" y="8"/>
                </a:cubicBezTo>
                <a:cubicBezTo>
                  <a:pt x="103" y="7"/>
                  <a:pt x="106" y="6"/>
                  <a:pt x="109" y="5"/>
                </a:cubicBezTo>
                <a:cubicBezTo>
                  <a:pt x="113" y="5"/>
                  <a:pt x="116" y="4"/>
                  <a:pt x="119" y="3"/>
                </a:cubicBezTo>
                <a:cubicBezTo>
                  <a:pt x="129" y="1"/>
                  <a:pt x="129" y="1"/>
                  <a:pt x="129" y="1"/>
                </a:cubicBezTo>
                <a:cubicBezTo>
                  <a:pt x="134" y="1"/>
                  <a:pt x="134" y="1"/>
                  <a:pt x="134" y="1"/>
                </a:cubicBezTo>
                <a:cubicBezTo>
                  <a:pt x="139" y="0"/>
                  <a:pt x="139" y="0"/>
                  <a:pt x="139" y="0"/>
                </a:cubicBezTo>
                <a:cubicBezTo>
                  <a:pt x="149" y="0"/>
                  <a:pt x="149" y="0"/>
                  <a:pt x="149" y="0"/>
                </a:cubicBezTo>
                <a:cubicBezTo>
                  <a:pt x="152" y="0"/>
                  <a:pt x="155" y="0"/>
                  <a:pt x="159" y="0"/>
                </a:cubicBezTo>
                <a:cubicBezTo>
                  <a:pt x="162" y="0"/>
                  <a:pt x="165" y="0"/>
                  <a:pt x="168" y="1"/>
                </a:cubicBezTo>
                <a:cubicBezTo>
                  <a:pt x="177" y="2"/>
                  <a:pt x="177" y="2"/>
                  <a:pt x="177" y="2"/>
                </a:cubicBezTo>
                <a:cubicBezTo>
                  <a:pt x="199" y="5"/>
                  <a:pt x="222" y="8"/>
                  <a:pt x="244" y="11"/>
                </a:cubicBezTo>
                <a:cubicBezTo>
                  <a:pt x="254" y="13"/>
                  <a:pt x="265" y="14"/>
                  <a:pt x="276" y="15"/>
                </a:cubicBezTo>
                <a:cubicBezTo>
                  <a:pt x="284" y="16"/>
                  <a:pt x="284" y="16"/>
                  <a:pt x="284" y="16"/>
                </a:cubicBezTo>
                <a:cubicBezTo>
                  <a:pt x="293" y="16"/>
                  <a:pt x="293" y="16"/>
                  <a:pt x="293" y="16"/>
                </a:cubicBezTo>
                <a:cubicBezTo>
                  <a:pt x="309" y="18"/>
                  <a:pt x="309" y="18"/>
                  <a:pt x="309" y="18"/>
                </a:cubicBezTo>
                <a:cubicBezTo>
                  <a:pt x="309" y="25"/>
                  <a:pt x="308" y="33"/>
                  <a:pt x="308" y="41"/>
                </a:cubicBezTo>
                <a:cubicBezTo>
                  <a:pt x="307" y="48"/>
                  <a:pt x="307" y="55"/>
                  <a:pt x="306" y="62"/>
                </a:cubicBezTo>
                <a:cubicBezTo>
                  <a:pt x="302" y="97"/>
                  <a:pt x="299" y="132"/>
                  <a:pt x="295" y="168"/>
                </a:cubicBezTo>
                <a:cubicBezTo>
                  <a:pt x="290" y="201"/>
                  <a:pt x="273" y="231"/>
                  <a:pt x="249" y="253"/>
                </a:cubicBezTo>
                <a:cubicBezTo>
                  <a:pt x="237" y="263"/>
                  <a:pt x="224" y="272"/>
                  <a:pt x="209" y="278"/>
                </a:cubicBezTo>
                <a:cubicBezTo>
                  <a:pt x="195" y="285"/>
                  <a:pt x="179" y="289"/>
                  <a:pt x="162" y="290"/>
                </a:cubicBezTo>
                <a:cubicBezTo>
                  <a:pt x="145" y="290"/>
                  <a:pt x="128" y="288"/>
                  <a:pt x="112" y="281"/>
                </a:cubicBezTo>
                <a:cubicBezTo>
                  <a:pt x="95" y="275"/>
                  <a:pt x="80" y="266"/>
                  <a:pt x="67" y="254"/>
                </a:cubicBezTo>
                <a:cubicBezTo>
                  <a:pt x="57" y="245"/>
                  <a:pt x="49" y="235"/>
                  <a:pt x="42" y="224"/>
                </a:cubicBezTo>
                <a:cubicBezTo>
                  <a:pt x="40" y="221"/>
                  <a:pt x="39" y="218"/>
                  <a:pt x="37" y="215"/>
                </a:cubicBezTo>
                <a:cubicBezTo>
                  <a:pt x="36" y="212"/>
                  <a:pt x="35" y="208"/>
                  <a:pt x="33" y="205"/>
                </a:cubicBezTo>
                <a:cubicBezTo>
                  <a:pt x="32" y="202"/>
                  <a:pt x="31" y="199"/>
                  <a:pt x="30" y="195"/>
                </a:cubicBezTo>
                <a:cubicBezTo>
                  <a:pt x="30" y="192"/>
                  <a:pt x="28" y="189"/>
                  <a:pt x="28" y="185"/>
                </a:cubicBezTo>
                <a:cubicBezTo>
                  <a:pt x="28" y="183"/>
                  <a:pt x="27" y="181"/>
                  <a:pt x="27" y="179"/>
                </a:cubicBezTo>
                <a:cubicBezTo>
                  <a:pt x="26" y="177"/>
                  <a:pt x="25" y="174"/>
                  <a:pt x="26" y="172"/>
                </a:cubicBezTo>
                <a:cubicBezTo>
                  <a:pt x="25" y="168"/>
                  <a:pt x="27" y="164"/>
                  <a:pt x="32" y="160"/>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20" name="Freeform 11"/>
          <p:cNvSpPr/>
          <p:nvPr/>
        </p:nvSpPr>
        <p:spPr bwMode="auto">
          <a:xfrm>
            <a:off x="9160025" y="2559175"/>
            <a:ext cx="1344923" cy="1264350"/>
          </a:xfrm>
          <a:custGeom>
            <a:avLst/>
            <a:gdLst>
              <a:gd name="T0" fmla="*/ 268 w 310"/>
              <a:gd name="T1" fmla="*/ 120 h 291"/>
              <a:gd name="T2" fmla="*/ 268 w 310"/>
              <a:gd name="T3" fmla="*/ 114 h 291"/>
              <a:gd name="T4" fmla="*/ 253 w 310"/>
              <a:gd name="T5" fmla="*/ 65 h 291"/>
              <a:gd name="T6" fmla="*/ 182 w 310"/>
              <a:gd name="T7" fmla="*/ 15 h 291"/>
              <a:gd name="T8" fmla="*/ 60 w 310"/>
              <a:gd name="T9" fmla="*/ 53 h 291"/>
              <a:gd name="T10" fmla="*/ 31 w 310"/>
              <a:gd name="T11" fmla="*/ 96 h 291"/>
              <a:gd name="T12" fmla="*/ 28 w 310"/>
              <a:gd name="T13" fmla="*/ 107 h 291"/>
              <a:gd name="T14" fmla="*/ 25 w 310"/>
              <a:gd name="T15" fmla="*/ 118 h 291"/>
              <a:gd name="T16" fmla="*/ 23 w 310"/>
              <a:gd name="T17" fmla="*/ 131 h 291"/>
              <a:gd name="T18" fmla="*/ 18 w 310"/>
              <a:gd name="T19" fmla="*/ 204 h 291"/>
              <a:gd name="T20" fmla="*/ 14 w 310"/>
              <a:gd name="T21" fmla="*/ 242 h 291"/>
              <a:gd name="T22" fmla="*/ 13 w 310"/>
              <a:gd name="T23" fmla="*/ 250 h 291"/>
              <a:gd name="T24" fmla="*/ 26 w 310"/>
              <a:gd name="T25" fmla="*/ 265 h 291"/>
              <a:gd name="T26" fmla="*/ 37 w 310"/>
              <a:gd name="T27" fmla="*/ 266 h 291"/>
              <a:gd name="T28" fmla="*/ 95 w 310"/>
              <a:gd name="T29" fmla="*/ 273 h 291"/>
              <a:gd name="T30" fmla="*/ 138 w 310"/>
              <a:gd name="T31" fmla="*/ 278 h 291"/>
              <a:gd name="T32" fmla="*/ 164 w 310"/>
              <a:gd name="T33" fmla="*/ 279 h 291"/>
              <a:gd name="T34" fmla="*/ 287 w 310"/>
              <a:gd name="T35" fmla="*/ 203 h 291"/>
              <a:gd name="T36" fmla="*/ 310 w 310"/>
              <a:gd name="T37" fmla="*/ 144 h 291"/>
              <a:gd name="T38" fmla="*/ 276 w 310"/>
              <a:gd name="T39" fmla="*/ 235 h 291"/>
              <a:gd name="T40" fmla="*/ 200 w 310"/>
              <a:gd name="T41" fmla="*/ 285 h 291"/>
              <a:gd name="T42" fmla="*/ 181 w 310"/>
              <a:gd name="T43" fmla="*/ 289 h 291"/>
              <a:gd name="T44" fmla="*/ 171 w 310"/>
              <a:gd name="T45" fmla="*/ 290 h 291"/>
              <a:gd name="T46" fmla="*/ 151 w 310"/>
              <a:gd name="T47" fmla="*/ 290 h 291"/>
              <a:gd name="T48" fmla="*/ 133 w 310"/>
              <a:gd name="T49" fmla="*/ 288 h 291"/>
              <a:gd name="T50" fmla="*/ 34 w 310"/>
              <a:gd name="T51" fmla="*/ 275 h 291"/>
              <a:gd name="T52" fmla="*/ 17 w 310"/>
              <a:gd name="T53" fmla="*/ 274 h 291"/>
              <a:gd name="T54" fmla="*/ 2 w 310"/>
              <a:gd name="T55" fmla="*/ 250 h 291"/>
              <a:gd name="T56" fmla="*/ 15 w 310"/>
              <a:gd name="T57" fmla="*/ 122 h 291"/>
              <a:gd name="T58" fmla="*/ 100 w 310"/>
              <a:gd name="T59" fmla="*/ 12 h 291"/>
              <a:gd name="T60" fmla="*/ 198 w 310"/>
              <a:gd name="T61" fmla="*/ 9 h 291"/>
              <a:gd name="T62" fmla="*/ 268 w 310"/>
              <a:gd name="T63" fmla="*/ 67 h 291"/>
              <a:gd name="T64" fmla="*/ 276 w 310"/>
              <a:gd name="T65" fmla="*/ 85 h 291"/>
              <a:gd name="T66" fmla="*/ 281 w 310"/>
              <a:gd name="T67" fmla="*/ 105 h 291"/>
              <a:gd name="T68" fmla="*/ 284 w 310"/>
              <a:gd name="T69" fmla="*/ 11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0" h="291">
                <a:moveTo>
                  <a:pt x="278" y="130"/>
                </a:moveTo>
                <a:cubicBezTo>
                  <a:pt x="271" y="128"/>
                  <a:pt x="268" y="124"/>
                  <a:pt x="268" y="120"/>
                </a:cubicBezTo>
                <a:cubicBezTo>
                  <a:pt x="268" y="119"/>
                  <a:pt x="268" y="118"/>
                  <a:pt x="268" y="117"/>
                </a:cubicBezTo>
                <a:cubicBezTo>
                  <a:pt x="268" y="116"/>
                  <a:pt x="268" y="115"/>
                  <a:pt x="268" y="114"/>
                </a:cubicBezTo>
                <a:cubicBezTo>
                  <a:pt x="268" y="112"/>
                  <a:pt x="269" y="110"/>
                  <a:pt x="268" y="108"/>
                </a:cubicBezTo>
                <a:cubicBezTo>
                  <a:pt x="266" y="93"/>
                  <a:pt x="261" y="78"/>
                  <a:pt x="253" y="65"/>
                </a:cubicBezTo>
                <a:cubicBezTo>
                  <a:pt x="245" y="52"/>
                  <a:pt x="234" y="41"/>
                  <a:pt x="222" y="33"/>
                </a:cubicBezTo>
                <a:cubicBezTo>
                  <a:pt x="210" y="24"/>
                  <a:pt x="196" y="18"/>
                  <a:pt x="182" y="15"/>
                </a:cubicBezTo>
                <a:cubicBezTo>
                  <a:pt x="168" y="12"/>
                  <a:pt x="154" y="12"/>
                  <a:pt x="141" y="14"/>
                </a:cubicBezTo>
                <a:cubicBezTo>
                  <a:pt x="110" y="18"/>
                  <a:pt x="82" y="31"/>
                  <a:pt x="60" y="53"/>
                </a:cubicBezTo>
                <a:cubicBezTo>
                  <a:pt x="50" y="63"/>
                  <a:pt x="40" y="76"/>
                  <a:pt x="34" y="90"/>
                </a:cubicBezTo>
                <a:cubicBezTo>
                  <a:pt x="33" y="92"/>
                  <a:pt x="32" y="94"/>
                  <a:pt x="31" y="96"/>
                </a:cubicBezTo>
                <a:cubicBezTo>
                  <a:pt x="30" y="101"/>
                  <a:pt x="30" y="101"/>
                  <a:pt x="30" y="101"/>
                </a:cubicBezTo>
                <a:cubicBezTo>
                  <a:pt x="29" y="103"/>
                  <a:pt x="28" y="105"/>
                  <a:pt x="28" y="107"/>
                </a:cubicBezTo>
                <a:cubicBezTo>
                  <a:pt x="26" y="113"/>
                  <a:pt x="26" y="113"/>
                  <a:pt x="26" y="113"/>
                </a:cubicBezTo>
                <a:cubicBezTo>
                  <a:pt x="26" y="115"/>
                  <a:pt x="25" y="116"/>
                  <a:pt x="25" y="118"/>
                </a:cubicBezTo>
                <a:cubicBezTo>
                  <a:pt x="24" y="124"/>
                  <a:pt x="24" y="124"/>
                  <a:pt x="24" y="124"/>
                </a:cubicBezTo>
                <a:cubicBezTo>
                  <a:pt x="24" y="126"/>
                  <a:pt x="24" y="128"/>
                  <a:pt x="23" y="131"/>
                </a:cubicBezTo>
                <a:cubicBezTo>
                  <a:pt x="23" y="138"/>
                  <a:pt x="23" y="138"/>
                  <a:pt x="23" y="138"/>
                </a:cubicBezTo>
                <a:cubicBezTo>
                  <a:pt x="21" y="160"/>
                  <a:pt x="20" y="182"/>
                  <a:pt x="18" y="204"/>
                </a:cubicBezTo>
                <a:cubicBezTo>
                  <a:pt x="14" y="238"/>
                  <a:pt x="14" y="238"/>
                  <a:pt x="14" y="238"/>
                </a:cubicBezTo>
                <a:cubicBezTo>
                  <a:pt x="14" y="242"/>
                  <a:pt x="14" y="242"/>
                  <a:pt x="14" y="242"/>
                </a:cubicBezTo>
                <a:cubicBezTo>
                  <a:pt x="14" y="243"/>
                  <a:pt x="14" y="244"/>
                  <a:pt x="14" y="245"/>
                </a:cubicBezTo>
                <a:cubicBezTo>
                  <a:pt x="13" y="250"/>
                  <a:pt x="13" y="250"/>
                  <a:pt x="13" y="250"/>
                </a:cubicBezTo>
                <a:cubicBezTo>
                  <a:pt x="11" y="262"/>
                  <a:pt x="11" y="262"/>
                  <a:pt x="11" y="262"/>
                </a:cubicBezTo>
                <a:cubicBezTo>
                  <a:pt x="15" y="263"/>
                  <a:pt x="20" y="264"/>
                  <a:pt x="26" y="265"/>
                </a:cubicBezTo>
                <a:cubicBezTo>
                  <a:pt x="31" y="265"/>
                  <a:pt x="31" y="265"/>
                  <a:pt x="31" y="265"/>
                </a:cubicBezTo>
                <a:cubicBezTo>
                  <a:pt x="37" y="266"/>
                  <a:pt x="37" y="266"/>
                  <a:pt x="37" y="266"/>
                </a:cubicBezTo>
                <a:cubicBezTo>
                  <a:pt x="49" y="267"/>
                  <a:pt x="49" y="267"/>
                  <a:pt x="49" y="267"/>
                </a:cubicBezTo>
                <a:cubicBezTo>
                  <a:pt x="64" y="269"/>
                  <a:pt x="80" y="271"/>
                  <a:pt x="95" y="273"/>
                </a:cubicBezTo>
                <a:cubicBezTo>
                  <a:pt x="107" y="274"/>
                  <a:pt x="118" y="276"/>
                  <a:pt x="129" y="277"/>
                </a:cubicBezTo>
                <a:cubicBezTo>
                  <a:pt x="138" y="278"/>
                  <a:pt x="138" y="278"/>
                  <a:pt x="138" y="278"/>
                </a:cubicBezTo>
                <a:cubicBezTo>
                  <a:pt x="141" y="278"/>
                  <a:pt x="143" y="279"/>
                  <a:pt x="146" y="279"/>
                </a:cubicBezTo>
                <a:cubicBezTo>
                  <a:pt x="152" y="279"/>
                  <a:pt x="158" y="280"/>
                  <a:pt x="164" y="279"/>
                </a:cubicBezTo>
                <a:cubicBezTo>
                  <a:pt x="189" y="278"/>
                  <a:pt x="214" y="271"/>
                  <a:pt x="235" y="258"/>
                </a:cubicBezTo>
                <a:cubicBezTo>
                  <a:pt x="256" y="244"/>
                  <a:pt x="275" y="226"/>
                  <a:pt x="287" y="203"/>
                </a:cubicBezTo>
                <a:cubicBezTo>
                  <a:pt x="299" y="180"/>
                  <a:pt x="304" y="155"/>
                  <a:pt x="303" y="130"/>
                </a:cubicBezTo>
                <a:cubicBezTo>
                  <a:pt x="308" y="132"/>
                  <a:pt x="310" y="138"/>
                  <a:pt x="310" y="144"/>
                </a:cubicBezTo>
                <a:cubicBezTo>
                  <a:pt x="310" y="151"/>
                  <a:pt x="308" y="157"/>
                  <a:pt x="308" y="162"/>
                </a:cubicBezTo>
                <a:cubicBezTo>
                  <a:pt x="304" y="188"/>
                  <a:pt x="293" y="214"/>
                  <a:pt x="276" y="235"/>
                </a:cubicBezTo>
                <a:cubicBezTo>
                  <a:pt x="259" y="256"/>
                  <a:pt x="235" y="272"/>
                  <a:pt x="210" y="282"/>
                </a:cubicBezTo>
                <a:cubicBezTo>
                  <a:pt x="207" y="283"/>
                  <a:pt x="204" y="284"/>
                  <a:pt x="200" y="285"/>
                </a:cubicBezTo>
                <a:cubicBezTo>
                  <a:pt x="197" y="286"/>
                  <a:pt x="194" y="287"/>
                  <a:pt x="191" y="287"/>
                </a:cubicBezTo>
                <a:cubicBezTo>
                  <a:pt x="181" y="289"/>
                  <a:pt x="181" y="289"/>
                  <a:pt x="181" y="289"/>
                </a:cubicBezTo>
                <a:cubicBezTo>
                  <a:pt x="176" y="290"/>
                  <a:pt x="176" y="290"/>
                  <a:pt x="176" y="290"/>
                </a:cubicBezTo>
                <a:cubicBezTo>
                  <a:pt x="171" y="290"/>
                  <a:pt x="171" y="290"/>
                  <a:pt x="171" y="290"/>
                </a:cubicBezTo>
                <a:cubicBezTo>
                  <a:pt x="161" y="290"/>
                  <a:pt x="161" y="290"/>
                  <a:pt x="161" y="290"/>
                </a:cubicBezTo>
                <a:cubicBezTo>
                  <a:pt x="158" y="291"/>
                  <a:pt x="154" y="290"/>
                  <a:pt x="151" y="290"/>
                </a:cubicBezTo>
                <a:cubicBezTo>
                  <a:pt x="148" y="290"/>
                  <a:pt x="144" y="290"/>
                  <a:pt x="141" y="289"/>
                </a:cubicBezTo>
                <a:cubicBezTo>
                  <a:pt x="133" y="288"/>
                  <a:pt x="133" y="288"/>
                  <a:pt x="133" y="288"/>
                </a:cubicBezTo>
                <a:cubicBezTo>
                  <a:pt x="110" y="285"/>
                  <a:pt x="88" y="282"/>
                  <a:pt x="66" y="279"/>
                </a:cubicBezTo>
                <a:cubicBezTo>
                  <a:pt x="55" y="277"/>
                  <a:pt x="45" y="276"/>
                  <a:pt x="34" y="275"/>
                </a:cubicBezTo>
                <a:cubicBezTo>
                  <a:pt x="25" y="274"/>
                  <a:pt x="25" y="274"/>
                  <a:pt x="25" y="274"/>
                </a:cubicBezTo>
                <a:cubicBezTo>
                  <a:pt x="17" y="274"/>
                  <a:pt x="17" y="274"/>
                  <a:pt x="17" y="274"/>
                </a:cubicBezTo>
                <a:cubicBezTo>
                  <a:pt x="0" y="273"/>
                  <a:pt x="0" y="273"/>
                  <a:pt x="0" y="273"/>
                </a:cubicBezTo>
                <a:cubicBezTo>
                  <a:pt x="1" y="265"/>
                  <a:pt x="1" y="257"/>
                  <a:pt x="2" y="250"/>
                </a:cubicBezTo>
                <a:cubicBezTo>
                  <a:pt x="2" y="242"/>
                  <a:pt x="3" y="235"/>
                  <a:pt x="4" y="228"/>
                </a:cubicBezTo>
                <a:cubicBezTo>
                  <a:pt x="7" y="193"/>
                  <a:pt x="11" y="158"/>
                  <a:pt x="15" y="122"/>
                </a:cubicBezTo>
                <a:cubicBezTo>
                  <a:pt x="19" y="89"/>
                  <a:pt x="36" y="59"/>
                  <a:pt x="61" y="37"/>
                </a:cubicBezTo>
                <a:cubicBezTo>
                  <a:pt x="73" y="27"/>
                  <a:pt x="86" y="18"/>
                  <a:pt x="100" y="12"/>
                </a:cubicBezTo>
                <a:cubicBezTo>
                  <a:pt x="115" y="5"/>
                  <a:pt x="131" y="1"/>
                  <a:pt x="147" y="1"/>
                </a:cubicBezTo>
                <a:cubicBezTo>
                  <a:pt x="164" y="0"/>
                  <a:pt x="182" y="3"/>
                  <a:pt x="198" y="9"/>
                </a:cubicBezTo>
                <a:cubicBezTo>
                  <a:pt x="214" y="15"/>
                  <a:pt x="229" y="25"/>
                  <a:pt x="243" y="36"/>
                </a:cubicBezTo>
                <a:cubicBezTo>
                  <a:pt x="253" y="45"/>
                  <a:pt x="261" y="55"/>
                  <a:pt x="268" y="67"/>
                </a:cubicBezTo>
                <a:cubicBezTo>
                  <a:pt x="269" y="70"/>
                  <a:pt x="271" y="72"/>
                  <a:pt x="272" y="76"/>
                </a:cubicBezTo>
                <a:cubicBezTo>
                  <a:pt x="274" y="79"/>
                  <a:pt x="275" y="82"/>
                  <a:pt x="276" y="85"/>
                </a:cubicBezTo>
                <a:cubicBezTo>
                  <a:pt x="278" y="88"/>
                  <a:pt x="278" y="91"/>
                  <a:pt x="279" y="95"/>
                </a:cubicBezTo>
                <a:cubicBezTo>
                  <a:pt x="280" y="98"/>
                  <a:pt x="281" y="102"/>
                  <a:pt x="281" y="105"/>
                </a:cubicBezTo>
                <a:cubicBezTo>
                  <a:pt x="282" y="107"/>
                  <a:pt x="282" y="109"/>
                  <a:pt x="283" y="111"/>
                </a:cubicBezTo>
                <a:cubicBezTo>
                  <a:pt x="283" y="113"/>
                  <a:pt x="284" y="116"/>
                  <a:pt x="284" y="118"/>
                </a:cubicBezTo>
                <a:cubicBezTo>
                  <a:pt x="284" y="122"/>
                  <a:pt x="283" y="127"/>
                  <a:pt x="278" y="130"/>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21" name="Freeform 12"/>
          <p:cNvSpPr/>
          <p:nvPr/>
        </p:nvSpPr>
        <p:spPr bwMode="auto">
          <a:xfrm>
            <a:off x="7612641" y="2398032"/>
            <a:ext cx="1258154" cy="1346987"/>
          </a:xfrm>
          <a:custGeom>
            <a:avLst/>
            <a:gdLst>
              <a:gd name="T0" fmla="*/ 120 w 290"/>
              <a:gd name="T1" fmla="*/ 41 h 310"/>
              <a:gd name="T2" fmla="*/ 114 w 290"/>
              <a:gd name="T3" fmla="*/ 41 h 310"/>
              <a:gd name="T4" fmla="*/ 65 w 290"/>
              <a:gd name="T5" fmla="*/ 57 h 310"/>
              <a:gd name="T6" fmla="*/ 15 w 290"/>
              <a:gd name="T7" fmla="*/ 128 h 310"/>
              <a:gd name="T8" fmla="*/ 53 w 290"/>
              <a:gd name="T9" fmla="*/ 249 h 310"/>
              <a:gd name="T10" fmla="*/ 95 w 290"/>
              <a:gd name="T11" fmla="*/ 278 h 310"/>
              <a:gd name="T12" fmla="*/ 107 w 290"/>
              <a:gd name="T13" fmla="*/ 282 h 310"/>
              <a:gd name="T14" fmla="*/ 118 w 290"/>
              <a:gd name="T15" fmla="*/ 285 h 310"/>
              <a:gd name="T16" fmla="*/ 130 w 290"/>
              <a:gd name="T17" fmla="*/ 286 h 310"/>
              <a:gd name="T18" fmla="*/ 204 w 290"/>
              <a:gd name="T19" fmla="*/ 292 h 310"/>
              <a:gd name="T20" fmla="*/ 242 w 290"/>
              <a:gd name="T21" fmla="*/ 296 h 310"/>
              <a:gd name="T22" fmla="*/ 250 w 290"/>
              <a:gd name="T23" fmla="*/ 297 h 310"/>
              <a:gd name="T24" fmla="*/ 264 w 290"/>
              <a:gd name="T25" fmla="*/ 283 h 310"/>
              <a:gd name="T26" fmla="*/ 266 w 290"/>
              <a:gd name="T27" fmla="*/ 273 h 310"/>
              <a:gd name="T28" fmla="*/ 273 w 290"/>
              <a:gd name="T29" fmla="*/ 214 h 310"/>
              <a:gd name="T30" fmla="*/ 278 w 290"/>
              <a:gd name="T31" fmla="*/ 172 h 310"/>
              <a:gd name="T32" fmla="*/ 279 w 290"/>
              <a:gd name="T33" fmla="*/ 145 h 310"/>
              <a:gd name="T34" fmla="*/ 203 w 290"/>
              <a:gd name="T35" fmla="*/ 23 h 310"/>
              <a:gd name="T36" fmla="*/ 144 w 290"/>
              <a:gd name="T37" fmla="*/ 0 h 310"/>
              <a:gd name="T38" fmla="*/ 235 w 290"/>
              <a:gd name="T39" fmla="*/ 34 h 310"/>
              <a:gd name="T40" fmla="*/ 284 w 290"/>
              <a:gd name="T41" fmla="*/ 109 h 310"/>
              <a:gd name="T42" fmla="*/ 289 w 290"/>
              <a:gd name="T43" fmla="*/ 129 h 310"/>
              <a:gd name="T44" fmla="*/ 290 w 290"/>
              <a:gd name="T45" fmla="*/ 139 h 310"/>
              <a:gd name="T46" fmla="*/ 290 w 290"/>
              <a:gd name="T47" fmla="*/ 159 h 310"/>
              <a:gd name="T48" fmla="*/ 288 w 290"/>
              <a:gd name="T49" fmla="*/ 177 h 310"/>
              <a:gd name="T50" fmla="*/ 275 w 290"/>
              <a:gd name="T51" fmla="*/ 276 h 310"/>
              <a:gd name="T52" fmla="*/ 273 w 290"/>
              <a:gd name="T53" fmla="*/ 293 h 310"/>
              <a:gd name="T54" fmla="*/ 249 w 290"/>
              <a:gd name="T55" fmla="*/ 308 h 310"/>
              <a:gd name="T56" fmla="*/ 122 w 290"/>
              <a:gd name="T57" fmla="*/ 295 h 310"/>
              <a:gd name="T58" fmla="*/ 12 w 290"/>
              <a:gd name="T59" fmla="*/ 209 h 310"/>
              <a:gd name="T60" fmla="*/ 9 w 290"/>
              <a:gd name="T61" fmla="*/ 112 h 310"/>
              <a:gd name="T62" fmla="*/ 105 w 290"/>
              <a:gd name="T63" fmla="*/ 28 h 310"/>
              <a:gd name="T64" fmla="*/ 118 w 290"/>
              <a:gd name="T65" fmla="*/ 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10">
                <a:moveTo>
                  <a:pt x="130" y="32"/>
                </a:moveTo>
                <a:cubicBezTo>
                  <a:pt x="127" y="39"/>
                  <a:pt x="124" y="41"/>
                  <a:pt x="120" y="41"/>
                </a:cubicBezTo>
                <a:cubicBezTo>
                  <a:pt x="119" y="42"/>
                  <a:pt x="118" y="41"/>
                  <a:pt x="117" y="41"/>
                </a:cubicBezTo>
                <a:cubicBezTo>
                  <a:pt x="116" y="41"/>
                  <a:pt x="115" y="41"/>
                  <a:pt x="114" y="41"/>
                </a:cubicBezTo>
                <a:cubicBezTo>
                  <a:pt x="112" y="41"/>
                  <a:pt x="110" y="41"/>
                  <a:pt x="108" y="41"/>
                </a:cubicBezTo>
                <a:cubicBezTo>
                  <a:pt x="93" y="43"/>
                  <a:pt x="78" y="49"/>
                  <a:pt x="65" y="57"/>
                </a:cubicBezTo>
                <a:cubicBezTo>
                  <a:pt x="52" y="65"/>
                  <a:pt x="41" y="76"/>
                  <a:pt x="32" y="88"/>
                </a:cubicBezTo>
                <a:cubicBezTo>
                  <a:pt x="24" y="100"/>
                  <a:pt x="18" y="114"/>
                  <a:pt x="15" y="128"/>
                </a:cubicBezTo>
                <a:cubicBezTo>
                  <a:pt x="12" y="141"/>
                  <a:pt x="12" y="155"/>
                  <a:pt x="14" y="169"/>
                </a:cubicBezTo>
                <a:cubicBezTo>
                  <a:pt x="18" y="199"/>
                  <a:pt x="31" y="227"/>
                  <a:pt x="53" y="249"/>
                </a:cubicBezTo>
                <a:cubicBezTo>
                  <a:pt x="63" y="260"/>
                  <a:pt x="76" y="269"/>
                  <a:pt x="90" y="276"/>
                </a:cubicBezTo>
                <a:cubicBezTo>
                  <a:pt x="92" y="277"/>
                  <a:pt x="94" y="278"/>
                  <a:pt x="95" y="278"/>
                </a:cubicBezTo>
                <a:cubicBezTo>
                  <a:pt x="101" y="280"/>
                  <a:pt x="101" y="280"/>
                  <a:pt x="101" y="280"/>
                </a:cubicBezTo>
                <a:cubicBezTo>
                  <a:pt x="103" y="281"/>
                  <a:pt x="105" y="282"/>
                  <a:pt x="107" y="282"/>
                </a:cubicBezTo>
                <a:cubicBezTo>
                  <a:pt x="112" y="284"/>
                  <a:pt x="112" y="284"/>
                  <a:pt x="112" y="284"/>
                </a:cubicBezTo>
                <a:cubicBezTo>
                  <a:pt x="114" y="284"/>
                  <a:pt x="116" y="285"/>
                  <a:pt x="118" y="285"/>
                </a:cubicBezTo>
                <a:cubicBezTo>
                  <a:pt x="124" y="286"/>
                  <a:pt x="124" y="286"/>
                  <a:pt x="124" y="286"/>
                </a:cubicBezTo>
                <a:cubicBezTo>
                  <a:pt x="126" y="286"/>
                  <a:pt x="128" y="286"/>
                  <a:pt x="130" y="286"/>
                </a:cubicBezTo>
                <a:cubicBezTo>
                  <a:pt x="137" y="287"/>
                  <a:pt x="137" y="287"/>
                  <a:pt x="137" y="287"/>
                </a:cubicBezTo>
                <a:cubicBezTo>
                  <a:pt x="160" y="288"/>
                  <a:pt x="182" y="290"/>
                  <a:pt x="204" y="292"/>
                </a:cubicBezTo>
                <a:cubicBezTo>
                  <a:pt x="238" y="295"/>
                  <a:pt x="238" y="295"/>
                  <a:pt x="238" y="295"/>
                </a:cubicBezTo>
                <a:cubicBezTo>
                  <a:pt x="242" y="296"/>
                  <a:pt x="242" y="296"/>
                  <a:pt x="242" y="296"/>
                </a:cubicBezTo>
                <a:cubicBezTo>
                  <a:pt x="243" y="296"/>
                  <a:pt x="243" y="296"/>
                  <a:pt x="244" y="296"/>
                </a:cubicBezTo>
                <a:cubicBezTo>
                  <a:pt x="250" y="297"/>
                  <a:pt x="250" y="297"/>
                  <a:pt x="250" y="297"/>
                </a:cubicBezTo>
                <a:cubicBezTo>
                  <a:pt x="262" y="299"/>
                  <a:pt x="262" y="299"/>
                  <a:pt x="262" y="299"/>
                </a:cubicBezTo>
                <a:cubicBezTo>
                  <a:pt x="263" y="295"/>
                  <a:pt x="263" y="289"/>
                  <a:pt x="264" y="283"/>
                </a:cubicBezTo>
                <a:cubicBezTo>
                  <a:pt x="265" y="279"/>
                  <a:pt x="265" y="279"/>
                  <a:pt x="265" y="279"/>
                </a:cubicBezTo>
                <a:cubicBezTo>
                  <a:pt x="266" y="273"/>
                  <a:pt x="266" y="273"/>
                  <a:pt x="266" y="273"/>
                </a:cubicBezTo>
                <a:cubicBezTo>
                  <a:pt x="267" y="261"/>
                  <a:pt x="267" y="261"/>
                  <a:pt x="267" y="261"/>
                </a:cubicBezTo>
                <a:cubicBezTo>
                  <a:pt x="269" y="246"/>
                  <a:pt x="271" y="230"/>
                  <a:pt x="273" y="214"/>
                </a:cubicBezTo>
                <a:cubicBezTo>
                  <a:pt x="274" y="203"/>
                  <a:pt x="275" y="192"/>
                  <a:pt x="277" y="180"/>
                </a:cubicBezTo>
                <a:cubicBezTo>
                  <a:pt x="278" y="172"/>
                  <a:pt x="278" y="172"/>
                  <a:pt x="278" y="172"/>
                </a:cubicBezTo>
                <a:cubicBezTo>
                  <a:pt x="278" y="169"/>
                  <a:pt x="278" y="166"/>
                  <a:pt x="279" y="163"/>
                </a:cubicBezTo>
                <a:cubicBezTo>
                  <a:pt x="279" y="157"/>
                  <a:pt x="280" y="151"/>
                  <a:pt x="279" y="145"/>
                </a:cubicBezTo>
                <a:cubicBezTo>
                  <a:pt x="278" y="121"/>
                  <a:pt x="271" y="96"/>
                  <a:pt x="258" y="75"/>
                </a:cubicBezTo>
                <a:cubicBezTo>
                  <a:pt x="244" y="53"/>
                  <a:pt x="225" y="35"/>
                  <a:pt x="203" y="23"/>
                </a:cubicBezTo>
                <a:cubicBezTo>
                  <a:pt x="180" y="11"/>
                  <a:pt x="155" y="5"/>
                  <a:pt x="130" y="7"/>
                </a:cubicBezTo>
                <a:cubicBezTo>
                  <a:pt x="132" y="1"/>
                  <a:pt x="138" y="0"/>
                  <a:pt x="144" y="0"/>
                </a:cubicBezTo>
                <a:cubicBezTo>
                  <a:pt x="151" y="0"/>
                  <a:pt x="157" y="2"/>
                  <a:pt x="162" y="2"/>
                </a:cubicBezTo>
                <a:cubicBezTo>
                  <a:pt x="188" y="5"/>
                  <a:pt x="214" y="16"/>
                  <a:pt x="235" y="34"/>
                </a:cubicBezTo>
                <a:cubicBezTo>
                  <a:pt x="256" y="51"/>
                  <a:pt x="272" y="74"/>
                  <a:pt x="281" y="100"/>
                </a:cubicBezTo>
                <a:cubicBezTo>
                  <a:pt x="283" y="103"/>
                  <a:pt x="283" y="106"/>
                  <a:pt x="284" y="109"/>
                </a:cubicBezTo>
                <a:cubicBezTo>
                  <a:pt x="285" y="113"/>
                  <a:pt x="286" y="116"/>
                  <a:pt x="287" y="119"/>
                </a:cubicBezTo>
                <a:cubicBezTo>
                  <a:pt x="289" y="129"/>
                  <a:pt x="289" y="129"/>
                  <a:pt x="289" y="129"/>
                </a:cubicBezTo>
                <a:cubicBezTo>
                  <a:pt x="289" y="134"/>
                  <a:pt x="289" y="134"/>
                  <a:pt x="289" y="134"/>
                </a:cubicBezTo>
                <a:cubicBezTo>
                  <a:pt x="290" y="139"/>
                  <a:pt x="290" y="139"/>
                  <a:pt x="290" y="139"/>
                </a:cubicBezTo>
                <a:cubicBezTo>
                  <a:pt x="290" y="149"/>
                  <a:pt x="290" y="149"/>
                  <a:pt x="290" y="149"/>
                </a:cubicBezTo>
                <a:cubicBezTo>
                  <a:pt x="290" y="152"/>
                  <a:pt x="290" y="156"/>
                  <a:pt x="290" y="159"/>
                </a:cubicBezTo>
                <a:cubicBezTo>
                  <a:pt x="290" y="162"/>
                  <a:pt x="289" y="165"/>
                  <a:pt x="289" y="168"/>
                </a:cubicBezTo>
                <a:cubicBezTo>
                  <a:pt x="288" y="177"/>
                  <a:pt x="288" y="177"/>
                  <a:pt x="288" y="177"/>
                </a:cubicBezTo>
                <a:cubicBezTo>
                  <a:pt x="285" y="200"/>
                  <a:pt x="282" y="222"/>
                  <a:pt x="278" y="244"/>
                </a:cubicBezTo>
                <a:cubicBezTo>
                  <a:pt x="277" y="255"/>
                  <a:pt x="276" y="265"/>
                  <a:pt x="275" y="276"/>
                </a:cubicBezTo>
                <a:cubicBezTo>
                  <a:pt x="274" y="285"/>
                  <a:pt x="274" y="285"/>
                  <a:pt x="274" y="285"/>
                </a:cubicBezTo>
                <a:cubicBezTo>
                  <a:pt x="273" y="293"/>
                  <a:pt x="273" y="293"/>
                  <a:pt x="273" y="293"/>
                </a:cubicBezTo>
                <a:cubicBezTo>
                  <a:pt x="272" y="310"/>
                  <a:pt x="272" y="310"/>
                  <a:pt x="272" y="310"/>
                </a:cubicBezTo>
                <a:cubicBezTo>
                  <a:pt x="265" y="309"/>
                  <a:pt x="257" y="309"/>
                  <a:pt x="249" y="308"/>
                </a:cubicBezTo>
                <a:cubicBezTo>
                  <a:pt x="242" y="308"/>
                  <a:pt x="235" y="307"/>
                  <a:pt x="228" y="306"/>
                </a:cubicBezTo>
                <a:cubicBezTo>
                  <a:pt x="193" y="303"/>
                  <a:pt x="158" y="299"/>
                  <a:pt x="122" y="295"/>
                </a:cubicBezTo>
                <a:cubicBezTo>
                  <a:pt x="89" y="291"/>
                  <a:pt x="59" y="274"/>
                  <a:pt x="37" y="249"/>
                </a:cubicBezTo>
                <a:cubicBezTo>
                  <a:pt x="27" y="237"/>
                  <a:pt x="18" y="224"/>
                  <a:pt x="12" y="209"/>
                </a:cubicBezTo>
                <a:cubicBezTo>
                  <a:pt x="5" y="195"/>
                  <a:pt x="1" y="179"/>
                  <a:pt x="1" y="162"/>
                </a:cubicBezTo>
                <a:cubicBezTo>
                  <a:pt x="0" y="145"/>
                  <a:pt x="3" y="128"/>
                  <a:pt x="9" y="112"/>
                </a:cubicBezTo>
                <a:cubicBezTo>
                  <a:pt x="15" y="95"/>
                  <a:pt x="24" y="80"/>
                  <a:pt x="36" y="67"/>
                </a:cubicBezTo>
                <a:cubicBezTo>
                  <a:pt x="53" y="47"/>
                  <a:pt x="77" y="33"/>
                  <a:pt x="105" y="28"/>
                </a:cubicBezTo>
                <a:cubicBezTo>
                  <a:pt x="107" y="28"/>
                  <a:pt x="109" y="27"/>
                  <a:pt x="111" y="27"/>
                </a:cubicBezTo>
                <a:cubicBezTo>
                  <a:pt x="113" y="26"/>
                  <a:pt x="116" y="25"/>
                  <a:pt x="118" y="26"/>
                </a:cubicBezTo>
                <a:cubicBezTo>
                  <a:pt x="122" y="26"/>
                  <a:pt x="126" y="27"/>
                  <a:pt x="130" y="32"/>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grpSp>
        <p:nvGrpSpPr>
          <p:cNvPr id="22" name="稻壳儿春秋广告/盗版必究        原创来源：http://chn.docer.com/works?userid=199329941#!/work_time"/>
          <p:cNvGrpSpPr/>
          <p:nvPr/>
        </p:nvGrpSpPr>
        <p:grpSpPr>
          <a:xfrm>
            <a:off x="7908353" y="4409082"/>
            <a:ext cx="511282" cy="292950"/>
            <a:chOff x="2063751" y="4281488"/>
            <a:chExt cx="587375" cy="336550"/>
          </a:xfrm>
          <a:solidFill>
            <a:schemeClr val="bg2">
              <a:lumMod val="25000"/>
            </a:schemeClr>
          </a:solidFill>
        </p:grpSpPr>
        <p:sp>
          <p:nvSpPr>
            <p:cNvPr id="23" name="稻壳儿春秋广告/盗版必究        原创来源：http://chn.docer.com/works?userid=199329941#!/work_time"/>
            <p:cNvSpPr/>
            <p:nvPr/>
          </p:nvSpPr>
          <p:spPr bwMode="auto">
            <a:xfrm>
              <a:off x="2063751" y="4281488"/>
              <a:ext cx="587375" cy="336550"/>
            </a:xfrm>
            <a:custGeom>
              <a:avLst/>
              <a:gdLst>
                <a:gd name="T0" fmla="*/ 0 w 370"/>
                <a:gd name="T1" fmla="*/ 204 h 212"/>
                <a:gd name="T2" fmla="*/ 0 w 370"/>
                <a:gd name="T3" fmla="*/ 8 h 212"/>
                <a:gd name="T4" fmla="*/ 0 w 370"/>
                <a:gd name="T5" fmla="*/ 0 h 212"/>
                <a:gd name="T6" fmla="*/ 7 w 370"/>
                <a:gd name="T7" fmla="*/ 0 h 212"/>
                <a:gd name="T8" fmla="*/ 363 w 370"/>
                <a:gd name="T9" fmla="*/ 0 h 212"/>
                <a:gd name="T10" fmla="*/ 370 w 370"/>
                <a:gd name="T11" fmla="*/ 0 h 212"/>
                <a:gd name="T12" fmla="*/ 370 w 370"/>
                <a:gd name="T13" fmla="*/ 8 h 212"/>
                <a:gd name="T14" fmla="*/ 370 w 370"/>
                <a:gd name="T15" fmla="*/ 212 h 212"/>
                <a:gd name="T16" fmla="*/ 355 w 370"/>
                <a:gd name="T17" fmla="*/ 212 h 212"/>
                <a:gd name="T18" fmla="*/ 355 w 370"/>
                <a:gd name="T19" fmla="*/ 15 h 212"/>
                <a:gd name="T20" fmla="*/ 14 w 370"/>
                <a:gd name="T21" fmla="*/ 15 h 212"/>
                <a:gd name="T22" fmla="*/ 14 w 370"/>
                <a:gd name="T23" fmla="*/ 204 h 212"/>
                <a:gd name="T24" fmla="*/ 0 w 370"/>
                <a:gd name="T25" fmla="*/ 20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12">
                  <a:moveTo>
                    <a:pt x="0" y="204"/>
                  </a:moveTo>
                  <a:lnTo>
                    <a:pt x="0" y="8"/>
                  </a:lnTo>
                  <a:lnTo>
                    <a:pt x="0" y="0"/>
                  </a:lnTo>
                  <a:lnTo>
                    <a:pt x="7" y="0"/>
                  </a:lnTo>
                  <a:lnTo>
                    <a:pt x="363" y="0"/>
                  </a:lnTo>
                  <a:lnTo>
                    <a:pt x="370" y="0"/>
                  </a:lnTo>
                  <a:lnTo>
                    <a:pt x="370" y="8"/>
                  </a:lnTo>
                  <a:lnTo>
                    <a:pt x="370" y="212"/>
                  </a:lnTo>
                  <a:lnTo>
                    <a:pt x="355" y="212"/>
                  </a:lnTo>
                  <a:lnTo>
                    <a:pt x="355" y="15"/>
                  </a:lnTo>
                  <a:lnTo>
                    <a:pt x="14" y="15"/>
                  </a:lnTo>
                  <a:lnTo>
                    <a:pt x="14" y="204"/>
                  </a:lnTo>
                  <a:lnTo>
                    <a:pt x="0" y="2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稻壳儿春秋广告/盗版必究        原创来源：http://chn.docer.com/works?userid=199329941#!/work_time"/>
            <p:cNvSpPr>
              <a:spLocks noEditPoints="1"/>
            </p:cNvSpPr>
            <p:nvPr/>
          </p:nvSpPr>
          <p:spPr bwMode="auto">
            <a:xfrm>
              <a:off x="2063751" y="4281488"/>
              <a:ext cx="211138" cy="336550"/>
            </a:xfrm>
            <a:custGeom>
              <a:avLst/>
              <a:gdLst>
                <a:gd name="T0" fmla="*/ 7 w 133"/>
                <a:gd name="T1" fmla="*/ 0 h 212"/>
                <a:gd name="T2" fmla="*/ 126 w 133"/>
                <a:gd name="T3" fmla="*/ 0 h 212"/>
                <a:gd name="T4" fmla="*/ 133 w 133"/>
                <a:gd name="T5" fmla="*/ 0 h 212"/>
                <a:gd name="T6" fmla="*/ 133 w 133"/>
                <a:gd name="T7" fmla="*/ 8 h 212"/>
                <a:gd name="T8" fmla="*/ 133 w 133"/>
                <a:gd name="T9" fmla="*/ 204 h 212"/>
                <a:gd name="T10" fmla="*/ 133 w 133"/>
                <a:gd name="T11" fmla="*/ 212 h 212"/>
                <a:gd name="T12" fmla="*/ 126 w 133"/>
                <a:gd name="T13" fmla="*/ 212 h 212"/>
                <a:gd name="T14" fmla="*/ 7 w 133"/>
                <a:gd name="T15" fmla="*/ 212 h 212"/>
                <a:gd name="T16" fmla="*/ 0 w 133"/>
                <a:gd name="T17" fmla="*/ 212 h 212"/>
                <a:gd name="T18" fmla="*/ 0 w 133"/>
                <a:gd name="T19" fmla="*/ 204 h 212"/>
                <a:gd name="T20" fmla="*/ 0 w 133"/>
                <a:gd name="T21" fmla="*/ 8 h 212"/>
                <a:gd name="T22" fmla="*/ 0 w 133"/>
                <a:gd name="T23" fmla="*/ 0 h 212"/>
                <a:gd name="T24" fmla="*/ 7 w 133"/>
                <a:gd name="T25" fmla="*/ 0 h 212"/>
                <a:gd name="T26" fmla="*/ 7 w 133"/>
                <a:gd name="T27" fmla="*/ 0 h 212"/>
                <a:gd name="T28" fmla="*/ 118 w 133"/>
                <a:gd name="T29" fmla="*/ 15 h 212"/>
                <a:gd name="T30" fmla="*/ 15 w 133"/>
                <a:gd name="T31" fmla="*/ 15 h 212"/>
                <a:gd name="T32" fmla="*/ 15 w 133"/>
                <a:gd name="T33" fmla="*/ 196 h 212"/>
                <a:gd name="T34" fmla="*/ 118 w 133"/>
                <a:gd name="T35" fmla="*/ 196 h 212"/>
                <a:gd name="T36" fmla="*/ 118 w 133"/>
                <a:gd name="T37" fmla="*/ 1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212">
                  <a:moveTo>
                    <a:pt x="7" y="0"/>
                  </a:moveTo>
                  <a:lnTo>
                    <a:pt x="126" y="0"/>
                  </a:lnTo>
                  <a:lnTo>
                    <a:pt x="133" y="0"/>
                  </a:lnTo>
                  <a:lnTo>
                    <a:pt x="133" y="8"/>
                  </a:lnTo>
                  <a:lnTo>
                    <a:pt x="133" y="204"/>
                  </a:lnTo>
                  <a:lnTo>
                    <a:pt x="133" y="212"/>
                  </a:lnTo>
                  <a:lnTo>
                    <a:pt x="126" y="212"/>
                  </a:lnTo>
                  <a:lnTo>
                    <a:pt x="7" y="212"/>
                  </a:lnTo>
                  <a:lnTo>
                    <a:pt x="0" y="212"/>
                  </a:lnTo>
                  <a:lnTo>
                    <a:pt x="0" y="204"/>
                  </a:lnTo>
                  <a:lnTo>
                    <a:pt x="0" y="8"/>
                  </a:lnTo>
                  <a:lnTo>
                    <a:pt x="0" y="0"/>
                  </a:lnTo>
                  <a:lnTo>
                    <a:pt x="7" y="0"/>
                  </a:lnTo>
                  <a:lnTo>
                    <a:pt x="7" y="0"/>
                  </a:lnTo>
                  <a:close/>
                  <a:moveTo>
                    <a:pt x="118" y="15"/>
                  </a:moveTo>
                  <a:lnTo>
                    <a:pt x="15" y="15"/>
                  </a:lnTo>
                  <a:lnTo>
                    <a:pt x="15" y="196"/>
                  </a:lnTo>
                  <a:lnTo>
                    <a:pt x="118" y="196"/>
                  </a:lnTo>
                  <a:lnTo>
                    <a:pt x="118"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稻壳儿春秋广告/盗版必究        原创来源：http://chn.docer.com/works?userid=199329941#!/work_time"/>
            <p:cNvSpPr>
              <a:spLocks noChangeArrowheads="1"/>
            </p:cNvSpPr>
            <p:nvPr/>
          </p:nvSpPr>
          <p:spPr bwMode="auto">
            <a:xfrm>
              <a:off x="2081213" y="4359276"/>
              <a:ext cx="182563"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稻壳儿春秋广告/盗版必究        原创来源：http://chn.docer.com/works?userid=199329941#!/work_time"/>
            <p:cNvSpPr>
              <a:spLocks noChangeArrowheads="1"/>
            </p:cNvSpPr>
            <p:nvPr/>
          </p:nvSpPr>
          <p:spPr bwMode="auto">
            <a:xfrm>
              <a:off x="2081213" y="4437063"/>
              <a:ext cx="182563"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稻壳儿春秋广告/盗版必究        原创来源：http://chn.docer.com/works?userid=199329941#!/work_time"/>
            <p:cNvSpPr>
              <a:spLocks noChangeArrowheads="1"/>
            </p:cNvSpPr>
            <p:nvPr/>
          </p:nvSpPr>
          <p:spPr bwMode="auto">
            <a:xfrm>
              <a:off x="2081213" y="4514851"/>
              <a:ext cx="182563"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稻壳儿春秋广告/盗版必究        原创来源：http://chn.docer.com/works?userid=199329941#!/work_time"/>
            <p:cNvSpPr>
              <a:spLocks noChangeArrowheads="1"/>
            </p:cNvSpPr>
            <p:nvPr/>
          </p:nvSpPr>
          <p:spPr bwMode="auto">
            <a:xfrm>
              <a:off x="2081213" y="4592638"/>
              <a:ext cx="182563"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稻壳儿春秋广告/盗版必究        原创来源：http://chn.docer.com/works?userid=199329941#!/work_time"/>
            <p:cNvSpPr>
              <a:spLocks noChangeArrowheads="1"/>
            </p:cNvSpPr>
            <p:nvPr/>
          </p:nvSpPr>
          <p:spPr bwMode="auto">
            <a:xfrm>
              <a:off x="2163763" y="4318001"/>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稻壳儿春秋广告/盗版必究        原创来源：http://chn.docer.com/works?userid=199329941#!/work_time"/>
            <p:cNvSpPr>
              <a:spLocks noChangeArrowheads="1"/>
            </p:cNvSpPr>
            <p:nvPr/>
          </p:nvSpPr>
          <p:spPr bwMode="auto">
            <a:xfrm>
              <a:off x="2163763" y="4397376"/>
              <a:ext cx="17463" cy="15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稻壳儿春秋广告/盗版必究        原创来源：http://chn.docer.com/works?userid=199329941#!/work_time"/>
            <p:cNvSpPr>
              <a:spLocks noChangeArrowheads="1"/>
            </p:cNvSpPr>
            <p:nvPr/>
          </p:nvSpPr>
          <p:spPr bwMode="auto">
            <a:xfrm>
              <a:off x="2163763" y="4475163"/>
              <a:ext cx="17463" cy="15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稻壳儿春秋广告/盗版必究        原创来源：http://chn.docer.com/works?userid=199329941#!/work_time"/>
            <p:cNvSpPr>
              <a:spLocks noChangeArrowheads="1"/>
            </p:cNvSpPr>
            <p:nvPr/>
          </p:nvSpPr>
          <p:spPr bwMode="auto">
            <a:xfrm>
              <a:off x="2163763" y="4552951"/>
              <a:ext cx="17463" cy="15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稻壳儿春秋广告/盗版必究        原创来源：http://chn.docer.com/works?userid=199329941#!/work_time"/>
            <p:cNvSpPr>
              <a:spLocks noChangeArrowheads="1"/>
            </p:cNvSpPr>
            <p:nvPr/>
          </p:nvSpPr>
          <p:spPr bwMode="auto">
            <a:xfrm>
              <a:off x="2287588" y="4333876"/>
              <a:ext cx="32702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34" name="稻壳儿春秋广告/盗版必究        原创来源：http://chn.docer.com/works?userid=199329941#!/work_time"/>
          <p:cNvGrpSpPr/>
          <p:nvPr/>
        </p:nvGrpSpPr>
        <p:grpSpPr>
          <a:xfrm>
            <a:off x="8026544" y="2855234"/>
            <a:ext cx="511282" cy="512664"/>
            <a:chOff x="2965451" y="4154488"/>
            <a:chExt cx="587375" cy="588963"/>
          </a:xfrm>
          <a:solidFill>
            <a:schemeClr val="bg2">
              <a:lumMod val="25000"/>
            </a:schemeClr>
          </a:solidFill>
        </p:grpSpPr>
        <p:sp>
          <p:nvSpPr>
            <p:cNvPr id="35" name="稻壳儿春秋广告/盗版必究        原创来源：http://chn.docer.com/works?userid=199329941#!/work_time"/>
            <p:cNvSpPr>
              <a:spLocks noEditPoints="1"/>
            </p:cNvSpPr>
            <p:nvPr/>
          </p:nvSpPr>
          <p:spPr bwMode="auto">
            <a:xfrm>
              <a:off x="3198813" y="4387851"/>
              <a:ext cx="122238" cy="122238"/>
            </a:xfrm>
            <a:custGeom>
              <a:avLst/>
              <a:gdLst>
                <a:gd name="T0" fmla="*/ 25 w 149"/>
                <a:gd name="T1" fmla="*/ 20 h 149"/>
                <a:gd name="T2" fmla="*/ 78 w 149"/>
                <a:gd name="T3" fmla="*/ 1 h 149"/>
                <a:gd name="T4" fmla="*/ 129 w 149"/>
                <a:gd name="T5" fmla="*/ 26 h 149"/>
                <a:gd name="T6" fmla="*/ 148 w 149"/>
                <a:gd name="T7" fmla="*/ 79 h 149"/>
                <a:gd name="T8" fmla="*/ 123 w 149"/>
                <a:gd name="T9" fmla="*/ 130 h 149"/>
                <a:gd name="T10" fmla="*/ 70 w 149"/>
                <a:gd name="T11" fmla="*/ 148 h 149"/>
                <a:gd name="T12" fmla="*/ 19 w 149"/>
                <a:gd name="T13" fmla="*/ 124 h 149"/>
                <a:gd name="T14" fmla="*/ 1 w 149"/>
                <a:gd name="T15" fmla="*/ 71 h 149"/>
                <a:gd name="T16" fmla="*/ 25 w 149"/>
                <a:gd name="T17" fmla="*/ 20 h 149"/>
                <a:gd name="T18" fmla="*/ 77 w 149"/>
                <a:gd name="T19" fmla="*/ 30 h 149"/>
                <a:gd name="T20" fmla="*/ 44 w 149"/>
                <a:gd name="T21" fmla="*/ 41 h 149"/>
                <a:gd name="T22" fmla="*/ 29 w 149"/>
                <a:gd name="T23" fmla="*/ 72 h 149"/>
                <a:gd name="T24" fmla="*/ 41 w 149"/>
                <a:gd name="T25" fmla="*/ 105 h 149"/>
                <a:gd name="T26" fmla="*/ 72 w 149"/>
                <a:gd name="T27" fmla="*/ 120 h 149"/>
                <a:gd name="T28" fmla="*/ 104 w 149"/>
                <a:gd name="T29" fmla="*/ 108 h 149"/>
                <a:gd name="T30" fmla="*/ 119 w 149"/>
                <a:gd name="T31" fmla="*/ 77 h 149"/>
                <a:gd name="T32" fmla="*/ 108 w 149"/>
                <a:gd name="T33" fmla="*/ 45 h 149"/>
                <a:gd name="T34" fmla="*/ 77 w 149"/>
                <a:gd name="T35" fmla="*/ 3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 h="149">
                  <a:moveTo>
                    <a:pt x="25" y="20"/>
                  </a:moveTo>
                  <a:cubicBezTo>
                    <a:pt x="40" y="7"/>
                    <a:pt x="59" y="0"/>
                    <a:pt x="78" y="1"/>
                  </a:cubicBezTo>
                  <a:cubicBezTo>
                    <a:pt x="97" y="3"/>
                    <a:pt x="115" y="11"/>
                    <a:pt x="129" y="26"/>
                  </a:cubicBezTo>
                  <a:cubicBezTo>
                    <a:pt x="142" y="41"/>
                    <a:pt x="149" y="60"/>
                    <a:pt x="148" y="79"/>
                  </a:cubicBezTo>
                  <a:cubicBezTo>
                    <a:pt x="146" y="98"/>
                    <a:pt x="138" y="116"/>
                    <a:pt x="123" y="130"/>
                  </a:cubicBezTo>
                  <a:cubicBezTo>
                    <a:pt x="108" y="143"/>
                    <a:pt x="89" y="149"/>
                    <a:pt x="70" y="148"/>
                  </a:cubicBezTo>
                  <a:cubicBezTo>
                    <a:pt x="51" y="147"/>
                    <a:pt x="33" y="139"/>
                    <a:pt x="19" y="124"/>
                  </a:cubicBezTo>
                  <a:cubicBezTo>
                    <a:pt x="6" y="109"/>
                    <a:pt x="0" y="90"/>
                    <a:pt x="1" y="71"/>
                  </a:cubicBezTo>
                  <a:cubicBezTo>
                    <a:pt x="2" y="52"/>
                    <a:pt x="10" y="34"/>
                    <a:pt x="25" y="20"/>
                  </a:cubicBezTo>
                  <a:close/>
                  <a:moveTo>
                    <a:pt x="77" y="30"/>
                  </a:moveTo>
                  <a:cubicBezTo>
                    <a:pt x="65" y="30"/>
                    <a:pt x="53" y="33"/>
                    <a:pt x="44" y="41"/>
                  </a:cubicBezTo>
                  <a:cubicBezTo>
                    <a:pt x="35" y="50"/>
                    <a:pt x="30" y="61"/>
                    <a:pt x="29" y="72"/>
                  </a:cubicBezTo>
                  <a:cubicBezTo>
                    <a:pt x="29" y="84"/>
                    <a:pt x="32" y="96"/>
                    <a:pt x="41" y="105"/>
                  </a:cubicBezTo>
                  <a:cubicBezTo>
                    <a:pt x="49" y="114"/>
                    <a:pt x="60" y="119"/>
                    <a:pt x="72" y="120"/>
                  </a:cubicBezTo>
                  <a:cubicBezTo>
                    <a:pt x="83" y="120"/>
                    <a:pt x="95" y="117"/>
                    <a:pt x="104" y="108"/>
                  </a:cubicBezTo>
                  <a:cubicBezTo>
                    <a:pt x="113" y="100"/>
                    <a:pt x="118" y="89"/>
                    <a:pt x="119" y="77"/>
                  </a:cubicBezTo>
                  <a:cubicBezTo>
                    <a:pt x="120" y="66"/>
                    <a:pt x="116" y="54"/>
                    <a:pt x="108" y="45"/>
                  </a:cubicBezTo>
                  <a:cubicBezTo>
                    <a:pt x="99" y="36"/>
                    <a:pt x="88" y="31"/>
                    <a:pt x="7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稻壳儿春秋广告/盗版必究        原创来源：http://chn.docer.com/works?userid=199329941#!/work_time"/>
            <p:cNvSpPr>
              <a:spLocks noEditPoints="1"/>
            </p:cNvSpPr>
            <p:nvPr/>
          </p:nvSpPr>
          <p:spPr bwMode="auto">
            <a:xfrm>
              <a:off x="2965451" y="4154488"/>
              <a:ext cx="587375" cy="588963"/>
            </a:xfrm>
            <a:custGeom>
              <a:avLst/>
              <a:gdLst>
                <a:gd name="T0" fmla="*/ 54 w 720"/>
                <a:gd name="T1" fmla="*/ 0 h 720"/>
                <a:gd name="T2" fmla="*/ 666 w 720"/>
                <a:gd name="T3" fmla="*/ 0 h 720"/>
                <a:gd name="T4" fmla="*/ 704 w 720"/>
                <a:gd name="T5" fmla="*/ 16 h 720"/>
                <a:gd name="T6" fmla="*/ 720 w 720"/>
                <a:gd name="T7" fmla="*/ 54 h 720"/>
                <a:gd name="T8" fmla="*/ 720 w 720"/>
                <a:gd name="T9" fmla="*/ 666 h 720"/>
                <a:gd name="T10" fmla="*/ 704 w 720"/>
                <a:gd name="T11" fmla="*/ 704 h 720"/>
                <a:gd name="T12" fmla="*/ 666 w 720"/>
                <a:gd name="T13" fmla="*/ 720 h 720"/>
                <a:gd name="T14" fmla="*/ 54 w 720"/>
                <a:gd name="T15" fmla="*/ 720 h 720"/>
                <a:gd name="T16" fmla="*/ 16 w 720"/>
                <a:gd name="T17" fmla="*/ 704 h 720"/>
                <a:gd name="T18" fmla="*/ 0 w 720"/>
                <a:gd name="T19" fmla="*/ 666 h 720"/>
                <a:gd name="T20" fmla="*/ 0 w 720"/>
                <a:gd name="T21" fmla="*/ 54 h 720"/>
                <a:gd name="T22" fmla="*/ 16 w 720"/>
                <a:gd name="T23" fmla="*/ 16 h 720"/>
                <a:gd name="T24" fmla="*/ 54 w 720"/>
                <a:gd name="T25" fmla="*/ 0 h 720"/>
                <a:gd name="T26" fmla="*/ 666 w 720"/>
                <a:gd name="T27" fmla="*/ 29 h 720"/>
                <a:gd name="T28" fmla="*/ 54 w 720"/>
                <a:gd name="T29" fmla="*/ 29 h 720"/>
                <a:gd name="T30" fmla="*/ 37 w 720"/>
                <a:gd name="T31" fmla="*/ 36 h 720"/>
                <a:gd name="T32" fmla="*/ 29 w 720"/>
                <a:gd name="T33" fmla="*/ 54 h 720"/>
                <a:gd name="T34" fmla="*/ 29 w 720"/>
                <a:gd name="T35" fmla="*/ 666 h 720"/>
                <a:gd name="T36" fmla="*/ 37 w 720"/>
                <a:gd name="T37" fmla="*/ 683 h 720"/>
                <a:gd name="T38" fmla="*/ 54 w 720"/>
                <a:gd name="T39" fmla="*/ 691 h 720"/>
                <a:gd name="T40" fmla="*/ 666 w 720"/>
                <a:gd name="T41" fmla="*/ 691 h 720"/>
                <a:gd name="T42" fmla="*/ 684 w 720"/>
                <a:gd name="T43" fmla="*/ 683 h 720"/>
                <a:gd name="T44" fmla="*/ 691 w 720"/>
                <a:gd name="T45" fmla="*/ 666 h 720"/>
                <a:gd name="T46" fmla="*/ 691 w 720"/>
                <a:gd name="T47" fmla="*/ 54 h 720"/>
                <a:gd name="T48" fmla="*/ 684 w 720"/>
                <a:gd name="T49" fmla="*/ 36 h 720"/>
                <a:gd name="T50" fmla="*/ 666 w 720"/>
                <a:gd name="T51" fmla="*/ 29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0" h="720">
                  <a:moveTo>
                    <a:pt x="54" y="0"/>
                  </a:moveTo>
                  <a:cubicBezTo>
                    <a:pt x="666" y="0"/>
                    <a:pt x="666" y="0"/>
                    <a:pt x="666" y="0"/>
                  </a:cubicBezTo>
                  <a:cubicBezTo>
                    <a:pt x="681" y="0"/>
                    <a:pt x="694" y="6"/>
                    <a:pt x="704" y="16"/>
                  </a:cubicBezTo>
                  <a:cubicBezTo>
                    <a:pt x="714" y="26"/>
                    <a:pt x="720" y="39"/>
                    <a:pt x="720" y="54"/>
                  </a:cubicBezTo>
                  <a:cubicBezTo>
                    <a:pt x="720" y="666"/>
                    <a:pt x="720" y="666"/>
                    <a:pt x="720" y="666"/>
                  </a:cubicBezTo>
                  <a:cubicBezTo>
                    <a:pt x="720" y="681"/>
                    <a:pt x="714" y="694"/>
                    <a:pt x="704" y="704"/>
                  </a:cubicBezTo>
                  <a:cubicBezTo>
                    <a:pt x="694" y="713"/>
                    <a:pt x="681" y="720"/>
                    <a:pt x="666" y="720"/>
                  </a:cubicBezTo>
                  <a:cubicBezTo>
                    <a:pt x="54" y="720"/>
                    <a:pt x="54" y="720"/>
                    <a:pt x="54" y="720"/>
                  </a:cubicBezTo>
                  <a:cubicBezTo>
                    <a:pt x="40" y="720"/>
                    <a:pt x="26" y="713"/>
                    <a:pt x="16" y="704"/>
                  </a:cubicBezTo>
                  <a:cubicBezTo>
                    <a:pt x="7" y="694"/>
                    <a:pt x="0" y="681"/>
                    <a:pt x="0" y="666"/>
                  </a:cubicBezTo>
                  <a:cubicBezTo>
                    <a:pt x="0" y="54"/>
                    <a:pt x="0" y="54"/>
                    <a:pt x="0" y="54"/>
                  </a:cubicBezTo>
                  <a:cubicBezTo>
                    <a:pt x="0" y="39"/>
                    <a:pt x="7" y="26"/>
                    <a:pt x="16" y="16"/>
                  </a:cubicBezTo>
                  <a:cubicBezTo>
                    <a:pt x="26" y="6"/>
                    <a:pt x="40" y="0"/>
                    <a:pt x="54" y="0"/>
                  </a:cubicBezTo>
                  <a:close/>
                  <a:moveTo>
                    <a:pt x="666" y="29"/>
                  </a:moveTo>
                  <a:cubicBezTo>
                    <a:pt x="54" y="29"/>
                    <a:pt x="54" y="29"/>
                    <a:pt x="54" y="29"/>
                  </a:cubicBezTo>
                  <a:cubicBezTo>
                    <a:pt x="47" y="29"/>
                    <a:pt x="41" y="32"/>
                    <a:pt x="37" y="36"/>
                  </a:cubicBezTo>
                  <a:cubicBezTo>
                    <a:pt x="32" y="41"/>
                    <a:pt x="29" y="47"/>
                    <a:pt x="29" y="54"/>
                  </a:cubicBezTo>
                  <a:cubicBezTo>
                    <a:pt x="29" y="666"/>
                    <a:pt x="29" y="666"/>
                    <a:pt x="29" y="666"/>
                  </a:cubicBezTo>
                  <a:cubicBezTo>
                    <a:pt x="29" y="673"/>
                    <a:pt x="32" y="679"/>
                    <a:pt x="37" y="683"/>
                  </a:cubicBezTo>
                  <a:cubicBezTo>
                    <a:pt x="41" y="688"/>
                    <a:pt x="47" y="691"/>
                    <a:pt x="54" y="691"/>
                  </a:cubicBezTo>
                  <a:cubicBezTo>
                    <a:pt x="666" y="691"/>
                    <a:pt x="666" y="691"/>
                    <a:pt x="666" y="691"/>
                  </a:cubicBezTo>
                  <a:cubicBezTo>
                    <a:pt x="673" y="691"/>
                    <a:pt x="679" y="688"/>
                    <a:pt x="684" y="683"/>
                  </a:cubicBezTo>
                  <a:cubicBezTo>
                    <a:pt x="688" y="679"/>
                    <a:pt x="691" y="673"/>
                    <a:pt x="691" y="666"/>
                  </a:cubicBezTo>
                  <a:cubicBezTo>
                    <a:pt x="691" y="54"/>
                    <a:pt x="691" y="54"/>
                    <a:pt x="691" y="54"/>
                  </a:cubicBezTo>
                  <a:cubicBezTo>
                    <a:pt x="691" y="47"/>
                    <a:pt x="688" y="41"/>
                    <a:pt x="684" y="36"/>
                  </a:cubicBezTo>
                  <a:cubicBezTo>
                    <a:pt x="679" y="32"/>
                    <a:pt x="673" y="29"/>
                    <a:pt x="66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稻壳儿春秋广告/盗版必究        原创来源：http://chn.docer.com/works?userid=199329941#!/work_time"/>
            <p:cNvSpPr>
              <a:spLocks noEditPoints="1"/>
            </p:cNvSpPr>
            <p:nvPr/>
          </p:nvSpPr>
          <p:spPr bwMode="auto">
            <a:xfrm>
              <a:off x="3076576" y="4251326"/>
              <a:ext cx="120650" cy="122238"/>
            </a:xfrm>
            <a:custGeom>
              <a:avLst/>
              <a:gdLst>
                <a:gd name="T0" fmla="*/ 25 w 149"/>
                <a:gd name="T1" fmla="*/ 21 h 149"/>
                <a:gd name="T2" fmla="*/ 25 w 149"/>
                <a:gd name="T3" fmla="*/ 21 h 149"/>
                <a:gd name="T4" fmla="*/ 26 w 149"/>
                <a:gd name="T5" fmla="*/ 20 h 149"/>
                <a:gd name="T6" fmla="*/ 79 w 149"/>
                <a:gd name="T7" fmla="*/ 1 h 149"/>
                <a:gd name="T8" fmla="*/ 129 w 149"/>
                <a:gd name="T9" fmla="*/ 25 h 149"/>
                <a:gd name="T10" fmla="*/ 129 w 149"/>
                <a:gd name="T11" fmla="*/ 25 h 149"/>
                <a:gd name="T12" fmla="*/ 129 w 149"/>
                <a:gd name="T13" fmla="*/ 25 h 149"/>
                <a:gd name="T14" fmla="*/ 129 w 149"/>
                <a:gd name="T15" fmla="*/ 25 h 149"/>
                <a:gd name="T16" fmla="*/ 130 w 149"/>
                <a:gd name="T17" fmla="*/ 26 h 149"/>
                <a:gd name="T18" fmla="*/ 148 w 149"/>
                <a:gd name="T19" fmla="*/ 79 h 149"/>
                <a:gd name="T20" fmla="*/ 124 w 149"/>
                <a:gd name="T21" fmla="*/ 129 h 149"/>
                <a:gd name="T22" fmla="*/ 124 w 149"/>
                <a:gd name="T23" fmla="*/ 129 h 149"/>
                <a:gd name="T24" fmla="*/ 124 w 149"/>
                <a:gd name="T25" fmla="*/ 129 h 149"/>
                <a:gd name="T26" fmla="*/ 124 w 149"/>
                <a:gd name="T27" fmla="*/ 129 h 149"/>
                <a:gd name="T28" fmla="*/ 124 w 149"/>
                <a:gd name="T29" fmla="*/ 130 h 149"/>
                <a:gd name="T30" fmla="*/ 71 w 149"/>
                <a:gd name="T31" fmla="*/ 148 h 149"/>
                <a:gd name="T32" fmla="*/ 21 w 149"/>
                <a:gd name="T33" fmla="*/ 124 h 149"/>
                <a:gd name="T34" fmla="*/ 21 w 149"/>
                <a:gd name="T35" fmla="*/ 124 h 149"/>
                <a:gd name="T36" fmla="*/ 21 w 149"/>
                <a:gd name="T37" fmla="*/ 124 h 149"/>
                <a:gd name="T38" fmla="*/ 21 w 149"/>
                <a:gd name="T39" fmla="*/ 124 h 149"/>
                <a:gd name="T40" fmla="*/ 20 w 149"/>
                <a:gd name="T41" fmla="*/ 124 h 149"/>
                <a:gd name="T42" fmla="*/ 1 w 149"/>
                <a:gd name="T43" fmla="*/ 71 h 149"/>
                <a:gd name="T44" fmla="*/ 25 w 149"/>
                <a:gd name="T45" fmla="*/ 21 h 149"/>
                <a:gd name="T46" fmla="*/ 25 w 149"/>
                <a:gd name="T47" fmla="*/ 21 h 149"/>
                <a:gd name="T48" fmla="*/ 25 w 149"/>
                <a:gd name="T49" fmla="*/ 21 h 149"/>
                <a:gd name="T50" fmla="*/ 46 w 149"/>
                <a:gd name="T51" fmla="*/ 41 h 149"/>
                <a:gd name="T52" fmla="*/ 46 w 149"/>
                <a:gd name="T53" fmla="*/ 41 h 149"/>
                <a:gd name="T54" fmla="*/ 46 w 149"/>
                <a:gd name="T55" fmla="*/ 41 h 149"/>
                <a:gd name="T56" fmla="*/ 46 w 149"/>
                <a:gd name="T57" fmla="*/ 41 h 149"/>
                <a:gd name="T58" fmla="*/ 45 w 149"/>
                <a:gd name="T59" fmla="*/ 41 h 149"/>
                <a:gd name="T60" fmla="*/ 30 w 149"/>
                <a:gd name="T61" fmla="*/ 72 h 149"/>
                <a:gd name="T62" fmla="*/ 41 w 149"/>
                <a:gd name="T63" fmla="*/ 104 h 149"/>
                <a:gd name="T64" fmla="*/ 41 w 149"/>
                <a:gd name="T65" fmla="*/ 104 h 149"/>
                <a:gd name="T66" fmla="*/ 41 w 149"/>
                <a:gd name="T67" fmla="*/ 104 h 149"/>
                <a:gd name="T68" fmla="*/ 41 w 149"/>
                <a:gd name="T69" fmla="*/ 104 h 149"/>
                <a:gd name="T70" fmla="*/ 41 w 149"/>
                <a:gd name="T71" fmla="*/ 105 h 149"/>
                <a:gd name="T72" fmla="*/ 72 w 149"/>
                <a:gd name="T73" fmla="*/ 120 h 149"/>
                <a:gd name="T74" fmla="*/ 104 w 149"/>
                <a:gd name="T75" fmla="*/ 109 h 149"/>
                <a:gd name="T76" fmla="*/ 104 w 149"/>
                <a:gd name="T77" fmla="*/ 109 h 149"/>
                <a:gd name="T78" fmla="*/ 104 w 149"/>
                <a:gd name="T79" fmla="*/ 109 h 149"/>
                <a:gd name="T80" fmla="*/ 104 w 149"/>
                <a:gd name="T81" fmla="*/ 109 h 149"/>
                <a:gd name="T82" fmla="*/ 105 w 149"/>
                <a:gd name="T83" fmla="*/ 108 h 149"/>
                <a:gd name="T84" fmla="*/ 120 w 149"/>
                <a:gd name="T85" fmla="*/ 77 h 149"/>
                <a:gd name="T86" fmla="*/ 109 w 149"/>
                <a:gd name="T87" fmla="*/ 46 h 149"/>
                <a:gd name="T88" fmla="*/ 109 w 149"/>
                <a:gd name="T89" fmla="*/ 46 h 149"/>
                <a:gd name="T90" fmla="*/ 109 w 149"/>
                <a:gd name="T91" fmla="*/ 46 h 149"/>
                <a:gd name="T92" fmla="*/ 109 w 149"/>
                <a:gd name="T93" fmla="*/ 46 h 149"/>
                <a:gd name="T94" fmla="*/ 108 w 149"/>
                <a:gd name="T95" fmla="*/ 45 h 149"/>
                <a:gd name="T96" fmla="*/ 77 w 149"/>
                <a:gd name="T97" fmla="*/ 30 h 149"/>
                <a:gd name="T98" fmla="*/ 46 w 149"/>
                <a:gd name="T99" fmla="*/ 4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9" h="149">
                  <a:moveTo>
                    <a:pt x="25" y="21"/>
                  </a:moveTo>
                  <a:cubicBezTo>
                    <a:pt x="25" y="21"/>
                    <a:pt x="25" y="21"/>
                    <a:pt x="25" y="21"/>
                  </a:cubicBezTo>
                  <a:cubicBezTo>
                    <a:pt x="26" y="20"/>
                    <a:pt x="26" y="20"/>
                    <a:pt x="26" y="20"/>
                  </a:cubicBezTo>
                  <a:cubicBezTo>
                    <a:pt x="41" y="6"/>
                    <a:pt x="60" y="0"/>
                    <a:pt x="79" y="1"/>
                  </a:cubicBezTo>
                  <a:cubicBezTo>
                    <a:pt x="97" y="2"/>
                    <a:pt x="116" y="10"/>
                    <a:pt x="129" y="25"/>
                  </a:cubicBezTo>
                  <a:cubicBezTo>
                    <a:pt x="129" y="25"/>
                    <a:pt x="129" y="25"/>
                    <a:pt x="129" y="25"/>
                  </a:cubicBezTo>
                  <a:cubicBezTo>
                    <a:pt x="129" y="25"/>
                    <a:pt x="129" y="25"/>
                    <a:pt x="129" y="25"/>
                  </a:cubicBezTo>
                  <a:cubicBezTo>
                    <a:pt x="129" y="25"/>
                    <a:pt x="129" y="25"/>
                    <a:pt x="129" y="25"/>
                  </a:cubicBezTo>
                  <a:cubicBezTo>
                    <a:pt x="130" y="26"/>
                    <a:pt x="130" y="26"/>
                    <a:pt x="130" y="26"/>
                  </a:cubicBezTo>
                  <a:cubicBezTo>
                    <a:pt x="143" y="41"/>
                    <a:pt x="149" y="60"/>
                    <a:pt x="148" y="79"/>
                  </a:cubicBezTo>
                  <a:cubicBezTo>
                    <a:pt x="147" y="97"/>
                    <a:pt x="139" y="116"/>
                    <a:pt x="124" y="129"/>
                  </a:cubicBezTo>
                  <a:cubicBezTo>
                    <a:pt x="124" y="129"/>
                    <a:pt x="124" y="129"/>
                    <a:pt x="124" y="129"/>
                  </a:cubicBezTo>
                  <a:cubicBezTo>
                    <a:pt x="124" y="129"/>
                    <a:pt x="124" y="129"/>
                    <a:pt x="124" y="129"/>
                  </a:cubicBezTo>
                  <a:cubicBezTo>
                    <a:pt x="124" y="129"/>
                    <a:pt x="124" y="129"/>
                    <a:pt x="124" y="129"/>
                  </a:cubicBezTo>
                  <a:cubicBezTo>
                    <a:pt x="124" y="130"/>
                    <a:pt x="124" y="130"/>
                    <a:pt x="124" y="130"/>
                  </a:cubicBezTo>
                  <a:cubicBezTo>
                    <a:pt x="109" y="143"/>
                    <a:pt x="89" y="149"/>
                    <a:pt x="71" y="148"/>
                  </a:cubicBezTo>
                  <a:cubicBezTo>
                    <a:pt x="52" y="147"/>
                    <a:pt x="34" y="139"/>
                    <a:pt x="21" y="124"/>
                  </a:cubicBezTo>
                  <a:cubicBezTo>
                    <a:pt x="21" y="124"/>
                    <a:pt x="21" y="124"/>
                    <a:pt x="21" y="124"/>
                  </a:cubicBezTo>
                  <a:cubicBezTo>
                    <a:pt x="21" y="124"/>
                    <a:pt x="21" y="124"/>
                    <a:pt x="21" y="124"/>
                  </a:cubicBezTo>
                  <a:cubicBezTo>
                    <a:pt x="21" y="124"/>
                    <a:pt x="21" y="124"/>
                    <a:pt x="21" y="124"/>
                  </a:cubicBezTo>
                  <a:cubicBezTo>
                    <a:pt x="20" y="124"/>
                    <a:pt x="20" y="124"/>
                    <a:pt x="20" y="124"/>
                  </a:cubicBezTo>
                  <a:cubicBezTo>
                    <a:pt x="6" y="109"/>
                    <a:pt x="0" y="89"/>
                    <a:pt x="1" y="71"/>
                  </a:cubicBezTo>
                  <a:cubicBezTo>
                    <a:pt x="2" y="52"/>
                    <a:pt x="10" y="34"/>
                    <a:pt x="25" y="21"/>
                  </a:cubicBezTo>
                  <a:cubicBezTo>
                    <a:pt x="25" y="21"/>
                    <a:pt x="25" y="21"/>
                    <a:pt x="25" y="21"/>
                  </a:cubicBezTo>
                  <a:cubicBezTo>
                    <a:pt x="25" y="21"/>
                    <a:pt x="25" y="21"/>
                    <a:pt x="25" y="21"/>
                  </a:cubicBezTo>
                  <a:close/>
                  <a:moveTo>
                    <a:pt x="46" y="41"/>
                  </a:moveTo>
                  <a:cubicBezTo>
                    <a:pt x="46" y="41"/>
                    <a:pt x="46" y="41"/>
                    <a:pt x="46" y="41"/>
                  </a:cubicBezTo>
                  <a:cubicBezTo>
                    <a:pt x="46" y="41"/>
                    <a:pt x="46" y="41"/>
                    <a:pt x="46" y="41"/>
                  </a:cubicBezTo>
                  <a:cubicBezTo>
                    <a:pt x="46" y="41"/>
                    <a:pt x="46" y="41"/>
                    <a:pt x="46" y="41"/>
                  </a:cubicBezTo>
                  <a:cubicBezTo>
                    <a:pt x="45" y="41"/>
                    <a:pt x="45" y="41"/>
                    <a:pt x="45" y="41"/>
                  </a:cubicBezTo>
                  <a:cubicBezTo>
                    <a:pt x="36" y="50"/>
                    <a:pt x="31" y="61"/>
                    <a:pt x="30" y="72"/>
                  </a:cubicBezTo>
                  <a:cubicBezTo>
                    <a:pt x="29" y="84"/>
                    <a:pt x="33" y="95"/>
                    <a:pt x="41" y="104"/>
                  </a:cubicBezTo>
                  <a:cubicBezTo>
                    <a:pt x="41" y="104"/>
                    <a:pt x="41" y="104"/>
                    <a:pt x="41" y="104"/>
                  </a:cubicBezTo>
                  <a:cubicBezTo>
                    <a:pt x="41" y="104"/>
                    <a:pt x="41" y="104"/>
                    <a:pt x="41" y="104"/>
                  </a:cubicBezTo>
                  <a:cubicBezTo>
                    <a:pt x="41" y="104"/>
                    <a:pt x="41" y="104"/>
                    <a:pt x="41" y="104"/>
                  </a:cubicBezTo>
                  <a:cubicBezTo>
                    <a:pt x="41" y="105"/>
                    <a:pt x="41" y="105"/>
                    <a:pt x="41" y="105"/>
                  </a:cubicBezTo>
                  <a:cubicBezTo>
                    <a:pt x="50" y="114"/>
                    <a:pt x="61" y="119"/>
                    <a:pt x="72" y="120"/>
                  </a:cubicBezTo>
                  <a:cubicBezTo>
                    <a:pt x="84" y="120"/>
                    <a:pt x="95" y="117"/>
                    <a:pt x="104" y="109"/>
                  </a:cubicBezTo>
                  <a:cubicBezTo>
                    <a:pt x="104" y="109"/>
                    <a:pt x="104" y="109"/>
                    <a:pt x="104" y="109"/>
                  </a:cubicBezTo>
                  <a:cubicBezTo>
                    <a:pt x="104" y="109"/>
                    <a:pt x="104" y="109"/>
                    <a:pt x="104" y="109"/>
                  </a:cubicBezTo>
                  <a:cubicBezTo>
                    <a:pt x="104" y="109"/>
                    <a:pt x="104" y="109"/>
                    <a:pt x="104" y="109"/>
                  </a:cubicBezTo>
                  <a:cubicBezTo>
                    <a:pt x="105" y="108"/>
                    <a:pt x="105" y="108"/>
                    <a:pt x="105" y="108"/>
                  </a:cubicBezTo>
                  <a:cubicBezTo>
                    <a:pt x="114" y="100"/>
                    <a:pt x="119" y="89"/>
                    <a:pt x="120" y="77"/>
                  </a:cubicBezTo>
                  <a:cubicBezTo>
                    <a:pt x="120" y="66"/>
                    <a:pt x="117" y="55"/>
                    <a:pt x="109" y="46"/>
                  </a:cubicBezTo>
                  <a:cubicBezTo>
                    <a:pt x="109" y="46"/>
                    <a:pt x="109" y="46"/>
                    <a:pt x="109" y="46"/>
                  </a:cubicBezTo>
                  <a:cubicBezTo>
                    <a:pt x="109" y="46"/>
                    <a:pt x="109" y="46"/>
                    <a:pt x="109" y="46"/>
                  </a:cubicBezTo>
                  <a:cubicBezTo>
                    <a:pt x="109" y="46"/>
                    <a:pt x="109" y="46"/>
                    <a:pt x="109" y="46"/>
                  </a:cubicBezTo>
                  <a:cubicBezTo>
                    <a:pt x="108" y="45"/>
                    <a:pt x="108" y="45"/>
                    <a:pt x="108" y="45"/>
                  </a:cubicBezTo>
                  <a:cubicBezTo>
                    <a:pt x="100" y="36"/>
                    <a:pt x="89" y="31"/>
                    <a:pt x="77" y="30"/>
                  </a:cubicBezTo>
                  <a:cubicBezTo>
                    <a:pt x="66" y="29"/>
                    <a:pt x="55" y="33"/>
                    <a:pt x="4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稻壳儿春秋广告/盗版必究        原创来源：http://chn.docer.com/works?userid=199329941#!/work_time"/>
            <p:cNvSpPr>
              <a:spLocks noEditPoints="1"/>
            </p:cNvSpPr>
            <p:nvPr/>
          </p:nvSpPr>
          <p:spPr bwMode="auto">
            <a:xfrm>
              <a:off x="3321051" y="4525963"/>
              <a:ext cx="120650" cy="120650"/>
            </a:xfrm>
            <a:custGeom>
              <a:avLst/>
              <a:gdLst>
                <a:gd name="T0" fmla="*/ 25 w 149"/>
                <a:gd name="T1" fmla="*/ 20 h 148"/>
                <a:gd name="T2" fmla="*/ 25 w 149"/>
                <a:gd name="T3" fmla="*/ 20 h 148"/>
                <a:gd name="T4" fmla="*/ 25 w 149"/>
                <a:gd name="T5" fmla="*/ 19 h 148"/>
                <a:gd name="T6" fmla="*/ 79 w 149"/>
                <a:gd name="T7" fmla="*/ 1 h 148"/>
                <a:gd name="T8" fmla="*/ 129 w 149"/>
                <a:gd name="T9" fmla="*/ 24 h 148"/>
                <a:gd name="T10" fmla="*/ 129 w 149"/>
                <a:gd name="T11" fmla="*/ 24 h 148"/>
                <a:gd name="T12" fmla="*/ 129 w 149"/>
                <a:gd name="T13" fmla="*/ 24 h 148"/>
                <a:gd name="T14" fmla="*/ 129 w 149"/>
                <a:gd name="T15" fmla="*/ 24 h 148"/>
                <a:gd name="T16" fmla="*/ 129 w 149"/>
                <a:gd name="T17" fmla="*/ 25 h 148"/>
                <a:gd name="T18" fmla="*/ 148 w 149"/>
                <a:gd name="T19" fmla="*/ 78 h 148"/>
                <a:gd name="T20" fmla="*/ 124 w 149"/>
                <a:gd name="T21" fmla="*/ 128 h 148"/>
                <a:gd name="T22" fmla="*/ 124 w 149"/>
                <a:gd name="T23" fmla="*/ 128 h 148"/>
                <a:gd name="T24" fmla="*/ 124 w 149"/>
                <a:gd name="T25" fmla="*/ 128 h 148"/>
                <a:gd name="T26" fmla="*/ 124 w 149"/>
                <a:gd name="T27" fmla="*/ 128 h 148"/>
                <a:gd name="T28" fmla="*/ 123 w 149"/>
                <a:gd name="T29" fmla="*/ 129 h 148"/>
                <a:gd name="T30" fmla="*/ 70 w 149"/>
                <a:gd name="T31" fmla="*/ 147 h 148"/>
                <a:gd name="T32" fmla="*/ 20 w 149"/>
                <a:gd name="T33" fmla="*/ 124 h 148"/>
                <a:gd name="T34" fmla="*/ 20 w 149"/>
                <a:gd name="T35" fmla="*/ 124 h 148"/>
                <a:gd name="T36" fmla="*/ 20 w 149"/>
                <a:gd name="T37" fmla="*/ 124 h 148"/>
                <a:gd name="T38" fmla="*/ 20 w 149"/>
                <a:gd name="T39" fmla="*/ 124 h 148"/>
                <a:gd name="T40" fmla="*/ 20 w 149"/>
                <a:gd name="T41" fmla="*/ 123 h 148"/>
                <a:gd name="T42" fmla="*/ 1 w 149"/>
                <a:gd name="T43" fmla="*/ 70 h 148"/>
                <a:gd name="T44" fmla="*/ 25 w 149"/>
                <a:gd name="T45" fmla="*/ 20 h 148"/>
                <a:gd name="T46" fmla="*/ 25 w 149"/>
                <a:gd name="T47" fmla="*/ 20 h 148"/>
                <a:gd name="T48" fmla="*/ 25 w 149"/>
                <a:gd name="T49" fmla="*/ 20 h 148"/>
                <a:gd name="T50" fmla="*/ 45 w 149"/>
                <a:gd name="T51" fmla="*/ 40 h 148"/>
                <a:gd name="T52" fmla="*/ 45 w 149"/>
                <a:gd name="T53" fmla="*/ 40 h 148"/>
                <a:gd name="T54" fmla="*/ 45 w 149"/>
                <a:gd name="T55" fmla="*/ 40 h 148"/>
                <a:gd name="T56" fmla="*/ 45 w 149"/>
                <a:gd name="T57" fmla="*/ 40 h 148"/>
                <a:gd name="T58" fmla="*/ 45 w 149"/>
                <a:gd name="T59" fmla="*/ 41 h 148"/>
                <a:gd name="T60" fmla="*/ 30 w 149"/>
                <a:gd name="T61" fmla="*/ 71 h 148"/>
                <a:gd name="T62" fmla="*/ 40 w 149"/>
                <a:gd name="T63" fmla="*/ 103 h 148"/>
                <a:gd name="T64" fmla="*/ 40 w 149"/>
                <a:gd name="T65" fmla="*/ 103 h 148"/>
                <a:gd name="T66" fmla="*/ 40 w 149"/>
                <a:gd name="T67" fmla="*/ 103 h 148"/>
                <a:gd name="T68" fmla="*/ 40 w 149"/>
                <a:gd name="T69" fmla="*/ 103 h 148"/>
                <a:gd name="T70" fmla="*/ 41 w 149"/>
                <a:gd name="T71" fmla="*/ 104 h 148"/>
                <a:gd name="T72" fmla="*/ 72 w 149"/>
                <a:gd name="T73" fmla="*/ 119 h 148"/>
                <a:gd name="T74" fmla="*/ 104 w 149"/>
                <a:gd name="T75" fmla="*/ 108 h 148"/>
                <a:gd name="T76" fmla="*/ 104 w 149"/>
                <a:gd name="T77" fmla="*/ 108 h 148"/>
                <a:gd name="T78" fmla="*/ 104 w 149"/>
                <a:gd name="T79" fmla="*/ 108 h 148"/>
                <a:gd name="T80" fmla="*/ 104 w 149"/>
                <a:gd name="T81" fmla="*/ 108 h 148"/>
                <a:gd name="T82" fmla="*/ 104 w 149"/>
                <a:gd name="T83" fmla="*/ 107 h 148"/>
                <a:gd name="T84" fmla="*/ 119 w 149"/>
                <a:gd name="T85" fmla="*/ 77 h 148"/>
                <a:gd name="T86" fmla="*/ 108 w 149"/>
                <a:gd name="T87" fmla="*/ 45 h 148"/>
                <a:gd name="T88" fmla="*/ 108 w 149"/>
                <a:gd name="T89" fmla="*/ 45 h 148"/>
                <a:gd name="T90" fmla="*/ 108 w 149"/>
                <a:gd name="T91" fmla="*/ 45 h 148"/>
                <a:gd name="T92" fmla="*/ 108 w 149"/>
                <a:gd name="T93" fmla="*/ 45 h 148"/>
                <a:gd name="T94" fmla="*/ 108 w 149"/>
                <a:gd name="T95" fmla="*/ 44 h 148"/>
                <a:gd name="T96" fmla="*/ 77 w 149"/>
                <a:gd name="T97" fmla="*/ 29 h 148"/>
                <a:gd name="T98" fmla="*/ 45 w 149"/>
                <a:gd name="T99" fmla="*/ 4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9" h="148">
                  <a:moveTo>
                    <a:pt x="25" y="20"/>
                  </a:moveTo>
                  <a:cubicBezTo>
                    <a:pt x="25" y="20"/>
                    <a:pt x="25" y="20"/>
                    <a:pt x="25" y="20"/>
                  </a:cubicBezTo>
                  <a:cubicBezTo>
                    <a:pt x="25" y="19"/>
                    <a:pt x="25" y="19"/>
                    <a:pt x="25" y="19"/>
                  </a:cubicBezTo>
                  <a:cubicBezTo>
                    <a:pt x="41" y="6"/>
                    <a:pt x="60" y="0"/>
                    <a:pt x="79" y="1"/>
                  </a:cubicBezTo>
                  <a:cubicBezTo>
                    <a:pt x="97" y="2"/>
                    <a:pt x="115" y="10"/>
                    <a:pt x="129" y="24"/>
                  </a:cubicBezTo>
                  <a:cubicBezTo>
                    <a:pt x="129" y="24"/>
                    <a:pt x="129" y="24"/>
                    <a:pt x="129" y="24"/>
                  </a:cubicBezTo>
                  <a:cubicBezTo>
                    <a:pt x="129" y="24"/>
                    <a:pt x="129" y="24"/>
                    <a:pt x="129" y="24"/>
                  </a:cubicBezTo>
                  <a:cubicBezTo>
                    <a:pt x="129" y="24"/>
                    <a:pt x="129" y="24"/>
                    <a:pt x="129" y="24"/>
                  </a:cubicBezTo>
                  <a:cubicBezTo>
                    <a:pt x="129" y="25"/>
                    <a:pt x="129" y="25"/>
                    <a:pt x="129" y="25"/>
                  </a:cubicBezTo>
                  <a:cubicBezTo>
                    <a:pt x="143" y="40"/>
                    <a:pt x="149" y="59"/>
                    <a:pt x="148" y="78"/>
                  </a:cubicBezTo>
                  <a:cubicBezTo>
                    <a:pt x="147" y="97"/>
                    <a:pt x="139" y="115"/>
                    <a:pt x="124" y="128"/>
                  </a:cubicBezTo>
                  <a:cubicBezTo>
                    <a:pt x="124" y="128"/>
                    <a:pt x="124" y="128"/>
                    <a:pt x="124" y="128"/>
                  </a:cubicBezTo>
                  <a:cubicBezTo>
                    <a:pt x="124" y="128"/>
                    <a:pt x="124" y="128"/>
                    <a:pt x="124" y="128"/>
                  </a:cubicBezTo>
                  <a:cubicBezTo>
                    <a:pt x="124" y="128"/>
                    <a:pt x="124" y="128"/>
                    <a:pt x="124" y="128"/>
                  </a:cubicBezTo>
                  <a:cubicBezTo>
                    <a:pt x="123" y="129"/>
                    <a:pt x="123" y="129"/>
                    <a:pt x="123" y="129"/>
                  </a:cubicBezTo>
                  <a:cubicBezTo>
                    <a:pt x="108" y="142"/>
                    <a:pt x="89" y="148"/>
                    <a:pt x="70" y="147"/>
                  </a:cubicBezTo>
                  <a:cubicBezTo>
                    <a:pt x="52" y="146"/>
                    <a:pt x="34" y="138"/>
                    <a:pt x="20" y="124"/>
                  </a:cubicBezTo>
                  <a:cubicBezTo>
                    <a:pt x="20" y="124"/>
                    <a:pt x="20" y="124"/>
                    <a:pt x="20" y="124"/>
                  </a:cubicBezTo>
                  <a:cubicBezTo>
                    <a:pt x="20" y="124"/>
                    <a:pt x="20" y="124"/>
                    <a:pt x="20" y="124"/>
                  </a:cubicBezTo>
                  <a:cubicBezTo>
                    <a:pt x="20" y="124"/>
                    <a:pt x="20" y="124"/>
                    <a:pt x="20" y="124"/>
                  </a:cubicBezTo>
                  <a:cubicBezTo>
                    <a:pt x="20" y="123"/>
                    <a:pt x="20" y="123"/>
                    <a:pt x="20" y="123"/>
                  </a:cubicBezTo>
                  <a:cubicBezTo>
                    <a:pt x="6" y="108"/>
                    <a:pt x="0" y="89"/>
                    <a:pt x="1" y="70"/>
                  </a:cubicBezTo>
                  <a:cubicBezTo>
                    <a:pt x="2" y="51"/>
                    <a:pt x="10" y="33"/>
                    <a:pt x="25" y="20"/>
                  </a:cubicBezTo>
                  <a:cubicBezTo>
                    <a:pt x="25" y="20"/>
                    <a:pt x="25" y="20"/>
                    <a:pt x="25" y="20"/>
                  </a:cubicBezTo>
                  <a:cubicBezTo>
                    <a:pt x="25" y="20"/>
                    <a:pt x="25" y="20"/>
                    <a:pt x="25" y="20"/>
                  </a:cubicBezTo>
                  <a:close/>
                  <a:moveTo>
                    <a:pt x="45" y="40"/>
                  </a:moveTo>
                  <a:cubicBezTo>
                    <a:pt x="45" y="40"/>
                    <a:pt x="45" y="40"/>
                    <a:pt x="45" y="40"/>
                  </a:cubicBezTo>
                  <a:cubicBezTo>
                    <a:pt x="45" y="40"/>
                    <a:pt x="45" y="40"/>
                    <a:pt x="45" y="40"/>
                  </a:cubicBezTo>
                  <a:cubicBezTo>
                    <a:pt x="45" y="40"/>
                    <a:pt x="45" y="40"/>
                    <a:pt x="45" y="40"/>
                  </a:cubicBezTo>
                  <a:cubicBezTo>
                    <a:pt x="45" y="41"/>
                    <a:pt x="45" y="41"/>
                    <a:pt x="45" y="41"/>
                  </a:cubicBezTo>
                  <a:cubicBezTo>
                    <a:pt x="35" y="49"/>
                    <a:pt x="30" y="60"/>
                    <a:pt x="30" y="71"/>
                  </a:cubicBezTo>
                  <a:cubicBezTo>
                    <a:pt x="29" y="83"/>
                    <a:pt x="33" y="94"/>
                    <a:pt x="40" y="103"/>
                  </a:cubicBezTo>
                  <a:cubicBezTo>
                    <a:pt x="40" y="103"/>
                    <a:pt x="40" y="103"/>
                    <a:pt x="40" y="103"/>
                  </a:cubicBezTo>
                  <a:cubicBezTo>
                    <a:pt x="40" y="103"/>
                    <a:pt x="40" y="103"/>
                    <a:pt x="40" y="103"/>
                  </a:cubicBezTo>
                  <a:cubicBezTo>
                    <a:pt x="40" y="103"/>
                    <a:pt x="40" y="103"/>
                    <a:pt x="40" y="103"/>
                  </a:cubicBezTo>
                  <a:cubicBezTo>
                    <a:pt x="41" y="104"/>
                    <a:pt x="41" y="104"/>
                    <a:pt x="41" y="104"/>
                  </a:cubicBezTo>
                  <a:cubicBezTo>
                    <a:pt x="49" y="113"/>
                    <a:pt x="60" y="118"/>
                    <a:pt x="72" y="119"/>
                  </a:cubicBezTo>
                  <a:cubicBezTo>
                    <a:pt x="83" y="119"/>
                    <a:pt x="95" y="116"/>
                    <a:pt x="104" y="108"/>
                  </a:cubicBezTo>
                  <a:cubicBezTo>
                    <a:pt x="104" y="108"/>
                    <a:pt x="104" y="108"/>
                    <a:pt x="104" y="108"/>
                  </a:cubicBezTo>
                  <a:cubicBezTo>
                    <a:pt x="104" y="108"/>
                    <a:pt x="104" y="108"/>
                    <a:pt x="104" y="108"/>
                  </a:cubicBezTo>
                  <a:cubicBezTo>
                    <a:pt x="104" y="108"/>
                    <a:pt x="104" y="108"/>
                    <a:pt x="104" y="108"/>
                  </a:cubicBezTo>
                  <a:cubicBezTo>
                    <a:pt x="104" y="107"/>
                    <a:pt x="104" y="107"/>
                    <a:pt x="104" y="107"/>
                  </a:cubicBezTo>
                  <a:cubicBezTo>
                    <a:pt x="114" y="99"/>
                    <a:pt x="119" y="88"/>
                    <a:pt x="119" y="77"/>
                  </a:cubicBezTo>
                  <a:cubicBezTo>
                    <a:pt x="120" y="65"/>
                    <a:pt x="116" y="54"/>
                    <a:pt x="108" y="45"/>
                  </a:cubicBezTo>
                  <a:cubicBezTo>
                    <a:pt x="108" y="45"/>
                    <a:pt x="108" y="45"/>
                    <a:pt x="108" y="45"/>
                  </a:cubicBezTo>
                  <a:cubicBezTo>
                    <a:pt x="108" y="45"/>
                    <a:pt x="108" y="45"/>
                    <a:pt x="108" y="45"/>
                  </a:cubicBezTo>
                  <a:cubicBezTo>
                    <a:pt x="108" y="45"/>
                    <a:pt x="108" y="45"/>
                    <a:pt x="108" y="45"/>
                  </a:cubicBezTo>
                  <a:cubicBezTo>
                    <a:pt x="108" y="44"/>
                    <a:pt x="108" y="44"/>
                    <a:pt x="108" y="44"/>
                  </a:cubicBezTo>
                  <a:cubicBezTo>
                    <a:pt x="100" y="35"/>
                    <a:pt x="88" y="30"/>
                    <a:pt x="77" y="29"/>
                  </a:cubicBezTo>
                  <a:cubicBezTo>
                    <a:pt x="66" y="29"/>
                    <a:pt x="54" y="32"/>
                    <a:pt x="45"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稻壳儿春秋广告/盗版必究        原创来源：http://chn.docer.com/works?userid=199329941#!/work_time"/>
          <p:cNvGrpSpPr/>
          <p:nvPr/>
        </p:nvGrpSpPr>
        <p:grpSpPr>
          <a:xfrm>
            <a:off x="9620373" y="2989882"/>
            <a:ext cx="424226" cy="512664"/>
            <a:chOff x="3917951" y="4154488"/>
            <a:chExt cx="487363" cy="588963"/>
          </a:xfrm>
          <a:solidFill>
            <a:schemeClr val="bg2">
              <a:lumMod val="25000"/>
            </a:schemeClr>
          </a:solidFill>
        </p:grpSpPr>
        <p:sp>
          <p:nvSpPr>
            <p:cNvPr id="40" name="稻壳儿春秋广告/盗版必究        原创来源：http://chn.docer.com/works?userid=199329941#!/work_time"/>
            <p:cNvSpPr>
              <a:spLocks noEditPoints="1"/>
            </p:cNvSpPr>
            <p:nvPr/>
          </p:nvSpPr>
          <p:spPr bwMode="auto">
            <a:xfrm>
              <a:off x="3917951" y="4184651"/>
              <a:ext cx="487363" cy="487363"/>
            </a:xfrm>
            <a:custGeom>
              <a:avLst/>
              <a:gdLst>
                <a:gd name="T0" fmla="*/ 298 w 596"/>
                <a:gd name="T1" fmla="*/ 0 h 595"/>
                <a:gd name="T2" fmla="*/ 509 w 596"/>
                <a:gd name="T3" fmla="*/ 87 h 595"/>
                <a:gd name="T4" fmla="*/ 596 w 596"/>
                <a:gd name="T5" fmla="*/ 297 h 595"/>
                <a:gd name="T6" fmla="*/ 509 w 596"/>
                <a:gd name="T7" fmla="*/ 508 h 595"/>
                <a:gd name="T8" fmla="*/ 298 w 596"/>
                <a:gd name="T9" fmla="*/ 595 h 595"/>
                <a:gd name="T10" fmla="*/ 88 w 596"/>
                <a:gd name="T11" fmla="*/ 508 h 595"/>
                <a:gd name="T12" fmla="*/ 0 w 596"/>
                <a:gd name="T13" fmla="*/ 297 h 595"/>
                <a:gd name="T14" fmla="*/ 88 w 596"/>
                <a:gd name="T15" fmla="*/ 87 h 595"/>
                <a:gd name="T16" fmla="*/ 298 w 596"/>
                <a:gd name="T17" fmla="*/ 0 h 595"/>
                <a:gd name="T18" fmla="*/ 488 w 596"/>
                <a:gd name="T19" fmla="*/ 107 h 595"/>
                <a:gd name="T20" fmla="*/ 298 w 596"/>
                <a:gd name="T21" fmla="*/ 28 h 595"/>
                <a:gd name="T22" fmla="*/ 108 w 596"/>
                <a:gd name="T23" fmla="*/ 107 h 595"/>
                <a:gd name="T24" fmla="*/ 29 w 596"/>
                <a:gd name="T25" fmla="*/ 297 h 595"/>
                <a:gd name="T26" fmla="*/ 108 w 596"/>
                <a:gd name="T27" fmla="*/ 487 h 595"/>
                <a:gd name="T28" fmla="*/ 298 w 596"/>
                <a:gd name="T29" fmla="*/ 566 h 595"/>
                <a:gd name="T30" fmla="*/ 488 w 596"/>
                <a:gd name="T31" fmla="*/ 487 h 595"/>
                <a:gd name="T32" fmla="*/ 567 w 596"/>
                <a:gd name="T33" fmla="*/ 297 h 595"/>
                <a:gd name="T34" fmla="*/ 488 w 596"/>
                <a:gd name="T35" fmla="*/ 107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595">
                  <a:moveTo>
                    <a:pt x="298" y="0"/>
                  </a:moveTo>
                  <a:cubicBezTo>
                    <a:pt x="380" y="0"/>
                    <a:pt x="455" y="33"/>
                    <a:pt x="509" y="87"/>
                  </a:cubicBezTo>
                  <a:cubicBezTo>
                    <a:pt x="563" y="141"/>
                    <a:pt x="596" y="215"/>
                    <a:pt x="596" y="297"/>
                  </a:cubicBezTo>
                  <a:cubicBezTo>
                    <a:pt x="596" y="380"/>
                    <a:pt x="563" y="454"/>
                    <a:pt x="509" y="508"/>
                  </a:cubicBezTo>
                  <a:cubicBezTo>
                    <a:pt x="455" y="562"/>
                    <a:pt x="380" y="595"/>
                    <a:pt x="298" y="595"/>
                  </a:cubicBezTo>
                  <a:cubicBezTo>
                    <a:pt x="216" y="595"/>
                    <a:pt x="142" y="562"/>
                    <a:pt x="88" y="508"/>
                  </a:cubicBezTo>
                  <a:cubicBezTo>
                    <a:pt x="34" y="454"/>
                    <a:pt x="0" y="380"/>
                    <a:pt x="0" y="297"/>
                  </a:cubicBezTo>
                  <a:cubicBezTo>
                    <a:pt x="0" y="215"/>
                    <a:pt x="34" y="141"/>
                    <a:pt x="88" y="87"/>
                  </a:cubicBezTo>
                  <a:cubicBezTo>
                    <a:pt x="142" y="33"/>
                    <a:pt x="216" y="0"/>
                    <a:pt x="298" y="0"/>
                  </a:cubicBezTo>
                  <a:close/>
                  <a:moveTo>
                    <a:pt x="488" y="107"/>
                  </a:moveTo>
                  <a:cubicBezTo>
                    <a:pt x="440" y="59"/>
                    <a:pt x="372" y="28"/>
                    <a:pt x="298" y="28"/>
                  </a:cubicBezTo>
                  <a:cubicBezTo>
                    <a:pt x="224" y="28"/>
                    <a:pt x="157" y="59"/>
                    <a:pt x="108" y="107"/>
                  </a:cubicBezTo>
                  <a:cubicBezTo>
                    <a:pt x="59" y="156"/>
                    <a:pt x="29" y="223"/>
                    <a:pt x="29" y="297"/>
                  </a:cubicBezTo>
                  <a:cubicBezTo>
                    <a:pt x="29" y="372"/>
                    <a:pt x="59" y="439"/>
                    <a:pt x="108" y="487"/>
                  </a:cubicBezTo>
                  <a:cubicBezTo>
                    <a:pt x="157" y="536"/>
                    <a:pt x="224" y="566"/>
                    <a:pt x="298" y="566"/>
                  </a:cubicBezTo>
                  <a:cubicBezTo>
                    <a:pt x="372" y="566"/>
                    <a:pt x="440" y="536"/>
                    <a:pt x="488" y="487"/>
                  </a:cubicBezTo>
                  <a:cubicBezTo>
                    <a:pt x="537" y="439"/>
                    <a:pt x="567" y="372"/>
                    <a:pt x="567" y="297"/>
                  </a:cubicBezTo>
                  <a:cubicBezTo>
                    <a:pt x="567" y="223"/>
                    <a:pt x="537" y="156"/>
                    <a:pt x="488"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稻壳儿春秋广告/盗版必究        原创来源：http://chn.docer.com/works?userid=199329941#!/work_time"/>
            <p:cNvSpPr/>
            <p:nvPr/>
          </p:nvSpPr>
          <p:spPr bwMode="auto">
            <a:xfrm>
              <a:off x="4259263" y="4154488"/>
              <a:ext cx="130175" cy="122238"/>
            </a:xfrm>
            <a:custGeom>
              <a:avLst/>
              <a:gdLst>
                <a:gd name="T0" fmla="*/ 75 w 160"/>
                <a:gd name="T1" fmla="*/ 0 h 148"/>
                <a:gd name="T2" fmla="*/ 135 w 160"/>
                <a:gd name="T3" fmla="*/ 25 h 148"/>
                <a:gd name="T4" fmla="*/ 160 w 160"/>
                <a:gd name="T5" fmla="*/ 85 h 148"/>
                <a:gd name="T6" fmla="*/ 144 w 160"/>
                <a:gd name="T7" fmla="*/ 135 h 148"/>
                <a:gd name="T8" fmla="*/ 132 w 160"/>
                <a:gd name="T9" fmla="*/ 148 h 148"/>
                <a:gd name="T10" fmla="*/ 114 w 160"/>
                <a:gd name="T11" fmla="*/ 126 h 148"/>
                <a:gd name="T12" fmla="*/ 121 w 160"/>
                <a:gd name="T13" fmla="*/ 118 h 148"/>
                <a:gd name="T14" fmla="*/ 131 w 160"/>
                <a:gd name="T15" fmla="*/ 85 h 148"/>
                <a:gd name="T16" fmla="*/ 115 w 160"/>
                <a:gd name="T17" fmla="*/ 46 h 148"/>
                <a:gd name="T18" fmla="*/ 75 w 160"/>
                <a:gd name="T19" fmla="*/ 29 h 148"/>
                <a:gd name="T20" fmla="*/ 37 w 160"/>
                <a:gd name="T21" fmla="*/ 44 h 148"/>
                <a:gd name="T22" fmla="*/ 26 w 160"/>
                <a:gd name="T23" fmla="*/ 57 h 148"/>
                <a:gd name="T24" fmla="*/ 0 w 160"/>
                <a:gd name="T25" fmla="*/ 45 h 148"/>
                <a:gd name="T26" fmla="*/ 18 w 160"/>
                <a:gd name="T27" fmla="*/ 22 h 148"/>
                <a:gd name="T28" fmla="*/ 75 w 160"/>
                <a:gd name="T2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48">
                  <a:moveTo>
                    <a:pt x="75" y="0"/>
                  </a:moveTo>
                  <a:cubicBezTo>
                    <a:pt x="98" y="0"/>
                    <a:pt x="120" y="10"/>
                    <a:pt x="135" y="25"/>
                  </a:cubicBezTo>
                  <a:cubicBezTo>
                    <a:pt x="151" y="41"/>
                    <a:pt x="160" y="62"/>
                    <a:pt x="160" y="85"/>
                  </a:cubicBezTo>
                  <a:cubicBezTo>
                    <a:pt x="160" y="104"/>
                    <a:pt x="154" y="121"/>
                    <a:pt x="144" y="135"/>
                  </a:cubicBezTo>
                  <a:cubicBezTo>
                    <a:pt x="141" y="140"/>
                    <a:pt x="137" y="144"/>
                    <a:pt x="132" y="148"/>
                  </a:cubicBezTo>
                  <a:cubicBezTo>
                    <a:pt x="127" y="141"/>
                    <a:pt x="121" y="133"/>
                    <a:pt x="114" y="126"/>
                  </a:cubicBezTo>
                  <a:cubicBezTo>
                    <a:pt x="117" y="124"/>
                    <a:pt x="119" y="121"/>
                    <a:pt x="121" y="118"/>
                  </a:cubicBezTo>
                  <a:cubicBezTo>
                    <a:pt x="128" y="109"/>
                    <a:pt x="131" y="98"/>
                    <a:pt x="131" y="85"/>
                  </a:cubicBezTo>
                  <a:cubicBezTo>
                    <a:pt x="131" y="70"/>
                    <a:pt x="125" y="56"/>
                    <a:pt x="115" y="46"/>
                  </a:cubicBezTo>
                  <a:cubicBezTo>
                    <a:pt x="105" y="35"/>
                    <a:pt x="91" y="29"/>
                    <a:pt x="75" y="29"/>
                  </a:cubicBezTo>
                  <a:cubicBezTo>
                    <a:pt x="60" y="29"/>
                    <a:pt x="47" y="35"/>
                    <a:pt x="37" y="44"/>
                  </a:cubicBezTo>
                  <a:cubicBezTo>
                    <a:pt x="33" y="47"/>
                    <a:pt x="29" y="52"/>
                    <a:pt x="26" y="57"/>
                  </a:cubicBezTo>
                  <a:cubicBezTo>
                    <a:pt x="18" y="52"/>
                    <a:pt x="9" y="48"/>
                    <a:pt x="0" y="45"/>
                  </a:cubicBezTo>
                  <a:cubicBezTo>
                    <a:pt x="5" y="36"/>
                    <a:pt x="11" y="29"/>
                    <a:pt x="18" y="22"/>
                  </a:cubicBezTo>
                  <a:cubicBezTo>
                    <a:pt x="33" y="9"/>
                    <a:pt x="53" y="0"/>
                    <a:pt x="7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稻壳儿春秋广告/盗版必究        原创来源：http://chn.docer.com/works?userid=199329941#!/work_time"/>
            <p:cNvSpPr/>
            <p:nvPr/>
          </p:nvSpPr>
          <p:spPr bwMode="auto">
            <a:xfrm>
              <a:off x="3930651" y="4154488"/>
              <a:ext cx="130175" cy="123825"/>
            </a:xfrm>
            <a:custGeom>
              <a:avLst/>
              <a:gdLst>
                <a:gd name="T0" fmla="*/ 85 w 160"/>
                <a:gd name="T1" fmla="*/ 29 h 150"/>
                <a:gd name="T2" fmla="*/ 45 w 160"/>
                <a:gd name="T3" fmla="*/ 46 h 150"/>
                <a:gd name="T4" fmla="*/ 28 w 160"/>
                <a:gd name="T5" fmla="*/ 85 h 150"/>
                <a:gd name="T6" fmla="*/ 39 w 160"/>
                <a:gd name="T7" fmla="*/ 118 h 150"/>
                <a:gd name="T8" fmla="*/ 47 w 160"/>
                <a:gd name="T9" fmla="*/ 127 h 150"/>
                <a:gd name="T10" fmla="*/ 29 w 160"/>
                <a:gd name="T11" fmla="*/ 150 h 150"/>
                <a:gd name="T12" fmla="*/ 15 w 160"/>
                <a:gd name="T13" fmla="*/ 135 h 150"/>
                <a:gd name="T14" fmla="*/ 0 w 160"/>
                <a:gd name="T15" fmla="*/ 85 h 150"/>
                <a:gd name="T16" fmla="*/ 25 w 160"/>
                <a:gd name="T17" fmla="*/ 25 h 150"/>
                <a:gd name="T18" fmla="*/ 85 w 160"/>
                <a:gd name="T19" fmla="*/ 0 h 150"/>
                <a:gd name="T20" fmla="*/ 142 w 160"/>
                <a:gd name="T21" fmla="*/ 22 h 150"/>
                <a:gd name="T22" fmla="*/ 160 w 160"/>
                <a:gd name="T23" fmla="*/ 45 h 150"/>
                <a:gd name="T24" fmla="*/ 134 w 160"/>
                <a:gd name="T25" fmla="*/ 58 h 150"/>
                <a:gd name="T26" fmla="*/ 123 w 160"/>
                <a:gd name="T27" fmla="*/ 44 h 150"/>
                <a:gd name="T28" fmla="*/ 85 w 160"/>
                <a:gd name="T29" fmla="*/ 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50">
                  <a:moveTo>
                    <a:pt x="85" y="29"/>
                  </a:moveTo>
                  <a:cubicBezTo>
                    <a:pt x="69" y="29"/>
                    <a:pt x="55" y="35"/>
                    <a:pt x="45" y="46"/>
                  </a:cubicBezTo>
                  <a:cubicBezTo>
                    <a:pt x="35" y="56"/>
                    <a:pt x="28" y="70"/>
                    <a:pt x="28" y="85"/>
                  </a:cubicBezTo>
                  <a:cubicBezTo>
                    <a:pt x="28" y="98"/>
                    <a:pt x="32" y="109"/>
                    <a:pt x="39" y="118"/>
                  </a:cubicBezTo>
                  <a:cubicBezTo>
                    <a:pt x="41" y="122"/>
                    <a:pt x="44" y="125"/>
                    <a:pt x="47" y="127"/>
                  </a:cubicBezTo>
                  <a:cubicBezTo>
                    <a:pt x="41" y="135"/>
                    <a:pt x="35" y="142"/>
                    <a:pt x="29" y="150"/>
                  </a:cubicBezTo>
                  <a:cubicBezTo>
                    <a:pt x="24" y="145"/>
                    <a:pt x="19" y="140"/>
                    <a:pt x="15" y="135"/>
                  </a:cubicBezTo>
                  <a:cubicBezTo>
                    <a:pt x="5" y="121"/>
                    <a:pt x="0" y="104"/>
                    <a:pt x="0" y="85"/>
                  </a:cubicBezTo>
                  <a:cubicBezTo>
                    <a:pt x="0" y="62"/>
                    <a:pt x="9" y="41"/>
                    <a:pt x="25" y="25"/>
                  </a:cubicBezTo>
                  <a:cubicBezTo>
                    <a:pt x="40" y="10"/>
                    <a:pt x="61" y="0"/>
                    <a:pt x="85" y="0"/>
                  </a:cubicBezTo>
                  <a:cubicBezTo>
                    <a:pt x="107" y="0"/>
                    <a:pt x="127" y="9"/>
                    <a:pt x="142" y="22"/>
                  </a:cubicBezTo>
                  <a:cubicBezTo>
                    <a:pt x="149" y="29"/>
                    <a:pt x="155" y="37"/>
                    <a:pt x="160" y="45"/>
                  </a:cubicBezTo>
                  <a:cubicBezTo>
                    <a:pt x="151" y="49"/>
                    <a:pt x="143" y="53"/>
                    <a:pt x="134" y="58"/>
                  </a:cubicBezTo>
                  <a:cubicBezTo>
                    <a:pt x="131" y="53"/>
                    <a:pt x="127" y="48"/>
                    <a:pt x="123" y="44"/>
                  </a:cubicBezTo>
                  <a:cubicBezTo>
                    <a:pt x="113" y="35"/>
                    <a:pt x="99" y="29"/>
                    <a:pt x="8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稻壳儿春秋广告/盗版必究        原创来源：http://chn.docer.com/works?userid=199329941#!/work_time"/>
            <p:cNvSpPr/>
            <p:nvPr/>
          </p:nvSpPr>
          <p:spPr bwMode="auto">
            <a:xfrm>
              <a:off x="4140201" y="4260851"/>
              <a:ext cx="22225" cy="188913"/>
            </a:xfrm>
            <a:custGeom>
              <a:avLst/>
              <a:gdLst>
                <a:gd name="T0" fmla="*/ 28 w 28"/>
                <a:gd name="T1" fmla="*/ 15 h 230"/>
                <a:gd name="T2" fmla="*/ 14 w 28"/>
                <a:gd name="T3" fmla="*/ 0 h 230"/>
                <a:gd name="T4" fmla="*/ 0 w 28"/>
                <a:gd name="T5" fmla="*/ 15 h 230"/>
                <a:gd name="T6" fmla="*/ 0 w 28"/>
                <a:gd name="T7" fmla="*/ 216 h 230"/>
                <a:gd name="T8" fmla="*/ 14 w 28"/>
                <a:gd name="T9" fmla="*/ 230 h 230"/>
                <a:gd name="T10" fmla="*/ 28 w 28"/>
                <a:gd name="T11" fmla="*/ 216 h 230"/>
                <a:gd name="T12" fmla="*/ 28 w 28"/>
                <a:gd name="T13" fmla="*/ 15 h 230"/>
              </a:gdLst>
              <a:ahLst/>
              <a:cxnLst>
                <a:cxn ang="0">
                  <a:pos x="T0" y="T1"/>
                </a:cxn>
                <a:cxn ang="0">
                  <a:pos x="T2" y="T3"/>
                </a:cxn>
                <a:cxn ang="0">
                  <a:pos x="T4" y="T5"/>
                </a:cxn>
                <a:cxn ang="0">
                  <a:pos x="T6" y="T7"/>
                </a:cxn>
                <a:cxn ang="0">
                  <a:pos x="T8" y="T9"/>
                </a:cxn>
                <a:cxn ang="0">
                  <a:pos x="T10" y="T11"/>
                </a:cxn>
                <a:cxn ang="0">
                  <a:pos x="T12" y="T13"/>
                </a:cxn>
              </a:cxnLst>
              <a:rect l="0" t="0" r="r" b="b"/>
              <a:pathLst>
                <a:path w="28" h="230">
                  <a:moveTo>
                    <a:pt x="28" y="15"/>
                  </a:moveTo>
                  <a:cubicBezTo>
                    <a:pt x="28" y="7"/>
                    <a:pt x="22" y="0"/>
                    <a:pt x="14" y="0"/>
                  </a:cubicBezTo>
                  <a:cubicBezTo>
                    <a:pt x="6" y="0"/>
                    <a:pt x="0" y="7"/>
                    <a:pt x="0" y="15"/>
                  </a:cubicBezTo>
                  <a:cubicBezTo>
                    <a:pt x="0" y="216"/>
                    <a:pt x="0" y="216"/>
                    <a:pt x="0" y="216"/>
                  </a:cubicBezTo>
                  <a:cubicBezTo>
                    <a:pt x="0" y="223"/>
                    <a:pt x="6" y="230"/>
                    <a:pt x="14" y="230"/>
                  </a:cubicBezTo>
                  <a:cubicBezTo>
                    <a:pt x="22" y="230"/>
                    <a:pt x="28" y="223"/>
                    <a:pt x="28" y="216"/>
                  </a:cubicBezTo>
                  <a:lnTo>
                    <a:pt x="28"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稻壳儿春秋广告/盗版必究        原创来源：http://chn.docer.com/works?userid=199329941#!/work_time"/>
            <p:cNvSpPr/>
            <p:nvPr/>
          </p:nvSpPr>
          <p:spPr bwMode="auto">
            <a:xfrm>
              <a:off x="4140201" y="4425951"/>
              <a:ext cx="138113" cy="23813"/>
            </a:xfrm>
            <a:custGeom>
              <a:avLst/>
              <a:gdLst>
                <a:gd name="T0" fmla="*/ 156 w 170"/>
                <a:gd name="T1" fmla="*/ 29 h 29"/>
                <a:gd name="T2" fmla="*/ 170 w 170"/>
                <a:gd name="T3" fmla="*/ 15 h 29"/>
                <a:gd name="T4" fmla="*/ 156 w 170"/>
                <a:gd name="T5" fmla="*/ 0 h 29"/>
                <a:gd name="T6" fmla="*/ 14 w 170"/>
                <a:gd name="T7" fmla="*/ 0 h 29"/>
                <a:gd name="T8" fmla="*/ 0 w 170"/>
                <a:gd name="T9" fmla="*/ 15 h 29"/>
                <a:gd name="T10" fmla="*/ 14 w 170"/>
                <a:gd name="T11" fmla="*/ 29 h 29"/>
                <a:gd name="T12" fmla="*/ 156 w 170"/>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70" h="29">
                  <a:moveTo>
                    <a:pt x="156" y="29"/>
                  </a:moveTo>
                  <a:cubicBezTo>
                    <a:pt x="164" y="29"/>
                    <a:pt x="170" y="22"/>
                    <a:pt x="170" y="15"/>
                  </a:cubicBezTo>
                  <a:cubicBezTo>
                    <a:pt x="170" y="7"/>
                    <a:pt x="164" y="0"/>
                    <a:pt x="156" y="0"/>
                  </a:cubicBezTo>
                  <a:cubicBezTo>
                    <a:pt x="14" y="0"/>
                    <a:pt x="14" y="0"/>
                    <a:pt x="14" y="0"/>
                  </a:cubicBezTo>
                  <a:cubicBezTo>
                    <a:pt x="6" y="0"/>
                    <a:pt x="0" y="7"/>
                    <a:pt x="0" y="15"/>
                  </a:cubicBezTo>
                  <a:cubicBezTo>
                    <a:pt x="0" y="22"/>
                    <a:pt x="6" y="29"/>
                    <a:pt x="14" y="29"/>
                  </a:cubicBezTo>
                  <a:lnTo>
                    <a:pt x="156"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稻壳儿春秋广告/盗版必究        原创来源：http://chn.docer.com/works?userid=199329941#!/work_time"/>
            <p:cNvSpPr>
              <a:spLocks noEditPoints="1"/>
            </p:cNvSpPr>
            <p:nvPr/>
          </p:nvSpPr>
          <p:spPr bwMode="auto">
            <a:xfrm>
              <a:off x="4008438" y="4648201"/>
              <a:ext cx="304800" cy="95250"/>
            </a:xfrm>
            <a:custGeom>
              <a:avLst/>
              <a:gdLst>
                <a:gd name="T0" fmla="*/ 50 w 374"/>
                <a:gd name="T1" fmla="*/ 0 h 118"/>
                <a:gd name="T2" fmla="*/ 324 w 374"/>
                <a:gd name="T3" fmla="*/ 0 h 118"/>
                <a:gd name="T4" fmla="*/ 360 w 374"/>
                <a:gd name="T5" fmla="*/ 15 h 118"/>
                <a:gd name="T6" fmla="*/ 374 w 374"/>
                <a:gd name="T7" fmla="*/ 50 h 118"/>
                <a:gd name="T8" fmla="*/ 374 w 374"/>
                <a:gd name="T9" fmla="*/ 103 h 118"/>
                <a:gd name="T10" fmla="*/ 374 w 374"/>
                <a:gd name="T11" fmla="*/ 118 h 118"/>
                <a:gd name="T12" fmla="*/ 360 w 374"/>
                <a:gd name="T13" fmla="*/ 118 h 118"/>
                <a:gd name="T14" fmla="*/ 15 w 374"/>
                <a:gd name="T15" fmla="*/ 118 h 118"/>
                <a:gd name="T16" fmla="*/ 0 w 374"/>
                <a:gd name="T17" fmla="*/ 118 h 118"/>
                <a:gd name="T18" fmla="*/ 0 w 374"/>
                <a:gd name="T19" fmla="*/ 103 h 118"/>
                <a:gd name="T20" fmla="*/ 0 w 374"/>
                <a:gd name="T21" fmla="*/ 50 h 118"/>
                <a:gd name="T22" fmla="*/ 15 w 374"/>
                <a:gd name="T23" fmla="*/ 15 h 118"/>
                <a:gd name="T24" fmla="*/ 50 w 374"/>
                <a:gd name="T25" fmla="*/ 0 h 118"/>
                <a:gd name="T26" fmla="*/ 324 w 374"/>
                <a:gd name="T27" fmla="*/ 29 h 118"/>
                <a:gd name="T28" fmla="*/ 50 w 374"/>
                <a:gd name="T29" fmla="*/ 29 h 118"/>
                <a:gd name="T30" fmla="*/ 35 w 374"/>
                <a:gd name="T31" fmla="*/ 35 h 118"/>
                <a:gd name="T32" fmla="*/ 29 w 374"/>
                <a:gd name="T33" fmla="*/ 50 h 118"/>
                <a:gd name="T34" fmla="*/ 29 w 374"/>
                <a:gd name="T35" fmla="*/ 89 h 118"/>
                <a:gd name="T36" fmla="*/ 345 w 374"/>
                <a:gd name="T37" fmla="*/ 89 h 118"/>
                <a:gd name="T38" fmla="*/ 345 w 374"/>
                <a:gd name="T39" fmla="*/ 50 h 118"/>
                <a:gd name="T40" fmla="*/ 339 w 374"/>
                <a:gd name="T41" fmla="*/ 35 h 118"/>
                <a:gd name="T42" fmla="*/ 324 w 374"/>
                <a:gd name="T4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4" h="118">
                  <a:moveTo>
                    <a:pt x="50" y="0"/>
                  </a:moveTo>
                  <a:cubicBezTo>
                    <a:pt x="324" y="0"/>
                    <a:pt x="324" y="0"/>
                    <a:pt x="324" y="0"/>
                  </a:cubicBezTo>
                  <a:cubicBezTo>
                    <a:pt x="338" y="0"/>
                    <a:pt x="351" y="6"/>
                    <a:pt x="360" y="15"/>
                  </a:cubicBezTo>
                  <a:cubicBezTo>
                    <a:pt x="369" y="24"/>
                    <a:pt x="374" y="36"/>
                    <a:pt x="374" y="50"/>
                  </a:cubicBezTo>
                  <a:cubicBezTo>
                    <a:pt x="374" y="103"/>
                    <a:pt x="374" y="103"/>
                    <a:pt x="374" y="103"/>
                  </a:cubicBezTo>
                  <a:cubicBezTo>
                    <a:pt x="374" y="118"/>
                    <a:pt x="374" y="118"/>
                    <a:pt x="374" y="118"/>
                  </a:cubicBezTo>
                  <a:cubicBezTo>
                    <a:pt x="360" y="118"/>
                    <a:pt x="360" y="118"/>
                    <a:pt x="360" y="118"/>
                  </a:cubicBezTo>
                  <a:cubicBezTo>
                    <a:pt x="15" y="118"/>
                    <a:pt x="15" y="118"/>
                    <a:pt x="15" y="118"/>
                  </a:cubicBezTo>
                  <a:cubicBezTo>
                    <a:pt x="0" y="118"/>
                    <a:pt x="0" y="118"/>
                    <a:pt x="0" y="118"/>
                  </a:cubicBezTo>
                  <a:cubicBezTo>
                    <a:pt x="0" y="103"/>
                    <a:pt x="0" y="103"/>
                    <a:pt x="0" y="103"/>
                  </a:cubicBezTo>
                  <a:cubicBezTo>
                    <a:pt x="0" y="50"/>
                    <a:pt x="0" y="50"/>
                    <a:pt x="0" y="50"/>
                  </a:cubicBezTo>
                  <a:cubicBezTo>
                    <a:pt x="0" y="36"/>
                    <a:pt x="6" y="24"/>
                    <a:pt x="15" y="15"/>
                  </a:cubicBezTo>
                  <a:cubicBezTo>
                    <a:pt x="24" y="6"/>
                    <a:pt x="36" y="0"/>
                    <a:pt x="50" y="0"/>
                  </a:cubicBezTo>
                  <a:close/>
                  <a:moveTo>
                    <a:pt x="324" y="29"/>
                  </a:moveTo>
                  <a:cubicBezTo>
                    <a:pt x="50" y="29"/>
                    <a:pt x="50" y="29"/>
                    <a:pt x="50" y="29"/>
                  </a:cubicBezTo>
                  <a:cubicBezTo>
                    <a:pt x="44" y="29"/>
                    <a:pt x="39" y="31"/>
                    <a:pt x="35" y="35"/>
                  </a:cubicBezTo>
                  <a:cubicBezTo>
                    <a:pt x="31" y="39"/>
                    <a:pt x="29" y="44"/>
                    <a:pt x="29" y="50"/>
                  </a:cubicBezTo>
                  <a:cubicBezTo>
                    <a:pt x="29" y="89"/>
                    <a:pt x="29" y="89"/>
                    <a:pt x="29" y="89"/>
                  </a:cubicBezTo>
                  <a:cubicBezTo>
                    <a:pt x="345" y="89"/>
                    <a:pt x="345" y="89"/>
                    <a:pt x="345" y="89"/>
                  </a:cubicBezTo>
                  <a:cubicBezTo>
                    <a:pt x="345" y="50"/>
                    <a:pt x="345" y="50"/>
                    <a:pt x="345" y="50"/>
                  </a:cubicBezTo>
                  <a:cubicBezTo>
                    <a:pt x="345" y="44"/>
                    <a:pt x="343" y="39"/>
                    <a:pt x="339" y="35"/>
                  </a:cubicBezTo>
                  <a:cubicBezTo>
                    <a:pt x="335" y="31"/>
                    <a:pt x="330" y="29"/>
                    <a:pt x="32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稻壳儿春秋广告/盗版必究        原创来源：http://chn.docer.com/works?userid=199329941#!/work_time"/>
          <p:cNvGrpSpPr/>
          <p:nvPr/>
        </p:nvGrpSpPr>
        <p:grpSpPr>
          <a:xfrm>
            <a:off x="9456330" y="4496417"/>
            <a:ext cx="512664" cy="364806"/>
            <a:chOff x="4768851" y="4240213"/>
            <a:chExt cx="588963" cy="419101"/>
          </a:xfrm>
          <a:solidFill>
            <a:schemeClr val="bg2">
              <a:lumMod val="25000"/>
            </a:schemeClr>
          </a:solidFill>
        </p:grpSpPr>
        <p:sp>
          <p:nvSpPr>
            <p:cNvPr id="47" name="稻壳儿春秋广告/盗版必究        原创来源：http://chn.docer.com/works?userid=199329941#!/work_time"/>
            <p:cNvSpPr/>
            <p:nvPr/>
          </p:nvSpPr>
          <p:spPr bwMode="auto">
            <a:xfrm>
              <a:off x="4770438" y="4240213"/>
              <a:ext cx="538163" cy="338138"/>
            </a:xfrm>
            <a:custGeom>
              <a:avLst/>
              <a:gdLst>
                <a:gd name="T0" fmla="*/ 36 w 657"/>
                <a:gd name="T1" fmla="*/ 50 h 414"/>
                <a:gd name="T2" fmla="*/ 48 w 657"/>
                <a:gd name="T3" fmla="*/ 50 h 414"/>
                <a:gd name="T4" fmla="*/ 48 w 657"/>
                <a:gd name="T5" fmla="*/ 38 h 414"/>
                <a:gd name="T6" fmla="*/ 59 w 657"/>
                <a:gd name="T7" fmla="*/ 11 h 414"/>
                <a:gd name="T8" fmla="*/ 86 w 657"/>
                <a:gd name="T9" fmla="*/ 0 h 414"/>
                <a:gd name="T10" fmla="*/ 143 w 657"/>
                <a:gd name="T11" fmla="*/ 0 h 414"/>
                <a:gd name="T12" fmla="*/ 170 w 657"/>
                <a:gd name="T13" fmla="*/ 11 h 414"/>
                <a:gd name="T14" fmla="*/ 181 w 657"/>
                <a:gd name="T15" fmla="*/ 38 h 414"/>
                <a:gd name="T16" fmla="*/ 181 w 657"/>
                <a:gd name="T17" fmla="*/ 50 h 414"/>
                <a:gd name="T18" fmla="*/ 622 w 657"/>
                <a:gd name="T19" fmla="*/ 50 h 414"/>
                <a:gd name="T20" fmla="*/ 647 w 657"/>
                <a:gd name="T21" fmla="*/ 61 h 414"/>
                <a:gd name="T22" fmla="*/ 657 w 657"/>
                <a:gd name="T23" fmla="*/ 87 h 414"/>
                <a:gd name="T24" fmla="*/ 657 w 657"/>
                <a:gd name="T25" fmla="*/ 123 h 414"/>
                <a:gd name="T26" fmla="*/ 628 w 657"/>
                <a:gd name="T27" fmla="*/ 123 h 414"/>
                <a:gd name="T28" fmla="*/ 628 w 657"/>
                <a:gd name="T29" fmla="*/ 87 h 414"/>
                <a:gd name="T30" fmla="*/ 626 w 657"/>
                <a:gd name="T31" fmla="*/ 80 h 414"/>
                <a:gd name="T32" fmla="*/ 622 w 657"/>
                <a:gd name="T33" fmla="*/ 78 h 414"/>
                <a:gd name="T34" fmla="*/ 166 w 657"/>
                <a:gd name="T35" fmla="*/ 78 h 414"/>
                <a:gd name="T36" fmla="*/ 152 w 657"/>
                <a:gd name="T37" fmla="*/ 78 h 414"/>
                <a:gd name="T38" fmla="*/ 152 w 657"/>
                <a:gd name="T39" fmla="*/ 64 h 414"/>
                <a:gd name="T40" fmla="*/ 152 w 657"/>
                <a:gd name="T41" fmla="*/ 38 h 414"/>
                <a:gd name="T42" fmla="*/ 149 w 657"/>
                <a:gd name="T43" fmla="*/ 31 h 414"/>
                <a:gd name="T44" fmla="*/ 143 w 657"/>
                <a:gd name="T45" fmla="*/ 29 h 414"/>
                <a:gd name="T46" fmla="*/ 86 w 657"/>
                <a:gd name="T47" fmla="*/ 29 h 414"/>
                <a:gd name="T48" fmla="*/ 80 w 657"/>
                <a:gd name="T49" fmla="*/ 31 h 414"/>
                <a:gd name="T50" fmla="*/ 77 w 657"/>
                <a:gd name="T51" fmla="*/ 38 h 414"/>
                <a:gd name="T52" fmla="*/ 77 w 657"/>
                <a:gd name="T53" fmla="*/ 64 h 414"/>
                <a:gd name="T54" fmla="*/ 77 w 657"/>
                <a:gd name="T55" fmla="*/ 78 h 414"/>
                <a:gd name="T56" fmla="*/ 63 w 657"/>
                <a:gd name="T57" fmla="*/ 78 h 414"/>
                <a:gd name="T58" fmla="*/ 36 w 657"/>
                <a:gd name="T59" fmla="*/ 78 h 414"/>
                <a:gd name="T60" fmla="*/ 32 w 657"/>
                <a:gd name="T61" fmla="*/ 80 h 414"/>
                <a:gd name="T62" fmla="*/ 29 w 657"/>
                <a:gd name="T63" fmla="*/ 87 h 414"/>
                <a:gd name="T64" fmla="*/ 29 w 657"/>
                <a:gd name="T65" fmla="*/ 260 h 414"/>
                <a:gd name="T66" fmla="*/ 0 w 657"/>
                <a:gd name="T67" fmla="*/ 414 h 414"/>
                <a:gd name="T68" fmla="*/ 0 w 657"/>
                <a:gd name="T69" fmla="*/ 87 h 414"/>
                <a:gd name="T70" fmla="*/ 10 w 657"/>
                <a:gd name="T71" fmla="*/ 61 h 414"/>
                <a:gd name="T72" fmla="*/ 36 w 657"/>
                <a:gd name="T73" fmla="*/ 5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7" h="414">
                  <a:moveTo>
                    <a:pt x="36" y="50"/>
                  </a:moveTo>
                  <a:cubicBezTo>
                    <a:pt x="48" y="50"/>
                    <a:pt x="48" y="50"/>
                    <a:pt x="48" y="50"/>
                  </a:cubicBezTo>
                  <a:cubicBezTo>
                    <a:pt x="48" y="38"/>
                    <a:pt x="48" y="38"/>
                    <a:pt x="48" y="38"/>
                  </a:cubicBezTo>
                  <a:cubicBezTo>
                    <a:pt x="48" y="27"/>
                    <a:pt x="53" y="18"/>
                    <a:pt x="59" y="11"/>
                  </a:cubicBezTo>
                  <a:cubicBezTo>
                    <a:pt x="66" y="4"/>
                    <a:pt x="76" y="0"/>
                    <a:pt x="86" y="0"/>
                  </a:cubicBezTo>
                  <a:cubicBezTo>
                    <a:pt x="143" y="0"/>
                    <a:pt x="143" y="0"/>
                    <a:pt x="143" y="0"/>
                  </a:cubicBezTo>
                  <a:cubicBezTo>
                    <a:pt x="154" y="0"/>
                    <a:pt x="163" y="4"/>
                    <a:pt x="170" y="11"/>
                  </a:cubicBezTo>
                  <a:cubicBezTo>
                    <a:pt x="176" y="18"/>
                    <a:pt x="181" y="27"/>
                    <a:pt x="181" y="38"/>
                  </a:cubicBezTo>
                  <a:cubicBezTo>
                    <a:pt x="181" y="50"/>
                    <a:pt x="181" y="50"/>
                    <a:pt x="181" y="50"/>
                  </a:cubicBezTo>
                  <a:cubicBezTo>
                    <a:pt x="622" y="50"/>
                    <a:pt x="622" y="50"/>
                    <a:pt x="622" y="50"/>
                  </a:cubicBezTo>
                  <a:cubicBezTo>
                    <a:pt x="632" y="50"/>
                    <a:pt x="640" y="54"/>
                    <a:pt x="647" y="61"/>
                  </a:cubicBezTo>
                  <a:cubicBezTo>
                    <a:pt x="653" y="68"/>
                    <a:pt x="657" y="77"/>
                    <a:pt x="657" y="87"/>
                  </a:cubicBezTo>
                  <a:cubicBezTo>
                    <a:pt x="657" y="123"/>
                    <a:pt x="657" y="123"/>
                    <a:pt x="657" y="123"/>
                  </a:cubicBezTo>
                  <a:cubicBezTo>
                    <a:pt x="628" y="123"/>
                    <a:pt x="628" y="123"/>
                    <a:pt x="628" y="123"/>
                  </a:cubicBezTo>
                  <a:cubicBezTo>
                    <a:pt x="628" y="87"/>
                    <a:pt x="628" y="87"/>
                    <a:pt x="628" y="87"/>
                  </a:cubicBezTo>
                  <a:cubicBezTo>
                    <a:pt x="628" y="85"/>
                    <a:pt x="627" y="82"/>
                    <a:pt x="626" y="80"/>
                  </a:cubicBezTo>
                  <a:cubicBezTo>
                    <a:pt x="625" y="79"/>
                    <a:pt x="623" y="78"/>
                    <a:pt x="622" y="78"/>
                  </a:cubicBezTo>
                  <a:cubicBezTo>
                    <a:pt x="166" y="78"/>
                    <a:pt x="166" y="78"/>
                    <a:pt x="166" y="78"/>
                  </a:cubicBezTo>
                  <a:cubicBezTo>
                    <a:pt x="152" y="78"/>
                    <a:pt x="152" y="78"/>
                    <a:pt x="152" y="78"/>
                  </a:cubicBezTo>
                  <a:cubicBezTo>
                    <a:pt x="152" y="64"/>
                    <a:pt x="152" y="64"/>
                    <a:pt x="152" y="64"/>
                  </a:cubicBezTo>
                  <a:cubicBezTo>
                    <a:pt x="152" y="38"/>
                    <a:pt x="152" y="38"/>
                    <a:pt x="152" y="38"/>
                  </a:cubicBezTo>
                  <a:cubicBezTo>
                    <a:pt x="152" y="35"/>
                    <a:pt x="151" y="33"/>
                    <a:pt x="149" y="31"/>
                  </a:cubicBezTo>
                  <a:cubicBezTo>
                    <a:pt x="148" y="30"/>
                    <a:pt x="146" y="29"/>
                    <a:pt x="143" y="29"/>
                  </a:cubicBezTo>
                  <a:cubicBezTo>
                    <a:pt x="86" y="29"/>
                    <a:pt x="86" y="29"/>
                    <a:pt x="86" y="29"/>
                  </a:cubicBezTo>
                  <a:cubicBezTo>
                    <a:pt x="84" y="29"/>
                    <a:pt x="81" y="30"/>
                    <a:pt x="80" y="31"/>
                  </a:cubicBezTo>
                  <a:cubicBezTo>
                    <a:pt x="78" y="33"/>
                    <a:pt x="77" y="35"/>
                    <a:pt x="77" y="38"/>
                  </a:cubicBezTo>
                  <a:cubicBezTo>
                    <a:pt x="77" y="64"/>
                    <a:pt x="77" y="64"/>
                    <a:pt x="77" y="64"/>
                  </a:cubicBezTo>
                  <a:cubicBezTo>
                    <a:pt x="77" y="78"/>
                    <a:pt x="77" y="78"/>
                    <a:pt x="77" y="78"/>
                  </a:cubicBezTo>
                  <a:cubicBezTo>
                    <a:pt x="63" y="78"/>
                    <a:pt x="63" y="78"/>
                    <a:pt x="63" y="78"/>
                  </a:cubicBezTo>
                  <a:cubicBezTo>
                    <a:pt x="36" y="78"/>
                    <a:pt x="36" y="78"/>
                    <a:pt x="36" y="78"/>
                  </a:cubicBezTo>
                  <a:cubicBezTo>
                    <a:pt x="34" y="78"/>
                    <a:pt x="33" y="79"/>
                    <a:pt x="32" y="80"/>
                  </a:cubicBezTo>
                  <a:cubicBezTo>
                    <a:pt x="30" y="82"/>
                    <a:pt x="29" y="85"/>
                    <a:pt x="29" y="87"/>
                  </a:cubicBezTo>
                  <a:cubicBezTo>
                    <a:pt x="29" y="260"/>
                    <a:pt x="29" y="260"/>
                    <a:pt x="29" y="260"/>
                  </a:cubicBezTo>
                  <a:cubicBezTo>
                    <a:pt x="0" y="414"/>
                    <a:pt x="0" y="414"/>
                    <a:pt x="0" y="414"/>
                  </a:cubicBezTo>
                  <a:cubicBezTo>
                    <a:pt x="0" y="87"/>
                    <a:pt x="0" y="87"/>
                    <a:pt x="0" y="87"/>
                  </a:cubicBezTo>
                  <a:cubicBezTo>
                    <a:pt x="0" y="77"/>
                    <a:pt x="4" y="68"/>
                    <a:pt x="10" y="61"/>
                  </a:cubicBezTo>
                  <a:cubicBezTo>
                    <a:pt x="17" y="54"/>
                    <a:pt x="26" y="50"/>
                    <a:pt x="3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稻壳儿春秋广告/盗版必究        原创来源：http://chn.docer.com/works?userid=199329941#!/work_time"/>
            <p:cNvSpPr>
              <a:spLocks noEditPoints="1"/>
            </p:cNvSpPr>
            <p:nvPr/>
          </p:nvSpPr>
          <p:spPr bwMode="auto">
            <a:xfrm>
              <a:off x="4768851" y="4352926"/>
              <a:ext cx="588963" cy="306388"/>
            </a:xfrm>
            <a:custGeom>
              <a:avLst/>
              <a:gdLst>
                <a:gd name="T0" fmla="*/ 97 w 719"/>
                <a:gd name="T1" fmla="*/ 0 h 374"/>
                <a:gd name="T2" fmla="*/ 683 w 719"/>
                <a:gd name="T3" fmla="*/ 0 h 374"/>
                <a:gd name="T4" fmla="*/ 689 w 719"/>
                <a:gd name="T5" fmla="*/ 0 h 374"/>
                <a:gd name="T6" fmla="*/ 710 w 719"/>
                <a:gd name="T7" fmla="*/ 11 h 374"/>
                <a:gd name="T8" fmla="*/ 719 w 719"/>
                <a:gd name="T9" fmla="*/ 34 h 374"/>
                <a:gd name="T10" fmla="*/ 718 w 719"/>
                <a:gd name="T11" fmla="*/ 40 h 374"/>
                <a:gd name="T12" fmla="*/ 658 w 719"/>
                <a:gd name="T13" fmla="*/ 362 h 374"/>
                <a:gd name="T14" fmla="*/ 656 w 719"/>
                <a:gd name="T15" fmla="*/ 374 h 374"/>
                <a:gd name="T16" fmla="*/ 644 w 719"/>
                <a:gd name="T17" fmla="*/ 374 h 374"/>
                <a:gd name="T18" fmla="*/ 17 w 719"/>
                <a:gd name="T19" fmla="*/ 374 h 374"/>
                <a:gd name="T20" fmla="*/ 0 w 719"/>
                <a:gd name="T21" fmla="*/ 374 h 374"/>
                <a:gd name="T22" fmla="*/ 3 w 719"/>
                <a:gd name="T23" fmla="*/ 357 h 374"/>
                <a:gd name="T24" fmla="*/ 62 w 719"/>
                <a:gd name="T25" fmla="*/ 35 h 374"/>
                <a:gd name="T26" fmla="*/ 74 w 719"/>
                <a:gd name="T27" fmla="*/ 11 h 374"/>
                <a:gd name="T28" fmla="*/ 97 w 719"/>
                <a:gd name="T29" fmla="*/ 0 h 374"/>
                <a:gd name="T30" fmla="*/ 683 w 719"/>
                <a:gd name="T31" fmla="*/ 28 h 374"/>
                <a:gd name="T32" fmla="*/ 97 w 719"/>
                <a:gd name="T33" fmla="*/ 28 h 374"/>
                <a:gd name="T34" fmla="*/ 95 w 719"/>
                <a:gd name="T35" fmla="*/ 30 h 374"/>
                <a:gd name="T36" fmla="*/ 91 w 719"/>
                <a:gd name="T37" fmla="*/ 40 h 374"/>
                <a:gd name="T38" fmla="*/ 34 w 719"/>
                <a:gd name="T39" fmla="*/ 345 h 374"/>
                <a:gd name="T40" fmla="*/ 633 w 719"/>
                <a:gd name="T41" fmla="*/ 345 h 374"/>
                <a:gd name="T42" fmla="*/ 690 w 719"/>
                <a:gd name="T43" fmla="*/ 35 h 374"/>
                <a:gd name="T44" fmla="*/ 690 w 719"/>
                <a:gd name="T45" fmla="*/ 34 h 374"/>
                <a:gd name="T46" fmla="*/ 689 w 719"/>
                <a:gd name="T47" fmla="*/ 31 h 374"/>
                <a:gd name="T48" fmla="*/ 684 w 719"/>
                <a:gd name="T49" fmla="*/ 29 h 374"/>
                <a:gd name="T50" fmla="*/ 683 w 719"/>
                <a:gd name="T51" fmla="*/ 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9" h="374">
                  <a:moveTo>
                    <a:pt x="97" y="0"/>
                  </a:moveTo>
                  <a:cubicBezTo>
                    <a:pt x="683" y="0"/>
                    <a:pt x="683" y="0"/>
                    <a:pt x="683" y="0"/>
                  </a:cubicBezTo>
                  <a:cubicBezTo>
                    <a:pt x="685" y="0"/>
                    <a:pt x="687" y="0"/>
                    <a:pt x="689" y="0"/>
                  </a:cubicBezTo>
                  <a:cubicBezTo>
                    <a:pt x="697" y="2"/>
                    <a:pt x="704" y="6"/>
                    <a:pt x="710" y="11"/>
                  </a:cubicBezTo>
                  <a:cubicBezTo>
                    <a:pt x="715" y="17"/>
                    <a:pt x="719" y="25"/>
                    <a:pt x="719" y="34"/>
                  </a:cubicBezTo>
                  <a:cubicBezTo>
                    <a:pt x="719" y="36"/>
                    <a:pt x="719" y="38"/>
                    <a:pt x="718" y="40"/>
                  </a:cubicBezTo>
                  <a:cubicBezTo>
                    <a:pt x="658" y="362"/>
                    <a:pt x="658" y="362"/>
                    <a:pt x="658" y="362"/>
                  </a:cubicBezTo>
                  <a:cubicBezTo>
                    <a:pt x="656" y="374"/>
                    <a:pt x="656" y="374"/>
                    <a:pt x="656" y="374"/>
                  </a:cubicBezTo>
                  <a:cubicBezTo>
                    <a:pt x="644" y="374"/>
                    <a:pt x="644" y="374"/>
                    <a:pt x="644" y="374"/>
                  </a:cubicBezTo>
                  <a:cubicBezTo>
                    <a:pt x="17" y="374"/>
                    <a:pt x="17" y="374"/>
                    <a:pt x="17" y="374"/>
                  </a:cubicBezTo>
                  <a:cubicBezTo>
                    <a:pt x="0" y="374"/>
                    <a:pt x="0" y="374"/>
                    <a:pt x="0" y="374"/>
                  </a:cubicBezTo>
                  <a:cubicBezTo>
                    <a:pt x="3" y="357"/>
                    <a:pt x="3" y="357"/>
                    <a:pt x="3" y="357"/>
                  </a:cubicBezTo>
                  <a:cubicBezTo>
                    <a:pt x="62" y="35"/>
                    <a:pt x="62" y="35"/>
                    <a:pt x="62" y="35"/>
                  </a:cubicBezTo>
                  <a:cubicBezTo>
                    <a:pt x="64" y="26"/>
                    <a:pt x="68" y="17"/>
                    <a:pt x="74" y="11"/>
                  </a:cubicBezTo>
                  <a:cubicBezTo>
                    <a:pt x="80" y="4"/>
                    <a:pt x="88" y="0"/>
                    <a:pt x="97" y="0"/>
                  </a:cubicBezTo>
                  <a:close/>
                  <a:moveTo>
                    <a:pt x="683" y="28"/>
                  </a:moveTo>
                  <a:cubicBezTo>
                    <a:pt x="97" y="28"/>
                    <a:pt x="97" y="28"/>
                    <a:pt x="97" y="28"/>
                  </a:cubicBezTo>
                  <a:cubicBezTo>
                    <a:pt x="96" y="28"/>
                    <a:pt x="96" y="29"/>
                    <a:pt x="95" y="30"/>
                  </a:cubicBezTo>
                  <a:cubicBezTo>
                    <a:pt x="93" y="32"/>
                    <a:pt x="91" y="36"/>
                    <a:pt x="91" y="40"/>
                  </a:cubicBezTo>
                  <a:cubicBezTo>
                    <a:pt x="34" y="345"/>
                    <a:pt x="34" y="345"/>
                    <a:pt x="34" y="345"/>
                  </a:cubicBezTo>
                  <a:cubicBezTo>
                    <a:pt x="633" y="345"/>
                    <a:pt x="633" y="345"/>
                    <a:pt x="633" y="345"/>
                  </a:cubicBezTo>
                  <a:cubicBezTo>
                    <a:pt x="690" y="35"/>
                    <a:pt x="690" y="35"/>
                    <a:pt x="690" y="35"/>
                  </a:cubicBezTo>
                  <a:cubicBezTo>
                    <a:pt x="690" y="35"/>
                    <a:pt x="690" y="34"/>
                    <a:pt x="690" y="34"/>
                  </a:cubicBezTo>
                  <a:cubicBezTo>
                    <a:pt x="690" y="33"/>
                    <a:pt x="690" y="32"/>
                    <a:pt x="689" y="31"/>
                  </a:cubicBezTo>
                  <a:cubicBezTo>
                    <a:pt x="688" y="30"/>
                    <a:pt x="686" y="29"/>
                    <a:pt x="684" y="29"/>
                  </a:cubicBezTo>
                  <a:cubicBezTo>
                    <a:pt x="684" y="28"/>
                    <a:pt x="684" y="28"/>
                    <a:pt x="68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稻壳儿春秋广告/盗版必究        原创来源：http://chn.docer.com/works?userid=199329941#!/work_time"/>
          <p:cNvSpPr>
            <a:spLocks noEditPoints="1"/>
          </p:cNvSpPr>
          <p:nvPr/>
        </p:nvSpPr>
        <p:spPr bwMode="auto">
          <a:xfrm>
            <a:off x="4228668" y="1253447"/>
            <a:ext cx="3728314" cy="2668606"/>
          </a:xfrm>
          <a:custGeom>
            <a:avLst/>
            <a:gdLst>
              <a:gd name="T0" fmla="*/ 1263 w 1380"/>
              <a:gd name="T1" fmla="*/ 306 h 986"/>
              <a:gd name="T2" fmla="*/ 1234 w 1380"/>
              <a:gd name="T3" fmla="*/ 179 h 986"/>
              <a:gd name="T4" fmla="*/ 1152 w 1380"/>
              <a:gd name="T5" fmla="*/ 7 h 986"/>
              <a:gd name="T6" fmla="*/ 1241 w 1380"/>
              <a:gd name="T7" fmla="*/ 289 h 986"/>
              <a:gd name="T8" fmla="*/ 1148 w 1380"/>
              <a:gd name="T9" fmla="*/ 352 h 986"/>
              <a:gd name="T10" fmla="*/ 1156 w 1380"/>
              <a:gd name="T11" fmla="*/ 500 h 986"/>
              <a:gd name="T12" fmla="*/ 1127 w 1380"/>
              <a:gd name="T13" fmla="*/ 553 h 986"/>
              <a:gd name="T14" fmla="*/ 1146 w 1380"/>
              <a:gd name="T15" fmla="*/ 771 h 986"/>
              <a:gd name="T16" fmla="*/ 1045 w 1380"/>
              <a:gd name="T17" fmla="*/ 852 h 986"/>
              <a:gd name="T18" fmla="*/ 995 w 1380"/>
              <a:gd name="T19" fmla="*/ 869 h 986"/>
              <a:gd name="T20" fmla="*/ 883 w 1380"/>
              <a:gd name="T21" fmla="*/ 735 h 986"/>
              <a:gd name="T22" fmla="*/ 771 w 1380"/>
              <a:gd name="T23" fmla="*/ 845 h 986"/>
              <a:gd name="T24" fmla="*/ 633 w 1380"/>
              <a:gd name="T25" fmla="*/ 860 h 986"/>
              <a:gd name="T26" fmla="*/ 513 w 1380"/>
              <a:gd name="T27" fmla="*/ 875 h 986"/>
              <a:gd name="T28" fmla="*/ 480 w 1380"/>
              <a:gd name="T29" fmla="*/ 876 h 986"/>
              <a:gd name="T30" fmla="*/ 364 w 1380"/>
              <a:gd name="T31" fmla="*/ 707 h 986"/>
              <a:gd name="T32" fmla="*/ 296 w 1380"/>
              <a:gd name="T33" fmla="*/ 638 h 986"/>
              <a:gd name="T34" fmla="*/ 257 w 1380"/>
              <a:gd name="T35" fmla="*/ 566 h 986"/>
              <a:gd name="T36" fmla="*/ 244 w 1380"/>
              <a:gd name="T37" fmla="*/ 426 h 986"/>
              <a:gd name="T38" fmla="*/ 248 w 1380"/>
              <a:gd name="T39" fmla="*/ 325 h 986"/>
              <a:gd name="T40" fmla="*/ 275 w 1380"/>
              <a:gd name="T41" fmla="*/ 187 h 986"/>
              <a:gd name="T42" fmla="*/ 226 w 1380"/>
              <a:gd name="T43" fmla="*/ 6 h 986"/>
              <a:gd name="T44" fmla="*/ 130 w 1380"/>
              <a:gd name="T45" fmla="*/ 237 h 986"/>
              <a:gd name="T46" fmla="*/ 108 w 1380"/>
              <a:gd name="T47" fmla="*/ 367 h 986"/>
              <a:gd name="T48" fmla="*/ 119 w 1380"/>
              <a:gd name="T49" fmla="*/ 461 h 986"/>
              <a:gd name="T50" fmla="*/ 135 w 1380"/>
              <a:gd name="T51" fmla="*/ 638 h 986"/>
              <a:gd name="T52" fmla="*/ 171 w 1380"/>
              <a:gd name="T53" fmla="*/ 710 h 986"/>
              <a:gd name="T54" fmla="*/ 252 w 1380"/>
              <a:gd name="T55" fmla="*/ 815 h 986"/>
              <a:gd name="T56" fmla="*/ 395 w 1380"/>
              <a:gd name="T57" fmla="*/ 882 h 986"/>
              <a:gd name="T58" fmla="*/ 484 w 1380"/>
              <a:gd name="T59" fmla="*/ 950 h 986"/>
              <a:gd name="T60" fmla="*/ 629 w 1380"/>
              <a:gd name="T61" fmla="*/ 888 h 986"/>
              <a:gd name="T62" fmla="*/ 796 w 1380"/>
              <a:gd name="T63" fmla="*/ 986 h 986"/>
              <a:gd name="T64" fmla="*/ 964 w 1380"/>
              <a:gd name="T65" fmla="*/ 985 h 986"/>
              <a:gd name="T66" fmla="*/ 1186 w 1380"/>
              <a:gd name="T67" fmla="*/ 886 h 986"/>
              <a:gd name="T68" fmla="*/ 1295 w 1380"/>
              <a:gd name="T69" fmla="*/ 811 h 986"/>
              <a:gd name="T70" fmla="*/ 1279 w 1380"/>
              <a:gd name="T71" fmla="*/ 691 h 986"/>
              <a:gd name="T72" fmla="*/ 1247 w 1380"/>
              <a:gd name="T73" fmla="*/ 603 h 986"/>
              <a:gd name="T74" fmla="*/ 1258 w 1380"/>
              <a:gd name="T75" fmla="*/ 455 h 986"/>
              <a:gd name="T76" fmla="*/ 1115 w 1380"/>
              <a:gd name="T77" fmla="*/ 189 h 986"/>
              <a:gd name="T78" fmla="*/ 1242 w 1380"/>
              <a:gd name="T79" fmla="*/ 551 h 986"/>
              <a:gd name="T80" fmla="*/ 220 w 1380"/>
              <a:gd name="T81" fmla="*/ 10 h 986"/>
              <a:gd name="T82" fmla="*/ 135 w 1380"/>
              <a:gd name="T83" fmla="*/ 275 h 986"/>
              <a:gd name="T84" fmla="*/ 108 w 1380"/>
              <a:gd name="T85" fmla="*/ 203 h 986"/>
              <a:gd name="T86" fmla="*/ 115 w 1380"/>
              <a:gd name="T87" fmla="*/ 559 h 986"/>
              <a:gd name="T88" fmla="*/ 23 w 1380"/>
              <a:gd name="T89" fmla="*/ 611 h 986"/>
              <a:gd name="T90" fmla="*/ 174 w 1380"/>
              <a:gd name="T91" fmla="*/ 674 h 986"/>
              <a:gd name="T92" fmla="*/ 241 w 1380"/>
              <a:gd name="T93" fmla="*/ 788 h 986"/>
              <a:gd name="T94" fmla="*/ 293 w 1380"/>
              <a:gd name="T95" fmla="*/ 865 h 986"/>
              <a:gd name="T96" fmla="*/ 466 w 1380"/>
              <a:gd name="T97" fmla="*/ 959 h 986"/>
              <a:gd name="T98" fmla="*/ 495 w 1380"/>
              <a:gd name="T99" fmla="*/ 746 h 986"/>
              <a:gd name="T100" fmla="*/ 618 w 1380"/>
              <a:gd name="T101" fmla="*/ 858 h 986"/>
              <a:gd name="T102" fmla="*/ 772 w 1380"/>
              <a:gd name="T103" fmla="*/ 789 h 986"/>
              <a:gd name="T104" fmla="*/ 801 w 1380"/>
              <a:gd name="T105" fmla="*/ 959 h 986"/>
              <a:gd name="T106" fmla="*/ 879 w 1380"/>
              <a:gd name="T107" fmla="*/ 900 h 986"/>
              <a:gd name="T108" fmla="*/ 984 w 1380"/>
              <a:gd name="T109" fmla="*/ 797 h 986"/>
              <a:gd name="T110" fmla="*/ 1079 w 1380"/>
              <a:gd name="T111" fmla="*/ 655 h 986"/>
              <a:gd name="T112" fmla="*/ 1136 w 1380"/>
              <a:gd name="T113" fmla="*/ 808 h 986"/>
              <a:gd name="T114" fmla="*/ 1350 w 1380"/>
              <a:gd name="T115" fmla="*/ 607 h 986"/>
              <a:gd name="T116" fmla="*/ 1302 w 1380"/>
              <a:gd name="T117" fmla="*/ 406 h 986"/>
              <a:gd name="T118" fmla="*/ 1240 w 1380"/>
              <a:gd name="T119" fmla="*/ 406 h 986"/>
              <a:gd name="T120" fmla="*/ 1364 w 1380"/>
              <a:gd name="T121" fmla="*/ 444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0" h="986">
                <a:moveTo>
                  <a:pt x="1263" y="419"/>
                </a:moveTo>
                <a:cubicBezTo>
                  <a:pt x="1265" y="417"/>
                  <a:pt x="1268" y="416"/>
                  <a:pt x="1272" y="415"/>
                </a:cubicBezTo>
                <a:cubicBezTo>
                  <a:pt x="1277" y="413"/>
                  <a:pt x="1281" y="412"/>
                  <a:pt x="1286" y="412"/>
                </a:cubicBezTo>
                <a:cubicBezTo>
                  <a:pt x="1291" y="411"/>
                  <a:pt x="1295" y="411"/>
                  <a:pt x="1300" y="409"/>
                </a:cubicBezTo>
                <a:cubicBezTo>
                  <a:pt x="1306" y="407"/>
                  <a:pt x="1313" y="405"/>
                  <a:pt x="1319" y="401"/>
                </a:cubicBezTo>
                <a:cubicBezTo>
                  <a:pt x="1339" y="389"/>
                  <a:pt x="1352" y="376"/>
                  <a:pt x="1360" y="359"/>
                </a:cubicBezTo>
                <a:cubicBezTo>
                  <a:pt x="1370" y="341"/>
                  <a:pt x="1373" y="323"/>
                  <a:pt x="1378" y="299"/>
                </a:cubicBezTo>
                <a:cubicBezTo>
                  <a:pt x="1378" y="296"/>
                  <a:pt x="1379" y="292"/>
                  <a:pt x="1380" y="288"/>
                </a:cubicBezTo>
                <a:cubicBezTo>
                  <a:pt x="1379" y="288"/>
                  <a:pt x="1378" y="288"/>
                  <a:pt x="1377" y="288"/>
                </a:cubicBezTo>
                <a:cubicBezTo>
                  <a:pt x="1355" y="294"/>
                  <a:pt x="1318" y="320"/>
                  <a:pt x="1299" y="336"/>
                </a:cubicBezTo>
                <a:cubicBezTo>
                  <a:pt x="1297" y="338"/>
                  <a:pt x="1295" y="340"/>
                  <a:pt x="1294" y="342"/>
                </a:cubicBezTo>
                <a:cubicBezTo>
                  <a:pt x="1293" y="345"/>
                  <a:pt x="1291" y="347"/>
                  <a:pt x="1288" y="350"/>
                </a:cubicBezTo>
                <a:cubicBezTo>
                  <a:pt x="1272" y="367"/>
                  <a:pt x="1272" y="367"/>
                  <a:pt x="1272" y="367"/>
                </a:cubicBezTo>
                <a:cubicBezTo>
                  <a:pt x="1270" y="360"/>
                  <a:pt x="1270" y="360"/>
                  <a:pt x="1270" y="360"/>
                </a:cubicBezTo>
                <a:cubicBezTo>
                  <a:pt x="1265" y="346"/>
                  <a:pt x="1264" y="324"/>
                  <a:pt x="1263" y="306"/>
                </a:cubicBezTo>
                <a:cubicBezTo>
                  <a:pt x="1263" y="303"/>
                  <a:pt x="1262" y="301"/>
                  <a:pt x="1262" y="298"/>
                </a:cubicBezTo>
                <a:cubicBezTo>
                  <a:pt x="1262" y="293"/>
                  <a:pt x="1263" y="289"/>
                  <a:pt x="1264" y="287"/>
                </a:cubicBezTo>
                <a:cubicBezTo>
                  <a:pt x="1265" y="285"/>
                  <a:pt x="1268" y="282"/>
                  <a:pt x="1272" y="279"/>
                </a:cubicBezTo>
                <a:cubicBezTo>
                  <a:pt x="1291" y="269"/>
                  <a:pt x="1301" y="260"/>
                  <a:pt x="1313" y="241"/>
                </a:cubicBezTo>
                <a:cubicBezTo>
                  <a:pt x="1317" y="234"/>
                  <a:pt x="1317" y="234"/>
                  <a:pt x="1317" y="234"/>
                </a:cubicBezTo>
                <a:cubicBezTo>
                  <a:pt x="1334" y="205"/>
                  <a:pt x="1339" y="163"/>
                  <a:pt x="1341" y="132"/>
                </a:cubicBezTo>
                <a:cubicBezTo>
                  <a:pt x="1339" y="132"/>
                  <a:pt x="1338" y="132"/>
                  <a:pt x="1336" y="132"/>
                </a:cubicBezTo>
                <a:cubicBezTo>
                  <a:pt x="1311" y="140"/>
                  <a:pt x="1283" y="169"/>
                  <a:pt x="1272" y="192"/>
                </a:cubicBezTo>
                <a:cubicBezTo>
                  <a:pt x="1269" y="198"/>
                  <a:pt x="1269" y="198"/>
                  <a:pt x="1269" y="198"/>
                </a:cubicBezTo>
                <a:cubicBezTo>
                  <a:pt x="1267" y="202"/>
                  <a:pt x="1266" y="206"/>
                  <a:pt x="1265" y="211"/>
                </a:cubicBezTo>
                <a:cubicBezTo>
                  <a:pt x="1265" y="217"/>
                  <a:pt x="1264" y="222"/>
                  <a:pt x="1262" y="226"/>
                </a:cubicBezTo>
                <a:cubicBezTo>
                  <a:pt x="1261" y="230"/>
                  <a:pt x="1258" y="232"/>
                  <a:pt x="1255" y="234"/>
                </a:cubicBezTo>
                <a:cubicBezTo>
                  <a:pt x="1250" y="237"/>
                  <a:pt x="1250" y="237"/>
                  <a:pt x="1250" y="237"/>
                </a:cubicBezTo>
                <a:cubicBezTo>
                  <a:pt x="1235" y="186"/>
                  <a:pt x="1235" y="186"/>
                  <a:pt x="1235" y="186"/>
                </a:cubicBezTo>
                <a:cubicBezTo>
                  <a:pt x="1235" y="184"/>
                  <a:pt x="1235" y="181"/>
                  <a:pt x="1234" y="179"/>
                </a:cubicBezTo>
                <a:cubicBezTo>
                  <a:pt x="1234" y="177"/>
                  <a:pt x="1234" y="175"/>
                  <a:pt x="1234" y="174"/>
                </a:cubicBezTo>
                <a:cubicBezTo>
                  <a:pt x="1233" y="170"/>
                  <a:pt x="1233" y="170"/>
                  <a:pt x="1233" y="170"/>
                </a:cubicBezTo>
                <a:cubicBezTo>
                  <a:pt x="1231" y="164"/>
                  <a:pt x="1232" y="156"/>
                  <a:pt x="1235" y="150"/>
                </a:cubicBezTo>
                <a:cubicBezTo>
                  <a:pt x="1234" y="147"/>
                  <a:pt x="1234" y="147"/>
                  <a:pt x="1234" y="147"/>
                </a:cubicBezTo>
                <a:cubicBezTo>
                  <a:pt x="1236" y="146"/>
                  <a:pt x="1236" y="146"/>
                  <a:pt x="1236" y="146"/>
                </a:cubicBezTo>
                <a:cubicBezTo>
                  <a:pt x="1235" y="145"/>
                  <a:pt x="1235" y="145"/>
                  <a:pt x="1235" y="145"/>
                </a:cubicBezTo>
                <a:cubicBezTo>
                  <a:pt x="1237" y="144"/>
                  <a:pt x="1237" y="144"/>
                  <a:pt x="1237" y="144"/>
                </a:cubicBezTo>
                <a:cubicBezTo>
                  <a:pt x="1245" y="130"/>
                  <a:pt x="1245" y="104"/>
                  <a:pt x="1240" y="88"/>
                </a:cubicBezTo>
                <a:cubicBezTo>
                  <a:pt x="1233" y="63"/>
                  <a:pt x="1204" y="28"/>
                  <a:pt x="1177" y="13"/>
                </a:cubicBezTo>
                <a:cubicBezTo>
                  <a:pt x="1174" y="11"/>
                  <a:pt x="1174" y="11"/>
                  <a:pt x="1174" y="11"/>
                </a:cubicBezTo>
                <a:cubicBezTo>
                  <a:pt x="1170" y="7"/>
                  <a:pt x="1161" y="0"/>
                  <a:pt x="1157" y="2"/>
                </a:cubicBezTo>
                <a:cubicBezTo>
                  <a:pt x="1156" y="2"/>
                  <a:pt x="1155" y="4"/>
                  <a:pt x="1154" y="5"/>
                </a:cubicBezTo>
                <a:cubicBezTo>
                  <a:pt x="1154" y="6"/>
                  <a:pt x="1154" y="6"/>
                  <a:pt x="1154" y="6"/>
                </a:cubicBezTo>
                <a:cubicBezTo>
                  <a:pt x="1153" y="6"/>
                  <a:pt x="1153" y="6"/>
                  <a:pt x="1153" y="6"/>
                </a:cubicBezTo>
                <a:cubicBezTo>
                  <a:pt x="1153" y="6"/>
                  <a:pt x="1153" y="7"/>
                  <a:pt x="1152" y="7"/>
                </a:cubicBezTo>
                <a:cubicBezTo>
                  <a:pt x="1152" y="8"/>
                  <a:pt x="1151" y="10"/>
                  <a:pt x="1150" y="11"/>
                </a:cubicBezTo>
                <a:cubicBezTo>
                  <a:pt x="1142" y="32"/>
                  <a:pt x="1140" y="56"/>
                  <a:pt x="1145" y="75"/>
                </a:cubicBezTo>
                <a:cubicBezTo>
                  <a:pt x="1153" y="102"/>
                  <a:pt x="1189" y="142"/>
                  <a:pt x="1211" y="157"/>
                </a:cubicBezTo>
                <a:cubicBezTo>
                  <a:pt x="1219" y="162"/>
                  <a:pt x="1224" y="169"/>
                  <a:pt x="1226" y="178"/>
                </a:cubicBezTo>
                <a:cubicBezTo>
                  <a:pt x="1230" y="192"/>
                  <a:pt x="1234" y="206"/>
                  <a:pt x="1237" y="220"/>
                </a:cubicBezTo>
                <a:cubicBezTo>
                  <a:pt x="1238" y="227"/>
                  <a:pt x="1240" y="234"/>
                  <a:pt x="1242" y="240"/>
                </a:cubicBezTo>
                <a:cubicBezTo>
                  <a:pt x="1241" y="254"/>
                  <a:pt x="1241" y="254"/>
                  <a:pt x="1241" y="254"/>
                </a:cubicBezTo>
                <a:cubicBezTo>
                  <a:pt x="1234" y="247"/>
                  <a:pt x="1234" y="247"/>
                  <a:pt x="1234" y="247"/>
                </a:cubicBezTo>
                <a:cubicBezTo>
                  <a:pt x="1201" y="211"/>
                  <a:pt x="1174" y="190"/>
                  <a:pt x="1124" y="181"/>
                </a:cubicBezTo>
                <a:cubicBezTo>
                  <a:pt x="1120" y="181"/>
                  <a:pt x="1116" y="181"/>
                  <a:pt x="1112" y="182"/>
                </a:cubicBezTo>
                <a:cubicBezTo>
                  <a:pt x="1110" y="183"/>
                  <a:pt x="1107" y="184"/>
                  <a:pt x="1106" y="186"/>
                </a:cubicBezTo>
                <a:cubicBezTo>
                  <a:pt x="1106" y="186"/>
                  <a:pt x="1106" y="186"/>
                  <a:pt x="1106" y="186"/>
                </a:cubicBezTo>
                <a:cubicBezTo>
                  <a:pt x="1105" y="187"/>
                  <a:pt x="1105" y="187"/>
                  <a:pt x="1105" y="187"/>
                </a:cubicBezTo>
                <a:cubicBezTo>
                  <a:pt x="1104" y="189"/>
                  <a:pt x="1104" y="191"/>
                  <a:pt x="1105" y="194"/>
                </a:cubicBezTo>
                <a:cubicBezTo>
                  <a:pt x="1121" y="250"/>
                  <a:pt x="1187" y="283"/>
                  <a:pt x="1241" y="289"/>
                </a:cubicBezTo>
                <a:cubicBezTo>
                  <a:pt x="1249" y="290"/>
                  <a:pt x="1254" y="294"/>
                  <a:pt x="1256" y="301"/>
                </a:cubicBezTo>
                <a:cubicBezTo>
                  <a:pt x="1262" y="319"/>
                  <a:pt x="1264" y="361"/>
                  <a:pt x="1260" y="383"/>
                </a:cubicBezTo>
                <a:cubicBezTo>
                  <a:pt x="1258" y="390"/>
                  <a:pt x="1258" y="390"/>
                  <a:pt x="1258" y="390"/>
                </a:cubicBezTo>
                <a:cubicBezTo>
                  <a:pt x="1253" y="386"/>
                  <a:pt x="1253" y="386"/>
                  <a:pt x="1253" y="386"/>
                </a:cubicBezTo>
                <a:cubicBezTo>
                  <a:pt x="1247" y="381"/>
                  <a:pt x="1242" y="376"/>
                  <a:pt x="1238" y="370"/>
                </a:cubicBezTo>
                <a:cubicBezTo>
                  <a:pt x="1207" y="335"/>
                  <a:pt x="1183" y="315"/>
                  <a:pt x="1140" y="311"/>
                </a:cubicBezTo>
                <a:cubicBezTo>
                  <a:pt x="1139" y="310"/>
                  <a:pt x="1139" y="310"/>
                  <a:pt x="1139" y="310"/>
                </a:cubicBezTo>
                <a:cubicBezTo>
                  <a:pt x="1139" y="310"/>
                  <a:pt x="1139" y="310"/>
                  <a:pt x="1139" y="310"/>
                </a:cubicBezTo>
                <a:cubicBezTo>
                  <a:pt x="1139" y="310"/>
                  <a:pt x="1138" y="310"/>
                  <a:pt x="1138" y="311"/>
                </a:cubicBezTo>
                <a:cubicBezTo>
                  <a:pt x="1136" y="311"/>
                  <a:pt x="1135" y="312"/>
                  <a:pt x="1134" y="315"/>
                </a:cubicBezTo>
                <a:cubicBezTo>
                  <a:pt x="1134" y="315"/>
                  <a:pt x="1134" y="315"/>
                  <a:pt x="1134" y="315"/>
                </a:cubicBezTo>
                <a:cubicBezTo>
                  <a:pt x="1133" y="316"/>
                  <a:pt x="1133" y="316"/>
                  <a:pt x="1133" y="316"/>
                </a:cubicBezTo>
                <a:cubicBezTo>
                  <a:pt x="1131" y="318"/>
                  <a:pt x="1131" y="322"/>
                  <a:pt x="1132" y="325"/>
                </a:cubicBezTo>
                <a:cubicBezTo>
                  <a:pt x="1134" y="332"/>
                  <a:pt x="1142" y="343"/>
                  <a:pt x="1147" y="350"/>
                </a:cubicBezTo>
                <a:cubicBezTo>
                  <a:pt x="1148" y="352"/>
                  <a:pt x="1148" y="352"/>
                  <a:pt x="1148" y="352"/>
                </a:cubicBezTo>
                <a:cubicBezTo>
                  <a:pt x="1164" y="375"/>
                  <a:pt x="1195" y="395"/>
                  <a:pt x="1244" y="416"/>
                </a:cubicBezTo>
                <a:cubicBezTo>
                  <a:pt x="1245" y="416"/>
                  <a:pt x="1245" y="416"/>
                  <a:pt x="1245" y="416"/>
                </a:cubicBezTo>
                <a:cubicBezTo>
                  <a:pt x="1246" y="417"/>
                  <a:pt x="1247" y="418"/>
                  <a:pt x="1249" y="419"/>
                </a:cubicBezTo>
                <a:cubicBezTo>
                  <a:pt x="1249" y="419"/>
                  <a:pt x="1249" y="419"/>
                  <a:pt x="1249" y="419"/>
                </a:cubicBezTo>
                <a:cubicBezTo>
                  <a:pt x="1251" y="421"/>
                  <a:pt x="1251" y="446"/>
                  <a:pt x="1251" y="455"/>
                </a:cubicBezTo>
                <a:cubicBezTo>
                  <a:pt x="1251" y="468"/>
                  <a:pt x="1250" y="479"/>
                  <a:pt x="1250" y="492"/>
                </a:cubicBezTo>
                <a:cubicBezTo>
                  <a:pt x="1249" y="499"/>
                  <a:pt x="1249" y="506"/>
                  <a:pt x="1248" y="513"/>
                </a:cubicBezTo>
                <a:cubicBezTo>
                  <a:pt x="1248" y="514"/>
                  <a:pt x="1248" y="514"/>
                  <a:pt x="1248" y="514"/>
                </a:cubicBezTo>
                <a:cubicBezTo>
                  <a:pt x="1241" y="526"/>
                  <a:pt x="1241" y="526"/>
                  <a:pt x="1241" y="526"/>
                </a:cubicBezTo>
                <a:cubicBezTo>
                  <a:pt x="1238" y="519"/>
                  <a:pt x="1238" y="519"/>
                  <a:pt x="1238" y="519"/>
                </a:cubicBezTo>
                <a:cubicBezTo>
                  <a:pt x="1225" y="493"/>
                  <a:pt x="1216" y="478"/>
                  <a:pt x="1202" y="465"/>
                </a:cubicBezTo>
                <a:cubicBezTo>
                  <a:pt x="1188" y="450"/>
                  <a:pt x="1173" y="438"/>
                  <a:pt x="1149" y="425"/>
                </a:cubicBezTo>
                <a:cubicBezTo>
                  <a:pt x="1145" y="423"/>
                  <a:pt x="1143" y="423"/>
                  <a:pt x="1138" y="423"/>
                </a:cubicBezTo>
                <a:cubicBezTo>
                  <a:pt x="1130" y="423"/>
                  <a:pt x="1129" y="426"/>
                  <a:pt x="1129" y="431"/>
                </a:cubicBezTo>
                <a:cubicBezTo>
                  <a:pt x="1129" y="455"/>
                  <a:pt x="1143" y="483"/>
                  <a:pt x="1156" y="500"/>
                </a:cubicBezTo>
                <a:cubicBezTo>
                  <a:pt x="1164" y="510"/>
                  <a:pt x="1172" y="519"/>
                  <a:pt x="1181" y="527"/>
                </a:cubicBezTo>
                <a:cubicBezTo>
                  <a:pt x="1197" y="541"/>
                  <a:pt x="1213" y="552"/>
                  <a:pt x="1237" y="562"/>
                </a:cubicBezTo>
                <a:cubicBezTo>
                  <a:pt x="1238" y="563"/>
                  <a:pt x="1238" y="563"/>
                  <a:pt x="1238" y="563"/>
                </a:cubicBezTo>
                <a:cubicBezTo>
                  <a:pt x="1241" y="565"/>
                  <a:pt x="1241" y="565"/>
                  <a:pt x="1241" y="565"/>
                </a:cubicBezTo>
                <a:cubicBezTo>
                  <a:pt x="1243" y="566"/>
                  <a:pt x="1246" y="569"/>
                  <a:pt x="1246" y="574"/>
                </a:cubicBezTo>
                <a:cubicBezTo>
                  <a:pt x="1246" y="590"/>
                  <a:pt x="1234" y="631"/>
                  <a:pt x="1230" y="645"/>
                </a:cubicBezTo>
                <a:cubicBezTo>
                  <a:pt x="1230" y="646"/>
                  <a:pt x="1230" y="646"/>
                  <a:pt x="1230" y="646"/>
                </a:cubicBezTo>
                <a:cubicBezTo>
                  <a:pt x="1229" y="647"/>
                  <a:pt x="1228" y="649"/>
                  <a:pt x="1227" y="650"/>
                </a:cubicBezTo>
                <a:cubicBezTo>
                  <a:pt x="1226" y="653"/>
                  <a:pt x="1225" y="655"/>
                  <a:pt x="1223" y="657"/>
                </a:cubicBezTo>
                <a:cubicBezTo>
                  <a:pt x="1219" y="661"/>
                  <a:pt x="1219" y="661"/>
                  <a:pt x="1219" y="661"/>
                </a:cubicBezTo>
                <a:cubicBezTo>
                  <a:pt x="1212" y="648"/>
                  <a:pt x="1212" y="648"/>
                  <a:pt x="1212" y="648"/>
                </a:cubicBezTo>
                <a:cubicBezTo>
                  <a:pt x="1199" y="622"/>
                  <a:pt x="1188" y="599"/>
                  <a:pt x="1168" y="581"/>
                </a:cubicBezTo>
                <a:cubicBezTo>
                  <a:pt x="1157" y="569"/>
                  <a:pt x="1144" y="560"/>
                  <a:pt x="1129" y="554"/>
                </a:cubicBezTo>
                <a:cubicBezTo>
                  <a:pt x="1128" y="553"/>
                  <a:pt x="1128" y="553"/>
                  <a:pt x="1128" y="553"/>
                </a:cubicBezTo>
                <a:cubicBezTo>
                  <a:pt x="1127" y="553"/>
                  <a:pt x="1127" y="553"/>
                  <a:pt x="1127" y="553"/>
                </a:cubicBezTo>
                <a:cubicBezTo>
                  <a:pt x="1121" y="553"/>
                  <a:pt x="1119" y="559"/>
                  <a:pt x="1119" y="563"/>
                </a:cubicBezTo>
                <a:cubicBezTo>
                  <a:pt x="1119" y="563"/>
                  <a:pt x="1119" y="563"/>
                  <a:pt x="1119" y="564"/>
                </a:cubicBezTo>
                <a:cubicBezTo>
                  <a:pt x="1119" y="564"/>
                  <a:pt x="1120" y="565"/>
                  <a:pt x="1120" y="566"/>
                </a:cubicBezTo>
                <a:cubicBezTo>
                  <a:pt x="1126" y="593"/>
                  <a:pt x="1130" y="612"/>
                  <a:pt x="1150" y="632"/>
                </a:cubicBezTo>
                <a:cubicBezTo>
                  <a:pt x="1174" y="657"/>
                  <a:pt x="1174" y="657"/>
                  <a:pt x="1174" y="657"/>
                </a:cubicBezTo>
                <a:cubicBezTo>
                  <a:pt x="1175" y="658"/>
                  <a:pt x="1176" y="659"/>
                  <a:pt x="1176" y="660"/>
                </a:cubicBezTo>
                <a:cubicBezTo>
                  <a:pt x="1177" y="660"/>
                  <a:pt x="1178" y="661"/>
                  <a:pt x="1179" y="662"/>
                </a:cubicBezTo>
                <a:cubicBezTo>
                  <a:pt x="1187" y="671"/>
                  <a:pt x="1195" y="678"/>
                  <a:pt x="1204" y="684"/>
                </a:cubicBezTo>
                <a:cubicBezTo>
                  <a:pt x="1205" y="685"/>
                  <a:pt x="1205" y="685"/>
                  <a:pt x="1205" y="685"/>
                </a:cubicBezTo>
                <a:cubicBezTo>
                  <a:pt x="1205" y="686"/>
                  <a:pt x="1205" y="686"/>
                  <a:pt x="1205" y="686"/>
                </a:cubicBezTo>
                <a:cubicBezTo>
                  <a:pt x="1206" y="687"/>
                  <a:pt x="1206" y="688"/>
                  <a:pt x="1206" y="688"/>
                </a:cubicBezTo>
                <a:cubicBezTo>
                  <a:pt x="1207" y="689"/>
                  <a:pt x="1207" y="690"/>
                  <a:pt x="1207" y="692"/>
                </a:cubicBezTo>
                <a:cubicBezTo>
                  <a:pt x="1207" y="700"/>
                  <a:pt x="1166" y="767"/>
                  <a:pt x="1152" y="773"/>
                </a:cubicBezTo>
                <a:cubicBezTo>
                  <a:pt x="1148" y="775"/>
                  <a:pt x="1148" y="775"/>
                  <a:pt x="1148" y="775"/>
                </a:cubicBezTo>
                <a:cubicBezTo>
                  <a:pt x="1146" y="771"/>
                  <a:pt x="1146" y="771"/>
                  <a:pt x="1146" y="771"/>
                </a:cubicBezTo>
                <a:cubicBezTo>
                  <a:pt x="1145" y="768"/>
                  <a:pt x="1145" y="764"/>
                  <a:pt x="1145" y="760"/>
                </a:cubicBezTo>
                <a:cubicBezTo>
                  <a:pt x="1145" y="731"/>
                  <a:pt x="1135" y="705"/>
                  <a:pt x="1116" y="683"/>
                </a:cubicBezTo>
                <a:cubicBezTo>
                  <a:pt x="1110" y="676"/>
                  <a:pt x="1105" y="668"/>
                  <a:pt x="1099" y="661"/>
                </a:cubicBezTo>
                <a:cubicBezTo>
                  <a:pt x="1095" y="655"/>
                  <a:pt x="1092" y="650"/>
                  <a:pt x="1088" y="645"/>
                </a:cubicBezTo>
                <a:cubicBezTo>
                  <a:pt x="1087" y="645"/>
                  <a:pt x="1087" y="645"/>
                  <a:pt x="1087" y="645"/>
                </a:cubicBezTo>
                <a:cubicBezTo>
                  <a:pt x="1084" y="645"/>
                  <a:pt x="1084" y="645"/>
                  <a:pt x="1084" y="645"/>
                </a:cubicBezTo>
                <a:cubicBezTo>
                  <a:pt x="1084" y="642"/>
                  <a:pt x="1084" y="642"/>
                  <a:pt x="1084" y="642"/>
                </a:cubicBezTo>
                <a:cubicBezTo>
                  <a:pt x="1081" y="639"/>
                  <a:pt x="1079" y="638"/>
                  <a:pt x="1078" y="638"/>
                </a:cubicBezTo>
                <a:cubicBezTo>
                  <a:pt x="1077" y="638"/>
                  <a:pt x="1075" y="639"/>
                  <a:pt x="1074" y="640"/>
                </a:cubicBezTo>
                <a:cubicBezTo>
                  <a:pt x="1067" y="647"/>
                  <a:pt x="1068" y="668"/>
                  <a:pt x="1068" y="677"/>
                </a:cubicBezTo>
                <a:cubicBezTo>
                  <a:pt x="1068" y="678"/>
                  <a:pt x="1068" y="678"/>
                  <a:pt x="1068" y="678"/>
                </a:cubicBezTo>
                <a:cubicBezTo>
                  <a:pt x="1068" y="726"/>
                  <a:pt x="1089" y="755"/>
                  <a:pt x="1117" y="792"/>
                </a:cubicBezTo>
                <a:cubicBezTo>
                  <a:pt x="1123" y="801"/>
                  <a:pt x="1123" y="801"/>
                  <a:pt x="1123" y="801"/>
                </a:cubicBezTo>
                <a:cubicBezTo>
                  <a:pt x="1121" y="803"/>
                  <a:pt x="1121" y="803"/>
                  <a:pt x="1121" y="803"/>
                </a:cubicBezTo>
                <a:cubicBezTo>
                  <a:pt x="1101" y="828"/>
                  <a:pt x="1072" y="840"/>
                  <a:pt x="1045" y="852"/>
                </a:cubicBezTo>
                <a:cubicBezTo>
                  <a:pt x="1040" y="854"/>
                  <a:pt x="1036" y="856"/>
                  <a:pt x="1031" y="857"/>
                </a:cubicBezTo>
                <a:cubicBezTo>
                  <a:pt x="1024" y="861"/>
                  <a:pt x="1024" y="861"/>
                  <a:pt x="1024" y="861"/>
                </a:cubicBezTo>
                <a:cubicBezTo>
                  <a:pt x="1026" y="853"/>
                  <a:pt x="1026" y="853"/>
                  <a:pt x="1026" y="853"/>
                </a:cubicBezTo>
                <a:cubicBezTo>
                  <a:pt x="1030" y="830"/>
                  <a:pt x="1033" y="812"/>
                  <a:pt x="1033" y="798"/>
                </a:cubicBezTo>
                <a:cubicBezTo>
                  <a:pt x="1033" y="770"/>
                  <a:pt x="1027" y="743"/>
                  <a:pt x="1014" y="712"/>
                </a:cubicBezTo>
                <a:cubicBezTo>
                  <a:pt x="1013" y="711"/>
                  <a:pt x="1012" y="710"/>
                  <a:pt x="1012" y="709"/>
                </a:cubicBezTo>
                <a:cubicBezTo>
                  <a:pt x="1011" y="708"/>
                  <a:pt x="1010" y="707"/>
                  <a:pt x="1009" y="706"/>
                </a:cubicBezTo>
                <a:cubicBezTo>
                  <a:pt x="1008" y="705"/>
                  <a:pt x="1008" y="704"/>
                  <a:pt x="1007" y="704"/>
                </a:cubicBezTo>
                <a:cubicBezTo>
                  <a:pt x="1005" y="704"/>
                  <a:pt x="1005" y="704"/>
                  <a:pt x="1005" y="704"/>
                </a:cubicBezTo>
                <a:cubicBezTo>
                  <a:pt x="991" y="707"/>
                  <a:pt x="976" y="776"/>
                  <a:pt x="976" y="799"/>
                </a:cubicBezTo>
                <a:cubicBezTo>
                  <a:pt x="976" y="819"/>
                  <a:pt x="982" y="841"/>
                  <a:pt x="991" y="857"/>
                </a:cubicBezTo>
                <a:cubicBezTo>
                  <a:pt x="992" y="858"/>
                  <a:pt x="992" y="858"/>
                  <a:pt x="992" y="858"/>
                </a:cubicBezTo>
                <a:cubicBezTo>
                  <a:pt x="992" y="859"/>
                  <a:pt x="992" y="860"/>
                  <a:pt x="993" y="860"/>
                </a:cubicBezTo>
                <a:cubicBezTo>
                  <a:pt x="993" y="861"/>
                  <a:pt x="993" y="862"/>
                  <a:pt x="994" y="863"/>
                </a:cubicBezTo>
                <a:cubicBezTo>
                  <a:pt x="995" y="869"/>
                  <a:pt x="995" y="869"/>
                  <a:pt x="995" y="869"/>
                </a:cubicBezTo>
                <a:cubicBezTo>
                  <a:pt x="992" y="871"/>
                  <a:pt x="992" y="871"/>
                  <a:pt x="992" y="871"/>
                </a:cubicBezTo>
                <a:cubicBezTo>
                  <a:pt x="988" y="874"/>
                  <a:pt x="984" y="876"/>
                  <a:pt x="978" y="876"/>
                </a:cubicBezTo>
                <a:cubicBezTo>
                  <a:pt x="962" y="878"/>
                  <a:pt x="946" y="878"/>
                  <a:pt x="933" y="878"/>
                </a:cubicBezTo>
                <a:cubicBezTo>
                  <a:pt x="928" y="878"/>
                  <a:pt x="923" y="878"/>
                  <a:pt x="918" y="878"/>
                </a:cubicBezTo>
                <a:cubicBezTo>
                  <a:pt x="913" y="878"/>
                  <a:pt x="908" y="878"/>
                  <a:pt x="903" y="878"/>
                </a:cubicBezTo>
                <a:cubicBezTo>
                  <a:pt x="901" y="878"/>
                  <a:pt x="901" y="878"/>
                  <a:pt x="901" y="878"/>
                </a:cubicBezTo>
                <a:cubicBezTo>
                  <a:pt x="900" y="878"/>
                  <a:pt x="899" y="877"/>
                  <a:pt x="898" y="877"/>
                </a:cubicBezTo>
                <a:cubicBezTo>
                  <a:pt x="897" y="877"/>
                  <a:pt x="897" y="877"/>
                  <a:pt x="897" y="877"/>
                </a:cubicBezTo>
                <a:cubicBezTo>
                  <a:pt x="892" y="877"/>
                  <a:pt x="892" y="877"/>
                  <a:pt x="892" y="877"/>
                </a:cubicBezTo>
                <a:cubicBezTo>
                  <a:pt x="893" y="872"/>
                  <a:pt x="893" y="872"/>
                  <a:pt x="893" y="872"/>
                </a:cubicBezTo>
                <a:cubicBezTo>
                  <a:pt x="894" y="868"/>
                  <a:pt x="894" y="868"/>
                  <a:pt x="894" y="868"/>
                </a:cubicBezTo>
                <a:cubicBezTo>
                  <a:pt x="902" y="848"/>
                  <a:pt x="906" y="830"/>
                  <a:pt x="906" y="812"/>
                </a:cubicBezTo>
                <a:cubicBezTo>
                  <a:pt x="906" y="793"/>
                  <a:pt x="902" y="774"/>
                  <a:pt x="893" y="755"/>
                </a:cubicBezTo>
                <a:cubicBezTo>
                  <a:pt x="892" y="753"/>
                  <a:pt x="892" y="751"/>
                  <a:pt x="891" y="748"/>
                </a:cubicBezTo>
                <a:cubicBezTo>
                  <a:pt x="889" y="744"/>
                  <a:pt x="886" y="737"/>
                  <a:pt x="883" y="735"/>
                </a:cubicBezTo>
                <a:cubicBezTo>
                  <a:pt x="882" y="734"/>
                  <a:pt x="882" y="734"/>
                  <a:pt x="882" y="734"/>
                </a:cubicBezTo>
                <a:cubicBezTo>
                  <a:pt x="881" y="733"/>
                  <a:pt x="880" y="732"/>
                  <a:pt x="879" y="732"/>
                </a:cubicBezTo>
                <a:cubicBezTo>
                  <a:pt x="877" y="732"/>
                  <a:pt x="873" y="733"/>
                  <a:pt x="868" y="742"/>
                </a:cubicBezTo>
                <a:cubicBezTo>
                  <a:pt x="855" y="762"/>
                  <a:pt x="848" y="786"/>
                  <a:pt x="848" y="811"/>
                </a:cubicBezTo>
                <a:cubicBezTo>
                  <a:pt x="848" y="829"/>
                  <a:pt x="853" y="839"/>
                  <a:pt x="858" y="851"/>
                </a:cubicBezTo>
                <a:cubicBezTo>
                  <a:pt x="861" y="857"/>
                  <a:pt x="863" y="862"/>
                  <a:pt x="865" y="869"/>
                </a:cubicBezTo>
                <a:cubicBezTo>
                  <a:pt x="867" y="872"/>
                  <a:pt x="867" y="872"/>
                  <a:pt x="867" y="872"/>
                </a:cubicBezTo>
                <a:cubicBezTo>
                  <a:pt x="864" y="874"/>
                  <a:pt x="864" y="874"/>
                  <a:pt x="864" y="874"/>
                </a:cubicBezTo>
                <a:cubicBezTo>
                  <a:pt x="855" y="879"/>
                  <a:pt x="835" y="879"/>
                  <a:pt x="832" y="879"/>
                </a:cubicBezTo>
                <a:cubicBezTo>
                  <a:pt x="820" y="879"/>
                  <a:pt x="789" y="878"/>
                  <a:pt x="766" y="870"/>
                </a:cubicBezTo>
                <a:cubicBezTo>
                  <a:pt x="762" y="869"/>
                  <a:pt x="762" y="869"/>
                  <a:pt x="762" y="869"/>
                </a:cubicBezTo>
                <a:cubicBezTo>
                  <a:pt x="764" y="865"/>
                  <a:pt x="764" y="865"/>
                  <a:pt x="764" y="865"/>
                </a:cubicBezTo>
                <a:cubicBezTo>
                  <a:pt x="764" y="864"/>
                  <a:pt x="764" y="864"/>
                  <a:pt x="764" y="863"/>
                </a:cubicBezTo>
                <a:cubicBezTo>
                  <a:pt x="764" y="863"/>
                  <a:pt x="764" y="861"/>
                  <a:pt x="765" y="860"/>
                </a:cubicBezTo>
                <a:cubicBezTo>
                  <a:pt x="771" y="845"/>
                  <a:pt x="771" y="845"/>
                  <a:pt x="771" y="845"/>
                </a:cubicBezTo>
                <a:cubicBezTo>
                  <a:pt x="776" y="829"/>
                  <a:pt x="779" y="812"/>
                  <a:pt x="779" y="794"/>
                </a:cubicBezTo>
                <a:cubicBezTo>
                  <a:pt x="779" y="781"/>
                  <a:pt x="779" y="748"/>
                  <a:pt x="767" y="737"/>
                </a:cubicBezTo>
                <a:cubicBezTo>
                  <a:pt x="763" y="732"/>
                  <a:pt x="760" y="732"/>
                  <a:pt x="758" y="732"/>
                </a:cubicBezTo>
                <a:cubicBezTo>
                  <a:pt x="756" y="732"/>
                  <a:pt x="755" y="733"/>
                  <a:pt x="752" y="738"/>
                </a:cubicBezTo>
                <a:cubicBezTo>
                  <a:pt x="752" y="739"/>
                  <a:pt x="751" y="740"/>
                  <a:pt x="751" y="741"/>
                </a:cubicBezTo>
                <a:cubicBezTo>
                  <a:pt x="736" y="766"/>
                  <a:pt x="735" y="795"/>
                  <a:pt x="735" y="823"/>
                </a:cubicBezTo>
                <a:cubicBezTo>
                  <a:pt x="735" y="834"/>
                  <a:pt x="738" y="843"/>
                  <a:pt x="741" y="854"/>
                </a:cubicBezTo>
                <a:cubicBezTo>
                  <a:pt x="743" y="861"/>
                  <a:pt x="743" y="861"/>
                  <a:pt x="743" y="861"/>
                </a:cubicBezTo>
                <a:cubicBezTo>
                  <a:pt x="736" y="859"/>
                  <a:pt x="736" y="859"/>
                  <a:pt x="736" y="859"/>
                </a:cubicBezTo>
                <a:cubicBezTo>
                  <a:pt x="726" y="857"/>
                  <a:pt x="714" y="855"/>
                  <a:pt x="704" y="855"/>
                </a:cubicBezTo>
                <a:cubicBezTo>
                  <a:pt x="700" y="855"/>
                  <a:pt x="696" y="855"/>
                  <a:pt x="692" y="855"/>
                </a:cubicBezTo>
                <a:cubicBezTo>
                  <a:pt x="681" y="856"/>
                  <a:pt x="670" y="855"/>
                  <a:pt x="659" y="857"/>
                </a:cubicBezTo>
                <a:cubicBezTo>
                  <a:pt x="658" y="857"/>
                  <a:pt x="657" y="857"/>
                  <a:pt x="656" y="857"/>
                </a:cubicBezTo>
                <a:cubicBezTo>
                  <a:pt x="652" y="858"/>
                  <a:pt x="648" y="860"/>
                  <a:pt x="645" y="860"/>
                </a:cubicBezTo>
                <a:cubicBezTo>
                  <a:pt x="633" y="860"/>
                  <a:pt x="633" y="860"/>
                  <a:pt x="633" y="860"/>
                </a:cubicBezTo>
                <a:cubicBezTo>
                  <a:pt x="635" y="854"/>
                  <a:pt x="635" y="854"/>
                  <a:pt x="635" y="854"/>
                </a:cubicBezTo>
                <a:cubicBezTo>
                  <a:pt x="635" y="852"/>
                  <a:pt x="636" y="850"/>
                  <a:pt x="637" y="848"/>
                </a:cubicBezTo>
                <a:cubicBezTo>
                  <a:pt x="640" y="840"/>
                  <a:pt x="642" y="834"/>
                  <a:pt x="642" y="824"/>
                </a:cubicBezTo>
                <a:cubicBezTo>
                  <a:pt x="642" y="803"/>
                  <a:pt x="636" y="747"/>
                  <a:pt x="621" y="735"/>
                </a:cubicBezTo>
                <a:cubicBezTo>
                  <a:pt x="619" y="733"/>
                  <a:pt x="616" y="732"/>
                  <a:pt x="615" y="732"/>
                </a:cubicBezTo>
                <a:cubicBezTo>
                  <a:pt x="605" y="732"/>
                  <a:pt x="603" y="742"/>
                  <a:pt x="601" y="756"/>
                </a:cubicBezTo>
                <a:cubicBezTo>
                  <a:pt x="601" y="759"/>
                  <a:pt x="600" y="762"/>
                  <a:pt x="600" y="765"/>
                </a:cubicBezTo>
                <a:cubicBezTo>
                  <a:pt x="598" y="773"/>
                  <a:pt x="598" y="779"/>
                  <a:pt x="598" y="786"/>
                </a:cubicBezTo>
                <a:cubicBezTo>
                  <a:pt x="598" y="788"/>
                  <a:pt x="598" y="790"/>
                  <a:pt x="598" y="792"/>
                </a:cubicBezTo>
                <a:cubicBezTo>
                  <a:pt x="598" y="815"/>
                  <a:pt x="602" y="837"/>
                  <a:pt x="611" y="858"/>
                </a:cubicBezTo>
                <a:cubicBezTo>
                  <a:pt x="613" y="860"/>
                  <a:pt x="613" y="863"/>
                  <a:pt x="613" y="866"/>
                </a:cubicBezTo>
                <a:cubicBezTo>
                  <a:pt x="613" y="868"/>
                  <a:pt x="613" y="868"/>
                  <a:pt x="613" y="868"/>
                </a:cubicBezTo>
                <a:cubicBezTo>
                  <a:pt x="610" y="869"/>
                  <a:pt x="610" y="869"/>
                  <a:pt x="610" y="869"/>
                </a:cubicBezTo>
                <a:cubicBezTo>
                  <a:pt x="592" y="875"/>
                  <a:pt x="567" y="879"/>
                  <a:pt x="543" y="879"/>
                </a:cubicBezTo>
                <a:cubicBezTo>
                  <a:pt x="536" y="879"/>
                  <a:pt x="521" y="878"/>
                  <a:pt x="513" y="875"/>
                </a:cubicBezTo>
                <a:cubicBezTo>
                  <a:pt x="508" y="873"/>
                  <a:pt x="508" y="873"/>
                  <a:pt x="508" y="873"/>
                </a:cubicBezTo>
                <a:cubicBezTo>
                  <a:pt x="511" y="869"/>
                  <a:pt x="511" y="869"/>
                  <a:pt x="511" y="869"/>
                </a:cubicBezTo>
                <a:cubicBezTo>
                  <a:pt x="522" y="851"/>
                  <a:pt x="528" y="832"/>
                  <a:pt x="528" y="811"/>
                </a:cubicBezTo>
                <a:cubicBezTo>
                  <a:pt x="528" y="788"/>
                  <a:pt x="517" y="753"/>
                  <a:pt x="502" y="737"/>
                </a:cubicBezTo>
                <a:cubicBezTo>
                  <a:pt x="502" y="737"/>
                  <a:pt x="502" y="736"/>
                  <a:pt x="501" y="736"/>
                </a:cubicBezTo>
                <a:cubicBezTo>
                  <a:pt x="498" y="736"/>
                  <a:pt x="498" y="736"/>
                  <a:pt x="498" y="736"/>
                </a:cubicBezTo>
                <a:cubicBezTo>
                  <a:pt x="498" y="733"/>
                  <a:pt x="498" y="733"/>
                  <a:pt x="498" y="733"/>
                </a:cubicBezTo>
                <a:cubicBezTo>
                  <a:pt x="497" y="732"/>
                  <a:pt x="496" y="732"/>
                  <a:pt x="495" y="732"/>
                </a:cubicBezTo>
                <a:cubicBezTo>
                  <a:pt x="491" y="732"/>
                  <a:pt x="486" y="745"/>
                  <a:pt x="484" y="750"/>
                </a:cubicBezTo>
                <a:cubicBezTo>
                  <a:pt x="483" y="751"/>
                  <a:pt x="483" y="752"/>
                  <a:pt x="482" y="753"/>
                </a:cubicBezTo>
                <a:cubicBezTo>
                  <a:pt x="474" y="772"/>
                  <a:pt x="470" y="791"/>
                  <a:pt x="470" y="809"/>
                </a:cubicBezTo>
                <a:cubicBezTo>
                  <a:pt x="470" y="828"/>
                  <a:pt x="474" y="846"/>
                  <a:pt x="482" y="866"/>
                </a:cubicBezTo>
                <a:cubicBezTo>
                  <a:pt x="483" y="867"/>
                  <a:pt x="483" y="867"/>
                  <a:pt x="483" y="867"/>
                </a:cubicBezTo>
                <a:cubicBezTo>
                  <a:pt x="483" y="875"/>
                  <a:pt x="483" y="875"/>
                  <a:pt x="483" y="875"/>
                </a:cubicBezTo>
                <a:cubicBezTo>
                  <a:pt x="480" y="876"/>
                  <a:pt x="480" y="876"/>
                  <a:pt x="480" y="876"/>
                </a:cubicBezTo>
                <a:cubicBezTo>
                  <a:pt x="479" y="876"/>
                  <a:pt x="478" y="876"/>
                  <a:pt x="477" y="877"/>
                </a:cubicBezTo>
                <a:cubicBezTo>
                  <a:pt x="476" y="877"/>
                  <a:pt x="475" y="878"/>
                  <a:pt x="473" y="878"/>
                </a:cubicBezTo>
                <a:cubicBezTo>
                  <a:pt x="468" y="878"/>
                  <a:pt x="463" y="878"/>
                  <a:pt x="458" y="878"/>
                </a:cubicBezTo>
                <a:cubicBezTo>
                  <a:pt x="453" y="878"/>
                  <a:pt x="448" y="878"/>
                  <a:pt x="443" y="878"/>
                </a:cubicBezTo>
                <a:cubicBezTo>
                  <a:pt x="429" y="878"/>
                  <a:pt x="413" y="878"/>
                  <a:pt x="397" y="876"/>
                </a:cubicBezTo>
                <a:cubicBezTo>
                  <a:pt x="393" y="876"/>
                  <a:pt x="389" y="875"/>
                  <a:pt x="384" y="872"/>
                </a:cubicBezTo>
                <a:cubicBezTo>
                  <a:pt x="382" y="871"/>
                  <a:pt x="382" y="871"/>
                  <a:pt x="382" y="871"/>
                </a:cubicBezTo>
                <a:cubicBezTo>
                  <a:pt x="382" y="865"/>
                  <a:pt x="382" y="865"/>
                  <a:pt x="382" y="865"/>
                </a:cubicBezTo>
                <a:cubicBezTo>
                  <a:pt x="383" y="864"/>
                  <a:pt x="383" y="864"/>
                  <a:pt x="383" y="864"/>
                </a:cubicBezTo>
                <a:cubicBezTo>
                  <a:pt x="392" y="843"/>
                  <a:pt x="400" y="825"/>
                  <a:pt x="400" y="801"/>
                </a:cubicBezTo>
                <a:cubicBezTo>
                  <a:pt x="400" y="783"/>
                  <a:pt x="389" y="718"/>
                  <a:pt x="373" y="707"/>
                </a:cubicBezTo>
                <a:cubicBezTo>
                  <a:pt x="372" y="707"/>
                  <a:pt x="372" y="707"/>
                  <a:pt x="372" y="707"/>
                </a:cubicBezTo>
                <a:cubicBezTo>
                  <a:pt x="372" y="706"/>
                  <a:pt x="371" y="705"/>
                  <a:pt x="369" y="704"/>
                </a:cubicBezTo>
                <a:cubicBezTo>
                  <a:pt x="367" y="704"/>
                  <a:pt x="367" y="704"/>
                  <a:pt x="367" y="704"/>
                </a:cubicBezTo>
                <a:cubicBezTo>
                  <a:pt x="366" y="704"/>
                  <a:pt x="366" y="705"/>
                  <a:pt x="364" y="707"/>
                </a:cubicBezTo>
                <a:cubicBezTo>
                  <a:pt x="364" y="708"/>
                  <a:pt x="363" y="709"/>
                  <a:pt x="363" y="710"/>
                </a:cubicBezTo>
                <a:cubicBezTo>
                  <a:pt x="349" y="740"/>
                  <a:pt x="344" y="765"/>
                  <a:pt x="344" y="797"/>
                </a:cubicBezTo>
                <a:cubicBezTo>
                  <a:pt x="344" y="811"/>
                  <a:pt x="346" y="823"/>
                  <a:pt x="348" y="835"/>
                </a:cubicBezTo>
                <a:cubicBezTo>
                  <a:pt x="349" y="842"/>
                  <a:pt x="350" y="848"/>
                  <a:pt x="351" y="855"/>
                </a:cubicBezTo>
                <a:cubicBezTo>
                  <a:pt x="352" y="862"/>
                  <a:pt x="352" y="862"/>
                  <a:pt x="352" y="862"/>
                </a:cubicBezTo>
                <a:cubicBezTo>
                  <a:pt x="345" y="859"/>
                  <a:pt x="345" y="859"/>
                  <a:pt x="345" y="859"/>
                </a:cubicBezTo>
                <a:cubicBezTo>
                  <a:pt x="338" y="856"/>
                  <a:pt x="331" y="853"/>
                  <a:pt x="324" y="850"/>
                </a:cubicBezTo>
                <a:cubicBezTo>
                  <a:pt x="301" y="841"/>
                  <a:pt x="278" y="831"/>
                  <a:pt x="260" y="812"/>
                </a:cubicBezTo>
                <a:cubicBezTo>
                  <a:pt x="252" y="803"/>
                  <a:pt x="252" y="803"/>
                  <a:pt x="252" y="803"/>
                </a:cubicBezTo>
                <a:cubicBezTo>
                  <a:pt x="254" y="800"/>
                  <a:pt x="254" y="800"/>
                  <a:pt x="254" y="800"/>
                </a:cubicBezTo>
                <a:cubicBezTo>
                  <a:pt x="289" y="757"/>
                  <a:pt x="308" y="725"/>
                  <a:pt x="308" y="677"/>
                </a:cubicBezTo>
                <a:cubicBezTo>
                  <a:pt x="308" y="675"/>
                  <a:pt x="308" y="675"/>
                  <a:pt x="308" y="675"/>
                </a:cubicBezTo>
                <a:cubicBezTo>
                  <a:pt x="308" y="666"/>
                  <a:pt x="308" y="647"/>
                  <a:pt x="301" y="641"/>
                </a:cubicBezTo>
                <a:cubicBezTo>
                  <a:pt x="300" y="641"/>
                  <a:pt x="300" y="641"/>
                  <a:pt x="300" y="641"/>
                </a:cubicBezTo>
                <a:cubicBezTo>
                  <a:pt x="298" y="639"/>
                  <a:pt x="297" y="638"/>
                  <a:pt x="296" y="638"/>
                </a:cubicBezTo>
                <a:cubicBezTo>
                  <a:pt x="292" y="639"/>
                  <a:pt x="278" y="657"/>
                  <a:pt x="272" y="666"/>
                </a:cubicBezTo>
                <a:cubicBezTo>
                  <a:pt x="267" y="672"/>
                  <a:pt x="262" y="678"/>
                  <a:pt x="260" y="681"/>
                </a:cubicBezTo>
                <a:cubicBezTo>
                  <a:pt x="241" y="704"/>
                  <a:pt x="231" y="727"/>
                  <a:pt x="231" y="754"/>
                </a:cubicBezTo>
                <a:cubicBezTo>
                  <a:pt x="231" y="761"/>
                  <a:pt x="231" y="761"/>
                  <a:pt x="231" y="761"/>
                </a:cubicBezTo>
                <a:cubicBezTo>
                  <a:pt x="231" y="763"/>
                  <a:pt x="231" y="765"/>
                  <a:pt x="230" y="768"/>
                </a:cubicBezTo>
                <a:cubicBezTo>
                  <a:pt x="230" y="769"/>
                  <a:pt x="230" y="770"/>
                  <a:pt x="230" y="771"/>
                </a:cubicBezTo>
                <a:cubicBezTo>
                  <a:pt x="229" y="774"/>
                  <a:pt x="229" y="774"/>
                  <a:pt x="229" y="774"/>
                </a:cubicBezTo>
                <a:cubicBezTo>
                  <a:pt x="226" y="774"/>
                  <a:pt x="226" y="774"/>
                  <a:pt x="226" y="774"/>
                </a:cubicBezTo>
                <a:cubicBezTo>
                  <a:pt x="224" y="774"/>
                  <a:pt x="222" y="774"/>
                  <a:pt x="214" y="766"/>
                </a:cubicBezTo>
                <a:cubicBezTo>
                  <a:pt x="198" y="750"/>
                  <a:pt x="169" y="702"/>
                  <a:pt x="169" y="694"/>
                </a:cubicBezTo>
                <a:cubicBezTo>
                  <a:pt x="169" y="690"/>
                  <a:pt x="172" y="687"/>
                  <a:pt x="174" y="684"/>
                </a:cubicBezTo>
                <a:cubicBezTo>
                  <a:pt x="175" y="684"/>
                  <a:pt x="175" y="684"/>
                  <a:pt x="175" y="684"/>
                </a:cubicBezTo>
                <a:cubicBezTo>
                  <a:pt x="216" y="651"/>
                  <a:pt x="240" y="622"/>
                  <a:pt x="249" y="596"/>
                </a:cubicBezTo>
                <a:cubicBezTo>
                  <a:pt x="250" y="594"/>
                  <a:pt x="250" y="594"/>
                  <a:pt x="250" y="594"/>
                </a:cubicBezTo>
                <a:cubicBezTo>
                  <a:pt x="253" y="586"/>
                  <a:pt x="257" y="573"/>
                  <a:pt x="257" y="566"/>
                </a:cubicBezTo>
                <a:cubicBezTo>
                  <a:pt x="257" y="562"/>
                  <a:pt x="256" y="559"/>
                  <a:pt x="253" y="557"/>
                </a:cubicBezTo>
                <a:cubicBezTo>
                  <a:pt x="253" y="557"/>
                  <a:pt x="253" y="557"/>
                  <a:pt x="253" y="557"/>
                </a:cubicBezTo>
                <a:cubicBezTo>
                  <a:pt x="252" y="556"/>
                  <a:pt x="252" y="556"/>
                  <a:pt x="252" y="556"/>
                </a:cubicBezTo>
                <a:cubicBezTo>
                  <a:pt x="251" y="554"/>
                  <a:pt x="249" y="553"/>
                  <a:pt x="247" y="553"/>
                </a:cubicBezTo>
                <a:cubicBezTo>
                  <a:pt x="247" y="553"/>
                  <a:pt x="247" y="553"/>
                  <a:pt x="246" y="553"/>
                </a:cubicBezTo>
                <a:cubicBezTo>
                  <a:pt x="246" y="554"/>
                  <a:pt x="246" y="554"/>
                  <a:pt x="246" y="554"/>
                </a:cubicBezTo>
                <a:cubicBezTo>
                  <a:pt x="245" y="554"/>
                  <a:pt x="245" y="554"/>
                  <a:pt x="245" y="554"/>
                </a:cubicBezTo>
                <a:cubicBezTo>
                  <a:pt x="205" y="570"/>
                  <a:pt x="187" y="596"/>
                  <a:pt x="168" y="639"/>
                </a:cubicBezTo>
                <a:cubicBezTo>
                  <a:pt x="165" y="645"/>
                  <a:pt x="162" y="651"/>
                  <a:pt x="158" y="658"/>
                </a:cubicBezTo>
                <a:cubicBezTo>
                  <a:pt x="154" y="663"/>
                  <a:pt x="154" y="663"/>
                  <a:pt x="154" y="663"/>
                </a:cubicBezTo>
                <a:cubicBezTo>
                  <a:pt x="151" y="657"/>
                  <a:pt x="151" y="657"/>
                  <a:pt x="151" y="657"/>
                </a:cubicBezTo>
                <a:cubicBezTo>
                  <a:pt x="140" y="637"/>
                  <a:pt x="131" y="596"/>
                  <a:pt x="131" y="577"/>
                </a:cubicBezTo>
                <a:cubicBezTo>
                  <a:pt x="131" y="570"/>
                  <a:pt x="135" y="564"/>
                  <a:pt x="142" y="562"/>
                </a:cubicBezTo>
                <a:cubicBezTo>
                  <a:pt x="192" y="540"/>
                  <a:pt x="247" y="490"/>
                  <a:pt x="247" y="432"/>
                </a:cubicBezTo>
                <a:cubicBezTo>
                  <a:pt x="247" y="429"/>
                  <a:pt x="246" y="427"/>
                  <a:pt x="244" y="426"/>
                </a:cubicBezTo>
                <a:cubicBezTo>
                  <a:pt x="244" y="425"/>
                  <a:pt x="244" y="425"/>
                  <a:pt x="244" y="425"/>
                </a:cubicBezTo>
                <a:cubicBezTo>
                  <a:pt x="243" y="425"/>
                  <a:pt x="243" y="425"/>
                  <a:pt x="243" y="425"/>
                </a:cubicBezTo>
                <a:cubicBezTo>
                  <a:pt x="242" y="423"/>
                  <a:pt x="239" y="423"/>
                  <a:pt x="237" y="423"/>
                </a:cubicBezTo>
                <a:cubicBezTo>
                  <a:pt x="232" y="423"/>
                  <a:pt x="228" y="424"/>
                  <a:pt x="224" y="425"/>
                </a:cubicBezTo>
                <a:cubicBezTo>
                  <a:pt x="179" y="447"/>
                  <a:pt x="159" y="475"/>
                  <a:pt x="137" y="519"/>
                </a:cubicBezTo>
                <a:cubicBezTo>
                  <a:pt x="133" y="528"/>
                  <a:pt x="133" y="528"/>
                  <a:pt x="133" y="528"/>
                </a:cubicBezTo>
                <a:cubicBezTo>
                  <a:pt x="128" y="515"/>
                  <a:pt x="128" y="515"/>
                  <a:pt x="128" y="515"/>
                </a:cubicBezTo>
                <a:cubicBezTo>
                  <a:pt x="128" y="508"/>
                  <a:pt x="128" y="501"/>
                  <a:pt x="127" y="494"/>
                </a:cubicBezTo>
                <a:cubicBezTo>
                  <a:pt x="126" y="482"/>
                  <a:pt x="126" y="470"/>
                  <a:pt x="126" y="457"/>
                </a:cubicBezTo>
                <a:cubicBezTo>
                  <a:pt x="129" y="421"/>
                  <a:pt x="129" y="421"/>
                  <a:pt x="129" y="421"/>
                </a:cubicBezTo>
                <a:cubicBezTo>
                  <a:pt x="131" y="419"/>
                  <a:pt x="133" y="417"/>
                  <a:pt x="135" y="416"/>
                </a:cubicBezTo>
                <a:cubicBezTo>
                  <a:pt x="136" y="416"/>
                  <a:pt x="136" y="416"/>
                  <a:pt x="136" y="416"/>
                </a:cubicBezTo>
                <a:cubicBezTo>
                  <a:pt x="185" y="395"/>
                  <a:pt x="216" y="375"/>
                  <a:pt x="232" y="352"/>
                </a:cubicBezTo>
                <a:cubicBezTo>
                  <a:pt x="233" y="350"/>
                  <a:pt x="233" y="350"/>
                  <a:pt x="233" y="350"/>
                </a:cubicBezTo>
                <a:cubicBezTo>
                  <a:pt x="238" y="343"/>
                  <a:pt x="246" y="332"/>
                  <a:pt x="248" y="325"/>
                </a:cubicBezTo>
                <a:cubicBezTo>
                  <a:pt x="249" y="322"/>
                  <a:pt x="249" y="318"/>
                  <a:pt x="247" y="316"/>
                </a:cubicBezTo>
                <a:cubicBezTo>
                  <a:pt x="246" y="315"/>
                  <a:pt x="246" y="315"/>
                  <a:pt x="246" y="315"/>
                </a:cubicBezTo>
                <a:cubicBezTo>
                  <a:pt x="246" y="315"/>
                  <a:pt x="246" y="315"/>
                  <a:pt x="246" y="315"/>
                </a:cubicBezTo>
                <a:cubicBezTo>
                  <a:pt x="245" y="312"/>
                  <a:pt x="244" y="311"/>
                  <a:pt x="242" y="311"/>
                </a:cubicBezTo>
                <a:cubicBezTo>
                  <a:pt x="242" y="310"/>
                  <a:pt x="241" y="310"/>
                  <a:pt x="241" y="310"/>
                </a:cubicBezTo>
                <a:cubicBezTo>
                  <a:pt x="241" y="310"/>
                  <a:pt x="241" y="310"/>
                  <a:pt x="241" y="310"/>
                </a:cubicBezTo>
                <a:cubicBezTo>
                  <a:pt x="240" y="311"/>
                  <a:pt x="240" y="311"/>
                  <a:pt x="240" y="311"/>
                </a:cubicBezTo>
                <a:cubicBezTo>
                  <a:pt x="197" y="315"/>
                  <a:pt x="173" y="335"/>
                  <a:pt x="142" y="370"/>
                </a:cubicBezTo>
                <a:cubicBezTo>
                  <a:pt x="138" y="376"/>
                  <a:pt x="133" y="381"/>
                  <a:pt x="127" y="386"/>
                </a:cubicBezTo>
                <a:cubicBezTo>
                  <a:pt x="122" y="390"/>
                  <a:pt x="122" y="390"/>
                  <a:pt x="122" y="390"/>
                </a:cubicBezTo>
                <a:cubicBezTo>
                  <a:pt x="120" y="383"/>
                  <a:pt x="120" y="383"/>
                  <a:pt x="120" y="383"/>
                </a:cubicBezTo>
                <a:cubicBezTo>
                  <a:pt x="116" y="361"/>
                  <a:pt x="118" y="319"/>
                  <a:pt x="124" y="301"/>
                </a:cubicBezTo>
                <a:cubicBezTo>
                  <a:pt x="126" y="294"/>
                  <a:pt x="131" y="290"/>
                  <a:pt x="139" y="289"/>
                </a:cubicBezTo>
                <a:cubicBezTo>
                  <a:pt x="193" y="283"/>
                  <a:pt x="259" y="250"/>
                  <a:pt x="275" y="194"/>
                </a:cubicBezTo>
                <a:cubicBezTo>
                  <a:pt x="276" y="191"/>
                  <a:pt x="276" y="189"/>
                  <a:pt x="275" y="187"/>
                </a:cubicBezTo>
                <a:cubicBezTo>
                  <a:pt x="274" y="186"/>
                  <a:pt x="274" y="186"/>
                  <a:pt x="274" y="186"/>
                </a:cubicBezTo>
                <a:cubicBezTo>
                  <a:pt x="274" y="186"/>
                  <a:pt x="274" y="186"/>
                  <a:pt x="274" y="186"/>
                </a:cubicBezTo>
                <a:cubicBezTo>
                  <a:pt x="273" y="184"/>
                  <a:pt x="270" y="183"/>
                  <a:pt x="268" y="182"/>
                </a:cubicBezTo>
                <a:cubicBezTo>
                  <a:pt x="264" y="181"/>
                  <a:pt x="260" y="181"/>
                  <a:pt x="256" y="181"/>
                </a:cubicBezTo>
                <a:cubicBezTo>
                  <a:pt x="206" y="190"/>
                  <a:pt x="179" y="211"/>
                  <a:pt x="146" y="247"/>
                </a:cubicBezTo>
                <a:cubicBezTo>
                  <a:pt x="139" y="254"/>
                  <a:pt x="139" y="254"/>
                  <a:pt x="139" y="254"/>
                </a:cubicBezTo>
                <a:cubicBezTo>
                  <a:pt x="138" y="240"/>
                  <a:pt x="138" y="240"/>
                  <a:pt x="138" y="240"/>
                </a:cubicBezTo>
                <a:cubicBezTo>
                  <a:pt x="140" y="234"/>
                  <a:pt x="142" y="227"/>
                  <a:pt x="143" y="220"/>
                </a:cubicBezTo>
                <a:cubicBezTo>
                  <a:pt x="146" y="206"/>
                  <a:pt x="150" y="192"/>
                  <a:pt x="154" y="178"/>
                </a:cubicBezTo>
                <a:cubicBezTo>
                  <a:pt x="156" y="169"/>
                  <a:pt x="161" y="162"/>
                  <a:pt x="169" y="157"/>
                </a:cubicBezTo>
                <a:cubicBezTo>
                  <a:pt x="191" y="142"/>
                  <a:pt x="227" y="102"/>
                  <a:pt x="235" y="75"/>
                </a:cubicBezTo>
                <a:cubicBezTo>
                  <a:pt x="240" y="56"/>
                  <a:pt x="238" y="32"/>
                  <a:pt x="230" y="11"/>
                </a:cubicBezTo>
                <a:cubicBezTo>
                  <a:pt x="229" y="10"/>
                  <a:pt x="228" y="8"/>
                  <a:pt x="228" y="7"/>
                </a:cubicBezTo>
                <a:cubicBezTo>
                  <a:pt x="227" y="7"/>
                  <a:pt x="227" y="6"/>
                  <a:pt x="227" y="6"/>
                </a:cubicBezTo>
                <a:cubicBezTo>
                  <a:pt x="226" y="6"/>
                  <a:pt x="226" y="6"/>
                  <a:pt x="226" y="6"/>
                </a:cubicBezTo>
                <a:cubicBezTo>
                  <a:pt x="226" y="5"/>
                  <a:pt x="226" y="5"/>
                  <a:pt x="226" y="5"/>
                </a:cubicBezTo>
                <a:cubicBezTo>
                  <a:pt x="225" y="4"/>
                  <a:pt x="224" y="2"/>
                  <a:pt x="223" y="2"/>
                </a:cubicBezTo>
                <a:cubicBezTo>
                  <a:pt x="219" y="0"/>
                  <a:pt x="210" y="7"/>
                  <a:pt x="206" y="11"/>
                </a:cubicBezTo>
                <a:cubicBezTo>
                  <a:pt x="203" y="13"/>
                  <a:pt x="203" y="13"/>
                  <a:pt x="203" y="13"/>
                </a:cubicBezTo>
                <a:cubicBezTo>
                  <a:pt x="176" y="28"/>
                  <a:pt x="147" y="63"/>
                  <a:pt x="140" y="88"/>
                </a:cubicBezTo>
                <a:cubicBezTo>
                  <a:pt x="135" y="104"/>
                  <a:pt x="135" y="130"/>
                  <a:pt x="143" y="144"/>
                </a:cubicBezTo>
                <a:cubicBezTo>
                  <a:pt x="145" y="145"/>
                  <a:pt x="145" y="145"/>
                  <a:pt x="145" y="145"/>
                </a:cubicBezTo>
                <a:cubicBezTo>
                  <a:pt x="144" y="146"/>
                  <a:pt x="144" y="146"/>
                  <a:pt x="144" y="146"/>
                </a:cubicBezTo>
                <a:cubicBezTo>
                  <a:pt x="146" y="147"/>
                  <a:pt x="146" y="147"/>
                  <a:pt x="146" y="147"/>
                </a:cubicBezTo>
                <a:cubicBezTo>
                  <a:pt x="145" y="150"/>
                  <a:pt x="145" y="150"/>
                  <a:pt x="145" y="150"/>
                </a:cubicBezTo>
                <a:cubicBezTo>
                  <a:pt x="148" y="156"/>
                  <a:pt x="149" y="164"/>
                  <a:pt x="147" y="170"/>
                </a:cubicBezTo>
                <a:cubicBezTo>
                  <a:pt x="146" y="174"/>
                  <a:pt x="146" y="174"/>
                  <a:pt x="146" y="174"/>
                </a:cubicBezTo>
                <a:cubicBezTo>
                  <a:pt x="146" y="175"/>
                  <a:pt x="146" y="177"/>
                  <a:pt x="146" y="179"/>
                </a:cubicBezTo>
                <a:cubicBezTo>
                  <a:pt x="145" y="181"/>
                  <a:pt x="145" y="184"/>
                  <a:pt x="145" y="186"/>
                </a:cubicBezTo>
                <a:cubicBezTo>
                  <a:pt x="130" y="237"/>
                  <a:pt x="130" y="237"/>
                  <a:pt x="130" y="237"/>
                </a:cubicBezTo>
                <a:cubicBezTo>
                  <a:pt x="125" y="234"/>
                  <a:pt x="125" y="234"/>
                  <a:pt x="125" y="234"/>
                </a:cubicBezTo>
                <a:cubicBezTo>
                  <a:pt x="122" y="232"/>
                  <a:pt x="119" y="230"/>
                  <a:pt x="118" y="226"/>
                </a:cubicBezTo>
                <a:cubicBezTo>
                  <a:pt x="116" y="222"/>
                  <a:pt x="115" y="217"/>
                  <a:pt x="115" y="211"/>
                </a:cubicBezTo>
                <a:cubicBezTo>
                  <a:pt x="114" y="206"/>
                  <a:pt x="113" y="202"/>
                  <a:pt x="111" y="198"/>
                </a:cubicBezTo>
                <a:cubicBezTo>
                  <a:pt x="108" y="192"/>
                  <a:pt x="108" y="192"/>
                  <a:pt x="108" y="192"/>
                </a:cubicBezTo>
                <a:cubicBezTo>
                  <a:pt x="97" y="169"/>
                  <a:pt x="69" y="140"/>
                  <a:pt x="44" y="132"/>
                </a:cubicBezTo>
                <a:cubicBezTo>
                  <a:pt x="42" y="132"/>
                  <a:pt x="41" y="132"/>
                  <a:pt x="39" y="132"/>
                </a:cubicBezTo>
                <a:cubicBezTo>
                  <a:pt x="41" y="163"/>
                  <a:pt x="46" y="205"/>
                  <a:pt x="63" y="234"/>
                </a:cubicBezTo>
                <a:cubicBezTo>
                  <a:pt x="67" y="241"/>
                  <a:pt x="67" y="241"/>
                  <a:pt x="67" y="241"/>
                </a:cubicBezTo>
                <a:cubicBezTo>
                  <a:pt x="79" y="260"/>
                  <a:pt x="89" y="269"/>
                  <a:pt x="108" y="279"/>
                </a:cubicBezTo>
                <a:cubicBezTo>
                  <a:pt x="112" y="282"/>
                  <a:pt x="115" y="285"/>
                  <a:pt x="116" y="287"/>
                </a:cubicBezTo>
                <a:cubicBezTo>
                  <a:pt x="117" y="289"/>
                  <a:pt x="118" y="293"/>
                  <a:pt x="118" y="298"/>
                </a:cubicBezTo>
                <a:cubicBezTo>
                  <a:pt x="118" y="301"/>
                  <a:pt x="117" y="303"/>
                  <a:pt x="117" y="306"/>
                </a:cubicBezTo>
                <a:cubicBezTo>
                  <a:pt x="116" y="324"/>
                  <a:pt x="115" y="346"/>
                  <a:pt x="110" y="360"/>
                </a:cubicBezTo>
                <a:cubicBezTo>
                  <a:pt x="108" y="367"/>
                  <a:pt x="108" y="367"/>
                  <a:pt x="108" y="367"/>
                </a:cubicBezTo>
                <a:cubicBezTo>
                  <a:pt x="92" y="350"/>
                  <a:pt x="92" y="350"/>
                  <a:pt x="92" y="350"/>
                </a:cubicBezTo>
                <a:cubicBezTo>
                  <a:pt x="89" y="347"/>
                  <a:pt x="87" y="345"/>
                  <a:pt x="86" y="342"/>
                </a:cubicBezTo>
                <a:cubicBezTo>
                  <a:pt x="85" y="340"/>
                  <a:pt x="83" y="338"/>
                  <a:pt x="81" y="336"/>
                </a:cubicBezTo>
                <a:cubicBezTo>
                  <a:pt x="62" y="320"/>
                  <a:pt x="25" y="294"/>
                  <a:pt x="3" y="288"/>
                </a:cubicBezTo>
                <a:cubicBezTo>
                  <a:pt x="2" y="288"/>
                  <a:pt x="1" y="288"/>
                  <a:pt x="0" y="288"/>
                </a:cubicBezTo>
                <a:cubicBezTo>
                  <a:pt x="1" y="292"/>
                  <a:pt x="2" y="296"/>
                  <a:pt x="2" y="299"/>
                </a:cubicBezTo>
                <a:cubicBezTo>
                  <a:pt x="7" y="323"/>
                  <a:pt x="10" y="341"/>
                  <a:pt x="20" y="359"/>
                </a:cubicBezTo>
                <a:cubicBezTo>
                  <a:pt x="28" y="376"/>
                  <a:pt x="41" y="389"/>
                  <a:pt x="61" y="401"/>
                </a:cubicBezTo>
                <a:cubicBezTo>
                  <a:pt x="67" y="405"/>
                  <a:pt x="74" y="407"/>
                  <a:pt x="80" y="409"/>
                </a:cubicBezTo>
                <a:cubicBezTo>
                  <a:pt x="85" y="411"/>
                  <a:pt x="89" y="411"/>
                  <a:pt x="94" y="412"/>
                </a:cubicBezTo>
                <a:cubicBezTo>
                  <a:pt x="99" y="412"/>
                  <a:pt x="103" y="413"/>
                  <a:pt x="108" y="415"/>
                </a:cubicBezTo>
                <a:cubicBezTo>
                  <a:pt x="113" y="416"/>
                  <a:pt x="116" y="418"/>
                  <a:pt x="119" y="421"/>
                </a:cubicBezTo>
                <a:cubicBezTo>
                  <a:pt x="119" y="421"/>
                  <a:pt x="118" y="451"/>
                  <a:pt x="119" y="457"/>
                </a:cubicBezTo>
                <a:cubicBezTo>
                  <a:pt x="119" y="458"/>
                  <a:pt x="119" y="459"/>
                  <a:pt x="119" y="460"/>
                </a:cubicBezTo>
                <a:cubicBezTo>
                  <a:pt x="119" y="461"/>
                  <a:pt x="119" y="461"/>
                  <a:pt x="119" y="461"/>
                </a:cubicBezTo>
                <a:cubicBezTo>
                  <a:pt x="119" y="514"/>
                  <a:pt x="119" y="514"/>
                  <a:pt x="119" y="514"/>
                </a:cubicBezTo>
                <a:cubicBezTo>
                  <a:pt x="114" y="512"/>
                  <a:pt x="114" y="512"/>
                  <a:pt x="114" y="512"/>
                </a:cubicBezTo>
                <a:cubicBezTo>
                  <a:pt x="111" y="511"/>
                  <a:pt x="107" y="510"/>
                  <a:pt x="105" y="507"/>
                </a:cubicBezTo>
                <a:cubicBezTo>
                  <a:pt x="102" y="503"/>
                  <a:pt x="100" y="498"/>
                  <a:pt x="97" y="494"/>
                </a:cubicBezTo>
                <a:cubicBezTo>
                  <a:pt x="95" y="489"/>
                  <a:pt x="93" y="485"/>
                  <a:pt x="90" y="482"/>
                </a:cubicBezTo>
                <a:cubicBezTo>
                  <a:pt x="86" y="477"/>
                  <a:pt x="86" y="477"/>
                  <a:pt x="86" y="477"/>
                </a:cubicBezTo>
                <a:cubicBezTo>
                  <a:pt x="69" y="458"/>
                  <a:pt x="33" y="437"/>
                  <a:pt x="7" y="437"/>
                </a:cubicBezTo>
                <a:cubicBezTo>
                  <a:pt x="6" y="437"/>
                  <a:pt x="4" y="438"/>
                  <a:pt x="2" y="439"/>
                </a:cubicBezTo>
                <a:cubicBezTo>
                  <a:pt x="13" y="467"/>
                  <a:pt x="30" y="506"/>
                  <a:pt x="54" y="530"/>
                </a:cubicBezTo>
                <a:cubicBezTo>
                  <a:pt x="60" y="535"/>
                  <a:pt x="60" y="535"/>
                  <a:pt x="60" y="535"/>
                </a:cubicBezTo>
                <a:cubicBezTo>
                  <a:pt x="77" y="551"/>
                  <a:pt x="89" y="557"/>
                  <a:pt x="109" y="561"/>
                </a:cubicBezTo>
                <a:cubicBezTo>
                  <a:pt x="115" y="562"/>
                  <a:pt x="118" y="564"/>
                  <a:pt x="120" y="566"/>
                </a:cubicBezTo>
                <a:cubicBezTo>
                  <a:pt x="121" y="567"/>
                  <a:pt x="123" y="571"/>
                  <a:pt x="124" y="576"/>
                </a:cubicBezTo>
                <a:cubicBezTo>
                  <a:pt x="125" y="578"/>
                  <a:pt x="126" y="581"/>
                  <a:pt x="126" y="584"/>
                </a:cubicBezTo>
                <a:cubicBezTo>
                  <a:pt x="130" y="601"/>
                  <a:pt x="135" y="623"/>
                  <a:pt x="135" y="638"/>
                </a:cubicBezTo>
                <a:cubicBezTo>
                  <a:pt x="135" y="645"/>
                  <a:pt x="135" y="645"/>
                  <a:pt x="135" y="645"/>
                </a:cubicBezTo>
                <a:cubicBezTo>
                  <a:pt x="114" y="633"/>
                  <a:pt x="114" y="633"/>
                  <a:pt x="114" y="633"/>
                </a:cubicBezTo>
                <a:cubicBezTo>
                  <a:pt x="111" y="631"/>
                  <a:pt x="108" y="629"/>
                  <a:pt x="106" y="627"/>
                </a:cubicBezTo>
                <a:cubicBezTo>
                  <a:pt x="104" y="625"/>
                  <a:pt x="102" y="624"/>
                  <a:pt x="100" y="623"/>
                </a:cubicBezTo>
                <a:cubicBezTo>
                  <a:pt x="77" y="612"/>
                  <a:pt x="34" y="598"/>
                  <a:pt x="12" y="598"/>
                </a:cubicBezTo>
                <a:cubicBezTo>
                  <a:pt x="10" y="598"/>
                  <a:pt x="9" y="598"/>
                  <a:pt x="9" y="599"/>
                </a:cubicBezTo>
                <a:cubicBezTo>
                  <a:pt x="11" y="603"/>
                  <a:pt x="12" y="606"/>
                  <a:pt x="14" y="609"/>
                </a:cubicBezTo>
                <a:cubicBezTo>
                  <a:pt x="25" y="631"/>
                  <a:pt x="33" y="647"/>
                  <a:pt x="48" y="662"/>
                </a:cubicBezTo>
                <a:cubicBezTo>
                  <a:pt x="60" y="676"/>
                  <a:pt x="76" y="685"/>
                  <a:pt x="99" y="691"/>
                </a:cubicBezTo>
                <a:cubicBezTo>
                  <a:pt x="106" y="692"/>
                  <a:pt x="113" y="693"/>
                  <a:pt x="120" y="693"/>
                </a:cubicBezTo>
                <a:cubicBezTo>
                  <a:pt x="124" y="693"/>
                  <a:pt x="129" y="693"/>
                  <a:pt x="133" y="692"/>
                </a:cubicBezTo>
                <a:cubicBezTo>
                  <a:pt x="138" y="691"/>
                  <a:pt x="143" y="691"/>
                  <a:pt x="148" y="691"/>
                </a:cubicBezTo>
                <a:cubicBezTo>
                  <a:pt x="154" y="691"/>
                  <a:pt x="157" y="692"/>
                  <a:pt x="161" y="695"/>
                </a:cubicBezTo>
                <a:cubicBezTo>
                  <a:pt x="166" y="702"/>
                  <a:pt x="166" y="702"/>
                  <a:pt x="166" y="702"/>
                </a:cubicBezTo>
                <a:cubicBezTo>
                  <a:pt x="171" y="710"/>
                  <a:pt x="171" y="710"/>
                  <a:pt x="171" y="710"/>
                </a:cubicBezTo>
                <a:cubicBezTo>
                  <a:pt x="184" y="732"/>
                  <a:pt x="192" y="746"/>
                  <a:pt x="210" y="768"/>
                </a:cubicBezTo>
                <a:cubicBezTo>
                  <a:pt x="213" y="770"/>
                  <a:pt x="214" y="773"/>
                  <a:pt x="214" y="776"/>
                </a:cubicBezTo>
                <a:cubicBezTo>
                  <a:pt x="214" y="776"/>
                  <a:pt x="215" y="777"/>
                  <a:pt x="215" y="777"/>
                </a:cubicBezTo>
                <a:cubicBezTo>
                  <a:pt x="217" y="785"/>
                  <a:pt x="217" y="785"/>
                  <a:pt x="217" y="785"/>
                </a:cubicBezTo>
                <a:cubicBezTo>
                  <a:pt x="210" y="783"/>
                  <a:pt x="210" y="783"/>
                  <a:pt x="210" y="783"/>
                </a:cubicBezTo>
                <a:cubicBezTo>
                  <a:pt x="207" y="782"/>
                  <a:pt x="204" y="781"/>
                  <a:pt x="201" y="780"/>
                </a:cubicBezTo>
                <a:cubicBezTo>
                  <a:pt x="179" y="773"/>
                  <a:pt x="159" y="767"/>
                  <a:pt x="138" y="767"/>
                </a:cubicBezTo>
                <a:cubicBezTo>
                  <a:pt x="108" y="767"/>
                  <a:pt x="82" y="778"/>
                  <a:pt x="59" y="790"/>
                </a:cubicBezTo>
                <a:cubicBezTo>
                  <a:pt x="61" y="793"/>
                  <a:pt x="64" y="797"/>
                  <a:pt x="68" y="801"/>
                </a:cubicBezTo>
                <a:cubicBezTo>
                  <a:pt x="72" y="805"/>
                  <a:pt x="77" y="808"/>
                  <a:pt x="83" y="811"/>
                </a:cubicBezTo>
                <a:cubicBezTo>
                  <a:pt x="109" y="821"/>
                  <a:pt x="136" y="826"/>
                  <a:pt x="172" y="826"/>
                </a:cubicBezTo>
                <a:cubicBezTo>
                  <a:pt x="196" y="826"/>
                  <a:pt x="219" y="823"/>
                  <a:pt x="246" y="816"/>
                </a:cubicBezTo>
                <a:cubicBezTo>
                  <a:pt x="247" y="816"/>
                  <a:pt x="247" y="816"/>
                  <a:pt x="247" y="816"/>
                </a:cubicBezTo>
                <a:cubicBezTo>
                  <a:pt x="248" y="816"/>
                  <a:pt x="249" y="816"/>
                  <a:pt x="250" y="815"/>
                </a:cubicBezTo>
                <a:cubicBezTo>
                  <a:pt x="250" y="815"/>
                  <a:pt x="251" y="815"/>
                  <a:pt x="252" y="815"/>
                </a:cubicBezTo>
                <a:cubicBezTo>
                  <a:pt x="256" y="815"/>
                  <a:pt x="260" y="816"/>
                  <a:pt x="264" y="819"/>
                </a:cubicBezTo>
                <a:cubicBezTo>
                  <a:pt x="273" y="827"/>
                  <a:pt x="283" y="833"/>
                  <a:pt x="293" y="839"/>
                </a:cubicBezTo>
                <a:cubicBezTo>
                  <a:pt x="295" y="840"/>
                  <a:pt x="297" y="841"/>
                  <a:pt x="300" y="843"/>
                </a:cubicBezTo>
                <a:cubicBezTo>
                  <a:pt x="303" y="844"/>
                  <a:pt x="306" y="845"/>
                  <a:pt x="308" y="846"/>
                </a:cubicBezTo>
                <a:cubicBezTo>
                  <a:pt x="317" y="852"/>
                  <a:pt x="317" y="852"/>
                  <a:pt x="317" y="852"/>
                </a:cubicBezTo>
                <a:cubicBezTo>
                  <a:pt x="314" y="860"/>
                  <a:pt x="314" y="860"/>
                  <a:pt x="314" y="860"/>
                </a:cubicBezTo>
                <a:cubicBezTo>
                  <a:pt x="311" y="860"/>
                  <a:pt x="311" y="860"/>
                  <a:pt x="311" y="860"/>
                </a:cubicBezTo>
                <a:cubicBezTo>
                  <a:pt x="258" y="860"/>
                  <a:pt x="246" y="865"/>
                  <a:pt x="198" y="880"/>
                </a:cubicBezTo>
                <a:cubicBezTo>
                  <a:pt x="195" y="881"/>
                  <a:pt x="195" y="881"/>
                  <a:pt x="195" y="881"/>
                </a:cubicBezTo>
                <a:cubicBezTo>
                  <a:pt x="193" y="882"/>
                  <a:pt x="192" y="883"/>
                  <a:pt x="190" y="884"/>
                </a:cubicBezTo>
                <a:cubicBezTo>
                  <a:pt x="196" y="891"/>
                  <a:pt x="196" y="891"/>
                  <a:pt x="196" y="891"/>
                </a:cubicBezTo>
                <a:cubicBezTo>
                  <a:pt x="218" y="913"/>
                  <a:pt x="250" y="914"/>
                  <a:pt x="279" y="914"/>
                </a:cubicBezTo>
                <a:cubicBezTo>
                  <a:pt x="293" y="914"/>
                  <a:pt x="309" y="914"/>
                  <a:pt x="326" y="910"/>
                </a:cubicBezTo>
                <a:cubicBezTo>
                  <a:pt x="348" y="905"/>
                  <a:pt x="364" y="897"/>
                  <a:pt x="381" y="886"/>
                </a:cubicBezTo>
                <a:cubicBezTo>
                  <a:pt x="385" y="884"/>
                  <a:pt x="389" y="882"/>
                  <a:pt x="395" y="882"/>
                </a:cubicBezTo>
                <a:cubicBezTo>
                  <a:pt x="398" y="882"/>
                  <a:pt x="401" y="883"/>
                  <a:pt x="404" y="884"/>
                </a:cubicBezTo>
                <a:cubicBezTo>
                  <a:pt x="410" y="885"/>
                  <a:pt x="414" y="884"/>
                  <a:pt x="417" y="884"/>
                </a:cubicBezTo>
                <a:cubicBezTo>
                  <a:pt x="421" y="883"/>
                  <a:pt x="425" y="883"/>
                  <a:pt x="431" y="883"/>
                </a:cubicBezTo>
                <a:cubicBezTo>
                  <a:pt x="433" y="883"/>
                  <a:pt x="436" y="883"/>
                  <a:pt x="439" y="883"/>
                </a:cubicBezTo>
                <a:cubicBezTo>
                  <a:pt x="447" y="883"/>
                  <a:pt x="458" y="883"/>
                  <a:pt x="465" y="885"/>
                </a:cubicBezTo>
                <a:cubicBezTo>
                  <a:pt x="467" y="886"/>
                  <a:pt x="467" y="886"/>
                  <a:pt x="467" y="886"/>
                </a:cubicBezTo>
                <a:cubicBezTo>
                  <a:pt x="470" y="892"/>
                  <a:pt x="470" y="892"/>
                  <a:pt x="470" y="892"/>
                </a:cubicBezTo>
                <a:cubicBezTo>
                  <a:pt x="463" y="898"/>
                  <a:pt x="463" y="898"/>
                  <a:pt x="463" y="898"/>
                </a:cubicBezTo>
                <a:cubicBezTo>
                  <a:pt x="442" y="914"/>
                  <a:pt x="403" y="943"/>
                  <a:pt x="403" y="967"/>
                </a:cubicBezTo>
                <a:cubicBezTo>
                  <a:pt x="403" y="974"/>
                  <a:pt x="405" y="979"/>
                  <a:pt x="407" y="981"/>
                </a:cubicBezTo>
                <a:cubicBezTo>
                  <a:pt x="408" y="982"/>
                  <a:pt x="408" y="982"/>
                  <a:pt x="408" y="982"/>
                </a:cubicBezTo>
                <a:cubicBezTo>
                  <a:pt x="409" y="983"/>
                  <a:pt x="410" y="985"/>
                  <a:pt x="414" y="985"/>
                </a:cubicBezTo>
                <a:cubicBezTo>
                  <a:pt x="415" y="985"/>
                  <a:pt x="415" y="985"/>
                  <a:pt x="416" y="984"/>
                </a:cubicBezTo>
                <a:cubicBezTo>
                  <a:pt x="417" y="984"/>
                  <a:pt x="418" y="984"/>
                  <a:pt x="420" y="984"/>
                </a:cubicBezTo>
                <a:cubicBezTo>
                  <a:pt x="448" y="979"/>
                  <a:pt x="470" y="974"/>
                  <a:pt x="484" y="950"/>
                </a:cubicBezTo>
                <a:cubicBezTo>
                  <a:pt x="494" y="935"/>
                  <a:pt x="503" y="913"/>
                  <a:pt x="507" y="897"/>
                </a:cubicBezTo>
                <a:cubicBezTo>
                  <a:pt x="507" y="891"/>
                  <a:pt x="511" y="884"/>
                  <a:pt x="522" y="884"/>
                </a:cubicBezTo>
                <a:cubicBezTo>
                  <a:pt x="525" y="884"/>
                  <a:pt x="528" y="884"/>
                  <a:pt x="531" y="885"/>
                </a:cubicBezTo>
                <a:cubicBezTo>
                  <a:pt x="535" y="885"/>
                  <a:pt x="538" y="885"/>
                  <a:pt x="542" y="885"/>
                </a:cubicBezTo>
                <a:cubicBezTo>
                  <a:pt x="550" y="885"/>
                  <a:pt x="558" y="884"/>
                  <a:pt x="566" y="883"/>
                </a:cubicBezTo>
                <a:cubicBezTo>
                  <a:pt x="574" y="881"/>
                  <a:pt x="583" y="880"/>
                  <a:pt x="592" y="880"/>
                </a:cubicBezTo>
                <a:cubicBezTo>
                  <a:pt x="601" y="880"/>
                  <a:pt x="601" y="880"/>
                  <a:pt x="601" y="880"/>
                </a:cubicBezTo>
                <a:cubicBezTo>
                  <a:pt x="595" y="887"/>
                  <a:pt x="595" y="887"/>
                  <a:pt x="595" y="887"/>
                </a:cubicBezTo>
                <a:cubicBezTo>
                  <a:pt x="577" y="907"/>
                  <a:pt x="568" y="930"/>
                  <a:pt x="568" y="958"/>
                </a:cubicBezTo>
                <a:cubicBezTo>
                  <a:pt x="568" y="970"/>
                  <a:pt x="570" y="977"/>
                  <a:pt x="575" y="981"/>
                </a:cubicBezTo>
                <a:cubicBezTo>
                  <a:pt x="576" y="982"/>
                  <a:pt x="576" y="982"/>
                  <a:pt x="576" y="982"/>
                </a:cubicBezTo>
                <a:cubicBezTo>
                  <a:pt x="578" y="985"/>
                  <a:pt x="579" y="986"/>
                  <a:pt x="583" y="986"/>
                </a:cubicBezTo>
                <a:cubicBezTo>
                  <a:pt x="589" y="986"/>
                  <a:pt x="597" y="979"/>
                  <a:pt x="603" y="973"/>
                </a:cubicBezTo>
                <a:cubicBezTo>
                  <a:pt x="621" y="950"/>
                  <a:pt x="624" y="928"/>
                  <a:pt x="627" y="901"/>
                </a:cubicBezTo>
                <a:cubicBezTo>
                  <a:pt x="628" y="897"/>
                  <a:pt x="628" y="892"/>
                  <a:pt x="629" y="888"/>
                </a:cubicBezTo>
                <a:cubicBezTo>
                  <a:pt x="631" y="875"/>
                  <a:pt x="639" y="867"/>
                  <a:pt x="652" y="865"/>
                </a:cubicBezTo>
                <a:cubicBezTo>
                  <a:pt x="667" y="862"/>
                  <a:pt x="686" y="862"/>
                  <a:pt x="702" y="862"/>
                </a:cubicBezTo>
                <a:cubicBezTo>
                  <a:pt x="711" y="862"/>
                  <a:pt x="720" y="863"/>
                  <a:pt x="727" y="865"/>
                </a:cubicBezTo>
                <a:cubicBezTo>
                  <a:pt x="728" y="866"/>
                  <a:pt x="728" y="866"/>
                  <a:pt x="728" y="866"/>
                </a:cubicBezTo>
                <a:cubicBezTo>
                  <a:pt x="730" y="867"/>
                  <a:pt x="732" y="867"/>
                  <a:pt x="733" y="867"/>
                </a:cubicBezTo>
                <a:cubicBezTo>
                  <a:pt x="736" y="868"/>
                  <a:pt x="738" y="869"/>
                  <a:pt x="741" y="870"/>
                </a:cubicBezTo>
                <a:cubicBezTo>
                  <a:pt x="741" y="871"/>
                  <a:pt x="741" y="871"/>
                  <a:pt x="741" y="871"/>
                </a:cubicBezTo>
                <a:cubicBezTo>
                  <a:pt x="745" y="875"/>
                  <a:pt x="746" y="880"/>
                  <a:pt x="747" y="886"/>
                </a:cubicBezTo>
                <a:cubicBezTo>
                  <a:pt x="747" y="889"/>
                  <a:pt x="748" y="893"/>
                  <a:pt x="748" y="896"/>
                </a:cubicBezTo>
                <a:cubicBezTo>
                  <a:pt x="752" y="924"/>
                  <a:pt x="755" y="950"/>
                  <a:pt x="774" y="972"/>
                </a:cubicBezTo>
                <a:cubicBezTo>
                  <a:pt x="774" y="972"/>
                  <a:pt x="774" y="972"/>
                  <a:pt x="774" y="972"/>
                </a:cubicBezTo>
                <a:cubicBezTo>
                  <a:pt x="775" y="973"/>
                  <a:pt x="775" y="973"/>
                  <a:pt x="775" y="973"/>
                </a:cubicBezTo>
                <a:cubicBezTo>
                  <a:pt x="776" y="974"/>
                  <a:pt x="777" y="974"/>
                  <a:pt x="777" y="975"/>
                </a:cubicBezTo>
                <a:cubicBezTo>
                  <a:pt x="778" y="976"/>
                  <a:pt x="779" y="977"/>
                  <a:pt x="779" y="978"/>
                </a:cubicBezTo>
                <a:cubicBezTo>
                  <a:pt x="785" y="983"/>
                  <a:pt x="791" y="986"/>
                  <a:pt x="796" y="986"/>
                </a:cubicBezTo>
                <a:cubicBezTo>
                  <a:pt x="808" y="986"/>
                  <a:pt x="809" y="966"/>
                  <a:pt x="809" y="961"/>
                </a:cubicBezTo>
                <a:cubicBezTo>
                  <a:pt x="809" y="935"/>
                  <a:pt x="798" y="908"/>
                  <a:pt x="779" y="886"/>
                </a:cubicBezTo>
                <a:cubicBezTo>
                  <a:pt x="776" y="884"/>
                  <a:pt x="776" y="884"/>
                  <a:pt x="776" y="884"/>
                </a:cubicBezTo>
                <a:cubicBezTo>
                  <a:pt x="779" y="881"/>
                  <a:pt x="779" y="881"/>
                  <a:pt x="779" y="881"/>
                </a:cubicBezTo>
                <a:cubicBezTo>
                  <a:pt x="781" y="879"/>
                  <a:pt x="784" y="879"/>
                  <a:pt x="785" y="879"/>
                </a:cubicBezTo>
                <a:cubicBezTo>
                  <a:pt x="788" y="879"/>
                  <a:pt x="792" y="880"/>
                  <a:pt x="796" y="881"/>
                </a:cubicBezTo>
                <a:cubicBezTo>
                  <a:pt x="812" y="884"/>
                  <a:pt x="823" y="884"/>
                  <a:pt x="837" y="884"/>
                </a:cubicBezTo>
                <a:cubicBezTo>
                  <a:pt x="840" y="884"/>
                  <a:pt x="843" y="884"/>
                  <a:pt x="846" y="884"/>
                </a:cubicBezTo>
                <a:cubicBezTo>
                  <a:pt x="849" y="884"/>
                  <a:pt x="852" y="884"/>
                  <a:pt x="856" y="884"/>
                </a:cubicBezTo>
                <a:cubicBezTo>
                  <a:pt x="861" y="884"/>
                  <a:pt x="864" y="884"/>
                  <a:pt x="866" y="886"/>
                </a:cubicBezTo>
                <a:cubicBezTo>
                  <a:pt x="867" y="887"/>
                  <a:pt x="867" y="887"/>
                  <a:pt x="867" y="887"/>
                </a:cubicBezTo>
                <a:cubicBezTo>
                  <a:pt x="870" y="895"/>
                  <a:pt x="870" y="895"/>
                  <a:pt x="870" y="895"/>
                </a:cubicBezTo>
                <a:cubicBezTo>
                  <a:pt x="877" y="918"/>
                  <a:pt x="885" y="943"/>
                  <a:pt x="901" y="959"/>
                </a:cubicBezTo>
                <a:cubicBezTo>
                  <a:pt x="911" y="970"/>
                  <a:pt x="922" y="976"/>
                  <a:pt x="933" y="979"/>
                </a:cubicBezTo>
                <a:cubicBezTo>
                  <a:pt x="941" y="982"/>
                  <a:pt x="954" y="985"/>
                  <a:pt x="964" y="985"/>
                </a:cubicBezTo>
                <a:cubicBezTo>
                  <a:pt x="969" y="985"/>
                  <a:pt x="973" y="982"/>
                  <a:pt x="973" y="970"/>
                </a:cubicBezTo>
                <a:cubicBezTo>
                  <a:pt x="973" y="960"/>
                  <a:pt x="964" y="946"/>
                  <a:pt x="947" y="928"/>
                </a:cubicBezTo>
                <a:cubicBezTo>
                  <a:pt x="934" y="914"/>
                  <a:pt x="925" y="906"/>
                  <a:pt x="917" y="902"/>
                </a:cubicBezTo>
                <a:cubicBezTo>
                  <a:pt x="917" y="902"/>
                  <a:pt x="917" y="902"/>
                  <a:pt x="917" y="902"/>
                </a:cubicBezTo>
                <a:cubicBezTo>
                  <a:pt x="907" y="894"/>
                  <a:pt x="907" y="894"/>
                  <a:pt x="907" y="894"/>
                </a:cubicBezTo>
                <a:cubicBezTo>
                  <a:pt x="910" y="887"/>
                  <a:pt x="910" y="887"/>
                  <a:pt x="910" y="887"/>
                </a:cubicBezTo>
                <a:cubicBezTo>
                  <a:pt x="912" y="886"/>
                  <a:pt x="912" y="886"/>
                  <a:pt x="912" y="886"/>
                </a:cubicBezTo>
                <a:cubicBezTo>
                  <a:pt x="923" y="883"/>
                  <a:pt x="942" y="883"/>
                  <a:pt x="955" y="883"/>
                </a:cubicBezTo>
                <a:cubicBezTo>
                  <a:pt x="957" y="883"/>
                  <a:pt x="959" y="884"/>
                  <a:pt x="961" y="884"/>
                </a:cubicBezTo>
                <a:cubicBezTo>
                  <a:pt x="965" y="884"/>
                  <a:pt x="969" y="885"/>
                  <a:pt x="975" y="884"/>
                </a:cubicBezTo>
                <a:cubicBezTo>
                  <a:pt x="977" y="883"/>
                  <a:pt x="980" y="882"/>
                  <a:pt x="984" y="882"/>
                </a:cubicBezTo>
                <a:cubicBezTo>
                  <a:pt x="989" y="882"/>
                  <a:pt x="994" y="884"/>
                  <a:pt x="997" y="886"/>
                </a:cubicBezTo>
                <a:cubicBezTo>
                  <a:pt x="1014" y="898"/>
                  <a:pt x="1029" y="905"/>
                  <a:pt x="1052" y="910"/>
                </a:cubicBezTo>
                <a:cubicBezTo>
                  <a:pt x="1065" y="913"/>
                  <a:pt x="1080" y="914"/>
                  <a:pt x="1099" y="914"/>
                </a:cubicBezTo>
                <a:cubicBezTo>
                  <a:pt x="1133" y="914"/>
                  <a:pt x="1165" y="912"/>
                  <a:pt x="1186" y="886"/>
                </a:cubicBezTo>
                <a:cubicBezTo>
                  <a:pt x="1184" y="884"/>
                  <a:pt x="1184" y="884"/>
                  <a:pt x="1184" y="884"/>
                </a:cubicBezTo>
                <a:cubicBezTo>
                  <a:pt x="1182" y="882"/>
                  <a:pt x="1181" y="882"/>
                  <a:pt x="1181" y="882"/>
                </a:cubicBezTo>
                <a:cubicBezTo>
                  <a:pt x="1181" y="882"/>
                  <a:pt x="1181" y="882"/>
                  <a:pt x="1181" y="882"/>
                </a:cubicBezTo>
                <a:cubicBezTo>
                  <a:pt x="1180" y="881"/>
                  <a:pt x="1180" y="881"/>
                  <a:pt x="1180" y="881"/>
                </a:cubicBezTo>
                <a:cubicBezTo>
                  <a:pt x="1133" y="864"/>
                  <a:pt x="1117" y="860"/>
                  <a:pt x="1064" y="860"/>
                </a:cubicBezTo>
                <a:cubicBezTo>
                  <a:pt x="1060" y="860"/>
                  <a:pt x="1060" y="860"/>
                  <a:pt x="1060" y="860"/>
                </a:cubicBezTo>
                <a:cubicBezTo>
                  <a:pt x="1060" y="853"/>
                  <a:pt x="1060" y="853"/>
                  <a:pt x="1060" y="853"/>
                </a:cubicBezTo>
                <a:cubicBezTo>
                  <a:pt x="1071" y="846"/>
                  <a:pt x="1071" y="846"/>
                  <a:pt x="1071" y="846"/>
                </a:cubicBezTo>
                <a:cubicBezTo>
                  <a:pt x="1087" y="839"/>
                  <a:pt x="1099" y="831"/>
                  <a:pt x="1114" y="819"/>
                </a:cubicBezTo>
                <a:cubicBezTo>
                  <a:pt x="1118" y="816"/>
                  <a:pt x="1122" y="815"/>
                  <a:pt x="1126" y="815"/>
                </a:cubicBezTo>
                <a:cubicBezTo>
                  <a:pt x="1127" y="815"/>
                  <a:pt x="1127" y="815"/>
                  <a:pt x="1128" y="815"/>
                </a:cubicBezTo>
                <a:cubicBezTo>
                  <a:pt x="1129" y="816"/>
                  <a:pt x="1129" y="816"/>
                  <a:pt x="1130" y="816"/>
                </a:cubicBezTo>
                <a:cubicBezTo>
                  <a:pt x="1131" y="816"/>
                  <a:pt x="1131" y="816"/>
                  <a:pt x="1131" y="816"/>
                </a:cubicBezTo>
                <a:cubicBezTo>
                  <a:pt x="1158" y="823"/>
                  <a:pt x="1182" y="826"/>
                  <a:pt x="1207" y="826"/>
                </a:cubicBezTo>
                <a:cubicBezTo>
                  <a:pt x="1242" y="826"/>
                  <a:pt x="1269" y="821"/>
                  <a:pt x="1295" y="811"/>
                </a:cubicBezTo>
                <a:cubicBezTo>
                  <a:pt x="1304" y="807"/>
                  <a:pt x="1310" y="801"/>
                  <a:pt x="1317" y="791"/>
                </a:cubicBezTo>
                <a:cubicBezTo>
                  <a:pt x="1315" y="790"/>
                  <a:pt x="1315" y="790"/>
                  <a:pt x="1315" y="790"/>
                </a:cubicBezTo>
                <a:cubicBezTo>
                  <a:pt x="1291" y="779"/>
                  <a:pt x="1265" y="767"/>
                  <a:pt x="1237" y="767"/>
                </a:cubicBezTo>
                <a:cubicBezTo>
                  <a:pt x="1213" y="767"/>
                  <a:pt x="1190" y="775"/>
                  <a:pt x="1168" y="782"/>
                </a:cubicBezTo>
                <a:cubicBezTo>
                  <a:pt x="1163" y="783"/>
                  <a:pt x="1163" y="783"/>
                  <a:pt x="1163" y="783"/>
                </a:cubicBezTo>
                <a:cubicBezTo>
                  <a:pt x="1163" y="778"/>
                  <a:pt x="1163" y="778"/>
                  <a:pt x="1163" y="778"/>
                </a:cubicBezTo>
                <a:cubicBezTo>
                  <a:pt x="1163" y="775"/>
                  <a:pt x="1164" y="772"/>
                  <a:pt x="1165" y="770"/>
                </a:cubicBezTo>
                <a:cubicBezTo>
                  <a:pt x="1169" y="765"/>
                  <a:pt x="1173" y="761"/>
                  <a:pt x="1177" y="756"/>
                </a:cubicBezTo>
                <a:cubicBezTo>
                  <a:pt x="1179" y="754"/>
                  <a:pt x="1181" y="752"/>
                  <a:pt x="1183" y="750"/>
                </a:cubicBezTo>
                <a:cubicBezTo>
                  <a:pt x="1191" y="739"/>
                  <a:pt x="1197" y="728"/>
                  <a:pt x="1204" y="716"/>
                </a:cubicBezTo>
                <a:cubicBezTo>
                  <a:pt x="1206" y="712"/>
                  <a:pt x="1208" y="708"/>
                  <a:pt x="1211" y="704"/>
                </a:cubicBezTo>
                <a:cubicBezTo>
                  <a:pt x="1215" y="695"/>
                  <a:pt x="1222" y="691"/>
                  <a:pt x="1231" y="691"/>
                </a:cubicBezTo>
                <a:cubicBezTo>
                  <a:pt x="1236" y="691"/>
                  <a:pt x="1241" y="691"/>
                  <a:pt x="1245" y="692"/>
                </a:cubicBezTo>
                <a:cubicBezTo>
                  <a:pt x="1250" y="693"/>
                  <a:pt x="1254" y="693"/>
                  <a:pt x="1259" y="693"/>
                </a:cubicBezTo>
                <a:cubicBezTo>
                  <a:pt x="1266" y="693"/>
                  <a:pt x="1273" y="692"/>
                  <a:pt x="1279" y="691"/>
                </a:cubicBezTo>
                <a:cubicBezTo>
                  <a:pt x="1327" y="676"/>
                  <a:pt x="1338" y="655"/>
                  <a:pt x="1357" y="619"/>
                </a:cubicBezTo>
                <a:cubicBezTo>
                  <a:pt x="1360" y="614"/>
                  <a:pt x="1363" y="608"/>
                  <a:pt x="1367" y="601"/>
                </a:cubicBezTo>
                <a:cubicBezTo>
                  <a:pt x="1366" y="601"/>
                  <a:pt x="1366" y="601"/>
                  <a:pt x="1366" y="601"/>
                </a:cubicBezTo>
                <a:cubicBezTo>
                  <a:pt x="1365" y="600"/>
                  <a:pt x="1365" y="600"/>
                  <a:pt x="1365" y="600"/>
                </a:cubicBezTo>
                <a:cubicBezTo>
                  <a:pt x="1364" y="599"/>
                  <a:pt x="1364" y="599"/>
                  <a:pt x="1364" y="599"/>
                </a:cubicBezTo>
                <a:cubicBezTo>
                  <a:pt x="1364" y="599"/>
                  <a:pt x="1364" y="599"/>
                  <a:pt x="1364" y="599"/>
                </a:cubicBezTo>
                <a:cubicBezTo>
                  <a:pt x="1364" y="598"/>
                  <a:pt x="1363" y="598"/>
                  <a:pt x="1362" y="598"/>
                </a:cubicBezTo>
                <a:cubicBezTo>
                  <a:pt x="1341" y="598"/>
                  <a:pt x="1295" y="613"/>
                  <a:pt x="1275" y="622"/>
                </a:cubicBezTo>
                <a:cubicBezTo>
                  <a:pt x="1272" y="624"/>
                  <a:pt x="1270" y="626"/>
                  <a:pt x="1268" y="628"/>
                </a:cubicBezTo>
                <a:cubicBezTo>
                  <a:pt x="1266" y="629"/>
                  <a:pt x="1264" y="631"/>
                  <a:pt x="1261" y="633"/>
                </a:cubicBezTo>
                <a:cubicBezTo>
                  <a:pt x="1258" y="635"/>
                  <a:pt x="1255" y="637"/>
                  <a:pt x="1253" y="638"/>
                </a:cubicBezTo>
                <a:cubicBezTo>
                  <a:pt x="1251" y="639"/>
                  <a:pt x="1250" y="639"/>
                  <a:pt x="1249" y="640"/>
                </a:cubicBezTo>
                <a:cubicBezTo>
                  <a:pt x="1242" y="645"/>
                  <a:pt x="1242" y="645"/>
                  <a:pt x="1242" y="645"/>
                </a:cubicBezTo>
                <a:cubicBezTo>
                  <a:pt x="1242" y="628"/>
                  <a:pt x="1242" y="628"/>
                  <a:pt x="1242" y="628"/>
                </a:cubicBezTo>
                <a:cubicBezTo>
                  <a:pt x="1244" y="619"/>
                  <a:pt x="1245" y="611"/>
                  <a:pt x="1247" y="603"/>
                </a:cubicBezTo>
                <a:cubicBezTo>
                  <a:pt x="1249" y="595"/>
                  <a:pt x="1251" y="587"/>
                  <a:pt x="1252" y="578"/>
                </a:cubicBezTo>
                <a:cubicBezTo>
                  <a:pt x="1253" y="569"/>
                  <a:pt x="1259" y="563"/>
                  <a:pt x="1268" y="561"/>
                </a:cubicBezTo>
                <a:cubicBezTo>
                  <a:pt x="1289" y="557"/>
                  <a:pt x="1300" y="551"/>
                  <a:pt x="1317" y="535"/>
                </a:cubicBezTo>
                <a:cubicBezTo>
                  <a:pt x="1333" y="521"/>
                  <a:pt x="1344" y="506"/>
                  <a:pt x="1351" y="490"/>
                </a:cubicBezTo>
                <a:cubicBezTo>
                  <a:pt x="1354" y="484"/>
                  <a:pt x="1357" y="477"/>
                  <a:pt x="1360" y="471"/>
                </a:cubicBezTo>
                <a:cubicBezTo>
                  <a:pt x="1366" y="462"/>
                  <a:pt x="1371" y="452"/>
                  <a:pt x="1373" y="442"/>
                </a:cubicBezTo>
                <a:cubicBezTo>
                  <a:pt x="1373" y="442"/>
                  <a:pt x="1373" y="442"/>
                  <a:pt x="1373" y="442"/>
                </a:cubicBezTo>
                <a:cubicBezTo>
                  <a:pt x="1373" y="439"/>
                  <a:pt x="1373" y="439"/>
                  <a:pt x="1373" y="439"/>
                </a:cubicBezTo>
                <a:cubicBezTo>
                  <a:pt x="1371" y="438"/>
                  <a:pt x="1368" y="437"/>
                  <a:pt x="1367" y="437"/>
                </a:cubicBezTo>
                <a:cubicBezTo>
                  <a:pt x="1339" y="437"/>
                  <a:pt x="1302" y="460"/>
                  <a:pt x="1286" y="480"/>
                </a:cubicBezTo>
                <a:cubicBezTo>
                  <a:pt x="1284" y="483"/>
                  <a:pt x="1282" y="487"/>
                  <a:pt x="1280" y="491"/>
                </a:cubicBezTo>
                <a:cubicBezTo>
                  <a:pt x="1276" y="498"/>
                  <a:pt x="1271" y="506"/>
                  <a:pt x="1264" y="511"/>
                </a:cubicBezTo>
                <a:cubicBezTo>
                  <a:pt x="1258" y="515"/>
                  <a:pt x="1258" y="515"/>
                  <a:pt x="1258" y="515"/>
                </a:cubicBezTo>
                <a:cubicBezTo>
                  <a:pt x="1258" y="463"/>
                  <a:pt x="1258" y="463"/>
                  <a:pt x="1258" y="463"/>
                </a:cubicBezTo>
                <a:cubicBezTo>
                  <a:pt x="1258" y="460"/>
                  <a:pt x="1258" y="457"/>
                  <a:pt x="1258" y="455"/>
                </a:cubicBezTo>
                <a:cubicBezTo>
                  <a:pt x="1258" y="455"/>
                  <a:pt x="1255" y="427"/>
                  <a:pt x="1261" y="421"/>
                </a:cubicBezTo>
                <a:cubicBezTo>
                  <a:pt x="1262" y="421"/>
                  <a:pt x="1263" y="420"/>
                  <a:pt x="1263" y="419"/>
                </a:cubicBezTo>
                <a:close/>
                <a:moveTo>
                  <a:pt x="1224" y="149"/>
                </a:moveTo>
                <a:cubicBezTo>
                  <a:pt x="1199" y="157"/>
                  <a:pt x="1157" y="90"/>
                  <a:pt x="1152" y="72"/>
                </a:cubicBezTo>
                <a:cubicBezTo>
                  <a:pt x="1147" y="54"/>
                  <a:pt x="1147" y="28"/>
                  <a:pt x="1158" y="13"/>
                </a:cubicBezTo>
                <a:cubicBezTo>
                  <a:pt x="1160" y="10"/>
                  <a:pt x="1160" y="10"/>
                  <a:pt x="1160" y="10"/>
                </a:cubicBezTo>
                <a:cubicBezTo>
                  <a:pt x="1164" y="11"/>
                  <a:pt x="1164" y="11"/>
                  <a:pt x="1164" y="11"/>
                </a:cubicBezTo>
                <a:cubicBezTo>
                  <a:pt x="1199" y="29"/>
                  <a:pt x="1225" y="60"/>
                  <a:pt x="1236" y="96"/>
                </a:cubicBezTo>
                <a:cubicBezTo>
                  <a:pt x="1240" y="109"/>
                  <a:pt x="1245" y="144"/>
                  <a:pt x="1224" y="149"/>
                </a:cubicBezTo>
                <a:close/>
                <a:moveTo>
                  <a:pt x="1227" y="281"/>
                </a:moveTo>
                <a:cubicBezTo>
                  <a:pt x="1189" y="275"/>
                  <a:pt x="1130" y="239"/>
                  <a:pt x="1115" y="205"/>
                </a:cubicBezTo>
                <a:cubicBezTo>
                  <a:pt x="1115" y="204"/>
                  <a:pt x="1115" y="204"/>
                  <a:pt x="1115" y="204"/>
                </a:cubicBezTo>
                <a:cubicBezTo>
                  <a:pt x="1114" y="200"/>
                  <a:pt x="1113" y="197"/>
                  <a:pt x="1112" y="195"/>
                </a:cubicBezTo>
                <a:cubicBezTo>
                  <a:pt x="1108" y="189"/>
                  <a:pt x="1108" y="189"/>
                  <a:pt x="1108" y="189"/>
                </a:cubicBezTo>
                <a:cubicBezTo>
                  <a:pt x="1115" y="189"/>
                  <a:pt x="1115" y="189"/>
                  <a:pt x="1115" y="189"/>
                </a:cubicBezTo>
                <a:cubicBezTo>
                  <a:pt x="1159" y="186"/>
                  <a:pt x="1207" y="225"/>
                  <a:pt x="1237" y="261"/>
                </a:cubicBezTo>
                <a:cubicBezTo>
                  <a:pt x="1239" y="264"/>
                  <a:pt x="1241" y="267"/>
                  <a:pt x="1242" y="269"/>
                </a:cubicBezTo>
                <a:cubicBezTo>
                  <a:pt x="1243" y="272"/>
                  <a:pt x="1244" y="274"/>
                  <a:pt x="1245" y="275"/>
                </a:cubicBezTo>
                <a:cubicBezTo>
                  <a:pt x="1254" y="283"/>
                  <a:pt x="1254" y="283"/>
                  <a:pt x="1254" y="283"/>
                </a:cubicBezTo>
                <a:lnTo>
                  <a:pt x="1227" y="281"/>
                </a:lnTo>
                <a:close/>
                <a:moveTo>
                  <a:pt x="1223" y="550"/>
                </a:moveTo>
                <a:cubicBezTo>
                  <a:pt x="1188" y="534"/>
                  <a:pt x="1136" y="480"/>
                  <a:pt x="1136" y="434"/>
                </a:cubicBezTo>
                <a:cubicBezTo>
                  <a:pt x="1136" y="429"/>
                  <a:pt x="1136" y="429"/>
                  <a:pt x="1136" y="429"/>
                </a:cubicBezTo>
                <a:cubicBezTo>
                  <a:pt x="1142" y="430"/>
                  <a:pt x="1142" y="430"/>
                  <a:pt x="1142" y="430"/>
                </a:cubicBezTo>
                <a:cubicBezTo>
                  <a:pt x="1142" y="431"/>
                  <a:pt x="1143" y="431"/>
                  <a:pt x="1143" y="431"/>
                </a:cubicBezTo>
                <a:cubicBezTo>
                  <a:pt x="1144" y="431"/>
                  <a:pt x="1146" y="431"/>
                  <a:pt x="1148" y="431"/>
                </a:cubicBezTo>
                <a:cubicBezTo>
                  <a:pt x="1167" y="438"/>
                  <a:pt x="1193" y="461"/>
                  <a:pt x="1205" y="478"/>
                </a:cubicBezTo>
                <a:cubicBezTo>
                  <a:pt x="1216" y="491"/>
                  <a:pt x="1223" y="506"/>
                  <a:pt x="1231" y="521"/>
                </a:cubicBezTo>
                <a:cubicBezTo>
                  <a:pt x="1233" y="525"/>
                  <a:pt x="1235" y="530"/>
                  <a:pt x="1237" y="534"/>
                </a:cubicBezTo>
                <a:cubicBezTo>
                  <a:pt x="1240" y="539"/>
                  <a:pt x="1241" y="544"/>
                  <a:pt x="1242" y="551"/>
                </a:cubicBezTo>
                <a:cubicBezTo>
                  <a:pt x="1243" y="558"/>
                  <a:pt x="1243" y="558"/>
                  <a:pt x="1243" y="558"/>
                </a:cubicBezTo>
                <a:lnTo>
                  <a:pt x="1223" y="550"/>
                </a:lnTo>
                <a:close/>
                <a:moveTo>
                  <a:pt x="133" y="398"/>
                </a:moveTo>
                <a:cubicBezTo>
                  <a:pt x="149" y="370"/>
                  <a:pt x="192" y="318"/>
                  <a:pt x="237" y="320"/>
                </a:cubicBezTo>
                <a:cubicBezTo>
                  <a:pt x="245" y="320"/>
                  <a:pt x="245" y="320"/>
                  <a:pt x="245" y="320"/>
                </a:cubicBezTo>
                <a:cubicBezTo>
                  <a:pt x="240" y="326"/>
                  <a:pt x="240" y="326"/>
                  <a:pt x="240" y="326"/>
                </a:cubicBezTo>
                <a:cubicBezTo>
                  <a:pt x="238" y="329"/>
                  <a:pt x="237" y="331"/>
                  <a:pt x="235" y="334"/>
                </a:cubicBezTo>
                <a:cubicBezTo>
                  <a:pt x="234" y="338"/>
                  <a:pt x="232" y="341"/>
                  <a:pt x="230" y="344"/>
                </a:cubicBezTo>
                <a:cubicBezTo>
                  <a:pt x="215" y="368"/>
                  <a:pt x="166" y="398"/>
                  <a:pt x="140" y="406"/>
                </a:cubicBezTo>
                <a:cubicBezTo>
                  <a:pt x="138" y="406"/>
                  <a:pt x="138" y="406"/>
                  <a:pt x="138" y="406"/>
                </a:cubicBezTo>
                <a:cubicBezTo>
                  <a:pt x="131" y="402"/>
                  <a:pt x="131" y="402"/>
                  <a:pt x="131" y="402"/>
                </a:cubicBezTo>
                <a:lnTo>
                  <a:pt x="133" y="398"/>
                </a:lnTo>
                <a:close/>
                <a:moveTo>
                  <a:pt x="144" y="96"/>
                </a:moveTo>
                <a:cubicBezTo>
                  <a:pt x="155" y="60"/>
                  <a:pt x="181" y="29"/>
                  <a:pt x="216" y="11"/>
                </a:cubicBezTo>
                <a:cubicBezTo>
                  <a:pt x="220" y="10"/>
                  <a:pt x="220" y="10"/>
                  <a:pt x="220" y="10"/>
                </a:cubicBezTo>
                <a:cubicBezTo>
                  <a:pt x="222" y="13"/>
                  <a:pt x="222" y="13"/>
                  <a:pt x="222" y="13"/>
                </a:cubicBezTo>
                <a:cubicBezTo>
                  <a:pt x="233" y="28"/>
                  <a:pt x="233" y="54"/>
                  <a:pt x="228" y="72"/>
                </a:cubicBezTo>
                <a:cubicBezTo>
                  <a:pt x="223" y="90"/>
                  <a:pt x="181" y="157"/>
                  <a:pt x="156" y="149"/>
                </a:cubicBezTo>
                <a:cubicBezTo>
                  <a:pt x="135" y="144"/>
                  <a:pt x="140" y="109"/>
                  <a:pt x="144" y="96"/>
                </a:cubicBezTo>
                <a:close/>
                <a:moveTo>
                  <a:pt x="135" y="275"/>
                </a:moveTo>
                <a:cubicBezTo>
                  <a:pt x="136" y="274"/>
                  <a:pt x="137" y="272"/>
                  <a:pt x="138" y="269"/>
                </a:cubicBezTo>
                <a:cubicBezTo>
                  <a:pt x="139" y="267"/>
                  <a:pt x="141" y="264"/>
                  <a:pt x="143" y="261"/>
                </a:cubicBezTo>
                <a:cubicBezTo>
                  <a:pt x="173" y="225"/>
                  <a:pt x="221" y="186"/>
                  <a:pt x="265" y="189"/>
                </a:cubicBezTo>
                <a:cubicBezTo>
                  <a:pt x="272" y="189"/>
                  <a:pt x="272" y="189"/>
                  <a:pt x="272" y="189"/>
                </a:cubicBezTo>
                <a:cubicBezTo>
                  <a:pt x="268" y="195"/>
                  <a:pt x="268" y="195"/>
                  <a:pt x="268" y="195"/>
                </a:cubicBezTo>
                <a:cubicBezTo>
                  <a:pt x="267" y="197"/>
                  <a:pt x="266" y="200"/>
                  <a:pt x="265" y="204"/>
                </a:cubicBezTo>
                <a:cubicBezTo>
                  <a:pt x="265" y="205"/>
                  <a:pt x="265" y="205"/>
                  <a:pt x="265" y="205"/>
                </a:cubicBezTo>
                <a:cubicBezTo>
                  <a:pt x="250" y="239"/>
                  <a:pt x="191" y="275"/>
                  <a:pt x="153" y="281"/>
                </a:cubicBezTo>
                <a:cubicBezTo>
                  <a:pt x="126" y="283"/>
                  <a:pt x="126" y="283"/>
                  <a:pt x="126" y="283"/>
                </a:cubicBezTo>
                <a:lnTo>
                  <a:pt x="135" y="275"/>
                </a:lnTo>
                <a:close/>
                <a:moveTo>
                  <a:pt x="110" y="409"/>
                </a:moveTo>
                <a:cubicBezTo>
                  <a:pt x="100" y="410"/>
                  <a:pt x="89" y="409"/>
                  <a:pt x="78" y="406"/>
                </a:cubicBezTo>
                <a:cubicBezTo>
                  <a:pt x="65" y="402"/>
                  <a:pt x="52" y="395"/>
                  <a:pt x="42" y="384"/>
                </a:cubicBezTo>
                <a:cubicBezTo>
                  <a:pt x="27" y="369"/>
                  <a:pt x="4" y="325"/>
                  <a:pt x="11" y="303"/>
                </a:cubicBezTo>
                <a:cubicBezTo>
                  <a:pt x="12" y="301"/>
                  <a:pt x="12" y="301"/>
                  <a:pt x="12" y="301"/>
                </a:cubicBezTo>
                <a:cubicBezTo>
                  <a:pt x="14" y="300"/>
                  <a:pt x="14" y="300"/>
                  <a:pt x="14" y="300"/>
                </a:cubicBezTo>
                <a:cubicBezTo>
                  <a:pt x="17" y="300"/>
                  <a:pt x="20" y="301"/>
                  <a:pt x="25" y="302"/>
                </a:cubicBezTo>
                <a:cubicBezTo>
                  <a:pt x="60" y="312"/>
                  <a:pt x="111" y="366"/>
                  <a:pt x="113" y="405"/>
                </a:cubicBezTo>
                <a:cubicBezTo>
                  <a:pt x="114" y="409"/>
                  <a:pt x="114" y="409"/>
                  <a:pt x="114" y="409"/>
                </a:cubicBezTo>
                <a:lnTo>
                  <a:pt x="110" y="409"/>
                </a:lnTo>
                <a:close/>
                <a:moveTo>
                  <a:pt x="113" y="279"/>
                </a:moveTo>
                <a:cubicBezTo>
                  <a:pt x="65" y="265"/>
                  <a:pt x="51" y="199"/>
                  <a:pt x="47" y="146"/>
                </a:cubicBezTo>
                <a:cubicBezTo>
                  <a:pt x="47" y="140"/>
                  <a:pt x="47" y="140"/>
                  <a:pt x="47" y="140"/>
                </a:cubicBezTo>
                <a:cubicBezTo>
                  <a:pt x="63" y="145"/>
                  <a:pt x="63" y="145"/>
                  <a:pt x="63" y="145"/>
                </a:cubicBezTo>
                <a:cubicBezTo>
                  <a:pt x="85" y="158"/>
                  <a:pt x="102" y="182"/>
                  <a:pt x="108" y="203"/>
                </a:cubicBezTo>
                <a:cubicBezTo>
                  <a:pt x="109" y="208"/>
                  <a:pt x="109" y="208"/>
                  <a:pt x="109" y="208"/>
                </a:cubicBezTo>
                <a:cubicBezTo>
                  <a:pt x="113" y="226"/>
                  <a:pt x="118" y="245"/>
                  <a:pt x="119" y="263"/>
                </a:cubicBezTo>
                <a:cubicBezTo>
                  <a:pt x="119" y="263"/>
                  <a:pt x="119" y="263"/>
                  <a:pt x="119" y="263"/>
                </a:cubicBezTo>
                <a:cubicBezTo>
                  <a:pt x="118" y="280"/>
                  <a:pt x="118" y="280"/>
                  <a:pt x="118" y="280"/>
                </a:cubicBezTo>
                <a:lnTo>
                  <a:pt x="113" y="279"/>
                </a:lnTo>
                <a:close/>
                <a:moveTo>
                  <a:pt x="115" y="559"/>
                </a:moveTo>
                <a:cubicBezTo>
                  <a:pt x="65" y="559"/>
                  <a:pt x="32" y="499"/>
                  <a:pt x="14" y="449"/>
                </a:cubicBezTo>
                <a:cubicBezTo>
                  <a:pt x="12" y="444"/>
                  <a:pt x="12" y="444"/>
                  <a:pt x="12" y="444"/>
                </a:cubicBezTo>
                <a:cubicBezTo>
                  <a:pt x="29" y="444"/>
                  <a:pt x="29" y="444"/>
                  <a:pt x="29" y="444"/>
                </a:cubicBezTo>
                <a:cubicBezTo>
                  <a:pt x="54" y="451"/>
                  <a:pt x="77" y="469"/>
                  <a:pt x="88" y="488"/>
                </a:cubicBezTo>
                <a:cubicBezTo>
                  <a:pt x="91" y="492"/>
                  <a:pt x="91" y="492"/>
                  <a:pt x="91" y="492"/>
                </a:cubicBezTo>
                <a:cubicBezTo>
                  <a:pt x="100" y="509"/>
                  <a:pt x="110" y="525"/>
                  <a:pt x="116" y="542"/>
                </a:cubicBezTo>
                <a:cubicBezTo>
                  <a:pt x="116" y="542"/>
                  <a:pt x="116" y="542"/>
                  <a:pt x="116" y="542"/>
                </a:cubicBezTo>
                <a:cubicBezTo>
                  <a:pt x="120" y="559"/>
                  <a:pt x="120" y="559"/>
                  <a:pt x="120" y="559"/>
                </a:cubicBezTo>
                <a:lnTo>
                  <a:pt x="115" y="559"/>
                </a:lnTo>
                <a:close/>
                <a:moveTo>
                  <a:pt x="134" y="549"/>
                </a:moveTo>
                <a:cubicBezTo>
                  <a:pt x="135" y="547"/>
                  <a:pt x="136" y="545"/>
                  <a:pt x="136" y="543"/>
                </a:cubicBezTo>
                <a:cubicBezTo>
                  <a:pt x="137" y="540"/>
                  <a:pt x="137" y="537"/>
                  <a:pt x="139" y="534"/>
                </a:cubicBezTo>
                <a:cubicBezTo>
                  <a:pt x="158" y="490"/>
                  <a:pt x="193" y="440"/>
                  <a:pt x="236" y="430"/>
                </a:cubicBezTo>
                <a:cubicBezTo>
                  <a:pt x="243" y="429"/>
                  <a:pt x="243" y="429"/>
                  <a:pt x="243" y="429"/>
                </a:cubicBezTo>
                <a:cubicBezTo>
                  <a:pt x="240" y="436"/>
                  <a:pt x="240" y="436"/>
                  <a:pt x="240" y="436"/>
                </a:cubicBezTo>
                <a:cubicBezTo>
                  <a:pt x="240" y="438"/>
                  <a:pt x="240" y="441"/>
                  <a:pt x="240" y="445"/>
                </a:cubicBezTo>
                <a:cubicBezTo>
                  <a:pt x="240" y="446"/>
                  <a:pt x="240" y="446"/>
                  <a:pt x="240" y="446"/>
                </a:cubicBezTo>
                <a:cubicBezTo>
                  <a:pt x="235" y="483"/>
                  <a:pt x="188" y="534"/>
                  <a:pt x="153" y="549"/>
                </a:cubicBezTo>
                <a:cubicBezTo>
                  <a:pt x="128" y="560"/>
                  <a:pt x="128" y="560"/>
                  <a:pt x="128" y="560"/>
                </a:cubicBezTo>
                <a:lnTo>
                  <a:pt x="134" y="549"/>
                </a:lnTo>
                <a:close/>
                <a:moveTo>
                  <a:pt x="148" y="685"/>
                </a:moveTo>
                <a:cubicBezTo>
                  <a:pt x="138" y="689"/>
                  <a:pt x="127" y="691"/>
                  <a:pt x="116" y="691"/>
                </a:cubicBezTo>
                <a:cubicBezTo>
                  <a:pt x="102" y="691"/>
                  <a:pt x="89" y="687"/>
                  <a:pt x="76" y="680"/>
                </a:cubicBezTo>
                <a:cubicBezTo>
                  <a:pt x="57" y="669"/>
                  <a:pt x="23" y="634"/>
                  <a:pt x="23" y="611"/>
                </a:cubicBezTo>
                <a:cubicBezTo>
                  <a:pt x="23" y="608"/>
                  <a:pt x="23" y="608"/>
                  <a:pt x="23" y="608"/>
                </a:cubicBezTo>
                <a:cubicBezTo>
                  <a:pt x="25" y="607"/>
                  <a:pt x="25" y="607"/>
                  <a:pt x="25" y="607"/>
                </a:cubicBezTo>
                <a:cubicBezTo>
                  <a:pt x="28" y="606"/>
                  <a:pt x="31" y="606"/>
                  <a:pt x="36" y="606"/>
                </a:cubicBezTo>
                <a:cubicBezTo>
                  <a:pt x="73" y="606"/>
                  <a:pt x="137" y="643"/>
                  <a:pt x="150" y="680"/>
                </a:cubicBezTo>
                <a:cubicBezTo>
                  <a:pt x="151" y="683"/>
                  <a:pt x="151" y="683"/>
                  <a:pt x="151" y="683"/>
                </a:cubicBezTo>
                <a:lnTo>
                  <a:pt x="148" y="685"/>
                </a:lnTo>
                <a:close/>
                <a:moveTo>
                  <a:pt x="166" y="672"/>
                </a:moveTo>
                <a:cubicBezTo>
                  <a:pt x="167" y="668"/>
                  <a:pt x="167" y="668"/>
                  <a:pt x="167" y="668"/>
                </a:cubicBezTo>
                <a:cubicBezTo>
                  <a:pt x="175" y="637"/>
                  <a:pt x="201" y="575"/>
                  <a:pt x="245" y="564"/>
                </a:cubicBezTo>
                <a:cubicBezTo>
                  <a:pt x="253" y="562"/>
                  <a:pt x="253" y="562"/>
                  <a:pt x="253" y="562"/>
                </a:cubicBezTo>
                <a:cubicBezTo>
                  <a:pt x="249" y="569"/>
                  <a:pt x="249" y="569"/>
                  <a:pt x="249" y="569"/>
                </a:cubicBezTo>
                <a:cubicBezTo>
                  <a:pt x="248" y="572"/>
                  <a:pt x="248" y="575"/>
                  <a:pt x="247" y="578"/>
                </a:cubicBezTo>
                <a:cubicBezTo>
                  <a:pt x="247" y="582"/>
                  <a:pt x="246" y="585"/>
                  <a:pt x="245" y="589"/>
                </a:cubicBezTo>
                <a:cubicBezTo>
                  <a:pt x="237" y="616"/>
                  <a:pt x="198" y="658"/>
                  <a:pt x="176" y="673"/>
                </a:cubicBezTo>
                <a:cubicBezTo>
                  <a:pt x="174" y="674"/>
                  <a:pt x="174" y="674"/>
                  <a:pt x="174" y="674"/>
                </a:cubicBezTo>
                <a:lnTo>
                  <a:pt x="166" y="672"/>
                </a:lnTo>
                <a:close/>
                <a:moveTo>
                  <a:pt x="236" y="810"/>
                </a:moveTo>
                <a:cubicBezTo>
                  <a:pt x="220" y="818"/>
                  <a:pt x="178" y="820"/>
                  <a:pt x="162" y="820"/>
                </a:cubicBezTo>
                <a:cubicBezTo>
                  <a:pt x="159" y="820"/>
                  <a:pt x="88" y="820"/>
                  <a:pt x="72" y="795"/>
                </a:cubicBezTo>
                <a:cubicBezTo>
                  <a:pt x="70" y="791"/>
                  <a:pt x="70" y="791"/>
                  <a:pt x="70" y="791"/>
                </a:cubicBezTo>
                <a:cubicBezTo>
                  <a:pt x="74" y="789"/>
                  <a:pt x="74" y="789"/>
                  <a:pt x="74" y="789"/>
                </a:cubicBezTo>
                <a:cubicBezTo>
                  <a:pt x="97" y="779"/>
                  <a:pt x="114" y="772"/>
                  <a:pt x="140" y="772"/>
                </a:cubicBezTo>
                <a:cubicBezTo>
                  <a:pt x="170" y="772"/>
                  <a:pt x="200" y="782"/>
                  <a:pt x="223" y="791"/>
                </a:cubicBezTo>
                <a:cubicBezTo>
                  <a:pt x="232" y="795"/>
                  <a:pt x="237" y="800"/>
                  <a:pt x="238" y="805"/>
                </a:cubicBezTo>
                <a:cubicBezTo>
                  <a:pt x="238" y="808"/>
                  <a:pt x="238" y="808"/>
                  <a:pt x="238" y="808"/>
                </a:cubicBezTo>
                <a:lnTo>
                  <a:pt x="236" y="810"/>
                </a:lnTo>
                <a:close/>
                <a:moveTo>
                  <a:pt x="252" y="790"/>
                </a:moveTo>
                <a:cubicBezTo>
                  <a:pt x="250" y="791"/>
                  <a:pt x="250" y="791"/>
                  <a:pt x="250" y="791"/>
                </a:cubicBezTo>
                <a:cubicBezTo>
                  <a:pt x="242" y="791"/>
                  <a:pt x="242" y="791"/>
                  <a:pt x="242" y="791"/>
                </a:cubicBezTo>
                <a:cubicBezTo>
                  <a:pt x="241" y="788"/>
                  <a:pt x="241" y="788"/>
                  <a:pt x="241" y="788"/>
                </a:cubicBezTo>
                <a:cubicBezTo>
                  <a:pt x="241" y="787"/>
                  <a:pt x="240" y="786"/>
                  <a:pt x="239" y="785"/>
                </a:cubicBezTo>
                <a:cubicBezTo>
                  <a:pt x="238" y="782"/>
                  <a:pt x="237" y="779"/>
                  <a:pt x="237" y="775"/>
                </a:cubicBezTo>
                <a:cubicBezTo>
                  <a:pt x="237" y="743"/>
                  <a:pt x="241" y="716"/>
                  <a:pt x="260" y="694"/>
                </a:cubicBezTo>
                <a:cubicBezTo>
                  <a:pt x="264" y="689"/>
                  <a:pt x="267" y="684"/>
                  <a:pt x="271" y="679"/>
                </a:cubicBezTo>
                <a:cubicBezTo>
                  <a:pt x="277" y="671"/>
                  <a:pt x="283" y="662"/>
                  <a:pt x="291" y="654"/>
                </a:cubicBezTo>
                <a:cubicBezTo>
                  <a:pt x="296" y="650"/>
                  <a:pt x="296" y="650"/>
                  <a:pt x="296" y="650"/>
                </a:cubicBezTo>
                <a:cubicBezTo>
                  <a:pt x="298" y="656"/>
                  <a:pt x="298" y="656"/>
                  <a:pt x="298" y="656"/>
                </a:cubicBezTo>
                <a:cubicBezTo>
                  <a:pt x="300" y="662"/>
                  <a:pt x="301" y="668"/>
                  <a:pt x="301" y="674"/>
                </a:cubicBezTo>
                <a:cubicBezTo>
                  <a:pt x="301" y="714"/>
                  <a:pt x="286" y="750"/>
                  <a:pt x="252" y="790"/>
                </a:cubicBezTo>
                <a:close/>
                <a:moveTo>
                  <a:pt x="370" y="880"/>
                </a:moveTo>
                <a:cubicBezTo>
                  <a:pt x="351" y="899"/>
                  <a:pt x="319" y="908"/>
                  <a:pt x="271" y="908"/>
                </a:cubicBezTo>
                <a:cubicBezTo>
                  <a:pt x="235" y="908"/>
                  <a:pt x="214" y="903"/>
                  <a:pt x="204" y="892"/>
                </a:cubicBezTo>
                <a:cubicBezTo>
                  <a:pt x="201" y="889"/>
                  <a:pt x="201" y="889"/>
                  <a:pt x="201" y="889"/>
                </a:cubicBezTo>
                <a:cubicBezTo>
                  <a:pt x="205" y="886"/>
                  <a:pt x="205" y="886"/>
                  <a:pt x="205" y="886"/>
                </a:cubicBezTo>
                <a:cubicBezTo>
                  <a:pt x="225" y="871"/>
                  <a:pt x="265" y="865"/>
                  <a:pt x="293" y="865"/>
                </a:cubicBezTo>
                <a:cubicBezTo>
                  <a:pt x="296" y="865"/>
                  <a:pt x="299" y="865"/>
                  <a:pt x="302" y="865"/>
                </a:cubicBezTo>
                <a:cubicBezTo>
                  <a:pt x="324" y="865"/>
                  <a:pt x="351" y="865"/>
                  <a:pt x="369" y="874"/>
                </a:cubicBezTo>
                <a:cubicBezTo>
                  <a:pt x="374" y="876"/>
                  <a:pt x="374" y="876"/>
                  <a:pt x="374" y="876"/>
                </a:cubicBezTo>
                <a:lnTo>
                  <a:pt x="370" y="880"/>
                </a:lnTo>
                <a:close/>
                <a:moveTo>
                  <a:pt x="371" y="865"/>
                </a:moveTo>
                <a:cubicBezTo>
                  <a:pt x="368" y="869"/>
                  <a:pt x="368" y="869"/>
                  <a:pt x="368" y="869"/>
                </a:cubicBezTo>
                <a:cubicBezTo>
                  <a:pt x="365" y="864"/>
                  <a:pt x="365" y="864"/>
                  <a:pt x="365" y="864"/>
                </a:cubicBezTo>
                <a:cubicBezTo>
                  <a:pt x="352" y="845"/>
                  <a:pt x="350" y="818"/>
                  <a:pt x="350" y="797"/>
                </a:cubicBezTo>
                <a:cubicBezTo>
                  <a:pt x="350" y="773"/>
                  <a:pt x="356" y="747"/>
                  <a:pt x="366" y="721"/>
                </a:cubicBezTo>
                <a:cubicBezTo>
                  <a:pt x="369" y="715"/>
                  <a:pt x="369" y="715"/>
                  <a:pt x="369" y="715"/>
                </a:cubicBezTo>
                <a:cubicBezTo>
                  <a:pt x="373" y="720"/>
                  <a:pt x="373" y="720"/>
                  <a:pt x="373" y="720"/>
                </a:cubicBezTo>
                <a:cubicBezTo>
                  <a:pt x="386" y="736"/>
                  <a:pt x="391" y="778"/>
                  <a:pt x="391" y="797"/>
                </a:cubicBezTo>
                <a:cubicBezTo>
                  <a:pt x="391" y="827"/>
                  <a:pt x="385" y="850"/>
                  <a:pt x="371" y="865"/>
                </a:cubicBezTo>
                <a:close/>
                <a:moveTo>
                  <a:pt x="497" y="899"/>
                </a:moveTo>
                <a:cubicBezTo>
                  <a:pt x="495" y="918"/>
                  <a:pt x="481" y="944"/>
                  <a:pt x="466" y="959"/>
                </a:cubicBezTo>
                <a:cubicBezTo>
                  <a:pt x="455" y="970"/>
                  <a:pt x="437" y="976"/>
                  <a:pt x="424" y="978"/>
                </a:cubicBezTo>
                <a:cubicBezTo>
                  <a:pt x="423" y="978"/>
                  <a:pt x="423" y="978"/>
                  <a:pt x="423" y="978"/>
                </a:cubicBezTo>
                <a:cubicBezTo>
                  <a:pt x="421" y="978"/>
                  <a:pt x="421" y="978"/>
                  <a:pt x="421" y="978"/>
                </a:cubicBezTo>
                <a:cubicBezTo>
                  <a:pt x="417" y="978"/>
                  <a:pt x="412" y="975"/>
                  <a:pt x="412" y="969"/>
                </a:cubicBezTo>
                <a:cubicBezTo>
                  <a:pt x="412" y="956"/>
                  <a:pt x="428" y="935"/>
                  <a:pt x="460" y="909"/>
                </a:cubicBezTo>
                <a:cubicBezTo>
                  <a:pt x="465" y="905"/>
                  <a:pt x="470" y="902"/>
                  <a:pt x="476" y="899"/>
                </a:cubicBezTo>
                <a:cubicBezTo>
                  <a:pt x="480" y="897"/>
                  <a:pt x="484" y="895"/>
                  <a:pt x="488" y="892"/>
                </a:cubicBezTo>
                <a:cubicBezTo>
                  <a:pt x="491" y="890"/>
                  <a:pt x="491" y="890"/>
                  <a:pt x="491" y="890"/>
                </a:cubicBezTo>
                <a:cubicBezTo>
                  <a:pt x="498" y="897"/>
                  <a:pt x="498" y="897"/>
                  <a:pt x="498" y="897"/>
                </a:cubicBezTo>
                <a:lnTo>
                  <a:pt x="497" y="899"/>
                </a:lnTo>
                <a:close/>
                <a:moveTo>
                  <a:pt x="499" y="870"/>
                </a:moveTo>
                <a:cubicBezTo>
                  <a:pt x="497" y="872"/>
                  <a:pt x="497" y="872"/>
                  <a:pt x="497" y="872"/>
                </a:cubicBezTo>
                <a:cubicBezTo>
                  <a:pt x="495" y="871"/>
                  <a:pt x="495" y="871"/>
                  <a:pt x="495" y="871"/>
                </a:cubicBezTo>
                <a:cubicBezTo>
                  <a:pt x="478" y="867"/>
                  <a:pt x="477" y="815"/>
                  <a:pt x="477" y="814"/>
                </a:cubicBezTo>
                <a:cubicBezTo>
                  <a:pt x="477" y="785"/>
                  <a:pt x="483" y="762"/>
                  <a:pt x="495" y="746"/>
                </a:cubicBezTo>
                <a:cubicBezTo>
                  <a:pt x="499" y="742"/>
                  <a:pt x="499" y="742"/>
                  <a:pt x="499" y="742"/>
                </a:cubicBezTo>
                <a:cubicBezTo>
                  <a:pt x="502" y="746"/>
                  <a:pt x="502" y="746"/>
                  <a:pt x="502" y="746"/>
                </a:cubicBezTo>
                <a:cubicBezTo>
                  <a:pt x="514" y="764"/>
                  <a:pt x="520" y="785"/>
                  <a:pt x="520" y="808"/>
                </a:cubicBezTo>
                <a:cubicBezTo>
                  <a:pt x="520" y="823"/>
                  <a:pt x="517" y="851"/>
                  <a:pt x="499" y="870"/>
                </a:cubicBezTo>
                <a:close/>
                <a:moveTo>
                  <a:pt x="622" y="889"/>
                </a:moveTo>
                <a:cubicBezTo>
                  <a:pt x="617" y="926"/>
                  <a:pt x="607" y="977"/>
                  <a:pt x="581" y="977"/>
                </a:cubicBezTo>
                <a:cubicBezTo>
                  <a:pt x="578" y="977"/>
                  <a:pt x="578" y="977"/>
                  <a:pt x="578" y="977"/>
                </a:cubicBezTo>
                <a:cubicBezTo>
                  <a:pt x="577" y="974"/>
                  <a:pt x="577" y="974"/>
                  <a:pt x="577" y="974"/>
                </a:cubicBezTo>
                <a:cubicBezTo>
                  <a:pt x="576" y="970"/>
                  <a:pt x="576" y="966"/>
                  <a:pt x="576" y="960"/>
                </a:cubicBezTo>
                <a:cubicBezTo>
                  <a:pt x="576" y="935"/>
                  <a:pt x="589" y="894"/>
                  <a:pt x="615" y="880"/>
                </a:cubicBezTo>
                <a:cubicBezTo>
                  <a:pt x="618" y="878"/>
                  <a:pt x="618" y="878"/>
                  <a:pt x="618" y="878"/>
                </a:cubicBezTo>
                <a:cubicBezTo>
                  <a:pt x="623" y="887"/>
                  <a:pt x="623" y="887"/>
                  <a:pt x="623" y="887"/>
                </a:cubicBezTo>
                <a:lnTo>
                  <a:pt x="622" y="889"/>
                </a:lnTo>
                <a:close/>
                <a:moveTo>
                  <a:pt x="622" y="855"/>
                </a:moveTo>
                <a:cubicBezTo>
                  <a:pt x="618" y="858"/>
                  <a:pt x="618" y="858"/>
                  <a:pt x="618" y="858"/>
                </a:cubicBezTo>
                <a:cubicBezTo>
                  <a:pt x="616" y="854"/>
                  <a:pt x="616" y="854"/>
                  <a:pt x="616" y="854"/>
                </a:cubicBezTo>
                <a:cubicBezTo>
                  <a:pt x="604" y="835"/>
                  <a:pt x="604" y="810"/>
                  <a:pt x="604" y="789"/>
                </a:cubicBezTo>
                <a:cubicBezTo>
                  <a:pt x="604" y="786"/>
                  <a:pt x="604" y="786"/>
                  <a:pt x="604" y="786"/>
                </a:cubicBezTo>
                <a:cubicBezTo>
                  <a:pt x="604" y="772"/>
                  <a:pt x="604" y="756"/>
                  <a:pt x="615" y="746"/>
                </a:cubicBezTo>
                <a:cubicBezTo>
                  <a:pt x="618" y="742"/>
                  <a:pt x="618" y="742"/>
                  <a:pt x="618" y="742"/>
                </a:cubicBezTo>
                <a:cubicBezTo>
                  <a:pt x="621" y="747"/>
                  <a:pt x="621" y="747"/>
                  <a:pt x="621" y="747"/>
                </a:cubicBezTo>
                <a:cubicBezTo>
                  <a:pt x="634" y="769"/>
                  <a:pt x="635" y="804"/>
                  <a:pt x="635" y="813"/>
                </a:cubicBezTo>
                <a:cubicBezTo>
                  <a:pt x="635" y="828"/>
                  <a:pt x="634" y="844"/>
                  <a:pt x="622" y="855"/>
                </a:cubicBezTo>
                <a:close/>
                <a:moveTo>
                  <a:pt x="740" y="811"/>
                </a:moveTo>
                <a:cubicBezTo>
                  <a:pt x="740" y="794"/>
                  <a:pt x="743" y="777"/>
                  <a:pt x="748" y="760"/>
                </a:cubicBezTo>
                <a:cubicBezTo>
                  <a:pt x="748" y="760"/>
                  <a:pt x="748" y="760"/>
                  <a:pt x="748" y="760"/>
                </a:cubicBezTo>
                <a:cubicBezTo>
                  <a:pt x="757" y="742"/>
                  <a:pt x="757" y="742"/>
                  <a:pt x="757" y="742"/>
                </a:cubicBezTo>
                <a:cubicBezTo>
                  <a:pt x="761" y="746"/>
                  <a:pt x="761" y="746"/>
                  <a:pt x="761" y="746"/>
                </a:cubicBezTo>
                <a:cubicBezTo>
                  <a:pt x="772" y="756"/>
                  <a:pt x="772" y="772"/>
                  <a:pt x="772" y="786"/>
                </a:cubicBezTo>
                <a:cubicBezTo>
                  <a:pt x="772" y="789"/>
                  <a:pt x="772" y="789"/>
                  <a:pt x="772" y="789"/>
                </a:cubicBezTo>
                <a:cubicBezTo>
                  <a:pt x="772" y="793"/>
                  <a:pt x="772" y="793"/>
                  <a:pt x="772" y="793"/>
                </a:cubicBezTo>
                <a:cubicBezTo>
                  <a:pt x="772" y="813"/>
                  <a:pt x="772" y="836"/>
                  <a:pt x="760" y="854"/>
                </a:cubicBezTo>
                <a:cubicBezTo>
                  <a:pt x="757" y="858"/>
                  <a:pt x="757" y="858"/>
                  <a:pt x="757" y="858"/>
                </a:cubicBezTo>
                <a:cubicBezTo>
                  <a:pt x="754" y="855"/>
                  <a:pt x="754" y="855"/>
                  <a:pt x="754" y="855"/>
                </a:cubicBezTo>
                <a:cubicBezTo>
                  <a:pt x="741" y="843"/>
                  <a:pt x="740" y="826"/>
                  <a:pt x="740" y="811"/>
                </a:cubicBezTo>
                <a:close/>
                <a:moveTo>
                  <a:pt x="801" y="959"/>
                </a:moveTo>
                <a:cubicBezTo>
                  <a:pt x="801" y="961"/>
                  <a:pt x="800" y="964"/>
                  <a:pt x="800" y="968"/>
                </a:cubicBezTo>
                <a:cubicBezTo>
                  <a:pt x="799" y="969"/>
                  <a:pt x="799" y="971"/>
                  <a:pt x="799" y="973"/>
                </a:cubicBezTo>
                <a:cubicBezTo>
                  <a:pt x="798" y="977"/>
                  <a:pt x="798" y="977"/>
                  <a:pt x="798" y="977"/>
                </a:cubicBezTo>
                <a:cubicBezTo>
                  <a:pt x="795" y="977"/>
                  <a:pt x="795" y="977"/>
                  <a:pt x="795" y="977"/>
                </a:cubicBezTo>
                <a:cubicBezTo>
                  <a:pt x="769" y="977"/>
                  <a:pt x="759" y="926"/>
                  <a:pt x="753" y="889"/>
                </a:cubicBezTo>
                <a:cubicBezTo>
                  <a:pt x="753" y="886"/>
                  <a:pt x="753" y="886"/>
                  <a:pt x="753" y="886"/>
                </a:cubicBezTo>
                <a:cubicBezTo>
                  <a:pt x="759" y="879"/>
                  <a:pt x="759" y="879"/>
                  <a:pt x="759" y="879"/>
                </a:cubicBezTo>
                <a:cubicBezTo>
                  <a:pt x="762" y="880"/>
                  <a:pt x="762" y="880"/>
                  <a:pt x="762" y="880"/>
                </a:cubicBezTo>
                <a:cubicBezTo>
                  <a:pt x="786" y="893"/>
                  <a:pt x="801" y="935"/>
                  <a:pt x="801" y="959"/>
                </a:cubicBezTo>
                <a:close/>
                <a:moveTo>
                  <a:pt x="856" y="807"/>
                </a:moveTo>
                <a:cubicBezTo>
                  <a:pt x="856" y="784"/>
                  <a:pt x="862" y="764"/>
                  <a:pt x="874" y="746"/>
                </a:cubicBezTo>
                <a:cubicBezTo>
                  <a:pt x="877" y="742"/>
                  <a:pt x="877" y="742"/>
                  <a:pt x="877" y="742"/>
                </a:cubicBezTo>
                <a:cubicBezTo>
                  <a:pt x="880" y="746"/>
                  <a:pt x="880" y="746"/>
                  <a:pt x="880" y="746"/>
                </a:cubicBezTo>
                <a:cubicBezTo>
                  <a:pt x="893" y="763"/>
                  <a:pt x="899" y="785"/>
                  <a:pt x="899" y="814"/>
                </a:cubicBezTo>
                <a:cubicBezTo>
                  <a:pt x="899" y="815"/>
                  <a:pt x="898" y="867"/>
                  <a:pt x="882" y="871"/>
                </a:cubicBezTo>
                <a:cubicBezTo>
                  <a:pt x="879" y="872"/>
                  <a:pt x="879" y="872"/>
                  <a:pt x="879" y="872"/>
                </a:cubicBezTo>
                <a:cubicBezTo>
                  <a:pt x="878" y="870"/>
                  <a:pt x="878" y="870"/>
                  <a:pt x="878" y="870"/>
                </a:cubicBezTo>
                <a:cubicBezTo>
                  <a:pt x="863" y="853"/>
                  <a:pt x="856" y="831"/>
                  <a:pt x="856" y="807"/>
                </a:cubicBezTo>
                <a:close/>
                <a:moveTo>
                  <a:pt x="916" y="909"/>
                </a:moveTo>
                <a:cubicBezTo>
                  <a:pt x="917" y="909"/>
                  <a:pt x="917" y="909"/>
                  <a:pt x="917" y="909"/>
                </a:cubicBezTo>
                <a:cubicBezTo>
                  <a:pt x="939" y="928"/>
                  <a:pt x="964" y="952"/>
                  <a:pt x="964" y="969"/>
                </a:cubicBezTo>
                <a:cubicBezTo>
                  <a:pt x="964" y="974"/>
                  <a:pt x="960" y="978"/>
                  <a:pt x="956" y="978"/>
                </a:cubicBezTo>
                <a:cubicBezTo>
                  <a:pt x="952" y="978"/>
                  <a:pt x="952" y="978"/>
                  <a:pt x="952" y="978"/>
                </a:cubicBezTo>
                <a:cubicBezTo>
                  <a:pt x="908" y="974"/>
                  <a:pt x="891" y="938"/>
                  <a:pt x="879" y="900"/>
                </a:cubicBezTo>
                <a:cubicBezTo>
                  <a:pt x="878" y="897"/>
                  <a:pt x="878" y="897"/>
                  <a:pt x="878" y="897"/>
                </a:cubicBezTo>
                <a:cubicBezTo>
                  <a:pt x="885" y="890"/>
                  <a:pt x="885" y="890"/>
                  <a:pt x="885" y="890"/>
                </a:cubicBezTo>
                <a:cubicBezTo>
                  <a:pt x="887" y="892"/>
                  <a:pt x="887" y="892"/>
                  <a:pt x="887" y="892"/>
                </a:cubicBezTo>
                <a:cubicBezTo>
                  <a:pt x="892" y="895"/>
                  <a:pt x="896" y="897"/>
                  <a:pt x="900" y="899"/>
                </a:cubicBezTo>
                <a:cubicBezTo>
                  <a:pt x="906" y="902"/>
                  <a:pt x="911" y="905"/>
                  <a:pt x="916" y="909"/>
                </a:cubicBezTo>
                <a:close/>
                <a:moveTo>
                  <a:pt x="984" y="797"/>
                </a:moveTo>
                <a:cubicBezTo>
                  <a:pt x="984" y="788"/>
                  <a:pt x="985" y="742"/>
                  <a:pt x="1003" y="720"/>
                </a:cubicBezTo>
                <a:cubicBezTo>
                  <a:pt x="1007" y="715"/>
                  <a:pt x="1007" y="715"/>
                  <a:pt x="1007" y="715"/>
                </a:cubicBezTo>
                <a:cubicBezTo>
                  <a:pt x="1010" y="721"/>
                  <a:pt x="1010" y="721"/>
                  <a:pt x="1010" y="721"/>
                </a:cubicBezTo>
                <a:cubicBezTo>
                  <a:pt x="1021" y="746"/>
                  <a:pt x="1026" y="771"/>
                  <a:pt x="1026" y="798"/>
                </a:cubicBezTo>
                <a:cubicBezTo>
                  <a:pt x="1026" y="814"/>
                  <a:pt x="1024" y="836"/>
                  <a:pt x="1020" y="849"/>
                </a:cubicBezTo>
                <a:cubicBezTo>
                  <a:pt x="1019" y="850"/>
                  <a:pt x="1019" y="850"/>
                  <a:pt x="1019" y="850"/>
                </a:cubicBezTo>
                <a:cubicBezTo>
                  <a:pt x="1008" y="869"/>
                  <a:pt x="1008" y="869"/>
                  <a:pt x="1008" y="869"/>
                </a:cubicBezTo>
                <a:cubicBezTo>
                  <a:pt x="1005" y="865"/>
                  <a:pt x="1005" y="865"/>
                  <a:pt x="1005" y="865"/>
                </a:cubicBezTo>
                <a:cubicBezTo>
                  <a:pt x="991" y="850"/>
                  <a:pt x="984" y="827"/>
                  <a:pt x="984" y="797"/>
                </a:cubicBezTo>
                <a:close/>
                <a:moveTo>
                  <a:pt x="1074" y="865"/>
                </a:moveTo>
                <a:cubicBezTo>
                  <a:pt x="1077" y="865"/>
                  <a:pt x="1080" y="865"/>
                  <a:pt x="1083" y="865"/>
                </a:cubicBezTo>
                <a:cubicBezTo>
                  <a:pt x="1112" y="865"/>
                  <a:pt x="1151" y="871"/>
                  <a:pt x="1172" y="886"/>
                </a:cubicBezTo>
                <a:cubicBezTo>
                  <a:pt x="1176" y="889"/>
                  <a:pt x="1176" y="889"/>
                  <a:pt x="1176" y="889"/>
                </a:cubicBezTo>
                <a:cubicBezTo>
                  <a:pt x="1172" y="892"/>
                  <a:pt x="1172" y="892"/>
                  <a:pt x="1172" y="892"/>
                </a:cubicBezTo>
                <a:cubicBezTo>
                  <a:pt x="1158" y="906"/>
                  <a:pt x="1129" y="908"/>
                  <a:pt x="1105" y="908"/>
                </a:cubicBezTo>
                <a:cubicBezTo>
                  <a:pt x="1078" y="908"/>
                  <a:pt x="1030" y="904"/>
                  <a:pt x="1006" y="880"/>
                </a:cubicBezTo>
                <a:cubicBezTo>
                  <a:pt x="1002" y="876"/>
                  <a:pt x="1002" y="876"/>
                  <a:pt x="1002" y="876"/>
                </a:cubicBezTo>
                <a:cubicBezTo>
                  <a:pt x="1007" y="874"/>
                  <a:pt x="1007" y="874"/>
                  <a:pt x="1007" y="874"/>
                </a:cubicBezTo>
                <a:cubicBezTo>
                  <a:pt x="1024" y="865"/>
                  <a:pt x="1052" y="865"/>
                  <a:pt x="1074" y="865"/>
                </a:cubicBezTo>
                <a:close/>
                <a:moveTo>
                  <a:pt x="1133" y="791"/>
                </a:moveTo>
                <a:cubicBezTo>
                  <a:pt x="1127" y="791"/>
                  <a:pt x="1127" y="791"/>
                  <a:pt x="1127" y="791"/>
                </a:cubicBezTo>
                <a:cubicBezTo>
                  <a:pt x="1125" y="790"/>
                  <a:pt x="1125" y="790"/>
                  <a:pt x="1125" y="790"/>
                </a:cubicBezTo>
                <a:cubicBezTo>
                  <a:pt x="1092" y="754"/>
                  <a:pt x="1075" y="715"/>
                  <a:pt x="1075" y="672"/>
                </a:cubicBezTo>
                <a:cubicBezTo>
                  <a:pt x="1075" y="665"/>
                  <a:pt x="1076" y="660"/>
                  <a:pt x="1079" y="655"/>
                </a:cubicBezTo>
                <a:cubicBezTo>
                  <a:pt x="1082" y="651"/>
                  <a:pt x="1082" y="651"/>
                  <a:pt x="1082" y="651"/>
                </a:cubicBezTo>
                <a:cubicBezTo>
                  <a:pt x="1086" y="654"/>
                  <a:pt x="1086" y="654"/>
                  <a:pt x="1086" y="654"/>
                </a:cubicBezTo>
                <a:cubicBezTo>
                  <a:pt x="1093" y="662"/>
                  <a:pt x="1100" y="671"/>
                  <a:pt x="1106" y="680"/>
                </a:cubicBezTo>
                <a:cubicBezTo>
                  <a:pt x="1110" y="684"/>
                  <a:pt x="1113" y="689"/>
                  <a:pt x="1117" y="694"/>
                </a:cubicBezTo>
                <a:cubicBezTo>
                  <a:pt x="1136" y="716"/>
                  <a:pt x="1140" y="743"/>
                  <a:pt x="1140" y="775"/>
                </a:cubicBezTo>
                <a:cubicBezTo>
                  <a:pt x="1140" y="781"/>
                  <a:pt x="1137" y="786"/>
                  <a:pt x="1134" y="789"/>
                </a:cubicBezTo>
                <a:lnTo>
                  <a:pt x="1133" y="791"/>
                </a:lnTo>
                <a:close/>
                <a:moveTo>
                  <a:pt x="1169" y="786"/>
                </a:moveTo>
                <a:cubicBezTo>
                  <a:pt x="1190" y="779"/>
                  <a:pt x="1213" y="772"/>
                  <a:pt x="1236" y="772"/>
                </a:cubicBezTo>
                <a:cubicBezTo>
                  <a:pt x="1260" y="772"/>
                  <a:pt x="1278" y="778"/>
                  <a:pt x="1302" y="789"/>
                </a:cubicBezTo>
                <a:cubicBezTo>
                  <a:pt x="1306" y="791"/>
                  <a:pt x="1306" y="791"/>
                  <a:pt x="1306" y="791"/>
                </a:cubicBezTo>
                <a:cubicBezTo>
                  <a:pt x="1304" y="794"/>
                  <a:pt x="1304" y="794"/>
                  <a:pt x="1304" y="794"/>
                </a:cubicBezTo>
                <a:cubicBezTo>
                  <a:pt x="1290" y="820"/>
                  <a:pt x="1215" y="820"/>
                  <a:pt x="1214" y="820"/>
                </a:cubicBezTo>
                <a:cubicBezTo>
                  <a:pt x="1196" y="820"/>
                  <a:pt x="1162" y="819"/>
                  <a:pt x="1140" y="810"/>
                </a:cubicBezTo>
                <a:cubicBezTo>
                  <a:pt x="1136" y="808"/>
                  <a:pt x="1136" y="808"/>
                  <a:pt x="1136" y="808"/>
                </a:cubicBezTo>
                <a:cubicBezTo>
                  <a:pt x="1138" y="804"/>
                  <a:pt x="1138" y="804"/>
                  <a:pt x="1138" y="804"/>
                </a:cubicBezTo>
                <a:cubicBezTo>
                  <a:pt x="1142" y="797"/>
                  <a:pt x="1147" y="793"/>
                  <a:pt x="1154" y="791"/>
                </a:cubicBezTo>
                <a:cubicBezTo>
                  <a:pt x="1159" y="790"/>
                  <a:pt x="1164" y="788"/>
                  <a:pt x="1169" y="786"/>
                </a:cubicBezTo>
                <a:close/>
                <a:moveTo>
                  <a:pt x="1202" y="674"/>
                </a:moveTo>
                <a:cubicBezTo>
                  <a:pt x="1200" y="673"/>
                  <a:pt x="1200" y="673"/>
                  <a:pt x="1200" y="673"/>
                </a:cubicBezTo>
                <a:cubicBezTo>
                  <a:pt x="1178" y="659"/>
                  <a:pt x="1138" y="615"/>
                  <a:pt x="1131" y="589"/>
                </a:cubicBezTo>
                <a:cubicBezTo>
                  <a:pt x="1129" y="585"/>
                  <a:pt x="1129" y="582"/>
                  <a:pt x="1129" y="578"/>
                </a:cubicBezTo>
                <a:cubicBezTo>
                  <a:pt x="1129" y="575"/>
                  <a:pt x="1128" y="572"/>
                  <a:pt x="1127" y="569"/>
                </a:cubicBezTo>
                <a:cubicBezTo>
                  <a:pt x="1124" y="562"/>
                  <a:pt x="1124" y="562"/>
                  <a:pt x="1124" y="562"/>
                </a:cubicBezTo>
                <a:cubicBezTo>
                  <a:pt x="1132" y="564"/>
                  <a:pt x="1132" y="564"/>
                  <a:pt x="1132" y="564"/>
                </a:cubicBezTo>
                <a:cubicBezTo>
                  <a:pt x="1172" y="574"/>
                  <a:pt x="1200" y="634"/>
                  <a:pt x="1210" y="668"/>
                </a:cubicBezTo>
                <a:cubicBezTo>
                  <a:pt x="1211" y="672"/>
                  <a:pt x="1211" y="672"/>
                  <a:pt x="1211" y="672"/>
                </a:cubicBezTo>
                <a:lnTo>
                  <a:pt x="1202" y="674"/>
                </a:lnTo>
                <a:close/>
                <a:moveTo>
                  <a:pt x="1339" y="606"/>
                </a:moveTo>
                <a:cubicBezTo>
                  <a:pt x="1345" y="606"/>
                  <a:pt x="1348" y="606"/>
                  <a:pt x="1350" y="607"/>
                </a:cubicBezTo>
                <a:cubicBezTo>
                  <a:pt x="1353" y="608"/>
                  <a:pt x="1353" y="608"/>
                  <a:pt x="1353" y="608"/>
                </a:cubicBezTo>
                <a:cubicBezTo>
                  <a:pt x="1353" y="611"/>
                  <a:pt x="1353" y="611"/>
                  <a:pt x="1353" y="611"/>
                </a:cubicBezTo>
                <a:cubicBezTo>
                  <a:pt x="1353" y="633"/>
                  <a:pt x="1318" y="670"/>
                  <a:pt x="1301" y="680"/>
                </a:cubicBezTo>
                <a:cubicBezTo>
                  <a:pt x="1288" y="687"/>
                  <a:pt x="1275" y="691"/>
                  <a:pt x="1261" y="691"/>
                </a:cubicBezTo>
                <a:cubicBezTo>
                  <a:pt x="1249" y="691"/>
                  <a:pt x="1239" y="689"/>
                  <a:pt x="1229" y="685"/>
                </a:cubicBezTo>
                <a:cubicBezTo>
                  <a:pt x="1226" y="683"/>
                  <a:pt x="1226" y="683"/>
                  <a:pt x="1226" y="683"/>
                </a:cubicBezTo>
                <a:cubicBezTo>
                  <a:pt x="1227" y="680"/>
                  <a:pt x="1227" y="680"/>
                  <a:pt x="1227" y="680"/>
                </a:cubicBezTo>
                <a:cubicBezTo>
                  <a:pt x="1237" y="645"/>
                  <a:pt x="1303" y="606"/>
                  <a:pt x="1339" y="606"/>
                </a:cubicBezTo>
                <a:close/>
                <a:moveTo>
                  <a:pt x="1267" y="405"/>
                </a:moveTo>
                <a:cubicBezTo>
                  <a:pt x="1269" y="366"/>
                  <a:pt x="1320" y="312"/>
                  <a:pt x="1355" y="302"/>
                </a:cubicBezTo>
                <a:cubicBezTo>
                  <a:pt x="1360" y="301"/>
                  <a:pt x="1363" y="300"/>
                  <a:pt x="1366" y="300"/>
                </a:cubicBezTo>
                <a:cubicBezTo>
                  <a:pt x="1368" y="301"/>
                  <a:pt x="1368" y="301"/>
                  <a:pt x="1368" y="301"/>
                </a:cubicBezTo>
                <a:cubicBezTo>
                  <a:pt x="1369" y="303"/>
                  <a:pt x="1369" y="303"/>
                  <a:pt x="1369" y="303"/>
                </a:cubicBezTo>
                <a:cubicBezTo>
                  <a:pt x="1376" y="325"/>
                  <a:pt x="1353" y="369"/>
                  <a:pt x="1338" y="384"/>
                </a:cubicBezTo>
                <a:cubicBezTo>
                  <a:pt x="1328" y="395"/>
                  <a:pt x="1315" y="402"/>
                  <a:pt x="1302" y="406"/>
                </a:cubicBezTo>
                <a:cubicBezTo>
                  <a:pt x="1291" y="409"/>
                  <a:pt x="1280" y="410"/>
                  <a:pt x="1270" y="409"/>
                </a:cubicBezTo>
                <a:cubicBezTo>
                  <a:pt x="1266" y="409"/>
                  <a:pt x="1266" y="409"/>
                  <a:pt x="1266" y="409"/>
                </a:cubicBezTo>
                <a:lnTo>
                  <a:pt x="1267" y="405"/>
                </a:lnTo>
                <a:close/>
                <a:moveTo>
                  <a:pt x="1262" y="280"/>
                </a:moveTo>
                <a:cubicBezTo>
                  <a:pt x="1261" y="263"/>
                  <a:pt x="1261" y="263"/>
                  <a:pt x="1261" y="263"/>
                </a:cubicBezTo>
                <a:cubicBezTo>
                  <a:pt x="1261" y="263"/>
                  <a:pt x="1261" y="263"/>
                  <a:pt x="1261" y="263"/>
                </a:cubicBezTo>
                <a:cubicBezTo>
                  <a:pt x="1262" y="245"/>
                  <a:pt x="1267" y="226"/>
                  <a:pt x="1271" y="208"/>
                </a:cubicBezTo>
                <a:cubicBezTo>
                  <a:pt x="1272" y="203"/>
                  <a:pt x="1272" y="203"/>
                  <a:pt x="1272" y="203"/>
                </a:cubicBezTo>
                <a:cubicBezTo>
                  <a:pt x="1278" y="182"/>
                  <a:pt x="1296" y="158"/>
                  <a:pt x="1317" y="145"/>
                </a:cubicBezTo>
                <a:cubicBezTo>
                  <a:pt x="1333" y="140"/>
                  <a:pt x="1333" y="140"/>
                  <a:pt x="1333" y="140"/>
                </a:cubicBezTo>
                <a:cubicBezTo>
                  <a:pt x="1333" y="146"/>
                  <a:pt x="1333" y="146"/>
                  <a:pt x="1333" y="146"/>
                </a:cubicBezTo>
                <a:cubicBezTo>
                  <a:pt x="1329" y="199"/>
                  <a:pt x="1315" y="265"/>
                  <a:pt x="1267" y="279"/>
                </a:cubicBezTo>
                <a:lnTo>
                  <a:pt x="1262" y="280"/>
                </a:lnTo>
                <a:close/>
                <a:moveTo>
                  <a:pt x="1242" y="406"/>
                </a:moveTo>
                <a:cubicBezTo>
                  <a:pt x="1240" y="406"/>
                  <a:pt x="1240" y="406"/>
                  <a:pt x="1240" y="406"/>
                </a:cubicBezTo>
                <a:cubicBezTo>
                  <a:pt x="1214" y="398"/>
                  <a:pt x="1165" y="368"/>
                  <a:pt x="1150" y="344"/>
                </a:cubicBezTo>
                <a:cubicBezTo>
                  <a:pt x="1148" y="341"/>
                  <a:pt x="1146" y="338"/>
                  <a:pt x="1145" y="334"/>
                </a:cubicBezTo>
                <a:cubicBezTo>
                  <a:pt x="1143" y="331"/>
                  <a:pt x="1142" y="329"/>
                  <a:pt x="1140" y="326"/>
                </a:cubicBezTo>
                <a:cubicBezTo>
                  <a:pt x="1135" y="320"/>
                  <a:pt x="1135" y="320"/>
                  <a:pt x="1135" y="320"/>
                </a:cubicBezTo>
                <a:cubicBezTo>
                  <a:pt x="1143" y="320"/>
                  <a:pt x="1143" y="320"/>
                  <a:pt x="1143" y="320"/>
                </a:cubicBezTo>
                <a:cubicBezTo>
                  <a:pt x="1188" y="318"/>
                  <a:pt x="1231" y="370"/>
                  <a:pt x="1247" y="398"/>
                </a:cubicBezTo>
                <a:cubicBezTo>
                  <a:pt x="1249" y="402"/>
                  <a:pt x="1249" y="402"/>
                  <a:pt x="1249" y="402"/>
                </a:cubicBezTo>
                <a:lnTo>
                  <a:pt x="1242" y="406"/>
                </a:lnTo>
                <a:close/>
                <a:moveTo>
                  <a:pt x="1258" y="554"/>
                </a:moveTo>
                <a:cubicBezTo>
                  <a:pt x="1258" y="553"/>
                  <a:pt x="1258" y="552"/>
                  <a:pt x="1258" y="551"/>
                </a:cubicBezTo>
                <a:cubicBezTo>
                  <a:pt x="1258" y="548"/>
                  <a:pt x="1259" y="544"/>
                  <a:pt x="1261" y="541"/>
                </a:cubicBezTo>
                <a:cubicBezTo>
                  <a:pt x="1287" y="488"/>
                  <a:pt x="1287" y="488"/>
                  <a:pt x="1287" y="488"/>
                </a:cubicBezTo>
                <a:cubicBezTo>
                  <a:pt x="1303" y="462"/>
                  <a:pt x="1325" y="451"/>
                  <a:pt x="1347" y="444"/>
                </a:cubicBezTo>
                <a:cubicBezTo>
                  <a:pt x="1348" y="444"/>
                  <a:pt x="1348" y="444"/>
                  <a:pt x="1348" y="444"/>
                </a:cubicBezTo>
                <a:cubicBezTo>
                  <a:pt x="1364" y="444"/>
                  <a:pt x="1364" y="444"/>
                  <a:pt x="1364" y="444"/>
                </a:cubicBezTo>
                <a:cubicBezTo>
                  <a:pt x="1362" y="449"/>
                  <a:pt x="1362" y="449"/>
                  <a:pt x="1362" y="449"/>
                </a:cubicBezTo>
                <a:cubicBezTo>
                  <a:pt x="1344" y="499"/>
                  <a:pt x="1312" y="559"/>
                  <a:pt x="1262" y="559"/>
                </a:cubicBezTo>
                <a:cubicBezTo>
                  <a:pt x="1256" y="559"/>
                  <a:pt x="1256" y="559"/>
                  <a:pt x="1256" y="559"/>
                </a:cubicBezTo>
                <a:lnTo>
                  <a:pt x="1258" y="55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稻壳儿春秋广告/盗版必究        原创来源：http://chn.docer.com/works?userid=199329941#!/work_time"/>
          <p:cNvSpPr txBox="1"/>
          <p:nvPr/>
        </p:nvSpPr>
        <p:spPr>
          <a:xfrm>
            <a:off x="4192780" y="4147215"/>
            <a:ext cx="3835979"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rPr>
              <a:t>功能需求</a:t>
            </a:r>
            <a:endPar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endParaRPr>
          </a:p>
        </p:txBody>
      </p:sp>
      <p:sp>
        <p:nvSpPr>
          <p:cNvPr id="37" name="稻壳儿春秋广告/盗版必究        原创来源：http://chn.docer.com/works?userid=199329941#!/work_time"/>
          <p:cNvSpPr txBox="1"/>
          <p:nvPr/>
        </p:nvSpPr>
        <p:spPr>
          <a:xfrm>
            <a:off x="5352837" y="1752988"/>
            <a:ext cx="1502722" cy="1322070"/>
          </a:xfrm>
          <a:prstGeom prst="rect">
            <a:avLst/>
          </a:prstGeom>
          <a:noFill/>
        </p:spPr>
        <p:txBody>
          <a:bodyPr wrap="square" rtlCol="0">
            <a:spAutoFit/>
          </a:bodyPr>
          <a:lstStyle/>
          <a:p>
            <a:pPr algn="ct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rPr>
              <a:t>第</a:t>
            </a: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sym typeface="+mn-ea"/>
              </a:rPr>
              <a:t>贰</a:t>
            </a:r>
            <a:endParaRPr lang="en-US" altLang="zh-CN" sz="4000" dirty="0">
              <a:solidFill>
                <a:schemeClr val="bg2">
                  <a:lumMod val="25000"/>
                </a:schemeClr>
              </a:solidFill>
              <a:latin typeface="方正硬笔楷书简体" panose="03000509000000000000" pitchFamily="65" charset="-122"/>
              <a:ea typeface="方正硬笔楷书简体" panose="03000509000000000000" pitchFamily="65" charset="-122"/>
            </a:endParaRPr>
          </a:p>
          <a:p>
            <a:pPr algn="ct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rPr>
              <a:t>部分</a:t>
            </a:r>
            <a:endPar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4" name="稻壳儿春秋广告/盗版必究        原创来源：http://chn.docer.com/works?userid=199329941#!/work_time"/>
          <p:cNvGrpSpPr>
            <a:grpSpLocks noChangeAspect="1"/>
          </p:cNvGrpSpPr>
          <p:nvPr/>
        </p:nvGrpSpPr>
        <p:grpSpPr bwMode="auto">
          <a:xfrm>
            <a:off x="5258896" y="856799"/>
            <a:ext cx="1698222" cy="381510"/>
            <a:chOff x="3533" y="729"/>
            <a:chExt cx="3748" cy="842"/>
          </a:xfrm>
          <a:solidFill>
            <a:schemeClr val="bg2">
              <a:lumMod val="25000"/>
            </a:schemeClr>
          </a:solidFill>
        </p:grpSpPr>
        <p:sp>
          <p:nvSpPr>
            <p:cNvPr id="16" name="稻壳儿春秋广告/盗版必究        原创来源：http://chn.docer.com/works?userid=199329941#!/work_time"/>
            <p:cNvSpPr>
              <a:spLocks noEditPoints="1"/>
            </p:cNvSpPr>
            <p:nvPr/>
          </p:nvSpPr>
          <p:spPr bwMode="auto">
            <a:xfrm>
              <a:off x="3533" y="729"/>
              <a:ext cx="3748" cy="633"/>
            </a:xfrm>
            <a:custGeom>
              <a:avLst/>
              <a:gdLst>
                <a:gd name="T0" fmla="*/ 1661 w 1790"/>
                <a:gd name="T1" fmla="*/ 85 h 300"/>
                <a:gd name="T2" fmla="*/ 1615 w 1790"/>
                <a:gd name="T3" fmla="*/ 1 h 300"/>
                <a:gd name="T4" fmla="*/ 1393 w 1790"/>
                <a:gd name="T5" fmla="*/ 150 h 300"/>
                <a:gd name="T6" fmla="*/ 1364 w 1790"/>
                <a:gd name="T7" fmla="*/ 154 h 300"/>
                <a:gd name="T8" fmla="*/ 1335 w 1790"/>
                <a:gd name="T9" fmla="*/ 47 h 300"/>
                <a:gd name="T10" fmla="*/ 1079 w 1790"/>
                <a:gd name="T11" fmla="*/ 142 h 300"/>
                <a:gd name="T12" fmla="*/ 1197 w 1790"/>
                <a:gd name="T13" fmla="*/ 47 h 300"/>
                <a:gd name="T14" fmla="*/ 1052 w 1790"/>
                <a:gd name="T15" fmla="*/ 44 h 300"/>
                <a:gd name="T16" fmla="*/ 939 w 1790"/>
                <a:gd name="T17" fmla="*/ 104 h 300"/>
                <a:gd name="T18" fmla="*/ 924 w 1790"/>
                <a:gd name="T19" fmla="*/ 85 h 300"/>
                <a:gd name="T20" fmla="*/ 862 w 1790"/>
                <a:gd name="T21" fmla="*/ 93 h 300"/>
                <a:gd name="T22" fmla="*/ 763 w 1790"/>
                <a:gd name="T23" fmla="*/ 43 h 300"/>
                <a:gd name="T24" fmla="*/ 819 w 1790"/>
                <a:gd name="T25" fmla="*/ 109 h 300"/>
                <a:gd name="T26" fmla="*/ 637 w 1790"/>
                <a:gd name="T27" fmla="*/ 59 h 300"/>
                <a:gd name="T28" fmla="*/ 710 w 1790"/>
                <a:gd name="T29" fmla="*/ 130 h 300"/>
                <a:gd name="T30" fmla="*/ 469 w 1790"/>
                <a:gd name="T31" fmla="*/ 52 h 300"/>
                <a:gd name="T32" fmla="*/ 554 w 1790"/>
                <a:gd name="T33" fmla="*/ 151 h 300"/>
                <a:gd name="T34" fmla="*/ 401 w 1790"/>
                <a:gd name="T35" fmla="*/ 90 h 300"/>
                <a:gd name="T36" fmla="*/ 276 w 1790"/>
                <a:gd name="T37" fmla="*/ 135 h 300"/>
                <a:gd name="T38" fmla="*/ 190 w 1790"/>
                <a:gd name="T39" fmla="*/ 17 h 300"/>
                <a:gd name="T40" fmla="*/ 147 w 1790"/>
                <a:gd name="T41" fmla="*/ 102 h 300"/>
                <a:gd name="T42" fmla="*/ 106 w 1790"/>
                <a:gd name="T43" fmla="*/ 106 h 300"/>
                <a:gd name="T44" fmla="*/ 39 w 1790"/>
                <a:gd name="T45" fmla="*/ 200 h 300"/>
                <a:gd name="T46" fmla="*/ 233 w 1790"/>
                <a:gd name="T47" fmla="*/ 198 h 300"/>
                <a:gd name="T48" fmla="*/ 353 w 1790"/>
                <a:gd name="T49" fmla="*/ 169 h 300"/>
                <a:gd name="T50" fmla="*/ 488 w 1790"/>
                <a:gd name="T51" fmla="*/ 184 h 300"/>
                <a:gd name="T52" fmla="*/ 430 w 1790"/>
                <a:gd name="T53" fmla="*/ 292 h 300"/>
                <a:gd name="T54" fmla="*/ 607 w 1790"/>
                <a:gd name="T55" fmla="*/ 280 h 300"/>
                <a:gd name="T56" fmla="*/ 743 w 1790"/>
                <a:gd name="T57" fmla="*/ 255 h 300"/>
                <a:gd name="T58" fmla="*/ 896 w 1790"/>
                <a:gd name="T59" fmla="*/ 107 h 300"/>
                <a:gd name="T60" fmla="*/ 964 w 1790"/>
                <a:gd name="T61" fmla="*/ 143 h 300"/>
                <a:gd name="T62" fmla="*/ 1049 w 1790"/>
                <a:gd name="T63" fmla="*/ 254 h 300"/>
                <a:gd name="T64" fmla="*/ 1084 w 1790"/>
                <a:gd name="T65" fmla="*/ 152 h 300"/>
                <a:gd name="T66" fmla="*/ 1152 w 1790"/>
                <a:gd name="T67" fmla="*/ 251 h 300"/>
                <a:gd name="T68" fmla="*/ 1252 w 1790"/>
                <a:gd name="T69" fmla="*/ 173 h 300"/>
                <a:gd name="T70" fmla="*/ 1362 w 1790"/>
                <a:gd name="T71" fmla="*/ 292 h 300"/>
                <a:gd name="T72" fmla="*/ 1303 w 1790"/>
                <a:gd name="T73" fmla="*/ 177 h 300"/>
                <a:gd name="T74" fmla="*/ 1442 w 1790"/>
                <a:gd name="T75" fmla="*/ 170 h 300"/>
                <a:gd name="T76" fmla="*/ 1576 w 1790"/>
                <a:gd name="T77" fmla="*/ 132 h 300"/>
                <a:gd name="T78" fmla="*/ 1752 w 1790"/>
                <a:gd name="T79" fmla="*/ 196 h 300"/>
                <a:gd name="T80" fmla="*/ 1669 w 1790"/>
                <a:gd name="T81" fmla="*/ 90 h 300"/>
                <a:gd name="T82" fmla="*/ 1669 w 1790"/>
                <a:gd name="T83" fmla="*/ 90 h 300"/>
                <a:gd name="T84" fmla="*/ 116 w 1790"/>
                <a:gd name="T85" fmla="*/ 76 h 300"/>
                <a:gd name="T86" fmla="*/ 55 w 1790"/>
                <a:gd name="T87" fmla="*/ 182 h 300"/>
                <a:gd name="T88" fmla="*/ 196 w 1790"/>
                <a:gd name="T89" fmla="*/ 27 h 300"/>
                <a:gd name="T90" fmla="*/ 336 w 1790"/>
                <a:gd name="T91" fmla="*/ 165 h 300"/>
                <a:gd name="T92" fmla="*/ 417 w 1790"/>
                <a:gd name="T93" fmla="*/ 154 h 300"/>
                <a:gd name="T94" fmla="*/ 570 w 1790"/>
                <a:gd name="T95" fmla="*/ 151 h 300"/>
                <a:gd name="T96" fmla="*/ 692 w 1790"/>
                <a:gd name="T97" fmla="*/ 161 h 300"/>
                <a:gd name="T98" fmla="*/ 740 w 1790"/>
                <a:gd name="T99" fmla="*/ 131 h 300"/>
                <a:gd name="T100" fmla="*/ 824 w 1790"/>
                <a:gd name="T101" fmla="*/ 136 h 300"/>
                <a:gd name="T102" fmla="*/ 750 w 1790"/>
                <a:gd name="T103" fmla="*/ 52 h 300"/>
                <a:gd name="T104" fmla="*/ 1042 w 1790"/>
                <a:gd name="T105" fmla="*/ 45 h 300"/>
                <a:gd name="T106" fmla="*/ 1042 w 1790"/>
                <a:gd name="T107" fmla="*/ 235 h 300"/>
                <a:gd name="T108" fmla="*/ 1050 w 1790"/>
                <a:gd name="T109" fmla="*/ 131 h 300"/>
                <a:gd name="T110" fmla="*/ 1213 w 1790"/>
                <a:gd name="T111" fmla="*/ 153 h 300"/>
                <a:gd name="T112" fmla="*/ 1378 w 1790"/>
                <a:gd name="T113" fmla="*/ 294 h 300"/>
                <a:gd name="T114" fmla="*/ 1461 w 1790"/>
                <a:gd name="T115" fmla="*/ 50 h 300"/>
                <a:gd name="T116" fmla="*/ 1442 w 1790"/>
                <a:gd name="T117" fmla="*/ 165 h 300"/>
                <a:gd name="T118" fmla="*/ 1611 w 1790"/>
                <a:gd name="T119" fmla="*/ 25 h 300"/>
                <a:gd name="T120" fmla="*/ 1713 w 1790"/>
                <a:gd name="T121" fmla="*/ 18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0" h="300">
                  <a:moveTo>
                    <a:pt x="1664" y="105"/>
                  </a:moveTo>
                  <a:cubicBezTo>
                    <a:pt x="1667" y="105"/>
                    <a:pt x="1670" y="105"/>
                    <a:pt x="1674" y="106"/>
                  </a:cubicBezTo>
                  <a:cubicBezTo>
                    <a:pt x="1677" y="106"/>
                    <a:pt x="1681" y="106"/>
                    <a:pt x="1686" y="106"/>
                  </a:cubicBezTo>
                  <a:cubicBezTo>
                    <a:pt x="1697" y="106"/>
                    <a:pt x="1708" y="105"/>
                    <a:pt x="1719" y="102"/>
                  </a:cubicBezTo>
                  <a:cubicBezTo>
                    <a:pt x="1741" y="95"/>
                    <a:pt x="1790" y="61"/>
                    <a:pt x="1790" y="39"/>
                  </a:cubicBezTo>
                  <a:cubicBezTo>
                    <a:pt x="1790" y="36"/>
                    <a:pt x="1789" y="35"/>
                    <a:pt x="1786" y="33"/>
                  </a:cubicBezTo>
                  <a:cubicBezTo>
                    <a:pt x="1786" y="32"/>
                    <a:pt x="1786" y="32"/>
                    <a:pt x="1786" y="32"/>
                  </a:cubicBezTo>
                  <a:cubicBezTo>
                    <a:pt x="1784" y="30"/>
                    <a:pt x="1782" y="29"/>
                    <a:pt x="1782" y="29"/>
                  </a:cubicBezTo>
                  <a:cubicBezTo>
                    <a:pt x="1733" y="29"/>
                    <a:pt x="1686" y="34"/>
                    <a:pt x="1661" y="85"/>
                  </a:cubicBezTo>
                  <a:cubicBezTo>
                    <a:pt x="1656" y="94"/>
                    <a:pt x="1649" y="100"/>
                    <a:pt x="1640" y="102"/>
                  </a:cubicBezTo>
                  <a:cubicBezTo>
                    <a:pt x="1623" y="109"/>
                    <a:pt x="1560" y="128"/>
                    <a:pt x="1541" y="128"/>
                  </a:cubicBezTo>
                  <a:cubicBezTo>
                    <a:pt x="1535" y="128"/>
                    <a:pt x="1535" y="128"/>
                    <a:pt x="1535" y="128"/>
                  </a:cubicBezTo>
                  <a:cubicBezTo>
                    <a:pt x="1537" y="123"/>
                    <a:pt x="1537" y="123"/>
                    <a:pt x="1537" y="123"/>
                  </a:cubicBezTo>
                  <a:cubicBezTo>
                    <a:pt x="1539" y="117"/>
                    <a:pt x="1543" y="114"/>
                    <a:pt x="1547" y="111"/>
                  </a:cubicBezTo>
                  <a:cubicBezTo>
                    <a:pt x="1568" y="93"/>
                    <a:pt x="1620" y="49"/>
                    <a:pt x="1620" y="10"/>
                  </a:cubicBezTo>
                  <a:cubicBezTo>
                    <a:pt x="1620" y="7"/>
                    <a:pt x="1618" y="4"/>
                    <a:pt x="1617" y="4"/>
                  </a:cubicBezTo>
                  <a:cubicBezTo>
                    <a:pt x="1615" y="3"/>
                    <a:pt x="1615" y="3"/>
                    <a:pt x="1615" y="3"/>
                  </a:cubicBezTo>
                  <a:cubicBezTo>
                    <a:pt x="1615" y="1"/>
                    <a:pt x="1615" y="1"/>
                    <a:pt x="1615" y="1"/>
                  </a:cubicBezTo>
                  <a:cubicBezTo>
                    <a:pt x="1614" y="1"/>
                    <a:pt x="1614" y="0"/>
                    <a:pt x="1613" y="0"/>
                  </a:cubicBezTo>
                  <a:cubicBezTo>
                    <a:pt x="1612" y="0"/>
                    <a:pt x="1611" y="1"/>
                    <a:pt x="1610" y="2"/>
                  </a:cubicBezTo>
                  <a:cubicBezTo>
                    <a:pt x="1597" y="16"/>
                    <a:pt x="1585" y="27"/>
                    <a:pt x="1572" y="35"/>
                  </a:cubicBezTo>
                  <a:cubicBezTo>
                    <a:pt x="1541" y="55"/>
                    <a:pt x="1521" y="92"/>
                    <a:pt x="1521" y="127"/>
                  </a:cubicBezTo>
                  <a:cubicBezTo>
                    <a:pt x="1521" y="129"/>
                    <a:pt x="1520" y="135"/>
                    <a:pt x="1512" y="135"/>
                  </a:cubicBezTo>
                  <a:cubicBezTo>
                    <a:pt x="1512" y="135"/>
                    <a:pt x="1512" y="135"/>
                    <a:pt x="1512" y="135"/>
                  </a:cubicBezTo>
                  <a:cubicBezTo>
                    <a:pt x="1484" y="142"/>
                    <a:pt x="1420" y="159"/>
                    <a:pt x="1394" y="159"/>
                  </a:cubicBezTo>
                  <a:cubicBezTo>
                    <a:pt x="1384" y="159"/>
                    <a:pt x="1384" y="159"/>
                    <a:pt x="1384" y="159"/>
                  </a:cubicBezTo>
                  <a:cubicBezTo>
                    <a:pt x="1393" y="150"/>
                    <a:pt x="1393" y="150"/>
                    <a:pt x="1393" y="150"/>
                  </a:cubicBezTo>
                  <a:cubicBezTo>
                    <a:pt x="1419" y="135"/>
                    <a:pt x="1469" y="76"/>
                    <a:pt x="1469" y="50"/>
                  </a:cubicBezTo>
                  <a:cubicBezTo>
                    <a:pt x="1469" y="48"/>
                    <a:pt x="1469" y="43"/>
                    <a:pt x="1468" y="43"/>
                  </a:cubicBezTo>
                  <a:cubicBezTo>
                    <a:pt x="1465" y="42"/>
                    <a:pt x="1465" y="42"/>
                    <a:pt x="1465" y="42"/>
                  </a:cubicBezTo>
                  <a:cubicBezTo>
                    <a:pt x="1465" y="40"/>
                    <a:pt x="1465" y="40"/>
                    <a:pt x="1465" y="40"/>
                  </a:cubicBezTo>
                  <a:cubicBezTo>
                    <a:pt x="1465" y="40"/>
                    <a:pt x="1465" y="40"/>
                    <a:pt x="1465" y="40"/>
                  </a:cubicBezTo>
                  <a:cubicBezTo>
                    <a:pt x="1465" y="41"/>
                    <a:pt x="1464" y="41"/>
                    <a:pt x="1462" y="41"/>
                  </a:cubicBezTo>
                  <a:cubicBezTo>
                    <a:pt x="1447" y="47"/>
                    <a:pt x="1433" y="56"/>
                    <a:pt x="1418" y="64"/>
                  </a:cubicBezTo>
                  <a:cubicBezTo>
                    <a:pt x="1412" y="68"/>
                    <a:pt x="1412" y="68"/>
                    <a:pt x="1412" y="68"/>
                  </a:cubicBezTo>
                  <a:cubicBezTo>
                    <a:pt x="1383" y="85"/>
                    <a:pt x="1364" y="118"/>
                    <a:pt x="1364" y="154"/>
                  </a:cubicBezTo>
                  <a:cubicBezTo>
                    <a:pt x="1364" y="160"/>
                    <a:pt x="1361" y="163"/>
                    <a:pt x="1355" y="163"/>
                  </a:cubicBezTo>
                  <a:cubicBezTo>
                    <a:pt x="1346" y="163"/>
                    <a:pt x="1338" y="164"/>
                    <a:pt x="1330" y="164"/>
                  </a:cubicBezTo>
                  <a:cubicBezTo>
                    <a:pt x="1322" y="164"/>
                    <a:pt x="1314" y="165"/>
                    <a:pt x="1306" y="165"/>
                  </a:cubicBezTo>
                  <a:cubicBezTo>
                    <a:pt x="1299" y="165"/>
                    <a:pt x="1249" y="163"/>
                    <a:pt x="1238" y="160"/>
                  </a:cubicBezTo>
                  <a:cubicBezTo>
                    <a:pt x="1235" y="160"/>
                    <a:pt x="1235" y="160"/>
                    <a:pt x="1235" y="160"/>
                  </a:cubicBezTo>
                  <a:cubicBezTo>
                    <a:pt x="1235" y="152"/>
                    <a:pt x="1235" y="152"/>
                    <a:pt x="1235" y="152"/>
                  </a:cubicBezTo>
                  <a:cubicBezTo>
                    <a:pt x="1238" y="151"/>
                    <a:pt x="1238" y="151"/>
                    <a:pt x="1238" y="151"/>
                  </a:cubicBezTo>
                  <a:cubicBezTo>
                    <a:pt x="1274" y="135"/>
                    <a:pt x="1338" y="87"/>
                    <a:pt x="1338" y="51"/>
                  </a:cubicBezTo>
                  <a:cubicBezTo>
                    <a:pt x="1338" y="51"/>
                    <a:pt x="1338" y="49"/>
                    <a:pt x="1335" y="47"/>
                  </a:cubicBezTo>
                  <a:cubicBezTo>
                    <a:pt x="1335" y="47"/>
                    <a:pt x="1335" y="46"/>
                    <a:pt x="1334" y="46"/>
                  </a:cubicBezTo>
                  <a:cubicBezTo>
                    <a:pt x="1334" y="46"/>
                    <a:pt x="1334" y="46"/>
                    <a:pt x="1334" y="46"/>
                  </a:cubicBezTo>
                  <a:cubicBezTo>
                    <a:pt x="1333" y="46"/>
                    <a:pt x="1332" y="47"/>
                    <a:pt x="1331" y="47"/>
                  </a:cubicBezTo>
                  <a:cubicBezTo>
                    <a:pt x="1266" y="62"/>
                    <a:pt x="1221" y="99"/>
                    <a:pt x="1208" y="147"/>
                  </a:cubicBezTo>
                  <a:cubicBezTo>
                    <a:pt x="1206" y="153"/>
                    <a:pt x="1202" y="157"/>
                    <a:pt x="1198" y="157"/>
                  </a:cubicBezTo>
                  <a:cubicBezTo>
                    <a:pt x="1193" y="156"/>
                    <a:pt x="1189" y="155"/>
                    <a:pt x="1185" y="155"/>
                  </a:cubicBezTo>
                  <a:cubicBezTo>
                    <a:pt x="1177" y="154"/>
                    <a:pt x="1169" y="152"/>
                    <a:pt x="1161" y="152"/>
                  </a:cubicBezTo>
                  <a:cubicBezTo>
                    <a:pt x="1139" y="151"/>
                    <a:pt x="1116" y="148"/>
                    <a:pt x="1097" y="144"/>
                  </a:cubicBezTo>
                  <a:cubicBezTo>
                    <a:pt x="1093" y="144"/>
                    <a:pt x="1087" y="143"/>
                    <a:pt x="1079" y="142"/>
                  </a:cubicBezTo>
                  <a:cubicBezTo>
                    <a:pt x="1072" y="140"/>
                    <a:pt x="1072" y="140"/>
                    <a:pt x="1072" y="140"/>
                  </a:cubicBezTo>
                  <a:cubicBezTo>
                    <a:pt x="1082" y="130"/>
                    <a:pt x="1082" y="130"/>
                    <a:pt x="1082" y="130"/>
                  </a:cubicBezTo>
                  <a:cubicBezTo>
                    <a:pt x="1083" y="130"/>
                    <a:pt x="1083" y="130"/>
                    <a:pt x="1083" y="130"/>
                  </a:cubicBezTo>
                  <a:cubicBezTo>
                    <a:pt x="1125" y="118"/>
                    <a:pt x="1180" y="91"/>
                    <a:pt x="1200" y="57"/>
                  </a:cubicBezTo>
                  <a:cubicBezTo>
                    <a:pt x="1200" y="56"/>
                    <a:pt x="1200" y="56"/>
                    <a:pt x="1200" y="56"/>
                  </a:cubicBezTo>
                  <a:cubicBezTo>
                    <a:pt x="1200" y="56"/>
                    <a:pt x="1200" y="55"/>
                    <a:pt x="1200" y="54"/>
                  </a:cubicBezTo>
                  <a:cubicBezTo>
                    <a:pt x="1200" y="50"/>
                    <a:pt x="1199" y="50"/>
                    <a:pt x="1199" y="49"/>
                  </a:cubicBezTo>
                  <a:cubicBezTo>
                    <a:pt x="1197" y="49"/>
                    <a:pt x="1197" y="49"/>
                    <a:pt x="1197" y="49"/>
                  </a:cubicBezTo>
                  <a:cubicBezTo>
                    <a:pt x="1197" y="47"/>
                    <a:pt x="1197" y="47"/>
                    <a:pt x="1197" y="47"/>
                  </a:cubicBezTo>
                  <a:cubicBezTo>
                    <a:pt x="1196" y="46"/>
                    <a:pt x="1195" y="46"/>
                    <a:pt x="1194" y="46"/>
                  </a:cubicBezTo>
                  <a:cubicBezTo>
                    <a:pt x="1126" y="65"/>
                    <a:pt x="1126" y="65"/>
                    <a:pt x="1126" y="65"/>
                  </a:cubicBezTo>
                  <a:cubicBezTo>
                    <a:pt x="1088" y="76"/>
                    <a:pt x="1057" y="85"/>
                    <a:pt x="1041" y="124"/>
                  </a:cubicBezTo>
                  <a:cubicBezTo>
                    <a:pt x="1040" y="128"/>
                    <a:pt x="1037" y="131"/>
                    <a:pt x="1033" y="131"/>
                  </a:cubicBezTo>
                  <a:cubicBezTo>
                    <a:pt x="1024" y="131"/>
                    <a:pt x="985" y="122"/>
                    <a:pt x="971" y="118"/>
                  </a:cubicBezTo>
                  <a:cubicBezTo>
                    <a:pt x="961" y="116"/>
                    <a:pt x="961" y="116"/>
                    <a:pt x="961" y="116"/>
                  </a:cubicBezTo>
                  <a:cubicBezTo>
                    <a:pt x="970" y="111"/>
                    <a:pt x="970" y="111"/>
                    <a:pt x="970" y="111"/>
                  </a:cubicBezTo>
                  <a:cubicBezTo>
                    <a:pt x="977" y="107"/>
                    <a:pt x="983" y="104"/>
                    <a:pt x="988" y="102"/>
                  </a:cubicBezTo>
                  <a:cubicBezTo>
                    <a:pt x="1016" y="88"/>
                    <a:pt x="1031" y="80"/>
                    <a:pt x="1052" y="44"/>
                  </a:cubicBezTo>
                  <a:cubicBezTo>
                    <a:pt x="1053" y="43"/>
                    <a:pt x="1053" y="43"/>
                    <a:pt x="1053" y="43"/>
                  </a:cubicBezTo>
                  <a:cubicBezTo>
                    <a:pt x="1053" y="43"/>
                    <a:pt x="1053" y="42"/>
                    <a:pt x="1053" y="42"/>
                  </a:cubicBezTo>
                  <a:cubicBezTo>
                    <a:pt x="1053" y="42"/>
                    <a:pt x="1052" y="42"/>
                    <a:pt x="1051" y="41"/>
                  </a:cubicBezTo>
                  <a:cubicBezTo>
                    <a:pt x="1050" y="40"/>
                    <a:pt x="1050" y="40"/>
                    <a:pt x="1050" y="40"/>
                  </a:cubicBezTo>
                  <a:cubicBezTo>
                    <a:pt x="1049" y="39"/>
                    <a:pt x="1049" y="39"/>
                    <a:pt x="1049" y="39"/>
                  </a:cubicBezTo>
                  <a:cubicBezTo>
                    <a:pt x="1048" y="36"/>
                    <a:pt x="1047" y="36"/>
                    <a:pt x="1046" y="36"/>
                  </a:cubicBezTo>
                  <a:cubicBezTo>
                    <a:pt x="1044" y="36"/>
                    <a:pt x="1044" y="36"/>
                    <a:pt x="1044" y="36"/>
                  </a:cubicBezTo>
                  <a:cubicBezTo>
                    <a:pt x="1042" y="37"/>
                    <a:pt x="1039" y="38"/>
                    <a:pt x="1036" y="38"/>
                  </a:cubicBezTo>
                  <a:cubicBezTo>
                    <a:pt x="999" y="49"/>
                    <a:pt x="943" y="65"/>
                    <a:pt x="939" y="104"/>
                  </a:cubicBezTo>
                  <a:cubicBezTo>
                    <a:pt x="939" y="109"/>
                    <a:pt x="939" y="109"/>
                    <a:pt x="939" y="109"/>
                  </a:cubicBezTo>
                  <a:cubicBezTo>
                    <a:pt x="928" y="106"/>
                    <a:pt x="928" y="106"/>
                    <a:pt x="928" y="106"/>
                  </a:cubicBezTo>
                  <a:cubicBezTo>
                    <a:pt x="913" y="106"/>
                    <a:pt x="913" y="106"/>
                    <a:pt x="913" y="106"/>
                  </a:cubicBezTo>
                  <a:cubicBezTo>
                    <a:pt x="920" y="99"/>
                    <a:pt x="920" y="99"/>
                    <a:pt x="920" y="99"/>
                  </a:cubicBezTo>
                  <a:cubicBezTo>
                    <a:pt x="921" y="99"/>
                    <a:pt x="922" y="98"/>
                    <a:pt x="923" y="97"/>
                  </a:cubicBezTo>
                  <a:cubicBezTo>
                    <a:pt x="927" y="94"/>
                    <a:pt x="929" y="92"/>
                    <a:pt x="929" y="89"/>
                  </a:cubicBezTo>
                  <a:cubicBezTo>
                    <a:pt x="926" y="89"/>
                    <a:pt x="926" y="89"/>
                    <a:pt x="926" y="89"/>
                  </a:cubicBezTo>
                  <a:cubicBezTo>
                    <a:pt x="926" y="85"/>
                    <a:pt x="926" y="85"/>
                    <a:pt x="926" y="85"/>
                  </a:cubicBezTo>
                  <a:cubicBezTo>
                    <a:pt x="925" y="85"/>
                    <a:pt x="925" y="85"/>
                    <a:pt x="924" y="85"/>
                  </a:cubicBezTo>
                  <a:cubicBezTo>
                    <a:pt x="923" y="85"/>
                    <a:pt x="913" y="89"/>
                    <a:pt x="907" y="91"/>
                  </a:cubicBezTo>
                  <a:cubicBezTo>
                    <a:pt x="902" y="93"/>
                    <a:pt x="897" y="95"/>
                    <a:pt x="894" y="96"/>
                  </a:cubicBezTo>
                  <a:cubicBezTo>
                    <a:pt x="893" y="96"/>
                    <a:pt x="893" y="96"/>
                    <a:pt x="893" y="96"/>
                  </a:cubicBezTo>
                  <a:cubicBezTo>
                    <a:pt x="891" y="95"/>
                    <a:pt x="891" y="95"/>
                    <a:pt x="891" y="95"/>
                  </a:cubicBezTo>
                  <a:cubicBezTo>
                    <a:pt x="885" y="91"/>
                    <a:pt x="867" y="85"/>
                    <a:pt x="862" y="85"/>
                  </a:cubicBezTo>
                  <a:cubicBezTo>
                    <a:pt x="862" y="85"/>
                    <a:pt x="862" y="85"/>
                    <a:pt x="862" y="85"/>
                  </a:cubicBezTo>
                  <a:cubicBezTo>
                    <a:pt x="861" y="86"/>
                    <a:pt x="861" y="86"/>
                    <a:pt x="861" y="86"/>
                  </a:cubicBezTo>
                  <a:cubicBezTo>
                    <a:pt x="861" y="87"/>
                    <a:pt x="861" y="87"/>
                    <a:pt x="861" y="88"/>
                  </a:cubicBezTo>
                  <a:cubicBezTo>
                    <a:pt x="861" y="91"/>
                    <a:pt x="862" y="93"/>
                    <a:pt x="862" y="93"/>
                  </a:cubicBezTo>
                  <a:cubicBezTo>
                    <a:pt x="863" y="93"/>
                    <a:pt x="863" y="94"/>
                    <a:pt x="864" y="94"/>
                  </a:cubicBezTo>
                  <a:cubicBezTo>
                    <a:pt x="865" y="95"/>
                    <a:pt x="866" y="96"/>
                    <a:pt x="868" y="97"/>
                  </a:cubicBezTo>
                  <a:cubicBezTo>
                    <a:pt x="874" y="99"/>
                    <a:pt x="874" y="99"/>
                    <a:pt x="874" y="99"/>
                  </a:cubicBezTo>
                  <a:cubicBezTo>
                    <a:pt x="869" y="104"/>
                    <a:pt x="869" y="104"/>
                    <a:pt x="869" y="104"/>
                  </a:cubicBezTo>
                  <a:cubicBezTo>
                    <a:pt x="867" y="106"/>
                    <a:pt x="863" y="106"/>
                    <a:pt x="859" y="106"/>
                  </a:cubicBezTo>
                  <a:cubicBezTo>
                    <a:pt x="849" y="109"/>
                    <a:pt x="849" y="109"/>
                    <a:pt x="849" y="109"/>
                  </a:cubicBezTo>
                  <a:cubicBezTo>
                    <a:pt x="849" y="104"/>
                    <a:pt x="849" y="104"/>
                    <a:pt x="849" y="104"/>
                  </a:cubicBezTo>
                  <a:cubicBezTo>
                    <a:pt x="847" y="93"/>
                    <a:pt x="843" y="85"/>
                    <a:pt x="835" y="77"/>
                  </a:cubicBezTo>
                  <a:cubicBezTo>
                    <a:pt x="818" y="60"/>
                    <a:pt x="788" y="50"/>
                    <a:pt x="763" y="43"/>
                  </a:cubicBezTo>
                  <a:cubicBezTo>
                    <a:pt x="756" y="40"/>
                    <a:pt x="750" y="38"/>
                    <a:pt x="744" y="36"/>
                  </a:cubicBezTo>
                  <a:cubicBezTo>
                    <a:pt x="742" y="36"/>
                    <a:pt x="742" y="36"/>
                    <a:pt x="742" y="36"/>
                  </a:cubicBezTo>
                  <a:cubicBezTo>
                    <a:pt x="737" y="36"/>
                    <a:pt x="737" y="38"/>
                    <a:pt x="737" y="39"/>
                  </a:cubicBezTo>
                  <a:cubicBezTo>
                    <a:pt x="737" y="39"/>
                    <a:pt x="737" y="39"/>
                    <a:pt x="737" y="39"/>
                  </a:cubicBezTo>
                  <a:cubicBezTo>
                    <a:pt x="737" y="40"/>
                    <a:pt x="738" y="41"/>
                    <a:pt x="738" y="42"/>
                  </a:cubicBezTo>
                  <a:cubicBezTo>
                    <a:pt x="742" y="56"/>
                    <a:pt x="748" y="62"/>
                    <a:pt x="757" y="71"/>
                  </a:cubicBezTo>
                  <a:cubicBezTo>
                    <a:pt x="768" y="83"/>
                    <a:pt x="783" y="91"/>
                    <a:pt x="799" y="98"/>
                  </a:cubicBezTo>
                  <a:cubicBezTo>
                    <a:pt x="805" y="102"/>
                    <a:pt x="812" y="105"/>
                    <a:pt x="818" y="108"/>
                  </a:cubicBezTo>
                  <a:cubicBezTo>
                    <a:pt x="819" y="109"/>
                    <a:pt x="819" y="109"/>
                    <a:pt x="819" y="109"/>
                  </a:cubicBezTo>
                  <a:cubicBezTo>
                    <a:pt x="825" y="115"/>
                    <a:pt x="825" y="115"/>
                    <a:pt x="825" y="115"/>
                  </a:cubicBezTo>
                  <a:cubicBezTo>
                    <a:pt x="819" y="117"/>
                    <a:pt x="819" y="117"/>
                    <a:pt x="819" y="117"/>
                  </a:cubicBezTo>
                  <a:cubicBezTo>
                    <a:pt x="808" y="121"/>
                    <a:pt x="766" y="131"/>
                    <a:pt x="754" y="131"/>
                  </a:cubicBezTo>
                  <a:cubicBezTo>
                    <a:pt x="750" y="131"/>
                    <a:pt x="750" y="131"/>
                    <a:pt x="750" y="131"/>
                  </a:cubicBezTo>
                  <a:cubicBezTo>
                    <a:pt x="750" y="126"/>
                    <a:pt x="750" y="126"/>
                    <a:pt x="750" y="126"/>
                  </a:cubicBezTo>
                  <a:cubicBezTo>
                    <a:pt x="747" y="116"/>
                    <a:pt x="741" y="107"/>
                    <a:pt x="731" y="97"/>
                  </a:cubicBezTo>
                  <a:cubicBezTo>
                    <a:pt x="714" y="81"/>
                    <a:pt x="693" y="74"/>
                    <a:pt x="668" y="67"/>
                  </a:cubicBezTo>
                  <a:cubicBezTo>
                    <a:pt x="663" y="66"/>
                    <a:pt x="659" y="65"/>
                    <a:pt x="655" y="63"/>
                  </a:cubicBezTo>
                  <a:cubicBezTo>
                    <a:pt x="652" y="63"/>
                    <a:pt x="647" y="61"/>
                    <a:pt x="637" y="59"/>
                  </a:cubicBezTo>
                  <a:cubicBezTo>
                    <a:pt x="632" y="57"/>
                    <a:pt x="626" y="55"/>
                    <a:pt x="621" y="54"/>
                  </a:cubicBezTo>
                  <a:cubicBezTo>
                    <a:pt x="592" y="46"/>
                    <a:pt x="592" y="46"/>
                    <a:pt x="592" y="46"/>
                  </a:cubicBezTo>
                  <a:cubicBezTo>
                    <a:pt x="591" y="46"/>
                    <a:pt x="589" y="50"/>
                    <a:pt x="589" y="52"/>
                  </a:cubicBezTo>
                  <a:cubicBezTo>
                    <a:pt x="589" y="52"/>
                    <a:pt x="589" y="52"/>
                    <a:pt x="589" y="53"/>
                  </a:cubicBezTo>
                  <a:cubicBezTo>
                    <a:pt x="590" y="53"/>
                    <a:pt x="590" y="54"/>
                    <a:pt x="590" y="55"/>
                  </a:cubicBezTo>
                  <a:cubicBezTo>
                    <a:pt x="594" y="62"/>
                    <a:pt x="599" y="69"/>
                    <a:pt x="605" y="74"/>
                  </a:cubicBezTo>
                  <a:cubicBezTo>
                    <a:pt x="606" y="74"/>
                    <a:pt x="606" y="74"/>
                    <a:pt x="606" y="74"/>
                  </a:cubicBezTo>
                  <a:cubicBezTo>
                    <a:pt x="636" y="107"/>
                    <a:pt x="693" y="125"/>
                    <a:pt x="709" y="130"/>
                  </a:cubicBezTo>
                  <a:cubicBezTo>
                    <a:pt x="710" y="130"/>
                    <a:pt x="710" y="130"/>
                    <a:pt x="710" y="130"/>
                  </a:cubicBezTo>
                  <a:cubicBezTo>
                    <a:pt x="714" y="133"/>
                    <a:pt x="714" y="133"/>
                    <a:pt x="714" y="133"/>
                  </a:cubicBezTo>
                  <a:cubicBezTo>
                    <a:pt x="714" y="135"/>
                    <a:pt x="714" y="135"/>
                    <a:pt x="714" y="135"/>
                  </a:cubicBezTo>
                  <a:cubicBezTo>
                    <a:pt x="714" y="144"/>
                    <a:pt x="693" y="144"/>
                    <a:pt x="690" y="144"/>
                  </a:cubicBezTo>
                  <a:cubicBezTo>
                    <a:pt x="668" y="148"/>
                    <a:pt x="647" y="151"/>
                    <a:pt x="626" y="152"/>
                  </a:cubicBezTo>
                  <a:cubicBezTo>
                    <a:pt x="591" y="156"/>
                    <a:pt x="591" y="156"/>
                    <a:pt x="591" y="156"/>
                  </a:cubicBezTo>
                  <a:cubicBezTo>
                    <a:pt x="589" y="156"/>
                    <a:pt x="587" y="157"/>
                    <a:pt x="585" y="155"/>
                  </a:cubicBezTo>
                  <a:cubicBezTo>
                    <a:pt x="583" y="154"/>
                    <a:pt x="581" y="153"/>
                    <a:pt x="581" y="149"/>
                  </a:cubicBezTo>
                  <a:cubicBezTo>
                    <a:pt x="574" y="127"/>
                    <a:pt x="565" y="111"/>
                    <a:pt x="551" y="97"/>
                  </a:cubicBezTo>
                  <a:cubicBezTo>
                    <a:pt x="529" y="75"/>
                    <a:pt x="501" y="64"/>
                    <a:pt x="469" y="52"/>
                  </a:cubicBezTo>
                  <a:cubicBezTo>
                    <a:pt x="464" y="50"/>
                    <a:pt x="460" y="48"/>
                    <a:pt x="455" y="47"/>
                  </a:cubicBezTo>
                  <a:cubicBezTo>
                    <a:pt x="454" y="46"/>
                    <a:pt x="454" y="46"/>
                    <a:pt x="454" y="46"/>
                  </a:cubicBezTo>
                  <a:cubicBezTo>
                    <a:pt x="454" y="46"/>
                    <a:pt x="454" y="46"/>
                    <a:pt x="454" y="46"/>
                  </a:cubicBezTo>
                  <a:cubicBezTo>
                    <a:pt x="453" y="46"/>
                    <a:pt x="453" y="46"/>
                    <a:pt x="452" y="47"/>
                  </a:cubicBezTo>
                  <a:cubicBezTo>
                    <a:pt x="451" y="48"/>
                    <a:pt x="451" y="48"/>
                    <a:pt x="451" y="48"/>
                  </a:cubicBezTo>
                  <a:cubicBezTo>
                    <a:pt x="451" y="49"/>
                    <a:pt x="451" y="49"/>
                    <a:pt x="451" y="50"/>
                  </a:cubicBezTo>
                  <a:cubicBezTo>
                    <a:pt x="451" y="68"/>
                    <a:pt x="462" y="86"/>
                    <a:pt x="482" y="102"/>
                  </a:cubicBezTo>
                  <a:cubicBezTo>
                    <a:pt x="507" y="125"/>
                    <a:pt x="534" y="142"/>
                    <a:pt x="552" y="150"/>
                  </a:cubicBezTo>
                  <a:cubicBezTo>
                    <a:pt x="554" y="151"/>
                    <a:pt x="554" y="151"/>
                    <a:pt x="554" y="151"/>
                  </a:cubicBezTo>
                  <a:cubicBezTo>
                    <a:pt x="554" y="156"/>
                    <a:pt x="554" y="156"/>
                    <a:pt x="554" y="156"/>
                  </a:cubicBezTo>
                  <a:cubicBezTo>
                    <a:pt x="554" y="157"/>
                    <a:pt x="554" y="157"/>
                    <a:pt x="554" y="157"/>
                  </a:cubicBezTo>
                  <a:cubicBezTo>
                    <a:pt x="552" y="160"/>
                    <a:pt x="550" y="165"/>
                    <a:pt x="481" y="165"/>
                  </a:cubicBezTo>
                  <a:cubicBezTo>
                    <a:pt x="473" y="165"/>
                    <a:pt x="464" y="164"/>
                    <a:pt x="456" y="164"/>
                  </a:cubicBezTo>
                  <a:cubicBezTo>
                    <a:pt x="449" y="164"/>
                    <a:pt x="440" y="163"/>
                    <a:pt x="432" y="163"/>
                  </a:cubicBezTo>
                  <a:cubicBezTo>
                    <a:pt x="429" y="163"/>
                    <a:pt x="429" y="163"/>
                    <a:pt x="429" y="163"/>
                  </a:cubicBezTo>
                  <a:cubicBezTo>
                    <a:pt x="428" y="162"/>
                    <a:pt x="428" y="162"/>
                    <a:pt x="428" y="162"/>
                  </a:cubicBezTo>
                  <a:cubicBezTo>
                    <a:pt x="426" y="160"/>
                    <a:pt x="425" y="157"/>
                    <a:pt x="427" y="155"/>
                  </a:cubicBezTo>
                  <a:cubicBezTo>
                    <a:pt x="425" y="129"/>
                    <a:pt x="417" y="108"/>
                    <a:pt x="401" y="90"/>
                  </a:cubicBezTo>
                  <a:cubicBezTo>
                    <a:pt x="382" y="70"/>
                    <a:pt x="357" y="57"/>
                    <a:pt x="324" y="41"/>
                  </a:cubicBezTo>
                  <a:cubicBezTo>
                    <a:pt x="323" y="40"/>
                    <a:pt x="323" y="40"/>
                    <a:pt x="323" y="40"/>
                  </a:cubicBezTo>
                  <a:cubicBezTo>
                    <a:pt x="322" y="40"/>
                    <a:pt x="321" y="41"/>
                    <a:pt x="320" y="42"/>
                  </a:cubicBezTo>
                  <a:cubicBezTo>
                    <a:pt x="320" y="42"/>
                    <a:pt x="320" y="45"/>
                    <a:pt x="320" y="47"/>
                  </a:cubicBezTo>
                  <a:cubicBezTo>
                    <a:pt x="320" y="70"/>
                    <a:pt x="342" y="96"/>
                    <a:pt x="366" y="120"/>
                  </a:cubicBezTo>
                  <a:cubicBezTo>
                    <a:pt x="389" y="140"/>
                    <a:pt x="389" y="140"/>
                    <a:pt x="389" y="140"/>
                  </a:cubicBezTo>
                  <a:cubicBezTo>
                    <a:pt x="406" y="159"/>
                    <a:pt x="406" y="159"/>
                    <a:pt x="406" y="159"/>
                  </a:cubicBezTo>
                  <a:cubicBezTo>
                    <a:pt x="393" y="159"/>
                    <a:pt x="393" y="159"/>
                    <a:pt x="393" y="159"/>
                  </a:cubicBezTo>
                  <a:cubicBezTo>
                    <a:pt x="373" y="159"/>
                    <a:pt x="299" y="142"/>
                    <a:pt x="276" y="135"/>
                  </a:cubicBezTo>
                  <a:cubicBezTo>
                    <a:pt x="270" y="135"/>
                    <a:pt x="270" y="135"/>
                    <a:pt x="270" y="135"/>
                  </a:cubicBezTo>
                  <a:cubicBezTo>
                    <a:pt x="270" y="125"/>
                    <a:pt x="270" y="125"/>
                    <a:pt x="270" y="125"/>
                  </a:cubicBezTo>
                  <a:cubicBezTo>
                    <a:pt x="270" y="102"/>
                    <a:pt x="258" y="76"/>
                    <a:pt x="237" y="55"/>
                  </a:cubicBezTo>
                  <a:cubicBezTo>
                    <a:pt x="235" y="53"/>
                    <a:pt x="235" y="53"/>
                    <a:pt x="235" y="53"/>
                  </a:cubicBezTo>
                  <a:cubicBezTo>
                    <a:pt x="234" y="52"/>
                    <a:pt x="233" y="51"/>
                    <a:pt x="233" y="50"/>
                  </a:cubicBezTo>
                  <a:cubicBezTo>
                    <a:pt x="232" y="49"/>
                    <a:pt x="232" y="49"/>
                    <a:pt x="231" y="48"/>
                  </a:cubicBezTo>
                  <a:cubicBezTo>
                    <a:pt x="230" y="48"/>
                    <a:pt x="230" y="48"/>
                    <a:pt x="230" y="48"/>
                  </a:cubicBezTo>
                  <a:cubicBezTo>
                    <a:pt x="215" y="36"/>
                    <a:pt x="215" y="36"/>
                    <a:pt x="215" y="36"/>
                  </a:cubicBezTo>
                  <a:cubicBezTo>
                    <a:pt x="207" y="32"/>
                    <a:pt x="199" y="26"/>
                    <a:pt x="190" y="17"/>
                  </a:cubicBezTo>
                  <a:cubicBezTo>
                    <a:pt x="179" y="5"/>
                    <a:pt x="179" y="5"/>
                    <a:pt x="179" y="5"/>
                  </a:cubicBezTo>
                  <a:cubicBezTo>
                    <a:pt x="174" y="0"/>
                    <a:pt x="174" y="0"/>
                    <a:pt x="174" y="0"/>
                  </a:cubicBezTo>
                  <a:cubicBezTo>
                    <a:pt x="172" y="2"/>
                    <a:pt x="171" y="7"/>
                    <a:pt x="171" y="9"/>
                  </a:cubicBezTo>
                  <a:cubicBezTo>
                    <a:pt x="171" y="40"/>
                    <a:pt x="200" y="69"/>
                    <a:pt x="221" y="89"/>
                  </a:cubicBezTo>
                  <a:cubicBezTo>
                    <a:pt x="238" y="103"/>
                    <a:pt x="238" y="103"/>
                    <a:pt x="238" y="103"/>
                  </a:cubicBezTo>
                  <a:cubicBezTo>
                    <a:pt x="246" y="112"/>
                    <a:pt x="251" y="118"/>
                    <a:pt x="253" y="122"/>
                  </a:cubicBezTo>
                  <a:cubicBezTo>
                    <a:pt x="256" y="128"/>
                    <a:pt x="256" y="128"/>
                    <a:pt x="256" y="128"/>
                  </a:cubicBezTo>
                  <a:cubicBezTo>
                    <a:pt x="248" y="128"/>
                    <a:pt x="248" y="128"/>
                    <a:pt x="248" y="128"/>
                  </a:cubicBezTo>
                  <a:cubicBezTo>
                    <a:pt x="237" y="128"/>
                    <a:pt x="161" y="109"/>
                    <a:pt x="147" y="102"/>
                  </a:cubicBezTo>
                  <a:cubicBezTo>
                    <a:pt x="137" y="98"/>
                    <a:pt x="137" y="98"/>
                    <a:pt x="137" y="98"/>
                  </a:cubicBezTo>
                  <a:cubicBezTo>
                    <a:pt x="136" y="97"/>
                    <a:pt x="136" y="97"/>
                    <a:pt x="136" y="97"/>
                  </a:cubicBezTo>
                  <a:cubicBezTo>
                    <a:pt x="131" y="92"/>
                    <a:pt x="127" y="86"/>
                    <a:pt x="123" y="79"/>
                  </a:cubicBezTo>
                  <a:cubicBezTo>
                    <a:pt x="120" y="74"/>
                    <a:pt x="116" y="67"/>
                    <a:pt x="110" y="60"/>
                  </a:cubicBezTo>
                  <a:cubicBezTo>
                    <a:pt x="98" y="47"/>
                    <a:pt x="74" y="29"/>
                    <a:pt x="5" y="29"/>
                  </a:cubicBezTo>
                  <a:cubicBezTo>
                    <a:pt x="0" y="29"/>
                    <a:pt x="0" y="30"/>
                    <a:pt x="0" y="35"/>
                  </a:cubicBezTo>
                  <a:cubicBezTo>
                    <a:pt x="0" y="45"/>
                    <a:pt x="8" y="57"/>
                    <a:pt x="22" y="69"/>
                  </a:cubicBezTo>
                  <a:cubicBezTo>
                    <a:pt x="38" y="85"/>
                    <a:pt x="59" y="98"/>
                    <a:pt x="74" y="102"/>
                  </a:cubicBezTo>
                  <a:cubicBezTo>
                    <a:pt x="84" y="105"/>
                    <a:pt x="95" y="106"/>
                    <a:pt x="106" y="106"/>
                  </a:cubicBezTo>
                  <a:cubicBezTo>
                    <a:pt x="109" y="106"/>
                    <a:pt x="112" y="106"/>
                    <a:pt x="115" y="106"/>
                  </a:cubicBezTo>
                  <a:cubicBezTo>
                    <a:pt x="120" y="105"/>
                    <a:pt x="125" y="104"/>
                    <a:pt x="129" y="105"/>
                  </a:cubicBezTo>
                  <a:cubicBezTo>
                    <a:pt x="136" y="105"/>
                    <a:pt x="149" y="110"/>
                    <a:pt x="168" y="119"/>
                  </a:cubicBezTo>
                  <a:cubicBezTo>
                    <a:pt x="178" y="124"/>
                    <a:pt x="178" y="124"/>
                    <a:pt x="178" y="124"/>
                  </a:cubicBezTo>
                  <a:cubicBezTo>
                    <a:pt x="161" y="128"/>
                    <a:pt x="161" y="128"/>
                    <a:pt x="161" y="128"/>
                  </a:cubicBezTo>
                  <a:cubicBezTo>
                    <a:pt x="128" y="137"/>
                    <a:pt x="103" y="146"/>
                    <a:pt x="71" y="167"/>
                  </a:cubicBezTo>
                  <a:cubicBezTo>
                    <a:pt x="54" y="176"/>
                    <a:pt x="37" y="190"/>
                    <a:pt x="36" y="197"/>
                  </a:cubicBezTo>
                  <a:cubicBezTo>
                    <a:pt x="36" y="197"/>
                    <a:pt x="37" y="198"/>
                    <a:pt x="38" y="198"/>
                  </a:cubicBezTo>
                  <a:cubicBezTo>
                    <a:pt x="39" y="200"/>
                    <a:pt x="39" y="200"/>
                    <a:pt x="39" y="200"/>
                  </a:cubicBezTo>
                  <a:cubicBezTo>
                    <a:pt x="39" y="200"/>
                    <a:pt x="40" y="200"/>
                    <a:pt x="40" y="200"/>
                  </a:cubicBezTo>
                  <a:cubicBezTo>
                    <a:pt x="61" y="200"/>
                    <a:pt x="133" y="184"/>
                    <a:pt x="155" y="173"/>
                  </a:cubicBezTo>
                  <a:cubicBezTo>
                    <a:pt x="174" y="164"/>
                    <a:pt x="192" y="152"/>
                    <a:pt x="206" y="137"/>
                  </a:cubicBezTo>
                  <a:cubicBezTo>
                    <a:pt x="210" y="134"/>
                    <a:pt x="214" y="132"/>
                    <a:pt x="217" y="132"/>
                  </a:cubicBezTo>
                  <a:cubicBezTo>
                    <a:pt x="224" y="132"/>
                    <a:pt x="291" y="147"/>
                    <a:pt x="312" y="154"/>
                  </a:cubicBezTo>
                  <a:cubicBezTo>
                    <a:pt x="337" y="162"/>
                    <a:pt x="337" y="162"/>
                    <a:pt x="337" y="162"/>
                  </a:cubicBezTo>
                  <a:cubicBezTo>
                    <a:pt x="310" y="162"/>
                    <a:pt x="310" y="162"/>
                    <a:pt x="310" y="162"/>
                  </a:cubicBezTo>
                  <a:cubicBezTo>
                    <a:pt x="302" y="166"/>
                    <a:pt x="293" y="169"/>
                    <a:pt x="285" y="172"/>
                  </a:cubicBezTo>
                  <a:cubicBezTo>
                    <a:pt x="267" y="178"/>
                    <a:pt x="250" y="184"/>
                    <a:pt x="233" y="198"/>
                  </a:cubicBezTo>
                  <a:cubicBezTo>
                    <a:pt x="217" y="210"/>
                    <a:pt x="192" y="232"/>
                    <a:pt x="192" y="239"/>
                  </a:cubicBezTo>
                  <a:cubicBezTo>
                    <a:pt x="194" y="239"/>
                    <a:pt x="194" y="239"/>
                    <a:pt x="194" y="239"/>
                  </a:cubicBezTo>
                  <a:cubicBezTo>
                    <a:pt x="194" y="242"/>
                    <a:pt x="194" y="242"/>
                    <a:pt x="194" y="242"/>
                  </a:cubicBezTo>
                  <a:cubicBezTo>
                    <a:pt x="202" y="242"/>
                    <a:pt x="202" y="242"/>
                    <a:pt x="202" y="242"/>
                  </a:cubicBezTo>
                  <a:cubicBezTo>
                    <a:pt x="216" y="240"/>
                    <a:pt x="235" y="233"/>
                    <a:pt x="250" y="228"/>
                  </a:cubicBezTo>
                  <a:cubicBezTo>
                    <a:pt x="252" y="227"/>
                    <a:pt x="252" y="227"/>
                    <a:pt x="252" y="227"/>
                  </a:cubicBezTo>
                  <a:cubicBezTo>
                    <a:pt x="295" y="212"/>
                    <a:pt x="319" y="200"/>
                    <a:pt x="351" y="170"/>
                  </a:cubicBezTo>
                  <a:cubicBezTo>
                    <a:pt x="352" y="169"/>
                    <a:pt x="352" y="169"/>
                    <a:pt x="352" y="169"/>
                  </a:cubicBezTo>
                  <a:cubicBezTo>
                    <a:pt x="353" y="169"/>
                    <a:pt x="353" y="169"/>
                    <a:pt x="353" y="169"/>
                  </a:cubicBezTo>
                  <a:cubicBezTo>
                    <a:pt x="353" y="169"/>
                    <a:pt x="353" y="168"/>
                    <a:pt x="354" y="168"/>
                  </a:cubicBezTo>
                  <a:cubicBezTo>
                    <a:pt x="355" y="167"/>
                    <a:pt x="356" y="165"/>
                    <a:pt x="361" y="165"/>
                  </a:cubicBezTo>
                  <a:cubicBezTo>
                    <a:pt x="379" y="165"/>
                    <a:pt x="401" y="169"/>
                    <a:pt x="420" y="173"/>
                  </a:cubicBezTo>
                  <a:cubicBezTo>
                    <a:pt x="426" y="174"/>
                    <a:pt x="426" y="174"/>
                    <a:pt x="426" y="174"/>
                  </a:cubicBezTo>
                  <a:cubicBezTo>
                    <a:pt x="439" y="177"/>
                    <a:pt x="451" y="177"/>
                    <a:pt x="461" y="177"/>
                  </a:cubicBezTo>
                  <a:cubicBezTo>
                    <a:pt x="465" y="177"/>
                    <a:pt x="469" y="177"/>
                    <a:pt x="473" y="177"/>
                  </a:cubicBezTo>
                  <a:cubicBezTo>
                    <a:pt x="477" y="177"/>
                    <a:pt x="481" y="177"/>
                    <a:pt x="485" y="177"/>
                  </a:cubicBezTo>
                  <a:cubicBezTo>
                    <a:pt x="496" y="177"/>
                    <a:pt x="496" y="177"/>
                    <a:pt x="496" y="177"/>
                  </a:cubicBezTo>
                  <a:cubicBezTo>
                    <a:pt x="488" y="184"/>
                    <a:pt x="488" y="184"/>
                    <a:pt x="488" y="184"/>
                  </a:cubicBezTo>
                  <a:cubicBezTo>
                    <a:pt x="482" y="190"/>
                    <a:pt x="476" y="194"/>
                    <a:pt x="470" y="199"/>
                  </a:cubicBezTo>
                  <a:cubicBezTo>
                    <a:pt x="460" y="206"/>
                    <a:pt x="451" y="213"/>
                    <a:pt x="442" y="224"/>
                  </a:cubicBezTo>
                  <a:cubicBezTo>
                    <a:pt x="430" y="241"/>
                    <a:pt x="408" y="279"/>
                    <a:pt x="408" y="292"/>
                  </a:cubicBezTo>
                  <a:cubicBezTo>
                    <a:pt x="408" y="295"/>
                    <a:pt x="409" y="296"/>
                    <a:pt x="410" y="296"/>
                  </a:cubicBezTo>
                  <a:cubicBezTo>
                    <a:pt x="411" y="297"/>
                    <a:pt x="411" y="297"/>
                    <a:pt x="411" y="297"/>
                  </a:cubicBezTo>
                  <a:cubicBezTo>
                    <a:pt x="412" y="298"/>
                    <a:pt x="412" y="298"/>
                    <a:pt x="412" y="298"/>
                  </a:cubicBezTo>
                  <a:cubicBezTo>
                    <a:pt x="412" y="300"/>
                    <a:pt x="413" y="300"/>
                    <a:pt x="415" y="300"/>
                  </a:cubicBezTo>
                  <a:cubicBezTo>
                    <a:pt x="418" y="300"/>
                    <a:pt x="426" y="296"/>
                    <a:pt x="429" y="293"/>
                  </a:cubicBezTo>
                  <a:cubicBezTo>
                    <a:pt x="430" y="292"/>
                    <a:pt x="430" y="292"/>
                    <a:pt x="430" y="292"/>
                  </a:cubicBezTo>
                  <a:cubicBezTo>
                    <a:pt x="482" y="261"/>
                    <a:pt x="510" y="229"/>
                    <a:pt x="529" y="182"/>
                  </a:cubicBezTo>
                  <a:cubicBezTo>
                    <a:pt x="531" y="176"/>
                    <a:pt x="535" y="173"/>
                    <a:pt x="540" y="173"/>
                  </a:cubicBezTo>
                  <a:cubicBezTo>
                    <a:pt x="663" y="160"/>
                    <a:pt x="663" y="160"/>
                    <a:pt x="663" y="160"/>
                  </a:cubicBezTo>
                  <a:cubicBezTo>
                    <a:pt x="657" y="167"/>
                    <a:pt x="657" y="167"/>
                    <a:pt x="657" y="167"/>
                  </a:cubicBezTo>
                  <a:cubicBezTo>
                    <a:pt x="654" y="171"/>
                    <a:pt x="651" y="174"/>
                    <a:pt x="649" y="176"/>
                  </a:cubicBezTo>
                  <a:cubicBezTo>
                    <a:pt x="647" y="177"/>
                    <a:pt x="646" y="178"/>
                    <a:pt x="645" y="180"/>
                  </a:cubicBezTo>
                  <a:cubicBezTo>
                    <a:pt x="628" y="197"/>
                    <a:pt x="600" y="246"/>
                    <a:pt x="600" y="269"/>
                  </a:cubicBezTo>
                  <a:cubicBezTo>
                    <a:pt x="600" y="272"/>
                    <a:pt x="601" y="275"/>
                    <a:pt x="604" y="278"/>
                  </a:cubicBezTo>
                  <a:cubicBezTo>
                    <a:pt x="605" y="279"/>
                    <a:pt x="606" y="279"/>
                    <a:pt x="607" y="280"/>
                  </a:cubicBezTo>
                  <a:cubicBezTo>
                    <a:pt x="609" y="279"/>
                    <a:pt x="616" y="274"/>
                    <a:pt x="621" y="269"/>
                  </a:cubicBezTo>
                  <a:cubicBezTo>
                    <a:pt x="654" y="239"/>
                    <a:pt x="680" y="212"/>
                    <a:pt x="695" y="165"/>
                  </a:cubicBezTo>
                  <a:cubicBezTo>
                    <a:pt x="697" y="158"/>
                    <a:pt x="701" y="154"/>
                    <a:pt x="709" y="152"/>
                  </a:cubicBezTo>
                  <a:cubicBezTo>
                    <a:pt x="727" y="148"/>
                    <a:pt x="762" y="140"/>
                    <a:pt x="782" y="139"/>
                  </a:cubicBezTo>
                  <a:cubicBezTo>
                    <a:pt x="792" y="138"/>
                    <a:pt x="792" y="138"/>
                    <a:pt x="792" y="138"/>
                  </a:cubicBezTo>
                  <a:cubicBezTo>
                    <a:pt x="786" y="146"/>
                    <a:pt x="786" y="146"/>
                    <a:pt x="786" y="146"/>
                  </a:cubicBezTo>
                  <a:cubicBezTo>
                    <a:pt x="762" y="172"/>
                    <a:pt x="746" y="208"/>
                    <a:pt x="742" y="247"/>
                  </a:cubicBezTo>
                  <a:cubicBezTo>
                    <a:pt x="742" y="250"/>
                    <a:pt x="742" y="250"/>
                    <a:pt x="742" y="250"/>
                  </a:cubicBezTo>
                  <a:cubicBezTo>
                    <a:pt x="742" y="254"/>
                    <a:pt x="742" y="255"/>
                    <a:pt x="743" y="255"/>
                  </a:cubicBezTo>
                  <a:cubicBezTo>
                    <a:pt x="746" y="256"/>
                    <a:pt x="746" y="256"/>
                    <a:pt x="746" y="256"/>
                  </a:cubicBezTo>
                  <a:cubicBezTo>
                    <a:pt x="746" y="258"/>
                    <a:pt x="746" y="258"/>
                    <a:pt x="746" y="258"/>
                  </a:cubicBezTo>
                  <a:cubicBezTo>
                    <a:pt x="746" y="258"/>
                    <a:pt x="748" y="257"/>
                    <a:pt x="748" y="256"/>
                  </a:cubicBezTo>
                  <a:cubicBezTo>
                    <a:pt x="749" y="256"/>
                    <a:pt x="749" y="256"/>
                    <a:pt x="749" y="256"/>
                  </a:cubicBezTo>
                  <a:cubicBezTo>
                    <a:pt x="778" y="233"/>
                    <a:pt x="822" y="180"/>
                    <a:pt x="826" y="145"/>
                  </a:cubicBezTo>
                  <a:cubicBezTo>
                    <a:pt x="827" y="132"/>
                    <a:pt x="835" y="124"/>
                    <a:pt x="847" y="123"/>
                  </a:cubicBezTo>
                  <a:cubicBezTo>
                    <a:pt x="859" y="122"/>
                    <a:pt x="873" y="116"/>
                    <a:pt x="885" y="112"/>
                  </a:cubicBezTo>
                  <a:cubicBezTo>
                    <a:pt x="888" y="110"/>
                    <a:pt x="892" y="109"/>
                    <a:pt x="895" y="108"/>
                  </a:cubicBezTo>
                  <a:cubicBezTo>
                    <a:pt x="896" y="107"/>
                    <a:pt x="896" y="107"/>
                    <a:pt x="896" y="107"/>
                  </a:cubicBezTo>
                  <a:cubicBezTo>
                    <a:pt x="898" y="108"/>
                    <a:pt x="898" y="108"/>
                    <a:pt x="898" y="108"/>
                  </a:cubicBezTo>
                  <a:cubicBezTo>
                    <a:pt x="901" y="109"/>
                    <a:pt x="904" y="110"/>
                    <a:pt x="907" y="112"/>
                  </a:cubicBezTo>
                  <a:cubicBezTo>
                    <a:pt x="919" y="116"/>
                    <a:pt x="933" y="122"/>
                    <a:pt x="945" y="123"/>
                  </a:cubicBezTo>
                  <a:cubicBezTo>
                    <a:pt x="946" y="123"/>
                    <a:pt x="946" y="123"/>
                    <a:pt x="946" y="123"/>
                  </a:cubicBezTo>
                  <a:cubicBezTo>
                    <a:pt x="958" y="127"/>
                    <a:pt x="958" y="127"/>
                    <a:pt x="958" y="127"/>
                  </a:cubicBezTo>
                  <a:cubicBezTo>
                    <a:pt x="959" y="128"/>
                    <a:pt x="959" y="128"/>
                    <a:pt x="959" y="128"/>
                  </a:cubicBezTo>
                  <a:cubicBezTo>
                    <a:pt x="962" y="132"/>
                    <a:pt x="963" y="135"/>
                    <a:pt x="963" y="138"/>
                  </a:cubicBezTo>
                  <a:cubicBezTo>
                    <a:pt x="963" y="139"/>
                    <a:pt x="963" y="140"/>
                    <a:pt x="964" y="142"/>
                  </a:cubicBezTo>
                  <a:cubicBezTo>
                    <a:pt x="964" y="143"/>
                    <a:pt x="964" y="143"/>
                    <a:pt x="964" y="143"/>
                  </a:cubicBezTo>
                  <a:cubicBezTo>
                    <a:pt x="965" y="167"/>
                    <a:pt x="985" y="198"/>
                    <a:pt x="1021" y="235"/>
                  </a:cubicBezTo>
                  <a:cubicBezTo>
                    <a:pt x="1023" y="237"/>
                    <a:pt x="1025" y="239"/>
                    <a:pt x="1026" y="240"/>
                  </a:cubicBezTo>
                  <a:cubicBezTo>
                    <a:pt x="1033" y="247"/>
                    <a:pt x="1037" y="252"/>
                    <a:pt x="1044" y="256"/>
                  </a:cubicBezTo>
                  <a:cubicBezTo>
                    <a:pt x="1045" y="256"/>
                    <a:pt x="1045" y="256"/>
                    <a:pt x="1045" y="256"/>
                  </a:cubicBezTo>
                  <a:cubicBezTo>
                    <a:pt x="1045" y="257"/>
                    <a:pt x="1046" y="258"/>
                    <a:pt x="1047" y="258"/>
                  </a:cubicBezTo>
                  <a:cubicBezTo>
                    <a:pt x="1047" y="258"/>
                    <a:pt x="1047" y="258"/>
                    <a:pt x="1047" y="258"/>
                  </a:cubicBezTo>
                  <a:cubicBezTo>
                    <a:pt x="1047" y="258"/>
                    <a:pt x="1048" y="257"/>
                    <a:pt x="1048" y="257"/>
                  </a:cubicBezTo>
                  <a:cubicBezTo>
                    <a:pt x="1048" y="255"/>
                    <a:pt x="1048" y="255"/>
                    <a:pt x="1048" y="255"/>
                  </a:cubicBezTo>
                  <a:cubicBezTo>
                    <a:pt x="1049" y="254"/>
                    <a:pt x="1049" y="254"/>
                    <a:pt x="1049" y="254"/>
                  </a:cubicBezTo>
                  <a:cubicBezTo>
                    <a:pt x="1049" y="253"/>
                    <a:pt x="1049" y="251"/>
                    <a:pt x="1049" y="250"/>
                  </a:cubicBezTo>
                  <a:cubicBezTo>
                    <a:pt x="1049" y="240"/>
                    <a:pt x="1045" y="224"/>
                    <a:pt x="1041" y="213"/>
                  </a:cubicBezTo>
                  <a:cubicBezTo>
                    <a:pt x="1041" y="213"/>
                    <a:pt x="1041" y="213"/>
                    <a:pt x="1041" y="213"/>
                  </a:cubicBezTo>
                  <a:cubicBezTo>
                    <a:pt x="1037" y="193"/>
                    <a:pt x="1028" y="182"/>
                    <a:pt x="1019" y="171"/>
                  </a:cubicBezTo>
                  <a:cubicBezTo>
                    <a:pt x="1013" y="163"/>
                    <a:pt x="1007" y="155"/>
                    <a:pt x="1002" y="145"/>
                  </a:cubicBezTo>
                  <a:cubicBezTo>
                    <a:pt x="999" y="139"/>
                    <a:pt x="999" y="139"/>
                    <a:pt x="999" y="139"/>
                  </a:cubicBezTo>
                  <a:cubicBezTo>
                    <a:pt x="1015" y="139"/>
                    <a:pt x="1015" y="139"/>
                    <a:pt x="1015" y="139"/>
                  </a:cubicBezTo>
                  <a:cubicBezTo>
                    <a:pt x="1022" y="139"/>
                    <a:pt x="1042" y="143"/>
                    <a:pt x="1066" y="149"/>
                  </a:cubicBezTo>
                  <a:cubicBezTo>
                    <a:pt x="1073" y="150"/>
                    <a:pt x="1080" y="152"/>
                    <a:pt x="1084" y="152"/>
                  </a:cubicBezTo>
                  <a:cubicBezTo>
                    <a:pt x="1084" y="153"/>
                    <a:pt x="1084" y="153"/>
                    <a:pt x="1084" y="153"/>
                  </a:cubicBezTo>
                  <a:cubicBezTo>
                    <a:pt x="1085" y="153"/>
                    <a:pt x="1086" y="153"/>
                    <a:pt x="1087" y="153"/>
                  </a:cubicBezTo>
                  <a:cubicBezTo>
                    <a:pt x="1089" y="154"/>
                    <a:pt x="1091" y="155"/>
                    <a:pt x="1092" y="156"/>
                  </a:cubicBezTo>
                  <a:cubicBezTo>
                    <a:pt x="1093" y="157"/>
                    <a:pt x="1093" y="157"/>
                    <a:pt x="1093" y="157"/>
                  </a:cubicBezTo>
                  <a:cubicBezTo>
                    <a:pt x="1096" y="162"/>
                    <a:pt x="1096" y="162"/>
                    <a:pt x="1096" y="162"/>
                  </a:cubicBezTo>
                  <a:cubicBezTo>
                    <a:pt x="1097" y="165"/>
                    <a:pt x="1098" y="168"/>
                    <a:pt x="1099" y="171"/>
                  </a:cubicBezTo>
                  <a:cubicBezTo>
                    <a:pt x="1104" y="187"/>
                    <a:pt x="1109" y="202"/>
                    <a:pt x="1121" y="216"/>
                  </a:cubicBezTo>
                  <a:cubicBezTo>
                    <a:pt x="1126" y="222"/>
                    <a:pt x="1135" y="234"/>
                    <a:pt x="1146" y="246"/>
                  </a:cubicBezTo>
                  <a:cubicBezTo>
                    <a:pt x="1152" y="251"/>
                    <a:pt x="1152" y="251"/>
                    <a:pt x="1152" y="251"/>
                  </a:cubicBezTo>
                  <a:cubicBezTo>
                    <a:pt x="1164" y="263"/>
                    <a:pt x="1179" y="278"/>
                    <a:pt x="1186" y="279"/>
                  </a:cubicBezTo>
                  <a:cubicBezTo>
                    <a:pt x="1188" y="278"/>
                    <a:pt x="1190" y="275"/>
                    <a:pt x="1190" y="270"/>
                  </a:cubicBezTo>
                  <a:cubicBezTo>
                    <a:pt x="1189" y="270"/>
                    <a:pt x="1189" y="269"/>
                    <a:pt x="1189" y="269"/>
                  </a:cubicBezTo>
                  <a:cubicBezTo>
                    <a:pt x="1189" y="268"/>
                    <a:pt x="1188" y="267"/>
                    <a:pt x="1188" y="266"/>
                  </a:cubicBezTo>
                  <a:cubicBezTo>
                    <a:pt x="1171" y="216"/>
                    <a:pt x="1169" y="209"/>
                    <a:pt x="1131" y="169"/>
                  </a:cubicBezTo>
                  <a:cubicBezTo>
                    <a:pt x="1126" y="164"/>
                    <a:pt x="1126" y="164"/>
                    <a:pt x="1126" y="164"/>
                  </a:cubicBezTo>
                  <a:cubicBezTo>
                    <a:pt x="1139" y="160"/>
                    <a:pt x="1139" y="160"/>
                    <a:pt x="1139" y="160"/>
                  </a:cubicBezTo>
                  <a:cubicBezTo>
                    <a:pt x="1140" y="161"/>
                    <a:pt x="1140" y="161"/>
                    <a:pt x="1140" y="161"/>
                  </a:cubicBezTo>
                  <a:cubicBezTo>
                    <a:pt x="1252" y="173"/>
                    <a:pt x="1252" y="173"/>
                    <a:pt x="1252" y="173"/>
                  </a:cubicBezTo>
                  <a:cubicBezTo>
                    <a:pt x="1253" y="172"/>
                    <a:pt x="1255" y="173"/>
                    <a:pt x="1256" y="174"/>
                  </a:cubicBezTo>
                  <a:cubicBezTo>
                    <a:pt x="1256" y="174"/>
                    <a:pt x="1256" y="174"/>
                    <a:pt x="1256" y="174"/>
                  </a:cubicBezTo>
                  <a:cubicBezTo>
                    <a:pt x="1260" y="174"/>
                    <a:pt x="1260" y="174"/>
                    <a:pt x="1260" y="174"/>
                  </a:cubicBezTo>
                  <a:cubicBezTo>
                    <a:pt x="1260" y="178"/>
                    <a:pt x="1260" y="178"/>
                    <a:pt x="1260" y="178"/>
                  </a:cubicBezTo>
                  <a:cubicBezTo>
                    <a:pt x="1260" y="178"/>
                    <a:pt x="1260" y="178"/>
                    <a:pt x="1260" y="178"/>
                  </a:cubicBezTo>
                  <a:cubicBezTo>
                    <a:pt x="1261" y="179"/>
                    <a:pt x="1261" y="179"/>
                    <a:pt x="1261" y="179"/>
                  </a:cubicBezTo>
                  <a:cubicBezTo>
                    <a:pt x="1261" y="179"/>
                    <a:pt x="1261" y="179"/>
                    <a:pt x="1261" y="179"/>
                  </a:cubicBezTo>
                  <a:cubicBezTo>
                    <a:pt x="1270" y="205"/>
                    <a:pt x="1284" y="226"/>
                    <a:pt x="1303" y="246"/>
                  </a:cubicBezTo>
                  <a:cubicBezTo>
                    <a:pt x="1321" y="266"/>
                    <a:pt x="1341" y="282"/>
                    <a:pt x="1362" y="292"/>
                  </a:cubicBezTo>
                  <a:cubicBezTo>
                    <a:pt x="1363" y="293"/>
                    <a:pt x="1366" y="294"/>
                    <a:pt x="1369" y="296"/>
                  </a:cubicBezTo>
                  <a:cubicBezTo>
                    <a:pt x="1371" y="297"/>
                    <a:pt x="1376" y="300"/>
                    <a:pt x="1378" y="300"/>
                  </a:cubicBezTo>
                  <a:cubicBezTo>
                    <a:pt x="1380" y="300"/>
                    <a:pt x="1383" y="295"/>
                    <a:pt x="1383" y="293"/>
                  </a:cubicBezTo>
                  <a:cubicBezTo>
                    <a:pt x="1383" y="293"/>
                    <a:pt x="1383" y="292"/>
                    <a:pt x="1382" y="292"/>
                  </a:cubicBezTo>
                  <a:cubicBezTo>
                    <a:pt x="1382" y="291"/>
                    <a:pt x="1382" y="290"/>
                    <a:pt x="1382" y="288"/>
                  </a:cubicBezTo>
                  <a:cubicBezTo>
                    <a:pt x="1374" y="264"/>
                    <a:pt x="1361" y="242"/>
                    <a:pt x="1343" y="221"/>
                  </a:cubicBezTo>
                  <a:cubicBezTo>
                    <a:pt x="1332" y="208"/>
                    <a:pt x="1318" y="197"/>
                    <a:pt x="1303" y="186"/>
                  </a:cubicBezTo>
                  <a:cubicBezTo>
                    <a:pt x="1291" y="177"/>
                    <a:pt x="1291" y="177"/>
                    <a:pt x="1291" y="177"/>
                  </a:cubicBezTo>
                  <a:cubicBezTo>
                    <a:pt x="1303" y="177"/>
                    <a:pt x="1303" y="177"/>
                    <a:pt x="1303" y="177"/>
                  </a:cubicBezTo>
                  <a:cubicBezTo>
                    <a:pt x="1307" y="177"/>
                    <a:pt x="1311" y="177"/>
                    <a:pt x="1315" y="177"/>
                  </a:cubicBezTo>
                  <a:cubicBezTo>
                    <a:pt x="1320" y="177"/>
                    <a:pt x="1324" y="177"/>
                    <a:pt x="1328" y="177"/>
                  </a:cubicBezTo>
                  <a:cubicBezTo>
                    <a:pt x="1340" y="177"/>
                    <a:pt x="1353" y="177"/>
                    <a:pt x="1366" y="174"/>
                  </a:cubicBezTo>
                  <a:cubicBezTo>
                    <a:pt x="1372" y="173"/>
                    <a:pt x="1372" y="173"/>
                    <a:pt x="1372" y="173"/>
                  </a:cubicBezTo>
                  <a:cubicBezTo>
                    <a:pt x="1391" y="169"/>
                    <a:pt x="1413" y="165"/>
                    <a:pt x="1432" y="165"/>
                  </a:cubicBezTo>
                  <a:cubicBezTo>
                    <a:pt x="1435" y="165"/>
                    <a:pt x="1437" y="166"/>
                    <a:pt x="1439" y="167"/>
                  </a:cubicBezTo>
                  <a:cubicBezTo>
                    <a:pt x="1439" y="168"/>
                    <a:pt x="1440" y="168"/>
                    <a:pt x="1441" y="169"/>
                  </a:cubicBezTo>
                  <a:cubicBezTo>
                    <a:pt x="1442" y="169"/>
                    <a:pt x="1442" y="169"/>
                    <a:pt x="1442" y="169"/>
                  </a:cubicBezTo>
                  <a:cubicBezTo>
                    <a:pt x="1442" y="170"/>
                    <a:pt x="1442" y="170"/>
                    <a:pt x="1442" y="170"/>
                  </a:cubicBezTo>
                  <a:cubicBezTo>
                    <a:pt x="1476" y="199"/>
                    <a:pt x="1499" y="213"/>
                    <a:pt x="1540" y="227"/>
                  </a:cubicBezTo>
                  <a:cubicBezTo>
                    <a:pt x="1565" y="237"/>
                    <a:pt x="1584" y="241"/>
                    <a:pt x="1599" y="242"/>
                  </a:cubicBezTo>
                  <a:cubicBezTo>
                    <a:pt x="1599" y="241"/>
                    <a:pt x="1597" y="237"/>
                    <a:pt x="1591" y="229"/>
                  </a:cubicBezTo>
                  <a:cubicBezTo>
                    <a:pt x="1582" y="220"/>
                    <a:pt x="1567" y="208"/>
                    <a:pt x="1558" y="201"/>
                  </a:cubicBezTo>
                  <a:cubicBezTo>
                    <a:pt x="1556" y="200"/>
                    <a:pt x="1555" y="199"/>
                    <a:pt x="1553" y="198"/>
                  </a:cubicBezTo>
                  <a:cubicBezTo>
                    <a:pt x="1530" y="180"/>
                    <a:pt x="1507" y="169"/>
                    <a:pt x="1485" y="165"/>
                  </a:cubicBezTo>
                  <a:cubicBezTo>
                    <a:pt x="1460" y="160"/>
                    <a:pt x="1460" y="160"/>
                    <a:pt x="1460" y="160"/>
                  </a:cubicBezTo>
                  <a:cubicBezTo>
                    <a:pt x="1483" y="154"/>
                    <a:pt x="1483" y="154"/>
                    <a:pt x="1483" y="154"/>
                  </a:cubicBezTo>
                  <a:cubicBezTo>
                    <a:pt x="1544" y="139"/>
                    <a:pt x="1572" y="132"/>
                    <a:pt x="1576" y="132"/>
                  </a:cubicBezTo>
                  <a:cubicBezTo>
                    <a:pt x="1578" y="132"/>
                    <a:pt x="1579" y="133"/>
                    <a:pt x="1580" y="133"/>
                  </a:cubicBezTo>
                  <a:cubicBezTo>
                    <a:pt x="1581" y="134"/>
                    <a:pt x="1583" y="134"/>
                    <a:pt x="1584" y="135"/>
                  </a:cubicBezTo>
                  <a:cubicBezTo>
                    <a:pt x="1585" y="135"/>
                    <a:pt x="1585" y="135"/>
                    <a:pt x="1585" y="135"/>
                  </a:cubicBezTo>
                  <a:cubicBezTo>
                    <a:pt x="1593" y="144"/>
                    <a:pt x="1593" y="144"/>
                    <a:pt x="1593" y="144"/>
                  </a:cubicBezTo>
                  <a:cubicBezTo>
                    <a:pt x="1603" y="155"/>
                    <a:pt x="1617" y="164"/>
                    <a:pt x="1637" y="173"/>
                  </a:cubicBezTo>
                  <a:cubicBezTo>
                    <a:pt x="1662" y="183"/>
                    <a:pt x="1727" y="199"/>
                    <a:pt x="1753" y="200"/>
                  </a:cubicBezTo>
                  <a:cubicBezTo>
                    <a:pt x="1753" y="199"/>
                    <a:pt x="1753" y="199"/>
                    <a:pt x="1753" y="199"/>
                  </a:cubicBezTo>
                  <a:cubicBezTo>
                    <a:pt x="1752" y="197"/>
                    <a:pt x="1752" y="197"/>
                    <a:pt x="1752" y="197"/>
                  </a:cubicBezTo>
                  <a:cubicBezTo>
                    <a:pt x="1752" y="196"/>
                    <a:pt x="1752" y="196"/>
                    <a:pt x="1752" y="196"/>
                  </a:cubicBezTo>
                  <a:cubicBezTo>
                    <a:pt x="1752" y="196"/>
                    <a:pt x="1751" y="195"/>
                    <a:pt x="1750" y="194"/>
                  </a:cubicBezTo>
                  <a:cubicBezTo>
                    <a:pt x="1748" y="193"/>
                    <a:pt x="1748" y="193"/>
                    <a:pt x="1748" y="193"/>
                  </a:cubicBezTo>
                  <a:cubicBezTo>
                    <a:pt x="1748" y="191"/>
                    <a:pt x="1748" y="191"/>
                    <a:pt x="1748" y="191"/>
                  </a:cubicBezTo>
                  <a:cubicBezTo>
                    <a:pt x="1748" y="190"/>
                    <a:pt x="1747" y="190"/>
                    <a:pt x="1747" y="189"/>
                  </a:cubicBezTo>
                  <a:cubicBezTo>
                    <a:pt x="1715" y="164"/>
                    <a:pt x="1672" y="133"/>
                    <a:pt x="1625" y="128"/>
                  </a:cubicBezTo>
                  <a:cubicBezTo>
                    <a:pt x="1609" y="126"/>
                    <a:pt x="1609" y="126"/>
                    <a:pt x="1609" y="126"/>
                  </a:cubicBezTo>
                  <a:cubicBezTo>
                    <a:pt x="1658" y="105"/>
                    <a:pt x="1658" y="105"/>
                    <a:pt x="1658" y="105"/>
                  </a:cubicBezTo>
                  <a:lnTo>
                    <a:pt x="1664" y="105"/>
                  </a:lnTo>
                  <a:close/>
                  <a:moveTo>
                    <a:pt x="1669" y="90"/>
                  </a:moveTo>
                  <a:cubicBezTo>
                    <a:pt x="1670" y="89"/>
                    <a:pt x="1673" y="81"/>
                    <a:pt x="1675" y="75"/>
                  </a:cubicBezTo>
                  <a:cubicBezTo>
                    <a:pt x="1689" y="43"/>
                    <a:pt x="1732" y="36"/>
                    <a:pt x="1757" y="35"/>
                  </a:cubicBezTo>
                  <a:cubicBezTo>
                    <a:pt x="1764" y="33"/>
                    <a:pt x="1772" y="35"/>
                    <a:pt x="1778" y="33"/>
                  </a:cubicBezTo>
                  <a:cubicBezTo>
                    <a:pt x="1784" y="32"/>
                    <a:pt x="1784" y="32"/>
                    <a:pt x="1784" y="32"/>
                  </a:cubicBezTo>
                  <a:cubicBezTo>
                    <a:pt x="1783" y="38"/>
                    <a:pt x="1783" y="38"/>
                    <a:pt x="1783" y="38"/>
                  </a:cubicBezTo>
                  <a:cubicBezTo>
                    <a:pt x="1779" y="70"/>
                    <a:pt x="1714" y="102"/>
                    <a:pt x="1687" y="102"/>
                  </a:cubicBezTo>
                  <a:cubicBezTo>
                    <a:pt x="1680" y="102"/>
                    <a:pt x="1674" y="100"/>
                    <a:pt x="1669" y="96"/>
                  </a:cubicBezTo>
                  <a:cubicBezTo>
                    <a:pt x="1666" y="93"/>
                    <a:pt x="1666" y="93"/>
                    <a:pt x="1666" y="93"/>
                  </a:cubicBezTo>
                  <a:lnTo>
                    <a:pt x="1669" y="90"/>
                  </a:lnTo>
                  <a:close/>
                  <a:moveTo>
                    <a:pt x="121" y="96"/>
                  </a:moveTo>
                  <a:cubicBezTo>
                    <a:pt x="117" y="100"/>
                    <a:pt x="111" y="102"/>
                    <a:pt x="104" y="102"/>
                  </a:cubicBezTo>
                  <a:cubicBezTo>
                    <a:pt x="90" y="102"/>
                    <a:pt x="67" y="94"/>
                    <a:pt x="46" y="82"/>
                  </a:cubicBezTo>
                  <a:cubicBezTo>
                    <a:pt x="35" y="75"/>
                    <a:pt x="9" y="58"/>
                    <a:pt x="6" y="38"/>
                  </a:cubicBezTo>
                  <a:cubicBezTo>
                    <a:pt x="6" y="32"/>
                    <a:pt x="6" y="32"/>
                    <a:pt x="6" y="32"/>
                  </a:cubicBezTo>
                  <a:cubicBezTo>
                    <a:pt x="11" y="33"/>
                    <a:pt x="11" y="33"/>
                    <a:pt x="11" y="33"/>
                  </a:cubicBezTo>
                  <a:cubicBezTo>
                    <a:pt x="17" y="35"/>
                    <a:pt x="27" y="33"/>
                    <a:pt x="34" y="35"/>
                  </a:cubicBezTo>
                  <a:cubicBezTo>
                    <a:pt x="62" y="36"/>
                    <a:pt x="99" y="44"/>
                    <a:pt x="115" y="75"/>
                  </a:cubicBezTo>
                  <a:cubicBezTo>
                    <a:pt x="116" y="76"/>
                    <a:pt x="116" y="76"/>
                    <a:pt x="116" y="76"/>
                  </a:cubicBezTo>
                  <a:cubicBezTo>
                    <a:pt x="116" y="77"/>
                    <a:pt x="116" y="77"/>
                    <a:pt x="116" y="77"/>
                  </a:cubicBezTo>
                  <a:cubicBezTo>
                    <a:pt x="116" y="79"/>
                    <a:pt x="120" y="88"/>
                    <a:pt x="122" y="90"/>
                  </a:cubicBezTo>
                  <a:cubicBezTo>
                    <a:pt x="124" y="93"/>
                    <a:pt x="124" y="93"/>
                    <a:pt x="124" y="93"/>
                  </a:cubicBezTo>
                  <a:lnTo>
                    <a:pt x="121" y="96"/>
                  </a:lnTo>
                  <a:close/>
                  <a:moveTo>
                    <a:pt x="201" y="137"/>
                  </a:moveTo>
                  <a:cubicBezTo>
                    <a:pt x="184" y="165"/>
                    <a:pt x="90" y="190"/>
                    <a:pt x="66" y="190"/>
                  </a:cubicBezTo>
                  <a:cubicBezTo>
                    <a:pt x="61" y="190"/>
                    <a:pt x="57" y="190"/>
                    <a:pt x="55" y="188"/>
                  </a:cubicBezTo>
                  <a:cubicBezTo>
                    <a:pt x="52" y="185"/>
                    <a:pt x="52" y="185"/>
                    <a:pt x="52" y="185"/>
                  </a:cubicBezTo>
                  <a:cubicBezTo>
                    <a:pt x="55" y="182"/>
                    <a:pt x="55" y="182"/>
                    <a:pt x="55" y="182"/>
                  </a:cubicBezTo>
                  <a:cubicBezTo>
                    <a:pt x="98" y="148"/>
                    <a:pt x="144" y="131"/>
                    <a:pt x="192" y="131"/>
                  </a:cubicBezTo>
                  <a:cubicBezTo>
                    <a:pt x="204" y="131"/>
                    <a:pt x="204" y="131"/>
                    <a:pt x="204" y="131"/>
                  </a:cubicBezTo>
                  <a:lnTo>
                    <a:pt x="201" y="137"/>
                  </a:lnTo>
                  <a:close/>
                  <a:moveTo>
                    <a:pt x="257" y="113"/>
                  </a:moveTo>
                  <a:cubicBezTo>
                    <a:pt x="235" y="98"/>
                    <a:pt x="187" y="53"/>
                    <a:pt x="180" y="25"/>
                  </a:cubicBezTo>
                  <a:cubicBezTo>
                    <a:pt x="178" y="20"/>
                    <a:pt x="178" y="20"/>
                    <a:pt x="178" y="20"/>
                  </a:cubicBezTo>
                  <a:cubicBezTo>
                    <a:pt x="186" y="20"/>
                    <a:pt x="186" y="20"/>
                    <a:pt x="186" y="20"/>
                  </a:cubicBezTo>
                  <a:cubicBezTo>
                    <a:pt x="187" y="21"/>
                    <a:pt x="187" y="21"/>
                    <a:pt x="187" y="21"/>
                  </a:cubicBezTo>
                  <a:cubicBezTo>
                    <a:pt x="190" y="23"/>
                    <a:pt x="193" y="25"/>
                    <a:pt x="196" y="27"/>
                  </a:cubicBezTo>
                  <a:cubicBezTo>
                    <a:pt x="226" y="48"/>
                    <a:pt x="254" y="67"/>
                    <a:pt x="263" y="108"/>
                  </a:cubicBezTo>
                  <a:cubicBezTo>
                    <a:pt x="265" y="118"/>
                    <a:pt x="265" y="118"/>
                    <a:pt x="265" y="118"/>
                  </a:cubicBezTo>
                  <a:lnTo>
                    <a:pt x="257" y="113"/>
                  </a:lnTo>
                  <a:close/>
                  <a:moveTo>
                    <a:pt x="343" y="172"/>
                  </a:moveTo>
                  <a:cubicBezTo>
                    <a:pt x="311" y="203"/>
                    <a:pt x="247" y="224"/>
                    <a:pt x="212" y="233"/>
                  </a:cubicBezTo>
                  <a:cubicBezTo>
                    <a:pt x="206" y="235"/>
                    <a:pt x="206" y="235"/>
                    <a:pt x="206" y="235"/>
                  </a:cubicBezTo>
                  <a:cubicBezTo>
                    <a:pt x="206" y="225"/>
                    <a:pt x="206" y="225"/>
                    <a:pt x="206" y="225"/>
                  </a:cubicBezTo>
                  <a:cubicBezTo>
                    <a:pt x="208" y="224"/>
                    <a:pt x="208" y="224"/>
                    <a:pt x="208" y="224"/>
                  </a:cubicBezTo>
                  <a:cubicBezTo>
                    <a:pt x="237" y="194"/>
                    <a:pt x="288" y="165"/>
                    <a:pt x="336" y="165"/>
                  </a:cubicBezTo>
                  <a:cubicBezTo>
                    <a:pt x="350" y="165"/>
                    <a:pt x="350" y="165"/>
                    <a:pt x="350" y="165"/>
                  </a:cubicBezTo>
                  <a:lnTo>
                    <a:pt x="343" y="172"/>
                  </a:lnTo>
                  <a:close/>
                  <a:moveTo>
                    <a:pt x="417" y="154"/>
                  </a:moveTo>
                  <a:cubicBezTo>
                    <a:pt x="391" y="149"/>
                    <a:pt x="334" y="82"/>
                    <a:pt x="330" y="57"/>
                  </a:cubicBezTo>
                  <a:cubicBezTo>
                    <a:pt x="328" y="50"/>
                    <a:pt x="328" y="50"/>
                    <a:pt x="328" y="50"/>
                  </a:cubicBezTo>
                  <a:cubicBezTo>
                    <a:pt x="335" y="53"/>
                    <a:pt x="335" y="53"/>
                    <a:pt x="335" y="53"/>
                  </a:cubicBezTo>
                  <a:cubicBezTo>
                    <a:pt x="389" y="74"/>
                    <a:pt x="415" y="103"/>
                    <a:pt x="421" y="149"/>
                  </a:cubicBezTo>
                  <a:cubicBezTo>
                    <a:pt x="422" y="155"/>
                    <a:pt x="422" y="155"/>
                    <a:pt x="422" y="155"/>
                  </a:cubicBezTo>
                  <a:lnTo>
                    <a:pt x="417" y="154"/>
                  </a:lnTo>
                  <a:close/>
                  <a:moveTo>
                    <a:pt x="523" y="182"/>
                  </a:moveTo>
                  <a:cubicBezTo>
                    <a:pt x="523" y="187"/>
                    <a:pt x="523" y="190"/>
                    <a:pt x="521" y="193"/>
                  </a:cubicBezTo>
                  <a:cubicBezTo>
                    <a:pt x="503" y="227"/>
                    <a:pt x="459" y="274"/>
                    <a:pt x="420" y="290"/>
                  </a:cubicBezTo>
                  <a:cubicBezTo>
                    <a:pt x="413" y="293"/>
                    <a:pt x="413" y="293"/>
                    <a:pt x="413" y="293"/>
                  </a:cubicBezTo>
                  <a:cubicBezTo>
                    <a:pt x="415" y="285"/>
                    <a:pt x="415" y="285"/>
                    <a:pt x="415" y="285"/>
                  </a:cubicBezTo>
                  <a:cubicBezTo>
                    <a:pt x="426" y="238"/>
                    <a:pt x="473" y="189"/>
                    <a:pt x="518" y="178"/>
                  </a:cubicBezTo>
                  <a:cubicBezTo>
                    <a:pt x="523" y="177"/>
                    <a:pt x="523" y="177"/>
                    <a:pt x="523" y="177"/>
                  </a:cubicBezTo>
                  <a:lnTo>
                    <a:pt x="523" y="182"/>
                  </a:lnTo>
                  <a:close/>
                  <a:moveTo>
                    <a:pt x="570" y="151"/>
                  </a:moveTo>
                  <a:cubicBezTo>
                    <a:pt x="569" y="150"/>
                    <a:pt x="467" y="97"/>
                    <a:pt x="467" y="67"/>
                  </a:cubicBezTo>
                  <a:cubicBezTo>
                    <a:pt x="467" y="60"/>
                    <a:pt x="467" y="60"/>
                    <a:pt x="467" y="60"/>
                  </a:cubicBezTo>
                  <a:cubicBezTo>
                    <a:pt x="472" y="60"/>
                    <a:pt x="472" y="60"/>
                    <a:pt x="472" y="60"/>
                  </a:cubicBezTo>
                  <a:cubicBezTo>
                    <a:pt x="472" y="60"/>
                    <a:pt x="472" y="60"/>
                    <a:pt x="473" y="60"/>
                  </a:cubicBezTo>
                  <a:cubicBezTo>
                    <a:pt x="474" y="60"/>
                    <a:pt x="476" y="59"/>
                    <a:pt x="477" y="59"/>
                  </a:cubicBezTo>
                  <a:cubicBezTo>
                    <a:pt x="510" y="59"/>
                    <a:pt x="571" y="113"/>
                    <a:pt x="576" y="146"/>
                  </a:cubicBezTo>
                  <a:cubicBezTo>
                    <a:pt x="577" y="154"/>
                    <a:pt x="577" y="154"/>
                    <a:pt x="577" y="154"/>
                  </a:cubicBezTo>
                  <a:lnTo>
                    <a:pt x="570" y="151"/>
                  </a:lnTo>
                  <a:close/>
                  <a:moveTo>
                    <a:pt x="692" y="161"/>
                  </a:moveTo>
                  <a:cubicBezTo>
                    <a:pt x="688" y="190"/>
                    <a:pt x="639" y="251"/>
                    <a:pt x="612" y="267"/>
                  </a:cubicBezTo>
                  <a:cubicBezTo>
                    <a:pt x="602" y="272"/>
                    <a:pt x="602" y="272"/>
                    <a:pt x="602" y="272"/>
                  </a:cubicBezTo>
                  <a:cubicBezTo>
                    <a:pt x="607" y="258"/>
                    <a:pt x="607" y="258"/>
                    <a:pt x="607" y="258"/>
                  </a:cubicBezTo>
                  <a:cubicBezTo>
                    <a:pt x="616" y="233"/>
                    <a:pt x="623" y="211"/>
                    <a:pt x="643" y="190"/>
                  </a:cubicBezTo>
                  <a:cubicBezTo>
                    <a:pt x="646" y="187"/>
                    <a:pt x="646" y="187"/>
                    <a:pt x="646" y="187"/>
                  </a:cubicBezTo>
                  <a:cubicBezTo>
                    <a:pt x="656" y="177"/>
                    <a:pt x="672" y="161"/>
                    <a:pt x="687" y="157"/>
                  </a:cubicBezTo>
                  <a:cubicBezTo>
                    <a:pt x="693" y="155"/>
                    <a:pt x="693" y="155"/>
                    <a:pt x="693" y="155"/>
                  </a:cubicBezTo>
                  <a:lnTo>
                    <a:pt x="692" y="161"/>
                  </a:lnTo>
                  <a:close/>
                  <a:moveTo>
                    <a:pt x="740" y="131"/>
                  </a:moveTo>
                  <a:cubicBezTo>
                    <a:pt x="698" y="126"/>
                    <a:pt x="626" y="95"/>
                    <a:pt x="601" y="63"/>
                  </a:cubicBezTo>
                  <a:cubicBezTo>
                    <a:pt x="596" y="56"/>
                    <a:pt x="596" y="56"/>
                    <a:pt x="596" y="56"/>
                  </a:cubicBezTo>
                  <a:cubicBezTo>
                    <a:pt x="611" y="57"/>
                    <a:pt x="611" y="57"/>
                    <a:pt x="611" y="57"/>
                  </a:cubicBezTo>
                  <a:cubicBezTo>
                    <a:pt x="630" y="62"/>
                    <a:pt x="653" y="68"/>
                    <a:pt x="655" y="69"/>
                  </a:cubicBezTo>
                  <a:cubicBezTo>
                    <a:pt x="657" y="69"/>
                    <a:pt x="657" y="69"/>
                    <a:pt x="657" y="69"/>
                  </a:cubicBezTo>
                  <a:cubicBezTo>
                    <a:pt x="683" y="76"/>
                    <a:pt x="737" y="92"/>
                    <a:pt x="745" y="126"/>
                  </a:cubicBezTo>
                  <a:cubicBezTo>
                    <a:pt x="746" y="131"/>
                    <a:pt x="746" y="131"/>
                    <a:pt x="746" y="131"/>
                  </a:cubicBezTo>
                  <a:lnTo>
                    <a:pt x="740" y="131"/>
                  </a:lnTo>
                  <a:close/>
                  <a:moveTo>
                    <a:pt x="824" y="136"/>
                  </a:moveTo>
                  <a:cubicBezTo>
                    <a:pt x="824" y="164"/>
                    <a:pt x="782" y="224"/>
                    <a:pt x="759" y="240"/>
                  </a:cubicBezTo>
                  <a:cubicBezTo>
                    <a:pt x="749" y="247"/>
                    <a:pt x="749" y="247"/>
                    <a:pt x="749" y="247"/>
                  </a:cubicBezTo>
                  <a:cubicBezTo>
                    <a:pt x="749" y="235"/>
                    <a:pt x="749" y="235"/>
                    <a:pt x="749" y="235"/>
                  </a:cubicBezTo>
                  <a:cubicBezTo>
                    <a:pt x="749" y="202"/>
                    <a:pt x="784" y="144"/>
                    <a:pt x="819" y="132"/>
                  </a:cubicBezTo>
                  <a:cubicBezTo>
                    <a:pt x="824" y="131"/>
                    <a:pt x="824" y="131"/>
                    <a:pt x="824" y="131"/>
                  </a:cubicBezTo>
                  <a:lnTo>
                    <a:pt x="824" y="136"/>
                  </a:lnTo>
                  <a:close/>
                  <a:moveTo>
                    <a:pt x="846" y="106"/>
                  </a:moveTo>
                  <a:cubicBezTo>
                    <a:pt x="839" y="106"/>
                    <a:pt x="839" y="106"/>
                    <a:pt x="839" y="106"/>
                  </a:cubicBezTo>
                  <a:cubicBezTo>
                    <a:pt x="816" y="106"/>
                    <a:pt x="758" y="76"/>
                    <a:pt x="750" y="52"/>
                  </a:cubicBezTo>
                  <a:cubicBezTo>
                    <a:pt x="749" y="47"/>
                    <a:pt x="749" y="47"/>
                    <a:pt x="749" y="47"/>
                  </a:cubicBezTo>
                  <a:cubicBezTo>
                    <a:pt x="754" y="47"/>
                    <a:pt x="754" y="47"/>
                    <a:pt x="754" y="47"/>
                  </a:cubicBezTo>
                  <a:cubicBezTo>
                    <a:pt x="776" y="47"/>
                    <a:pt x="846" y="70"/>
                    <a:pt x="846" y="102"/>
                  </a:cubicBezTo>
                  <a:lnTo>
                    <a:pt x="846" y="106"/>
                  </a:lnTo>
                  <a:close/>
                  <a:moveTo>
                    <a:pt x="950" y="106"/>
                  </a:moveTo>
                  <a:cubicBezTo>
                    <a:pt x="942" y="106"/>
                    <a:pt x="942" y="106"/>
                    <a:pt x="942" y="106"/>
                  </a:cubicBezTo>
                  <a:cubicBezTo>
                    <a:pt x="944" y="101"/>
                    <a:pt x="944" y="101"/>
                    <a:pt x="944" y="101"/>
                  </a:cubicBezTo>
                  <a:cubicBezTo>
                    <a:pt x="954" y="67"/>
                    <a:pt x="997" y="57"/>
                    <a:pt x="1028" y="49"/>
                  </a:cubicBezTo>
                  <a:cubicBezTo>
                    <a:pt x="1042" y="45"/>
                    <a:pt x="1042" y="45"/>
                    <a:pt x="1042" y="45"/>
                  </a:cubicBezTo>
                  <a:cubicBezTo>
                    <a:pt x="1039" y="52"/>
                    <a:pt x="1039" y="52"/>
                    <a:pt x="1039" y="52"/>
                  </a:cubicBezTo>
                  <a:cubicBezTo>
                    <a:pt x="1030" y="78"/>
                    <a:pt x="975" y="106"/>
                    <a:pt x="950" y="106"/>
                  </a:cubicBezTo>
                  <a:close/>
                  <a:moveTo>
                    <a:pt x="1042" y="235"/>
                  </a:moveTo>
                  <a:cubicBezTo>
                    <a:pt x="1042" y="247"/>
                    <a:pt x="1042" y="247"/>
                    <a:pt x="1042" y="247"/>
                  </a:cubicBezTo>
                  <a:cubicBezTo>
                    <a:pt x="1032" y="240"/>
                    <a:pt x="1032" y="240"/>
                    <a:pt x="1032" y="240"/>
                  </a:cubicBezTo>
                  <a:cubicBezTo>
                    <a:pt x="1011" y="225"/>
                    <a:pt x="966" y="169"/>
                    <a:pt x="966" y="140"/>
                  </a:cubicBezTo>
                  <a:cubicBezTo>
                    <a:pt x="966" y="131"/>
                    <a:pt x="966" y="131"/>
                    <a:pt x="966" y="131"/>
                  </a:cubicBezTo>
                  <a:cubicBezTo>
                    <a:pt x="972" y="132"/>
                    <a:pt x="972" y="132"/>
                    <a:pt x="972" y="132"/>
                  </a:cubicBezTo>
                  <a:cubicBezTo>
                    <a:pt x="1007" y="144"/>
                    <a:pt x="1042" y="202"/>
                    <a:pt x="1042" y="235"/>
                  </a:cubicBezTo>
                  <a:close/>
                  <a:moveTo>
                    <a:pt x="1050" y="131"/>
                  </a:moveTo>
                  <a:cubicBezTo>
                    <a:pt x="1044" y="132"/>
                    <a:pt x="1044" y="132"/>
                    <a:pt x="1044" y="132"/>
                  </a:cubicBezTo>
                  <a:cubicBezTo>
                    <a:pt x="1045" y="126"/>
                    <a:pt x="1045" y="126"/>
                    <a:pt x="1045" y="126"/>
                  </a:cubicBezTo>
                  <a:cubicBezTo>
                    <a:pt x="1049" y="91"/>
                    <a:pt x="1107" y="75"/>
                    <a:pt x="1133" y="69"/>
                  </a:cubicBezTo>
                  <a:cubicBezTo>
                    <a:pt x="1142" y="64"/>
                    <a:pt x="1180" y="56"/>
                    <a:pt x="1186" y="56"/>
                  </a:cubicBezTo>
                  <a:cubicBezTo>
                    <a:pt x="1191" y="56"/>
                    <a:pt x="1191" y="56"/>
                    <a:pt x="1191" y="56"/>
                  </a:cubicBezTo>
                  <a:cubicBezTo>
                    <a:pt x="1189" y="62"/>
                    <a:pt x="1189" y="62"/>
                    <a:pt x="1189" y="62"/>
                  </a:cubicBezTo>
                  <a:cubicBezTo>
                    <a:pt x="1188" y="67"/>
                    <a:pt x="1179" y="75"/>
                    <a:pt x="1174" y="78"/>
                  </a:cubicBezTo>
                  <a:cubicBezTo>
                    <a:pt x="1137" y="106"/>
                    <a:pt x="1096" y="124"/>
                    <a:pt x="1050" y="131"/>
                  </a:cubicBezTo>
                  <a:close/>
                  <a:moveTo>
                    <a:pt x="1148" y="190"/>
                  </a:moveTo>
                  <a:cubicBezTo>
                    <a:pt x="1165" y="209"/>
                    <a:pt x="1176" y="233"/>
                    <a:pt x="1184" y="262"/>
                  </a:cubicBezTo>
                  <a:cubicBezTo>
                    <a:pt x="1186" y="272"/>
                    <a:pt x="1186" y="272"/>
                    <a:pt x="1186" y="272"/>
                  </a:cubicBezTo>
                  <a:cubicBezTo>
                    <a:pt x="1178" y="267"/>
                    <a:pt x="1178" y="267"/>
                    <a:pt x="1178" y="267"/>
                  </a:cubicBezTo>
                  <a:cubicBezTo>
                    <a:pt x="1153" y="253"/>
                    <a:pt x="1099" y="192"/>
                    <a:pt x="1099" y="161"/>
                  </a:cubicBezTo>
                  <a:cubicBezTo>
                    <a:pt x="1099" y="155"/>
                    <a:pt x="1099" y="155"/>
                    <a:pt x="1099" y="155"/>
                  </a:cubicBezTo>
                  <a:cubicBezTo>
                    <a:pt x="1104" y="157"/>
                    <a:pt x="1104" y="157"/>
                    <a:pt x="1104" y="157"/>
                  </a:cubicBezTo>
                  <a:cubicBezTo>
                    <a:pt x="1118" y="161"/>
                    <a:pt x="1139" y="182"/>
                    <a:pt x="1148" y="190"/>
                  </a:cubicBezTo>
                  <a:close/>
                  <a:moveTo>
                    <a:pt x="1213" y="153"/>
                  </a:moveTo>
                  <a:cubicBezTo>
                    <a:pt x="1214" y="146"/>
                    <a:pt x="1214" y="146"/>
                    <a:pt x="1214" y="146"/>
                  </a:cubicBezTo>
                  <a:cubicBezTo>
                    <a:pt x="1218" y="112"/>
                    <a:pt x="1283" y="59"/>
                    <a:pt x="1313" y="59"/>
                  </a:cubicBezTo>
                  <a:cubicBezTo>
                    <a:pt x="1316" y="59"/>
                    <a:pt x="1317" y="60"/>
                    <a:pt x="1319" y="60"/>
                  </a:cubicBezTo>
                  <a:cubicBezTo>
                    <a:pt x="1322" y="60"/>
                    <a:pt x="1322" y="60"/>
                    <a:pt x="1322" y="60"/>
                  </a:cubicBezTo>
                  <a:cubicBezTo>
                    <a:pt x="1322" y="67"/>
                    <a:pt x="1322" y="67"/>
                    <a:pt x="1322" y="67"/>
                  </a:cubicBezTo>
                  <a:cubicBezTo>
                    <a:pt x="1322" y="94"/>
                    <a:pt x="1238" y="145"/>
                    <a:pt x="1219" y="151"/>
                  </a:cubicBezTo>
                  <a:lnTo>
                    <a:pt x="1213" y="153"/>
                  </a:lnTo>
                  <a:close/>
                  <a:moveTo>
                    <a:pt x="1376" y="285"/>
                  </a:moveTo>
                  <a:cubicBezTo>
                    <a:pt x="1378" y="294"/>
                    <a:pt x="1378" y="294"/>
                    <a:pt x="1378" y="294"/>
                  </a:cubicBezTo>
                  <a:cubicBezTo>
                    <a:pt x="1370" y="290"/>
                    <a:pt x="1370" y="290"/>
                    <a:pt x="1370" y="290"/>
                  </a:cubicBezTo>
                  <a:cubicBezTo>
                    <a:pt x="1326" y="270"/>
                    <a:pt x="1289" y="231"/>
                    <a:pt x="1267" y="184"/>
                  </a:cubicBezTo>
                  <a:cubicBezTo>
                    <a:pt x="1263" y="176"/>
                    <a:pt x="1263" y="176"/>
                    <a:pt x="1263" y="176"/>
                  </a:cubicBezTo>
                  <a:cubicBezTo>
                    <a:pt x="1272" y="178"/>
                    <a:pt x="1272" y="178"/>
                    <a:pt x="1272" y="178"/>
                  </a:cubicBezTo>
                  <a:cubicBezTo>
                    <a:pt x="1317" y="189"/>
                    <a:pt x="1365" y="238"/>
                    <a:pt x="1376" y="285"/>
                  </a:cubicBezTo>
                  <a:close/>
                  <a:moveTo>
                    <a:pt x="1367" y="155"/>
                  </a:moveTo>
                  <a:cubicBezTo>
                    <a:pt x="1368" y="149"/>
                    <a:pt x="1368" y="149"/>
                    <a:pt x="1368" y="149"/>
                  </a:cubicBezTo>
                  <a:cubicBezTo>
                    <a:pt x="1375" y="91"/>
                    <a:pt x="1414" y="69"/>
                    <a:pt x="1454" y="53"/>
                  </a:cubicBezTo>
                  <a:cubicBezTo>
                    <a:pt x="1461" y="50"/>
                    <a:pt x="1461" y="50"/>
                    <a:pt x="1461" y="50"/>
                  </a:cubicBezTo>
                  <a:cubicBezTo>
                    <a:pt x="1460" y="57"/>
                    <a:pt x="1460" y="57"/>
                    <a:pt x="1460" y="57"/>
                  </a:cubicBezTo>
                  <a:cubicBezTo>
                    <a:pt x="1456" y="82"/>
                    <a:pt x="1399" y="149"/>
                    <a:pt x="1373" y="154"/>
                  </a:cubicBezTo>
                  <a:lnTo>
                    <a:pt x="1367" y="155"/>
                  </a:lnTo>
                  <a:close/>
                  <a:moveTo>
                    <a:pt x="1579" y="221"/>
                  </a:moveTo>
                  <a:cubicBezTo>
                    <a:pt x="1586" y="226"/>
                    <a:pt x="1586" y="226"/>
                    <a:pt x="1586" y="226"/>
                  </a:cubicBezTo>
                  <a:cubicBezTo>
                    <a:pt x="1581" y="234"/>
                    <a:pt x="1581" y="234"/>
                    <a:pt x="1581" y="234"/>
                  </a:cubicBezTo>
                  <a:cubicBezTo>
                    <a:pt x="1578" y="233"/>
                    <a:pt x="1578" y="233"/>
                    <a:pt x="1578" y="233"/>
                  </a:cubicBezTo>
                  <a:cubicBezTo>
                    <a:pt x="1534" y="221"/>
                    <a:pt x="1473" y="201"/>
                    <a:pt x="1447" y="171"/>
                  </a:cubicBezTo>
                  <a:cubicBezTo>
                    <a:pt x="1442" y="165"/>
                    <a:pt x="1442" y="165"/>
                    <a:pt x="1442" y="165"/>
                  </a:cubicBezTo>
                  <a:cubicBezTo>
                    <a:pt x="1455" y="165"/>
                    <a:pt x="1455" y="165"/>
                    <a:pt x="1455" y="165"/>
                  </a:cubicBezTo>
                  <a:cubicBezTo>
                    <a:pt x="1504" y="165"/>
                    <a:pt x="1542" y="193"/>
                    <a:pt x="1579" y="221"/>
                  </a:cubicBezTo>
                  <a:close/>
                  <a:moveTo>
                    <a:pt x="1526" y="118"/>
                  </a:moveTo>
                  <a:cubicBezTo>
                    <a:pt x="1528" y="108"/>
                    <a:pt x="1528" y="108"/>
                    <a:pt x="1528" y="108"/>
                  </a:cubicBezTo>
                  <a:cubicBezTo>
                    <a:pt x="1534" y="68"/>
                    <a:pt x="1562" y="48"/>
                    <a:pt x="1592" y="28"/>
                  </a:cubicBezTo>
                  <a:cubicBezTo>
                    <a:pt x="1596" y="25"/>
                    <a:pt x="1599" y="23"/>
                    <a:pt x="1602" y="21"/>
                  </a:cubicBezTo>
                  <a:cubicBezTo>
                    <a:pt x="1603" y="20"/>
                    <a:pt x="1603" y="20"/>
                    <a:pt x="1603" y="20"/>
                  </a:cubicBezTo>
                  <a:cubicBezTo>
                    <a:pt x="1613" y="20"/>
                    <a:pt x="1613" y="20"/>
                    <a:pt x="1613" y="20"/>
                  </a:cubicBezTo>
                  <a:cubicBezTo>
                    <a:pt x="1611" y="25"/>
                    <a:pt x="1611" y="25"/>
                    <a:pt x="1611" y="25"/>
                  </a:cubicBezTo>
                  <a:cubicBezTo>
                    <a:pt x="1604" y="51"/>
                    <a:pt x="1556" y="98"/>
                    <a:pt x="1534" y="113"/>
                  </a:cubicBezTo>
                  <a:lnTo>
                    <a:pt x="1526" y="118"/>
                  </a:lnTo>
                  <a:close/>
                  <a:moveTo>
                    <a:pt x="1734" y="182"/>
                  </a:moveTo>
                  <a:cubicBezTo>
                    <a:pt x="1738" y="185"/>
                    <a:pt x="1738" y="185"/>
                    <a:pt x="1738" y="185"/>
                  </a:cubicBezTo>
                  <a:cubicBezTo>
                    <a:pt x="1735" y="188"/>
                    <a:pt x="1735" y="188"/>
                    <a:pt x="1735" y="188"/>
                  </a:cubicBezTo>
                  <a:cubicBezTo>
                    <a:pt x="1732" y="190"/>
                    <a:pt x="1728" y="190"/>
                    <a:pt x="1725" y="190"/>
                  </a:cubicBezTo>
                  <a:cubicBezTo>
                    <a:pt x="1723" y="190"/>
                    <a:pt x="1721" y="190"/>
                    <a:pt x="1719" y="190"/>
                  </a:cubicBezTo>
                  <a:cubicBezTo>
                    <a:pt x="1717" y="189"/>
                    <a:pt x="1716" y="189"/>
                    <a:pt x="1714" y="189"/>
                  </a:cubicBezTo>
                  <a:cubicBezTo>
                    <a:pt x="1713" y="189"/>
                    <a:pt x="1713" y="189"/>
                    <a:pt x="1713" y="189"/>
                  </a:cubicBezTo>
                  <a:cubicBezTo>
                    <a:pt x="1709" y="188"/>
                    <a:pt x="1706" y="187"/>
                    <a:pt x="1702" y="186"/>
                  </a:cubicBezTo>
                  <a:cubicBezTo>
                    <a:pt x="1663" y="178"/>
                    <a:pt x="1619" y="168"/>
                    <a:pt x="1590" y="138"/>
                  </a:cubicBezTo>
                  <a:cubicBezTo>
                    <a:pt x="1583" y="131"/>
                    <a:pt x="1583" y="131"/>
                    <a:pt x="1583" y="131"/>
                  </a:cubicBezTo>
                  <a:cubicBezTo>
                    <a:pt x="1598" y="131"/>
                    <a:pt x="1598" y="131"/>
                    <a:pt x="1598" y="131"/>
                  </a:cubicBezTo>
                  <a:cubicBezTo>
                    <a:pt x="1646" y="131"/>
                    <a:pt x="1692" y="148"/>
                    <a:pt x="173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7" name="稻壳儿春秋广告/盗版必究        原创来源：http://chn.docer.com/works?userid=199329941#!/work_time"/>
            <p:cNvSpPr>
              <a:spLocks noEditPoints="1"/>
            </p:cNvSpPr>
            <p:nvPr/>
          </p:nvSpPr>
          <p:spPr bwMode="auto">
            <a:xfrm>
              <a:off x="5122" y="1082"/>
              <a:ext cx="568" cy="489"/>
            </a:xfrm>
            <a:custGeom>
              <a:avLst/>
              <a:gdLst>
                <a:gd name="T0" fmla="*/ 60 w 271"/>
                <a:gd name="T1" fmla="*/ 70 h 232"/>
                <a:gd name="T2" fmla="*/ 161 w 271"/>
                <a:gd name="T3" fmla="*/ 7 h 232"/>
                <a:gd name="T4" fmla="*/ 235 w 271"/>
                <a:gd name="T5" fmla="*/ 102 h 232"/>
                <a:gd name="T6" fmla="*/ 259 w 271"/>
                <a:gd name="T7" fmla="*/ 175 h 232"/>
                <a:gd name="T8" fmla="*/ 185 w 271"/>
                <a:gd name="T9" fmla="*/ 209 h 232"/>
                <a:gd name="T10" fmla="*/ 90 w 271"/>
                <a:gd name="T11" fmla="*/ 223 h 232"/>
                <a:gd name="T12" fmla="*/ 3 w 271"/>
                <a:gd name="T13" fmla="*/ 131 h 232"/>
                <a:gd name="T14" fmla="*/ 138 w 271"/>
                <a:gd name="T15" fmla="*/ 128 h 232"/>
                <a:gd name="T16" fmla="*/ 137 w 271"/>
                <a:gd name="T17" fmla="*/ 166 h 232"/>
                <a:gd name="T18" fmla="*/ 126 w 271"/>
                <a:gd name="T19" fmla="*/ 112 h 232"/>
                <a:gd name="T20" fmla="*/ 113 w 271"/>
                <a:gd name="T21" fmla="*/ 163 h 232"/>
                <a:gd name="T22" fmla="*/ 126 w 271"/>
                <a:gd name="T23" fmla="*/ 111 h 232"/>
                <a:gd name="T24" fmla="*/ 47 w 271"/>
                <a:gd name="T25" fmla="*/ 147 h 232"/>
                <a:gd name="T26" fmla="*/ 71 w 271"/>
                <a:gd name="T27" fmla="*/ 75 h 232"/>
                <a:gd name="T28" fmla="*/ 9 w 271"/>
                <a:gd name="T29" fmla="*/ 131 h 232"/>
                <a:gd name="T30" fmla="*/ 85 w 271"/>
                <a:gd name="T31" fmla="*/ 217 h 232"/>
                <a:gd name="T32" fmla="*/ 123 w 271"/>
                <a:gd name="T33" fmla="*/ 214 h 232"/>
                <a:gd name="T34" fmla="*/ 99 w 271"/>
                <a:gd name="T35" fmla="*/ 36 h 232"/>
                <a:gd name="T36" fmla="*/ 184 w 271"/>
                <a:gd name="T37" fmla="*/ 85 h 232"/>
                <a:gd name="T38" fmla="*/ 207 w 271"/>
                <a:gd name="T39" fmla="*/ 164 h 232"/>
                <a:gd name="T40" fmla="*/ 195 w 271"/>
                <a:gd name="T41" fmla="*/ 191 h 232"/>
                <a:gd name="T42" fmla="*/ 265 w 271"/>
                <a:gd name="T43" fmla="*/ 158 h 232"/>
                <a:gd name="T44" fmla="*/ 211 w 271"/>
                <a:gd name="T45" fmla="*/ 55 h 232"/>
                <a:gd name="T46" fmla="*/ 99 w 271"/>
                <a:gd name="T47" fmla="*/ 36 h 232"/>
                <a:gd name="T48" fmla="*/ 134 w 271"/>
                <a:gd name="T49" fmla="*/ 194 h 232"/>
                <a:gd name="T50" fmla="*/ 86 w 271"/>
                <a:gd name="T51" fmla="*/ 120 h 232"/>
                <a:gd name="T52" fmla="*/ 177 w 271"/>
                <a:gd name="T53" fmla="*/ 121 h 232"/>
                <a:gd name="T54" fmla="*/ 126 w 271"/>
                <a:gd name="T55" fmla="*/ 182 h 232"/>
                <a:gd name="T56" fmla="*/ 104 w 271"/>
                <a:gd name="T57" fmla="*/ 114 h 232"/>
                <a:gd name="T58" fmla="*/ 163 w 271"/>
                <a:gd name="T59" fmla="*/ 148 h 232"/>
                <a:gd name="T60" fmla="*/ 123 w 271"/>
                <a:gd name="T61" fmla="*/ 172 h 232"/>
                <a:gd name="T62" fmla="*/ 166 w 271"/>
                <a:gd name="T63" fmla="*/ 156 h 232"/>
                <a:gd name="T64" fmla="*/ 103 w 271"/>
                <a:gd name="T65" fmla="*/ 102 h 232"/>
                <a:gd name="T66" fmla="*/ 141 w 271"/>
                <a:gd name="T67" fmla="*/ 191 h 232"/>
                <a:gd name="T68" fmla="*/ 179 w 271"/>
                <a:gd name="T69" fmla="*/ 171 h 232"/>
                <a:gd name="T70" fmla="*/ 188 w 271"/>
                <a:gd name="T71" fmla="*/ 126 h 232"/>
                <a:gd name="T72" fmla="*/ 140 w 271"/>
                <a:gd name="T73" fmla="*/ 72 h 232"/>
                <a:gd name="T74" fmla="*/ 64 w 271"/>
                <a:gd name="T75" fmla="*/ 134 h 232"/>
                <a:gd name="T76" fmla="*/ 113 w 271"/>
                <a:gd name="T77" fmla="*/ 198 h 232"/>
                <a:gd name="T78" fmla="*/ 171 w 271"/>
                <a:gd name="T79" fmla="*/ 191 h 232"/>
                <a:gd name="T80" fmla="*/ 221 w 271"/>
                <a:gd name="T81" fmla="*/ 130 h 232"/>
                <a:gd name="T82" fmla="*/ 148 w 271"/>
                <a:gd name="T83" fmla="*/ 56 h 232"/>
                <a:gd name="T84" fmla="*/ 95 w 271"/>
                <a:gd name="T85" fmla="*/ 67 h 232"/>
                <a:gd name="T86" fmla="*/ 186 w 271"/>
                <a:gd name="T87" fmla="*/ 105 h 232"/>
                <a:gd name="T88" fmla="*/ 189 w 271"/>
                <a:gd name="T89" fmla="*/ 160 h 232"/>
                <a:gd name="T90" fmla="*/ 59 w 271"/>
                <a:gd name="T91" fmla="*/ 197 h 232"/>
                <a:gd name="T92" fmla="*/ 58 w 271"/>
                <a:gd name="T93" fmla="*/ 146 h 232"/>
                <a:gd name="T94" fmla="*/ 121 w 271"/>
                <a:gd name="T95" fmla="*/ 141 h 232"/>
                <a:gd name="T96" fmla="*/ 129 w 271"/>
                <a:gd name="T97" fmla="*/ 13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1" h="232">
                  <a:moveTo>
                    <a:pt x="25" y="84"/>
                  </a:moveTo>
                  <a:cubicBezTo>
                    <a:pt x="29" y="78"/>
                    <a:pt x="37" y="72"/>
                    <a:pt x="49" y="72"/>
                  </a:cubicBezTo>
                  <a:cubicBezTo>
                    <a:pt x="53" y="71"/>
                    <a:pt x="56" y="71"/>
                    <a:pt x="60" y="70"/>
                  </a:cubicBezTo>
                  <a:cubicBezTo>
                    <a:pt x="68" y="69"/>
                    <a:pt x="74" y="65"/>
                    <a:pt x="78" y="57"/>
                  </a:cubicBezTo>
                  <a:cubicBezTo>
                    <a:pt x="87" y="42"/>
                    <a:pt x="96" y="27"/>
                    <a:pt x="110" y="16"/>
                  </a:cubicBezTo>
                  <a:cubicBezTo>
                    <a:pt x="126" y="4"/>
                    <a:pt x="143" y="0"/>
                    <a:pt x="161" y="7"/>
                  </a:cubicBezTo>
                  <a:cubicBezTo>
                    <a:pt x="173" y="11"/>
                    <a:pt x="185" y="15"/>
                    <a:pt x="197" y="21"/>
                  </a:cubicBezTo>
                  <a:cubicBezTo>
                    <a:pt x="210" y="29"/>
                    <a:pt x="219" y="41"/>
                    <a:pt x="217" y="57"/>
                  </a:cubicBezTo>
                  <a:cubicBezTo>
                    <a:pt x="213" y="76"/>
                    <a:pt x="222" y="90"/>
                    <a:pt x="235" y="102"/>
                  </a:cubicBezTo>
                  <a:cubicBezTo>
                    <a:pt x="241" y="107"/>
                    <a:pt x="246" y="112"/>
                    <a:pt x="251" y="117"/>
                  </a:cubicBezTo>
                  <a:cubicBezTo>
                    <a:pt x="264" y="128"/>
                    <a:pt x="269" y="143"/>
                    <a:pt x="270" y="159"/>
                  </a:cubicBezTo>
                  <a:cubicBezTo>
                    <a:pt x="271" y="167"/>
                    <a:pt x="267" y="173"/>
                    <a:pt x="259" y="175"/>
                  </a:cubicBezTo>
                  <a:cubicBezTo>
                    <a:pt x="254" y="177"/>
                    <a:pt x="248" y="178"/>
                    <a:pt x="243" y="179"/>
                  </a:cubicBezTo>
                  <a:cubicBezTo>
                    <a:pt x="223" y="183"/>
                    <a:pt x="204" y="189"/>
                    <a:pt x="190" y="205"/>
                  </a:cubicBezTo>
                  <a:cubicBezTo>
                    <a:pt x="189" y="206"/>
                    <a:pt x="187" y="208"/>
                    <a:pt x="185" y="209"/>
                  </a:cubicBezTo>
                  <a:cubicBezTo>
                    <a:pt x="174" y="212"/>
                    <a:pt x="164" y="217"/>
                    <a:pt x="158" y="227"/>
                  </a:cubicBezTo>
                  <a:cubicBezTo>
                    <a:pt x="155" y="231"/>
                    <a:pt x="151" y="232"/>
                    <a:pt x="147" y="230"/>
                  </a:cubicBezTo>
                  <a:cubicBezTo>
                    <a:pt x="128" y="225"/>
                    <a:pt x="109" y="224"/>
                    <a:pt x="90" y="223"/>
                  </a:cubicBezTo>
                  <a:cubicBezTo>
                    <a:pt x="60" y="222"/>
                    <a:pt x="35" y="209"/>
                    <a:pt x="18" y="183"/>
                  </a:cubicBezTo>
                  <a:cubicBezTo>
                    <a:pt x="15" y="178"/>
                    <a:pt x="12" y="173"/>
                    <a:pt x="9" y="168"/>
                  </a:cubicBezTo>
                  <a:cubicBezTo>
                    <a:pt x="1" y="156"/>
                    <a:pt x="0" y="144"/>
                    <a:pt x="3" y="131"/>
                  </a:cubicBezTo>
                  <a:cubicBezTo>
                    <a:pt x="8" y="116"/>
                    <a:pt x="14" y="101"/>
                    <a:pt x="25" y="84"/>
                  </a:cubicBezTo>
                  <a:moveTo>
                    <a:pt x="126" y="111"/>
                  </a:moveTo>
                  <a:cubicBezTo>
                    <a:pt x="129" y="118"/>
                    <a:pt x="132" y="123"/>
                    <a:pt x="138" y="128"/>
                  </a:cubicBezTo>
                  <a:cubicBezTo>
                    <a:pt x="149" y="137"/>
                    <a:pt x="145" y="155"/>
                    <a:pt x="131" y="158"/>
                  </a:cubicBezTo>
                  <a:cubicBezTo>
                    <a:pt x="129" y="159"/>
                    <a:pt x="126" y="158"/>
                    <a:pt x="124" y="161"/>
                  </a:cubicBezTo>
                  <a:cubicBezTo>
                    <a:pt x="127" y="165"/>
                    <a:pt x="132" y="169"/>
                    <a:pt x="137" y="166"/>
                  </a:cubicBezTo>
                  <a:cubicBezTo>
                    <a:pt x="147" y="160"/>
                    <a:pt x="154" y="150"/>
                    <a:pt x="158" y="139"/>
                  </a:cubicBezTo>
                  <a:cubicBezTo>
                    <a:pt x="159" y="137"/>
                    <a:pt x="158" y="134"/>
                    <a:pt x="157" y="132"/>
                  </a:cubicBezTo>
                  <a:cubicBezTo>
                    <a:pt x="153" y="119"/>
                    <a:pt x="141" y="111"/>
                    <a:pt x="126" y="112"/>
                  </a:cubicBezTo>
                  <a:cubicBezTo>
                    <a:pt x="118" y="108"/>
                    <a:pt x="112" y="112"/>
                    <a:pt x="108" y="118"/>
                  </a:cubicBezTo>
                  <a:cubicBezTo>
                    <a:pt x="103" y="127"/>
                    <a:pt x="97" y="136"/>
                    <a:pt x="100" y="146"/>
                  </a:cubicBezTo>
                  <a:cubicBezTo>
                    <a:pt x="102" y="152"/>
                    <a:pt x="107" y="158"/>
                    <a:pt x="113" y="163"/>
                  </a:cubicBezTo>
                  <a:cubicBezTo>
                    <a:pt x="114" y="158"/>
                    <a:pt x="112" y="153"/>
                    <a:pt x="111" y="149"/>
                  </a:cubicBezTo>
                  <a:cubicBezTo>
                    <a:pt x="106" y="137"/>
                    <a:pt x="110" y="128"/>
                    <a:pt x="118" y="120"/>
                  </a:cubicBezTo>
                  <a:cubicBezTo>
                    <a:pt x="121" y="117"/>
                    <a:pt x="124" y="115"/>
                    <a:pt x="126" y="111"/>
                  </a:cubicBezTo>
                  <a:moveTo>
                    <a:pt x="85" y="217"/>
                  </a:moveTo>
                  <a:cubicBezTo>
                    <a:pt x="84" y="217"/>
                    <a:pt x="82" y="216"/>
                    <a:pt x="81" y="216"/>
                  </a:cubicBezTo>
                  <a:cubicBezTo>
                    <a:pt x="55" y="211"/>
                    <a:pt x="31" y="180"/>
                    <a:pt x="47" y="147"/>
                  </a:cubicBezTo>
                  <a:cubicBezTo>
                    <a:pt x="50" y="141"/>
                    <a:pt x="55" y="136"/>
                    <a:pt x="56" y="129"/>
                  </a:cubicBezTo>
                  <a:cubicBezTo>
                    <a:pt x="59" y="115"/>
                    <a:pt x="64" y="102"/>
                    <a:pt x="69" y="89"/>
                  </a:cubicBezTo>
                  <a:cubicBezTo>
                    <a:pt x="70" y="85"/>
                    <a:pt x="71" y="80"/>
                    <a:pt x="71" y="75"/>
                  </a:cubicBezTo>
                  <a:cubicBezTo>
                    <a:pt x="64" y="77"/>
                    <a:pt x="58" y="77"/>
                    <a:pt x="51" y="77"/>
                  </a:cubicBezTo>
                  <a:cubicBezTo>
                    <a:pt x="41" y="77"/>
                    <a:pt x="34" y="82"/>
                    <a:pt x="28" y="90"/>
                  </a:cubicBezTo>
                  <a:cubicBezTo>
                    <a:pt x="19" y="103"/>
                    <a:pt x="13" y="117"/>
                    <a:pt x="9" y="131"/>
                  </a:cubicBezTo>
                  <a:cubicBezTo>
                    <a:pt x="5" y="141"/>
                    <a:pt x="6" y="151"/>
                    <a:pt x="10" y="159"/>
                  </a:cubicBezTo>
                  <a:cubicBezTo>
                    <a:pt x="23" y="186"/>
                    <a:pt x="42" y="207"/>
                    <a:pt x="71" y="216"/>
                  </a:cubicBezTo>
                  <a:cubicBezTo>
                    <a:pt x="76" y="217"/>
                    <a:pt x="80" y="219"/>
                    <a:pt x="85" y="217"/>
                  </a:cubicBezTo>
                  <a:cubicBezTo>
                    <a:pt x="88" y="219"/>
                    <a:pt x="91" y="219"/>
                    <a:pt x="94" y="219"/>
                  </a:cubicBezTo>
                  <a:cubicBezTo>
                    <a:pt x="108" y="219"/>
                    <a:pt x="123" y="218"/>
                    <a:pt x="137" y="222"/>
                  </a:cubicBezTo>
                  <a:cubicBezTo>
                    <a:pt x="131" y="221"/>
                    <a:pt x="127" y="217"/>
                    <a:pt x="123" y="214"/>
                  </a:cubicBezTo>
                  <a:cubicBezTo>
                    <a:pt x="116" y="208"/>
                    <a:pt x="108" y="208"/>
                    <a:pt x="99" y="211"/>
                  </a:cubicBezTo>
                  <a:cubicBezTo>
                    <a:pt x="95" y="213"/>
                    <a:pt x="90" y="215"/>
                    <a:pt x="85" y="217"/>
                  </a:cubicBezTo>
                  <a:moveTo>
                    <a:pt x="99" y="36"/>
                  </a:moveTo>
                  <a:cubicBezTo>
                    <a:pt x="105" y="35"/>
                    <a:pt x="110" y="34"/>
                    <a:pt x="115" y="34"/>
                  </a:cubicBezTo>
                  <a:cubicBezTo>
                    <a:pt x="135" y="31"/>
                    <a:pt x="145" y="37"/>
                    <a:pt x="153" y="54"/>
                  </a:cubicBezTo>
                  <a:cubicBezTo>
                    <a:pt x="159" y="68"/>
                    <a:pt x="169" y="79"/>
                    <a:pt x="184" y="85"/>
                  </a:cubicBezTo>
                  <a:cubicBezTo>
                    <a:pt x="204" y="94"/>
                    <a:pt x="218" y="108"/>
                    <a:pt x="225" y="128"/>
                  </a:cubicBezTo>
                  <a:cubicBezTo>
                    <a:pt x="228" y="136"/>
                    <a:pt x="228" y="143"/>
                    <a:pt x="222" y="150"/>
                  </a:cubicBezTo>
                  <a:cubicBezTo>
                    <a:pt x="218" y="156"/>
                    <a:pt x="213" y="160"/>
                    <a:pt x="207" y="164"/>
                  </a:cubicBezTo>
                  <a:cubicBezTo>
                    <a:pt x="203" y="166"/>
                    <a:pt x="198" y="169"/>
                    <a:pt x="194" y="172"/>
                  </a:cubicBezTo>
                  <a:cubicBezTo>
                    <a:pt x="184" y="178"/>
                    <a:pt x="179" y="187"/>
                    <a:pt x="177" y="200"/>
                  </a:cubicBezTo>
                  <a:cubicBezTo>
                    <a:pt x="184" y="197"/>
                    <a:pt x="190" y="194"/>
                    <a:pt x="195" y="191"/>
                  </a:cubicBezTo>
                  <a:cubicBezTo>
                    <a:pt x="206" y="183"/>
                    <a:pt x="219" y="179"/>
                    <a:pt x="232" y="177"/>
                  </a:cubicBezTo>
                  <a:cubicBezTo>
                    <a:pt x="239" y="175"/>
                    <a:pt x="247" y="174"/>
                    <a:pt x="255" y="171"/>
                  </a:cubicBezTo>
                  <a:cubicBezTo>
                    <a:pt x="262" y="169"/>
                    <a:pt x="265" y="165"/>
                    <a:pt x="265" y="158"/>
                  </a:cubicBezTo>
                  <a:cubicBezTo>
                    <a:pt x="264" y="144"/>
                    <a:pt x="260" y="131"/>
                    <a:pt x="249" y="122"/>
                  </a:cubicBezTo>
                  <a:cubicBezTo>
                    <a:pt x="245" y="118"/>
                    <a:pt x="241" y="114"/>
                    <a:pt x="237" y="110"/>
                  </a:cubicBezTo>
                  <a:cubicBezTo>
                    <a:pt x="218" y="97"/>
                    <a:pt x="209" y="78"/>
                    <a:pt x="211" y="55"/>
                  </a:cubicBezTo>
                  <a:cubicBezTo>
                    <a:pt x="211" y="41"/>
                    <a:pt x="204" y="33"/>
                    <a:pt x="193" y="26"/>
                  </a:cubicBezTo>
                  <a:cubicBezTo>
                    <a:pt x="183" y="20"/>
                    <a:pt x="172" y="16"/>
                    <a:pt x="161" y="13"/>
                  </a:cubicBezTo>
                  <a:cubicBezTo>
                    <a:pt x="139" y="5"/>
                    <a:pt x="114" y="11"/>
                    <a:pt x="99" y="36"/>
                  </a:cubicBezTo>
                  <a:moveTo>
                    <a:pt x="171" y="191"/>
                  </a:moveTo>
                  <a:cubicBezTo>
                    <a:pt x="160" y="200"/>
                    <a:pt x="151" y="199"/>
                    <a:pt x="142" y="196"/>
                  </a:cubicBezTo>
                  <a:cubicBezTo>
                    <a:pt x="139" y="195"/>
                    <a:pt x="136" y="194"/>
                    <a:pt x="134" y="194"/>
                  </a:cubicBezTo>
                  <a:cubicBezTo>
                    <a:pt x="120" y="194"/>
                    <a:pt x="111" y="185"/>
                    <a:pt x="103" y="176"/>
                  </a:cubicBezTo>
                  <a:cubicBezTo>
                    <a:pt x="100" y="172"/>
                    <a:pt x="96" y="169"/>
                    <a:pt x="93" y="166"/>
                  </a:cubicBezTo>
                  <a:cubicBezTo>
                    <a:pt x="81" y="152"/>
                    <a:pt x="79" y="137"/>
                    <a:pt x="86" y="120"/>
                  </a:cubicBezTo>
                  <a:cubicBezTo>
                    <a:pt x="89" y="113"/>
                    <a:pt x="93" y="106"/>
                    <a:pt x="98" y="100"/>
                  </a:cubicBezTo>
                  <a:cubicBezTo>
                    <a:pt x="101" y="94"/>
                    <a:pt x="106" y="89"/>
                    <a:pt x="113" y="89"/>
                  </a:cubicBezTo>
                  <a:cubicBezTo>
                    <a:pt x="146" y="86"/>
                    <a:pt x="166" y="92"/>
                    <a:pt x="177" y="121"/>
                  </a:cubicBezTo>
                  <a:cubicBezTo>
                    <a:pt x="182" y="135"/>
                    <a:pt x="180" y="147"/>
                    <a:pt x="172" y="159"/>
                  </a:cubicBezTo>
                  <a:cubicBezTo>
                    <a:pt x="169" y="164"/>
                    <a:pt x="165" y="167"/>
                    <a:pt x="163" y="172"/>
                  </a:cubicBezTo>
                  <a:cubicBezTo>
                    <a:pt x="155" y="187"/>
                    <a:pt x="140" y="191"/>
                    <a:pt x="126" y="182"/>
                  </a:cubicBezTo>
                  <a:cubicBezTo>
                    <a:pt x="114" y="174"/>
                    <a:pt x="103" y="164"/>
                    <a:pt x="95" y="151"/>
                  </a:cubicBezTo>
                  <a:cubicBezTo>
                    <a:pt x="93" y="147"/>
                    <a:pt x="91" y="144"/>
                    <a:pt x="93" y="140"/>
                  </a:cubicBezTo>
                  <a:cubicBezTo>
                    <a:pt x="95" y="130"/>
                    <a:pt x="98" y="121"/>
                    <a:pt x="104" y="114"/>
                  </a:cubicBezTo>
                  <a:cubicBezTo>
                    <a:pt x="108" y="110"/>
                    <a:pt x="112" y="106"/>
                    <a:pt x="117" y="105"/>
                  </a:cubicBezTo>
                  <a:cubicBezTo>
                    <a:pt x="132" y="104"/>
                    <a:pt x="146" y="107"/>
                    <a:pt x="157" y="119"/>
                  </a:cubicBezTo>
                  <a:cubicBezTo>
                    <a:pt x="166" y="128"/>
                    <a:pt x="168" y="139"/>
                    <a:pt x="163" y="148"/>
                  </a:cubicBezTo>
                  <a:cubicBezTo>
                    <a:pt x="159" y="155"/>
                    <a:pt x="154" y="161"/>
                    <a:pt x="148" y="167"/>
                  </a:cubicBezTo>
                  <a:cubicBezTo>
                    <a:pt x="142" y="174"/>
                    <a:pt x="136" y="175"/>
                    <a:pt x="128" y="173"/>
                  </a:cubicBezTo>
                  <a:cubicBezTo>
                    <a:pt x="126" y="172"/>
                    <a:pt x="125" y="171"/>
                    <a:pt x="123" y="172"/>
                  </a:cubicBezTo>
                  <a:cubicBezTo>
                    <a:pt x="126" y="175"/>
                    <a:pt x="129" y="177"/>
                    <a:pt x="133" y="179"/>
                  </a:cubicBezTo>
                  <a:cubicBezTo>
                    <a:pt x="143" y="183"/>
                    <a:pt x="152" y="179"/>
                    <a:pt x="157" y="169"/>
                  </a:cubicBezTo>
                  <a:cubicBezTo>
                    <a:pt x="159" y="164"/>
                    <a:pt x="162" y="160"/>
                    <a:pt x="166" y="156"/>
                  </a:cubicBezTo>
                  <a:cubicBezTo>
                    <a:pt x="180" y="138"/>
                    <a:pt x="173" y="107"/>
                    <a:pt x="152" y="98"/>
                  </a:cubicBezTo>
                  <a:cubicBezTo>
                    <a:pt x="143" y="94"/>
                    <a:pt x="133" y="92"/>
                    <a:pt x="122" y="92"/>
                  </a:cubicBezTo>
                  <a:cubicBezTo>
                    <a:pt x="114" y="92"/>
                    <a:pt x="108" y="95"/>
                    <a:pt x="103" y="102"/>
                  </a:cubicBezTo>
                  <a:cubicBezTo>
                    <a:pt x="99" y="108"/>
                    <a:pt x="95" y="114"/>
                    <a:pt x="92" y="121"/>
                  </a:cubicBezTo>
                  <a:cubicBezTo>
                    <a:pt x="84" y="136"/>
                    <a:pt x="87" y="152"/>
                    <a:pt x="99" y="165"/>
                  </a:cubicBezTo>
                  <a:cubicBezTo>
                    <a:pt x="111" y="177"/>
                    <a:pt x="123" y="189"/>
                    <a:pt x="141" y="191"/>
                  </a:cubicBezTo>
                  <a:cubicBezTo>
                    <a:pt x="142" y="191"/>
                    <a:pt x="142" y="191"/>
                    <a:pt x="143" y="191"/>
                  </a:cubicBezTo>
                  <a:cubicBezTo>
                    <a:pt x="149" y="193"/>
                    <a:pt x="155" y="195"/>
                    <a:pt x="162" y="190"/>
                  </a:cubicBezTo>
                  <a:cubicBezTo>
                    <a:pt x="169" y="185"/>
                    <a:pt x="179" y="183"/>
                    <a:pt x="179" y="171"/>
                  </a:cubicBezTo>
                  <a:cubicBezTo>
                    <a:pt x="179" y="167"/>
                    <a:pt x="181" y="162"/>
                    <a:pt x="184" y="159"/>
                  </a:cubicBezTo>
                  <a:cubicBezTo>
                    <a:pt x="187" y="155"/>
                    <a:pt x="188" y="151"/>
                    <a:pt x="187" y="146"/>
                  </a:cubicBezTo>
                  <a:cubicBezTo>
                    <a:pt x="187" y="140"/>
                    <a:pt x="187" y="133"/>
                    <a:pt x="188" y="126"/>
                  </a:cubicBezTo>
                  <a:cubicBezTo>
                    <a:pt x="188" y="123"/>
                    <a:pt x="188" y="119"/>
                    <a:pt x="186" y="116"/>
                  </a:cubicBezTo>
                  <a:cubicBezTo>
                    <a:pt x="179" y="105"/>
                    <a:pt x="174" y="93"/>
                    <a:pt x="162" y="87"/>
                  </a:cubicBezTo>
                  <a:cubicBezTo>
                    <a:pt x="154" y="82"/>
                    <a:pt x="147" y="77"/>
                    <a:pt x="140" y="72"/>
                  </a:cubicBezTo>
                  <a:cubicBezTo>
                    <a:pt x="126" y="64"/>
                    <a:pt x="113" y="65"/>
                    <a:pt x="99" y="71"/>
                  </a:cubicBezTo>
                  <a:cubicBezTo>
                    <a:pt x="82" y="78"/>
                    <a:pt x="72" y="87"/>
                    <a:pt x="73" y="106"/>
                  </a:cubicBezTo>
                  <a:cubicBezTo>
                    <a:pt x="73" y="116"/>
                    <a:pt x="73" y="127"/>
                    <a:pt x="64" y="134"/>
                  </a:cubicBezTo>
                  <a:cubicBezTo>
                    <a:pt x="61" y="137"/>
                    <a:pt x="63" y="141"/>
                    <a:pt x="64" y="144"/>
                  </a:cubicBezTo>
                  <a:cubicBezTo>
                    <a:pt x="69" y="159"/>
                    <a:pt x="78" y="170"/>
                    <a:pt x="90" y="179"/>
                  </a:cubicBezTo>
                  <a:cubicBezTo>
                    <a:pt x="99" y="184"/>
                    <a:pt x="107" y="190"/>
                    <a:pt x="113" y="198"/>
                  </a:cubicBezTo>
                  <a:cubicBezTo>
                    <a:pt x="115" y="201"/>
                    <a:pt x="118" y="203"/>
                    <a:pt x="122" y="204"/>
                  </a:cubicBezTo>
                  <a:cubicBezTo>
                    <a:pt x="132" y="205"/>
                    <a:pt x="142" y="207"/>
                    <a:pt x="152" y="208"/>
                  </a:cubicBezTo>
                  <a:cubicBezTo>
                    <a:pt x="162" y="209"/>
                    <a:pt x="166" y="205"/>
                    <a:pt x="171" y="191"/>
                  </a:cubicBezTo>
                  <a:moveTo>
                    <a:pt x="187" y="168"/>
                  </a:moveTo>
                  <a:cubicBezTo>
                    <a:pt x="199" y="163"/>
                    <a:pt x="211" y="157"/>
                    <a:pt x="219" y="147"/>
                  </a:cubicBezTo>
                  <a:cubicBezTo>
                    <a:pt x="222" y="141"/>
                    <a:pt x="224" y="136"/>
                    <a:pt x="221" y="130"/>
                  </a:cubicBezTo>
                  <a:cubicBezTo>
                    <a:pt x="215" y="119"/>
                    <a:pt x="210" y="108"/>
                    <a:pt x="199" y="100"/>
                  </a:cubicBezTo>
                  <a:cubicBezTo>
                    <a:pt x="195" y="97"/>
                    <a:pt x="191" y="94"/>
                    <a:pt x="186" y="92"/>
                  </a:cubicBezTo>
                  <a:cubicBezTo>
                    <a:pt x="168" y="86"/>
                    <a:pt x="156" y="74"/>
                    <a:pt x="148" y="56"/>
                  </a:cubicBezTo>
                  <a:cubicBezTo>
                    <a:pt x="145" y="48"/>
                    <a:pt x="139" y="42"/>
                    <a:pt x="131" y="40"/>
                  </a:cubicBezTo>
                  <a:cubicBezTo>
                    <a:pt x="107" y="32"/>
                    <a:pt x="81" y="50"/>
                    <a:pt x="79" y="76"/>
                  </a:cubicBezTo>
                  <a:cubicBezTo>
                    <a:pt x="85" y="73"/>
                    <a:pt x="90" y="70"/>
                    <a:pt x="95" y="67"/>
                  </a:cubicBezTo>
                  <a:cubicBezTo>
                    <a:pt x="111" y="60"/>
                    <a:pt x="127" y="58"/>
                    <a:pt x="142" y="69"/>
                  </a:cubicBezTo>
                  <a:cubicBezTo>
                    <a:pt x="144" y="71"/>
                    <a:pt x="146" y="72"/>
                    <a:pt x="149" y="73"/>
                  </a:cubicBezTo>
                  <a:cubicBezTo>
                    <a:pt x="164" y="80"/>
                    <a:pt x="176" y="91"/>
                    <a:pt x="186" y="105"/>
                  </a:cubicBezTo>
                  <a:cubicBezTo>
                    <a:pt x="191" y="113"/>
                    <a:pt x="196" y="121"/>
                    <a:pt x="193" y="132"/>
                  </a:cubicBezTo>
                  <a:cubicBezTo>
                    <a:pt x="192" y="135"/>
                    <a:pt x="193" y="139"/>
                    <a:pt x="194" y="142"/>
                  </a:cubicBezTo>
                  <a:cubicBezTo>
                    <a:pt x="195" y="149"/>
                    <a:pt x="193" y="155"/>
                    <a:pt x="189" y="160"/>
                  </a:cubicBezTo>
                  <a:cubicBezTo>
                    <a:pt x="188" y="162"/>
                    <a:pt x="186" y="164"/>
                    <a:pt x="187" y="168"/>
                  </a:cubicBezTo>
                  <a:moveTo>
                    <a:pt x="56" y="145"/>
                  </a:moveTo>
                  <a:cubicBezTo>
                    <a:pt x="43" y="160"/>
                    <a:pt x="46" y="184"/>
                    <a:pt x="59" y="197"/>
                  </a:cubicBezTo>
                  <a:cubicBezTo>
                    <a:pt x="75" y="212"/>
                    <a:pt x="83" y="212"/>
                    <a:pt x="107" y="201"/>
                  </a:cubicBezTo>
                  <a:cubicBezTo>
                    <a:pt x="103" y="196"/>
                    <a:pt x="99" y="191"/>
                    <a:pt x="94" y="188"/>
                  </a:cubicBezTo>
                  <a:cubicBezTo>
                    <a:pt x="77" y="178"/>
                    <a:pt x="65" y="164"/>
                    <a:pt x="58" y="146"/>
                  </a:cubicBezTo>
                  <a:cubicBezTo>
                    <a:pt x="58" y="145"/>
                    <a:pt x="57" y="145"/>
                    <a:pt x="56" y="145"/>
                  </a:cubicBezTo>
                  <a:moveTo>
                    <a:pt x="124" y="133"/>
                  </a:moveTo>
                  <a:cubicBezTo>
                    <a:pt x="123" y="135"/>
                    <a:pt x="121" y="138"/>
                    <a:pt x="121" y="141"/>
                  </a:cubicBezTo>
                  <a:cubicBezTo>
                    <a:pt x="121" y="144"/>
                    <a:pt x="119" y="149"/>
                    <a:pt x="124" y="150"/>
                  </a:cubicBezTo>
                  <a:cubicBezTo>
                    <a:pt x="128" y="151"/>
                    <a:pt x="132" y="150"/>
                    <a:pt x="135" y="146"/>
                  </a:cubicBezTo>
                  <a:cubicBezTo>
                    <a:pt x="138" y="142"/>
                    <a:pt x="134" y="132"/>
                    <a:pt x="129" y="130"/>
                  </a:cubicBezTo>
                  <a:cubicBezTo>
                    <a:pt x="127" y="129"/>
                    <a:pt x="126" y="131"/>
                    <a:pt x="124"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grpSp>
      <p:sp>
        <p:nvSpPr>
          <p:cNvPr id="18" name="稻壳儿春秋广告/盗版必究        原创来源：http://chn.docer.com/works?userid=199329941#!/work_time"/>
          <p:cNvSpPr txBox="1"/>
          <p:nvPr/>
        </p:nvSpPr>
        <p:spPr>
          <a:xfrm>
            <a:off x="5262185" y="458023"/>
            <a:ext cx="1722238" cy="398780"/>
          </a:xfrm>
          <a:prstGeom prst="rect">
            <a:avLst/>
          </a:prstGeom>
          <a:noFill/>
        </p:spPr>
        <p:txBody>
          <a:bodyPr wrap="square" rtlCol="0">
            <a:spAutoFit/>
          </a:bodyPr>
          <a:lstStyle/>
          <a:p>
            <a:pPr algn="ctr"/>
            <a:r>
              <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rPr>
              <a:t>功能需求</a:t>
            </a:r>
            <a:endPar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6" name="稻壳儿春秋广告/盗版必究        原创来源：http://chn.docer.com/works?userid=199329941#!/work_time"/>
          <p:cNvSpPr/>
          <p:nvPr/>
        </p:nvSpPr>
        <p:spPr bwMode="auto">
          <a:xfrm>
            <a:off x="1679013" y="1867548"/>
            <a:ext cx="1972314" cy="706991"/>
          </a:xfrm>
          <a:custGeom>
            <a:avLst/>
            <a:gdLst>
              <a:gd name="T0" fmla="*/ 43 w 733"/>
              <a:gd name="T1" fmla="*/ 58 h 261"/>
              <a:gd name="T2" fmla="*/ 136 w 733"/>
              <a:gd name="T3" fmla="*/ 152 h 261"/>
              <a:gd name="T4" fmla="*/ 98 w 733"/>
              <a:gd name="T5" fmla="*/ 192 h 261"/>
              <a:gd name="T6" fmla="*/ 62 w 733"/>
              <a:gd name="T7" fmla="*/ 230 h 261"/>
              <a:gd name="T8" fmla="*/ 60 w 733"/>
              <a:gd name="T9" fmla="*/ 232 h 261"/>
              <a:gd name="T10" fmla="*/ 53 w 733"/>
              <a:gd name="T11" fmla="*/ 240 h 261"/>
              <a:gd name="T12" fmla="*/ 67 w 733"/>
              <a:gd name="T13" fmla="*/ 247 h 261"/>
              <a:gd name="T14" fmla="*/ 69 w 733"/>
              <a:gd name="T15" fmla="*/ 247 h 261"/>
              <a:gd name="T16" fmla="*/ 87 w 733"/>
              <a:gd name="T17" fmla="*/ 246 h 261"/>
              <a:gd name="T18" fmla="*/ 571 w 733"/>
              <a:gd name="T19" fmla="*/ 248 h 261"/>
              <a:gd name="T20" fmla="*/ 605 w 733"/>
              <a:gd name="T21" fmla="*/ 249 h 261"/>
              <a:gd name="T22" fmla="*/ 611 w 733"/>
              <a:gd name="T23" fmla="*/ 248 h 261"/>
              <a:gd name="T24" fmla="*/ 618 w 733"/>
              <a:gd name="T25" fmla="*/ 241 h 261"/>
              <a:gd name="T26" fmla="*/ 664 w 733"/>
              <a:gd name="T27" fmla="*/ 199 h 261"/>
              <a:gd name="T28" fmla="*/ 702 w 733"/>
              <a:gd name="T29" fmla="*/ 164 h 261"/>
              <a:gd name="T30" fmla="*/ 705 w 733"/>
              <a:gd name="T31" fmla="*/ 161 h 261"/>
              <a:gd name="T32" fmla="*/ 716 w 733"/>
              <a:gd name="T33" fmla="*/ 152 h 261"/>
              <a:gd name="T34" fmla="*/ 615 w 733"/>
              <a:gd name="T35" fmla="*/ 37 h 261"/>
              <a:gd name="T36" fmla="*/ 0 w 733"/>
              <a:gd name="T37" fmla="*/ 15 h 261"/>
              <a:gd name="T38" fmla="*/ 598 w 733"/>
              <a:gd name="T39" fmla="*/ 26 h 261"/>
              <a:gd name="T40" fmla="*/ 649 w 733"/>
              <a:gd name="T41" fmla="*/ 60 h 261"/>
              <a:gd name="T42" fmla="*/ 705 w 733"/>
              <a:gd name="T43" fmla="*/ 121 h 261"/>
              <a:gd name="T44" fmla="*/ 711 w 733"/>
              <a:gd name="T45" fmla="*/ 172 h 261"/>
              <a:gd name="T46" fmla="*/ 580 w 733"/>
              <a:gd name="T47" fmla="*/ 259 h 261"/>
              <a:gd name="T48" fmla="*/ 469 w 733"/>
              <a:gd name="T49" fmla="*/ 254 h 261"/>
              <a:gd name="T50" fmla="*/ 102 w 733"/>
              <a:gd name="T51" fmla="*/ 258 h 261"/>
              <a:gd name="T52" fmla="*/ 70 w 733"/>
              <a:gd name="T53" fmla="*/ 259 h 261"/>
              <a:gd name="T54" fmla="*/ 57 w 733"/>
              <a:gd name="T55" fmla="*/ 259 h 261"/>
              <a:gd name="T56" fmla="*/ 87 w 733"/>
              <a:gd name="T57" fmla="*/ 187 h 261"/>
              <a:gd name="T58" fmla="*/ 120 w 733"/>
              <a:gd name="T59" fmla="*/ 152 h 261"/>
              <a:gd name="T60" fmla="*/ 77 w 733"/>
              <a:gd name="T61" fmla="*/ 111 h 261"/>
              <a:gd name="T62" fmla="*/ 4 w 733"/>
              <a:gd name="T63" fmla="*/ 3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3" h="261">
                <a:moveTo>
                  <a:pt x="4" y="30"/>
                </a:moveTo>
                <a:cubicBezTo>
                  <a:pt x="21" y="26"/>
                  <a:pt x="33" y="48"/>
                  <a:pt x="43" y="58"/>
                </a:cubicBezTo>
                <a:cubicBezTo>
                  <a:pt x="57" y="73"/>
                  <a:pt x="71" y="87"/>
                  <a:pt x="85" y="101"/>
                </a:cubicBezTo>
                <a:cubicBezTo>
                  <a:pt x="102" y="118"/>
                  <a:pt x="119" y="135"/>
                  <a:pt x="136" y="152"/>
                </a:cubicBezTo>
                <a:cubicBezTo>
                  <a:pt x="129" y="159"/>
                  <a:pt x="122" y="166"/>
                  <a:pt x="115" y="174"/>
                </a:cubicBezTo>
                <a:cubicBezTo>
                  <a:pt x="109" y="180"/>
                  <a:pt x="103" y="186"/>
                  <a:pt x="98" y="192"/>
                </a:cubicBezTo>
                <a:cubicBezTo>
                  <a:pt x="88" y="202"/>
                  <a:pt x="79" y="212"/>
                  <a:pt x="69" y="222"/>
                </a:cubicBezTo>
                <a:cubicBezTo>
                  <a:pt x="62" y="230"/>
                  <a:pt x="62" y="230"/>
                  <a:pt x="62" y="230"/>
                </a:cubicBezTo>
                <a:cubicBezTo>
                  <a:pt x="60" y="232"/>
                  <a:pt x="60" y="232"/>
                  <a:pt x="60" y="232"/>
                </a:cubicBezTo>
                <a:cubicBezTo>
                  <a:pt x="60" y="232"/>
                  <a:pt x="60" y="232"/>
                  <a:pt x="60" y="232"/>
                </a:cubicBezTo>
                <a:cubicBezTo>
                  <a:pt x="58" y="234"/>
                  <a:pt x="58" y="234"/>
                  <a:pt x="58" y="234"/>
                </a:cubicBezTo>
                <a:cubicBezTo>
                  <a:pt x="53" y="240"/>
                  <a:pt x="53" y="240"/>
                  <a:pt x="53" y="240"/>
                </a:cubicBezTo>
                <a:cubicBezTo>
                  <a:pt x="50" y="244"/>
                  <a:pt x="47" y="248"/>
                  <a:pt x="46" y="250"/>
                </a:cubicBezTo>
                <a:cubicBezTo>
                  <a:pt x="55" y="249"/>
                  <a:pt x="62" y="248"/>
                  <a:pt x="67" y="247"/>
                </a:cubicBezTo>
                <a:cubicBezTo>
                  <a:pt x="68" y="247"/>
                  <a:pt x="68" y="247"/>
                  <a:pt x="68" y="247"/>
                </a:cubicBezTo>
                <a:cubicBezTo>
                  <a:pt x="69" y="247"/>
                  <a:pt x="69" y="247"/>
                  <a:pt x="69" y="247"/>
                </a:cubicBezTo>
                <a:cubicBezTo>
                  <a:pt x="73" y="247"/>
                  <a:pt x="73" y="247"/>
                  <a:pt x="73" y="247"/>
                </a:cubicBezTo>
                <a:cubicBezTo>
                  <a:pt x="87" y="246"/>
                  <a:pt x="87" y="246"/>
                  <a:pt x="87" y="246"/>
                </a:cubicBezTo>
                <a:cubicBezTo>
                  <a:pt x="97" y="245"/>
                  <a:pt x="106" y="245"/>
                  <a:pt x="116" y="244"/>
                </a:cubicBezTo>
                <a:cubicBezTo>
                  <a:pt x="266" y="236"/>
                  <a:pt x="419" y="243"/>
                  <a:pt x="571" y="248"/>
                </a:cubicBezTo>
                <a:cubicBezTo>
                  <a:pt x="594" y="249"/>
                  <a:pt x="594" y="249"/>
                  <a:pt x="594" y="249"/>
                </a:cubicBezTo>
                <a:cubicBezTo>
                  <a:pt x="605" y="249"/>
                  <a:pt x="605" y="249"/>
                  <a:pt x="605" y="249"/>
                </a:cubicBezTo>
                <a:cubicBezTo>
                  <a:pt x="608" y="250"/>
                  <a:pt x="608" y="250"/>
                  <a:pt x="608" y="250"/>
                </a:cubicBezTo>
                <a:cubicBezTo>
                  <a:pt x="611" y="248"/>
                  <a:pt x="611" y="248"/>
                  <a:pt x="611" y="248"/>
                </a:cubicBezTo>
                <a:cubicBezTo>
                  <a:pt x="611" y="248"/>
                  <a:pt x="613" y="246"/>
                  <a:pt x="614" y="245"/>
                </a:cubicBezTo>
                <a:cubicBezTo>
                  <a:pt x="618" y="241"/>
                  <a:pt x="618" y="241"/>
                  <a:pt x="618" y="241"/>
                </a:cubicBezTo>
                <a:cubicBezTo>
                  <a:pt x="633" y="227"/>
                  <a:pt x="633" y="227"/>
                  <a:pt x="633" y="227"/>
                </a:cubicBezTo>
                <a:cubicBezTo>
                  <a:pt x="664" y="199"/>
                  <a:pt x="664" y="199"/>
                  <a:pt x="664" y="199"/>
                </a:cubicBezTo>
                <a:cubicBezTo>
                  <a:pt x="694" y="171"/>
                  <a:pt x="694" y="171"/>
                  <a:pt x="694" y="171"/>
                </a:cubicBezTo>
                <a:cubicBezTo>
                  <a:pt x="702" y="164"/>
                  <a:pt x="702" y="164"/>
                  <a:pt x="702" y="164"/>
                </a:cubicBezTo>
                <a:cubicBezTo>
                  <a:pt x="704" y="162"/>
                  <a:pt x="704" y="162"/>
                  <a:pt x="704" y="162"/>
                </a:cubicBezTo>
                <a:cubicBezTo>
                  <a:pt x="705" y="161"/>
                  <a:pt x="705" y="161"/>
                  <a:pt x="705" y="161"/>
                </a:cubicBezTo>
                <a:cubicBezTo>
                  <a:pt x="707" y="160"/>
                  <a:pt x="707" y="160"/>
                  <a:pt x="707" y="160"/>
                </a:cubicBezTo>
                <a:cubicBezTo>
                  <a:pt x="716" y="152"/>
                  <a:pt x="716" y="152"/>
                  <a:pt x="716" y="152"/>
                </a:cubicBezTo>
                <a:cubicBezTo>
                  <a:pt x="710" y="143"/>
                  <a:pt x="687" y="118"/>
                  <a:pt x="670" y="98"/>
                </a:cubicBezTo>
                <a:cubicBezTo>
                  <a:pt x="652" y="78"/>
                  <a:pt x="634" y="57"/>
                  <a:pt x="615" y="37"/>
                </a:cubicBezTo>
                <a:cubicBezTo>
                  <a:pt x="590" y="35"/>
                  <a:pt x="564" y="34"/>
                  <a:pt x="539" y="32"/>
                </a:cubicBezTo>
                <a:cubicBezTo>
                  <a:pt x="359" y="21"/>
                  <a:pt x="175" y="9"/>
                  <a:pt x="0" y="15"/>
                </a:cubicBezTo>
                <a:cubicBezTo>
                  <a:pt x="9" y="4"/>
                  <a:pt x="38" y="8"/>
                  <a:pt x="55" y="7"/>
                </a:cubicBezTo>
                <a:cubicBezTo>
                  <a:pt x="229" y="0"/>
                  <a:pt x="422" y="13"/>
                  <a:pt x="598" y="26"/>
                </a:cubicBezTo>
                <a:cubicBezTo>
                  <a:pt x="604" y="27"/>
                  <a:pt x="612" y="27"/>
                  <a:pt x="619" y="28"/>
                </a:cubicBezTo>
                <a:cubicBezTo>
                  <a:pt x="629" y="38"/>
                  <a:pt x="639" y="49"/>
                  <a:pt x="649" y="60"/>
                </a:cubicBezTo>
                <a:cubicBezTo>
                  <a:pt x="658" y="70"/>
                  <a:pt x="667" y="81"/>
                  <a:pt x="677" y="91"/>
                </a:cubicBezTo>
                <a:cubicBezTo>
                  <a:pt x="705" y="121"/>
                  <a:pt x="705" y="121"/>
                  <a:pt x="705" y="121"/>
                </a:cubicBezTo>
                <a:cubicBezTo>
                  <a:pt x="714" y="132"/>
                  <a:pt x="724" y="142"/>
                  <a:pt x="733" y="152"/>
                </a:cubicBezTo>
                <a:cubicBezTo>
                  <a:pt x="725" y="158"/>
                  <a:pt x="718" y="165"/>
                  <a:pt x="711" y="172"/>
                </a:cubicBezTo>
                <a:cubicBezTo>
                  <a:pt x="679" y="201"/>
                  <a:pt x="646" y="230"/>
                  <a:pt x="613" y="260"/>
                </a:cubicBezTo>
                <a:cubicBezTo>
                  <a:pt x="606" y="260"/>
                  <a:pt x="592" y="259"/>
                  <a:pt x="580" y="259"/>
                </a:cubicBezTo>
                <a:cubicBezTo>
                  <a:pt x="568" y="258"/>
                  <a:pt x="556" y="258"/>
                  <a:pt x="543" y="257"/>
                </a:cubicBezTo>
                <a:cubicBezTo>
                  <a:pt x="519" y="256"/>
                  <a:pt x="494" y="255"/>
                  <a:pt x="469" y="254"/>
                </a:cubicBezTo>
                <a:cubicBezTo>
                  <a:pt x="419" y="253"/>
                  <a:pt x="368" y="252"/>
                  <a:pt x="316" y="252"/>
                </a:cubicBezTo>
                <a:cubicBezTo>
                  <a:pt x="245" y="252"/>
                  <a:pt x="174" y="255"/>
                  <a:pt x="102" y="258"/>
                </a:cubicBezTo>
                <a:cubicBezTo>
                  <a:pt x="93" y="258"/>
                  <a:pt x="85" y="258"/>
                  <a:pt x="76" y="259"/>
                </a:cubicBezTo>
                <a:cubicBezTo>
                  <a:pt x="70" y="259"/>
                  <a:pt x="70" y="259"/>
                  <a:pt x="70" y="259"/>
                </a:cubicBezTo>
                <a:cubicBezTo>
                  <a:pt x="66" y="259"/>
                  <a:pt x="66" y="259"/>
                  <a:pt x="66" y="259"/>
                </a:cubicBezTo>
                <a:cubicBezTo>
                  <a:pt x="57" y="259"/>
                  <a:pt x="57" y="259"/>
                  <a:pt x="57" y="259"/>
                </a:cubicBezTo>
                <a:cubicBezTo>
                  <a:pt x="45" y="260"/>
                  <a:pt x="32" y="260"/>
                  <a:pt x="20" y="261"/>
                </a:cubicBezTo>
                <a:cubicBezTo>
                  <a:pt x="42" y="236"/>
                  <a:pt x="65" y="212"/>
                  <a:pt x="87" y="187"/>
                </a:cubicBezTo>
                <a:cubicBezTo>
                  <a:pt x="92" y="181"/>
                  <a:pt x="98" y="175"/>
                  <a:pt x="103" y="170"/>
                </a:cubicBezTo>
                <a:cubicBezTo>
                  <a:pt x="109" y="164"/>
                  <a:pt x="114" y="158"/>
                  <a:pt x="120" y="152"/>
                </a:cubicBezTo>
                <a:cubicBezTo>
                  <a:pt x="112" y="145"/>
                  <a:pt x="105" y="138"/>
                  <a:pt x="98" y="131"/>
                </a:cubicBezTo>
                <a:cubicBezTo>
                  <a:pt x="91" y="124"/>
                  <a:pt x="84" y="118"/>
                  <a:pt x="77" y="111"/>
                </a:cubicBezTo>
                <a:cubicBezTo>
                  <a:pt x="63" y="97"/>
                  <a:pt x="49" y="84"/>
                  <a:pt x="35" y="69"/>
                </a:cubicBezTo>
                <a:cubicBezTo>
                  <a:pt x="24" y="58"/>
                  <a:pt x="7" y="47"/>
                  <a:pt x="4" y="30"/>
                </a:cubicBezTo>
                <a:close/>
              </a:path>
            </a:pathLst>
          </a:custGeom>
          <a:solidFill>
            <a:schemeClr val="bg2">
              <a:lumMod val="25000"/>
            </a:schemeClr>
          </a:solidFill>
          <a:ln>
            <a:noFill/>
          </a:ln>
        </p:spPr>
        <p:txBody>
          <a:bodyPr vert="horz" wrap="square" lIns="91440" tIns="45720" rIns="91440" bIns="45720" numCol="1" anchor="ctr" anchorCtr="0" compatLnSpc="1"/>
          <a:lstStyle/>
          <a:p>
            <a:pPr algn="ctr"/>
            <a:r>
              <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rPr>
              <a:t>一</a:t>
            </a:r>
            <a:endPar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28" name="稻壳儿春秋广告/盗版必究        原创来源：http://chn.docer.com/works?userid=199329941#!/work_time"/>
          <p:cNvSpPr txBox="1"/>
          <p:nvPr/>
        </p:nvSpPr>
        <p:spPr>
          <a:xfrm>
            <a:off x="1621155" y="2661285"/>
            <a:ext cx="3049905" cy="645160"/>
          </a:xfrm>
          <a:prstGeom prst="rect">
            <a:avLst/>
          </a:prstGeom>
          <a:noFill/>
        </p:spPr>
        <p:txBody>
          <a:bodyPr wrap="square" rtlCol="0">
            <a:spAutoFit/>
          </a:bodyPr>
          <a:lstStyle/>
          <a:p>
            <a:r>
              <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rPr>
              <a:t>系统应提供手机拍照和手动上传图片两种上传图片方式</a:t>
            </a:r>
            <a:endPar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32" name="稻壳儿春秋广告/盗版必究        原创来源：http://chn.docer.com/works?userid=199329941#!/work_time"/>
          <p:cNvSpPr/>
          <p:nvPr/>
        </p:nvSpPr>
        <p:spPr bwMode="auto">
          <a:xfrm>
            <a:off x="7011301" y="1867548"/>
            <a:ext cx="1972314" cy="706991"/>
          </a:xfrm>
          <a:custGeom>
            <a:avLst/>
            <a:gdLst>
              <a:gd name="T0" fmla="*/ 43 w 733"/>
              <a:gd name="T1" fmla="*/ 58 h 261"/>
              <a:gd name="T2" fmla="*/ 136 w 733"/>
              <a:gd name="T3" fmla="*/ 152 h 261"/>
              <a:gd name="T4" fmla="*/ 98 w 733"/>
              <a:gd name="T5" fmla="*/ 192 h 261"/>
              <a:gd name="T6" fmla="*/ 62 w 733"/>
              <a:gd name="T7" fmla="*/ 230 h 261"/>
              <a:gd name="T8" fmla="*/ 60 w 733"/>
              <a:gd name="T9" fmla="*/ 232 h 261"/>
              <a:gd name="T10" fmla="*/ 53 w 733"/>
              <a:gd name="T11" fmla="*/ 240 h 261"/>
              <a:gd name="T12" fmla="*/ 67 w 733"/>
              <a:gd name="T13" fmla="*/ 247 h 261"/>
              <a:gd name="T14" fmla="*/ 69 w 733"/>
              <a:gd name="T15" fmla="*/ 247 h 261"/>
              <a:gd name="T16" fmla="*/ 87 w 733"/>
              <a:gd name="T17" fmla="*/ 246 h 261"/>
              <a:gd name="T18" fmla="*/ 571 w 733"/>
              <a:gd name="T19" fmla="*/ 248 h 261"/>
              <a:gd name="T20" fmla="*/ 605 w 733"/>
              <a:gd name="T21" fmla="*/ 249 h 261"/>
              <a:gd name="T22" fmla="*/ 611 w 733"/>
              <a:gd name="T23" fmla="*/ 248 h 261"/>
              <a:gd name="T24" fmla="*/ 618 w 733"/>
              <a:gd name="T25" fmla="*/ 241 h 261"/>
              <a:gd name="T26" fmla="*/ 664 w 733"/>
              <a:gd name="T27" fmla="*/ 199 h 261"/>
              <a:gd name="T28" fmla="*/ 702 w 733"/>
              <a:gd name="T29" fmla="*/ 164 h 261"/>
              <a:gd name="T30" fmla="*/ 705 w 733"/>
              <a:gd name="T31" fmla="*/ 161 h 261"/>
              <a:gd name="T32" fmla="*/ 716 w 733"/>
              <a:gd name="T33" fmla="*/ 152 h 261"/>
              <a:gd name="T34" fmla="*/ 615 w 733"/>
              <a:gd name="T35" fmla="*/ 37 h 261"/>
              <a:gd name="T36" fmla="*/ 0 w 733"/>
              <a:gd name="T37" fmla="*/ 15 h 261"/>
              <a:gd name="T38" fmla="*/ 598 w 733"/>
              <a:gd name="T39" fmla="*/ 26 h 261"/>
              <a:gd name="T40" fmla="*/ 649 w 733"/>
              <a:gd name="T41" fmla="*/ 60 h 261"/>
              <a:gd name="T42" fmla="*/ 705 w 733"/>
              <a:gd name="T43" fmla="*/ 121 h 261"/>
              <a:gd name="T44" fmla="*/ 711 w 733"/>
              <a:gd name="T45" fmla="*/ 172 h 261"/>
              <a:gd name="T46" fmla="*/ 580 w 733"/>
              <a:gd name="T47" fmla="*/ 259 h 261"/>
              <a:gd name="T48" fmla="*/ 469 w 733"/>
              <a:gd name="T49" fmla="*/ 254 h 261"/>
              <a:gd name="T50" fmla="*/ 102 w 733"/>
              <a:gd name="T51" fmla="*/ 258 h 261"/>
              <a:gd name="T52" fmla="*/ 70 w 733"/>
              <a:gd name="T53" fmla="*/ 259 h 261"/>
              <a:gd name="T54" fmla="*/ 57 w 733"/>
              <a:gd name="T55" fmla="*/ 259 h 261"/>
              <a:gd name="T56" fmla="*/ 87 w 733"/>
              <a:gd name="T57" fmla="*/ 187 h 261"/>
              <a:gd name="T58" fmla="*/ 120 w 733"/>
              <a:gd name="T59" fmla="*/ 152 h 261"/>
              <a:gd name="T60" fmla="*/ 77 w 733"/>
              <a:gd name="T61" fmla="*/ 111 h 261"/>
              <a:gd name="T62" fmla="*/ 4 w 733"/>
              <a:gd name="T63" fmla="*/ 3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3" h="261">
                <a:moveTo>
                  <a:pt x="4" y="30"/>
                </a:moveTo>
                <a:cubicBezTo>
                  <a:pt x="21" y="26"/>
                  <a:pt x="33" y="48"/>
                  <a:pt x="43" y="58"/>
                </a:cubicBezTo>
                <a:cubicBezTo>
                  <a:pt x="57" y="73"/>
                  <a:pt x="71" y="87"/>
                  <a:pt x="85" y="101"/>
                </a:cubicBezTo>
                <a:cubicBezTo>
                  <a:pt x="102" y="118"/>
                  <a:pt x="119" y="135"/>
                  <a:pt x="136" y="152"/>
                </a:cubicBezTo>
                <a:cubicBezTo>
                  <a:pt x="129" y="159"/>
                  <a:pt x="122" y="166"/>
                  <a:pt x="115" y="174"/>
                </a:cubicBezTo>
                <a:cubicBezTo>
                  <a:pt x="109" y="180"/>
                  <a:pt x="103" y="186"/>
                  <a:pt x="98" y="192"/>
                </a:cubicBezTo>
                <a:cubicBezTo>
                  <a:pt x="88" y="202"/>
                  <a:pt x="79" y="212"/>
                  <a:pt x="69" y="222"/>
                </a:cubicBezTo>
                <a:cubicBezTo>
                  <a:pt x="62" y="230"/>
                  <a:pt x="62" y="230"/>
                  <a:pt x="62" y="230"/>
                </a:cubicBezTo>
                <a:cubicBezTo>
                  <a:pt x="60" y="232"/>
                  <a:pt x="60" y="232"/>
                  <a:pt x="60" y="232"/>
                </a:cubicBezTo>
                <a:cubicBezTo>
                  <a:pt x="60" y="232"/>
                  <a:pt x="60" y="232"/>
                  <a:pt x="60" y="232"/>
                </a:cubicBezTo>
                <a:cubicBezTo>
                  <a:pt x="58" y="234"/>
                  <a:pt x="58" y="234"/>
                  <a:pt x="58" y="234"/>
                </a:cubicBezTo>
                <a:cubicBezTo>
                  <a:pt x="53" y="240"/>
                  <a:pt x="53" y="240"/>
                  <a:pt x="53" y="240"/>
                </a:cubicBezTo>
                <a:cubicBezTo>
                  <a:pt x="50" y="244"/>
                  <a:pt x="47" y="248"/>
                  <a:pt x="46" y="250"/>
                </a:cubicBezTo>
                <a:cubicBezTo>
                  <a:pt x="55" y="249"/>
                  <a:pt x="62" y="248"/>
                  <a:pt x="67" y="247"/>
                </a:cubicBezTo>
                <a:cubicBezTo>
                  <a:pt x="68" y="247"/>
                  <a:pt x="68" y="247"/>
                  <a:pt x="68" y="247"/>
                </a:cubicBezTo>
                <a:cubicBezTo>
                  <a:pt x="69" y="247"/>
                  <a:pt x="69" y="247"/>
                  <a:pt x="69" y="247"/>
                </a:cubicBezTo>
                <a:cubicBezTo>
                  <a:pt x="73" y="247"/>
                  <a:pt x="73" y="247"/>
                  <a:pt x="73" y="247"/>
                </a:cubicBezTo>
                <a:cubicBezTo>
                  <a:pt x="87" y="246"/>
                  <a:pt x="87" y="246"/>
                  <a:pt x="87" y="246"/>
                </a:cubicBezTo>
                <a:cubicBezTo>
                  <a:pt x="97" y="245"/>
                  <a:pt x="106" y="245"/>
                  <a:pt x="116" y="244"/>
                </a:cubicBezTo>
                <a:cubicBezTo>
                  <a:pt x="266" y="236"/>
                  <a:pt x="419" y="243"/>
                  <a:pt x="571" y="248"/>
                </a:cubicBezTo>
                <a:cubicBezTo>
                  <a:pt x="594" y="249"/>
                  <a:pt x="594" y="249"/>
                  <a:pt x="594" y="249"/>
                </a:cubicBezTo>
                <a:cubicBezTo>
                  <a:pt x="605" y="249"/>
                  <a:pt x="605" y="249"/>
                  <a:pt x="605" y="249"/>
                </a:cubicBezTo>
                <a:cubicBezTo>
                  <a:pt x="608" y="250"/>
                  <a:pt x="608" y="250"/>
                  <a:pt x="608" y="250"/>
                </a:cubicBezTo>
                <a:cubicBezTo>
                  <a:pt x="611" y="248"/>
                  <a:pt x="611" y="248"/>
                  <a:pt x="611" y="248"/>
                </a:cubicBezTo>
                <a:cubicBezTo>
                  <a:pt x="611" y="248"/>
                  <a:pt x="613" y="246"/>
                  <a:pt x="614" y="245"/>
                </a:cubicBezTo>
                <a:cubicBezTo>
                  <a:pt x="618" y="241"/>
                  <a:pt x="618" y="241"/>
                  <a:pt x="618" y="241"/>
                </a:cubicBezTo>
                <a:cubicBezTo>
                  <a:pt x="633" y="227"/>
                  <a:pt x="633" y="227"/>
                  <a:pt x="633" y="227"/>
                </a:cubicBezTo>
                <a:cubicBezTo>
                  <a:pt x="664" y="199"/>
                  <a:pt x="664" y="199"/>
                  <a:pt x="664" y="199"/>
                </a:cubicBezTo>
                <a:cubicBezTo>
                  <a:pt x="694" y="171"/>
                  <a:pt x="694" y="171"/>
                  <a:pt x="694" y="171"/>
                </a:cubicBezTo>
                <a:cubicBezTo>
                  <a:pt x="702" y="164"/>
                  <a:pt x="702" y="164"/>
                  <a:pt x="702" y="164"/>
                </a:cubicBezTo>
                <a:cubicBezTo>
                  <a:pt x="704" y="162"/>
                  <a:pt x="704" y="162"/>
                  <a:pt x="704" y="162"/>
                </a:cubicBezTo>
                <a:cubicBezTo>
                  <a:pt x="705" y="161"/>
                  <a:pt x="705" y="161"/>
                  <a:pt x="705" y="161"/>
                </a:cubicBezTo>
                <a:cubicBezTo>
                  <a:pt x="707" y="160"/>
                  <a:pt x="707" y="160"/>
                  <a:pt x="707" y="160"/>
                </a:cubicBezTo>
                <a:cubicBezTo>
                  <a:pt x="716" y="152"/>
                  <a:pt x="716" y="152"/>
                  <a:pt x="716" y="152"/>
                </a:cubicBezTo>
                <a:cubicBezTo>
                  <a:pt x="710" y="143"/>
                  <a:pt x="687" y="118"/>
                  <a:pt x="670" y="98"/>
                </a:cubicBezTo>
                <a:cubicBezTo>
                  <a:pt x="652" y="78"/>
                  <a:pt x="634" y="57"/>
                  <a:pt x="615" y="37"/>
                </a:cubicBezTo>
                <a:cubicBezTo>
                  <a:pt x="590" y="35"/>
                  <a:pt x="564" y="34"/>
                  <a:pt x="539" y="32"/>
                </a:cubicBezTo>
                <a:cubicBezTo>
                  <a:pt x="359" y="21"/>
                  <a:pt x="175" y="9"/>
                  <a:pt x="0" y="15"/>
                </a:cubicBezTo>
                <a:cubicBezTo>
                  <a:pt x="9" y="4"/>
                  <a:pt x="38" y="8"/>
                  <a:pt x="55" y="7"/>
                </a:cubicBezTo>
                <a:cubicBezTo>
                  <a:pt x="229" y="0"/>
                  <a:pt x="422" y="13"/>
                  <a:pt x="598" y="26"/>
                </a:cubicBezTo>
                <a:cubicBezTo>
                  <a:pt x="604" y="27"/>
                  <a:pt x="612" y="27"/>
                  <a:pt x="619" y="28"/>
                </a:cubicBezTo>
                <a:cubicBezTo>
                  <a:pt x="629" y="38"/>
                  <a:pt x="639" y="49"/>
                  <a:pt x="649" y="60"/>
                </a:cubicBezTo>
                <a:cubicBezTo>
                  <a:pt x="658" y="70"/>
                  <a:pt x="667" y="81"/>
                  <a:pt x="677" y="91"/>
                </a:cubicBezTo>
                <a:cubicBezTo>
                  <a:pt x="705" y="121"/>
                  <a:pt x="705" y="121"/>
                  <a:pt x="705" y="121"/>
                </a:cubicBezTo>
                <a:cubicBezTo>
                  <a:pt x="714" y="132"/>
                  <a:pt x="724" y="142"/>
                  <a:pt x="733" y="152"/>
                </a:cubicBezTo>
                <a:cubicBezTo>
                  <a:pt x="725" y="158"/>
                  <a:pt x="718" y="165"/>
                  <a:pt x="711" y="172"/>
                </a:cubicBezTo>
                <a:cubicBezTo>
                  <a:pt x="679" y="201"/>
                  <a:pt x="646" y="230"/>
                  <a:pt x="613" y="260"/>
                </a:cubicBezTo>
                <a:cubicBezTo>
                  <a:pt x="606" y="260"/>
                  <a:pt x="592" y="259"/>
                  <a:pt x="580" y="259"/>
                </a:cubicBezTo>
                <a:cubicBezTo>
                  <a:pt x="568" y="258"/>
                  <a:pt x="556" y="258"/>
                  <a:pt x="543" y="257"/>
                </a:cubicBezTo>
                <a:cubicBezTo>
                  <a:pt x="519" y="256"/>
                  <a:pt x="494" y="255"/>
                  <a:pt x="469" y="254"/>
                </a:cubicBezTo>
                <a:cubicBezTo>
                  <a:pt x="419" y="253"/>
                  <a:pt x="368" y="252"/>
                  <a:pt x="316" y="252"/>
                </a:cubicBezTo>
                <a:cubicBezTo>
                  <a:pt x="245" y="252"/>
                  <a:pt x="174" y="255"/>
                  <a:pt x="102" y="258"/>
                </a:cubicBezTo>
                <a:cubicBezTo>
                  <a:pt x="93" y="258"/>
                  <a:pt x="85" y="258"/>
                  <a:pt x="76" y="259"/>
                </a:cubicBezTo>
                <a:cubicBezTo>
                  <a:pt x="70" y="259"/>
                  <a:pt x="70" y="259"/>
                  <a:pt x="70" y="259"/>
                </a:cubicBezTo>
                <a:cubicBezTo>
                  <a:pt x="66" y="259"/>
                  <a:pt x="66" y="259"/>
                  <a:pt x="66" y="259"/>
                </a:cubicBezTo>
                <a:cubicBezTo>
                  <a:pt x="57" y="259"/>
                  <a:pt x="57" y="259"/>
                  <a:pt x="57" y="259"/>
                </a:cubicBezTo>
                <a:cubicBezTo>
                  <a:pt x="45" y="260"/>
                  <a:pt x="32" y="260"/>
                  <a:pt x="20" y="261"/>
                </a:cubicBezTo>
                <a:cubicBezTo>
                  <a:pt x="42" y="236"/>
                  <a:pt x="65" y="212"/>
                  <a:pt x="87" y="187"/>
                </a:cubicBezTo>
                <a:cubicBezTo>
                  <a:pt x="92" y="181"/>
                  <a:pt x="98" y="175"/>
                  <a:pt x="103" y="170"/>
                </a:cubicBezTo>
                <a:cubicBezTo>
                  <a:pt x="109" y="164"/>
                  <a:pt x="114" y="158"/>
                  <a:pt x="120" y="152"/>
                </a:cubicBezTo>
                <a:cubicBezTo>
                  <a:pt x="112" y="145"/>
                  <a:pt x="105" y="138"/>
                  <a:pt x="98" y="131"/>
                </a:cubicBezTo>
                <a:cubicBezTo>
                  <a:pt x="91" y="124"/>
                  <a:pt x="84" y="118"/>
                  <a:pt x="77" y="111"/>
                </a:cubicBezTo>
                <a:cubicBezTo>
                  <a:pt x="63" y="97"/>
                  <a:pt x="49" y="84"/>
                  <a:pt x="35" y="69"/>
                </a:cubicBezTo>
                <a:cubicBezTo>
                  <a:pt x="24" y="58"/>
                  <a:pt x="7" y="47"/>
                  <a:pt x="4" y="30"/>
                </a:cubicBezTo>
                <a:close/>
              </a:path>
            </a:pathLst>
          </a:custGeom>
          <a:solidFill>
            <a:schemeClr val="bg2">
              <a:lumMod val="25000"/>
            </a:schemeClr>
          </a:solidFill>
          <a:ln>
            <a:noFill/>
          </a:ln>
        </p:spPr>
        <p:txBody>
          <a:bodyPr vert="horz" wrap="square" lIns="91440" tIns="45720" rIns="91440" bIns="45720" numCol="1" anchor="ctr" anchorCtr="0" compatLnSpc="1"/>
          <a:lstStyle/>
          <a:p>
            <a:pPr algn="ctr"/>
            <a:r>
              <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rPr>
              <a:t>二</a:t>
            </a:r>
            <a:endPar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33" name="稻壳儿春秋广告/盗版必究        原创来源：http://chn.docer.com/works?userid=199329941#!/work_time"/>
          <p:cNvSpPr txBox="1"/>
          <p:nvPr/>
        </p:nvSpPr>
        <p:spPr>
          <a:xfrm>
            <a:off x="6953250" y="2661285"/>
            <a:ext cx="2861945" cy="368300"/>
          </a:xfrm>
          <a:prstGeom prst="rect">
            <a:avLst/>
          </a:prstGeom>
          <a:noFill/>
        </p:spPr>
        <p:txBody>
          <a:bodyPr wrap="square" rtlCol="0">
            <a:spAutoFit/>
          </a:bodyPr>
          <a:lstStyle/>
          <a:p>
            <a:r>
              <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rPr>
              <a:t>林业有害生物基础库维护</a:t>
            </a:r>
            <a:endPar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36" name="稻壳儿春秋广告/盗版必究        原创来源：http://chn.docer.com/works?userid=199329941#!/work_time"/>
          <p:cNvSpPr/>
          <p:nvPr/>
        </p:nvSpPr>
        <p:spPr bwMode="auto">
          <a:xfrm>
            <a:off x="4345157" y="4104791"/>
            <a:ext cx="1972314" cy="706991"/>
          </a:xfrm>
          <a:custGeom>
            <a:avLst/>
            <a:gdLst>
              <a:gd name="T0" fmla="*/ 43 w 733"/>
              <a:gd name="T1" fmla="*/ 58 h 261"/>
              <a:gd name="T2" fmla="*/ 136 w 733"/>
              <a:gd name="T3" fmla="*/ 152 h 261"/>
              <a:gd name="T4" fmla="*/ 98 w 733"/>
              <a:gd name="T5" fmla="*/ 192 h 261"/>
              <a:gd name="T6" fmla="*/ 62 w 733"/>
              <a:gd name="T7" fmla="*/ 230 h 261"/>
              <a:gd name="T8" fmla="*/ 60 w 733"/>
              <a:gd name="T9" fmla="*/ 232 h 261"/>
              <a:gd name="T10" fmla="*/ 53 w 733"/>
              <a:gd name="T11" fmla="*/ 240 h 261"/>
              <a:gd name="T12" fmla="*/ 67 w 733"/>
              <a:gd name="T13" fmla="*/ 247 h 261"/>
              <a:gd name="T14" fmla="*/ 69 w 733"/>
              <a:gd name="T15" fmla="*/ 247 h 261"/>
              <a:gd name="T16" fmla="*/ 87 w 733"/>
              <a:gd name="T17" fmla="*/ 246 h 261"/>
              <a:gd name="T18" fmla="*/ 571 w 733"/>
              <a:gd name="T19" fmla="*/ 248 h 261"/>
              <a:gd name="T20" fmla="*/ 605 w 733"/>
              <a:gd name="T21" fmla="*/ 249 h 261"/>
              <a:gd name="T22" fmla="*/ 611 w 733"/>
              <a:gd name="T23" fmla="*/ 248 h 261"/>
              <a:gd name="T24" fmla="*/ 618 w 733"/>
              <a:gd name="T25" fmla="*/ 241 h 261"/>
              <a:gd name="T26" fmla="*/ 664 w 733"/>
              <a:gd name="T27" fmla="*/ 199 h 261"/>
              <a:gd name="T28" fmla="*/ 702 w 733"/>
              <a:gd name="T29" fmla="*/ 164 h 261"/>
              <a:gd name="T30" fmla="*/ 705 w 733"/>
              <a:gd name="T31" fmla="*/ 161 h 261"/>
              <a:gd name="T32" fmla="*/ 716 w 733"/>
              <a:gd name="T33" fmla="*/ 152 h 261"/>
              <a:gd name="T34" fmla="*/ 615 w 733"/>
              <a:gd name="T35" fmla="*/ 37 h 261"/>
              <a:gd name="T36" fmla="*/ 0 w 733"/>
              <a:gd name="T37" fmla="*/ 15 h 261"/>
              <a:gd name="T38" fmla="*/ 598 w 733"/>
              <a:gd name="T39" fmla="*/ 26 h 261"/>
              <a:gd name="T40" fmla="*/ 649 w 733"/>
              <a:gd name="T41" fmla="*/ 60 h 261"/>
              <a:gd name="T42" fmla="*/ 705 w 733"/>
              <a:gd name="T43" fmla="*/ 121 h 261"/>
              <a:gd name="T44" fmla="*/ 711 w 733"/>
              <a:gd name="T45" fmla="*/ 172 h 261"/>
              <a:gd name="T46" fmla="*/ 580 w 733"/>
              <a:gd name="T47" fmla="*/ 259 h 261"/>
              <a:gd name="T48" fmla="*/ 469 w 733"/>
              <a:gd name="T49" fmla="*/ 254 h 261"/>
              <a:gd name="T50" fmla="*/ 102 w 733"/>
              <a:gd name="T51" fmla="*/ 258 h 261"/>
              <a:gd name="T52" fmla="*/ 70 w 733"/>
              <a:gd name="T53" fmla="*/ 259 h 261"/>
              <a:gd name="T54" fmla="*/ 57 w 733"/>
              <a:gd name="T55" fmla="*/ 259 h 261"/>
              <a:gd name="T56" fmla="*/ 87 w 733"/>
              <a:gd name="T57" fmla="*/ 187 h 261"/>
              <a:gd name="T58" fmla="*/ 120 w 733"/>
              <a:gd name="T59" fmla="*/ 152 h 261"/>
              <a:gd name="T60" fmla="*/ 77 w 733"/>
              <a:gd name="T61" fmla="*/ 111 h 261"/>
              <a:gd name="T62" fmla="*/ 4 w 733"/>
              <a:gd name="T63" fmla="*/ 3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3" h="261">
                <a:moveTo>
                  <a:pt x="4" y="30"/>
                </a:moveTo>
                <a:cubicBezTo>
                  <a:pt x="21" y="26"/>
                  <a:pt x="33" y="48"/>
                  <a:pt x="43" y="58"/>
                </a:cubicBezTo>
                <a:cubicBezTo>
                  <a:pt x="57" y="73"/>
                  <a:pt x="71" y="87"/>
                  <a:pt x="85" y="101"/>
                </a:cubicBezTo>
                <a:cubicBezTo>
                  <a:pt x="102" y="118"/>
                  <a:pt x="119" y="135"/>
                  <a:pt x="136" y="152"/>
                </a:cubicBezTo>
                <a:cubicBezTo>
                  <a:pt x="129" y="159"/>
                  <a:pt x="122" y="166"/>
                  <a:pt x="115" y="174"/>
                </a:cubicBezTo>
                <a:cubicBezTo>
                  <a:pt x="109" y="180"/>
                  <a:pt x="103" y="186"/>
                  <a:pt x="98" y="192"/>
                </a:cubicBezTo>
                <a:cubicBezTo>
                  <a:pt x="88" y="202"/>
                  <a:pt x="79" y="212"/>
                  <a:pt x="69" y="222"/>
                </a:cubicBezTo>
                <a:cubicBezTo>
                  <a:pt x="62" y="230"/>
                  <a:pt x="62" y="230"/>
                  <a:pt x="62" y="230"/>
                </a:cubicBezTo>
                <a:cubicBezTo>
                  <a:pt x="60" y="232"/>
                  <a:pt x="60" y="232"/>
                  <a:pt x="60" y="232"/>
                </a:cubicBezTo>
                <a:cubicBezTo>
                  <a:pt x="60" y="232"/>
                  <a:pt x="60" y="232"/>
                  <a:pt x="60" y="232"/>
                </a:cubicBezTo>
                <a:cubicBezTo>
                  <a:pt x="58" y="234"/>
                  <a:pt x="58" y="234"/>
                  <a:pt x="58" y="234"/>
                </a:cubicBezTo>
                <a:cubicBezTo>
                  <a:pt x="53" y="240"/>
                  <a:pt x="53" y="240"/>
                  <a:pt x="53" y="240"/>
                </a:cubicBezTo>
                <a:cubicBezTo>
                  <a:pt x="50" y="244"/>
                  <a:pt x="47" y="248"/>
                  <a:pt x="46" y="250"/>
                </a:cubicBezTo>
                <a:cubicBezTo>
                  <a:pt x="55" y="249"/>
                  <a:pt x="62" y="248"/>
                  <a:pt x="67" y="247"/>
                </a:cubicBezTo>
                <a:cubicBezTo>
                  <a:pt x="68" y="247"/>
                  <a:pt x="68" y="247"/>
                  <a:pt x="68" y="247"/>
                </a:cubicBezTo>
                <a:cubicBezTo>
                  <a:pt x="69" y="247"/>
                  <a:pt x="69" y="247"/>
                  <a:pt x="69" y="247"/>
                </a:cubicBezTo>
                <a:cubicBezTo>
                  <a:pt x="73" y="247"/>
                  <a:pt x="73" y="247"/>
                  <a:pt x="73" y="247"/>
                </a:cubicBezTo>
                <a:cubicBezTo>
                  <a:pt x="87" y="246"/>
                  <a:pt x="87" y="246"/>
                  <a:pt x="87" y="246"/>
                </a:cubicBezTo>
                <a:cubicBezTo>
                  <a:pt x="97" y="245"/>
                  <a:pt x="106" y="245"/>
                  <a:pt x="116" y="244"/>
                </a:cubicBezTo>
                <a:cubicBezTo>
                  <a:pt x="266" y="236"/>
                  <a:pt x="419" y="243"/>
                  <a:pt x="571" y="248"/>
                </a:cubicBezTo>
                <a:cubicBezTo>
                  <a:pt x="594" y="249"/>
                  <a:pt x="594" y="249"/>
                  <a:pt x="594" y="249"/>
                </a:cubicBezTo>
                <a:cubicBezTo>
                  <a:pt x="605" y="249"/>
                  <a:pt x="605" y="249"/>
                  <a:pt x="605" y="249"/>
                </a:cubicBezTo>
                <a:cubicBezTo>
                  <a:pt x="608" y="250"/>
                  <a:pt x="608" y="250"/>
                  <a:pt x="608" y="250"/>
                </a:cubicBezTo>
                <a:cubicBezTo>
                  <a:pt x="611" y="248"/>
                  <a:pt x="611" y="248"/>
                  <a:pt x="611" y="248"/>
                </a:cubicBezTo>
                <a:cubicBezTo>
                  <a:pt x="611" y="248"/>
                  <a:pt x="613" y="246"/>
                  <a:pt x="614" y="245"/>
                </a:cubicBezTo>
                <a:cubicBezTo>
                  <a:pt x="618" y="241"/>
                  <a:pt x="618" y="241"/>
                  <a:pt x="618" y="241"/>
                </a:cubicBezTo>
                <a:cubicBezTo>
                  <a:pt x="633" y="227"/>
                  <a:pt x="633" y="227"/>
                  <a:pt x="633" y="227"/>
                </a:cubicBezTo>
                <a:cubicBezTo>
                  <a:pt x="664" y="199"/>
                  <a:pt x="664" y="199"/>
                  <a:pt x="664" y="199"/>
                </a:cubicBezTo>
                <a:cubicBezTo>
                  <a:pt x="694" y="171"/>
                  <a:pt x="694" y="171"/>
                  <a:pt x="694" y="171"/>
                </a:cubicBezTo>
                <a:cubicBezTo>
                  <a:pt x="702" y="164"/>
                  <a:pt x="702" y="164"/>
                  <a:pt x="702" y="164"/>
                </a:cubicBezTo>
                <a:cubicBezTo>
                  <a:pt x="704" y="162"/>
                  <a:pt x="704" y="162"/>
                  <a:pt x="704" y="162"/>
                </a:cubicBezTo>
                <a:cubicBezTo>
                  <a:pt x="705" y="161"/>
                  <a:pt x="705" y="161"/>
                  <a:pt x="705" y="161"/>
                </a:cubicBezTo>
                <a:cubicBezTo>
                  <a:pt x="707" y="160"/>
                  <a:pt x="707" y="160"/>
                  <a:pt x="707" y="160"/>
                </a:cubicBezTo>
                <a:cubicBezTo>
                  <a:pt x="716" y="152"/>
                  <a:pt x="716" y="152"/>
                  <a:pt x="716" y="152"/>
                </a:cubicBezTo>
                <a:cubicBezTo>
                  <a:pt x="710" y="143"/>
                  <a:pt x="687" y="118"/>
                  <a:pt x="670" y="98"/>
                </a:cubicBezTo>
                <a:cubicBezTo>
                  <a:pt x="652" y="78"/>
                  <a:pt x="634" y="57"/>
                  <a:pt x="615" y="37"/>
                </a:cubicBezTo>
                <a:cubicBezTo>
                  <a:pt x="590" y="35"/>
                  <a:pt x="564" y="34"/>
                  <a:pt x="539" y="32"/>
                </a:cubicBezTo>
                <a:cubicBezTo>
                  <a:pt x="359" y="21"/>
                  <a:pt x="175" y="9"/>
                  <a:pt x="0" y="15"/>
                </a:cubicBezTo>
                <a:cubicBezTo>
                  <a:pt x="9" y="4"/>
                  <a:pt x="38" y="8"/>
                  <a:pt x="55" y="7"/>
                </a:cubicBezTo>
                <a:cubicBezTo>
                  <a:pt x="229" y="0"/>
                  <a:pt x="422" y="13"/>
                  <a:pt x="598" y="26"/>
                </a:cubicBezTo>
                <a:cubicBezTo>
                  <a:pt x="604" y="27"/>
                  <a:pt x="612" y="27"/>
                  <a:pt x="619" y="28"/>
                </a:cubicBezTo>
                <a:cubicBezTo>
                  <a:pt x="629" y="38"/>
                  <a:pt x="639" y="49"/>
                  <a:pt x="649" y="60"/>
                </a:cubicBezTo>
                <a:cubicBezTo>
                  <a:pt x="658" y="70"/>
                  <a:pt x="667" y="81"/>
                  <a:pt x="677" y="91"/>
                </a:cubicBezTo>
                <a:cubicBezTo>
                  <a:pt x="705" y="121"/>
                  <a:pt x="705" y="121"/>
                  <a:pt x="705" y="121"/>
                </a:cubicBezTo>
                <a:cubicBezTo>
                  <a:pt x="714" y="132"/>
                  <a:pt x="724" y="142"/>
                  <a:pt x="733" y="152"/>
                </a:cubicBezTo>
                <a:cubicBezTo>
                  <a:pt x="725" y="158"/>
                  <a:pt x="718" y="165"/>
                  <a:pt x="711" y="172"/>
                </a:cubicBezTo>
                <a:cubicBezTo>
                  <a:pt x="679" y="201"/>
                  <a:pt x="646" y="230"/>
                  <a:pt x="613" y="260"/>
                </a:cubicBezTo>
                <a:cubicBezTo>
                  <a:pt x="606" y="260"/>
                  <a:pt x="592" y="259"/>
                  <a:pt x="580" y="259"/>
                </a:cubicBezTo>
                <a:cubicBezTo>
                  <a:pt x="568" y="258"/>
                  <a:pt x="556" y="258"/>
                  <a:pt x="543" y="257"/>
                </a:cubicBezTo>
                <a:cubicBezTo>
                  <a:pt x="519" y="256"/>
                  <a:pt x="494" y="255"/>
                  <a:pt x="469" y="254"/>
                </a:cubicBezTo>
                <a:cubicBezTo>
                  <a:pt x="419" y="253"/>
                  <a:pt x="368" y="252"/>
                  <a:pt x="316" y="252"/>
                </a:cubicBezTo>
                <a:cubicBezTo>
                  <a:pt x="245" y="252"/>
                  <a:pt x="174" y="255"/>
                  <a:pt x="102" y="258"/>
                </a:cubicBezTo>
                <a:cubicBezTo>
                  <a:pt x="93" y="258"/>
                  <a:pt x="85" y="258"/>
                  <a:pt x="76" y="259"/>
                </a:cubicBezTo>
                <a:cubicBezTo>
                  <a:pt x="70" y="259"/>
                  <a:pt x="70" y="259"/>
                  <a:pt x="70" y="259"/>
                </a:cubicBezTo>
                <a:cubicBezTo>
                  <a:pt x="66" y="259"/>
                  <a:pt x="66" y="259"/>
                  <a:pt x="66" y="259"/>
                </a:cubicBezTo>
                <a:cubicBezTo>
                  <a:pt x="57" y="259"/>
                  <a:pt x="57" y="259"/>
                  <a:pt x="57" y="259"/>
                </a:cubicBezTo>
                <a:cubicBezTo>
                  <a:pt x="45" y="260"/>
                  <a:pt x="32" y="260"/>
                  <a:pt x="20" y="261"/>
                </a:cubicBezTo>
                <a:cubicBezTo>
                  <a:pt x="42" y="236"/>
                  <a:pt x="65" y="212"/>
                  <a:pt x="87" y="187"/>
                </a:cubicBezTo>
                <a:cubicBezTo>
                  <a:pt x="92" y="181"/>
                  <a:pt x="98" y="175"/>
                  <a:pt x="103" y="170"/>
                </a:cubicBezTo>
                <a:cubicBezTo>
                  <a:pt x="109" y="164"/>
                  <a:pt x="114" y="158"/>
                  <a:pt x="120" y="152"/>
                </a:cubicBezTo>
                <a:cubicBezTo>
                  <a:pt x="112" y="145"/>
                  <a:pt x="105" y="138"/>
                  <a:pt x="98" y="131"/>
                </a:cubicBezTo>
                <a:cubicBezTo>
                  <a:pt x="91" y="124"/>
                  <a:pt x="84" y="118"/>
                  <a:pt x="77" y="111"/>
                </a:cubicBezTo>
                <a:cubicBezTo>
                  <a:pt x="63" y="97"/>
                  <a:pt x="49" y="84"/>
                  <a:pt x="35" y="69"/>
                </a:cubicBezTo>
                <a:cubicBezTo>
                  <a:pt x="24" y="58"/>
                  <a:pt x="7" y="47"/>
                  <a:pt x="4" y="30"/>
                </a:cubicBezTo>
                <a:close/>
              </a:path>
            </a:pathLst>
          </a:custGeom>
          <a:solidFill>
            <a:schemeClr val="bg2">
              <a:lumMod val="25000"/>
            </a:schemeClr>
          </a:solidFill>
          <a:ln>
            <a:noFill/>
          </a:ln>
        </p:spPr>
        <p:txBody>
          <a:bodyPr vert="horz" wrap="square" lIns="91440" tIns="45720" rIns="91440" bIns="45720" numCol="1" anchor="ctr" anchorCtr="0" compatLnSpc="1"/>
          <a:lstStyle/>
          <a:p>
            <a:pPr algn="ctr"/>
            <a:r>
              <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rPr>
              <a:t>三</a:t>
            </a:r>
            <a:endPar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37" name="稻壳儿春秋广告/盗版必究        原创来源：http://chn.docer.com/works?userid=199329941#!/work_time"/>
          <p:cNvSpPr txBox="1"/>
          <p:nvPr/>
        </p:nvSpPr>
        <p:spPr>
          <a:xfrm>
            <a:off x="4286885" y="4898390"/>
            <a:ext cx="3143885" cy="1198880"/>
          </a:xfrm>
          <a:prstGeom prst="rect">
            <a:avLst/>
          </a:prstGeom>
          <a:noFill/>
        </p:spPr>
        <p:txBody>
          <a:bodyPr wrap="square" rtlCol="0">
            <a:spAutoFit/>
          </a:bodyPr>
          <a:lstStyle/>
          <a:p>
            <a:r>
              <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rPr>
              <a:t>系统应对用户提供的图片进行林业有害生物智能识别反馈，包括害虫种类、识别率和个数等信息</a:t>
            </a:r>
            <a:endParaRPr lang="zh-CN" altLang="en-US"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稻壳儿春秋广告/盗版必究        原创来源：http://chn.docer.com/works?userid=199329941#!/work_time"/>
          <p:cNvSpPr>
            <a:spLocks noEditPoints="1"/>
          </p:cNvSpPr>
          <p:nvPr/>
        </p:nvSpPr>
        <p:spPr bwMode="auto">
          <a:xfrm>
            <a:off x="4228668" y="1253447"/>
            <a:ext cx="3728314" cy="2668606"/>
          </a:xfrm>
          <a:custGeom>
            <a:avLst/>
            <a:gdLst>
              <a:gd name="T0" fmla="*/ 1263 w 1380"/>
              <a:gd name="T1" fmla="*/ 306 h 986"/>
              <a:gd name="T2" fmla="*/ 1234 w 1380"/>
              <a:gd name="T3" fmla="*/ 179 h 986"/>
              <a:gd name="T4" fmla="*/ 1152 w 1380"/>
              <a:gd name="T5" fmla="*/ 7 h 986"/>
              <a:gd name="T6" fmla="*/ 1241 w 1380"/>
              <a:gd name="T7" fmla="*/ 289 h 986"/>
              <a:gd name="T8" fmla="*/ 1148 w 1380"/>
              <a:gd name="T9" fmla="*/ 352 h 986"/>
              <a:gd name="T10" fmla="*/ 1156 w 1380"/>
              <a:gd name="T11" fmla="*/ 500 h 986"/>
              <a:gd name="T12" fmla="*/ 1127 w 1380"/>
              <a:gd name="T13" fmla="*/ 553 h 986"/>
              <a:gd name="T14" fmla="*/ 1146 w 1380"/>
              <a:gd name="T15" fmla="*/ 771 h 986"/>
              <a:gd name="T16" fmla="*/ 1045 w 1380"/>
              <a:gd name="T17" fmla="*/ 852 h 986"/>
              <a:gd name="T18" fmla="*/ 995 w 1380"/>
              <a:gd name="T19" fmla="*/ 869 h 986"/>
              <a:gd name="T20" fmla="*/ 883 w 1380"/>
              <a:gd name="T21" fmla="*/ 735 h 986"/>
              <a:gd name="T22" fmla="*/ 771 w 1380"/>
              <a:gd name="T23" fmla="*/ 845 h 986"/>
              <a:gd name="T24" fmla="*/ 633 w 1380"/>
              <a:gd name="T25" fmla="*/ 860 h 986"/>
              <a:gd name="T26" fmla="*/ 513 w 1380"/>
              <a:gd name="T27" fmla="*/ 875 h 986"/>
              <a:gd name="T28" fmla="*/ 480 w 1380"/>
              <a:gd name="T29" fmla="*/ 876 h 986"/>
              <a:gd name="T30" fmla="*/ 364 w 1380"/>
              <a:gd name="T31" fmla="*/ 707 h 986"/>
              <a:gd name="T32" fmla="*/ 296 w 1380"/>
              <a:gd name="T33" fmla="*/ 638 h 986"/>
              <a:gd name="T34" fmla="*/ 257 w 1380"/>
              <a:gd name="T35" fmla="*/ 566 h 986"/>
              <a:gd name="T36" fmla="*/ 244 w 1380"/>
              <a:gd name="T37" fmla="*/ 426 h 986"/>
              <a:gd name="T38" fmla="*/ 248 w 1380"/>
              <a:gd name="T39" fmla="*/ 325 h 986"/>
              <a:gd name="T40" fmla="*/ 275 w 1380"/>
              <a:gd name="T41" fmla="*/ 187 h 986"/>
              <a:gd name="T42" fmla="*/ 226 w 1380"/>
              <a:gd name="T43" fmla="*/ 6 h 986"/>
              <a:gd name="T44" fmla="*/ 130 w 1380"/>
              <a:gd name="T45" fmla="*/ 237 h 986"/>
              <a:gd name="T46" fmla="*/ 108 w 1380"/>
              <a:gd name="T47" fmla="*/ 367 h 986"/>
              <a:gd name="T48" fmla="*/ 119 w 1380"/>
              <a:gd name="T49" fmla="*/ 461 h 986"/>
              <a:gd name="T50" fmla="*/ 135 w 1380"/>
              <a:gd name="T51" fmla="*/ 638 h 986"/>
              <a:gd name="T52" fmla="*/ 171 w 1380"/>
              <a:gd name="T53" fmla="*/ 710 h 986"/>
              <a:gd name="T54" fmla="*/ 252 w 1380"/>
              <a:gd name="T55" fmla="*/ 815 h 986"/>
              <a:gd name="T56" fmla="*/ 395 w 1380"/>
              <a:gd name="T57" fmla="*/ 882 h 986"/>
              <a:gd name="T58" fmla="*/ 484 w 1380"/>
              <a:gd name="T59" fmla="*/ 950 h 986"/>
              <a:gd name="T60" fmla="*/ 629 w 1380"/>
              <a:gd name="T61" fmla="*/ 888 h 986"/>
              <a:gd name="T62" fmla="*/ 796 w 1380"/>
              <a:gd name="T63" fmla="*/ 986 h 986"/>
              <a:gd name="T64" fmla="*/ 964 w 1380"/>
              <a:gd name="T65" fmla="*/ 985 h 986"/>
              <a:gd name="T66" fmla="*/ 1186 w 1380"/>
              <a:gd name="T67" fmla="*/ 886 h 986"/>
              <a:gd name="T68" fmla="*/ 1295 w 1380"/>
              <a:gd name="T69" fmla="*/ 811 h 986"/>
              <a:gd name="T70" fmla="*/ 1279 w 1380"/>
              <a:gd name="T71" fmla="*/ 691 h 986"/>
              <a:gd name="T72" fmla="*/ 1247 w 1380"/>
              <a:gd name="T73" fmla="*/ 603 h 986"/>
              <a:gd name="T74" fmla="*/ 1258 w 1380"/>
              <a:gd name="T75" fmla="*/ 455 h 986"/>
              <a:gd name="T76" fmla="*/ 1115 w 1380"/>
              <a:gd name="T77" fmla="*/ 189 h 986"/>
              <a:gd name="T78" fmla="*/ 1242 w 1380"/>
              <a:gd name="T79" fmla="*/ 551 h 986"/>
              <a:gd name="T80" fmla="*/ 220 w 1380"/>
              <a:gd name="T81" fmla="*/ 10 h 986"/>
              <a:gd name="T82" fmla="*/ 135 w 1380"/>
              <a:gd name="T83" fmla="*/ 275 h 986"/>
              <a:gd name="T84" fmla="*/ 108 w 1380"/>
              <a:gd name="T85" fmla="*/ 203 h 986"/>
              <a:gd name="T86" fmla="*/ 115 w 1380"/>
              <a:gd name="T87" fmla="*/ 559 h 986"/>
              <a:gd name="T88" fmla="*/ 23 w 1380"/>
              <a:gd name="T89" fmla="*/ 611 h 986"/>
              <a:gd name="T90" fmla="*/ 174 w 1380"/>
              <a:gd name="T91" fmla="*/ 674 h 986"/>
              <a:gd name="T92" fmla="*/ 241 w 1380"/>
              <a:gd name="T93" fmla="*/ 788 h 986"/>
              <a:gd name="T94" fmla="*/ 293 w 1380"/>
              <a:gd name="T95" fmla="*/ 865 h 986"/>
              <a:gd name="T96" fmla="*/ 466 w 1380"/>
              <a:gd name="T97" fmla="*/ 959 h 986"/>
              <a:gd name="T98" fmla="*/ 495 w 1380"/>
              <a:gd name="T99" fmla="*/ 746 h 986"/>
              <a:gd name="T100" fmla="*/ 618 w 1380"/>
              <a:gd name="T101" fmla="*/ 858 h 986"/>
              <a:gd name="T102" fmla="*/ 772 w 1380"/>
              <a:gd name="T103" fmla="*/ 789 h 986"/>
              <a:gd name="T104" fmla="*/ 801 w 1380"/>
              <a:gd name="T105" fmla="*/ 959 h 986"/>
              <a:gd name="T106" fmla="*/ 879 w 1380"/>
              <a:gd name="T107" fmla="*/ 900 h 986"/>
              <a:gd name="T108" fmla="*/ 984 w 1380"/>
              <a:gd name="T109" fmla="*/ 797 h 986"/>
              <a:gd name="T110" fmla="*/ 1079 w 1380"/>
              <a:gd name="T111" fmla="*/ 655 h 986"/>
              <a:gd name="T112" fmla="*/ 1136 w 1380"/>
              <a:gd name="T113" fmla="*/ 808 h 986"/>
              <a:gd name="T114" fmla="*/ 1350 w 1380"/>
              <a:gd name="T115" fmla="*/ 607 h 986"/>
              <a:gd name="T116" fmla="*/ 1302 w 1380"/>
              <a:gd name="T117" fmla="*/ 406 h 986"/>
              <a:gd name="T118" fmla="*/ 1240 w 1380"/>
              <a:gd name="T119" fmla="*/ 406 h 986"/>
              <a:gd name="T120" fmla="*/ 1364 w 1380"/>
              <a:gd name="T121" fmla="*/ 444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0" h="986">
                <a:moveTo>
                  <a:pt x="1263" y="419"/>
                </a:moveTo>
                <a:cubicBezTo>
                  <a:pt x="1265" y="417"/>
                  <a:pt x="1268" y="416"/>
                  <a:pt x="1272" y="415"/>
                </a:cubicBezTo>
                <a:cubicBezTo>
                  <a:pt x="1277" y="413"/>
                  <a:pt x="1281" y="412"/>
                  <a:pt x="1286" y="412"/>
                </a:cubicBezTo>
                <a:cubicBezTo>
                  <a:pt x="1291" y="411"/>
                  <a:pt x="1295" y="411"/>
                  <a:pt x="1300" y="409"/>
                </a:cubicBezTo>
                <a:cubicBezTo>
                  <a:pt x="1306" y="407"/>
                  <a:pt x="1313" y="405"/>
                  <a:pt x="1319" y="401"/>
                </a:cubicBezTo>
                <a:cubicBezTo>
                  <a:pt x="1339" y="389"/>
                  <a:pt x="1352" y="376"/>
                  <a:pt x="1360" y="359"/>
                </a:cubicBezTo>
                <a:cubicBezTo>
                  <a:pt x="1370" y="341"/>
                  <a:pt x="1373" y="323"/>
                  <a:pt x="1378" y="299"/>
                </a:cubicBezTo>
                <a:cubicBezTo>
                  <a:pt x="1378" y="296"/>
                  <a:pt x="1379" y="292"/>
                  <a:pt x="1380" y="288"/>
                </a:cubicBezTo>
                <a:cubicBezTo>
                  <a:pt x="1379" y="288"/>
                  <a:pt x="1378" y="288"/>
                  <a:pt x="1377" y="288"/>
                </a:cubicBezTo>
                <a:cubicBezTo>
                  <a:pt x="1355" y="294"/>
                  <a:pt x="1318" y="320"/>
                  <a:pt x="1299" y="336"/>
                </a:cubicBezTo>
                <a:cubicBezTo>
                  <a:pt x="1297" y="338"/>
                  <a:pt x="1295" y="340"/>
                  <a:pt x="1294" y="342"/>
                </a:cubicBezTo>
                <a:cubicBezTo>
                  <a:pt x="1293" y="345"/>
                  <a:pt x="1291" y="347"/>
                  <a:pt x="1288" y="350"/>
                </a:cubicBezTo>
                <a:cubicBezTo>
                  <a:pt x="1272" y="367"/>
                  <a:pt x="1272" y="367"/>
                  <a:pt x="1272" y="367"/>
                </a:cubicBezTo>
                <a:cubicBezTo>
                  <a:pt x="1270" y="360"/>
                  <a:pt x="1270" y="360"/>
                  <a:pt x="1270" y="360"/>
                </a:cubicBezTo>
                <a:cubicBezTo>
                  <a:pt x="1265" y="346"/>
                  <a:pt x="1264" y="324"/>
                  <a:pt x="1263" y="306"/>
                </a:cubicBezTo>
                <a:cubicBezTo>
                  <a:pt x="1263" y="303"/>
                  <a:pt x="1262" y="301"/>
                  <a:pt x="1262" y="298"/>
                </a:cubicBezTo>
                <a:cubicBezTo>
                  <a:pt x="1262" y="293"/>
                  <a:pt x="1263" y="289"/>
                  <a:pt x="1264" y="287"/>
                </a:cubicBezTo>
                <a:cubicBezTo>
                  <a:pt x="1265" y="285"/>
                  <a:pt x="1268" y="282"/>
                  <a:pt x="1272" y="279"/>
                </a:cubicBezTo>
                <a:cubicBezTo>
                  <a:pt x="1291" y="269"/>
                  <a:pt x="1301" y="260"/>
                  <a:pt x="1313" y="241"/>
                </a:cubicBezTo>
                <a:cubicBezTo>
                  <a:pt x="1317" y="234"/>
                  <a:pt x="1317" y="234"/>
                  <a:pt x="1317" y="234"/>
                </a:cubicBezTo>
                <a:cubicBezTo>
                  <a:pt x="1334" y="205"/>
                  <a:pt x="1339" y="163"/>
                  <a:pt x="1341" y="132"/>
                </a:cubicBezTo>
                <a:cubicBezTo>
                  <a:pt x="1339" y="132"/>
                  <a:pt x="1338" y="132"/>
                  <a:pt x="1336" y="132"/>
                </a:cubicBezTo>
                <a:cubicBezTo>
                  <a:pt x="1311" y="140"/>
                  <a:pt x="1283" y="169"/>
                  <a:pt x="1272" y="192"/>
                </a:cubicBezTo>
                <a:cubicBezTo>
                  <a:pt x="1269" y="198"/>
                  <a:pt x="1269" y="198"/>
                  <a:pt x="1269" y="198"/>
                </a:cubicBezTo>
                <a:cubicBezTo>
                  <a:pt x="1267" y="202"/>
                  <a:pt x="1266" y="206"/>
                  <a:pt x="1265" y="211"/>
                </a:cubicBezTo>
                <a:cubicBezTo>
                  <a:pt x="1265" y="217"/>
                  <a:pt x="1264" y="222"/>
                  <a:pt x="1262" y="226"/>
                </a:cubicBezTo>
                <a:cubicBezTo>
                  <a:pt x="1261" y="230"/>
                  <a:pt x="1258" y="232"/>
                  <a:pt x="1255" y="234"/>
                </a:cubicBezTo>
                <a:cubicBezTo>
                  <a:pt x="1250" y="237"/>
                  <a:pt x="1250" y="237"/>
                  <a:pt x="1250" y="237"/>
                </a:cubicBezTo>
                <a:cubicBezTo>
                  <a:pt x="1235" y="186"/>
                  <a:pt x="1235" y="186"/>
                  <a:pt x="1235" y="186"/>
                </a:cubicBezTo>
                <a:cubicBezTo>
                  <a:pt x="1235" y="184"/>
                  <a:pt x="1235" y="181"/>
                  <a:pt x="1234" y="179"/>
                </a:cubicBezTo>
                <a:cubicBezTo>
                  <a:pt x="1234" y="177"/>
                  <a:pt x="1234" y="175"/>
                  <a:pt x="1234" y="174"/>
                </a:cubicBezTo>
                <a:cubicBezTo>
                  <a:pt x="1233" y="170"/>
                  <a:pt x="1233" y="170"/>
                  <a:pt x="1233" y="170"/>
                </a:cubicBezTo>
                <a:cubicBezTo>
                  <a:pt x="1231" y="164"/>
                  <a:pt x="1232" y="156"/>
                  <a:pt x="1235" y="150"/>
                </a:cubicBezTo>
                <a:cubicBezTo>
                  <a:pt x="1234" y="147"/>
                  <a:pt x="1234" y="147"/>
                  <a:pt x="1234" y="147"/>
                </a:cubicBezTo>
                <a:cubicBezTo>
                  <a:pt x="1236" y="146"/>
                  <a:pt x="1236" y="146"/>
                  <a:pt x="1236" y="146"/>
                </a:cubicBezTo>
                <a:cubicBezTo>
                  <a:pt x="1235" y="145"/>
                  <a:pt x="1235" y="145"/>
                  <a:pt x="1235" y="145"/>
                </a:cubicBezTo>
                <a:cubicBezTo>
                  <a:pt x="1237" y="144"/>
                  <a:pt x="1237" y="144"/>
                  <a:pt x="1237" y="144"/>
                </a:cubicBezTo>
                <a:cubicBezTo>
                  <a:pt x="1245" y="130"/>
                  <a:pt x="1245" y="104"/>
                  <a:pt x="1240" y="88"/>
                </a:cubicBezTo>
                <a:cubicBezTo>
                  <a:pt x="1233" y="63"/>
                  <a:pt x="1204" y="28"/>
                  <a:pt x="1177" y="13"/>
                </a:cubicBezTo>
                <a:cubicBezTo>
                  <a:pt x="1174" y="11"/>
                  <a:pt x="1174" y="11"/>
                  <a:pt x="1174" y="11"/>
                </a:cubicBezTo>
                <a:cubicBezTo>
                  <a:pt x="1170" y="7"/>
                  <a:pt x="1161" y="0"/>
                  <a:pt x="1157" y="2"/>
                </a:cubicBezTo>
                <a:cubicBezTo>
                  <a:pt x="1156" y="2"/>
                  <a:pt x="1155" y="4"/>
                  <a:pt x="1154" y="5"/>
                </a:cubicBezTo>
                <a:cubicBezTo>
                  <a:pt x="1154" y="6"/>
                  <a:pt x="1154" y="6"/>
                  <a:pt x="1154" y="6"/>
                </a:cubicBezTo>
                <a:cubicBezTo>
                  <a:pt x="1153" y="6"/>
                  <a:pt x="1153" y="6"/>
                  <a:pt x="1153" y="6"/>
                </a:cubicBezTo>
                <a:cubicBezTo>
                  <a:pt x="1153" y="6"/>
                  <a:pt x="1153" y="7"/>
                  <a:pt x="1152" y="7"/>
                </a:cubicBezTo>
                <a:cubicBezTo>
                  <a:pt x="1152" y="8"/>
                  <a:pt x="1151" y="10"/>
                  <a:pt x="1150" y="11"/>
                </a:cubicBezTo>
                <a:cubicBezTo>
                  <a:pt x="1142" y="32"/>
                  <a:pt x="1140" y="56"/>
                  <a:pt x="1145" y="75"/>
                </a:cubicBezTo>
                <a:cubicBezTo>
                  <a:pt x="1153" y="102"/>
                  <a:pt x="1189" y="142"/>
                  <a:pt x="1211" y="157"/>
                </a:cubicBezTo>
                <a:cubicBezTo>
                  <a:pt x="1219" y="162"/>
                  <a:pt x="1224" y="169"/>
                  <a:pt x="1226" y="178"/>
                </a:cubicBezTo>
                <a:cubicBezTo>
                  <a:pt x="1230" y="192"/>
                  <a:pt x="1234" y="206"/>
                  <a:pt x="1237" y="220"/>
                </a:cubicBezTo>
                <a:cubicBezTo>
                  <a:pt x="1238" y="227"/>
                  <a:pt x="1240" y="234"/>
                  <a:pt x="1242" y="240"/>
                </a:cubicBezTo>
                <a:cubicBezTo>
                  <a:pt x="1241" y="254"/>
                  <a:pt x="1241" y="254"/>
                  <a:pt x="1241" y="254"/>
                </a:cubicBezTo>
                <a:cubicBezTo>
                  <a:pt x="1234" y="247"/>
                  <a:pt x="1234" y="247"/>
                  <a:pt x="1234" y="247"/>
                </a:cubicBezTo>
                <a:cubicBezTo>
                  <a:pt x="1201" y="211"/>
                  <a:pt x="1174" y="190"/>
                  <a:pt x="1124" y="181"/>
                </a:cubicBezTo>
                <a:cubicBezTo>
                  <a:pt x="1120" y="181"/>
                  <a:pt x="1116" y="181"/>
                  <a:pt x="1112" y="182"/>
                </a:cubicBezTo>
                <a:cubicBezTo>
                  <a:pt x="1110" y="183"/>
                  <a:pt x="1107" y="184"/>
                  <a:pt x="1106" y="186"/>
                </a:cubicBezTo>
                <a:cubicBezTo>
                  <a:pt x="1106" y="186"/>
                  <a:pt x="1106" y="186"/>
                  <a:pt x="1106" y="186"/>
                </a:cubicBezTo>
                <a:cubicBezTo>
                  <a:pt x="1105" y="187"/>
                  <a:pt x="1105" y="187"/>
                  <a:pt x="1105" y="187"/>
                </a:cubicBezTo>
                <a:cubicBezTo>
                  <a:pt x="1104" y="189"/>
                  <a:pt x="1104" y="191"/>
                  <a:pt x="1105" y="194"/>
                </a:cubicBezTo>
                <a:cubicBezTo>
                  <a:pt x="1121" y="250"/>
                  <a:pt x="1187" y="283"/>
                  <a:pt x="1241" y="289"/>
                </a:cubicBezTo>
                <a:cubicBezTo>
                  <a:pt x="1249" y="290"/>
                  <a:pt x="1254" y="294"/>
                  <a:pt x="1256" y="301"/>
                </a:cubicBezTo>
                <a:cubicBezTo>
                  <a:pt x="1262" y="319"/>
                  <a:pt x="1264" y="361"/>
                  <a:pt x="1260" y="383"/>
                </a:cubicBezTo>
                <a:cubicBezTo>
                  <a:pt x="1258" y="390"/>
                  <a:pt x="1258" y="390"/>
                  <a:pt x="1258" y="390"/>
                </a:cubicBezTo>
                <a:cubicBezTo>
                  <a:pt x="1253" y="386"/>
                  <a:pt x="1253" y="386"/>
                  <a:pt x="1253" y="386"/>
                </a:cubicBezTo>
                <a:cubicBezTo>
                  <a:pt x="1247" y="381"/>
                  <a:pt x="1242" y="376"/>
                  <a:pt x="1238" y="370"/>
                </a:cubicBezTo>
                <a:cubicBezTo>
                  <a:pt x="1207" y="335"/>
                  <a:pt x="1183" y="315"/>
                  <a:pt x="1140" y="311"/>
                </a:cubicBezTo>
                <a:cubicBezTo>
                  <a:pt x="1139" y="310"/>
                  <a:pt x="1139" y="310"/>
                  <a:pt x="1139" y="310"/>
                </a:cubicBezTo>
                <a:cubicBezTo>
                  <a:pt x="1139" y="310"/>
                  <a:pt x="1139" y="310"/>
                  <a:pt x="1139" y="310"/>
                </a:cubicBezTo>
                <a:cubicBezTo>
                  <a:pt x="1139" y="310"/>
                  <a:pt x="1138" y="310"/>
                  <a:pt x="1138" y="311"/>
                </a:cubicBezTo>
                <a:cubicBezTo>
                  <a:pt x="1136" y="311"/>
                  <a:pt x="1135" y="312"/>
                  <a:pt x="1134" y="315"/>
                </a:cubicBezTo>
                <a:cubicBezTo>
                  <a:pt x="1134" y="315"/>
                  <a:pt x="1134" y="315"/>
                  <a:pt x="1134" y="315"/>
                </a:cubicBezTo>
                <a:cubicBezTo>
                  <a:pt x="1133" y="316"/>
                  <a:pt x="1133" y="316"/>
                  <a:pt x="1133" y="316"/>
                </a:cubicBezTo>
                <a:cubicBezTo>
                  <a:pt x="1131" y="318"/>
                  <a:pt x="1131" y="322"/>
                  <a:pt x="1132" y="325"/>
                </a:cubicBezTo>
                <a:cubicBezTo>
                  <a:pt x="1134" y="332"/>
                  <a:pt x="1142" y="343"/>
                  <a:pt x="1147" y="350"/>
                </a:cubicBezTo>
                <a:cubicBezTo>
                  <a:pt x="1148" y="352"/>
                  <a:pt x="1148" y="352"/>
                  <a:pt x="1148" y="352"/>
                </a:cubicBezTo>
                <a:cubicBezTo>
                  <a:pt x="1164" y="375"/>
                  <a:pt x="1195" y="395"/>
                  <a:pt x="1244" y="416"/>
                </a:cubicBezTo>
                <a:cubicBezTo>
                  <a:pt x="1245" y="416"/>
                  <a:pt x="1245" y="416"/>
                  <a:pt x="1245" y="416"/>
                </a:cubicBezTo>
                <a:cubicBezTo>
                  <a:pt x="1246" y="417"/>
                  <a:pt x="1247" y="418"/>
                  <a:pt x="1249" y="419"/>
                </a:cubicBezTo>
                <a:cubicBezTo>
                  <a:pt x="1249" y="419"/>
                  <a:pt x="1249" y="419"/>
                  <a:pt x="1249" y="419"/>
                </a:cubicBezTo>
                <a:cubicBezTo>
                  <a:pt x="1251" y="421"/>
                  <a:pt x="1251" y="446"/>
                  <a:pt x="1251" y="455"/>
                </a:cubicBezTo>
                <a:cubicBezTo>
                  <a:pt x="1251" y="468"/>
                  <a:pt x="1250" y="479"/>
                  <a:pt x="1250" y="492"/>
                </a:cubicBezTo>
                <a:cubicBezTo>
                  <a:pt x="1249" y="499"/>
                  <a:pt x="1249" y="506"/>
                  <a:pt x="1248" y="513"/>
                </a:cubicBezTo>
                <a:cubicBezTo>
                  <a:pt x="1248" y="514"/>
                  <a:pt x="1248" y="514"/>
                  <a:pt x="1248" y="514"/>
                </a:cubicBezTo>
                <a:cubicBezTo>
                  <a:pt x="1241" y="526"/>
                  <a:pt x="1241" y="526"/>
                  <a:pt x="1241" y="526"/>
                </a:cubicBezTo>
                <a:cubicBezTo>
                  <a:pt x="1238" y="519"/>
                  <a:pt x="1238" y="519"/>
                  <a:pt x="1238" y="519"/>
                </a:cubicBezTo>
                <a:cubicBezTo>
                  <a:pt x="1225" y="493"/>
                  <a:pt x="1216" y="478"/>
                  <a:pt x="1202" y="465"/>
                </a:cubicBezTo>
                <a:cubicBezTo>
                  <a:pt x="1188" y="450"/>
                  <a:pt x="1173" y="438"/>
                  <a:pt x="1149" y="425"/>
                </a:cubicBezTo>
                <a:cubicBezTo>
                  <a:pt x="1145" y="423"/>
                  <a:pt x="1143" y="423"/>
                  <a:pt x="1138" y="423"/>
                </a:cubicBezTo>
                <a:cubicBezTo>
                  <a:pt x="1130" y="423"/>
                  <a:pt x="1129" y="426"/>
                  <a:pt x="1129" y="431"/>
                </a:cubicBezTo>
                <a:cubicBezTo>
                  <a:pt x="1129" y="455"/>
                  <a:pt x="1143" y="483"/>
                  <a:pt x="1156" y="500"/>
                </a:cubicBezTo>
                <a:cubicBezTo>
                  <a:pt x="1164" y="510"/>
                  <a:pt x="1172" y="519"/>
                  <a:pt x="1181" y="527"/>
                </a:cubicBezTo>
                <a:cubicBezTo>
                  <a:pt x="1197" y="541"/>
                  <a:pt x="1213" y="552"/>
                  <a:pt x="1237" y="562"/>
                </a:cubicBezTo>
                <a:cubicBezTo>
                  <a:pt x="1238" y="563"/>
                  <a:pt x="1238" y="563"/>
                  <a:pt x="1238" y="563"/>
                </a:cubicBezTo>
                <a:cubicBezTo>
                  <a:pt x="1241" y="565"/>
                  <a:pt x="1241" y="565"/>
                  <a:pt x="1241" y="565"/>
                </a:cubicBezTo>
                <a:cubicBezTo>
                  <a:pt x="1243" y="566"/>
                  <a:pt x="1246" y="569"/>
                  <a:pt x="1246" y="574"/>
                </a:cubicBezTo>
                <a:cubicBezTo>
                  <a:pt x="1246" y="590"/>
                  <a:pt x="1234" y="631"/>
                  <a:pt x="1230" y="645"/>
                </a:cubicBezTo>
                <a:cubicBezTo>
                  <a:pt x="1230" y="646"/>
                  <a:pt x="1230" y="646"/>
                  <a:pt x="1230" y="646"/>
                </a:cubicBezTo>
                <a:cubicBezTo>
                  <a:pt x="1229" y="647"/>
                  <a:pt x="1228" y="649"/>
                  <a:pt x="1227" y="650"/>
                </a:cubicBezTo>
                <a:cubicBezTo>
                  <a:pt x="1226" y="653"/>
                  <a:pt x="1225" y="655"/>
                  <a:pt x="1223" y="657"/>
                </a:cubicBezTo>
                <a:cubicBezTo>
                  <a:pt x="1219" y="661"/>
                  <a:pt x="1219" y="661"/>
                  <a:pt x="1219" y="661"/>
                </a:cubicBezTo>
                <a:cubicBezTo>
                  <a:pt x="1212" y="648"/>
                  <a:pt x="1212" y="648"/>
                  <a:pt x="1212" y="648"/>
                </a:cubicBezTo>
                <a:cubicBezTo>
                  <a:pt x="1199" y="622"/>
                  <a:pt x="1188" y="599"/>
                  <a:pt x="1168" y="581"/>
                </a:cubicBezTo>
                <a:cubicBezTo>
                  <a:pt x="1157" y="569"/>
                  <a:pt x="1144" y="560"/>
                  <a:pt x="1129" y="554"/>
                </a:cubicBezTo>
                <a:cubicBezTo>
                  <a:pt x="1128" y="553"/>
                  <a:pt x="1128" y="553"/>
                  <a:pt x="1128" y="553"/>
                </a:cubicBezTo>
                <a:cubicBezTo>
                  <a:pt x="1127" y="553"/>
                  <a:pt x="1127" y="553"/>
                  <a:pt x="1127" y="553"/>
                </a:cubicBezTo>
                <a:cubicBezTo>
                  <a:pt x="1121" y="553"/>
                  <a:pt x="1119" y="559"/>
                  <a:pt x="1119" y="563"/>
                </a:cubicBezTo>
                <a:cubicBezTo>
                  <a:pt x="1119" y="563"/>
                  <a:pt x="1119" y="563"/>
                  <a:pt x="1119" y="564"/>
                </a:cubicBezTo>
                <a:cubicBezTo>
                  <a:pt x="1119" y="564"/>
                  <a:pt x="1120" y="565"/>
                  <a:pt x="1120" y="566"/>
                </a:cubicBezTo>
                <a:cubicBezTo>
                  <a:pt x="1126" y="593"/>
                  <a:pt x="1130" y="612"/>
                  <a:pt x="1150" y="632"/>
                </a:cubicBezTo>
                <a:cubicBezTo>
                  <a:pt x="1174" y="657"/>
                  <a:pt x="1174" y="657"/>
                  <a:pt x="1174" y="657"/>
                </a:cubicBezTo>
                <a:cubicBezTo>
                  <a:pt x="1175" y="658"/>
                  <a:pt x="1176" y="659"/>
                  <a:pt x="1176" y="660"/>
                </a:cubicBezTo>
                <a:cubicBezTo>
                  <a:pt x="1177" y="660"/>
                  <a:pt x="1178" y="661"/>
                  <a:pt x="1179" y="662"/>
                </a:cubicBezTo>
                <a:cubicBezTo>
                  <a:pt x="1187" y="671"/>
                  <a:pt x="1195" y="678"/>
                  <a:pt x="1204" y="684"/>
                </a:cubicBezTo>
                <a:cubicBezTo>
                  <a:pt x="1205" y="685"/>
                  <a:pt x="1205" y="685"/>
                  <a:pt x="1205" y="685"/>
                </a:cubicBezTo>
                <a:cubicBezTo>
                  <a:pt x="1205" y="686"/>
                  <a:pt x="1205" y="686"/>
                  <a:pt x="1205" y="686"/>
                </a:cubicBezTo>
                <a:cubicBezTo>
                  <a:pt x="1206" y="687"/>
                  <a:pt x="1206" y="688"/>
                  <a:pt x="1206" y="688"/>
                </a:cubicBezTo>
                <a:cubicBezTo>
                  <a:pt x="1207" y="689"/>
                  <a:pt x="1207" y="690"/>
                  <a:pt x="1207" y="692"/>
                </a:cubicBezTo>
                <a:cubicBezTo>
                  <a:pt x="1207" y="700"/>
                  <a:pt x="1166" y="767"/>
                  <a:pt x="1152" y="773"/>
                </a:cubicBezTo>
                <a:cubicBezTo>
                  <a:pt x="1148" y="775"/>
                  <a:pt x="1148" y="775"/>
                  <a:pt x="1148" y="775"/>
                </a:cubicBezTo>
                <a:cubicBezTo>
                  <a:pt x="1146" y="771"/>
                  <a:pt x="1146" y="771"/>
                  <a:pt x="1146" y="771"/>
                </a:cubicBezTo>
                <a:cubicBezTo>
                  <a:pt x="1145" y="768"/>
                  <a:pt x="1145" y="764"/>
                  <a:pt x="1145" y="760"/>
                </a:cubicBezTo>
                <a:cubicBezTo>
                  <a:pt x="1145" y="731"/>
                  <a:pt x="1135" y="705"/>
                  <a:pt x="1116" y="683"/>
                </a:cubicBezTo>
                <a:cubicBezTo>
                  <a:pt x="1110" y="676"/>
                  <a:pt x="1105" y="668"/>
                  <a:pt x="1099" y="661"/>
                </a:cubicBezTo>
                <a:cubicBezTo>
                  <a:pt x="1095" y="655"/>
                  <a:pt x="1092" y="650"/>
                  <a:pt x="1088" y="645"/>
                </a:cubicBezTo>
                <a:cubicBezTo>
                  <a:pt x="1087" y="645"/>
                  <a:pt x="1087" y="645"/>
                  <a:pt x="1087" y="645"/>
                </a:cubicBezTo>
                <a:cubicBezTo>
                  <a:pt x="1084" y="645"/>
                  <a:pt x="1084" y="645"/>
                  <a:pt x="1084" y="645"/>
                </a:cubicBezTo>
                <a:cubicBezTo>
                  <a:pt x="1084" y="642"/>
                  <a:pt x="1084" y="642"/>
                  <a:pt x="1084" y="642"/>
                </a:cubicBezTo>
                <a:cubicBezTo>
                  <a:pt x="1081" y="639"/>
                  <a:pt x="1079" y="638"/>
                  <a:pt x="1078" y="638"/>
                </a:cubicBezTo>
                <a:cubicBezTo>
                  <a:pt x="1077" y="638"/>
                  <a:pt x="1075" y="639"/>
                  <a:pt x="1074" y="640"/>
                </a:cubicBezTo>
                <a:cubicBezTo>
                  <a:pt x="1067" y="647"/>
                  <a:pt x="1068" y="668"/>
                  <a:pt x="1068" y="677"/>
                </a:cubicBezTo>
                <a:cubicBezTo>
                  <a:pt x="1068" y="678"/>
                  <a:pt x="1068" y="678"/>
                  <a:pt x="1068" y="678"/>
                </a:cubicBezTo>
                <a:cubicBezTo>
                  <a:pt x="1068" y="726"/>
                  <a:pt x="1089" y="755"/>
                  <a:pt x="1117" y="792"/>
                </a:cubicBezTo>
                <a:cubicBezTo>
                  <a:pt x="1123" y="801"/>
                  <a:pt x="1123" y="801"/>
                  <a:pt x="1123" y="801"/>
                </a:cubicBezTo>
                <a:cubicBezTo>
                  <a:pt x="1121" y="803"/>
                  <a:pt x="1121" y="803"/>
                  <a:pt x="1121" y="803"/>
                </a:cubicBezTo>
                <a:cubicBezTo>
                  <a:pt x="1101" y="828"/>
                  <a:pt x="1072" y="840"/>
                  <a:pt x="1045" y="852"/>
                </a:cubicBezTo>
                <a:cubicBezTo>
                  <a:pt x="1040" y="854"/>
                  <a:pt x="1036" y="856"/>
                  <a:pt x="1031" y="857"/>
                </a:cubicBezTo>
                <a:cubicBezTo>
                  <a:pt x="1024" y="861"/>
                  <a:pt x="1024" y="861"/>
                  <a:pt x="1024" y="861"/>
                </a:cubicBezTo>
                <a:cubicBezTo>
                  <a:pt x="1026" y="853"/>
                  <a:pt x="1026" y="853"/>
                  <a:pt x="1026" y="853"/>
                </a:cubicBezTo>
                <a:cubicBezTo>
                  <a:pt x="1030" y="830"/>
                  <a:pt x="1033" y="812"/>
                  <a:pt x="1033" y="798"/>
                </a:cubicBezTo>
                <a:cubicBezTo>
                  <a:pt x="1033" y="770"/>
                  <a:pt x="1027" y="743"/>
                  <a:pt x="1014" y="712"/>
                </a:cubicBezTo>
                <a:cubicBezTo>
                  <a:pt x="1013" y="711"/>
                  <a:pt x="1012" y="710"/>
                  <a:pt x="1012" y="709"/>
                </a:cubicBezTo>
                <a:cubicBezTo>
                  <a:pt x="1011" y="708"/>
                  <a:pt x="1010" y="707"/>
                  <a:pt x="1009" y="706"/>
                </a:cubicBezTo>
                <a:cubicBezTo>
                  <a:pt x="1008" y="705"/>
                  <a:pt x="1008" y="704"/>
                  <a:pt x="1007" y="704"/>
                </a:cubicBezTo>
                <a:cubicBezTo>
                  <a:pt x="1005" y="704"/>
                  <a:pt x="1005" y="704"/>
                  <a:pt x="1005" y="704"/>
                </a:cubicBezTo>
                <a:cubicBezTo>
                  <a:pt x="991" y="707"/>
                  <a:pt x="976" y="776"/>
                  <a:pt x="976" y="799"/>
                </a:cubicBezTo>
                <a:cubicBezTo>
                  <a:pt x="976" y="819"/>
                  <a:pt x="982" y="841"/>
                  <a:pt x="991" y="857"/>
                </a:cubicBezTo>
                <a:cubicBezTo>
                  <a:pt x="992" y="858"/>
                  <a:pt x="992" y="858"/>
                  <a:pt x="992" y="858"/>
                </a:cubicBezTo>
                <a:cubicBezTo>
                  <a:pt x="992" y="859"/>
                  <a:pt x="992" y="860"/>
                  <a:pt x="993" y="860"/>
                </a:cubicBezTo>
                <a:cubicBezTo>
                  <a:pt x="993" y="861"/>
                  <a:pt x="993" y="862"/>
                  <a:pt x="994" y="863"/>
                </a:cubicBezTo>
                <a:cubicBezTo>
                  <a:pt x="995" y="869"/>
                  <a:pt x="995" y="869"/>
                  <a:pt x="995" y="869"/>
                </a:cubicBezTo>
                <a:cubicBezTo>
                  <a:pt x="992" y="871"/>
                  <a:pt x="992" y="871"/>
                  <a:pt x="992" y="871"/>
                </a:cubicBezTo>
                <a:cubicBezTo>
                  <a:pt x="988" y="874"/>
                  <a:pt x="984" y="876"/>
                  <a:pt x="978" y="876"/>
                </a:cubicBezTo>
                <a:cubicBezTo>
                  <a:pt x="962" y="878"/>
                  <a:pt x="946" y="878"/>
                  <a:pt x="933" y="878"/>
                </a:cubicBezTo>
                <a:cubicBezTo>
                  <a:pt x="928" y="878"/>
                  <a:pt x="923" y="878"/>
                  <a:pt x="918" y="878"/>
                </a:cubicBezTo>
                <a:cubicBezTo>
                  <a:pt x="913" y="878"/>
                  <a:pt x="908" y="878"/>
                  <a:pt x="903" y="878"/>
                </a:cubicBezTo>
                <a:cubicBezTo>
                  <a:pt x="901" y="878"/>
                  <a:pt x="901" y="878"/>
                  <a:pt x="901" y="878"/>
                </a:cubicBezTo>
                <a:cubicBezTo>
                  <a:pt x="900" y="878"/>
                  <a:pt x="899" y="877"/>
                  <a:pt x="898" y="877"/>
                </a:cubicBezTo>
                <a:cubicBezTo>
                  <a:pt x="897" y="877"/>
                  <a:pt x="897" y="877"/>
                  <a:pt x="897" y="877"/>
                </a:cubicBezTo>
                <a:cubicBezTo>
                  <a:pt x="892" y="877"/>
                  <a:pt x="892" y="877"/>
                  <a:pt x="892" y="877"/>
                </a:cubicBezTo>
                <a:cubicBezTo>
                  <a:pt x="893" y="872"/>
                  <a:pt x="893" y="872"/>
                  <a:pt x="893" y="872"/>
                </a:cubicBezTo>
                <a:cubicBezTo>
                  <a:pt x="894" y="868"/>
                  <a:pt x="894" y="868"/>
                  <a:pt x="894" y="868"/>
                </a:cubicBezTo>
                <a:cubicBezTo>
                  <a:pt x="902" y="848"/>
                  <a:pt x="906" y="830"/>
                  <a:pt x="906" y="812"/>
                </a:cubicBezTo>
                <a:cubicBezTo>
                  <a:pt x="906" y="793"/>
                  <a:pt x="902" y="774"/>
                  <a:pt x="893" y="755"/>
                </a:cubicBezTo>
                <a:cubicBezTo>
                  <a:pt x="892" y="753"/>
                  <a:pt x="892" y="751"/>
                  <a:pt x="891" y="748"/>
                </a:cubicBezTo>
                <a:cubicBezTo>
                  <a:pt x="889" y="744"/>
                  <a:pt x="886" y="737"/>
                  <a:pt x="883" y="735"/>
                </a:cubicBezTo>
                <a:cubicBezTo>
                  <a:pt x="882" y="734"/>
                  <a:pt x="882" y="734"/>
                  <a:pt x="882" y="734"/>
                </a:cubicBezTo>
                <a:cubicBezTo>
                  <a:pt x="881" y="733"/>
                  <a:pt x="880" y="732"/>
                  <a:pt x="879" y="732"/>
                </a:cubicBezTo>
                <a:cubicBezTo>
                  <a:pt x="877" y="732"/>
                  <a:pt x="873" y="733"/>
                  <a:pt x="868" y="742"/>
                </a:cubicBezTo>
                <a:cubicBezTo>
                  <a:pt x="855" y="762"/>
                  <a:pt x="848" y="786"/>
                  <a:pt x="848" y="811"/>
                </a:cubicBezTo>
                <a:cubicBezTo>
                  <a:pt x="848" y="829"/>
                  <a:pt x="853" y="839"/>
                  <a:pt x="858" y="851"/>
                </a:cubicBezTo>
                <a:cubicBezTo>
                  <a:pt x="861" y="857"/>
                  <a:pt x="863" y="862"/>
                  <a:pt x="865" y="869"/>
                </a:cubicBezTo>
                <a:cubicBezTo>
                  <a:pt x="867" y="872"/>
                  <a:pt x="867" y="872"/>
                  <a:pt x="867" y="872"/>
                </a:cubicBezTo>
                <a:cubicBezTo>
                  <a:pt x="864" y="874"/>
                  <a:pt x="864" y="874"/>
                  <a:pt x="864" y="874"/>
                </a:cubicBezTo>
                <a:cubicBezTo>
                  <a:pt x="855" y="879"/>
                  <a:pt x="835" y="879"/>
                  <a:pt x="832" y="879"/>
                </a:cubicBezTo>
                <a:cubicBezTo>
                  <a:pt x="820" y="879"/>
                  <a:pt x="789" y="878"/>
                  <a:pt x="766" y="870"/>
                </a:cubicBezTo>
                <a:cubicBezTo>
                  <a:pt x="762" y="869"/>
                  <a:pt x="762" y="869"/>
                  <a:pt x="762" y="869"/>
                </a:cubicBezTo>
                <a:cubicBezTo>
                  <a:pt x="764" y="865"/>
                  <a:pt x="764" y="865"/>
                  <a:pt x="764" y="865"/>
                </a:cubicBezTo>
                <a:cubicBezTo>
                  <a:pt x="764" y="864"/>
                  <a:pt x="764" y="864"/>
                  <a:pt x="764" y="863"/>
                </a:cubicBezTo>
                <a:cubicBezTo>
                  <a:pt x="764" y="863"/>
                  <a:pt x="764" y="861"/>
                  <a:pt x="765" y="860"/>
                </a:cubicBezTo>
                <a:cubicBezTo>
                  <a:pt x="771" y="845"/>
                  <a:pt x="771" y="845"/>
                  <a:pt x="771" y="845"/>
                </a:cubicBezTo>
                <a:cubicBezTo>
                  <a:pt x="776" y="829"/>
                  <a:pt x="779" y="812"/>
                  <a:pt x="779" y="794"/>
                </a:cubicBezTo>
                <a:cubicBezTo>
                  <a:pt x="779" y="781"/>
                  <a:pt x="779" y="748"/>
                  <a:pt x="767" y="737"/>
                </a:cubicBezTo>
                <a:cubicBezTo>
                  <a:pt x="763" y="732"/>
                  <a:pt x="760" y="732"/>
                  <a:pt x="758" y="732"/>
                </a:cubicBezTo>
                <a:cubicBezTo>
                  <a:pt x="756" y="732"/>
                  <a:pt x="755" y="733"/>
                  <a:pt x="752" y="738"/>
                </a:cubicBezTo>
                <a:cubicBezTo>
                  <a:pt x="752" y="739"/>
                  <a:pt x="751" y="740"/>
                  <a:pt x="751" y="741"/>
                </a:cubicBezTo>
                <a:cubicBezTo>
                  <a:pt x="736" y="766"/>
                  <a:pt x="735" y="795"/>
                  <a:pt x="735" y="823"/>
                </a:cubicBezTo>
                <a:cubicBezTo>
                  <a:pt x="735" y="834"/>
                  <a:pt x="738" y="843"/>
                  <a:pt x="741" y="854"/>
                </a:cubicBezTo>
                <a:cubicBezTo>
                  <a:pt x="743" y="861"/>
                  <a:pt x="743" y="861"/>
                  <a:pt x="743" y="861"/>
                </a:cubicBezTo>
                <a:cubicBezTo>
                  <a:pt x="736" y="859"/>
                  <a:pt x="736" y="859"/>
                  <a:pt x="736" y="859"/>
                </a:cubicBezTo>
                <a:cubicBezTo>
                  <a:pt x="726" y="857"/>
                  <a:pt x="714" y="855"/>
                  <a:pt x="704" y="855"/>
                </a:cubicBezTo>
                <a:cubicBezTo>
                  <a:pt x="700" y="855"/>
                  <a:pt x="696" y="855"/>
                  <a:pt x="692" y="855"/>
                </a:cubicBezTo>
                <a:cubicBezTo>
                  <a:pt x="681" y="856"/>
                  <a:pt x="670" y="855"/>
                  <a:pt x="659" y="857"/>
                </a:cubicBezTo>
                <a:cubicBezTo>
                  <a:pt x="658" y="857"/>
                  <a:pt x="657" y="857"/>
                  <a:pt x="656" y="857"/>
                </a:cubicBezTo>
                <a:cubicBezTo>
                  <a:pt x="652" y="858"/>
                  <a:pt x="648" y="860"/>
                  <a:pt x="645" y="860"/>
                </a:cubicBezTo>
                <a:cubicBezTo>
                  <a:pt x="633" y="860"/>
                  <a:pt x="633" y="860"/>
                  <a:pt x="633" y="860"/>
                </a:cubicBezTo>
                <a:cubicBezTo>
                  <a:pt x="635" y="854"/>
                  <a:pt x="635" y="854"/>
                  <a:pt x="635" y="854"/>
                </a:cubicBezTo>
                <a:cubicBezTo>
                  <a:pt x="635" y="852"/>
                  <a:pt x="636" y="850"/>
                  <a:pt x="637" y="848"/>
                </a:cubicBezTo>
                <a:cubicBezTo>
                  <a:pt x="640" y="840"/>
                  <a:pt x="642" y="834"/>
                  <a:pt x="642" y="824"/>
                </a:cubicBezTo>
                <a:cubicBezTo>
                  <a:pt x="642" y="803"/>
                  <a:pt x="636" y="747"/>
                  <a:pt x="621" y="735"/>
                </a:cubicBezTo>
                <a:cubicBezTo>
                  <a:pt x="619" y="733"/>
                  <a:pt x="616" y="732"/>
                  <a:pt x="615" y="732"/>
                </a:cubicBezTo>
                <a:cubicBezTo>
                  <a:pt x="605" y="732"/>
                  <a:pt x="603" y="742"/>
                  <a:pt x="601" y="756"/>
                </a:cubicBezTo>
                <a:cubicBezTo>
                  <a:pt x="601" y="759"/>
                  <a:pt x="600" y="762"/>
                  <a:pt x="600" y="765"/>
                </a:cubicBezTo>
                <a:cubicBezTo>
                  <a:pt x="598" y="773"/>
                  <a:pt x="598" y="779"/>
                  <a:pt x="598" y="786"/>
                </a:cubicBezTo>
                <a:cubicBezTo>
                  <a:pt x="598" y="788"/>
                  <a:pt x="598" y="790"/>
                  <a:pt x="598" y="792"/>
                </a:cubicBezTo>
                <a:cubicBezTo>
                  <a:pt x="598" y="815"/>
                  <a:pt x="602" y="837"/>
                  <a:pt x="611" y="858"/>
                </a:cubicBezTo>
                <a:cubicBezTo>
                  <a:pt x="613" y="860"/>
                  <a:pt x="613" y="863"/>
                  <a:pt x="613" y="866"/>
                </a:cubicBezTo>
                <a:cubicBezTo>
                  <a:pt x="613" y="868"/>
                  <a:pt x="613" y="868"/>
                  <a:pt x="613" y="868"/>
                </a:cubicBezTo>
                <a:cubicBezTo>
                  <a:pt x="610" y="869"/>
                  <a:pt x="610" y="869"/>
                  <a:pt x="610" y="869"/>
                </a:cubicBezTo>
                <a:cubicBezTo>
                  <a:pt x="592" y="875"/>
                  <a:pt x="567" y="879"/>
                  <a:pt x="543" y="879"/>
                </a:cubicBezTo>
                <a:cubicBezTo>
                  <a:pt x="536" y="879"/>
                  <a:pt x="521" y="878"/>
                  <a:pt x="513" y="875"/>
                </a:cubicBezTo>
                <a:cubicBezTo>
                  <a:pt x="508" y="873"/>
                  <a:pt x="508" y="873"/>
                  <a:pt x="508" y="873"/>
                </a:cubicBezTo>
                <a:cubicBezTo>
                  <a:pt x="511" y="869"/>
                  <a:pt x="511" y="869"/>
                  <a:pt x="511" y="869"/>
                </a:cubicBezTo>
                <a:cubicBezTo>
                  <a:pt x="522" y="851"/>
                  <a:pt x="528" y="832"/>
                  <a:pt x="528" y="811"/>
                </a:cubicBezTo>
                <a:cubicBezTo>
                  <a:pt x="528" y="788"/>
                  <a:pt x="517" y="753"/>
                  <a:pt x="502" y="737"/>
                </a:cubicBezTo>
                <a:cubicBezTo>
                  <a:pt x="502" y="737"/>
                  <a:pt x="502" y="736"/>
                  <a:pt x="501" y="736"/>
                </a:cubicBezTo>
                <a:cubicBezTo>
                  <a:pt x="498" y="736"/>
                  <a:pt x="498" y="736"/>
                  <a:pt x="498" y="736"/>
                </a:cubicBezTo>
                <a:cubicBezTo>
                  <a:pt x="498" y="733"/>
                  <a:pt x="498" y="733"/>
                  <a:pt x="498" y="733"/>
                </a:cubicBezTo>
                <a:cubicBezTo>
                  <a:pt x="497" y="732"/>
                  <a:pt x="496" y="732"/>
                  <a:pt x="495" y="732"/>
                </a:cubicBezTo>
                <a:cubicBezTo>
                  <a:pt x="491" y="732"/>
                  <a:pt x="486" y="745"/>
                  <a:pt x="484" y="750"/>
                </a:cubicBezTo>
                <a:cubicBezTo>
                  <a:pt x="483" y="751"/>
                  <a:pt x="483" y="752"/>
                  <a:pt x="482" y="753"/>
                </a:cubicBezTo>
                <a:cubicBezTo>
                  <a:pt x="474" y="772"/>
                  <a:pt x="470" y="791"/>
                  <a:pt x="470" y="809"/>
                </a:cubicBezTo>
                <a:cubicBezTo>
                  <a:pt x="470" y="828"/>
                  <a:pt x="474" y="846"/>
                  <a:pt x="482" y="866"/>
                </a:cubicBezTo>
                <a:cubicBezTo>
                  <a:pt x="483" y="867"/>
                  <a:pt x="483" y="867"/>
                  <a:pt x="483" y="867"/>
                </a:cubicBezTo>
                <a:cubicBezTo>
                  <a:pt x="483" y="875"/>
                  <a:pt x="483" y="875"/>
                  <a:pt x="483" y="875"/>
                </a:cubicBezTo>
                <a:cubicBezTo>
                  <a:pt x="480" y="876"/>
                  <a:pt x="480" y="876"/>
                  <a:pt x="480" y="876"/>
                </a:cubicBezTo>
                <a:cubicBezTo>
                  <a:pt x="479" y="876"/>
                  <a:pt x="478" y="876"/>
                  <a:pt x="477" y="877"/>
                </a:cubicBezTo>
                <a:cubicBezTo>
                  <a:pt x="476" y="877"/>
                  <a:pt x="475" y="878"/>
                  <a:pt x="473" y="878"/>
                </a:cubicBezTo>
                <a:cubicBezTo>
                  <a:pt x="468" y="878"/>
                  <a:pt x="463" y="878"/>
                  <a:pt x="458" y="878"/>
                </a:cubicBezTo>
                <a:cubicBezTo>
                  <a:pt x="453" y="878"/>
                  <a:pt x="448" y="878"/>
                  <a:pt x="443" y="878"/>
                </a:cubicBezTo>
                <a:cubicBezTo>
                  <a:pt x="429" y="878"/>
                  <a:pt x="413" y="878"/>
                  <a:pt x="397" y="876"/>
                </a:cubicBezTo>
                <a:cubicBezTo>
                  <a:pt x="393" y="876"/>
                  <a:pt x="389" y="875"/>
                  <a:pt x="384" y="872"/>
                </a:cubicBezTo>
                <a:cubicBezTo>
                  <a:pt x="382" y="871"/>
                  <a:pt x="382" y="871"/>
                  <a:pt x="382" y="871"/>
                </a:cubicBezTo>
                <a:cubicBezTo>
                  <a:pt x="382" y="865"/>
                  <a:pt x="382" y="865"/>
                  <a:pt x="382" y="865"/>
                </a:cubicBezTo>
                <a:cubicBezTo>
                  <a:pt x="383" y="864"/>
                  <a:pt x="383" y="864"/>
                  <a:pt x="383" y="864"/>
                </a:cubicBezTo>
                <a:cubicBezTo>
                  <a:pt x="392" y="843"/>
                  <a:pt x="400" y="825"/>
                  <a:pt x="400" y="801"/>
                </a:cubicBezTo>
                <a:cubicBezTo>
                  <a:pt x="400" y="783"/>
                  <a:pt x="389" y="718"/>
                  <a:pt x="373" y="707"/>
                </a:cubicBezTo>
                <a:cubicBezTo>
                  <a:pt x="372" y="707"/>
                  <a:pt x="372" y="707"/>
                  <a:pt x="372" y="707"/>
                </a:cubicBezTo>
                <a:cubicBezTo>
                  <a:pt x="372" y="706"/>
                  <a:pt x="371" y="705"/>
                  <a:pt x="369" y="704"/>
                </a:cubicBezTo>
                <a:cubicBezTo>
                  <a:pt x="367" y="704"/>
                  <a:pt x="367" y="704"/>
                  <a:pt x="367" y="704"/>
                </a:cubicBezTo>
                <a:cubicBezTo>
                  <a:pt x="366" y="704"/>
                  <a:pt x="366" y="705"/>
                  <a:pt x="364" y="707"/>
                </a:cubicBezTo>
                <a:cubicBezTo>
                  <a:pt x="364" y="708"/>
                  <a:pt x="363" y="709"/>
                  <a:pt x="363" y="710"/>
                </a:cubicBezTo>
                <a:cubicBezTo>
                  <a:pt x="349" y="740"/>
                  <a:pt x="344" y="765"/>
                  <a:pt x="344" y="797"/>
                </a:cubicBezTo>
                <a:cubicBezTo>
                  <a:pt x="344" y="811"/>
                  <a:pt x="346" y="823"/>
                  <a:pt x="348" y="835"/>
                </a:cubicBezTo>
                <a:cubicBezTo>
                  <a:pt x="349" y="842"/>
                  <a:pt x="350" y="848"/>
                  <a:pt x="351" y="855"/>
                </a:cubicBezTo>
                <a:cubicBezTo>
                  <a:pt x="352" y="862"/>
                  <a:pt x="352" y="862"/>
                  <a:pt x="352" y="862"/>
                </a:cubicBezTo>
                <a:cubicBezTo>
                  <a:pt x="345" y="859"/>
                  <a:pt x="345" y="859"/>
                  <a:pt x="345" y="859"/>
                </a:cubicBezTo>
                <a:cubicBezTo>
                  <a:pt x="338" y="856"/>
                  <a:pt x="331" y="853"/>
                  <a:pt x="324" y="850"/>
                </a:cubicBezTo>
                <a:cubicBezTo>
                  <a:pt x="301" y="841"/>
                  <a:pt x="278" y="831"/>
                  <a:pt x="260" y="812"/>
                </a:cubicBezTo>
                <a:cubicBezTo>
                  <a:pt x="252" y="803"/>
                  <a:pt x="252" y="803"/>
                  <a:pt x="252" y="803"/>
                </a:cubicBezTo>
                <a:cubicBezTo>
                  <a:pt x="254" y="800"/>
                  <a:pt x="254" y="800"/>
                  <a:pt x="254" y="800"/>
                </a:cubicBezTo>
                <a:cubicBezTo>
                  <a:pt x="289" y="757"/>
                  <a:pt x="308" y="725"/>
                  <a:pt x="308" y="677"/>
                </a:cubicBezTo>
                <a:cubicBezTo>
                  <a:pt x="308" y="675"/>
                  <a:pt x="308" y="675"/>
                  <a:pt x="308" y="675"/>
                </a:cubicBezTo>
                <a:cubicBezTo>
                  <a:pt x="308" y="666"/>
                  <a:pt x="308" y="647"/>
                  <a:pt x="301" y="641"/>
                </a:cubicBezTo>
                <a:cubicBezTo>
                  <a:pt x="300" y="641"/>
                  <a:pt x="300" y="641"/>
                  <a:pt x="300" y="641"/>
                </a:cubicBezTo>
                <a:cubicBezTo>
                  <a:pt x="298" y="639"/>
                  <a:pt x="297" y="638"/>
                  <a:pt x="296" y="638"/>
                </a:cubicBezTo>
                <a:cubicBezTo>
                  <a:pt x="292" y="639"/>
                  <a:pt x="278" y="657"/>
                  <a:pt x="272" y="666"/>
                </a:cubicBezTo>
                <a:cubicBezTo>
                  <a:pt x="267" y="672"/>
                  <a:pt x="262" y="678"/>
                  <a:pt x="260" y="681"/>
                </a:cubicBezTo>
                <a:cubicBezTo>
                  <a:pt x="241" y="704"/>
                  <a:pt x="231" y="727"/>
                  <a:pt x="231" y="754"/>
                </a:cubicBezTo>
                <a:cubicBezTo>
                  <a:pt x="231" y="761"/>
                  <a:pt x="231" y="761"/>
                  <a:pt x="231" y="761"/>
                </a:cubicBezTo>
                <a:cubicBezTo>
                  <a:pt x="231" y="763"/>
                  <a:pt x="231" y="765"/>
                  <a:pt x="230" y="768"/>
                </a:cubicBezTo>
                <a:cubicBezTo>
                  <a:pt x="230" y="769"/>
                  <a:pt x="230" y="770"/>
                  <a:pt x="230" y="771"/>
                </a:cubicBezTo>
                <a:cubicBezTo>
                  <a:pt x="229" y="774"/>
                  <a:pt x="229" y="774"/>
                  <a:pt x="229" y="774"/>
                </a:cubicBezTo>
                <a:cubicBezTo>
                  <a:pt x="226" y="774"/>
                  <a:pt x="226" y="774"/>
                  <a:pt x="226" y="774"/>
                </a:cubicBezTo>
                <a:cubicBezTo>
                  <a:pt x="224" y="774"/>
                  <a:pt x="222" y="774"/>
                  <a:pt x="214" y="766"/>
                </a:cubicBezTo>
                <a:cubicBezTo>
                  <a:pt x="198" y="750"/>
                  <a:pt x="169" y="702"/>
                  <a:pt x="169" y="694"/>
                </a:cubicBezTo>
                <a:cubicBezTo>
                  <a:pt x="169" y="690"/>
                  <a:pt x="172" y="687"/>
                  <a:pt x="174" y="684"/>
                </a:cubicBezTo>
                <a:cubicBezTo>
                  <a:pt x="175" y="684"/>
                  <a:pt x="175" y="684"/>
                  <a:pt x="175" y="684"/>
                </a:cubicBezTo>
                <a:cubicBezTo>
                  <a:pt x="216" y="651"/>
                  <a:pt x="240" y="622"/>
                  <a:pt x="249" y="596"/>
                </a:cubicBezTo>
                <a:cubicBezTo>
                  <a:pt x="250" y="594"/>
                  <a:pt x="250" y="594"/>
                  <a:pt x="250" y="594"/>
                </a:cubicBezTo>
                <a:cubicBezTo>
                  <a:pt x="253" y="586"/>
                  <a:pt x="257" y="573"/>
                  <a:pt x="257" y="566"/>
                </a:cubicBezTo>
                <a:cubicBezTo>
                  <a:pt x="257" y="562"/>
                  <a:pt x="256" y="559"/>
                  <a:pt x="253" y="557"/>
                </a:cubicBezTo>
                <a:cubicBezTo>
                  <a:pt x="253" y="557"/>
                  <a:pt x="253" y="557"/>
                  <a:pt x="253" y="557"/>
                </a:cubicBezTo>
                <a:cubicBezTo>
                  <a:pt x="252" y="556"/>
                  <a:pt x="252" y="556"/>
                  <a:pt x="252" y="556"/>
                </a:cubicBezTo>
                <a:cubicBezTo>
                  <a:pt x="251" y="554"/>
                  <a:pt x="249" y="553"/>
                  <a:pt x="247" y="553"/>
                </a:cubicBezTo>
                <a:cubicBezTo>
                  <a:pt x="247" y="553"/>
                  <a:pt x="247" y="553"/>
                  <a:pt x="246" y="553"/>
                </a:cubicBezTo>
                <a:cubicBezTo>
                  <a:pt x="246" y="554"/>
                  <a:pt x="246" y="554"/>
                  <a:pt x="246" y="554"/>
                </a:cubicBezTo>
                <a:cubicBezTo>
                  <a:pt x="245" y="554"/>
                  <a:pt x="245" y="554"/>
                  <a:pt x="245" y="554"/>
                </a:cubicBezTo>
                <a:cubicBezTo>
                  <a:pt x="205" y="570"/>
                  <a:pt x="187" y="596"/>
                  <a:pt x="168" y="639"/>
                </a:cubicBezTo>
                <a:cubicBezTo>
                  <a:pt x="165" y="645"/>
                  <a:pt x="162" y="651"/>
                  <a:pt x="158" y="658"/>
                </a:cubicBezTo>
                <a:cubicBezTo>
                  <a:pt x="154" y="663"/>
                  <a:pt x="154" y="663"/>
                  <a:pt x="154" y="663"/>
                </a:cubicBezTo>
                <a:cubicBezTo>
                  <a:pt x="151" y="657"/>
                  <a:pt x="151" y="657"/>
                  <a:pt x="151" y="657"/>
                </a:cubicBezTo>
                <a:cubicBezTo>
                  <a:pt x="140" y="637"/>
                  <a:pt x="131" y="596"/>
                  <a:pt x="131" y="577"/>
                </a:cubicBezTo>
                <a:cubicBezTo>
                  <a:pt x="131" y="570"/>
                  <a:pt x="135" y="564"/>
                  <a:pt x="142" y="562"/>
                </a:cubicBezTo>
                <a:cubicBezTo>
                  <a:pt x="192" y="540"/>
                  <a:pt x="247" y="490"/>
                  <a:pt x="247" y="432"/>
                </a:cubicBezTo>
                <a:cubicBezTo>
                  <a:pt x="247" y="429"/>
                  <a:pt x="246" y="427"/>
                  <a:pt x="244" y="426"/>
                </a:cubicBezTo>
                <a:cubicBezTo>
                  <a:pt x="244" y="425"/>
                  <a:pt x="244" y="425"/>
                  <a:pt x="244" y="425"/>
                </a:cubicBezTo>
                <a:cubicBezTo>
                  <a:pt x="243" y="425"/>
                  <a:pt x="243" y="425"/>
                  <a:pt x="243" y="425"/>
                </a:cubicBezTo>
                <a:cubicBezTo>
                  <a:pt x="242" y="423"/>
                  <a:pt x="239" y="423"/>
                  <a:pt x="237" y="423"/>
                </a:cubicBezTo>
                <a:cubicBezTo>
                  <a:pt x="232" y="423"/>
                  <a:pt x="228" y="424"/>
                  <a:pt x="224" y="425"/>
                </a:cubicBezTo>
                <a:cubicBezTo>
                  <a:pt x="179" y="447"/>
                  <a:pt x="159" y="475"/>
                  <a:pt x="137" y="519"/>
                </a:cubicBezTo>
                <a:cubicBezTo>
                  <a:pt x="133" y="528"/>
                  <a:pt x="133" y="528"/>
                  <a:pt x="133" y="528"/>
                </a:cubicBezTo>
                <a:cubicBezTo>
                  <a:pt x="128" y="515"/>
                  <a:pt x="128" y="515"/>
                  <a:pt x="128" y="515"/>
                </a:cubicBezTo>
                <a:cubicBezTo>
                  <a:pt x="128" y="508"/>
                  <a:pt x="128" y="501"/>
                  <a:pt x="127" y="494"/>
                </a:cubicBezTo>
                <a:cubicBezTo>
                  <a:pt x="126" y="482"/>
                  <a:pt x="126" y="470"/>
                  <a:pt x="126" y="457"/>
                </a:cubicBezTo>
                <a:cubicBezTo>
                  <a:pt x="129" y="421"/>
                  <a:pt x="129" y="421"/>
                  <a:pt x="129" y="421"/>
                </a:cubicBezTo>
                <a:cubicBezTo>
                  <a:pt x="131" y="419"/>
                  <a:pt x="133" y="417"/>
                  <a:pt x="135" y="416"/>
                </a:cubicBezTo>
                <a:cubicBezTo>
                  <a:pt x="136" y="416"/>
                  <a:pt x="136" y="416"/>
                  <a:pt x="136" y="416"/>
                </a:cubicBezTo>
                <a:cubicBezTo>
                  <a:pt x="185" y="395"/>
                  <a:pt x="216" y="375"/>
                  <a:pt x="232" y="352"/>
                </a:cubicBezTo>
                <a:cubicBezTo>
                  <a:pt x="233" y="350"/>
                  <a:pt x="233" y="350"/>
                  <a:pt x="233" y="350"/>
                </a:cubicBezTo>
                <a:cubicBezTo>
                  <a:pt x="238" y="343"/>
                  <a:pt x="246" y="332"/>
                  <a:pt x="248" y="325"/>
                </a:cubicBezTo>
                <a:cubicBezTo>
                  <a:pt x="249" y="322"/>
                  <a:pt x="249" y="318"/>
                  <a:pt x="247" y="316"/>
                </a:cubicBezTo>
                <a:cubicBezTo>
                  <a:pt x="246" y="315"/>
                  <a:pt x="246" y="315"/>
                  <a:pt x="246" y="315"/>
                </a:cubicBezTo>
                <a:cubicBezTo>
                  <a:pt x="246" y="315"/>
                  <a:pt x="246" y="315"/>
                  <a:pt x="246" y="315"/>
                </a:cubicBezTo>
                <a:cubicBezTo>
                  <a:pt x="245" y="312"/>
                  <a:pt x="244" y="311"/>
                  <a:pt x="242" y="311"/>
                </a:cubicBezTo>
                <a:cubicBezTo>
                  <a:pt x="242" y="310"/>
                  <a:pt x="241" y="310"/>
                  <a:pt x="241" y="310"/>
                </a:cubicBezTo>
                <a:cubicBezTo>
                  <a:pt x="241" y="310"/>
                  <a:pt x="241" y="310"/>
                  <a:pt x="241" y="310"/>
                </a:cubicBezTo>
                <a:cubicBezTo>
                  <a:pt x="240" y="311"/>
                  <a:pt x="240" y="311"/>
                  <a:pt x="240" y="311"/>
                </a:cubicBezTo>
                <a:cubicBezTo>
                  <a:pt x="197" y="315"/>
                  <a:pt x="173" y="335"/>
                  <a:pt x="142" y="370"/>
                </a:cubicBezTo>
                <a:cubicBezTo>
                  <a:pt x="138" y="376"/>
                  <a:pt x="133" y="381"/>
                  <a:pt x="127" y="386"/>
                </a:cubicBezTo>
                <a:cubicBezTo>
                  <a:pt x="122" y="390"/>
                  <a:pt x="122" y="390"/>
                  <a:pt x="122" y="390"/>
                </a:cubicBezTo>
                <a:cubicBezTo>
                  <a:pt x="120" y="383"/>
                  <a:pt x="120" y="383"/>
                  <a:pt x="120" y="383"/>
                </a:cubicBezTo>
                <a:cubicBezTo>
                  <a:pt x="116" y="361"/>
                  <a:pt x="118" y="319"/>
                  <a:pt x="124" y="301"/>
                </a:cubicBezTo>
                <a:cubicBezTo>
                  <a:pt x="126" y="294"/>
                  <a:pt x="131" y="290"/>
                  <a:pt x="139" y="289"/>
                </a:cubicBezTo>
                <a:cubicBezTo>
                  <a:pt x="193" y="283"/>
                  <a:pt x="259" y="250"/>
                  <a:pt x="275" y="194"/>
                </a:cubicBezTo>
                <a:cubicBezTo>
                  <a:pt x="276" y="191"/>
                  <a:pt x="276" y="189"/>
                  <a:pt x="275" y="187"/>
                </a:cubicBezTo>
                <a:cubicBezTo>
                  <a:pt x="274" y="186"/>
                  <a:pt x="274" y="186"/>
                  <a:pt x="274" y="186"/>
                </a:cubicBezTo>
                <a:cubicBezTo>
                  <a:pt x="274" y="186"/>
                  <a:pt x="274" y="186"/>
                  <a:pt x="274" y="186"/>
                </a:cubicBezTo>
                <a:cubicBezTo>
                  <a:pt x="273" y="184"/>
                  <a:pt x="270" y="183"/>
                  <a:pt x="268" y="182"/>
                </a:cubicBezTo>
                <a:cubicBezTo>
                  <a:pt x="264" y="181"/>
                  <a:pt x="260" y="181"/>
                  <a:pt x="256" y="181"/>
                </a:cubicBezTo>
                <a:cubicBezTo>
                  <a:pt x="206" y="190"/>
                  <a:pt x="179" y="211"/>
                  <a:pt x="146" y="247"/>
                </a:cubicBezTo>
                <a:cubicBezTo>
                  <a:pt x="139" y="254"/>
                  <a:pt x="139" y="254"/>
                  <a:pt x="139" y="254"/>
                </a:cubicBezTo>
                <a:cubicBezTo>
                  <a:pt x="138" y="240"/>
                  <a:pt x="138" y="240"/>
                  <a:pt x="138" y="240"/>
                </a:cubicBezTo>
                <a:cubicBezTo>
                  <a:pt x="140" y="234"/>
                  <a:pt x="142" y="227"/>
                  <a:pt x="143" y="220"/>
                </a:cubicBezTo>
                <a:cubicBezTo>
                  <a:pt x="146" y="206"/>
                  <a:pt x="150" y="192"/>
                  <a:pt x="154" y="178"/>
                </a:cubicBezTo>
                <a:cubicBezTo>
                  <a:pt x="156" y="169"/>
                  <a:pt x="161" y="162"/>
                  <a:pt x="169" y="157"/>
                </a:cubicBezTo>
                <a:cubicBezTo>
                  <a:pt x="191" y="142"/>
                  <a:pt x="227" y="102"/>
                  <a:pt x="235" y="75"/>
                </a:cubicBezTo>
                <a:cubicBezTo>
                  <a:pt x="240" y="56"/>
                  <a:pt x="238" y="32"/>
                  <a:pt x="230" y="11"/>
                </a:cubicBezTo>
                <a:cubicBezTo>
                  <a:pt x="229" y="10"/>
                  <a:pt x="228" y="8"/>
                  <a:pt x="228" y="7"/>
                </a:cubicBezTo>
                <a:cubicBezTo>
                  <a:pt x="227" y="7"/>
                  <a:pt x="227" y="6"/>
                  <a:pt x="227" y="6"/>
                </a:cubicBezTo>
                <a:cubicBezTo>
                  <a:pt x="226" y="6"/>
                  <a:pt x="226" y="6"/>
                  <a:pt x="226" y="6"/>
                </a:cubicBezTo>
                <a:cubicBezTo>
                  <a:pt x="226" y="5"/>
                  <a:pt x="226" y="5"/>
                  <a:pt x="226" y="5"/>
                </a:cubicBezTo>
                <a:cubicBezTo>
                  <a:pt x="225" y="4"/>
                  <a:pt x="224" y="2"/>
                  <a:pt x="223" y="2"/>
                </a:cubicBezTo>
                <a:cubicBezTo>
                  <a:pt x="219" y="0"/>
                  <a:pt x="210" y="7"/>
                  <a:pt x="206" y="11"/>
                </a:cubicBezTo>
                <a:cubicBezTo>
                  <a:pt x="203" y="13"/>
                  <a:pt x="203" y="13"/>
                  <a:pt x="203" y="13"/>
                </a:cubicBezTo>
                <a:cubicBezTo>
                  <a:pt x="176" y="28"/>
                  <a:pt x="147" y="63"/>
                  <a:pt x="140" y="88"/>
                </a:cubicBezTo>
                <a:cubicBezTo>
                  <a:pt x="135" y="104"/>
                  <a:pt x="135" y="130"/>
                  <a:pt x="143" y="144"/>
                </a:cubicBezTo>
                <a:cubicBezTo>
                  <a:pt x="145" y="145"/>
                  <a:pt x="145" y="145"/>
                  <a:pt x="145" y="145"/>
                </a:cubicBezTo>
                <a:cubicBezTo>
                  <a:pt x="144" y="146"/>
                  <a:pt x="144" y="146"/>
                  <a:pt x="144" y="146"/>
                </a:cubicBezTo>
                <a:cubicBezTo>
                  <a:pt x="146" y="147"/>
                  <a:pt x="146" y="147"/>
                  <a:pt x="146" y="147"/>
                </a:cubicBezTo>
                <a:cubicBezTo>
                  <a:pt x="145" y="150"/>
                  <a:pt x="145" y="150"/>
                  <a:pt x="145" y="150"/>
                </a:cubicBezTo>
                <a:cubicBezTo>
                  <a:pt x="148" y="156"/>
                  <a:pt x="149" y="164"/>
                  <a:pt x="147" y="170"/>
                </a:cubicBezTo>
                <a:cubicBezTo>
                  <a:pt x="146" y="174"/>
                  <a:pt x="146" y="174"/>
                  <a:pt x="146" y="174"/>
                </a:cubicBezTo>
                <a:cubicBezTo>
                  <a:pt x="146" y="175"/>
                  <a:pt x="146" y="177"/>
                  <a:pt x="146" y="179"/>
                </a:cubicBezTo>
                <a:cubicBezTo>
                  <a:pt x="145" y="181"/>
                  <a:pt x="145" y="184"/>
                  <a:pt x="145" y="186"/>
                </a:cubicBezTo>
                <a:cubicBezTo>
                  <a:pt x="130" y="237"/>
                  <a:pt x="130" y="237"/>
                  <a:pt x="130" y="237"/>
                </a:cubicBezTo>
                <a:cubicBezTo>
                  <a:pt x="125" y="234"/>
                  <a:pt x="125" y="234"/>
                  <a:pt x="125" y="234"/>
                </a:cubicBezTo>
                <a:cubicBezTo>
                  <a:pt x="122" y="232"/>
                  <a:pt x="119" y="230"/>
                  <a:pt x="118" y="226"/>
                </a:cubicBezTo>
                <a:cubicBezTo>
                  <a:pt x="116" y="222"/>
                  <a:pt x="115" y="217"/>
                  <a:pt x="115" y="211"/>
                </a:cubicBezTo>
                <a:cubicBezTo>
                  <a:pt x="114" y="206"/>
                  <a:pt x="113" y="202"/>
                  <a:pt x="111" y="198"/>
                </a:cubicBezTo>
                <a:cubicBezTo>
                  <a:pt x="108" y="192"/>
                  <a:pt x="108" y="192"/>
                  <a:pt x="108" y="192"/>
                </a:cubicBezTo>
                <a:cubicBezTo>
                  <a:pt x="97" y="169"/>
                  <a:pt x="69" y="140"/>
                  <a:pt x="44" y="132"/>
                </a:cubicBezTo>
                <a:cubicBezTo>
                  <a:pt x="42" y="132"/>
                  <a:pt x="41" y="132"/>
                  <a:pt x="39" y="132"/>
                </a:cubicBezTo>
                <a:cubicBezTo>
                  <a:pt x="41" y="163"/>
                  <a:pt x="46" y="205"/>
                  <a:pt x="63" y="234"/>
                </a:cubicBezTo>
                <a:cubicBezTo>
                  <a:pt x="67" y="241"/>
                  <a:pt x="67" y="241"/>
                  <a:pt x="67" y="241"/>
                </a:cubicBezTo>
                <a:cubicBezTo>
                  <a:pt x="79" y="260"/>
                  <a:pt x="89" y="269"/>
                  <a:pt x="108" y="279"/>
                </a:cubicBezTo>
                <a:cubicBezTo>
                  <a:pt x="112" y="282"/>
                  <a:pt x="115" y="285"/>
                  <a:pt x="116" y="287"/>
                </a:cubicBezTo>
                <a:cubicBezTo>
                  <a:pt x="117" y="289"/>
                  <a:pt x="118" y="293"/>
                  <a:pt x="118" y="298"/>
                </a:cubicBezTo>
                <a:cubicBezTo>
                  <a:pt x="118" y="301"/>
                  <a:pt x="117" y="303"/>
                  <a:pt x="117" y="306"/>
                </a:cubicBezTo>
                <a:cubicBezTo>
                  <a:pt x="116" y="324"/>
                  <a:pt x="115" y="346"/>
                  <a:pt x="110" y="360"/>
                </a:cubicBezTo>
                <a:cubicBezTo>
                  <a:pt x="108" y="367"/>
                  <a:pt x="108" y="367"/>
                  <a:pt x="108" y="367"/>
                </a:cubicBezTo>
                <a:cubicBezTo>
                  <a:pt x="92" y="350"/>
                  <a:pt x="92" y="350"/>
                  <a:pt x="92" y="350"/>
                </a:cubicBezTo>
                <a:cubicBezTo>
                  <a:pt x="89" y="347"/>
                  <a:pt x="87" y="345"/>
                  <a:pt x="86" y="342"/>
                </a:cubicBezTo>
                <a:cubicBezTo>
                  <a:pt x="85" y="340"/>
                  <a:pt x="83" y="338"/>
                  <a:pt x="81" y="336"/>
                </a:cubicBezTo>
                <a:cubicBezTo>
                  <a:pt x="62" y="320"/>
                  <a:pt x="25" y="294"/>
                  <a:pt x="3" y="288"/>
                </a:cubicBezTo>
                <a:cubicBezTo>
                  <a:pt x="2" y="288"/>
                  <a:pt x="1" y="288"/>
                  <a:pt x="0" y="288"/>
                </a:cubicBezTo>
                <a:cubicBezTo>
                  <a:pt x="1" y="292"/>
                  <a:pt x="2" y="296"/>
                  <a:pt x="2" y="299"/>
                </a:cubicBezTo>
                <a:cubicBezTo>
                  <a:pt x="7" y="323"/>
                  <a:pt x="10" y="341"/>
                  <a:pt x="20" y="359"/>
                </a:cubicBezTo>
                <a:cubicBezTo>
                  <a:pt x="28" y="376"/>
                  <a:pt x="41" y="389"/>
                  <a:pt x="61" y="401"/>
                </a:cubicBezTo>
                <a:cubicBezTo>
                  <a:pt x="67" y="405"/>
                  <a:pt x="74" y="407"/>
                  <a:pt x="80" y="409"/>
                </a:cubicBezTo>
                <a:cubicBezTo>
                  <a:pt x="85" y="411"/>
                  <a:pt x="89" y="411"/>
                  <a:pt x="94" y="412"/>
                </a:cubicBezTo>
                <a:cubicBezTo>
                  <a:pt x="99" y="412"/>
                  <a:pt x="103" y="413"/>
                  <a:pt x="108" y="415"/>
                </a:cubicBezTo>
                <a:cubicBezTo>
                  <a:pt x="113" y="416"/>
                  <a:pt x="116" y="418"/>
                  <a:pt x="119" y="421"/>
                </a:cubicBezTo>
                <a:cubicBezTo>
                  <a:pt x="119" y="421"/>
                  <a:pt x="118" y="451"/>
                  <a:pt x="119" y="457"/>
                </a:cubicBezTo>
                <a:cubicBezTo>
                  <a:pt x="119" y="458"/>
                  <a:pt x="119" y="459"/>
                  <a:pt x="119" y="460"/>
                </a:cubicBezTo>
                <a:cubicBezTo>
                  <a:pt x="119" y="461"/>
                  <a:pt x="119" y="461"/>
                  <a:pt x="119" y="461"/>
                </a:cubicBezTo>
                <a:cubicBezTo>
                  <a:pt x="119" y="514"/>
                  <a:pt x="119" y="514"/>
                  <a:pt x="119" y="514"/>
                </a:cubicBezTo>
                <a:cubicBezTo>
                  <a:pt x="114" y="512"/>
                  <a:pt x="114" y="512"/>
                  <a:pt x="114" y="512"/>
                </a:cubicBezTo>
                <a:cubicBezTo>
                  <a:pt x="111" y="511"/>
                  <a:pt x="107" y="510"/>
                  <a:pt x="105" y="507"/>
                </a:cubicBezTo>
                <a:cubicBezTo>
                  <a:pt x="102" y="503"/>
                  <a:pt x="100" y="498"/>
                  <a:pt x="97" y="494"/>
                </a:cubicBezTo>
                <a:cubicBezTo>
                  <a:pt x="95" y="489"/>
                  <a:pt x="93" y="485"/>
                  <a:pt x="90" y="482"/>
                </a:cubicBezTo>
                <a:cubicBezTo>
                  <a:pt x="86" y="477"/>
                  <a:pt x="86" y="477"/>
                  <a:pt x="86" y="477"/>
                </a:cubicBezTo>
                <a:cubicBezTo>
                  <a:pt x="69" y="458"/>
                  <a:pt x="33" y="437"/>
                  <a:pt x="7" y="437"/>
                </a:cubicBezTo>
                <a:cubicBezTo>
                  <a:pt x="6" y="437"/>
                  <a:pt x="4" y="438"/>
                  <a:pt x="2" y="439"/>
                </a:cubicBezTo>
                <a:cubicBezTo>
                  <a:pt x="13" y="467"/>
                  <a:pt x="30" y="506"/>
                  <a:pt x="54" y="530"/>
                </a:cubicBezTo>
                <a:cubicBezTo>
                  <a:pt x="60" y="535"/>
                  <a:pt x="60" y="535"/>
                  <a:pt x="60" y="535"/>
                </a:cubicBezTo>
                <a:cubicBezTo>
                  <a:pt x="77" y="551"/>
                  <a:pt x="89" y="557"/>
                  <a:pt x="109" y="561"/>
                </a:cubicBezTo>
                <a:cubicBezTo>
                  <a:pt x="115" y="562"/>
                  <a:pt x="118" y="564"/>
                  <a:pt x="120" y="566"/>
                </a:cubicBezTo>
                <a:cubicBezTo>
                  <a:pt x="121" y="567"/>
                  <a:pt x="123" y="571"/>
                  <a:pt x="124" y="576"/>
                </a:cubicBezTo>
                <a:cubicBezTo>
                  <a:pt x="125" y="578"/>
                  <a:pt x="126" y="581"/>
                  <a:pt x="126" y="584"/>
                </a:cubicBezTo>
                <a:cubicBezTo>
                  <a:pt x="130" y="601"/>
                  <a:pt x="135" y="623"/>
                  <a:pt x="135" y="638"/>
                </a:cubicBezTo>
                <a:cubicBezTo>
                  <a:pt x="135" y="645"/>
                  <a:pt x="135" y="645"/>
                  <a:pt x="135" y="645"/>
                </a:cubicBezTo>
                <a:cubicBezTo>
                  <a:pt x="114" y="633"/>
                  <a:pt x="114" y="633"/>
                  <a:pt x="114" y="633"/>
                </a:cubicBezTo>
                <a:cubicBezTo>
                  <a:pt x="111" y="631"/>
                  <a:pt x="108" y="629"/>
                  <a:pt x="106" y="627"/>
                </a:cubicBezTo>
                <a:cubicBezTo>
                  <a:pt x="104" y="625"/>
                  <a:pt x="102" y="624"/>
                  <a:pt x="100" y="623"/>
                </a:cubicBezTo>
                <a:cubicBezTo>
                  <a:pt x="77" y="612"/>
                  <a:pt x="34" y="598"/>
                  <a:pt x="12" y="598"/>
                </a:cubicBezTo>
                <a:cubicBezTo>
                  <a:pt x="10" y="598"/>
                  <a:pt x="9" y="598"/>
                  <a:pt x="9" y="599"/>
                </a:cubicBezTo>
                <a:cubicBezTo>
                  <a:pt x="11" y="603"/>
                  <a:pt x="12" y="606"/>
                  <a:pt x="14" y="609"/>
                </a:cubicBezTo>
                <a:cubicBezTo>
                  <a:pt x="25" y="631"/>
                  <a:pt x="33" y="647"/>
                  <a:pt x="48" y="662"/>
                </a:cubicBezTo>
                <a:cubicBezTo>
                  <a:pt x="60" y="676"/>
                  <a:pt x="76" y="685"/>
                  <a:pt x="99" y="691"/>
                </a:cubicBezTo>
                <a:cubicBezTo>
                  <a:pt x="106" y="692"/>
                  <a:pt x="113" y="693"/>
                  <a:pt x="120" y="693"/>
                </a:cubicBezTo>
                <a:cubicBezTo>
                  <a:pt x="124" y="693"/>
                  <a:pt x="129" y="693"/>
                  <a:pt x="133" y="692"/>
                </a:cubicBezTo>
                <a:cubicBezTo>
                  <a:pt x="138" y="691"/>
                  <a:pt x="143" y="691"/>
                  <a:pt x="148" y="691"/>
                </a:cubicBezTo>
                <a:cubicBezTo>
                  <a:pt x="154" y="691"/>
                  <a:pt x="157" y="692"/>
                  <a:pt x="161" y="695"/>
                </a:cubicBezTo>
                <a:cubicBezTo>
                  <a:pt x="166" y="702"/>
                  <a:pt x="166" y="702"/>
                  <a:pt x="166" y="702"/>
                </a:cubicBezTo>
                <a:cubicBezTo>
                  <a:pt x="171" y="710"/>
                  <a:pt x="171" y="710"/>
                  <a:pt x="171" y="710"/>
                </a:cubicBezTo>
                <a:cubicBezTo>
                  <a:pt x="184" y="732"/>
                  <a:pt x="192" y="746"/>
                  <a:pt x="210" y="768"/>
                </a:cubicBezTo>
                <a:cubicBezTo>
                  <a:pt x="213" y="770"/>
                  <a:pt x="214" y="773"/>
                  <a:pt x="214" y="776"/>
                </a:cubicBezTo>
                <a:cubicBezTo>
                  <a:pt x="214" y="776"/>
                  <a:pt x="215" y="777"/>
                  <a:pt x="215" y="777"/>
                </a:cubicBezTo>
                <a:cubicBezTo>
                  <a:pt x="217" y="785"/>
                  <a:pt x="217" y="785"/>
                  <a:pt x="217" y="785"/>
                </a:cubicBezTo>
                <a:cubicBezTo>
                  <a:pt x="210" y="783"/>
                  <a:pt x="210" y="783"/>
                  <a:pt x="210" y="783"/>
                </a:cubicBezTo>
                <a:cubicBezTo>
                  <a:pt x="207" y="782"/>
                  <a:pt x="204" y="781"/>
                  <a:pt x="201" y="780"/>
                </a:cubicBezTo>
                <a:cubicBezTo>
                  <a:pt x="179" y="773"/>
                  <a:pt x="159" y="767"/>
                  <a:pt x="138" y="767"/>
                </a:cubicBezTo>
                <a:cubicBezTo>
                  <a:pt x="108" y="767"/>
                  <a:pt x="82" y="778"/>
                  <a:pt x="59" y="790"/>
                </a:cubicBezTo>
                <a:cubicBezTo>
                  <a:pt x="61" y="793"/>
                  <a:pt x="64" y="797"/>
                  <a:pt x="68" y="801"/>
                </a:cubicBezTo>
                <a:cubicBezTo>
                  <a:pt x="72" y="805"/>
                  <a:pt x="77" y="808"/>
                  <a:pt x="83" y="811"/>
                </a:cubicBezTo>
                <a:cubicBezTo>
                  <a:pt x="109" y="821"/>
                  <a:pt x="136" y="826"/>
                  <a:pt x="172" y="826"/>
                </a:cubicBezTo>
                <a:cubicBezTo>
                  <a:pt x="196" y="826"/>
                  <a:pt x="219" y="823"/>
                  <a:pt x="246" y="816"/>
                </a:cubicBezTo>
                <a:cubicBezTo>
                  <a:pt x="247" y="816"/>
                  <a:pt x="247" y="816"/>
                  <a:pt x="247" y="816"/>
                </a:cubicBezTo>
                <a:cubicBezTo>
                  <a:pt x="248" y="816"/>
                  <a:pt x="249" y="816"/>
                  <a:pt x="250" y="815"/>
                </a:cubicBezTo>
                <a:cubicBezTo>
                  <a:pt x="250" y="815"/>
                  <a:pt x="251" y="815"/>
                  <a:pt x="252" y="815"/>
                </a:cubicBezTo>
                <a:cubicBezTo>
                  <a:pt x="256" y="815"/>
                  <a:pt x="260" y="816"/>
                  <a:pt x="264" y="819"/>
                </a:cubicBezTo>
                <a:cubicBezTo>
                  <a:pt x="273" y="827"/>
                  <a:pt x="283" y="833"/>
                  <a:pt x="293" y="839"/>
                </a:cubicBezTo>
                <a:cubicBezTo>
                  <a:pt x="295" y="840"/>
                  <a:pt x="297" y="841"/>
                  <a:pt x="300" y="843"/>
                </a:cubicBezTo>
                <a:cubicBezTo>
                  <a:pt x="303" y="844"/>
                  <a:pt x="306" y="845"/>
                  <a:pt x="308" y="846"/>
                </a:cubicBezTo>
                <a:cubicBezTo>
                  <a:pt x="317" y="852"/>
                  <a:pt x="317" y="852"/>
                  <a:pt x="317" y="852"/>
                </a:cubicBezTo>
                <a:cubicBezTo>
                  <a:pt x="314" y="860"/>
                  <a:pt x="314" y="860"/>
                  <a:pt x="314" y="860"/>
                </a:cubicBezTo>
                <a:cubicBezTo>
                  <a:pt x="311" y="860"/>
                  <a:pt x="311" y="860"/>
                  <a:pt x="311" y="860"/>
                </a:cubicBezTo>
                <a:cubicBezTo>
                  <a:pt x="258" y="860"/>
                  <a:pt x="246" y="865"/>
                  <a:pt x="198" y="880"/>
                </a:cubicBezTo>
                <a:cubicBezTo>
                  <a:pt x="195" y="881"/>
                  <a:pt x="195" y="881"/>
                  <a:pt x="195" y="881"/>
                </a:cubicBezTo>
                <a:cubicBezTo>
                  <a:pt x="193" y="882"/>
                  <a:pt x="192" y="883"/>
                  <a:pt x="190" y="884"/>
                </a:cubicBezTo>
                <a:cubicBezTo>
                  <a:pt x="196" y="891"/>
                  <a:pt x="196" y="891"/>
                  <a:pt x="196" y="891"/>
                </a:cubicBezTo>
                <a:cubicBezTo>
                  <a:pt x="218" y="913"/>
                  <a:pt x="250" y="914"/>
                  <a:pt x="279" y="914"/>
                </a:cubicBezTo>
                <a:cubicBezTo>
                  <a:pt x="293" y="914"/>
                  <a:pt x="309" y="914"/>
                  <a:pt x="326" y="910"/>
                </a:cubicBezTo>
                <a:cubicBezTo>
                  <a:pt x="348" y="905"/>
                  <a:pt x="364" y="897"/>
                  <a:pt x="381" y="886"/>
                </a:cubicBezTo>
                <a:cubicBezTo>
                  <a:pt x="385" y="884"/>
                  <a:pt x="389" y="882"/>
                  <a:pt x="395" y="882"/>
                </a:cubicBezTo>
                <a:cubicBezTo>
                  <a:pt x="398" y="882"/>
                  <a:pt x="401" y="883"/>
                  <a:pt x="404" y="884"/>
                </a:cubicBezTo>
                <a:cubicBezTo>
                  <a:pt x="410" y="885"/>
                  <a:pt x="414" y="884"/>
                  <a:pt x="417" y="884"/>
                </a:cubicBezTo>
                <a:cubicBezTo>
                  <a:pt x="421" y="883"/>
                  <a:pt x="425" y="883"/>
                  <a:pt x="431" y="883"/>
                </a:cubicBezTo>
                <a:cubicBezTo>
                  <a:pt x="433" y="883"/>
                  <a:pt x="436" y="883"/>
                  <a:pt x="439" y="883"/>
                </a:cubicBezTo>
                <a:cubicBezTo>
                  <a:pt x="447" y="883"/>
                  <a:pt x="458" y="883"/>
                  <a:pt x="465" y="885"/>
                </a:cubicBezTo>
                <a:cubicBezTo>
                  <a:pt x="467" y="886"/>
                  <a:pt x="467" y="886"/>
                  <a:pt x="467" y="886"/>
                </a:cubicBezTo>
                <a:cubicBezTo>
                  <a:pt x="470" y="892"/>
                  <a:pt x="470" y="892"/>
                  <a:pt x="470" y="892"/>
                </a:cubicBezTo>
                <a:cubicBezTo>
                  <a:pt x="463" y="898"/>
                  <a:pt x="463" y="898"/>
                  <a:pt x="463" y="898"/>
                </a:cubicBezTo>
                <a:cubicBezTo>
                  <a:pt x="442" y="914"/>
                  <a:pt x="403" y="943"/>
                  <a:pt x="403" y="967"/>
                </a:cubicBezTo>
                <a:cubicBezTo>
                  <a:pt x="403" y="974"/>
                  <a:pt x="405" y="979"/>
                  <a:pt x="407" y="981"/>
                </a:cubicBezTo>
                <a:cubicBezTo>
                  <a:pt x="408" y="982"/>
                  <a:pt x="408" y="982"/>
                  <a:pt x="408" y="982"/>
                </a:cubicBezTo>
                <a:cubicBezTo>
                  <a:pt x="409" y="983"/>
                  <a:pt x="410" y="985"/>
                  <a:pt x="414" y="985"/>
                </a:cubicBezTo>
                <a:cubicBezTo>
                  <a:pt x="415" y="985"/>
                  <a:pt x="415" y="985"/>
                  <a:pt x="416" y="984"/>
                </a:cubicBezTo>
                <a:cubicBezTo>
                  <a:pt x="417" y="984"/>
                  <a:pt x="418" y="984"/>
                  <a:pt x="420" y="984"/>
                </a:cubicBezTo>
                <a:cubicBezTo>
                  <a:pt x="448" y="979"/>
                  <a:pt x="470" y="974"/>
                  <a:pt x="484" y="950"/>
                </a:cubicBezTo>
                <a:cubicBezTo>
                  <a:pt x="494" y="935"/>
                  <a:pt x="503" y="913"/>
                  <a:pt x="507" y="897"/>
                </a:cubicBezTo>
                <a:cubicBezTo>
                  <a:pt x="507" y="891"/>
                  <a:pt x="511" y="884"/>
                  <a:pt x="522" y="884"/>
                </a:cubicBezTo>
                <a:cubicBezTo>
                  <a:pt x="525" y="884"/>
                  <a:pt x="528" y="884"/>
                  <a:pt x="531" y="885"/>
                </a:cubicBezTo>
                <a:cubicBezTo>
                  <a:pt x="535" y="885"/>
                  <a:pt x="538" y="885"/>
                  <a:pt x="542" y="885"/>
                </a:cubicBezTo>
                <a:cubicBezTo>
                  <a:pt x="550" y="885"/>
                  <a:pt x="558" y="884"/>
                  <a:pt x="566" y="883"/>
                </a:cubicBezTo>
                <a:cubicBezTo>
                  <a:pt x="574" y="881"/>
                  <a:pt x="583" y="880"/>
                  <a:pt x="592" y="880"/>
                </a:cubicBezTo>
                <a:cubicBezTo>
                  <a:pt x="601" y="880"/>
                  <a:pt x="601" y="880"/>
                  <a:pt x="601" y="880"/>
                </a:cubicBezTo>
                <a:cubicBezTo>
                  <a:pt x="595" y="887"/>
                  <a:pt x="595" y="887"/>
                  <a:pt x="595" y="887"/>
                </a:cubicBezTo>
                <a:cubicBezTo>
                  <a:pt x="577" y="907"/>
                  <a:pt x="568" y="930"/>
                  <a:pt x="568" y="958"/>
                </a:cubicBezTo>
                <a:cubicBezTo>
                  <a:pt x="568" y="970"/>
                  <a:pt x="570" y="977"/>
                  <a:pt x="575" y="981"/>
                </a:cubicBezTo>
                <a:cubicBezTo>
                  <a:pt x="576" y="982"/>
                  <a:pt x="576" y="982"/>
                  <a:pt x="576" y="982"/>
                </a:cubicBezTo>
                <a:cubicBezTo>
                  <a:pt x="578" y="985"/>
                  <a:pt x="579" y="986"/>
                  <a:pt x="583" y="986"/>
                </a:cubicBezTo>
                <a:cubicBezTo>
                  <a:pt x="589" y="986"/>
                  <a:pt x="597" y="979"/>
                  <a:pt x="603" y="973"/>
                </a:cubicBezTo>
                <a:cubicBezTo>
                  <a:pt x="621" y="950"/>
                  <a:pt x="624" y="928"/>
                  <a:pt x="627" y="901"/>
                </a:cubicBezTo>
                <a:cubicBezTo>
                  <a:pt x="628" y="897"/>
                  <a:pt x="628" y="892"/>
                  <a:pt x="629" y="888"/>
                </a:cubicBezTo>
                <a:cubicBezTo>
                  <a:pt x="631" y="875"/>
                  <a:pt x="639" y="867"/>
                  <a:pt x="652" y="865"/>
                </a:cubicBezTo>
                <a:cubicBezTo>
                  <a:pt x="667" y="862"/>
                  <a:pt x="686" y="862"/>
                  <a:pt x="702" y="862"/>
                </a:cubicBezTo>
                <a:cubicBezTo>
                  <a:pt x="711" y="862"/>
                  <a:pt x="720" y="863"/>
                  <a:pt x="727" y="865"/>
                </a:cubicBezTo>
                <a:cubicBezTo>
                  <a:pt x="728" y="866"/>
                  <a:pt x="728" y="866"/>
                  <a:pt x="728" y="866"/>
                </a:cubicBezTo>
                <a:cubicBezTo>
                  <a:pt x="730" y="867"/>
                  <a:pt x="732" y="867"/>
                  <a:pt x="733" y="867"/>
                </a:cubicBezTo>
                <a:cubicBezTo>
                  <a:pt x="736" y="868"/>
                  <a:pt x="738" y="869"/>
                  <a:pt x="741" y="870"/>
                </a:cubicBezTo>
                <a:cubicBezTo>
                  <a:pt x="741" y="871"/>
                  <a:pt x="741" y="871"/>
                  <a:pt x="741" y="871"/>
                </a:cubicBezTo>
                <a:cubicBezTo>
                  <a:pt x="745" y="875"/>
                  <a:pt x="746" y="880"/>
                  <a:pt x="747" y="886"/>
                </a:cubicBezTo>
                <a:cubicBezTo>
                  <a:pt x="747" y="889"/>
                  <a:pt x="748" y="893"/>
                  <a:pt x="748" y="896"/>
                </a:cubicBezTo>
                <a:cubicBezTo>
                  <a:pt x="752" y="924"/>
                  <a:pt x="755" y="950"/>
                  <a:pt x="774" y="972"/>
                </a:cubicBezTo>
                <a:cubicBezTo>
                  <a:pt x="774" y="972"/>
                  <a:pt x="774" y="972"/>
                  <a:pt x="774" y="972"/>
                </a:cubicBezTo>
                <a:cubicBezTo>
                  <a:pt x="775" y="973"/>
                  <a:pt x="775" y="973"/>
                  <a:pt x="775" y="973"/>
                </a:cubicBezTo>
                <a:cubicBezTo>
                  <a:pt x="776" y="974"/>
                  <a:pt x="777" y="974"/>
                  <a:pt x="777" y="975"/>
                </a:cubicBezTo>
                <a:cubicBezTo>
                  <a:pt x="778" y="976"/>
                  <a:pt x="779" y="977"/>
                  <a:pt x="779" y="978"/>
                </a:cubicBezTo>
                <a:cubicBezTo>
                  <a:pt x="785" y="983"/>
                  <a:pt x="791" y="986"/>
                  <a:pt x="796" y="986"/>
                </a:cubicBezTo>
                <a:cubicBezTo>
                  <a:pt x="808" y="986"/>
                  <a:pt x="809" y="966"/>
                  <a:pt x="809" y="961"/>
                </a:cubicBezTo>
                <a:cubicBezTo>
                  <a:pt x="809" y="935"/>
                  <a:pt x="798" y="908"/>
                  <a:pt x="779" y="886"/>
                </a:cubicBezTo>
                <a:cubicBezTo>
                  <a:pt x="776" y="884"/>
                  <a:pt x="776" y="884"/>
                  <a:pt x="776" y="884"/>
                </a:cubicBezTo>
                <a:cubicBezTo>
                  <a:pt x="779" y="881"/>
                  <a:pt x="779" y="881"/>
                  <a:pt x="779" y="881"/>
                </a:cubicBezTo>
                <a:cubicBezTo>
                  <a:pt x="781" y="879"/>
                  <a:pt x="784" y="879"/>
                  <a:pt x="785" y="879"/>
                </a:cubicBezTo>
                <a:cubicBezTo>
                  <a:pt x="788" y="879"/>
                  <a:pt x="792" y="880"/>
                  <a:pt x="796" y="881"/>
                </a:cubicBezTo>
                <a:cubicBezTo>
                  <a:pt x="812" y="884"/>
                  <a:pt x="823" y="884"/>
                  <a:pt x="837" y="884"/>
                </a:cubicBezTo>
                <a:cubicBezTo>
                  <a:pt x="840" y="884"/>
                  <a:pt x="843" y="884"/>
                  <a:pt x="846" y="884"/>
                </a:cubicBezTo>
                <a:cubicBezTo>
                  <a:pt x="849" y="884"/>
                  <a:pt x="852" y="884"/>
                  <a:pt x="856" y="884"/>
                </a:cubicBezTo>
                <a:cubicBezTo>
                  <a:pt x="861" y="884"/>
                  <a:pt x="864" y="884"/>
                  <a:pt x="866" y="886"/>
                </a:cubicBezTo>
                <a:cubicBezTo>
                  <a:pt x="867" y="887"/>
                  <a:pt x="867" y="887"/>
                  <a:pt x="867" y="887"/>
                </a:cubicBezTo>
                <a:cubicBezTo>
                  <a:pt x="870" y="895"/>
                  <a:pt x="870" y="895"/>
                  <a:pt x="870" y="895"/>
                </a:cubicBezTo>
                <a:cubicBezTo>
                  <a:pt x="877" y="918"/>
                  <a:pt x="885" y="943"/>
                  <a:pt x="901" y="959"/>
                </a:cubicBezTo>
                <a:cubicBezTo>
                  <a:pt x="911" y="970"/>
                  <a:pt x="922" y="976"/>
                  <a:pt x="933" y="979"/>
                </a:cubicBezTo>
                <a:cubicBezTo>
                  <a:pt x="941" y="982"/>
                  <a:pt x="954" y="985"/>
                  <a:pt x="964" y="985"/>
                </a:cubicBezTo>
                <a:cubicBezTo>
                  <a:pt x="969" y="985"/>
                  <a:pt x="973" y="982"/>
                  <a:pt x="973" y="970"/>
                </a:cubicBezTo>
                <a:cubicBezTo>
                  <a:pt x="973" y="960"/>
                  <a:pt x="964" y="946"/>
                  <a:pt x="947" y="928"/>
                </a:cubicBezTo>
                <a:cubicBezTo>
                  <a:pt x="934" y="914"/>
                  <a:pt x="925" y="906"/>
                  <a:pt x="917" y="902"/>
                </a:cubicBezTo>
                <a:cubicBezTo>
                  <a:pt x="917" y="902"/>
                  <a:pt x="917" y="902"/>
                  <a:pt x="917" y="902"/>
                </a:cubicBezTo>
                <a:cubicBezTo>
                  <a:pt x="907" y="894"/>
                  <a:pt x="907" y="894"/>
                  <a:pt x="907" y="894"/>
                </a:cubicBezTo>
                <a:cubicBezTo>
                  <a:pt x="910" y="887"/>
                  <a:pt x="910" y="887"/>
                  <a:pt x="910" y="887"/>
                </a:cubicBezTo>
                <a:cubicBezTo>
                  <a:pt x="912" y="886"/>
                  <a:pt x="912" y="886"/>
                  <a:pt x="912" y="886"/>
                </a:cubicBezTo>
                <a:cubicBezTo>
                  <a:pt x="923" y="883"/>
                  <a:pt x="942" y="883"/>
                  <a:pt x="955" y="883"/>
                </a:cubicBezTo>
                <a:cubicBezTo>
                  <a:pt x="957" y="883"/>
                  <a:pt x="959" y="884"/>
                  <a:pt x="961" y="884"/>
                </a:cubicBezTo>
                <a:cubicBezTo>
                  <a:pt x="965" y="884"/>
                  <a:pt x="969" y="885"/>
                  <a:pt x="975" y="884"/>
                </a:cubicBezTo>
                <a:cubicBezTo>
                  <a:pt x="977" y="883"/>
                  <a:pt x="980" y="882"/>
                  <a:pt x="984" y="882"/>
                </a:cubicBezTo>
                <a:cubicBezTo>
                  <a:pt x="989" y="882"/>
                  <a:pt x="994" y="884"/>
                  <a:pt x="997" y="886"/>
                </a:cubicBezTo>
                <a:cubicBezTo>
                  <a:pt x="1014" y="898"/>
                  <a:pt x="1029" y="905"/>
                  <a:pt x="1052" y="910"/>
                </a:cubicBezTo>
                <a:cubicBezTo>
                  <a:pt x="1065" y="913"/>
                  <a:pt x="1080" y="914"/>
                  <a:pt x="1099" y="914"/>
                </a:cubicBezTo>
                <a:cubicBezTo>
                  <a:pt x="1133" y="914"/>
                  <a:pt x="1165" y="912"/>
                  <a:pt x="1186" y="886"/>
                </a:cubicBezTo>
                <a:cubicBezTo>
                  <a:pt x="1184" y="884"/>
                  <a:pt x="1184" y="884"/>
                  <a:pt x="1184" y="884"/>
                </a:cubicBezTo>
                <a:cubicBezTo>
                  <a:pt x="1182" y="882"/>
                  <a:pt x="1181" y="882"/>
                  <a:pt x="1181" y="882"/>
                </a:cubicBezTo>
                <a:cubicBezTo>
                  <a:pt x="1181" y="882"/>
                  <a:pt x="1181" y="882"/>
                  <a:pt x="1181" y="882"/>
                </a:cubicBezTo>
                <a:cubicBezTo>
                  <a:pt x="1180" y="881"/>
                  <a:pt x="1180" y="881"/>
                  <a:pt x="1180" y="881"/>
                </a:cubicBezTo>
                <a:cubicBezTo>
                  <a:pt x="1133" y="864"/>
                  <a:pt x="1117" y="860"/>
                  <a:pt x="1064" y="860"/>
                </a:cubicBezTo>
                <a:cubicBezTo>
                  <a:pt x="1060" y="860"/>
                  <a:pt x="1060" y="860"/>
                  <a:pt x="1060" y="860"/>
                </a:cubicBezTo>
                <a:cubicBezTo>
                  <a:pt x="1060" y="853"/>
                  <a:pt x="1060" y="853"/>
                  <a:pt x="1060" y="853"/>
                </a:cubicBezTo>
                <a:cubicBezTo>
                  <a:pt x="1071" y="846"/>
                  <a:pt x="1071" y="846"/>
                  <a:pt x="1071" y="846"/>
                </a:cubicBezTo>
                <a:cubicBezTo>
                  <a:pt x="1087" y="839"/>
                  <a:pt x="1099" y="831"/>
                  <a:pt x="1114" y="819"/>
                </a:cubicBezTo>
                <a:cubicBezTo>
                  <a:pt x="1118" y="816"/>
                  <a:pt x="1122" y="815"/>
                  <a:pt x="1126" y="815"/>
                </a:cubicBezTo>
                <a:cubicBezTo>
                  <a:pt x="1127" y="815"/>
                  <a:pt x="1127" y="815"/>
                  <a:pt x="1128" y="815"/>
                </a:cubicBezTo>
                <a:cubicBezTo>
                  <a:pt x="1129" y="816"/>
                  <a:pt x="1129" y="816"/>
                  <a:pt x="1130" y="816"/>
                </a:cubicBezTo>
                <a:cubicBezTo>
                  <a:pt x="1131" y="816"/>
                  <a:pt x="1131" y="816"/>
                  <a:pt x="1131" y="816"/>
                </a:cubicBezTo>
                <a:cubicBezTo>
                  <a:pt x="1158" y="823"/>
                  <a:pt x="1182" y="826"/>
                  <a:pt x="1207" y="826"/>
                </a:cubicBezTo>
                <a:cubicBezTo>
                  <a:pt x="1242" y="826"/>
                  <a:pt x="1269" y="821"/>
                  <a:pt x="1295" y="811"/>
                </a:cubicBezTo>
                <a:cubicBezTo>
                  <a:pt x="1304" y="807"/>
                  <a:pt x="1310" y="801"/>
                  <a:pt x="1317" y="791"/>
                </a:cubicBezTo>
                <a:cubicBezTo>
                  <a:pt x="1315" y="790"/>
                  <a:pt x="1315" y="790"/>
                  <a:pt x="1315" y="790"/>
                </a:cubicBezTo>
                <a:cubicBezTo>
                  <a:pt x="1291" y="779"/>
                  <a:pt x="1265" y="767"/>
                  <a:pt x="1237" y="767"/>
                </a:cubicBezTo>
                <a:cubicBezTo>
                  <a:pt x="1213" y="767"/>
                  <a:pt x="1190" y="775"/>
                  <a:pt x="1168" y="782"/>
                </a:cubicBezTo>
                <a:cubicBezTo>
                  <a:pt x="1163" y="783"/>
                  <a:pt x="1163" y="783"/>
                  <a:pt x="1163" y="783"/>
                </a:cubicBezTo>
                <a:cubicBezTo>
                  <a:pt x="1163" y="778"/>
                  <a:pt x="1163" y="778"/>
                  <a:pt x="1163" y="778"/>
                </a:cubicBezTo>
                <a:cubicBezTo>
                  <a:pt x="1163" y="775"/>
                  <a:pt x="1164" y="772"/>
                  <a:pt x="1165" y="770"/>
                </a:cubicBezTo>
                <a:cubicBezTo>
                  <a:pt x="1169" y="765"/>
                  <a:pt x="1173" y="761"/>
                  <a:pt x="1177" y="756"/>
                </a:cubicBezTo>
                <a:cubicBezTo>
                  <a:pt x="1179" y="754"/>
                  <a:pt x="1181" y="752"/>
                  <a:pt x="1183" y="750"/>
                </a:cubicBezTo>
                <a:cubicBezTo>
                  <a:pt x="1191" y="739"/>
                  <a:pt x="1197" y="728"/>
                  <a:pt x="1204" y="716"/>
                </a:cubicBezTo>
                <a:cubicBezTo>
                  <a:pt x="1206" y="712"/>
                  <a:pt x="1208" y="708"/>
                  <a:pt x="1211" y="704"/>
                </a:cubicBezTo>
                <a:cubicBezTo>
                  <a:pt x="1215" y="695"/>
                  <a:pt x="1222" y="691"/>
                  <a:pt x="1231" y="691"/>
                </a:cubicBezTo>
                <a:cubicBezTo>
                  <a:pt x="1236" y="691"/>
                  <a:pt x="1241" y="691"/>
                  <a:pt x="1245" y="692"/>
                </a:cubicBezTo>
                <a:cubicBezTo>
                  <a:pt x="1250" y="693"/>
                  <a:pt x="1254" y="693"/>
                  <a:pt x="1259" y="693"/>
                </a:cubicBezTo>
                <a:cubicBezTo>
                  <a:pt x="1266" y="693"/>
                  <a:pt x="1273" y="692"/>
                  <a:pt x="1279" y="691"/>
                </a:cubicBezTo>
                <a:cubicBezTo>
                  <a:pt x="1327" y="676"/>
                  <a:pt x="1338" y="655"/>
                  <a:pt x="1357" y="619"/>
                </a:cubicBezTo>
                <a:cubicBezTo>
                  <a:pt x="1360" y="614"/>
                  <a:pt x="1363" y="608"/>
                  <a:pt x="1367" y="601"/>
                </a:cubicBezTo>
                <a:cubicBezTo>
                  <a:pt x="1366" y="601"/>
                  <a:pt x="1366" y="601"/>
                  <a:pt x="1366" y="601"/>
                </a:cubicBezTo>
                <a:cubicBezTo>
                  <a:pt x="1365" y="600"/>
                  <a:pt x="1365" y="600"/>
                  <a:pt x="1365" y="600"/>
                </a:cubicBezTo>
                <a:cubicBezTo>
                  <a:pt x="1364" y="599"/>
                  <a:pt x="1364" y="599"/>
                  <a:pt x="1364" y="599"/>
                </a:cubicBezTo>
                <a:cubicBezTo>
                  <a:pt x="1364" y="599"/>
                  <a:pt x="1364" y="599"/>
                  <a:pt x="1364" y="599"/>
                </a:cubicBezTo>
                <a:cubicBezTo>
                  <a:pt x="1364" y="598"/>
                  <a:pt x="1363" y="598"/>
                  <a:pt x="1362" y="598"/>
                </a:cubicBezTo>
                <a:cubicBezTo>
                  <a:pt x="1341" y="598"/>
                  <a:pt x="1295" y="613"/>
                  <a:pt x="1275" y="622"/>
                </a:cubicBezTo>
                <a:cubicBezTo>
                  <a:pt x="1272" y="624"/>
                  <a:pt x="1270" y="626"/>
                  <a:pt x="1268" y="628"/>
                </a:cubicBezTo>
                <a:cubicBezTo>
                  <a:pt x="1266" y="629"/>
                  <a:pt x="1264" y="631"/>
                  <a:pt x="1261" y="633"/>
                </a:cubicBezTo>
                <a:cubicBezTo>
                  <a:pt x="1258" y="635"/>
                  <a:pt x="1255" y="637"/>
                  <a:pt x="1253" y="638"/>
                </a:cubicBezTo>
                <a:cubicBezTo>
                  <a:pt x="1251" y="639"/>
                  <a:pt x="1250" y="639"/>
                  <a:pt x="1249" y="640"/>
                </a:cubicBezTo>
                <a:cubicBezTo>
                  <a:pt x="1242" y="645"/>
                  <a:pt x="1242" y="645"/>
                  <a:pt x="1242" y="645"/>
                </a:cubicBezTo>
                <a:cubicBezTo>
                  <a:pt x="1242" y="628"/>
                  <a:pt x="1242" y="628"/>
                  <a:pt x="1242" y="628"/>
                </a:cubicBezTo>
                <a:cubicBezTo>
                  <a:pt x="1244" y="619"/>
                  <a:pt x="1245" y="611"/>
                  <a:pt x="1247" y="603"/>
                </a:cubicBezTo>
                <a:cubicBezTo>
                  <a:pt x="1249" y="595"/>
                  <a:pt x="1251" y="587"/>
                  <a:pt x="1252" y="578"/>
                </a:cubicBezTo>
                <a:cubicBezTo>
                  <a:pt x="1253" y="569"/>
                  <a:pt x="1259" y="563"/>
                  <a:pt x="1268" y="561"/>
                </a:cubicBezTo>
                <a:cubicBezTo>
                  <a:pt x="1289" y="557"/>
                  <a:pt x="1300" y="551"/>
                  <a:pt x="1317" y="535"/>
                </a:cubicBezTo>
                <a:cubicBezTo>
                  <a:pt x="1333" y="521"/>
                  <a:pt x="1344" y="506"/>
                  <a:pt x="1351" y="490"/>
                </a:cubicBezTo>
                <a:cubicBezTo>
                  <a:pt x="1354" y="484"/>
                  <a:pt x="1357" y="477"/>
                  <a:pt x="1360" y="471"/>
                </a:cubicBezTo>
                <a:cubicBezTo>
                  <a:pt x="1366" y="462"/>
                  <a:pt x="1371" y="452"/>
                  <a:pt x="1373" y="442"/>
                </a:cubicBezTo>
                <a:cubicBezTo>
                  <a:pt x="1373" y="442"/>
                  <a:pt x="1373" y="442"/>
                  <a:pt x="1373" y="442"/>
                </a:cubicBezTo>
                <a:cubicBezTo>
                  <a:pt x="1373" y="439"/>
                  <a:pt x="1373" y="439"/>
                  <a:pt x="1373" y="439"/>
                </a:cubicBezTo>
                <a:cubicBezTo>
                  <a:pt x="1371" y="438"/>
                  <a:pt x="1368" y="437"/>
                  <a:pt x="1367" y="437"/>
                </a:cubicBezTo>
                <a:cubicBezTo>
                  <a:pt x="1339" y="437"/>
                  <a:pt x="1302" y="460"/>
                  <a:pt x="1286" y="480"/>
                </a:cubicBezTo>
                <a:cubicBezTo>
                  <a:pt x="1284" y="483"/>
                  <a:pt x="1282" y="487"/>
                  <a:pt x="1280" y="491"/>
                </a:cubicBezTo>
                <a:cubicBezTo>
                  <a:pt x="1276" y="498"/>
                  <a:pt x="1271" y="506"/>
                  <a:pt x="1264" y="511"/>
                </a:cubicBezTo>
                <a:cubicBezTo>
                  <a:pt x="1258" y="515"/>
                  <a:pt x="1258" y="515"/>
                  <a:pt x="1258" y="515"/>
                </a:cubicBezTo>
                <a:cubicBezTo>
                  <a:pt x="1258" y="463"/>
                  <a:pt x="1258" y="463"/>
                  <a:pt x="1258" y="463"/>
                </a:cubicBezTo>
                <a:cubicBezTo>
                  <a:pt x="1258" y="460"/>
                  <a:pt x="1258" y="457"/>
                  <a:pt x="1258" y="455"/>
                </a:cubicBezTo>
                <a:cubicBezTo>
                  <a:pt x="1258" y="455"/>
                  <a:pt x="1255" y="427"/>
                  <a:pt x="1261" y="421"/>
                </a:cubicBezTo>
                <a:cubicBezTo>
                  <a:pt x="1262" y="421"/>
                  <a:pt x="1263" y="420"/>
                  <a:pt x="1263" y="419"/>
                </a:cubicBezTo>
                <a:close/>
                <a:moveTo>
                  <a:pt x="1224" y="149"/>
                </a:moveTo>
                <a:cubicBezTo>
                  <a:pt x="1199" y="157"/>
                  <a:pt x="1157" y="90"/>
                  <a:pt x="1152" y="72"/>
                </a:cubicBezTo>
                <a:cubicBezTo>
                  <a:pt x="1147" y="54"/>
                  <a:pt x="1147" y="28"/>
                  <a:pt x="1158" y="13"/>
                </a:cubicBezTo>
                <a:cubicBezTo>
                  <a:pt x="1160" y="10"/>
                  <a:pt x="1160" y="10"/>
                  <a:pt x="1160" y="10"/>
                </a:cubicBezTo>
                <a:cubicBezTo>
                  <a:pt x="1164" y="11"/>
                  <a:pt x="1164" y="11"/>
                  <a:pt x="1164" y="11"/>
                </a:cubicBezTo>
                <a:cubicBezTo>
                  <a:pt x="1199" y="29"/>
                  <a:pt x="1225" y="60"/>
                  <a:pt x="1236" y="96"/>
                </a:cubicBezTo>
                <a:cubicBezTo>
                  <a:pt x="1240" y="109"/>
                  <a:pt x="1245" y="144"/>
                  <a:pt x="1224" y="149"/>
                </a:cubicBezTo>
                <a:close/>
                <a:moveTo>
                  <a:pt x="1227" y="281"/>
                </a:moveTo>
                <a:cubicBezTo>
                  <a:pt x="1189" y="275"/>
                  <a:pt x="1130" y="239"/>
                  <a:pt x="1115" y="205"/>
                </a:cubicBezTo>
                <a:cubicBezTo>
                  <a:pt x="1115" y="204"/>
                  <a:pt x="1115" y="204"/>
                  <a:pt x="1115" y="204"/>
                </a:cubicBezTo>
                <a:cubicBezTo>
                  <a:pt x="1114" y="200"/>
                  <a:pt x="1113" y="197"/>
                  <a:pt x="1112" y="195"/>
                </a:cubicBezTo>
                <a:cubicBezTo>
                  <a:pt x="1108" y="189"/>
                  <a:pt x="1108" y="189"/>
                  <a:pt x="1108" y="189"/>
                </a:cubicBezTo>
                <a:cubicBezTo>
                  <a:pt x="1115" y="189"/>
                  <a:pt x="1115" y="189"/>
                  <a:pt x="1115" y="189"/>
                </a:cubicBezTo>
                <a:cubicBezTo>
                  <a:pt x="1159" y="186"/>
                  <a:pt x="1207" y="225"/>
                  <a:pt x="1237" y="261"/>
                </a:cubicBezTo>
                <a:cubicBezTo>
                  <a:pt x="1239" y="264"/>
                  <a:pt x="1241" y="267"/>
                  <a:pt x="1242" y="269"/>
                </a:cubicBezTo>
                <a:cubicBezTo>
                  <a:pt x="1243" y="272"/>
                  <a:pt x="1244" y="274"/>
                  <a:pt x="1245" y="275"/>
                </a:cubicBezTo>
                <a:cubicBezTo>
                  <a:pt x="1254" y="283"/>
                  <a:pt x="1254" y="283"/>
                  <a:pt x="1254" y="283"/>
                </a:cubicBezTo>
                <a:lnTo>
                  <a:pt x="1227" y="281"/>
                </a:lnTo>
                <a:close/>
                <a:moveTo>
                  <a:pt x="1223" y="550"/>
                </a:moveTo>
                <a:cubicBezTo>
                  <a:pt x="1188" y="534"/>
                  <a:pt x="1136" y="480"/>
                  <a:pt x="1136" y="434"/>
                </a:cubicBezTo>
                <a:cubicBezTo>
                  <a:pt x="1136" y="429"/>
                  <a:pt x="1136" y="429"/>
                  <a:pt x="1136" y="429"/>
                </a:cubicBezTo>
                <a:cubicBezTo>
                  <a:pt x="1142" y="430"/>
                  <a:pt x="1142" y="430"/>
                  <a:pt x="1142" y="430"/>
                </a:cubicBezTo>
                <a:cubicBezTo>
                  <a:pt x="1142" y="431"/>
                  <a:pt x="1143" y="431"/>
                  <a:pt x="1143" y="431"/>
                </a:cubicBezTo>
                <a:cubicBezTo>
                  <a:pt x="1144" y="431"/>
                  <a:pt x="1146" y="431"/>
                  <a:pt x="1148" y="431"/>
                </a:cubicBezTo>
                <a:cubicBezTo>
                  <a:pt x="1167" y="438"/>
                  <a:pt x="1193" y="461"/>
                  <a:pt x="1205" y="478"/>
                </a:cubicBezTo>
                <a:cubicBezTo>
                  <a:pt x="1216" y="491"/>
                  <a:pt x="1223" y="506"/>
                  <a:pt x="1231" y="521"/>
                </a:cubicBezTo>
                <a:cubicBezTo>
                  <a:pt x="1233" y="525"/>
                  <a:pt x="1235" y="530"/>
                  <a:pt x="1237" y="534"/>
                </a:cubicBezTo>
                <a:cubicBezTo>
                  <a:pt x="1240" y="539"/>
                  <a:pt x="1241" y="544"/>
                  <a:pt x="1242" y="551"/>
                </a:cubicBezTo>
                <a:cubicBezTo>
                  <a:pt x="1243" y="558"/>
                  <a:pt x="1243" y="558"/>
                  <a:pt x="1243" y="558"/>
                </a:cubicBezTo>
                <a:lnTo>
                  <a:pt x="1223" y="550"/>
                </a:lnTo>
                <a:close/>
                <a:moveTo>
                  <a:pt x="133" y="398"/>
                </a:moveTo>
                <a:cubicBezTo>
                  <a:pt x="149" y="370"/>
                  <a:pt x="192" y="318"/>
                  <a:pt x="237" y="320"/>
                </a:cubicBezTo>
                <a:cubicBezTo>
                  <a:pt x="245" y="320"/>
                  <a:pt x="245" y="320"/>
                  <a:pt x="245" y="320"/>
                </a:cubicBezTo>
                <a:cubicBezTo>
                  <a:pt x="240" y="326"/>
                  <a:pt x="240" y="326"/>
                  <a:pt x="240" y="326"/>
                </a:cubicBezTo>
                <a:cubicBezTo>
                  <a:pt x="238" y="329"/>
                  <a:pt x="237" y="331"/>
                  <a:pt x="235" y="334"/>
                </a:cubicBezTo>
                <a:cubicBezTo>
                  <a:pt x="234" y="338"/>
                  <a:pt x="232" y="341"/>
                  <a:pt x="230" y="344"/>
                </a:cubicBezTo>
                <a:cubicBezTo>
                  <a:pt x="215" y="368"/>
                  <a:pt x="166" y="398"/>
                  <a:pt x="140" y="406"/>
                </a:cubicBezTo>
                <a:cubicBezTo>
                  <a:pt x="138" y="406"/>
                  <a:pt x="138" y="406"/>
                  <a:pt x="138" y="406"/>
                </a:cubicBezTo>
                <a:cubicBezTo>
                  <a:pt x="131" y="402"/>
                  <a:pt x="131" y="402"/>
                  <a:pt x="131" y="402"/>
                </a:cubicBezTo>
                <a:lnTo>
                  <a:pt x="133" y="398"/>
                </a:lnTo>
                <a:close/>
                <a:moveTo>
                  <a:pt x="144" y="96"/>
                </a:moveTo>
                <a:cubicBezTo>
                  <a:pt x="155" y="60"/>
                  <a:pt x="181" y="29"/>
                  <a:pt x="216" y="11"/>
                </a:cubicBezTo>
                <a:cubicBezTo>
                  <a:pt x="220" y="10"/>
                  <a:pt x="220" y="10"/>
                  <a:pt x="220" y="10"/>
                </a:cubicBezTo>
                <a:cubicBezTo>
                  <a:pt x="222" y="13"/>
                  <a:pt x="222" y="13"/>
                  <a:pt x="222" y="13"/>
                </a:cubicBezTo>
                <a:cubicBezTo>
                  <a:pt x="233" y="28"/>
                  <a:pt x="233" y="54"/>
                  <a:pt x="228" y="72"/>
                </a:cubicBezTo>
                <a:cubicBezTo>
                  <a:pt x="223" y="90"/>
                  <a:pt x="181" y="157"/>
                  <a:pt x="156" y="149"/>
                </a:cubicBezTo>
                <a:cubicBezTo>
                  <a:pt x="135" y="144"/>
                  <a:pt x="140" y="109"/>
                  <a:pt x="144" y="96"/>
                </a:cubicBezTo>
                <a:close/>
                <a:moveTo>
                  <a:pt x="135" y="275"/>
                </a:moveTo>
                <a:cubicBezTo>
                  <a:pt x="136" y="274"/>
                  <a:pt x="137" y="272"/>
                  <a:pt x="138" y="269"/>
                </a:cubicBezTo>
                <a:cubicBezTo>
                  <a:pt x="139" y="267"/>
                  <a:pt x="141" y="264"/>
                  <a:pt x="143" y="261"/>
                </a:cubicBezTo>
                <a:cubicBezTo>
                  <a:pt x="173" y="225"/>
                  <a:pt x="221" y="186"/>
                  <a:pt x="265" y="189"/>
                </a:cubicBezTo>
                <a:cubicBezTo>
                  <a:pt x="272" y="189"/>
                  <a:pt x="272" y="189"/>
                  <a:pt x="272" y="189"/>
                </a:cubicBezTo>
                <a:cubicBezTo>
                  <a:pt x="268" y="195"/>
                  <a:pt x="268" y="195"/>
                  <a:pt x="268" y="195"/>
                </a:cubicBezTo>
                <a:cubicBezTo>
                  <a:pt x="267" y="197"/>
                  <a:pt x="266" y="200"/>
                  <a:pt x="265" y="204"/>
                </a:cubicBezTo>
                <a:cubicBezTo>
                  <a:pt x="265" y="205"/>
                  <a:pt x="265" y="205"/>
                  <a:pt x="265" y="205"/>
                </a:cubicBezTo>
                <a:cubicBezTo>
                  <a:pt x="250" y="239"/>
                  <a:pt x="191" y="275"/>
                  <a:pt x="153" y="281"/>
                </a:cubicBezTo>
                <a:cubicBezTo>
                  <a:pt x="126" y="283"/>
                  <a:pt x="126" y="283"/>
                  <a:pt x="126" y="283"/>
                </a:cubicBezTo>
                <a:lnTo>
                  <a:pt x="135" y="275"/>
                </a:lnTo>
                <a:close/>
                <a:moveTo>
                  <a:pt x="110" y="409"/>
                </a:moveTo>
                <a:cubicBezTo>
                  <a:pt x="100" y="410"/>
                  <a:pt x="89" y="409"/>
                  <a:pt x="78" y="406"/>
                </a:cubicBezTo>
                <a:cubicBezTo>
                  <a:pt x="65" y="402"/>
                  <a:pt x="52" y="395"/>
                  <a:pt x="42" y="384"/>
                </a:cubicBezTo>
                <a:cubicBezTo>
                  <a:pt x="27" y="369"/>
                  <a:pt x="4" y="325"/>
                  <a:pt x="11" y="303"/>
                </a:cubicBezTo>
                <a:cubicBezTo>
                  <a:pt x="12" y="301"/>
                  <a:pt x="12" y="301"/>
                  <a:pt x="12" y="301"/>
                </a:cubicBezTo>
                <a:cubicBezTo>
                  <a:pt x="14" y="300"/>
                  <a:pt x="14" y="300"/>
                  <a:pt x="14" y="300"/>
                </a:cubicBezTo>
                <a:cubicBezTo>
                  <a:pt x="17" y="300"/>
                  <a:pt x="20" y="301"/>
                  <a:pt x="25" y="302"/>
                </a:cubicBezTo>
                <a:cubicBezTo>
                  <a:pt x="60" y="312"/>
                  <a:pt x="111" y="366"/>
                  <a:pt x="113" y="405"/>
                </a:cubicBezTo>
                <a:cubicBezTo>
                  <a:pt x="114" y="409"/>
                  <a:pt x="114" y="409"/>
                  <a:pt x="114" y="409"/>
                </a:cubicBezTo>
                <a:lnTo>
                  <a:pt x="110" y="409"/>
                </a:lnTo>
                <a:close/>
                <a:moveTo>
                  <a:pt x="113" y="279"/>
                </a:moveTo>
                <a:cubicBezTo>
                  <a:pt x="65" y="265"/>
                  <a:pt x="51" y="199"/>
                  <a:pt x="47" y="146"/>
                </a:cubicBezTo>
                <a:cubicBezTo>
                  <a:pt x="47" y="140"/>
                  <a:pt x="47" y="140"/>
                  <a:pt x="47" y="140"/>
                </a:cubicBezTo>
                <a:cubicBezTo>
                  <a:pt x="63" y="145"/>
                  <a:pt x="63" y="145"/>
                  <a:pt x="63" y="145"/>
                </a:cubicBezTo>
                <a:cubicBezTo>
                  <a:pt x="85" y="158"/>
                  <a:pt x="102" y="182"/>
                  <a:pt x="108" y="203"/>
                </a:cubicBezTo>
                <a:cubicBezTo>
                  <a:pt x="109" y="208"/>
                  <a:pt x="109" y="208"/>
                  <a:pt x="109" y="208"/>
                </a:cubicBezTo>
                <a:cubicBezTo>
                  <a:pt x="113" y="226"/>
                  <a:pt x="118" y="245"/>
                  <a:pt x="119" y="263"/>
                </a:cubicBezTo>
                <a:cubicBezTo>
                  <a:pt x="119" y="263"/>
                  <a:pt x="119" y="263"/>
                  <a:pt x="119" y="263"/>
                </a:cubicBezTo>
                <a:cubicBezTo>
                  <a:pt x="118" y="280"/>
                  <a:pt x="118" y="280"/>
                  <a:pt x="118" y="280"/>
                </a:cubicBezTo>
                <a:lnTo>
                  <a:pt x="113" y="279"/>
                </a:lnTo>
                <a:close/>
                <a:moveTo>
                  <a:pt x="115" y="559"/>
                </a:moveTo>
                <a:cubicBezTo>
                  <a:pt x="65" y="559"/>
                  <a:pt x="32" y="499"/>
                  <a:pt x="14" y="449"/>
                </a:cubicBezTo>
                <a:cubicBezTo>
                  <a:pt x="12" y="444"/>
                  <a:pt x="12" y="444"/>
                  <a:pt x="12" y="444"/>
                </a:cubicBezTo>
                <a:cubicBezTo>
                  <a:pt x="29" y="444"/>
                  <a:pt x="29" y="444"/>
                  <a:pt x="29" y="444"/>
                </a:cubicBezTo>
                <a:cubicBezTo>
                  <a:pt x="54" y="451"/>
                  <a:pt x="77" y="469"/>
                  <a:pt x="88" y="488"/>
                </a:cubicBezTo>
                <a:cubicBezTo>
                  <a:pt x="91" y="492"/>
                  <a:pt x="91" y="492"/>
                  <a:pt x="91" y="492"/>
                </a:cubicBezTo>
                <a:cubicBezTo>
                  <a:pt x="100" y="509"/>
                  <a:pt x="110" y="525"/>
                  <a:pt x="116" y="542"/>
                </a:cubicBezTo>
                <a:cubicBezTo>
                  <a:pt x="116" y="542"/>
                  <a:pt x="116" y="542"/>
                  <a:pt x="116" y="542"/>
                </a:cubicBezTo>
                <a:cubicBezTo>
                  <a:pt x="120" y="559"/>
                  <a:pt x="120" y="559"/>
                  <a:pt x="120" y="559"/>
                </a:cubicBezTo>
                <a:lnTo>
                  <a:pt x="115" y="559"/>
                </a:lnTo>
                <a:close/>
                <a:moveTo>
                  <a:pt x="134" y="549"/>
                </a:moveTo>
                <a:cubicBezTo>
                  <a:pt x="135" y="547"/>
                  <a:pt x="136" y="545"/>
                  <a:pt x="136" y="543"/>
                </a:cubicBezTo>
                <a:cubicBezTo>
                  <a:pt x="137" y="540"/>
                  <a:pt x="137" y="537"/>
                  <a:pt x="139" y="534"/>
                </a:cubicBezTo>
                <a:cubicBezTo>
                  <a:pt x="158" y="490"/>
                  <a:pt x="193" y="440"/>
                  <a:pt x="236" y="430"/>
                </a:cubicBezTo>
                <a:cubicBezTo>
                  <a:pt x="243" y="429"/>
                  <a:pt x="243" y="429"/>
                  <a:pt x="243" y="429"/>
                </a:cubicBezTo>
                <a:cubicBezTo>
                  <a:pt x="240" y="436"/>
                  <a:pt x="240" y="436"/>
                  <a:pt x="240" y="436"/>
                </a:cubicBezTo>
                <a:cubicBezTo>
                  <a:pt x="240" y="438"/>
                  <a:pt x="240" y="441"/>
                  <a:pt x="240" y="445"/>
                </a:cubicBezTo>
                <a:cubicBezTo>
                  <a:pt x="240" y="446"/>
                  <a:pt x="240" y="446"/>
                  <a:pt x="240" y="446"/>
                </a:cubicBezTo>
                <a:cubicBezTo>
                  <a:pt x="235" y="483"/>
                  <a:pt x="188" y="534"/>
                  <a:pt x="153" y="549"/>
                </a:cubicBezTo>
                <a:cubicBezTo>
                  <a:pt x="128" y="560"/>
                  <a:pt x="128" y="560"/>
                  <a:pt x="128" y="560"/>
                </a:cubicBezTo>
                <a:lnTo>
                  <a:pt x="134" y="549"/>
                </a:lnTo>
                <a:close/>
                <a:moveTo>
                  <a:pt x="148" y="685"/>
                </a:moveTo>
                <a:cubicBezTo>
                  <a:pt x="138" y="689"/>
                  <a:pt x="127" y="691"/>
                  <a:pt x="116" y="691"/>
                </a:cubicBezTo>
                <a:cubicBezTo>
                  <a:pt x="102" y="691"/>
                  <a:pt x="89" y="687"/>
                  <a:pt x="76" y="680"/>
                </a:cubicBezTo>
                <a:cubicBezTo>
                  <a:pt x="57" y="669"/>
                  <a:pt x="23" y="634"/>
                  <a:pt x="23" y="611"/>
                </a:cubicBezTo>
                <a:cubicBezTo>
                  <a:pt x="23" y="608"/>
                  <a:pt x="23" y="608"/>
                  <a:pt x="23" y="608"/>
                </a:cubicBezTo>
                <a:cubicBezTo>
                  <a:pt x="25" y="607"/>
                  <a:pt x="25" y="607"/>
                  <a:pt x="25" y="607"/>
                </a:cubicBezTo>
                <a:cubicBezTo>
                  <a:pt x="28" y="606"/>
                  <a:pt x="31" y="606"/>
                  <a:pt x="36" y="606"/>
                </a:cubicBezTo>
                <a:cubicBezTo>
                  <a:pt x="73" y="606"/>
                  <a:pt x="137" y="643"/>
                  <a:pt x="150" y="680"/>
                </a:cubicBezTo>
                <a:cubicBezTo>
                  <a:pt x="151" y="683"/>
                  <a:pt x="151" y="683"/>
                  <a:pt x="151" y="683"/>
                </a:cubicBezTo>
                <a:lnTo>
                  <a:pt x="148" y="685"/>
                </a:lnTo>
                <a:close/>
                <a:moveTo>
                  <a:pt x="166" y="672"/>
                </a:moveTo>
                <a:cubicBezTo>
                  <a:pt x="167" y="668"/>
                  <a:pt x="167" y="668"/>
                  <a:pt x="167" y="668"/>
                </a:cubicBezTo>
                <a:cubicBezTo>
                  <a:pt x="175" y="637"/>
                  <a:pt x="201" y="575"/>
                  <a:pt x="245" y="564"/>
                </a:cubicBezTo>
                <a:cubicBezTo>
                  <a:pt x="253" y="562"/>
                  <a:pt x="253" y="562"/>
                  <a:pt x="253" y="562"/>
                </a:cubicBezTo>
                <a:cubicBezTo>
                  <a:pt x="249" y="569"/>
                  <a:pt x="249" y="569"/>
                  <a:pt x="249" y="569"/>
                </a:cubicBezTo>
                <a:cubicBezTo>
                  <a:pt x="248" y="572"/>
                  <a:pt x="248" y="575"/>
                  <a:pt x="247" y="578"/>
                </a:cubicBezTo>
                <a:cubicBezTo>
                  <a:pt x="247" y="582"/>
                  <a:pt x="246" y="585"/>
                  <a:pt x="245" y="589"/>
                </a:cubicBezTo>
                <a:cubicBezTo>
                  <a:pt x="237" y="616"/>
                  <a:pt x="198" y="658"/>
                  <a:pt x="176" y="673"/>
                </a:cubicBezTo>
                <a:cubicBezTo>
                  <a:pt x="174" y="674"/>
                  <a:pt x="174" y="674"/>
                  <a:pt x="174" y="674"/>
                </a:cubicBezTo>
                <a:lnTo>
                  <a:pt x="166" y="672"/>
                </a:lnTo>
                <a:close/>
                <a:moveTo>
                  <a:pt x="236" y="810"/>
                </a:moveTo>
                <a:cubicBezTo>
                  <a:pt x="220" y="818"/>
                  <a:pt x="178" y="820"/>
                  <a:pt x="162" y="820"/>
                </a:cubicBezTo>
                <a:cubicBezTo>
                  <a:pt x="159" y="820"/>
                  <a:pt x="88" y="820"/>
                  <a:pt x="72" y="795"/>
                </a:cubicBezTo>
                <a:cubicBezTo>
                  <a:pt x="70" y="791"/>
                  <a:pt x="70" y="791"/>
                  <a:pt x="70" y="791"/>
                </a:cubicBezTo>
                <a:cubicBezTo>
                  <a:pt x="74" y="789"/>
                  <a:pt x="74" y="789"/>
                  <a:pt x="74" y="789"/>
                </a:cubicBezTo>
                <a:cubicBezTo>
                  <a:pt x="97" y="779"/>
                  <a:pt x="114" y="772"/>
                  <a:pt x="140" y="772"/>
                </a:cubicBezTo>
                <a:cubicBezTo>
                  <a:pt x="170" y="772"/>
                  <a:pt x="200" y="782"/>
                  <a:pt x="223" y="791"/>
                </a:cubicBezTo>
                <a:cubicBezTo>
                  <a:pt x="232" y="795"/>
                  <a:pt x="237" y="800"/>
                  <a:pt x="238" y="805"/>
                </a:cubicBezTo>
                <a:cubicBezTo>
                  <a:pt x="238" y="808"/>
                  <a:pt x="238" y="808"/>
                  <a:pt x="238" y="808"/>
                </a:cubicBezTo>
                <a:lnTo>
                  <a:pt x="236" y="810"/>
                </a:lnTo>
                <a:close/>
                <a:moveTo>
                  <a:pt x="252" y="790"/>
                </a:moveTo>
                <a:cubicBezTo>
                  <a:pt x="250" y="791"/>
                  <a:pt x="250" y="791"/>
                  <a:pt x="250" y="791"/>
                </a:cubicBezTo>
                <a:cubicBezTo>
                  <a:pt x="242" y="791"/>
                  <a:pt x="242" y="791"/>
                  <a:pt x="242" y="791"/>
                </a:cubicBezTo>
                <a:cubicBezTo>
                  <a:pt x="241" y="788"/>
                  <a:pt x="241" y="788"/>
                  <a:pt x="241" y="788"/>
                </a:cubicBezTo>
                <a:cubicBezTo>
                  <a:pt x="241" y="787"/>
                  <a:pt x="240" y="786"/>
                  <a:pt x="239" y="785"/>
                </a:cubicBezTo>
                <a:cubicBezTo>
                  <a:pt x="238" y="782"/>
                  <a:pt x="237" y="779"/>
                  <a:pt x="237" y="775"/>
                </a:cubicBezTo>
                <a:cubicBezTo>
                  <a:pt x="237" y="743"/>
                  <a:pt x="241" y="716"/>
                  <a:pt x="260" y="694"/>
                </a:cubicBezTo>
                <a:cubicBezTo>
                  <a:pt x="264" y="689"/>
                  <a:pt x="267" y="684"/>
                  <a:pt x="271" y="679"/>
                </a:cubicBezTo>
                <a:cubicBezTo>
                  <a:pt x="277" y="671"/>
                  <a:pt x="283" y="662"/>
                  <a:pt x="291" y="654"/>
                </a:cubicBezTo>
                <a:cubicBezTo>
                  <a:pt x="296" y="650"/>
                  <a:pt x="296" y="650"/>
                  <a:pt x="296" y="650"/>
                </a:cubicBezTo>
                <a:cubicBezTo>
                  <a:pt x="298" y="656"/>
                  <a:pt x="298" y="656"/>
                  <a:pt x="298" y="656"/>
                </a:cubicBezTo>
                <a:cubicBezTo>
                  <a:pt x="300" y="662"/>
                  <a:pt x="301" y="668"/>
                  <a:pt x="301" y="674"/>
                </a:cubicBezTo>
                <a:cubicBezTo>
                  <a:pt x="301" y="714"/>
                  <a:pt x="286" y="750"/>
                  <a:pt x="252" y="790"/>
                </a:cubicBezTo>
                <a:close/>
                <a:moveTo>
                  <a:pt x="370" y="880"/>
                </a:moveTo>
                <a:cubicBezTo>
                  <a:pt x="351" y="899"/>
                  <a:pt x="319" y="908"/>
                  <a:pt x="271" y="908"/>
                </a:cubicBezTo>
                <a:cubicBezTo>
                  <a:pt x="235" y="908"/>
                  <a:pt x="214" y="903"/>
                  <a:pt x="204" y="892"/>
                </a:cubicBezTo>
                <a:cubicBezTo>
                  <a:pt x="201" y="889"/>
                  <a:pt x="201" y="889"/>
                  <a:pt x="201" y="889"/>
                </a:cubicBezTo>
                <a:cubicBezTo>
                  <a:pt x="205" y="886"/>
                  <a:pt x="205" y="886"/>
                  <a:pt x="205" y="886"/>
                </a:cubicBezTo>
                <a:cubicBezTo>
                  <a:pt x="225" y="871"/>
                  <a:pt x="265" y="865"/>
                  <a:pt x="293" y="865"/>
                </a:cubicBezTo>
                <a:cubicBezTo>
                  <a:pt x="296" y="865"/>
                  <a:pt x="299" y="865"/>
                  <a:pt x="302" y="865"/>
                </a:cubicBezTo>
                <a:cubicBezTo>
                  <a:pt x="324" y="865"/>
                  <a:pt x="351" y="865"/>
                  <a:pt x="369" y="874"/>
                </a:cubicBezTo>
                <a:cubicBezTo>
                  <a:pt x="374" y="876"/>
                  <a:pt x="374" y="876"/>
                  <a:pt x="374" y="876"/>
                </a:cubicBezTo>
                <a:lnTo>
                  <a:pt x="370" y="880"/>
                </a:lnTo>
                <a:close/>
                <a:moveTo>
                  <a:pt x="371" y="865"/>
                </a:moveTo>
                <a:cubicBezTo>
                  <a:pt x="368" y="869"/>
                  <a:pt x="368" y="869"/>
                  <a:pt x="368" y="869"/>
                </a:cubicBezTo>
                <a:cubicBezTo>
                  <a:pt x="365" y="864"/>
                  <a:pt x="365" y="864"/>
                  <a:pt x="365" y="864"/>
                </a:cubicBezTo>
                <a:cubicBezTo>
                  <a:pt x="352" y="845"/>
                  <a:pt x="350" y="818"/>
                  <a:pt x="350" y="797"/>
                </a:cubicBezTo>
                <a:cubicBezTo>
                  <a:pt x="350" y="773"/>
                  <a:pt x="356" y="747"/>
                  <a:pt x="366" y="721"/>
                </a:cubicBezTo>
                <a:cubicBezTo>
                  <a:pt x="369" y="715"/>
                  <a:pt x="369" y="715"/>
                  <a:pt x="369" y="715"/>
                </a:cubicBezTo>
                <a:cubicBezTo>
                  <a:pt x="373" y="720"/>
                  <a:pt x="373" y="720"/>
                  <a:pt x="373" y="720"/>
                </a:cubicBezTo>
                <a:cubicBezTo>
                  <a:pt x="386" y="736"/>
                  <a:pt x="391" y="778"/>
                  <a:pt x="391" y="797"/>
                </a:cubicBezTo>
                <a:cubicBezTo>
                  <a:pt x="391" y="827"/>
                  <a:pt x="385" y="850"/>
                  <a:pt x="371" y="865"/>
                </a:cubicBezTo>
                <a:close/>
                <a:moveTo>
                  <a:pt x="497" y="899"/>
                </a:moveTo>
                <a:cubicBezTo>
                  <a:pt x="495" y="918"/>
                  <a:pt x="481" y="944"/>
                  <a:pt x="466" y="959"/>
                </a:cubicBezTo>
                <a:cubicBezTo>
                  <a:pt x="455" y="970"/>
                  <a:pt x="437" y="976"/>
                  <a:pt x="424" y="978"/>
                </a:cubicBezTo>
                <a:cubicBezTo>
                  <a:pt x="423" y="978"/>
                  <a:pt x="423" y="978"/>
                  <a:pt x="423" y="978"/>
                </a:cubicBezTo>
                <a:cubicBezTo>
                  <a:pt x="421" y="978"/>
                  <a:pt x="421" y="978"/>
                  <a:pt x="421" y="978"/>
                </a:cubicBezTo>
                <a:cubicBezTo>
                  <a:pt x="417" y="978"/>
                  <a:pt x="412" y="975"/>
                  <a:pt x="412" y="969"/>
                </a:cubicBezTo>
                <a:cubicBezTo>
                  <a:pt x="412" y="956"/>
                  <a:pt x="428" y="935"/>
                  <a:pt x="460" y="909"/>
                </a:cubicBezTo>
                <a:cubicBezTo>
                  <a:pt x="465" y="905"/>
                  <a:pt x="470" y="902"/>
                  <a:pt x="476" y="899"/>
                </a:cubicBezTo>
                <a:cubicBezTo>
                  <a:pt x="480" y="897"/>
                  <a:pt x="484" y="895"/>
                  <a:pt x="488" y="892"/>
                </a:cubicBezTo>
                <a:cubicBezTo>
                  <a:pt x="491" y="890"/>
                  <a:pt x="491" y="890"/>
                  <a:pt x="491" y="890"/>
                </a:cubicBezTo>
                <a:cubicBezTo>
                  <a:pt x="498" y="897"/>
                  <a:pt x="498" y="897"/>
                  <a:pt x="498" y="897"/>
                </a:cubicBezTo>
                <a:lnTo>
                  <a:pt x="497" y="899"/>
                </a:lnTo>
                <a:close/>
                <a:moveTo>
                  <a:pt x="499" y="870"/>
                </a:moveTo>
                <a:cubicBezTo>
                  <a:pt x="497" y="872"/>
                  <a:pt x="497" y="872"/>
                  <a:pt x="497" y="872"/>
                </a:cubicBezTo>
                <a:cubicBezTo>
                  <a:pt x="495" y="871"/>
                  <a:pt x="495" y="871"/>
                  <a:pt x="495" y="871"/>
                </a:cubicBezTo>
                <a:cubicBezTo>
                  <a:pt x="478" y="867"/>
                  <a:pt x="477" y="815"/>
                  <a:pt x="477" y="814"/>
                </a:cubicBezTo>
                <a:cubicBezTo>
                  <a:pt x="477" y="785"/>
                  <a:pt x="483" y="762"/>
                  <a:pt x="495" y="746"/>
                </a:cubicBezTo>
                <a:cubicBezTo>
                  <a:pt x="499" y="742"/>
                  <a:pt x="499" y="742"/>
                  <a:pt x="499" y="742"/>
                </a:cubicBezTo>
                <a:cubicBezTo>
                  <a:pt x="502" y="746"/>
                  <a:pt x="502" y="746"/>
                  <a:pt x="502" y="746"/>
                </a:cubicBezTo>
                <a:cubicBezTo>
                  <a:pt x="514" y="764"/>
                  <a:pt x="520" y="785"/>
                  <a:pt x="520" y="808"/>
                </a:cubicBezTo>
                <a:cubicBezTo>
                  <a:pt x="520" y="823"/>
                  <a:pt x="517" y="851"/>
                  <a:pt x="499" y="870"/>
                </a:cubicBezTo>
                <a:close/>
                <a:moveTo>
                  <a:pt x="622" y="889"/>
                </a:moveTo>
                <a:cubicBezTo>
                  <a:pt x="617" y="926"/>
                  <a:pt x="607" y="977"/>
                  <a:pt x="581" y="977"/>
                </a:cubicBezTo>
                <a:cubicBezTo>
                  <a:pt x="578" y="977"/>
                  <a:pt x="578" y="977"/>
                  <a:pt x="578" y="977"/>
                </a:cubicBezTo>
                <a:cubicBezTo>
                  <a:pt x="577" y="974"/>
                  <a:pt x="577" y="974"/>
                  <a:pt x="577" y="974"/>
                </a:cubicBezTo>
                <a:cubicBezTo>
                  <a:pt x="576" y="970"/>
                  <a:pt x="576" y="966"/>
                  <a:pt x="576" y="960"/>
                </a:cubicBezTo>
                <a:cubicBezTo>
                  <a:pt x="576" y="935"/>
                  <a:pt x="589" y="894"/>
                  <a:pt x="615" y="880"/>
                </a:cubicBezTo>
                <a:cubicBezTo>
                  <a:pt x="618" y="878"/>
                  <a:pt x="618" y="878"/>
                  <a:pt x="618" y="878"/>
                </a:cubicBezTo>
                <a:cubicBezTo>
                  <a:pt x="623" y="887"/>
                  <a:pt x="623" y="887"/>
                  <a:pt x="623" y="887"/>
                </a:cubicBezTo>
                <a:lnTo>
                  <a:pt x="622" y="889"/>
                </a:lnTo>
                <a:close/>
                <a:moveTo>
                  <a:pt x="622" y="855"/>
                </a:moveTo>
                <a:cubicBezTo>
                  <a:pt x="618" y="858"/>
                  <a:pt x="618" y="858"/>
                  <a:pt x="618" y="858"/>
                </a:cubicBezTo>
                <a:cubicBezTo>
                  <a:pt x="616" y="854"/>
                  <a:pt x="616" y="854"/>
                  <a:pt x="616" y="854"/>
                </a:cubicBezTo>
                <a:cubicBezTo>
                  <a:pt x="604" y="835"/>
                  <a:pt x="604" y="810"/>
                  <a:pt x="604" y="789"/>
                </a:cubicBezTo>
                <a:cubicBezTo>
                  <a:pt x="604" y="786"/>
                  <a:pt x="604" y="786"/>
                  <a:pt x="604" y="786"/>
                </a:cubicBezTo>
                <a:cubicBezTo>
                  <a:pt x="604" y="772"/>
                  <a:pt x="604" y="756"/>
                  <a:pt x="615" y="746"/>
                </a:cubicBezTo>
                <a:cubicBezTo>
                  <a:pt x="618" y="742"/>
                  <a:pt x="618" y="742"/>
                  <a:pt x="618" y="742"/>
                </a:cubicBezTo>
                <a:cubicBezTo>
                  <a:pt x="621" y="747"/>
                  <a:pt x="621" y="747"/>
                  <a:pt x="621" y="747"/>
                </a:cubicBezTo>
                <a:cubicBezTo>
                  <a:pt x="634" y="769"/>
                  <a:pt x="635" y="804"/>
                  <a:pt x="635" y="813"/>
                </a:cubicBezTo>
                <a:cubicBezTo>
                  <a:pt x="635" y="828"/>
                  <a:pt x="634" y="844"/>
                  <a:pt x="622" y="855"/>
                </a:cubicBezTo>
                <a:close/>
                <a:moveTo>
                  <a:pt x="740" y="811"/>
                </a:moveTo>
                <a:cubicBezTo>
                  <a:pt x="740" y="794"/>
                  <a:pt x="743" y="777"/>
                  <a:pt x="748" y="760"/>
                </a:cubicBezTo>
                <a:cubicBezTo>
                  <a:pt x="748" y="760"/>
                  <a:pt x="748" y="760"/>
                  <a:pt x="748" y="760"/>
                </a:cubicBezTo>
                <a:cubicBezTo>
                  <a:pt x="757" y="742"/>
                  <a:pt x="757" y="742"/>
                  <a:pt x="757" y="742"/>
                </a:cubicBezTo>
                <a:cubicBezTo>
                  <a:pt x="761" y="746"/>
                  <a:pt x="761" y="746"/>
                  <a:pt x="761" y="746"/>
                </a:cubicBezTo>
                <a:cubicBezTo>
                  <a:pt x="772" y="756"/>
                  <a:pt x="772" y="772"/>
                  <a:pt x="772" y="786"/>
                </a:cubicBezTo>
                <a:cubicBezTo>
                  <a:pt x="772" y="789"/>
                  <a:pt x="772" y="789"/>
                  <a:pt x="772" y="789"/>
                </a:cubicBezTo>
                <a:cubicBezTo>
                  <a:pt x="772" y="793"/>
                  <a:pt x="772" y="793"/>
                  <a:pt x="772" y="793"/>
                </a:cubicBezTo>
                <a:cubicBezTo>
                  <a:pt x="772" y="813"/>
                  <a:pt x="772" y="836"/>
                  <a:pt x="760" y="854"/>
                </a:cubicBezTo>
                <a:cubicBezTo>
                  <a:pt x="757" y="858"/>
                  <a:pt x="757" y="858"/>
                  <a:pt x="757" y="858"/>
                </a:cubicBezTo>
                <a:cubicBezTo>
                  <a:pt x="754" y="855"/>
                  <a:pt x="754" y="855"/>
                  <a:pt x="754" y="855"/>
                </a:cubicBezTo>
                <a:cubicBezTo>
                  <a:pt x="741" y="843"/>
                  <a:pt x="740" y="826"/>
                  <a:pt x="740" y="811"/>
                </a:cubicBezTo>
                <a:close/>
                <a:moveTo>
                  <a:pt x="801" y="959"/>
                </a:moveTo>
                <a:cubicBezTo>
                  <a:pt x="801" y="961"/>
                  <a:pt x="800" y="964"/>
                  <a:pt x="800" y="968"/>
                </a:cubicBezTo>
                <a:cubicBezTo>
                  <a:pt x="799" y="969"/>
                  <a:pt x="799" y="971"/>
                  <a:pt x="799" y="973"/>
                </a:cubicBezTo>
                <a:cubicBezTo>
                  <a:pt x="798" y="977"/>
                  <a:pt x="798" y="977"/>
                  <a:pt x="798" y="977"/>
                </a:cubicBezTo>
                <a:cubicBezTo>
                  <a:pt x="795" y="977"/>
                  <a:pt x="795" y="977"/>
                  <a:pt x="795" y="977"/>
                </a:cubicBezTo>
                <a:cubicBezTo>
                  <a:pt x="769" y="977"/>
                  <a:pt x="759" y="926"/>
                  <a:pt x="753" y="889"/>
                </a:cubicBezTo>
                <a:cubicBezTo>
                  <a:pt x="753" y="886"/>
                  <a:pt x="753" y="886"/>
                  <a:pt x="753" y="886"/>
                </a:cubicBezTo>
                <a:cubicBezTo>
                  <a:pt x="759" y="879"/>
                  <a:pt x="759" y="879"/>
                  <a:pt x="759" y="879"/>
                </a:cubicBezTo>
                <a:cubicBezTo>
                  <a:pt x="762" y="880"/>
                  <a:pt x="762" y="880"/>
                  <a:pt x="762" y="880"/>
                </a:cubicBezTo>
                <a:cubicBezTo>
                  <a:pt x="786" y="893"/>
                  <a:pt x="801" y="935"/>
                  <a:pt x="801" y="959"/>
                </a:cubicBezTo>
                <a:close/>
                <a:moveTo>
                  <a:pt x="856" y="807"/>
                </a:moveTo>
                <a:cubicBezTo>
                  <a:pt x="856" y="784"/>
                  <a:pt x="862" y="764"/>
                  <a:pt x="874" y="746"/>
                </a:cubicBezTo>
                <a:cubicBezTo>
                  <a:pt x="877" y="742"/>
                  <a:pt x="877" y="742"/>
                  <a:pt x="877" y="742"/>
                </a:cubicBezTo>
                <a:cubicBezTo>
                  <a:pt x="880" y="746"/>
                  <a:pt x="880" y="746"/>
                  <a:pt x="880" y="746"/>
                </a:cubicBezTo>
                <a:cubicBezTo>
                  <a:pt x="893" y="763"/>
                  <a:pt x="899" y="785"/>
                  <a:pt x="899" y="814"/>
                </a:cubicBezTo>
                <a:cubicBezTo>
                  <a:pt x="899" y="815"/>
                  <a:pt x="898" y="867"/>
                  <a:pt x="882" y="871"/>
                </a:cubicBezTo>
                <a:cubicBezTo>
                  <a:pt x="879" y="872"/>
                  <a:pt x="879" y="872"/>
                  <a:pt x="879" y="872"/>
                </a:cubicBezTo>
                <a:cubicBezTo>
                  <a:pt x="878" y="870"/>
                  <a:pt x="878" y="870"/>
                  <a:pt x="878" y="870"/>
                </a:cubicBezTo>
                <a:cubicBezTo>
                  <a:pt x="863" y="853"/>
                  <a:pt x="856" y="831"/>
                  <a:pt x="856" y="807"/>
                </a:cubicBezTo>
                <a:close/>
                <a:moveTo>
                  <a:pt x="916" y="909"/>
                </a:moveTo>
                <a:cubicBezTo>
                  <a:pt x="917" y="909"/>
                  <a:pt x="917" y="909"/>
                  <a:pt x="917" y="909"/>
                </a:cubicBezTo>
                <a:cubicBezTo>
                  <a:pt x="939" y="928"/>
                  <a:pt x="964" y="952"/>
                  <a:pt x="964" y="969"/>
                </a:cubicBezTo>
                <a:cubicBezTo>
                  <a:pt x="964" y="974"/>
                  <a:pt x="960" y="978"/>
                  <a:pt x="956" y="978"/>
                </a:cubicBezTo>
                <a:cubicBezTo>
                  <a:pt x="952" y="978"/>
                  <a:pt x="952" y="978"/>
                  <a:pt x="952" y="978"/>
                </a:cubicBezTo>
                <a:cubicBezTo>
                  <a:pt x="908" y="974"/>
                  <a:pt x="891" y="938"/>
                  <a:pt x="879" y="900"/>
                </a:cubicBezTo>
                <a:cubicBezTo>
                  <a:pt x="878" y="897"/>
                  <a:pt x="878" y="897"/>
                  <a:pt x="878" y="897"/>
                </a:cubicBezTo>
                <a:cubicBezTo>
                  <a:pt x="885" y="890"/>
                  <a:pt x="885" y="890"/>
                  <a:pt x="885" y="890"/>
                </a:cubicBezTo>
                <a:cubicBezTo>
                  <a:pt x="887" y="892"/>
                  <a:pt x="887" y="892"/>
                  <a:pt x="887" y="892"/>
                </a:cubicBezTo>
                <a:cubicBezTo>
                  <a:pt x="892" y="895"/>
                  <a:pt x="896" y="897"/>
                  <a:pt x="900" y="899"/>
                </a:cubicBezTo>
                <a:cubicBezTo>
                  <a:pt x="906" y="902"/>
                  <a:pt x="911" y="905"/>
                  <a:pt x="916" y="909"/>
                </a:cubicBezTo>
                <a:close/>
                <a:moveTo>
                  <a:pt x="984" y="797"/>
                </a:moveTo>
                <a:cubicBezTo>
                  <a:pt x="984" y="788"/>
                  <a:pt x="985" y="742"/>
                  <a:pt x="1003" y="720"/>
                </a:cubicBezTo>
                <a:cubicBezTo>
                  <a:pt x="1007" y="715"/>
                  <a:pt x="1007" y="715"/>
                  <a:pt x="1007" y="715"/>
                </a:cubicBezTo>
                <a:cubicBezTo>
                  <a:pt x="1010" y="721"/>
                  <a:pt x="1010" y="721"/>
                  <a:pt x="1010" y="721"/>
                </a:cubicBezTo>
                <a:cubicBezTo>
                  <a:pt x="1021" y="746"/>
                  <a:pt x="1026" y="771"/>
                  <a:pt x="1026" y="798"/>
                </a:cubicBezTo>
                <a:cubicBezTo>
                  <a:pt x="1026" y="814"/>
                  <a:pt x="1024" y="836"/>
                  <a:pt x="1020" y="849"/>
                </a:cubicBezTo>
                <a:cubicBezTo>
                  <a:pt x="1019" y="850"/>
                  <a:pt x="1019" y="850"/>
                  <a:pt x="1019" y="850"/>
                </a:cubicBezTo>
                <a:cubicBezTo>
                  <a:pt x="1008" y="869"/>
                  <a:pt x="1008" y="869"/>
                  <a:pt x="1008" y="869"/>
                </a:cubicBezTo>
                <a:cubicBezTo>
                  <a:pt x="1005" y="865"/>
                  <a:pt x="1005" y="865"/>
                  <a:pt x="1005" y="865"/>
                </a:cubicBezTo>
                <a:cubicBezTo>
                  <a:pt x="991" y="850"/>
                  <a:pt x="984" y="827"/>
                  <a:pt x="984" y="797"/>
                </a:cubicBezTo>
                <a:close/>
                <a:moveTo>
                  <a:pt x="1074" y="865"/>
                </a:moveTo>
                <a:cubicBezTo>
                  <a:pt x="1077" y="865"/>
                  <a:pt x="1080" y="865"/>
                  <a:pt x="1083" y="865"/>
                </a:cubicBezTo>
                <a:cubicBezTo>
                  <a:pt x="1112" y="865"/>
                  <a:pt x="1151" y="871"/>
                  <a:pt x="1172" y="886"/>
                </a:cubicBezTo>
                <a:cubicBezTo>
                  <a:pt x="1176" y="889"/>
                  <a:pt x="1176" y="889"/>
                  <a:pt x="1176" y="889"/>
                </a:cubicBezTo>
                <a:cubicBezTo>
                  <a:pt x="1172" y="892"/>
                  <a:pt x="1172" y="892"/>
                  <a:pt x="1172" y="892"/>
                </a:cubicBezTo>
                <a:cubicBezTo>
                  <a:pt x="1158" y="906"/>
                  <a:pt x="1129" y="908"/>
                  <a:pt x="1105" y="908"/>
                </a:cubicBezTo>
                <a:cubicBezTo>
                  <a:pt x="1078" y="908"/>
                  <a:pt x="1030" y="904"/>
                  <a:pt x="1006" y="880"/>
                </a:cubicBezTo>
                <a:cubicBezTo>
                  <a:pt x="1002" y="876"/>
                  <a:pt x="1002" y="876"/>
                  <a:pt x="1002" y="876"/>
                </a:cubicBezTo>
                <a:cubicBezTo>
                  <a:pt x="1007" y="874"/>
                  <a:pt x="1007" y="874"/>
                  <a:pt x="1007" y="874"/>
                </a:cubicBezTo>
                <a:cubicBezTo>
                  <a:pt x="1024" y="865"/>
                  <a:pt x="1052" y="865"/>
                  <a:pt x="1074" y="865"/>
                </a:cubicBezTo>
                <a:close/>
                <a:moveTo>
                  <a:pt x="1133" y="791"/>
                </a:moveTo>
                <a:cubicBezTo>
                  <a:pt x="1127" y="791"/>
                  <a:pt x="1127" y="791"/>
                  <a:pt x="1127" y="791"/>
                </a:cubicBezTo>
                <a:cubicBezTo>
                  <a:pt x="1125" y="790"/>
                  <a:pt x="1125" y="790"/>
                  <a:pt x="1125" y="790"/>
                </a:cubicBezTo>
                <a:cubicBezTo>
                  <a:pt x="1092" y="754"/>
                  <a:pt x="1075" y="715"/>
                  <a:pt x="1075" y="672"/>
                </a:cubicBezTo>
                <a:cubicBezTo>
                  <a:pt x="1075" y="665"/>
                  <a:pt x="1076" y="660"/>
                  <a:pt x="1079" y="655"/>
                </a:cubicBezTo>
                <a:cubicBezTo>
                  <a:pt x="1082" y="651"/>
                  <a:pt x="1082" y="651"/>
                  <a:pt x="1082" y="651"/>
                </a:cubicBezTo>
                <a:cubicBezTo>
                  <a:pt x="1086" y="654"/>
                  <a:pt x="1086" y="654"/>
                  <a:pt x="1086" y="654"/>
                </a:cubicBezTo>
                <a:cubicBezTo>
                  <a:pt x="1093" y="662"/>
                  <a:pt x="1100" y="671"/>
                  <a:pt x="1106" y="680"/>
                </a:cubicBezTo>
                <a:cubicBezTo>
                  <a:pt x="1110" y="684"/>
                  <a:pt x="1113" y="689"/>
                  <a:pt x="1117" y="694"/>
                </a:cubicBezTo>
                <a:cubicBezTo>
                  <a:pt x="1136" y="716"/>
                  <a:pt x="1140" y="743"/>
                  <a:pt x="1140" y="775"/>
                </a:cubicBezTo>
                <a:cubicBezTo>
                  <a:pt x="1140" y="781"/>
                  <a:pt x="1137" y="786"/>
                  <a:pt x="1134" y="789"/>
                </a:cubicBezTo>
                <a:lnTo>
                  <a:pt x="1133" y="791"/>
                </a:lnTo>
                <a:close/>
                <a:moveTo>
                  <a:pt x="1169" y="786"/>
                </a:moveTo>
                <a:cubicBezTo>
                  <a:pt x="1190" y="779"/>
                  <a:pt x="1213" y="772"/>
                  <a:pt x="1236" y="772"/>
                </a:cubicBezTo>
                <a:cubicBezTo>
                  <a:pt x="1260" y="772"/>
                  <a:pt x="1278" y="778"/>
                  <a:pt x="1302" y="789"/>
                </a:cubicBezTo>
                <a:cubicBezTo>
                  <a:pt x="1306" y="791"/>
                  <a:pt x="1306" y="791"/>
                  <a:pt x="1306" y="791"/>
                </a:cubicBezTo>
                <a:cubicBezTo>
                  <a:pt x="1304" y="794"/>
                  <a:pt x="1304" y="794"/>
                  <a:pt x="1304" y="794"/>
                </a:cubicBezTo>
                <a:cubicBezTo>
                  <a:pt x="1290" y="820"/>
                  <a:pt x="1215" y="820"/>
                  <a:pt x="1214" y="820"/>
                </a:cubicBezTo>
                <a:cubicBezTo>
                  <a:pt x="1196" y="820"/>
                  <a:pt x="1162" y="819"/>
                  <a:pt x="1140" y="810"/>
                </a:cubicBezTo>
                <a:cubicBezTo>
                  <a:pt x="1136" y="808"/>
                  <a:pt x="1136" y="808"/>
                  <a:pt x="1136" y="808"/>
                </a:cubicBezTo>
                <a:cubicBezTo>
                  <a:pt x="1138" y="804"/>
                  <a:pt x="1138" y="804"/>
                  <a:pt x="1138" y="804"/>
                </a:cubicBezTo>
                <a:cubicBezTo>
                  <a:pt x="1142" y="797"/>
                  <a:pt x="1147" y="793"/>
                  <a:pt x="1154" y="791"/>
                </a:cubicBezTo>
                <a:cubicBezTo>
                  <a:pt x="1159" y="790"/>
                  <a:pt x="1164" y="788"/>
                  <a:pt x="1169" y="786"/>
                </a:cubicBezTo>
                <a:close/>
                <a:moveTo>
                  <a:pt x="1202" y="674"/>
                </a:moveTo>
                <a:cubicBezTo>
                  <a:pt x="1200" y="673"/>
                  <a:pt x="1200" y="673"/>
                  <a:pt x="1200" y="673"/>
                </a:cubicBezTo>
                <a:cubicBezTo>
                  <a:pt x="1178" y="659"/>
                  <a:pt x="1138" y="615"/>
                  <a:pt x="1131" y="589"/>
                </a:cubicBezTo>
                <a:cubicBezTo>
                  <a:pt x="1129" y="585"/>
                  <a:pt x="1129" y="582"/>
                  <a:pt x="1129" y="578"/>
                </a:cubicBezTo>
                <a:cubicBezTo>
                  <a:pt x="1129" y="575"/>
                  <a:pt x="1128" y="572"/>
                  <a:pt x="1127" y="569"/>
                </a:cubicBezTo>
                <a:cubicBezTo>
                  <a:pt x="1124" y="562"/>
                  <a:pt x="1124" y="562"/>
                  <a:pt x="1124" y="562"/>
                </a:cubicBezTo>
                <a:cubicBezTo>
                  <a:pt x="1132" y="564"/>
                  <a:pt x="1132" y="564"/>
                  <a:pt x="1132" y="564"/>
                </a:cubicBezTo>
                <a:cubicBezTo>
                  <a:pt x="1172" y="574"/>
                  <a:pt x="1200" y="634"/>
                  <a:pt x="1210" y="668"/>
                </a:cubicBezTo>
                <a:cubicBezTo>
                  <a:pt x="1211" y="672"/>
                  <a:pt x="1211" y="672"/>
                  <a:pt x="1211" y="672"/>
                </a:cubicBezTo>
                <a:lnTo>
                  <a:pt x="1202" y="674"/>
                </a:lnTo>
                <a:close/>
                <a:moveTo>
                  <a:pt x="1339" y="606"/>
                </a:moveTo>
                <a:cubicBezTo>
                  <a:pt x="1345" y="606"/>
                  <a:pt x="1348" y="606"/>
                  <a:pt x="1350" y="607"/>
                </a:cubicBezTo>
                <a:cubicBezTo>
                  <a:pt x="1353" y="608"/>
                  <a:pt x="1353" y="608"/>
                  <a:pt x="1353" y="608"/>
                </a:cubicBezTo>
                <a:cubicBezTo>
                  <a:pt x="1353" y="611"/>
                  <a:pt x="1353" y="611"/>
                  <a:pt x="1353" y="611"/>
                </a:cubicBezTo>
                <a:cubicBezTo>
                  <a:pt x="1353" y="633"/>
                  <a:pt x="1318" y="670"/>
                  <a:pt x="1301" y="680"/>
                </a:cubicBezTo>
                <a:cubicBezTo>
                  <a:pt x="1288" y="687"/>
                  <a:pt x="1275" y="691"/>
                  <a:pt x="1261" y="691"/>
                </a:cubicBezTo>
                <a:cubicBezTo>
                  <a:pt x="1249" y="691"/>
                  <a:pt x="1239" y="689"/>
                  <a:pt x="1229" y="685"/>
                </a:cubicBezTo>
                <a:cubicBezTo>
                  <a:pt x="1226" y="683"/>
                  <a:pt x="1226" y="683"/>
                  <a:pt x="1226" y="683"/>
                </a:cubicBezTo>
                <a:cubicBezTo>
                  <a:pt x="1227" y="680"/>
                  <a:pt x="1227" y="680"/>
                  <a:pt x="1227" y="680"/>
                </a:cubicBezTo>
                <a:cubicBezTo>
                  <a:pt x="1237" y="645"/>
                  <a:pt x="1303" y="606"/>
                  <a:pt x="1339" y="606"/>
                </a:cubicBezTo>
                <a:close/>
                <a:moveTo>
                  <a:pt x="1267" y="405"/>
                </a:moveTo>
                <a:cubicBezTo>
                  <a:pt x="1269" y="366"/>
                  <a:pt x="1320" y="312"/>
                  <a:pt x="1355" y="302"/>
                </a:cubicBezTo>
                <a:cubicBezTo>
                  <a:pt x="1360" y="301"/>
                  <a:pt x="1363" y="300"/>
                  <a:pt x="1366" y="300"/>
                </a:cubicBezTo>
                <a:cubicBezTo>
                  <a:pt x="1368" y="301"/>
                  <a:pt x="1368" y="301"/>
                  <a:pt x="1368" y="301"/>
                </a:cubicBezTo>
                <a:cubicBezTo>
                  <a:pt x="1369" y="303"/>
                  <a:pt x="1369" y="303"/>
                  <a:pt x="1369" y="303"/>
                </a:cubicBezTo>
                <a:cubicBezTo>
                  <a:pt x="1376" y="325"/>
                  <a:pt x="1353" y="369"/>
                  <a:pt x="1338" y="384"/>
                </a:cubicBezTo>
                <a:cubicBezTo>
                  <a:pt x="1328" y="395"/>
                  <a:pt x="1315" y="402"/>
                  <a:pt x="1302" y="406"/>
                </a:cubicBezTo>
                <a:cubicBezTo>
                  <a:pt x="1291" y="409"/>
                  <a:pt x="1280" y="410"/>
                  <a:pt x="1270" y="409"/>
                </a:cubicBezTo>
                <a:cubicBezTo>
                  <a:pt x="1266" y="409"/>
                  <a:pt x="1266" y="409"/>
                  <a:pt x="1266" y="409"/>
                </a:cubicBezTo>
                <a:lnTo>
                  <a:pt x="1267" y="405"/>
                </a:lnTo>
                <a:close/>
                <a:moveTo>
                  <a:pt x="1262" y="280"/>
                </a:moveTo>
                <a:cubicBezTo>
                  <a:pt x="1261" y="263"/>
                  <a:pt x="1261" y="263"/>
                  <a:pt x="1261" y="263"/>
                </a:cubicBezTo>
                <a:cubicBezTo>
                  <a:pt x="1261" y="263"/>
                  <a:pt x="1261" y="263"/>
                  <a:pt x="1261" y="263"/>
                </a:cubicBezTo>
                <a:cubicBezTo>
                  <a:pt x="1262" y="245"/>
                  <a:pt x="1267" y="226"/>
                  <a:pt x="1271" y="208"/>
                </a:cubicBezTo>
                <a:cubicBezTo>
                  <a:pt x="1272" y="203"/>
                  <a:pt x="1272" y="203"/>
                  <a:pt x="1272" y="203"/>
                </a:cubicBezTo>
                <a:cubicBezTo>
                  <a:pt x="1278" y="182"/>
                  <a:pt x="1296" y="158"/>
                  <a:pt x="1317" y="145"/>
                </a:cubicBezTo>
                <a:cubicBezTo>
                  <a:pt x="1333" y="140"/>
                  <a:pt x="1333" y="140"/>
                  <a:pt x="1333" y="140"/>
                </a:cubicBezTo>
                <a:cubicBezTo>
                  <a:pt x="1333" y="146"/>
                  <a:pt x="1333" y="146"/>
                  <a:pt x="1333" y="146"/>
                </a:cubicBezTo>
                <a:cubicBezTo>
                  <a:pt x="1329" y="199"/>
                  <a:pt x="1315" y="265"/>
                  <a:pt x="1267" y="279"/>
                </a:cubicBezTo>
                <a:lnTo>
                  <a:pt x="1262" y="280"/>
                </a:lnTo>
                <a:close/>
                <a:moveTo>
                  <a:pt x="1242" y="406"/>
                </a:moveTo>
                <a:cubicBezTo>
                  <a:pt x="1240" y="406"/>
                  <a:pt x="1240" y="406"/>
                  <a:pt x="1240" y="406"/>
                </a:cubicBezTo>
                <a:cubicBezTo>
                  <a:pt x="1214" y="398"/>
                  <a:pt x="1165" y="368"/>
                  <a:pt x="1150" y="344"/>
                </a:cubicBezTo>
                <a:cubicBezTo>
                  <a:pt x="1148" y="341"/>
                  <a:pt x="1146" y="338"/>
                  <a:pt x="1145" y="334"/>
                </a:cubicBezTo>
                <a:cubicBezTo>
                  <a:pt x="1143" y="331"/>
                  <a:pt x="1142" y="329"/>
                  <a:pt x="1140" y="326"/>
                </a:cubicBezTo>
                <a:cubicBezTo>
                  <a:pt x="1135" y="320"/>
                  <a:pt x="1135" y="320"/>
                  <a:pt x="1135" y="320"/>
                </a:cubicBezTo>
                <a:cubicBezTo>
                  <a:pt x="1143" y="320"/>
                  <a:pt x="1143" y="320"/>
                  <a:pt x="1143" y="320"/>
                </a:cubicBezTo>
                <a:cubicBezTo>
                  <a:pt x="1188" y="318"/>
                  <a:pt x="1231" y="370"/>
                  <a:pt x="1247" y="398"/>
                </a:cubicBezTo>
                <a:cubicBezTo>
                  <a:pt x="1249" y="402"/>
                  <a:pt x="1249" y="402"/>
                  <a:pt x="1249" y="402"/>
                </a:cubicBezTo>
                <a:lnTo>
                  <a:pt x="1242" y="406"/>
                </a:lnTo>
                <a:close/>
                <a:moveTo>
                  <a:pt x="1258" y="554"/>
                </a:moveTo>
                <a:cubicBezTo>
                  <a:pt x="1258" y="553"/>
                  <a:pt x="1258" y="552"/>
                  <a:pt x="1258" y="551"/>
                </a:cubicBezTo>
                <a:cubicBezTo>
                  <a:pt x="1258" y="548"/>
                  <a:pt x="1259" y="544"/>
                  <a:pt x="1261" y="541"/>
                </a:cubicBezTo>
                <a:cubicBezTo>
                  <a:pt x="1287" y="488"/>
                  <a:pt x="1287" y="488"/>
                  <a:pt x="1287" y="488"/>
                </a:cubicBezTo>
                <a:cubicBezTo>
                  <a:pt x="1303" y="462"/>
                  <a:pt x="1325" y="451"/>
                  <a:pt x="1347" y="444"/>
                </a:cubicBezTo>
                <a:cubicBezTo>
                  <a:pt x="1348" y="444"/>
                  <a:pt x="1348" y="444"/>
                  <a:pt x="1348" y="444"/>
                </a:cubicBezTo>
                <a:cubicBezTo>
                  <a:pt x="1364" y="444"/>
                  <a:pt x="1364" y="444"/>
                  <a:pt x="1364" y="444"/>
                </a:cubicBezTo>
                <a:cubicBezTo>
                  <a:pt x="1362" y="449"/>
                  <a:pt x="1362" y="449"/>
                  <a:pt x="1362" y="449"/>
                </a:cubicBezTo>
                <a:cubicBezTo>
                  <a:pt x="1344" y="499"/>
                  <a:pt x="1312" y="559"/>
                  <a:pt x="1262" y="559"/>
                </a:cubicBezTo>
                <a:cubicBezTo>
                  <a:pt x="1256" y="559"/>
                  <a:pt x="1256" y="559"/>
                  <a:pt x="1256" y="559"/>
                </a:cubicBezTo>
                <a:lnTo>
                  <a:pt x="1258" y="55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稻壳儿春秋广告/盗版必究        原创来源：http://chn.docer.com/works?userid=199329941#!/work_time"/>
          <p:cNvSpPr txBox="1"/>
          <p:nvPr/>
        </p:nvSpPr>
        <p:spPr>
          <a:xfrm>
            <a:off x="4192780" y="4147215"/>
            <a:ext cx="3835979"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rPr>
              <a:t>性</a:t>
            </a:r>
            <a:r>
              <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rPr>
              <a:t>能需求</a:t>
            </a:r>
            <a:endParaRPr kumimoji="0" lang="zh-CN" altLang="en-US" sz="3200" b="0" i="0" u="none" strike="noStrike" kern="1200" cap="none" spc="0" normalizeH="0" baseline="0" noProof="0" dirty="0">
              <a:ln>
                <a:noFill/>
              </a:ln>
              <a:solidFill>
                <a:schemeClr val="bg2">
                  <a:lumMod val="25000"/>
                </a:schemeClr>
              </a:solidFill>
              <a:effectLst/>
              <a:uLnTx/>
              <a:uFillTx/>
              <a:latin typeface="方正硬笔楷书简体" panose="03000509000000000000" pitchFamily="65" charset="-122"/>
              <a:ea typeface="方正硬笔楷书简体" panose="03000509000000000000" pitchFamily="65" charset="-122"/>
              <a:cs typeface="+mn-cs"/>
            </a:endParaRPr>
          </a:p>
        </p:txBody>
      </p:sp>
      <p:sp>
        <p:nvSpPr>
          <p:cNvPr id="37" name="稻壳儿春秋广告/盗版必究        原创来源：http://chn.docer.com/works?userid=199329941#!/work_time"/>
          <p:cNvSpPr txBox="1"/>
          <p:nvPr/>
        </p:nvSpPr>
        <p:spPr>
          <a:xfrm>
            <a:off x="5352837" y="1752988"/>
            <a:ext cx="1502722" cy="1322070"/>
          </a:xfrm>
          <a:prstGeom prst="rect">
            <a:avLst/>
          </a:prstGeom>
          <a:noFill/>
        </p:spPr>
        <p:txBody>
          <a:bodyPr wrap="square" rtlCol="0">
            <a:spAutoFit/>
          </a:bodyPr>
          <a:lstStyle/>
          <a:p>
            <a:pPr algn="ct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rPr>
              <a:t>第</a:t>
            </a: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sym typeface="+mn-ea"/>
              </a:rPr>
              <a:t>叁</a:t>
            </a:r>
            <a:endParaRPr lang="en-US" altLang="zh-CN" sz="4000" dirty="0">
              <a:solidFill>
                <a:schemeClr val="bg2">
                  <a:lumMod val="25000"/>
                </a:schemeClr>
              </a:solidFill>
              <a:latin typeface="方正硬笔楷书简体" panose="03000509000000000000" pitchFamily="65" charset="-122"/>
              <a:ea typeface="方正硬笔楷书简体" panose="03000509000000000000" pitchFamily="65" charset="-122"/>
            </a:endParaRPr>
          </a:p>
          <a:p>
            <a:pPr algn="ctr"/>
            <a:r>
              <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rPr>
              <a:t>部分</a:t>
            </a:r>
            <a:endParaRPr lang="zh-CN" altLang="en-US" sz="4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4" name="稻壳儿春秋广告/盗版必究        原创来源：http://chn.docer.com/works?userid=199329941#!/work_time"/>
          <p:cNvGrpSpPr>
            <a:grpSpLocks noChangeAspect="1"/>
          </p:cNvGrpSpPr>
          <p:nvPr/>
        </p:nvGrpSpPr>
        <p:grpSpPr bwMode="auto">
          <a:xfrm>
            <a:off x="5258896" y="856799"/>
            <a:ext cx="1698222" cy="381510"/>
            <a:chOff x="3533" y="729"/>
            <a:chExt cx="3748" cy="842"/>
          </a:xfrm>
          <a:solidFill>
            <a:schemeClr val="bg2">
              <a:lumMod val="25000"/>
            </a:schemeClr>
          </a:solidFill>
        </p:grpSpPr>
        <p:sp>
          <p:nvSpPr>
            <p:cNvPr id="16" name="稻壳儿春秋广告/盗版必究        原创来源：http://chn.docer.com/works?userid=199329941#!/work_time"/>
            <p:cNvSpPr>
              <a:spLocks noEditPoints="1"/>
            </p:cNvSpPr>
            <p:nvPr/>
          </p:nvSpPr>
          <p:spPr bwMode="auto">
            <a:xfrm>
              <a:off x="3533" y="729"/>
              <a:ext cx="3748" cy="633"/>
            </a:xfrm>
            <a:custGeom>
              <a:avLst/>
              <a:gdLst>
                <a:gd name="T0" fmla="*/ 1661 w 1790"/>
                <a:gd name="T1" fmla="*/ 85 h 300"/>
                <a:gd name="T2" fmla="*/ 1615 w 1790"/>
                <a:gd name="T3" fmla="*/ 1 h 300"/>
                <a:gd name="T4" fmla="*/ 1393 w 1790"/>
                <a:gd name="T5" fmla="*/ 150 h 300"/>
                <a:gd name="T6" fmla="*/ 1364 w 1790"/>
                <a:gd name="T7" fmla="*/ 154 h 300"/>
                <a:gd name="T8" fmla="*/ 1335 w 1790"/>
                <a:gd name="T9" fmla="*/ 47 h 300"/>
                <a:gd name="T10" fmla="*/ 1079 w 1790"/>
                <a:gd name="T11" fmla="*/ 142 h 300"/>
                <a:gd name="T12" fmla="*/ 1197 w 1790"/>
                <a:gd name="T13" fmla="*/ 47 h 300"/>
                <a:gd name="T14" fmla="*/ 1052 w 1790"/>
                <a:gd name="T15" fmla="*/ 44 h 300"/>
                <a:gd name="T16" fmla="*/ 939 w 1790"/>
                <a:gd name="T17" fmla="*/ 104 h 300"/>
                <a:gd name="T18" fmla="*/ 924 w 1790"/>
                <a:gd name="T19" fmla="*/ 85 h 300"/>
                <a:gd name="T20" fmla="*/ 862 w 1790"/>
                <a:gd name="T21" fmla="*/ 93 h 300"/>
                <a:gd name="T22" fmla="*/ 763 w 1790"/>
                <a:gd name="T23" fmla="*/ 43 h 300"/>
                <a:gd name="T24" fmla="*/ 819 w 1790"/>
                <a:gd name="T25" fmla="*/ 109 h 300"/>
                <a:gd name="T26" fmla="*/ 637 w 1790"/>
                <a:gd name="T27" fmla="*/ 59 h 300"/>
                <a:gd name="T28" fmla="*/ 710 w 1790"/>
                <a:gd name="T29" fmla="*/ 130 h 300"/>
                <a:gd name="T30" fmla="*/ 469 w 1790"/>
                <a:gd name="T31" fmla="*/ 52 h 300"/>
                <a:gd name="T32" fmla="*/ 554 w 1790"/>
                <a:gd name="T33" fmla="*/ 151 h 300"/>
                <a:gd name="T34" fmla="*/ 401 w 1790"/>
                <a:gd name="T35" fmla="*/ 90 h 300"/>
                <a:gd name="T36" fmla="*/ 276 w 1790"/>
                <a:gd name="T37" fmla="*/ 135 h 300"/>
                <a:gd name="T38" fmla="*/ 190 w 1790"/>
                <a:gd name="T39" fmla="*/ 17 h 300"/>
                <a:gd name="T40" fmla="*/ 147 w 1790"/>
                <a:gd name="T41" fmla="*/ 102 h 300"/>
                <a:gd name="T42" fmla="*/ 106 w 1790"/>
                <a:gd name="T43" fmla="*/ 106 h 300"/>
                <a:gd name="T44" fmla="*/ 39 w 1790"/>
                <a:gd name="T45" fmla="*/ 200 h 300"/>
                <a:gd name="T46" fmla="*/ 233 w 1790"/>
                <a:gd name="T47" fmla="*/ 198 h 300"/>
                <a:gd name="T48" fmla="*/ 353 w 1790"/>
                <a:gd name="T49" fmla="*/ 169 h 300"/>
                <a:gd name="T50" fmla="*/ 488 w 1790"/>
                <a:gd name="T51" fmla="*/ 184 h 300"/>
                <a:gd name="T52" fmla="*/ 430 w 1790"/>
                <a:gd name="T53" fmla="*/ 292 h 300"/>
                <a:gd name="T54" fmla="*/ 607 w 1790"/>
                <a:gd name="T55" fmla="*/ 280 h 300"/>
                <a:gd name="T56" fmla="*/ 743 w 1790"/>
                <a:gd name="T57" fmla="*/ 255 h 300"/>
                <a:gd name="T58" fmla="*/ 896 w 1790"/>
                <a:gd name="T59" fmla="*/ 107 h 300"/>
                <a:gd name="T60" fmla="*/ 964 w 1790"/>
                <a:gd name="T61" fmla="*/ 143 h 300"/>
                <a:gd name="T62" fmla="*/ 1049 w 1790"/>
                <a:gd name="T63" fmla="*/ 254 h 300"/>
                <a:gd name="T64" fmla="*/ 1084 w 1790"/>
                <a:gd name="T65" fmla="*/ 152 h 300"/>
                <a:gd name="T66" fmla="*/ 1152 w 1790"/>
                <a:gd name="T67" fmla="*/ 251 h 300"/>
                <a:gd name="T68" fmla="*/ 1252 w 1790"/>
                <a:gd name="T69" fmla="*/ 173 h 300"/>
                <a:gd name="T70" fmla="*/ 1362 w 1790"/>
                <a:gd name="T71" fmla="*/ 292 h 300"/>
                <a:gd name="T72" fmla="*/ 1303 w 1790"/>
                <a:gd name="T73" fmla="*/ 177 h 300"/>
                <a:gd name="T74" fmla="*/ 1442 w 1790"/>
                <a:gd name="T75" fmla="*/ 170 h 300"/>
                <a:gd name="T76" fmla="*/ 1576 w 1790"/>
                <a:gd name="T77" fmla="*/ 132 h 300"/>
                <a:gd name="T78" fmla="*/ 1752 w 1790"/>
                <a:gd name="T79" fmla="*/ 196 h 300"/>
                <a:gd name="T80" fmla="*/ 1669 w 1790"/>
                <a:gd name="T81" fmla="*/ 90 h 300"/>
                <a:gd name="T82" fmla="*/ 1669 w 1790"/>
                <a:gd name="T83" fmla="*/ 90 h 300"/>
                <a:gd name="T84" fmla="*/ 116 w 1790"/>
                <a:gd name="T85" fmla="*/ 76 h 300"/>
                <a:gd name="T86" fmla="*/ 55 w 1790"/>
                <a:gd name="T87" fmla="*/ 182 h 300"/>
                <a:gd name="T88" fmla="*/ 196 w 1790"/>
                <a:gd name="T89" fmla="*/ 27 h 300"/>
                <a:gd name="T90" fmla="*/ 336 w 1790"/>
                <a:gd name="T91" fmla="*/ 165 h 300"/>
                <a:gd name="T92" fmla="*/ 417 w 1790"/>
                <a:gd name="T93" fmla="*/ 154 h 300"/>
                <a:gd name="T94" fmla="*/ 570 w 1790"/>
                <a:gd name="T95" fmla="*/ 151 h 300"/>
                <a:gd name="T96" fmla="*/ 692 w 1790"/>
                <a:gd name="T97" fmla="*/ 161 h 300"/>
                <a:gd name="T98" fmla="*/ 740 w 1790"/>
                <a:gd name="T99" fmla="*/ 131 h 300"/>
                <a:gd name="T100" fmla="*/ 824 w 1790"/>
                <a:gd name="T101" fmla="*/ 136 h 300"/>
                <a:gd name="T102" fmla="*/ 750 w 1790"/>
                <a:gd name="T103" fmla="*/ 52 h 300"/>
                <a:gd name="T104" fmla="*/ 1042 w 1790"/>
                <a:gd name="T105" fmla="*/ 45 h 300"/>
                <a:gd name="T106" fmla="*/ 1042 w 1790"/>
                <a:gd name="T107" fmla="*/ 235 h 300"/>
                <a:gd name="T108" fmla="*/ 1050 w 1790"/>
                <a:gd name="T109" fmla="*/ 131 h 300"/>
                <a:gd name="T110" fmla="*/ 1213 w 1790"/>
                <a:gd name="T111" fmla="*/ 153 h 300"/>
                <a:gd name="T112" fmla="*/ 1378 w 1790"/>
                <a:gd name="T113" fmla="*/ 294 h 300"/>
                <a:gd name="T114" fmla="*/ 1461 w 1790"/>
                <a:gd name="T115" fmla="*/ 50 h 300"/>
                <a:gd name="T116" fmla="*/ 1442 w 1790"/>
                <a:gd name="T117" fmla="*/ 165 h 300"/>
                <a:gd name="T118" fmla="*/ 1611 w 1790"/>
                <a:gd name="T119" fmla="*/ 25 h 300"/>
                <a:gd name="T120" fmla="*/ 1713 w 1790"/>
                <a:gd name="T121" fmla="*/ 18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0" h="300">
                  <a:moveTo>
                    <a:pt x="1664" y="105"/>
                  </a:moveTo>
                  <a:cubicBezTo>
                    <a:pt x="1667" y="105"/>
                    <a:pt x="1670" y="105"/>
                    <a:pt x="1674" y="106"/>
                  </a:cubicBezTo>
                  <a:cubicBezTo>
                    <a:pt x="1677" y="106"/>
                    <a:pt x="1681" y="106"/>
                    <a:pt x="1686" y="106"/>
                  </a:cubicBezTo>
                  <a:cubicBezTo>
                    <a:pt x="1697" y="106"/>
                    <a:pt x="1708" y="105"/>
                    <a:pt x="1719" y="102"/>
                  </a:cubicBezTo>
                  <a:cubicBezTo>
                    <a:pt x="1741" y="95"/>
                    <a:pt x="1790" y="61"/>
                    <a:pt x="1790" y="39"/>
                  </a:cubicBezTo>
                  <a:cubicBezTo>
                    <a:pt x="1790" y="36"/>
                    <a:pt x="1789" y="35"/>
                    <a:pt x="1786" y="33"/>
                  </a:cubicBezTo>
                  <a:cubicBezTo>
                    <a:pt x="1786" y="32"/>
                    <a:pt x="1786" y="32"/>
                    <a:pt x="1786" y="32"/>
                  </a:cubicBezTo>
                  <a:cubicBezTo>
                    <a:pt x="1784" y="30"/>
                    <a:pt x="1782" y="29"/>
                    <a:pt x="1782" y="29"/>
                  </a:cubicBezTo>
                  <a:cubicBezTo>
                    <a:pt x="1733" y="29"/>
                    <a:pt x="1686" y="34"/>
                    <a:pt x="1661" y="85"/>
                  </a:cubicBezTo>
                  <a:cubicBezTo>
                    <a:pt x="1656" y="94"/>
                    <a:pt x="1649" y="100"/>
                    <a:pt x="1640" y="102"/>
                  </a:cubicBezTo>
                  <a:cubicBezTo>
                    <a:pt x="1623" y="109"/>
                    <a:pt x="1560" y="128"/>
                    <a:pt x="1541" y="128"/>
                  </a:cubicBezTo>
                  <a:cubicBezTo>
                    <a:pt x="1535" y="128"/>
                    <a:pt x="1535" y="128"/>
                    <a:pt x="1535" y="128"/>
                  </a:cubicBezTo>
                  <a:cubicBezTo>
                    <a:pt x="1537" y="123"/>
                    <a:pt x="1537" y="123"/>
                    <a:pt x="1537" y="123"/>
                  </a:cubicBezTo>
                  <a:cubicBezTo>
                    <a:pt x="1539" y="117"/>
                    <a:pt x="1543" y="114"/>
                    <a:pt x="1547" y="111"/>
                  </a:cubicBezTo>
                  <a:cubicBezTo>
                    <a:pt x="1568" y="93"/>
                    <a:pt x="1620" y="49"/>
                    <a:pt x="1620" y="10"/>
                  </a:cubicBezTo>
                  <a:cubicBezTo>
                    <a:pt x="1620" y="7"/>
                    <a:pt x="1618" y="4"/>
                    <a:pt x="1617" y="4"/>
                  </a:cubicBezTo>
                  <a:cubicBezTo>
                    <a:pt x="1615" y="3"/>
                    <a:pt x="1615" y="3"/>
                    <a:pt x="1615" y="3"/>
                  </a:cubicBezTo>
                  <a:cubicBezTo>
                    <a:pt x="1615" y="1"/>
                    <a:pt x="1615" y="1"/>
                    <a:pt x="1615" y="1"/>
                  </a:cubicBezTo>
                  <a:cubicBezTo>
                    <a:pt x="1614" y="1"/>
                    <a:pt x="1614" y="0"/>
                    <a:pt x="1613" y="0"/>
                  </a:cubicBezTo>
                  <a:cubicBezTo>
                    <a:pt x="1612" y="0"/>
                    <a:pt x="1611" y="1"/>
                    <a:pt x="1610" y="2"/>
                  </a:cubicBezTo>
                  <a:cubicBezTo>
                    <a:pt x="1597" y="16"/>
                    <a:pt x="1585" y="27"/>
                    <a:pt x="1572" y="35"/>
                  </a:cubicBezTo>
                  <a:cubicBezTo>
                    <a:pt x="1541" y="55"/>
                    <a:pt x="1521" y="92"/>
                    <a:pt x="1521" y="127"/>
                  </a:cubicBezTo>
                  <a:cubicBezTo>
                    <a:pt x="1521" y="129"/>
                    <a:pt x="1520" y="135"/>
                    <a:pt x="1512" y="135"/>
                  </a:cubicBezTo>
                  <a:cubicBezTo>
                    <a:pt x="1512" y="135"/>
                    <a:pt x="1512" y="135"/>
                    <a:pt x="1512" y="135"/>
                  </a:cubicBezTo>
                  <a:cubicBezTo>
                    <a:pt x="1484" y="142"/>
                    <a:pt x="1420" y="159"/>
                    <a:pt x="1394" y="159"/>
                  </a:cubicBezTo>
                  <a:cubicBezTo>
                    <a:pt x="1384" y="159"/>
                    <a:pt x="1384" y="159"/>
                    <a:pt x="1384" y="159"/>
                  </a:cubicBezTo>
                  <a:cubicBezTo>
                    <a:pt x="1393" y="150"/>
                    <a:pt x="1393" y="150"/>
                    <a:pt x="1393" y="150"/>
                  </a:cubicBezTo>
                  <a:cubicBezTo>
                    <a:pt x="1419" y="135"/>
                    <a:pt x="1469" y="76"/>
                    <a:pt x="1469" y="50"/>
                  </a:cubicBezTo>
                  <a:cubicBezTo>
                    <a:pt x="1469" y="48"/>
                    <a:pt x="1469" y="43"/>
                    <a:pt x="1468" y="43"/>
                  </a:cubicBezTo>
                  <a:cubicBezTo>
                    <a:pt x="1465" y="42"/>
                    <a:pt x="1465" y="42"/>
                    <a:pt x="1465" y="42"/>
                  </a:cubicBezTo>
                  <a:cubicBezTo>
                    <a:pt x="1465" y="40"/>
                    <a:pt x="1465" y="40"/>
                    <a:pt x="1465" y="40"/>
                  </a:cubicBezTo>
                  <a:cubicBezTo>
                    <a:pt x="1465" y="40"/>
                    <a:pt x="1465" y="40"/>
                    <a:pt x="1465" y="40"/>
                  </a:cubicBezTo>
                  <a:cubicBezTo>
                    <a:pt x="1465" y="41"/>
                    <a:pt x="1464" y="41"/>
                    <a:pt x="1462" y="41"/>
                  </a:cubicBezTo>
                  <a:cubicBezTo>
                    <a:pt x="1447" y="47"/>
                    <a:pt x="1433" y="56"/>
                    <a:pt x="1418" y="64"/>
                  </a:cubicBezTo>
                  <a:cubicBezTo>
                    <a:pt x="1412" y="68"/>
                    <a:pt x="1412" y="68"/>
                    <a:pt x="1412" y="68"/>
                  </a:cubicBezTo>
                  <a:cubicBezTo>
                    <a:pt x="1383" y="85"/>
                    <a:pt x="1364" y="118"/>
                    <a:pt x="1364" y="154"/>
                  </a:cubicBezTo>
                  <a:cubicBezTo>
                    <a:pt x="1364" y="160"/>
                    <a:pt x="1361" y="163"/>
                    <a:pt x="1355" y="163"/>
                  </a:cubicBezTo>
                  <a:cubicBezTo>
                    <a:pt x="1346" y="163"/>
                    <a:pt x="1338" y="164"/>
                    <a:pt x="1330" y="164"/>
                  </a:cubicBezTo>
                  <a:cubicBezTo>
                    <a:pt x="1322" y="164"/>
                    <a:pt x="1314" y="165"/>
                    <a:pt x="1306" y="165"/>
                  </a:cubicBezTo>
                  <a:cubicBezTo>
                    <a:pt x="1299" y="165"/>
                    <a:pt x="1249" y="163"/>
                    <a:pt x="1238" y="160"/>
                  </a:cubicBezTo>
                  <a:cubicBezTo>
                    <a:pt x="1235" y="160"/>
                    <a:pt x="1235" y="160"/>
                    <a:pt x="1235" y="160"/>
                  </a:cubicBezTo>
                  <a:cubicBezTo>
                    <a:pt x="1235" y="152"/>
                    <a:pt x="1235" y="152"/>
                    <a:pt x="1235" y="152"/>
                  </a:cubicBezTo>
                  <a:cubicBezTo>
                    <a:pt x="1238" y="151"/>
                    <a:pt x="1238" y="151"/>
                    <a:pt x="1238" y="151"/>
                  </a:cubicBezTo>
                  <a:cubicBezTo>
                    <a:pt x="1274" y="135"/>
                    <a:pt x="1338" y="87"/>
                    <a:pt x="1338" y="51"/>
                  </a:cubicBezTo>
                  <a:cubicBezTo>
                    <a:pt x="1338" y="51"/>
                    <a:pt x="1338" y="49"/>
                    <a:pt x="1335" y="47"/>
                  </a:cubicBezTo>
                  <a:cubicBezTo>
                    <a:pt x="1335" y="47"/>
                    <a:pt x="1335" y="46"/>
                    <a:pt x="1334" y="46"/>
                  </a:cubicBezTo>
                  <a:cubicBezTo>
                    <a:pt x="1334" y="46"/>
                    <a:pt x="1334" y="46"/>
                    <a:pt x="1334" y="46"/>
                  </a:cubicBezTo>
                  <a:cubicBezTo>
                    <a:pt x="1333" y="46"/>
                    <a:pt x="1332" y="47"/>
                    <a:pt x="1331" y="47"/>
                  </a:cubicBezTo>
                  <a:cubicBezTo>
                    <a:pt x="1266" y="62"/>
                    <a:pt x="1221" y="99"/>
                    <a:pt x="1208" y="147"/>
                  </a:cubicBezTo>
                  <a:cubicBezTo>
                    <a:pt x="1206" y="153"/>
                    <a:pt x="1202" y="157"/>
                    <a:pt x="1198" y="157"/>
                  </a:cubicBezTo>
                  <a:cubicBezTo>
                    <a:pt x="1193" y="156"/>
                    <a:pt x="1189" y="155"/>
                    <a:pt x="1185" y="155"/>
                  </a:cubicBezTo>
                  <a:cubicBezTo>
                    <a:pt x="1177" y="154"/>
                    <a:pt x="1169" y="152"/>
                    <a:pt x="1161" y="152"/>
                  </a:cubicBezTo>
                  <a:cubicBezTo>
                    <a:pt x="1139" y="151"/>
                    <a:pt x="1116" y="148"/>
                    <a:pt x="1097" y="144"/>
                  </a:cubicBezTo>
                  <a:cubicBezTo>
                    <a:pt x="1093" y="144"/>
                    <a:pt x="1087" y="143"/>
                    <a:pt x="1079" y="142"/>
                  </a:cubicBezTo>
                  <a:cubicBezTo>
                    <a:pt x="1072" y="140"/>
                    <a:pt x="1072" y="140"/>
                    <a:pt x="1072" y="140"/>
                  </a:cubicBezTo>
                  <a:cubicBezTo>
                    <a:pt x="1082" y="130"/>
                    <a:pt x="1082" y="130"/>
                    <a:pt x="1082" y="130"/>
                  </a:cubicBezTo>
                  <a:cubicBezTo>
                    <a:pt x="1083" y="130"/>
                    <a:pt x="1083" y="130"/>
                    <a:pt x="1083" y="130"/>
                  </a:cubicBezTo>
                  <a:cubicBezTo>
                    <a:pt x="1125" y="118"/>
                    <a:pt x="1180" y="91"/>
                    <a:pt x="1200" y="57"/>
                  </a:cubicBezTo>
                  <a:cubicBezTo>
                    <a:pt x="1200" y="56"/>
                    <a:pt x="1200" y="56"/>
                    <a:pt x="1200" y="56"/>
                  </a:cubicBezTo>
                  <a:cubicBezTo>
                    <a:pt x="1200" y="56"/>
                    <a:pt x="1200" y="55"/>
                    <a:pt x="1200" y="54"/>
                  </a:cubicBezTo>
                  <a:cubicBezTo>
                    <a:pt x="1200" y="50"/>
                    <a:pt x="1199" y="50"/>
                    <a:pt x="1199" y="49"/>
                  </a:cubicBezTo>
                  <a:cubicBezTo>
                    <a:pt x="1197" y="49"/>
                    <a:pt x="1197" y="49"/>
                    <a:pt x="1197" y="49"/>
                  </a:cubicBezTo>
                  <a:cubicBezTo>
                    <a:pt x="1197" y="47"/>
                    <a:pt x="1197" y="47"/>
                    <a:pt x="1197" y="47"/>
                  </a:cubicBezTo>
                  <a:cubicBezTo>
                    <a:pt x="1196" y="46"/>
                    <a:pt x="1195" y="46"/>
                    <a:pt x="1194" y="46"/>
                  </a:cubicBezTo>
                  <a:cubicBezTo>
                    <a:pt x="1126" y="65"/>
                    <a:pt x="1126" y="65"/>
                    <a:pt x="1126" y="65"/>
                  </a:cubicBezTo>
                  <a:cubicBezTo>
                    <a:pt x="1088" y="76"/>
                    <a:pt x="1057" y="85"/>
                    <a:pt x="1041" y="124"/>
                  </a:cubicBezTo>
                  <a:cubicBezTo>
                    <a:pt x="1040" y="128"/>
                    <a:pt x="1037" y="131"/>
                    <a:pt x="1033" y="131"/>
                  </a:cubicBezTo>
                  <a:cubicBezTo>
                    <a:pt x="1024" y="131"/>
                    <a:pt x="985" y="122"/>
                    <a:pt x="971" y="118"/>
                  </a:cubicBezTo>
                  <a:cubicBezTo>
                    <a:pt x="961" y="116"/>
                    <a:pt x="961" y="116"/>
                    <a:pt x="961" y="116"/>
                  </a:cubicBezTo>
                  <a:cubicBezTo>
                    <a:pt x="970" y="111"/>
                    <a:pt x="970" y="111"/>
                    <a:pt x="970" y="111"/>
                  </a:cubicBezTo>
                  <a:cubicBezTo>
                    <a:pt x="977" y="107"/>
                    <a:pt x="983" y="104"/>
                    <a:pt x="988" y="102"/>
                  </a:cubicBezTo>
                  <a:cubicBezTo>
                    <a:pt x="1016" y="88"/>
                    <a:pt x="1031" y="80"/>
                    <a:pt x="1052" y="44"/>
                  </a:cubicBezTo>
                  <a:cubicBezTo>
                    <a:pt x="1053" y="43"/>
                    <a:pt x="1053" y="43"/>
                    <a:pt x="1053" y="43"/>
                  </a:cubicBezTo>
                  <a:cubicBezTo>
                    <a:pt x="1053" y="43"/>
                    <a:pt x="1053" y="42"/>
                    <a:pt x="1053" y="42"/>
                  </a:cubicBezTo>
                  <a:cubicBezTo>
                    <a:pt x="1053" y="42"/>
                    <a:pt x="1052" y="42"/>
                    <a:pt x="1051" y="41"/>
                  </a:cubicBezTo>
                  <a:cubicBezTo>
                    <a:pt x="1050" y="40"/>
                    <a:pt x="1050" y="40"/>
                    <a:pt x="1050" y="40"/>
                  </a:cubicBezTo>
                  <a:cubicBezTo>
                    <a:pt x="1049" y="39"/>
                    <a:pt x="1049" y="39"/>
                    <a:pt x="1049" y="39"/>
                  </a:cubicBezTo>
                  <a:cubicBezTo>
                    <a:pt x="1048" y="36"/>
                    <a:pt x="1047" y="36"/>
                    <a:pt x="1046" y="36"/>
                  </a:cubicBezTo>
                  <a:cubicBezTo>
                    <a:pt x="1044" y="36"/>
                    <a:pt x="1044" y="36"/>
                    <a:pt x="1044" y="36"/>
                  </a:cubicBezTo>
                  <a:cubicBezTo>
                    <a:pt x="1042" y="37"/>
                    <a:pt x="1039" y="38"/>
                    <a:pt x="1036" y="38"/>
                  </a:cubicBezTo>
                  <a:cubicBezTo>
                    <a:pt x="999" y="49"/>
                    <a:pt x="943" y="65"/>
                    <a:pt x="939" y="104"/>
                  </a:cubicBezTo>
                  <a:cubicBezTo>
                    <a:pt x="939" y="109"/>
                    <a:pt x="939" y="109"/>
                    <a:pt x="939" y="109"/>
                  </a:cubicBezTo>
                  <a:cubicBezTo>
                    <a:pt x="928" y="106"/>
                    <a:pt x="928" y="106"/>
                    <a:pt x="928" y="106"/>
                  </a:cubicBezTo>
                  <a:cubicBezTo>
                    <a:pt x="913" y="106"/>
                    <a:pt x="913" y="106"/>
                    <a:pt x="913" y="106"/>
                  </a:cubicBezTo>
                  <a:cubicBezTo>
                    <a:pt x="920" y="99"/>
                    <a:pt x="920" y="99"/>
                    <a:pt x="920" y="99"/>
                  </a:cubicBezTo>
                  <a:cubicBezTo>
                    <a:pt x="921" y="99"/>
                    <a:pt x="922" y="98"/>
                    <a:pt x="923" y="97"/>
                  </a:cubicBezTo>
                  <a:cubicBezTo>
                    <a:pt x="927" y="94"/>
                    <a:pt x="929" y="92"/>
                    <a:pt x="929" y="89"/>
                  </a:cubicBezTo>
                  <a:cubicBezTo>
                    <a:pt x="926" y="89"/>
                    <a:pt x="926" y="89"/>
                    <a:pt x="926" y="89"/>
                  </a:cubicBezTo>
                  <a:cubicBezTo>
                    <a:pt x="926" y="85"/>
                    <a:pt x="926" y="85"/>
                    <a:pt x="926" y="85"/>
                  </a:cubicBezTo>
                  <a:cubicBezTo>
                    <a:pt x="925" y="85"/>
                    <a:pt x="925" y="85"/>
                    <a:pt x="924" y="85"/>
                  </a:cubicBezTo>
                  <a:cubicBezTo>
                    <a:pt x="923" y="85"/>
                    <a:pt x="913" y="89"/>
                    <a:pt x="907" y="91"/>
                  </a:cubicBezTo>
                  <a:cubicBezTo>
                    <a:pt x="902" y="93"/>
                    <a:pt x="897" y="95"/>
                    <a:pt x="894" y="96"/>
                  </a:cubicBezTo>
                  <a:cubicBezTo>
                    <a:pt x="893" y="96"/>
                    <a:pt x="893" y="96"/>
                    <a:pt x="893" y="96"/>
                  </a:cubicBezTo>
                  <a:cubicBezTo>
                    <a:pt x="891" y="95"/>
                    <a:pt x="891" y="95"/>
                    <a:pt x="891" y="95"/>
                  </a:cubicBezTo>
                  <a:cubicBezTo>
                    <a:pt x="885" y="91"/>
                    <a:pt x="867" y="85"/>
                    <a:pt x="862" y="85"/>
                  </a:cubicBezTo>
                  <a:cubicBezTo>
                    <a:pt x="862" y="85"/>
                    <a:pt x="862" y="85"/>
                    <a:pt x="862" y="85"/>
                  </a:cubicBezTo>
                  <a:cubicBezTo>
                    <a:pt x="861" y="86"/>
                    <a:pt x="861" y="86"/>
                    <a:pt x="861" y="86"/>
                  </a:cubicBezTo>
                  <a:cubicBezTo>
                    <a:pt x="861" y="87"/>
                    <a:pt x="861" y="87"/>
                    <a:pt x="861" y="88"/>
                  </a:cubicBezTo>
                  <a:cubicBezTo>
                    <a:pt x="861" y="91"/>
                    <a:pt x="862" y="93"/>
                    <a:pt x="862" y="93"/>
                  </a:cubicBezTo>
                  <a:cubicBezTo>
                    <a:pt x="863" y="93"/>
                    <a:pt x="863" y="94"/>
                    <a:pt x="864" y="94"/>
                  </a:cubicBezTo>
                  <a:cubicBezTo>
                    <a:pt x="865" y="95"/>
                    <a:pt x="866" y="96"/>
                    <a:pt x="868" y="97"/>
                  </a:cubicBezTo>
                  <a:cubicBezTo>
                    <a:pt x="874" y="99"/>
                    <a:pt x="874" y="99"/>
                    <a:pt x="874" y="99"/>
                  </a:cubicBezTo>
                  <a:cubicBezTo>
                    <a:pt x="869" y="104"/>
                    <a:pt x="869" y="104"/>
                    <a:pt x="869" y="104"/>
                  </a:cubicBezTo>
                  <a:cubicBezTo>
                    <a:pt x="867" y="106"/>
                    <a:pt x="863" y="106"/>
                    <a:pt x="859" y="106"/>
                  </a:cubicBezTo>
                  <a:cubicBezTo>
                    <a:pt x="849" y="109"/>
                    <a:pt x="849" y="109"/>
                    <a:pt x="849" y="109"/>
                  </a:cubicBezTo>
                  <a:cubicBezTo>
                    <a:pt x="849" y="104"/>
                    <a:pt x="849" y="104"/>
                    <a:pt x="849" y="104"/>
                  </a:cubicBezTo>
                  <a:cubicBezTo>
                    <a:pt x="847" y="93"/>
                    <a:pt x="843" y="85"/>
                    <a:pt x="835" y="77"/>
                  </a:cubicBezTo>
                  <a:cubicBezTo>
                    <a:pt x="818" y="60"/>
                    <a:pt x="788" y="50"/>
                    <a:pt x="763" y="43"/>
                  </a:cubicBezTo>
                  <a:cubicBezTo>
                    <a:pt x="756" y="40"/>
                    <a:pt x="750" y="38"/>
                    <a:pt x="744" y="36"/>
                  </a:cubicBezTo>
                  <a:cubicBezTo>
                    <a:pt x="742" y="36"/>
                    <a:pt x="742" y="36"/>
                    <a:pt x="742" y="36"/>
                  </a:cubicBezTo>
                  <a:cubicBezTo>
                    <a:pt x="737" y="36"/>
                    <a:pt x="737" y="38"/>
                    <a:pt x="737" y="39"/>
                  </a:cubicBezTo>
                  <a:cubicBezTo>
                    <a:pt x="737" y="39"/>
                    <a:pt x="737" y="39"/>
                    <a:pt x="737" y="39"/>
                  </a:cubicBezTo>
                  <a:cubicBezTo>
                    <a:pt x="737" y="40"/>
                    <a:pt x="738" y="41"/>
                    <a:pt x="738" y="42"/>
                  </a:cubicBezTo>
                  <a:cubicBezTo>
                    <a:pt x="742" y="56"/>
                    <a:pt x="748" y="62"/>
                    <a:pt x="757" y="71"/>
                  </a:cubicBezTo>
                  <a:cubicBezTo>
                    <a:pt x="768" y="83"/>
                    <a:pt x="783" y="91"/>
                    <a:pt x="799" y="98"/>
                  </a:cubicBezTo>
                  <a:cubicBezTo>
                    <a:pt x="805" y="102"/>
                    <a:pt x="812" y="105"/>
                    <a:pt x="818" y="108"/>
                  </a:cubicBezTo>
                  <a:cubicBezTo>
                    <a:pt x="819" y="109"/>
                    <a:pt x="819" y="109"/>
                    <a:pt x="819" y="109"/>
                  </a:cubicBezTo>
                  <a:cubicBezTo>
                    <a:pt x="825" y="115"/>
                    <a:pt x="825" y="115"/>
                    <a:pt x="825" y="115"/>
                  </a:cubicBezTo>
                  <a:cubicBezTo>
                    <a:pt x="819" y="117"/>
                    <a:pt x="819" y="117"/>
                    <a:pt x="819" y="117"/>
                  </a:cubicBezTo>
                  <a:cubicBezTo>
                    <a:pt x="808" y="121"/>
                    <a:pt x="766" y="131"/>
                    <a:pt x="754" y="131"/>
                  </a:cubicBezTo>
                  <a:cubicBezTo>
                    <a:pt x="750" y="131"/>
                    <a:pt x="750" y="131"/>
                    <a:pt x="750" y="131"/>
                  </a:cubicBezTo>
                  <a:cubicBezTo>
                    <a:pt x="750" y="126"/>
                    <a:pt x="750" y="126"/>
                    <a:pt x="750" y="126"/>
                  </a:cubicBezTo>
                  <a:cubicBezTo>
                    <a:pt x="747" y="116"/>
                    <a:pt x="741" y="107"/>
                    <a:pt x="731" y="97"/>
                  </a:cubicBezTo>
                  <a:cubicBezTo>
                    <a:pt x="714" y="81"/>
                    <a:pt x="693" y="74"/>
                    <a:pt x="668" y="67"/>
                  </a:cubicBezTo>
                  <a:cubicBezTo>
                    <a:pt x="663" y="66"/>
                    <a:pt x="659" y="65"/>
                    <a:pt x="655" y="63"/>
                  </a:cubicBezTo>
                  <a:cubicBezTo>
                    <a:pt x="652" y="63"/>
                    <a:pt x="647" y="61"/>
                    <a:pt x="637" y="59"/>
                  </a:cubicBezTo>
                  <a:cubicBezTo>
                    <a:pt x="632" y="57"/>
                    <a:pt x="626" y="55"/>
                    <a:pt x="621" y="54"/>
                  </a:cubicBezTo>
                  <a:cubicBezTo>
                    <a:pt x="592" y="46"/>
                    <a:pt x="592" y="46"/>
                    <a:pt x="592" y="46"/>
                  </a:cubicBezTo>
                  <a:cubicBezTo>
                    <a:pt x="591" y="46"/>
                    <a:pt x="589" y="50"/>
                    <a:pt x="589" y="52"/>
                  </a:cubicBezTo>
                  <a:cubicBezTo>
                    <a:pt x="589" y="52"/>
                    <a:pt x="589" y="52"/>
                    <a:pt x="589" y="53"/>
                  </a:cubicBezTo>
                  <a:cubicBezTo>
                    <a:pt x="590" y="53"/>
                    <a:pt x="590" y="54"/>
                    <a:pt x="590" y="55"/>
                  </a:cubicBezTo>
                  <a:cubicBezTo>
                    <a:pt x="594" y="62"/>
                    <a:pt x="599" y="69"/>
                    <a:pt x="605" y="74"/>
                  </a:cubicBezTo>
                  <a:cubicBezTo>
                    <a:pt x="606" y="74"/>
                    <a:pt x="606" y="74"/>
                    <a:pt x="606" y="74"/>
                  </a:cubicBezTo>
                  <a:cubicBezTo>
                    <a:pt x="636" y="107"/>
                    <a:pt x="693" y="125"/>
                    <a:pt x="709" y="130"/>
                  </a:cubicBezTo>
                  <a:cubicBezTo>
                    <a:pt x="710" y="130"/>
                    <a:pt x="710" y="130"/>
                    <a:pt x="710" y="130"/>
                  </a:cubicBezTo>
                  <a:cubicBezTo>
                    <a:pt x="714" y="133"/>
                    <a:pt x="714" y="133"/>
                    <a:pt x="714" y="133"/>
                  </a:cubicBezTo>
                  <a:cubicBezTo>
                    <a:pt x="714" y="135"/>
                    <a:pt x="714" y="135"/>
                    <a:pt x="714" y="135"/>
                  </a:cubicBezTo>
                  <a:cubicBezTo>
                    <a:pt x="714" y="144"/>
                    <a:pt x="693" y="144"/>
                    <a:pt x="690" y="144"/>
                  </a:cubicBezTo>
                  <a:cubicBezTo>
                    <a:pt x="668" y="148"/>
                    <a:pt x="647" y="151"/>
                    <a:pt x="626" y="152"/>
                  </a:cubicBezTo>
                  <a:cubicBezTo>
                    <a:pt x="591" y="156"/>
                    <a:pt x="591" y="156"/>
                    <a:pt x="591" y="156"/>
                  </a:cubicBezTo>
                  <a:cubicBezTo>
                    <a:pt x="589" y="156"/>
                    <a:pt x="587" y="157"/>
                    <a:pt x="585" y="155"/>
                  </a:cubicBezTo>
                  <a:cubicBezTo>
                    <a:pt x="583" y="154"/>
                    <a:pt x="581" y="153"/>
                    <a:pt x="581" y="149"/>
                  </a:cubicBezTo>
                  <a:cubicBezTo>
                    <a:pt x="574" y="127"/>
                    <a:pt x="565" y="111"/>
                    <a:pt x="551" y="97"/>
                  </a:cubicBezTo>
                  <a:cubicBezTo>
                    <a:pt x="529" y="75"/>
                    <a:pt x="501" y="64"/>
                    <a:pt x="469" y="52"/>
                  </a:cubicBezTo>
                  <a:cubicBezTo>
                    <a:pt x="464" y="50"/>
                    <a:pt x="460" y="48"/>
                    <a:pt x="455" y="47"/>
                  </a:cubicBezTo>
                  <a:cubicBezTo>
                    <a:pt x="454" y="46"/>
                    <a:pt x="454" y="46"/>
                    <a:pt x="454" y="46"/>
                  </a:cubicBezTo>
                  <a:cubicBezTo>
                    <a:pt x="454" y="46"/>
                    <a:pt x="454" y="46"/>
                    <a:pt x="454" y="46"/>
                  </a:cubicBezTo>
                  <a:cubicBezTo>
                    <a:pt x="453" y="46"/>
                    <a:pt x="453" y="46"/>
                    <a:pt x="452" y="47"/>
                  </a:cubicBezTo>
                  <a:cubicBezTo>
                    <a:pt x="451" y="48"/>
                    <a:pt x="451" y="48"/>
                    <a:pt x="451" y="48"/>
                  </a:cubicBezTo>
                  <a:cubicBezTo>
                    <a:pt x="451" y="49"/>
                    <a:pt x="451" y="49"/>
                    <a:pt x="451" y="50"/>
                  </a:cubicBezTo>
                  <a:cubicBezTo>
                    <a:pt x="451" y="68"/>
                    <a:pt x="462" y="86"/>
                    <a:pt x="482" y="102"/>
                  </a:cubicBezTo>
                  <a:cubicBezTo>
                    <a:pt x="507" y="125"/>
                    <a:pt x="534" y="142"/>
                    <a:pt x="552" y="150"/>
                  </a:cubicBezTo>
                  <a:cubicBezTo>
                    <a:pt x="554" y="151"/>
                    <a:pt x="554" y="151"/>
                    <a:pt x="554" y="151"/>
                  </a:cubicBezTo>
                  <a:cubicBezTo>
                    <a:pt x="554" y="156"/>
                    <a:pt x="554" y="156"/>
                    <a:pt x="554" y="156"/>
                  </a:cubicBezTo>
                  <a:cubicBezTo>
                    <a:pt x="554" y="157"/>
                    <a:pt x="554" y="157"/>
                    <a:pt x="554" y="157"/>
                  </a:cubicBezTo>
                  <a:cubicBezTo>
                    <a:pt x="552" y="160"/>
                    <a:pt x="550" y="165"/>
                    <a:pt x="481" y="165"/>
                  </a:cubicBezTo>
                  <a:cubicBezTo>
                    <a:pt x="473" y="165"/>
                    <a:pt x="464" y="164"/>
                    <a:pt x="456" y="164"/>
                  </a:cubicBezTo>
                  <a:cubicBezTo>
                    <a:pt x="449" y="164"/>
                    <a:pt x="440" y="163"/>
                    <a:pt x="432" y="163"/>
                  </a:cubicBezTo>
                  <a:cubicBezTo>
                    <a:pt x="429" y="163"/>
                    <a:pt x="429" y="163"/>
                    <a:pt x="429" y="163"/>
                  </a:cubicBezTo>
                  <a:cubicBezTo>
                    <a:pt x="428" y="162"/>
                    <a:pt x="428" y="162"/>
                    <a:pt x="428" y="162"/>
                  </a:cubicBezTo>
                  <a:cubicBezTo>
                    <a:pt x="426" y="160"/>
                    <a:pt x="425" y="157"/>
                    <a:pt x="427" y="155"/>
                  </a:cubicBezTo>
                  <a:cubicBezTo>
                    <a:pt x="425" y="129"/>
                    <a:pt x="417" y="108"/>
                    <a:pt x="401" y="90"/>
                  </a:cubicBezTo>
                  <a:cubicBezTo>
                    <a:pt x="382" y="70"/>
                    <a:pt x="357" y="57"/>
                    <a:pt x="324" y="41"/>
                  </a:cubicBezTo>
                  <a:cubicBezTo>
                    <a:pt x="323" y="40"/>
                    <a:pt x="323" y="40"/>
                    <a:pt x="323" y="40"/>
                  </a:cubicBezTo>
                  <a:cubicBezTo>
                    <a:pt x="322" y="40"/>
                    <a:pt x="321" y="41"/>
                    <a:pt x="320" y="42"/>
                  </a:cubicBezTo>
                  <a:cubicBezTo>
                    <a:pt x="320" y="42"/>
                    <a:pt x="320" y="45"/>
                    <a:pt x="320" y="47"/>
                  </a:cubicBezTo>
                  <a:cubicBezTo>
                    <a:pt x="320" y="70"/>
                    <a:pt x="342" y="96"/>
                    <a:pt x="366" y="120"/>
                  </a:cubicBezTo>
                  <a:cubicBezTo>
                    <a:pt x="389" y="140"/>
                    <a:pt x="389" y="140"/>
                    <a:pt x="389" y="140"/>
                  </a:cubicBezTo>
                  <a:cubicBezTo>
                    <a:pt x="406" y="159"/>
                    <a:pt x="406" y="159"/>
                    <a:pt x="406" y="159"/>
                  </a:cubicBezTo>
                  <a:cubicBezTo>
                    <a:pt x="393" y="159"/>
                    <a:pt x="393" y="159"/>
                    <a:pt x="393" y="159"/>
                  </a:cubicBezTo>
                  <a:cubicBezTo>
                    <a:pt x="373" y="159"/>
                    <a:pt x="299" y="142"/>
                    <a:pt x="276" y="135"/>
                  </a:cubicBezTo>
                  <a:cubicBezTo>
                    <a:pt x="270" y="135"/>
                    <a:pt x="270" y="135"/>
                    <a:pt x="270" y="135"/>
                  </a:cubicBezTo>
                  <a:cubicBezTo>
                    <a:pt x="270" y="125"/>
                    <a:pt x="270" y="125"/>
                    <a:pt x="270" y="125"/>
                  </a:cubicBezTo>
                  <a:cubicBezTo>
                    <a:pt x="270" y="102"/>
                    <a:pt x="258" y="76"/>
                    <a:pt x="237" y="55"/>
                  </a:cubicBezTo>
                  <a:cubicBezTo>
                    <a:pt x="235" y="53"/>
                    <a:pt x="235" y="53"/>
                    <a:pt x="235" y="53"/>
                  </a:cubicBezTo>
                  <a:cubicBezTo>
                    <a:pt x="234" y="52"/>
                    <a:pt x="233" y="51"/>
                    <a:pt x="233" y="50"/>
                  </a:cubicBezTo>
                  <a:cubicBezTo>
                    <a:pt x="232" y="49"/>
                    <a:pt x="232" y="49"/>
                    <a:pt x="231" y="48"/>
                  </a:cubicBezTo>
                  <a:cubicBezTo>
                    <a:pt x="230" y="48"/>
                    <a:pt x="230" y="48"/>
                    <a:pt x="230" y="48"/>
                  </a:cubicBezTo>
                  <a:cubicBezTo>
                    <a:pt x="215" y="36"/>
                    <a:pt x="215" y="36"/>
                    <a:pt x="215" y="36"/>
                  </a:cubicBezTo>
                  <a:cubicBezTo>
                    <a:pt x="207" y="32"/>
                    <a:pt x="199" y="26"/>
                    <a:pt x="190" y="17"/>
                  </a:cubicBezTo>
                  <a:cubicBezTo>
                    <a:pt x="179" y="5"/>
                    <a:pt x="179" y="5"/>
                    <a:pt x="179" y="5"/>
                  </a:cubicBezTo>
                  <a:cubicBezTo>
                    <a:pt x="174" y="0"/>
                    <a:pt x="174" y="0"/>
                    <a:pt x="174" y="0"/>
                  </a:cubicBezTo>
                  <a:cubicBezTo>
                    <a:pt x="172" y="2"/>
                    <a:pt x="171" y="7"/>
                    <a:pt x="171" y="9"/>
                  </a:cubicBezTo>
                  <a:cubicBezTo>
                    <a:pt x="171" y="40"/>
                    <a:pt x="200" y="69"/>
                    <a:pt x="221" y="89"/>
                  </a:cubicBezTo>
                  <a:cubicBezTo>
                    <a:pt x="238" y="103"/>
                    <a:pt x="238" y="103"/>
                    <a:pt x="238" y="103"/>
                  </a:cubicBezTo>
                  <a:cubicBezTo>
                    <a:pt x="246" y="112"/>
                    <a:pt x="251" y="118"/>
                    <a:pt x="253" y="122"/>
                  </a:cubicBezTo>
                  <a:cubicBezTo>
                    <a:pt x="256" y="128"/>
                    <a:pt x="256" y="128"/>
                    <a:pt x="256" y="128"/>
                  </a:cubicBezTo>
                  <a:cubicBezTo>
                    <a:pt x="248" y="128"/>
                    <a:pt x="248" y="128"/>
                    <a:pt x="248" y="128"/>
                  </a:cubicBezTo>
                  <a:cubicBezTo>
                    <a:pt x="237" y="128"/>
                    <a:pt x="161" y="109"/>
                    <a:pt x="147" y="102"/>
                  </a:cubicBezTo>
                  <a:cubicBezTo>
                    <a:pt x="137" y="98"/>
                    <a:pt x="137" y="98"/>
                    <a:pt x="137" y="98"/>
                  </a:cubicBezTo>
                  <a:cubicBezTo>
                    <a:pt x="136" y="97"/>
                    <a:pt x="136" y="97"/>
                    <a:pt x="136" y="97"/>
                  </a:cubicBezTo>
                  <a:cubicBezTo>
                    <a:pt x="131" y="92"/>
                    <a:pt x="127" y="86"/>
                    <a:pt x="123" y="79"/>
                  </a:cubicBezTo>
                  <a:cubicBezTo>
                    <a:pt x="120" y="74"/>
                    <a:pt x="116" y="67"/>
                    <a:pt x="110" y="60"/>
                  </a:cubicBezTo>
                  <a:cubicBezTo>
                    <a:pt x="98" y="47"/>
                    <a:pt x="74" y="29"/>
                    <a:pt x="5" y="29"/>
                  </a:cubicBezTo>
                  <a:cubicBezTo>
                    <a:pt x="0" y="29"/>
                    <a:pt x="0" y="30"/>
                    <a:pt x="0" y="35"/>
                  </a:cubicBezTo>
                  <a:cubicBezTo>
                    <a:pt x="0" y="45"/>
                    <a:pt x="8" y="57"/>
                    <a:pt x="22" y="69"/>
                  </a:cubicBezTo>
                  <a:cubicBezTo>
                    <a:pt x="38" y="85"/>
                    <a:pt x="59" y="98"/>
                    <a:pt x="74" y="102"/>
                  </a:cubicBezTo>
                  <a:cubicBezTo>
                    <a:pt x="84" y="105"/>
                    <a:pt x="95" y="106"/>
                    <a:pt x="106" y="106"/>
                  </a:cubicBezTo>
                  <a:cubicBezTo>
                    <a:pt x="109" y="106"/>
                    <a:pt x="112" y="106"/>
                    <a:pt x="115" y="106"/>
                  </a:cubicBezTo>
                  <a:cubicBezTo>
                    <a:pt x="120" y="105"/>
                    <a:pt x="125" y="104"/>
                    <a:pt x="129" y="105"/>
                  </a:cubicBezTo>
                  <a:cubicBezTo>
                    <a:pt x="136" y="105"/>
                    <a:pt x="149" y="110"/>
                    <a:pt x="168" y="119"/>
                  </a:cubicBezTo>
                  <a:cubicBezTo>
                    <a:pt x="178" y="124"/>
                    <a:pt x="178" y="124"/>
                    <a:pt x="178" y="124"/>
                  </a:cubicBezTo>
                  <a:cubicBezTo>
                    <a:pt x="161" y="128"/>
                    <a:pt x="161" y="128"/>
                    <a:pt x="161" y="128"/>
                  </a:cubicBezTo>
                  <a:cubicBezTo>
                    <a:pt x="128" y="137"/>
                    <a:pt x="103" y="146"/>
                    <a:pt x="71" y="167"/>
                  </a:cubicBezTo>
                  <a:cubicBezTo>
                    <a:pt x="54" y="176"/>
                    <a:pt x="37" y="190"/>
                    <a:pt x="36" y="197"/>
                  </a:cubicBezTo>
                  <a:cubicBezTo>
                    <a:pt x="36" y="197"/>
                    <a:pt x="37" y="198"/>
                    <a:pt x="38" y="198"/>
                  </a:cubicBezTo>
                  <a:cubicBezTo>
                    <a:pt x="39" y="200"/>
                    <a:pt x="39" y="200"/>
                    <a:pt x="39" y="200"/>
                  </a:cubicBezTo>
                  <a:cubicBezTo>
                    <a:pt x="39" y="200"/>
                    <a:pt x="40" y="200"/>
                    <a:pt x="40" y="200"/>
                  </a:cubicBezTo>
                  <a:cubicBezTo>
                    <a:pt x="61" y="200"/>
                    <a:pt x="133" y="184"/>
                    <a:pt x="155" y="173"/>
                  </a:cubicBezTo>
                  <a:cubicBezTo>
                    <a:pt x="174" y="164"/>
                    <a:pt x="192" y="152"/>
                    <a:pt x="206" y="137"/>
                  </a:cubicBezTo>
                  <a:cubicBezTo>
                    <a:pt x="210" y="134"/>
                    <a:pt x="214" y="132"/>
                    <a:pt x="217" y="132"/>
                  </a:cubicBezTo>
                  <a:cubicBezTo>
                    <a:pt x="224" y="132"/>
                    <a:pt x="291" y="147"/>
                    <a:pt x="312" y="154"/>
                  </a:cubicBezTo>
                  <a:cubicBezTo>
                    <a:pt x="337" y="162"/>
                    <a:pt x="337" y="162"/>
                    <a:pt x="337" y="162"/>
                  </a:cubicBezTo>
                  <a:cubicBezTo>
                    <a:pt x="310" y="162"/>
                    <a:pt x="310" y="162"/>
                    <a:pt x="310" y="162"/>
                  </a:cubicBezTo>
                  <a:cubicBezTo>
                    <a:pt x="302" y="166"/>
                    <a:pt x="293" y="169"/>
                    <a:pt x="285" y="172"/>
                  </a:cubicBezTo>
                  <a:cubicBezTo>
                    <a:pt x="267" y="178"/>
                    <a:pt x="250" y="184"/>
                    <a:pt x="233" y="198"/>
                  </a:cubicBezTo>
                  <a:cubicBezTo>
                    <a:pt x="217" y="210"/>
                    <a:pt x="192" y="232"/>
                    <a:pt x="192" y="239"/>
                  </a:cubicBezTo>
                  <a:cubicBezTo>
                    <a:pt x="194" y="239"/>
                    <a:pt x="194" y="239"/>
                    <a:pt x="194" y="239"/>
                  </a:cubicBezTo>
                  <a:cubicBezTo>
                    <a:pt x="194" y="242"/>
                    <a:pt x="194" y="242"/>
                    <a:pt x="194" y="242"/>
                  </a:cubicBezTo>
                  <a:cubicBezTo>
                    <a:pt x="202" y="242"/>
                    <a:pt x="202" y="242"/>
                    <a:pt x="202" y="242"/>
                  </a:cubicBezTo>
                  <a:cubicBezTo>
                    <a:pt x="216" y="240"/>
                    <a:pt x="235" y="233"/>
                    <a:pt x="250" y="228"/>
                  </a:cubicBezTo>
                  <a:cubicBezTo>
                    <a:pt x="252" y="227"/>
                    <a:pt x="252" y="227"/>
                    <a:pt x="252" y="227"/>
                  </a:cubicBezTo>
                  <a:cubicBezTo>
                    <a:pt x="295" y="212"/>
                    <a:pt x="319" y="200"/>
                    <a:pt x="351" y="170"/>
                  </a:cubicBezTo>
                  <a:cubicBezTo>
                    <a:pt x="352" y="169"/>
                    <a:pt x="352" y="169"/>
                    <a:pt x="352" y="169"/>
                  </a:cubicBezTo>
                  <a:cubicBezTo>
                    <a:pt x="353" y="169"/>
                    <a:pt x="353" y="169"/>
                    <a:pt x="353" y="169"/>
                  </a:cubicBezTo>
                  <a:cubicBezTo>
                    <a:pt x="353" y="169"/>
                    <a:pt x="353" y="168"/>
                    <a:pt x="354" y="168"/>
                  </a:cubicBezTo>
                  <a:cubicBezTo>
                    <a:pt x="355" y="167"/>
                    <a:pt x="356" y="165"/>
                    <a:pt x="361" y="165"/>
                  </a:cubicBezTo>
                  <a:cubicBezTo>
                    <a:pt x="379" y="165"/>
                    <a:pt x="401" y="169"/>
                    <a:pt x="420" y="173"/>
                  </a:cubicBezTo>
                  <a:cubicBezTo>
                    <a:pt x="426" y="174"/>
                    <a:pt x="426" y="174"/>
                    <a:pt x="426" y="174"/>
                  </a:cubicBezTo>
                  <a:cubicBezTo>
                    <a:pt x="439" y="177"/>
                    <a:pt x="451" y="177"/>
                    <a:pt x="461" y="177"/>
                  </a:cubicBezTo>
                  <a:cubicBezTo>
                    <a:pt x="465" y="177"/>
                    <a:pt x="469" y="177"/>
                    <a:pt x="473" y="177"/>
                  </a:cubicBezTo>
                  <a:cubicBezTo>
                    <a:pt x="477" y="177"/>
                    <a:pt x="481" y="177"/>
                    <a:pt x="485" y="177"/>
                  </a:cubicBezTo>
                  <a:cubicBezTo>
                    <a:pt x="496" y="177"/>
                    <a:pt x="496" y="177"/>
                    <a:pt x="496" y="177"/>
                  </a:cubicBezTo>
                  <a:cubicBezTo>
                    <a:pt x="488" y="184"/>
                    <a:pt x="488" y="184"/>
                    <a:pt x="488" y="184"/>
                  </a:cubicBezTo>
                  <a:cubicBezTo>
                    <a:pt x="482" y="190"/>
                    <a:pt x="476" y="194"/>
                    <a:pt x="470" y="199"/>
                  </a:cubicBezTo>
                  <a:cubicBezTo>
                    <a:pt x="460" y="206"/>
                    <a:pt x="451" y="213"/>
                    <a:pt x="442" y="224"/>
                  </a:cubicBezTo>
                  <a:cubicBezTo>
                    <a:pt x="430" y="241"/>
                    <a:pt x="408" y="279"/>
                    <a:pt x="408" y="292"/>
                  </a:cubicBezTo>
                  <a:cubicBezTo>
                    <a:pt x="408" y="295"/>
                    <a:pt x="409" y="296"/>
                    <a:pt x="410" y="296"/>
                  </a:cubicBezTo>
                  <a:cubicBezTo>
                    <a:pt x="411" y="297"/>
                    <a:pt x="411" y="297"/>
                    <a:pt x="411" y="297"/>
                  </a:cubicBezTo>
                  <a:cubicBezTo>
                    <a:pt x="412" y="298"/>
                    <a:pt x="412" y="298"/>
                    <a:pt x="412" y="298"/>
                  </a:cubicBezTo>
                  <a:cubicBezTo>
                    <a:pt x="412" y="300"/>
                    <a:pt x="413" y="300"/>
                    <a:pt x="415" y="300"/>
                  </a:cubicBezTo>
                  <a:cubicBezTo>
                    <a:pt x="418" y="300"/>
                    <a:pt x="426" y="296"/>
                    <a:pt x="429" y="293"/>
                  </a:cubicBezTo>
                  <a:cubicBezTo>
                    <a:pt x="430" y="292"/>
                    <a:pt x="430" y="292"/>
                    <a:pt x="430" y="292"/>
                  </a:cubicBezTo>
                  <a:cubicBezTo>
                    <a:pt x="482" y="261"/>
                    <a:pt x="510" y="229"/>
                    <a:pt x="529" y="182"/>
                  </a:cubicBezTo>
                  <a:cubicBezTo>
                    <a:pt x="531" y="176"/>
                    <a:pt x="535" y="173"/>
                    <a:pt x="540" y="173"/>
                  </a:cubicBezTo>
                  <a:cubicBezTo>
                    <a:pt x="663" y="160"/>
                    <a:pt x="663" y="160"/>
                    <a:pt x="663" y="160"/>
                  </a:cubicBezTo>
                  <a:cubicBezTo>
                    <a:pt x="657" y="167"/>
                    <a:pt x="657" y="167"/>
                    <a:pt x="657" y="167"/>
                  </a:cubicBezTo>
                  <a:cubicBezTo>
                    <a:pt x="654" y="171"/>
                    <a:pt x="651" y="174"/>
                    <a:pt x="649" y="176"/>
                  </a:cubicBezTo>
                  <a:cubicBezTo>
                    <a:pt x="647" y="177"/>
                    <a:pt x="646" y="178"/>
                    <a:pt x="645" y="180"/>
                  </a:cubicBezTo>
                  <a:cubicBezTo>
                    <a:pt x="628" y="197"/>
                    <a:pt x="600" y="246"/>
                    <a:pt x="600" y="269"/>
                  </a:cubicBezTo>
                  <a:cubicBezTo>
                    <a:pt x="600" y="272"/>
                    <a:pt x="601" y="275"/>
                    <a:pt x="604" y="278"/>
                  </a:cubicBezTo>
                  <a:cubicBezTo>
                    <a:pt x="605" y="279"/>
                    <a:pt x="606" y="279"/>
                    <a:pt x="607" y="280"/>
                  </a:cubicBezTo>
                  <a:cubicBezTo>
                    <a:pt x="609" y="279"/>
                    <a:pt x="616" y="274"/>
                    <a:pt x="621" y="269"/>
                  </a:cubicBezTo>
                  <a:cubicBezTo>
                    <a:pt x="654" y="239"/>
                    <a:pt x="680" y="212"/>
                    <a:pt x="695" y="165"/>
                  </a:cubicBezTo>
                  <a:cubicBezTo>
                    <a:pt x="697" y="158"/>
                    <a:pt x="701" y="154"/>
                    <a:pt x="709" y="152"/>
                  </a:cubicBezTo>
                  <a:cubicBezTo>
                    <a:pt x="727" y="148"/>
                    <a:pt x="762" y="140"/>
                    <a:pt x="782" y="139"/>
                  </a:cubicBezTo>
                  <a:cubicBezTo>
                    <a:pt x="792" y="138"/>
                    <a:pt x="792" y="138"/>
                    <a:pt x="792" y="138"/>
                  </a:cubicBezTo>
                  <a:cubicBezTo>
                    <a:pt x="786" y="146"/>
                    <a:pt x="786" y="146"/>
                    <a:pt x="786" y="146"/>
                  </a:cubicBezTo>
                  <a:cubicBezTo>
                    <a:pt x="762" y="172"/>
                    <a:pt x="746" y="208"/>
                    <a:pt x="742" y="247"/>
                  </a:cubicBezTo>
                  <a:cubicBezTo>
                    <a:pt x="742" y="250"/>
                    <a:pt x="742" y="250"/>
                    <a:pt x="742" y="250"/>
                  </a:cubicBezTo>
                  <a:cubicBezTo>
                    <a:pt x="742" y="254"/>
                    <a:pt x="742" y="255"/>
                    <a:pt x="743" y="255"/>
                  </a:cubicBezTo>
                  <a:cubicBezTo>
                    <a:pt x="746" y="256"/>
                    <a:pt x="746" y="256"/>
                    <a:pt x="746" y="256"/>
                  </a:cubicBezTo>
                  <a:cubicBezTo>
                    <a:pt x="746" y="258"/>
                    <a:pt x="746" y="258"/>
                    <a:pt x="746" y="258"/>
                  </a:cubicBezTo>
                  <a:cubicBezTo>
                    <a:pt x="746" y="258"/>
                    <a:pt x="748" y="257"/>
                    <a:pt x="748" y="256"/>
                  </a:cubicBezTo>
                  <a:cubicBezTo>
                    <a:pt x="749" y="256"/>
                    <a:pt x="749" y="256"/>
                    <a:pt x="749" y="256"/>
                  </a:cubicBezTo>
                  <a:cubicBezTo>
                    <a:pt x="778" y="233"/>
                    <a:pt x="822" y="180"/>
                    <a:pt x="826" y="145"/>
                  </a:cubicBezTo>
                  <a:cubicBezTo>
                    <a:pt x="827" y="132"/>
                    <a:pt x="835" y="124"/>
                    <a:pt x="847" y="123"/>
                  </a:cubicBezTo>
                  <a:cubicBezTo>
                    <a:pt x="859" y="122"/>
                    <a:pt x="873" y="116"/>
                    <a:pt x="885" y="112"/>
                  </a:cubicBezTo>
                  <a:cubicBezTo>
                    <a:pt x="888" y="110"/>
                    <a:pt x="892" y="109"/>
                    <a:pt x="895" y="108"/>
                  </a:cubicBezTo>
                  <a:cubicBezTo>
                    <a:pt x="896" y="107"/>
                    <a:pt x="896" y="107"/>
                    <a:pt x="896" y="107"/>
                  </a:cubicBezTo>
                  <a:cubicBezTo>
                    <a:pt x="898" y="108"/>
                    <a:pt x="898" y="108"/>
                    <a:pt x="898" y="108"/>
                  </a:cubicBezTo>
                  <a:cubicBezTo>
                    <a:pt x="901" y="109"/>
                    <a:pt x="904" y="110"/>
                    <a:pt x="907" y="112"/>
                  </a:cubicBezTo>
                  <a:cubicBezTo>
                    <a:pt x="919" y="116"/>
                    <a:pt x="933" y="122"/>
                    <a:pt x="945" y="123"/>
                  </a:cubicBezTo>
                  <a:cubicBezTo>
                    <a:pt x="946" y="123"/>
                    <a:pt x="946" y="123"/>
                    <a:pt x="946" y="123"/>
                  </a:cubicBezTo>
                  <a:cubicBezTo>
                    <a:pt x="958" y="127"/>
                    <a:pt x="958" y="127"/>
                    <a:pt x="958" y="127"/>
                  </a:cubicBezTo>
                  <a:cubicBezTo>
                    <a:pt x="959" y="128"/>
                    <a:pt x="959" y="128"/>
                    <a:pt x="959" y="128"/>
                  </a:cubicBezTo>
                  <a:cubicBezTo>
                    <a:pt x="962" y="132"/>
                    <a:pt x="963" y="135"/>
                    <a:pt x="963" y="138"/>
                  </a:cubicBezTo>
                  <a:cubicBezTo>
                    <a:pt x="963" y="139"/>
                    <a:pt x="963" y="140"/>
                    <a:pt x="964" y="142"/>
                  </a:cubicBezTo>
                  <a:cubicBezTo>
                    <a:pt x="964" y="143"/>
                    <a:pt x="964" y="143"/>
                    <a:pt x="964" y="143"/>
                  </a:cubicBezTo>
                  <a:cubicBezTo>
                    <a:pt x="965" y="167"/>
                    <a:pt x="985" y="198"/>
                    <a:pt x="1021" y="235"/>
                  </a:cubicBezTo>
                  <a:cubicBezTo>
                    <a:pt x="1023" y="237"/>
                    <a:pt x="1025" y="239"/>
                    <a:pt x="1026" y="240"/>
                  </a:cubicBezTo>
                  <a:cubicBezTo>
                    <a:pt x="1033" y="247"/>
                    <a:pt x="1037" y="252"/>
                    <a:pt x="1044" y="256"/>
                  </a:cubicBezTo>
                  <a:cubicBezTo>
                    <a:pt x="1045" y="256"/>
                    <a:pt x="1045" y="256"/>
                    <a:pt x="1045" y="256"/>
                  </a:cubicBezTo>
                  <a:cubicBezTo>
                    <a:pt x="1045" y="257"/>
                    <a:pt x="1046" y="258"/>
                    <a:pt x="1047" y="258"/>
                  </a:cubicBezTo>
                  <a:cubicBezTo>
                    <a:pt x="1047" y="258"/>
                    <a:pt x="1047" y="258"/>
                    <a:pt x="1047" y="258"/>
                  </a:cubicBezTo>
                  <a:cubicBezTo>
                    <a:pt x="1047" y="258"/>
                    <a:pt x="1048" y="257"/>
                    <a:pt x="1048" y="257"/>
                  </a:cubicBezTo>
                  <a:cubicBezTo>
                    <a:pt x="1048" y="255"/>
                    <a:pt x="1048" y="255"/>
                    <a:pt x="1048" y="255"/>
                  </a:cubicBezTo>
                  <a:cubicBezTo>
                    <a:pt x="1049" y="254"/>
                    <a:pt x="1049" y="254"/>
                    <a:pt x="1049" y="254"/>
                  </a:cubicBezTo>
                  <a:cubicBezTo>
                    <a:pt x="1049" y="253"/>
                    <a:pt x="1049" y="251"/>
                    <a:pt x="1049" y="250"/>
                  </a:cubicBezTo>
                  <a:cubicBezTo>
                    <a:pt x="1049" y="240"/>
                    <a:pt x="1045" y="224"/>
                    <a:pt x="1041" y="213"/>
                  </a:cubicBezTo>
                  <a:cubicBezTo>
                    <a:pt x="1041" y="213"/>
                    <a:pt x="1041" y="213"/>
                    <a:pt x="1041" y="213"/>
                  </a:cubicBezTo>
                  <a:cubicBezTo>
                    <a:pt x="1037" y="193"/>
                    <a:pt x="1028" y="182"/>
                    <a:pt x="1019" y="171"/>
                  </a:cubicBezTo>
                  <a:cubicBezTo>
                    <a:pt x="1013" y="163"/>
                    <a:pt x="1007" y="155"/>
                    <a:pt x="1002" y="145"/>
                  </a:cubicBezTo>
                  <a:cubicBezTo>
                    <a:pt x="999" y="139"/>
                    <a:pt x="999" y="139"/>
                    <a:pt x="999" y="139"/>
                  </a:cubicBezTo>
                  <a:cubicBezTo>
                    <a:pt x="1015" y="139"/>
                    <a:pt x="1015" y="139"/>
                    <a:pt x="1015" y="139"/>
                  </a:cubicBezTo>
                  <a:cubicBezTo>
                    <a:pt x="1022" y="139"/>
                    <a:pt x="1042" y="143"/>
                    <a:pt x="1066" y="149"/>
                  </a:cubicBezTo>
                  <a:cubicBezTo>
                    <a:pt x="1073" y="150"/>
                    <a:pt x="1080" y="152"/>
                    <a:pt x="1084" y="152"/>
                  </a:cubicBezTo>
                  <a:cubicBezTo>
                    <a:pt x="1084" y="153"/>
                    <a:pt x="1084" y="153"/>
                    <a:pt x="1084" y="153"/>
                  </a:cubicBezTo>
                  <a:cubicBezTo>
                    <a:pt x="1085" y="153"/>
                    <a:pt x="1086" y="153"/>
                    <a:pt x="1087" y="153"/>
                  </a:cubicBezTo>
                  <a:cubicBezTo>
                    <a:pt x="1089" y="154"/>
                    <a:pt x="1091" y="155"/>
                    <a:pt x="1092" y="156"/>
                  </a:cubicBezTo>
                  <a:cubicBezTo>
                    <a:pt x="1093" y="157"/>
                    <a:pt x="1093" y="157"/>
                    <a:pt x="1093" y="157"/>
                  </a:cubicBezTo>
                  <a:cubicBezTo>
                    <a:pt x="1096" y="162"/>
                    <a:pt x="1096" y="162"/>
                    <a:pt x="1096" y="162"/>
                  </a:cubicBezTo>
                  <a:cubicBezTo>
                    <a:pt x="1097" y="165"/>
                    <a:pt x="1098" y="168"/>
                    <a:pt x="1099" y="171"/>
                  </a:cubicBezTo>
                  <a:cubicBezTo>
                    <a:pt x="1104" y="187"/>
                    <a:pt x="1109" y="202"/>
                    <a:pt x="1121" y="216"/>
                  </a:cubicBezTo>
                  <a:cubicBezTo>
                    <a:pt x="1126" y="222"/>
                    <a:pt x="1135" y="234"/>
                    <a:pt x="1146" y="246"/>
                  </a:cubicBezTo>
                  <a:cubicBezTo>
                    <a:pt x="1152" y="251"/>
                    <a:pt x="1152" y="251"/>
                    <a:pt x="1152" y="251"/>
                  </a:cubicBezTo>
                  <a:cubicBezTo>
                    <a:pt x="1164" y="263"/>
                    <a:pt x="1179" y="278"/>
                    <a:pt x="1186" y="279"/>
                  </a:cubicBezTo>
                  <a:cubicBezTo>
                    <a:pt x="1188" y="278"/>
                    <a:pt x="1190" y="275"/>
                    <a:pt x="1190" y="270"/>
                  </a:cubicBezTo>
                  <a:cubicBezTo>
                    <a:pt x="1189" y="270"/>
                    <a:pt x="1189" y="269"/>
                    <a:pt x="1189" y="269"/>
                  </a:cubicBezTo>
                  <a:cubicBezTo>
                    <a:pt x="1189" y="268"/>
                    <a:pt x="1188" y="267"/>
                    <a:pt x="1188" y="266"/>
                  </a:cubicBezTo>
                  <a:cubicBezTo>
                    <a:pt x="1171" y="216"/>
                    <a:pt x="1169" y="209"/>
                    <a:pt x="1131" y="169"/>
                  </a:cubicBezTo>
                  <a:cubicBezTo>
                    <a:pt x="1126" y="164"/>
                    <a:pt x="1126" y="164"/>
                    <a:pt x="1126" y="164"/>
                  </a:cubicBezTo>
                  <a:cubicBezTo>
                    <a:pt x="1139" y="160"/>
                    <a:pt x="1139" y="160"/>
                    <a:pt x="1139" y="160"/>
                  </a:cubicBezTo>
                  <a:cubicBezTo>
                    <a:pt x="1140" y="161"/>
                    <a:pt x="1140" y="161"/>
                    <a:pt x="1140" y="161"/>
                  </a:cubicBezTo>
                  <a:cubicBezTo>
                    <a:pt x="1252" y="173"/>
                    <a:pt x="1252" y="173"/>
                    <a:pt x="1252" y="173"/>
                  </a:cubicBezTo>
                  <a:cubicBezTo>
                    <a:pt x="1253" y="172"/>
                    <a:pt x="1255" y="173"/>
                    <a:pt x="1256" y="174"/>
                  </a:cubicBezTo>
                  <a:cubicBezTo>
                    <a:pt x="1256" y="174"/>
                    <a:pt x="1256" y="174"/>
                    <a:pt x="1256" y="174"/>
                  </a:cubicBezTo>
                  <a:cubicBezTo>
                    <a:pt x="1260" y="174"/>
                    <a:pt x="1260" y="174"/>
                    <a:pt x="1260" y="174"/>
                  </a:cubicBezTo>
                  <a:cubicBezTo>
                    <a:pt x="1260" y="178"/>
                    <a:pt x="1260" y="178"/>
                    <a:pt x="1260" y="178"/>
                  </a:cubicBezTo>
                  <a:cubicBezTo>
                    <a:pt x="1260" y="178"/>
                    <a:pt x="1260" y="178"/>
                    <a:pt x="1260" y="178"/>
                  </a:cubicBezTo>
                  <a:cubicBezTo>
                    <a:pt x="1261" y="179"/>
                    <a:pt x="1261" y="179"/>
                    <a:pt x="1261" y="179"/>
                  </a:cubicBezTo>
                  <a:cubicBezTo>
                    <a:pt x="1261" y="179"/>
                    <a:pt x="1261" y="179"/>
                    <a:pt x="1261" y="179"/>
                  </a:cubicBezTo>
                  <a:cubicBezTo>
                    <a:pt x="1270" y="205"/>
                    <a:pt x="1284" y="226"/>
                    <a:pt x="1303" y="246"/>
                  </a:cubicBezTo>
                  <a:cubicBezTo>
                    <a:pt x="1321" y="266"/>
                    <a:pt x="1341" y="282"/>
                    <a:pt x="1362" y="292"/>
                  </a:cubicBezTo>
                  <a:cubicBezTo>
                    <a:pt x="1363" y="293"/>
                    <a:pt x="1366" y="294"/>
                    <a:pt x="1369" y="296"/>
                  </a:cubicBezTo>
                  <a:cubicBezTo>
                    <a:pt x="1371" y="297"/>
                    <a:pt x="1376" y="300"/>
                    <a:pt x="1378" y="300"/>
                  </a:cubicBezTo>
                  <a:cubicBezTo>
                    <a:pt x="1380" y="300"/>
                    <a:pt x="1383" y="295"/>
                    <a:pt x="1383" y="293"/>
                  </a:cubicBezTo>
                  <a:cubicBezTo>
                    <a:pt x="1383" y="293"/>
                    <a:pt x="1383" y="292"/>
                    <a:pt x="1382" y="292"/>
                  </a:cubicBezTo>
                  <a:cubicBezTo>
                    <a:pt x="1382" y="291"/>
                    <a:pt x="1382" y="290"/>
                    <a:pt x="1382" y="288"/>
                  </a:cubicBezTo>
                  <a:cubicBezTo>
                    <a:pt x="1374" y="264"/>
                    <a:pt x="1361" y="242"/>
                    <a:pt x="1343" y="221"/>
                  </a:cubicBezTo>
                  <a:cubicBezTo>
                    <a:pt x="1332" y="208"/>
                    <a:pt x="1318" y="197"/>
                    <a:pt x="1303" y="186"/>
                  </a:cubicBezTo>
                  <a:cubicBezTo>
                    <a:pt x="1291" y="177"/>
                    <a:pt x="1291" y="177"/>
                    <a:pt x="1291" y="177"/>
                  </a:cubicBezTo>
                  <a:cubicBezTo>
                    <a:pt x="1303" y="177"/>
                    <a:pt x="1303" y="177"/>
                    <a:pt x="1303" y="177"/>
                  </a:cubicBezTo>
                  <a:cubicBezTo>
                    <a:pt x="1307" y="177"/>
                    <a:pt x="1311" y="177"/>
                    <a:pt x="1315" y="177"/>
                  </a:cubicBezTo>
                  <a:cubicBezTo>
                    <a:pt x="1320" y="177"/>
                    <a:pt x="1324" y="177"/>
                    <a:pt x="1328" y="177"/>
                  </a:cubicBezTo>
                  <a:cubicBezTo>
                    <a:pt x="1340" y="177"/>
                    <a:pt x="1353" y="177"/>
                    <a:pt x="1366" y="174"/>
                  </a:cubicBezTo>
                  <a:cubicBezTo>
                    <a:pt x="1372" y="173"/>
                    <a:pt x="1372" y="173"/>
                    <a:pt x="1372" y="173"/>
                  </a:cubicBezTo>
                  <a:cubicBezTo>
                    <a:pt x="1391" y="169"/>
                    <a:pt x="1413" y="165"/>
                    <a:pt x="1432" y="165"/>
                  </a:cubicBezTo>
                  <a:cubicBezTo>
                    <a:pt x="1435" y="165"/>
                    <a:pt x="1437" y="166"/>
                    <a:pt x="1439" y="167"/>
                  </a:cubicBezTo>
                  <a:cubicBezTo>
                    <a:pt x="1439" y="168"/>
                    <a:pt x="1440" y="168"/>
                    <a:pt x="1441" y="169"/>
                  </a:cubicBezTo>
                  <a:cubicBezTo>
                    <a:pt x="1442" y="169"/>
                    <a:pt x="1442" y="169"/>
                    <a:pt x="1442" y="169"/>
                  </a:cubicBezTo>
                  <a:cubicBezTo>
                    <a:pt x="1442" y="170"/>
                    <a:pt x="1442" y="170"/>
                    <a:pt x="1442" y="170"/>
                  </a:cubicBezTo>
                  <a:cubicBezTo>
                    <a:pt x="1476" y="199"/>
                    <a:pt x="1499" y="213"/>
                    <a:pt x="1540" y="227"/>
                  </a:cubicBezTo>
                  <a:cubicBezTo>
                    <a:pt x="1565" y="237"/>
                    <a:pt x="1584" y="241"/>
                    <a:pt x="1599" y="242"/>
                  </a:cubicBezTo>
                  <a:cubicBezTo>
                    <a:pt x="1599" y="241"/>
                    <a:pt x="1597" y="237"/>
                    <a:pt x="1591" y="229"/>
                  </a:cubicBezTo>
                  <a:cubicBezTo>
                    <a:pt x="1582" y="220"/>
                    <a:pt x="1567" y="208"/>
                    <a:pt x="1558" y="201"/>
                  </a:cubicBezTo>
                  <a:cubicBezTo>
                    <a:pt x="1556" y="200"/>
                    <a:pt x="1555" y="199"/>
                    <a:pt x="1553" y="198"/>
                  </a:cubicBezTo>
                  <a:cubicBezTo>
                    <a:pt x="1530" y="180"/>
                    <a:pt x="1507" y="169"/>
                    <a:pt x="1485" y="165"/>
                  </a:cubicBezTo>
                  <a:cubicBezTo>
                    <a:pt x="1460" y="160"/>
                    <a:pt x="1460" y="160"/>
                    <a:pt x="1460" y="160"/>
                  </a:cubicBezTo>
                  <a:cubicBezTo>
                    <a:pt x="1483" y="154"/>
                    <a:pt x="1483" y="154"/>
                    <a:pt x="1483" y="154"/>
                  </a:cubicBezTo>
                  <a:cubicBezTo>
                    <a:pt x="1544" y="139"/>
                    <a:pt x="1572" y="132"/>
                    <a:pt x="1576" y="132"/>
                  </a:cubicBezTo>
                  <a:cubicBezTo>
                    <a:pt x="1578" y="132"/>
                    <a:pt x="1579" y="133"/>
                    <a:pt x="1580" y="133"/>
                  </a:cubicBezTo>
                  <a:cubicBezTo>
                    <a:pt x="1581" y="134"/>
                    <a:pt x="1583" y="134"/>
                    <a:pt x="1584" y="135"/>
                  </a:cubicBezTo>
                  <a:cubicBezTo>
                    <a:pt x="1585" y="135"/>
                    <a:pt x="1585" y="135"/>
                    <a:pt x="1585" y="135"/>
                  </a:cubicBezTo>
                  <a:cubicBezTo>
                    <a:pt x="1593" y="144"/>
                    <a:pt x="1593" y="144"/>
                    <a:pt x="1593" y="144"/>
                  </a:cubicBezTo>
                  <a:cubicBezTo>
                    <a:pt x="1603" y="155"/>
                    <a:pt x="1617" y="164"/>
                    <a:pt x="1637" y="173"/>
                  </a:cubicBezTo>
                  <a:cubicBezTo>
                    <a:pt x="1662" y="183"/>
                    <a:pt x="1727" y="199"/>
                    <a:pt x="1753" y="200"/>
                  </a:cubicBezTo>
                  <a:cubicBezTo>
                    <a:pt x="1753" y="199"/>
                    <a:pt x="1753" y="199"/>
                    <a:pt x="1753" y="199"/>
                  </a:cubicBezTo>
                  <a:cubicBezTo>
                    <a:pt x="1752" y="197"/>
                    <a:pt x="1752" y="197"/>
                    <a:pt x="1752" y="197"/>
                  </a:cubicBezTo>
                  <a:cubicBezTo>
                    <a:pt x="1752" y="196"/>
                    <a:pt x="1752" y="196"/>
                    <a:pt x="1752" y="196"/>
                  </a:cubicBezTo>
                  <a:cubicBezTo>
                    <a:pt x="1752" y="196"/>
                    <a:pt x="1751" y="195"/>
                    <a:pt x="1750" y="194"/>
                  </a:cubicBezTo>
                  <a:cubicBezTo>
                    <a:pt x="1748" y="193"/>
                    <a:pt x="1748" y="193"/>
                    <a:pt x="1748" y="193"/>
                  </a:cubicBezTo>
                  <a:cubicBezTo>
                    <a:pt x="1748" y="191"/>
                    <a:pt x="1748" y="191"/>
                    <a:pt x="1748" y="191"/>
                  </a:cubicBezTo>
                  <a:cubicBezTo>
                    <a:pt x="1748" y="190"/>
                    <a:pt x="1747" y="190"/>
                    <a:pt x="1747" y="189"/>
                  </a:cubicBezTo>
                  <a:cubicBezTo>
                    <a:pt x="1715" y="164"/>
                    <a:pt x="1672" y="133"/>
                    <a:pt x="1625" y="128"/>
                  </a:cubicBezTo>
                  <a:cubicBezTo>
                    <a:pt x="1609" y="126"/>
                    <a:pt x="1609" y="126"/>
                    <a:pt x="1609" y="126"/>
                  </a:cubicBezTo>
                  <a:cubicBezTo>
                    <a:pt x="1658" y="105"/>
                    <a:pt x="1658" y="105"/>
                    <a:pt x="1658" y="105"/>
                  </a:cubicBezTo>
                  <a:lnTo>
                    <a:pt x="1664" y="105"/>
                  </a:lnTo>
                  <a:close/>
                  <a:moveTo>
                    <a:pt x="1669" y="90"/>
                  </a:moveTo>
                  <a:cubicBezTo>
                    <a:pt x="1670" y="89"/>
                    <a:pt x="1673" y="81"/>
                    <a:pt x="1675" y="75"/>
                  </a:cubicBezTo>
                  <a:cubicBezTo>
                    <a:pt x="1689" y="43"/>
                    <a:pt x="1732" y="36"/>
                    <a:pt x="1757" y="35"/>
                  </a:cubicBezTo>
                  <a:cubicBezTo>
                    <a:pt x="1764" y="33"/>
                    <a:pt x="1772" y="35"/>
                    <a:pt x="1778" y="33"/>
                  </a:cubicBezTo>
                  <a:cubicBezTo>
                    <a:pt x="1784" y="32"/>
                    <a:pt x="1784" y="32"/>
                    <a:pt x="1784" y="32"/>
                  </a:cubicBezTo>
                  <a:cubicBezTo>
                    <a:pt x="1783" y="38"/>
                    <a:pt x="1783" y="38"/>
                    <a:pt x="1783" y="38"/>
                  </a:cubicBezTo>
                  <a:cubicBezTo>
                    <a:pt x="1779" y="70"/>
                    <a:pt x="1714" y="102"/>
                    <a:pt x="1687" y="102"/>
                  </a:cubicBezTo>
                  <a:cubicBezTo>
                    <a:pt x="1680" y="102"/>
                    <a:pt x="1674" y="100"/>
                    <a:pt x="1669" y="96"/>
                  </a:cubicBezTo>
                  <a:cubicBezTo>
                    <a:pt x="1666" y="93"/>
                    <a:pt x="1666" y="93"/>
                    <a:pt x="1666" y="93"/>
                  </a:cubicBezTo>
                  <a:lnTo>
                    <a:pt x="1669" y="90"/>
                  </a:lnTo>
                  <a:close/>
                  <a:moveTo>
                    <a:pt x="121" y="96"/>
                  </a:moveTo>
                  <a:cubicBezTo>
                    <a:pt x="117" y="100"/>
                    <a:pt x="111" y="102"/>
                    <a:pt x="104" y="102"/>
                  </a:cubicBezTo>
                  <a:cubicBezTo>
                    <a:pt x="90" y="102"/>
                    <a:pt x="67" y="94"/>
                    <a:pt x="46" y="82"/>
                  </a:cubicBezTo>
                  <a:cubicBezTo>
                    <a:pt x="35" y="75"/>
                    <a:pt x="9" y="58"/>
                    <a:pt x="6" y="38"/>
                  </a:cubicBezTo>
                  <a:cubicBezTo>
                    <a:pt x="6" y="32"/>
                    <a:pt x="6" y="32"/>
                    <a:pt x="6" y="32"/>
                  </a:cubicBezTo>
                  <a:cubicBezTo>
                    <a:pt x="11" y="33"/>
                    <a:pt x="11" y="33"/>
                    <a:pt x="11" y="33"/>
                  </a:cubicBezTo>
                  <a:cubicBezTo>
                    <a:pt x="17" y="35"/>
                    <a:pt x="27" y="33"/>
                    <a:pt x="34" y="35"/>
                  </a:cubicBezTo>
                  <a:cubicBezTo>
                    <a:pt x="62" y="36"/>
                    <a:pt x="99" y="44"/>
                    <a:pt x="115" y="75"/>
                  </a:cubicBezTo>
                  <a:cubicBezTo>
                    <a:pt x="116" y="76"/>
                    <a:pt x="116" y="76"/>
                    <a:pt x="116" y="76"/>
                  </a:cubicBezTo>
                  <a:cubicBezTo>
                    <a:pt x="116" y="77"/>
                    <a:pt x="116" y="77"/>
                    <a:pt x="116" y="77"/>
                  </a:cubicBezTo>
                  <a:cubicBezTo>
                    <a:pt x="116" y="79"/>
                    <a:pt x="120" y="88"/>
                    <a:pt x="122" y="90"/>
                  </a:cubicBezTo>
                  <a:cubicBezTo>
                    <a:pt x="124" y="93"/>
                    <a:pt x="124" y="93"/>
                    <a:pt x="124" y="93"/>
                  </a:cubicBezTo>
                  <a:lnTo>
                    <a:pt x="121" y="96"/>
                  </a:lnTo>
                  <a:close/>
                  <a:moveTo>
                    <a:pt x="201" y="137"/>
                  </a:moveTo>
                  <a:cubicBezTo>
                    <a:pt x="184" y="165"/>
                    <a:pt x="90" y="190"/>
                    <a:pt x="66" y="190"/>
                  </a:cubicBezTo>
                  <a:cubicBezTo>
                    <a:pt x="61" y="190"/>
                    <a:pt x="57" y="190"/>
                    <a:pt x="55" y="188"/>
                  </a:cubicBezTo>
                  <a:cubicBezTo>
                    <a:pt x="52" y="185"/>
                    <a:pt x="52" y="185"/>
                    <a:pt x="52" y="185"/>
                  </a:cubicBezTo>
                  <a:cubicBezTo>
                    <a:pt x="55" y="182"/>
                    <a:pt x="55" y="182"/>
                    <a:pt x="55" y="182"/>
                  </a:cubicBezTo>
                  <a:cubicBezTo>
                    <a:pt x="98" y="148"/>
                    <a:pt x="144" y="131"/>
                    <a:pt x="192" y="131"/>
                  </a:cubicBezTo>
                  <a:cubicBezTo>
                    <a:pt x="204" y="131"/>
                    <a:pt x="204" y="131"/>
                    <a:pt x="204" y="131"/>
                  </a:cubicBezTo>
                  <a:lnTo>
                    <a:pt x="201" y="137"/>
                  </a:lnTo>
                  <a:close/>
                  <a:moveTo>
                    <a:pt x="257" y="113"/>
                  </a:moveTo>
                  <a:cubicBezTo>
                    <a:pt x="235" y="98"/>
                    <a:pt x="187" y="53"/>
                    <a:pt x="180" y="25"/>
                  </a:cubicBezTo>
                  <a:cubicBezTo>
                    <a:pt x="178" y="20"/>
                    <a:pt x="178" y="20"/>
                    <a:pt x="178" y="20"/>
                  </a:cubicBezTo>
                  <a:cubicBezTo>
                    <a:pt x="186" y="20"/>
                    <a:pt x="186" y="20"/>
                    <a:pt x="186" y="20"/>
                  </a:cubicBezTo>
                  <a:cubicBezTo>
                    <a:pt x="187" y="21"/>
                    <a:pt x="187" y="21"/>
                    <a:pt x="187" y="21"/>
                  </a:cubicBezTo>
                  <a:cubicBezTo>
                    <a:pt x="190" y="23"/>
                    <a:pt x="193" y="25"/>
                    <a:pt x="196" y="27"/>
                  </a:cubicBezTo>
                  <a:cubicBezTo>
                    <a:pt x="226" y="48"/>
                    <a:pt x="254" y="67"/>
                    <a:pt x="263" y="108"/>
                  </a:cubicBezTo>
                  <a:cubicBezTo>
                    <a:pt x="265" y="118"/>
                    <a:pt x="265" y="118"/>
                    <a:pt x="265" y="118"/>
                  </a:cubicBezTo>
                  <a:lnTo>
                    <a:pt x="257" y="113"/>
                  </a:lnTo>
                  <a:close/>
                  <a:moveTo>
                    <a:pt x="343" y="172"/>
                  </a:moveTo>
                  <a:cubicBezTo>
                    <a:pt x="311" y="203"/>
                    <a:pt x="247" y="224"/>
                    <a:pt x="212" y="233"/>
                  </a:cubicBezTo>
                  <a:cubicBezTo>
                    <a:pt x="206" y="235"/>
                    <a:pt x="206" y="235"/>
                    <a:pt x="206" y="235"/>
                  </a:cubicBezTo>
                  <a:cubicBezTo>
                    <a:pt x="206" y="225"/>
                    <a:pt x="206" y="225"/>
                    <a:pt x="206" y="225"/>
                  </a:cubicBezTo>
                  <a:cubicBezTo>
                    <a:pt x="208" y="224"/>
                    <a:pt x="208" y="224"/>
                    <a:pt x="208" y="224"/>
                  </a:cubicBezTo>
                  <a:cubicBezTo>
                    <a:pt x="237" y="194"/>
                    <a:pt x="288" y="165"/>
                    <a:pt x="336" y="165"/>
                  </a:cubicBezTo>
                  <a:cubicBezTo>
                    <a:pt x="350" y="165"/>
                    <a:pt x="350" y="165"/>
                    <a:pt x="350" y="165"/>
                  </a:cubicBezTo>
                  <a:lnTo>
                    <a:pt x="343" y="172"/>
                  </a:lnTo>
                  <a:close/>
                  <a:moveTo>
                    <a:pt x="417" y="154"/>
                  </a:moveTo>
                  <a:cubicBezTo>
                    <a:pt x="391" y="149"/>
                    <a:pt x="334" y="82"/>
                    <a:pt x="330" y="57"/>
                  </a:cubicBezTo>
                  <a:cubicBezTo>
                    <a:pt x="328" y="50"/>
                    <a:pt x="328" y="50"/>
                    <a:pt x="328" y="50"/>
                  </a:cubicBezTo>
                  <a:cubicBezTo>
                    <a:pt x="335" y="53"/>
                    <a:pt x="335" y="53"/>
                    <a:pt x="335" y="53"/>
                  </a:cubicBezTo>
                  <a:cubicBezTo>
                    <a:pt x="389" y="74"/>
                    <a:pt x="415" y="103"/>
                    <a:pt x="421" y="149"/>
                  </a:cubicBezTo>
                  <a:cubicBezTo>
                    <a:pt x="422" y="155"/>
                    <a:pt x="422" y="155"/>
                    <a:pt x="422" y="155"/>
                  </a:cubicBezTo>
                  <a:lnTo>
                    <a:pt x="417" y="154"/>
                  </a:lnTo>
                  <a:close/>
                  <a:moveTo>
                    <a:pt x="523" y="182"/>
                  </a:moveTo>
                  <a:cubicBezTo>
                    <a:pt x="523" y="187"/>
                    <a:pt x="523" y="190"/>
                    <a:pt x="521" y="193"/>
                  </a:cubicBezTo>
                  <a:cubicBezTo>
                    <a:pt x="503" y="227"/>
                    <a:pt x="459" y="274"/>
                    <a:pt x="420" y="290"/>
                  </a:cubicBezTo>
                  <a:cubicBezTo>
                    <a:pt x="413" y="293"/>
                    <a:pt x="413" y="293"/>
                    <a:pt x="413" y="293"/>
                  </a:cubicBezTo>
                  <a:cubicBezTo>
                    <a:pt x="415" y="285"/>
                    <a:pt x="415" y="285"/>
                    <a:pt x="415" y="285"/>
                  </a:cubicBezTo>
                  <a:cubicBezTo>
                    <a:pt x="426" y="238"/>
                    <a:pt x="473" y="189"/>
                    <a:pt x="518" y="178"/>
                  </a:cubicBezTo>
                  <a:cubicBezTo>
                    <a:pt x="523" y="177"/>
                    <a:pt x="523" y="177"/>
                    <a:pt x="523" y="177"/>
                  </a:cubicBezTo>
                  <a:lnTo>
                    <a:pt x="523" y="182"/>
                  </a:lnTo>
                  <a:close/>
                  <a:moveTo>
                    <a:pt x="570" y="151"/>
                  </a:moveTo>
                  <a:cubicBezTo>
                    <a:pt x="569" y="150"/>
                    <a:pt x="467" y="97"/>
                    <a:pt x="467" y="67"/>
                  </a:cubicBezTo>
                  <a:cubicBezTo>
                    <a:pt x="467" y="60"/>
                    <a:pt x="467" y="60"/>
                    <a:pt x="467" y="60"/>
                  </a:cubicBezTo>
                  <a:cubicBezTo>
                    <a:pt x="472" y="60"/>
                    <a:pt x="472" y="60"/>
                    <a:pt x="472" y="60"/>
                  </a:cubicBezTo>
                  <a:cubicBezTo>
                    <a:pt x="472" y="60"/>
                    <a:pt x="472" y="60"/>
                    <a:pt x="473" y="60"/>
                  </a:cubicBezTo>
                  <a:cubicBezTo>
                    <a:pt x="474" y="60"/>
                    <a:pt x="476" y="59"/>
                    <a:pt x="477" y="59"/>
                  </a:cubicBezTo>
                  <a:cubicBezTo>
                    <a:pt x="510" y="59"/>
                    <a:pt x="571" y="113"/>
                    <a:pt x="576" y="146"/>
                  </a:cubicBezTo>
                  <a:cubicBezTo>
                    <a:pt x="577" y="154"/>
                    <a:pt x="577" y="154"/>
                    <a:pt x="577" y="154"/>
                  </a:cubicBezTo>
                  <a:lnTo>
                    <a:pt x="570" y="151"/>
                  </a:lnTo>
                  <a:close/>
                  <a:moveTo>
                    <a:pt x="692" y="161"/>
                  </a:moveTo>
                  <a:cubicBezTo>
                    <a:pt x="688" y="190"/>
                    <a:pt x="639" y="251"/>
                    <a:pt x="612" y="267"/>
                  </a:cubicBezTo>
                  <a:cubicBezTo>
                    <a:pt x="602" y="272"/>
                    <a:pt x="602" y="272"/>
                    <a:pt x="602" y="272"/>
                  </a:cubicBezTo>
                  <a:cubicBezTo>
                    <a:pt x="607" y="258"/>
                    <a:pt x="607" y="258"/>
                    <a:pt x="607" y="258"/>
                  </a:cubicBezTo>
                  <a:cubicBezTo>
                    <a:pt x="616" y="233"/>
                    <a:pt x="623" y="211"/>
                    <a:pt x="643" y="190"/>
                  </a:cubicBezTo>
                  <a:cubicBezTo>
                    <a:pt x="646" y="187"/>
                    <a:pt x="646" y="187"/>
                    <a:pt x="646" y="187"/>
                  </a:cubicBezTo>
                  <a:cubicBezTo>
                    <a:pt x="656" y="177"/>
                    <a:pt x="672" y="161"/>
                    <a:pt x="687" y="157"/>
                  </a:cubicBezTo>
                  <a:cubicBezTo>
                    <a:pt x="693" y="155"/>
                    <a:pt x="693" y="155"/>
                    <a:pt x="693" y="155"/>
                  </a:cubicBezTo>
                  <a:lnTo>
                    <a:pt x="692" y="161"/>
                  </a:lnTo>
                  <a:close/>
                  <a:moveTo>
                    <a:pt x="740" y="131"/>
                  </a:moveTo>
                  <a:cubicBezTo>
                    <a:pt x="698" y="126"/>
                    <a:pt x="626" y="95"/>
                    <a:pt x="601" y="63"/>
                  </a:cubicBezTo>
                  <a:cubicBezTo>
                    <a:pt x="596" y="56"/>
                    <a:pt x="596" y="56"/>
                    <a:pt x="596" y="56"/>
                  </a:cubicBezTo>
                  <a:cubicBezTo>
                    <a:pt x="611" y="57"/>
                    <a:pt x="611" y="57"/>
                    <a:pt x="611" y="57"/>
                  </a:cubicBezTo>
                  <a:cubicBezTo>
                    <a:pt x="630" y="62"/>
                    <a:pt x="653" y="68"/>
                    <a:pt x="655" y="69"/>
                  </a:cubicBezTo>
                  <a:cubicBezTo>
                    <a:pt x="657" y="69"/>
                    <a:pt x="657" y="69"/>
                    <a:pt x="657" y="69"/>
                  </a:cubicBezTo>
                  <a:cubicBezTo>
                    <a:pt x="683" y="76"/>
                    <a:pt x="737" y="92"/>
                    <a:pt x="745" y="126"/>
                  </a:cubicBezTo>
                  <a:cubicBezTo>
                    <a:pt x="746" y="131"/>
                    <a:pt x="746" y="131"/>
                    <a:pt x="746" y="131"/>
                  </a:cubicBezTo>
                  <a:lnTo>
                    <a:pt x="740" y="131"/>
                  </a:lnTo>
                  <a:close/>
                  <a:moveTo>
                    <a:pt x="824" y="136"/>
                  </a:moveTo>
                  <a:cubicBezTo>
                    <a:pt x="824" y="164"/>
                    <a:pt x="782" y="224"/>
                    <a:pt x="759" y="240"/>
                  </a:cubicBezTo>
                  <a:cubicBezTo>
                    <a:pt x="749" y="247"/>
                    <a:pt x="749" y="247"/>
                    <a:pt x="749" y="247"/>
                  </a:cubicBezTo>
                  <a:cubicBezTo>
                    <a:pt x="749" y="235"/>
                    <a:pt x="749" y="235"/>
                    <a:pt x="749" y="235"/>
                  </a:cubicBezTo>
                  <a:cubicBezTo>
                    <a:pt x="749" y="202"/>
                    <a:pt x="784" y="144"/>
                    <a:pt x="819" y="132"/>
                  </a:cubicBezTo>
                  <a:cubicBezTo>
                    <a:pt x="824" y="131"/>
                    <a:pt x="824" y="131"/>
                    <a:pt x="824" y="131"/>
                  </a:cubicBezTo>
                  <a:lnTo>
                    <a:pt x="824" y="136"/>
                  </a:lnTo>
                  <a:close/>
                  <a:moveTo>
                    <a:pt x="846" y="106"/>
                  </a:moveTo>
                  <a:cubicBezTo>
                    <a:pt x="839" y="106"/>
                    <a:pt x="839" y="106"/>
                    <a:pt x="839" y="106"/>
                  </a:cubicBezTo>
                  <a:cubicBezTo>
                    <a:pt x="816" y="106"/>
                    <a:pt x="758" y="76"/>
                    <a:pt x="750" y="52"/>
                  </a:cubicBezTo>
                  <a:cubicBezTo>
                    <a:pt x="749" y="47"/>
                    <a:pt x="749" y="47"/>
                    <a:pt x="749" y="47"/>
                  </a:cubicBezTo>
                  <a:cubicBezTo>
                    <a:pt x="754" y="47"/>
                    <a:pt x="754" y="47"/>
                    <a:pt x="754" y="47"/>
                  </a:cubicBezTo>
                  <a:cubicBezTo>
                    <a:pt x="776" y="47"/>
                    <a:pt x="846" y="70"/>
                    <a:pt x="846" y="102"/>
                  </a:cubicBezTo>
                  <a:lnTo>
                    <a:pt x="846" y="106"/>
                  </a:lnTo>
                  <a:close/>
                  <a:moveTo>
                    <a:pt x="950" y="106"/>
                  </a:moveTo>
                  <a:cubicBezTo>
                    <a:pt x="942" y="106"/>
                    <a:pt x="942" y="106"/>
                    <a:pt x="942" y="106"/>
                  </a:cubicBezTo>
                  <a:cubicBezTo>
                    <a:pt x="944" y="101"/>
                    <a:pt x="944" y="101"/>
                    <a:pt x="944" y="101"/>
                  </a:cubicBezTo>
                  <a:cubicBezTo>
                    <a:pt x="954" y="67"/>
                    <a:pt x="997" y="57"/>
                    <a:pt x="1028" y="49"/>
                  </a:cubicBezTo>
                  <a:cubicBezTo>
                    <a:pt x="1042" y="45"/>
                    <a:pt x="1042" y="45"/>
                    <a:pt x="1042" y="45"/>
                  </a:cubicBezTo>
                  <a:cubicBezTo>
                    <a:pt x="1039" y="52"/>
                    <a:pt x="1039" y="52"/>
                    <a:pt x="1039" y="52"/>
                  </a:cubicBezTo>
                  <a:cubicBezTo>
                    <a:pt x="1030" y="78"/>
                    <a:pt x="975" y="106"/>
                    <a:pt x="950" y="106"/>
                  </a:cubicBezTo>
                  <a:close/>
                  <a:moveTo>
                    <a:pt x="1042" y="235"/>
                  </a:moveTo>
                  <a:cubicBezTo>
                    <a:pt x="1042" y="247"/>
                    <a:pt x="1042" y="247"/>
                    <a:pt x="1042" y="247"/>
                  </a:cubicBezTo>
                  <a:cubicBezTo>
                    <a:pt x="1032" y="240"/>
                    <a:pt x="1032" y="240"/>
                    <a:pt x="1032" y="240"/>
                  </a:cubicBezTo>
                  <a:cubicBezTo>
                    <a:pt x="1011" y="225"/>
                    <a:pt x="966" y="169"/>
                    <a:pt x="966" y="140"/>
                  </a:cubicBezTo>
                  <a:cubicBezTo>
                    <a:pt x="966" y="131"/>
                    <a:pt x="966" y="131"/>
                    <a:pt x="966" y="131"/>
                  </a:cubicBezTo>
                  <a:cubicBezTo>
                    <a:pt x="972" y="132"/>
                    <a:pt x="972" y="132"/>
                    <a:pt x="972" y="132"/>
                  </a:cubicBezTo>
                  <a:cubicBezTo>
                    <a:pt x="1007" y="144"/>
                    <a:pt x="1042" y="202"/>
                    <a:pt x="1042" y="235"/>
                  </a:cubicBezTo>
                  <a:close/>
                  <a:moveTo>
                    <a:pt x="1050" y="131"/>
                  </a:moveTo>
                  <a:cubicBezTo>
                    <a:pt x="1044" y="132"/>
                    <a:pt x="1044" y="132"/>
                    <a:pt x="1044" y="132"/>
                  </a:cubicBezTo>
                  <a:cubicBezTo>
                    <a:pt x="1045" y="126"/>
                    <a:pt x="1045" y="126"/>
                    <a:pt x="1045" y="126"/>
                  </a:cubicBezTo>
                  <a:cubicBezTo>
                    <a:pt x="1049" y="91"/>
                    <a:pt x="1107" y="75"/>
                    <a:pt x="1133" y="69"/>
                  </a:cubicBezTo>
                  <a:cubicBezTo>
                    <a:pt x="1142" y="64"/>
                    <a:pt x="1180" y="56"/>
                    <a:pt x="1186" y="56"/>
                  </a:cubicBezTo>
                  <a:cubicBezTo>
                    <a:pt x="1191" y="56"/>
                    <a:pt x="1191" y="56"/>
                    <a:pt x="1191" y="56"/>
                  </a:cubicBezTo>
                  <a:cubicBezTo>
                    <a:pt x="1189" y="62"/>
                    <a:pt x="1189" y="62"/>
                    <a:pt x="1189" y="62"/>
                  </a:cubicBezTo>
                  <a:cubicBezTo>
                    <a:pt x="1188" y="67"/>
                    <a:pt x="1179" y="75"/>
                    <a:pt x="1174" y="78"/>
                  </a:cubicBezTo>
                  <a:cubicBezTo>
                    <a:pt x="1137" y="106"/>
                    <a:pt x="1096" y="124"/>
                    <a:pt x="1050" y="131"/>
                  </a:cubicBezTo>
                  <a:close/>
                  <a:moveTo>
                    <a:pt x="1148" y="190"/>
                  </a:moveTo>
                  <a:cubicBezTo>
                    <a:pt x="1165" y="209"/>
                    <a:pt x="1176" y="233"/>
                    <a:pt x="1184" y="262"/>
                  </a:cubicBezTo>
                  <a:cubicBezTo>
                    <a:pt x="1186" y="272"/>
                    <a:pt x="1186" y="272"/>
                    <a:pt x="1186" y="272"/>
                  </a:cubicBezTo>
                  <a:cubicBezTo>
                    <a:pt x="1178" y="267"/>
                    <a:pt x="1178" y="267"/>
                    <a:pt x="1178" y="267"/>
                  </a:cubicBezTo>
                  <a:cubicBezTo>
                    <a:pt x="1153" y="253"/>
                    <a:pt x="1099" y="192"/>
                    <a:pt x="1099" y="161"/>
                  </a:cubicBezTo>
                  <a:cubicBezTo>
                    <a:pt x="1099" y="155"/>
                    <a:pt x="1099" y="155"/>
                    <a:pt x="1099" y="155"/>
                  </a:cubicBezTo>
                  <a:cubicBezTo>
                    <a:pt x="1104" y="157"/>
                    <a:pt x="1104" y="157"/>
                    <a:pt x="1104" y="157"/>
                  </a:cubicBezTo>
                  <a:cubicBezTo>
                    <a:pt x="1118" y="161"/>
                    <a:pt x="1139" y="182"/>
                    <a:pt x="1148" y="190"/>
                  </a:cubicBezTo>
                  <a:close/>
                  <a:moveTo>
                    <a:pt x="1213" y="153"/>
                  </a:moveTo>
                  <a:cubicBezTo>
                    <a:pt x="1214" y="146"/>
                    <a:pt x="1214" y="146"/>
                    <a:pt x="1214" y="146"/>
                  </a:cubicBezTo>
                  <a:cubicBezTo>
                    <a:pt x="1218" y="112"/>
                    <a:pt x="1283" y="59"/>
                    <a:pt x="1313" y="59"/>
                  </a:cubicBezTo>
                  <a:cubicBezTo>
                    <a:pt x="1316" y="59"/>
                    <a:pt x="1317" y="60"/>
                    <a:pt x="1319" y="60"/>
                  </a:cubicBezTo>
                  <a:cubicBezTo>
                    <a:pt x="1322" y="60"/>
                    <a:pt x="1322" y="60"/>
                    <a:pt x="1322" y="60"/>
                  </a:cubicBezTo>
                  <a:cubicBezTo>
                    <a:pt x="1322" y="67"/>
                    <a:pt x="1322" y="67"/>
                    <a:pt x="1322" y="67"/>
                  </a:cubicBezTo>
                  <a:cubicBezTo>
                    <a:pt x="1322" y="94"/>
                    <a:pt x="1238" y="145"/>
                    <a:pt x="1219" y="151"/>
                  </a:cubicBezTo>
                  <a:lnTo>
                    <a:pt x="1213" y="153"/>
                  </a:lnTo>
                  <a:close/>
                  <a:moveTo>
                    <a:pt x="1376" y="285"/>
                  </a:moveTo>
                  <a:cubicBezTo>
                    <a:pt x="1378" y="294"/>
                    <a:pt x="1378" y="294"/>
                    <a:pt x="1378" y="294"/>
                  </a:cubicBezTo>
                  <a:cubicBezTo>
                    <a:pt x="1370" y="290"/>
                    <a:pt x="1370" y="290"/>
                    <a:pt x="1370" y="290"/>
                  </a:cubicBezTo>
                  <a:cubicBezTo>
                    <a:pt x="1326" y="270"/>
                    <a:pt x="1289" y="231"/>
                    <a:pt x="1267" y="184"/>
                  </a:cubicBezTo>
                  <a:cubicBezTo>
                    <a:pt x="1263" y="176"/>
                    <a:pt x="1263" y="176"/>
                    <a:pt x="1263" y="176"/>
                  </a:cubicBezTo>
                  <a:cubicBezTo>
                    <a:pt x="1272" y="178"/>
                    <a:pt x="1272" y="178"/>
                    <a:pt x="1272" y="178"/>
                  </a:cubicBezTo>
                  <a:cubicBezTo>
                    <a:pt x="1317" y="189"/>
                    <a:pt x="1365" y="238"/>
                    <a:pt x="1376" y="285"/>
                  </a:cubicBezTo>
                  <a:close/>
                  <a:moveTo>
                    <a:pt x="1367" y="155"/>
                  </a:moveTo>
                  <a:cubicBezTo>
                    <a:pt x="1368" y="149"/>
                    <a:pt x="1368" y="149"/>
                    <a:pt x="1368" y="149"/>
                  </a:cubicBezTo>
                  <a:cubicBezTo>
                    <a:pt x="1375" y="91"/>
                    <a:pt x="1414" y="69"/>
                    <a:pt x="1454" y="53"/>
                  </a:cubicBezTo>
                  <a:cubicBezTo>
                    <a:pt x="1461" y="50"/>
                    <a:pt x="1461" y="50"/>
                    <a:pt x="1461" y="50"/>
                  </a:cubicBezTo>
                  <a:cubicBezTo>
                    <a:pt x="1460" y="57"/>
                    <a:pt x="1460" y="57"/>
                    <a:pt x="1460" y="57"/>
                  </a:cubicBezTo>
                  <a:cubicBezTo>
                    <a:pt x="1456" y="82"/>
                    <a:pt x="1399" y="149"/>
                    <a:pt x="1373" y="154"/>
                  </a:cubicBezTo>
                  <a:lnTo>
                    <a:pt x="1367" y="155"/>
                  </a:lnTo>
                  <a:close/>
                  <a:moveTo>
                    <a:pt x="1579" y="221"/>
                  </a:moveTo>
                  <a:cubicBezTo>
                    <a:pt x="1586" y="226"/>
                    <a:pt x="1586" y="226"/>
                    <a:pt x="1586" y="226"/>
                  </a:cubicBezTo>
                  <a:cubicBezTo>
                    <a:pt x="1581" y="234"/>
                    <a:pt x="1581" y="234"/>
                    <a:pt x="1581" y="234"/>
                  </a:cubicBezTo>
                  <a:cubicBezTo>
                    <a:pt x="1578" y="233"/>
                    <a:pt x="1578" y="233"/>
                    <a:pt x="1578" y="233"/>
                  </a:cubicBezTo>
                  <a:cubicBezTo>
                    <a:pt x="1534" y="221"/>
                    <a:pt x="1473" y="201"/>
                    <a:pt x="1447" y="171"/>
                  </a:cubicBezTo>
                  <a:cubicBezTo>
                    <a:pt x="1442" y="165"/>
                    <a:pt x="1442" y="165"/>
                    <a:pt x="1442" y="165"/>
                  </a:cubicBezTo>
                  <a:cubicBezTo>
                    <a:pt x="1455" y="165"/>
                    <a:pt x="1455" y="165"/>
                    <a:pt x="1455" y="165"/>
                  </a:cubicBezTo>
                  <a:cubicBezTo>
                    <a:pt x="1504" y="165"/>
                    <a:pt x="1542" y="193"/>
                    <a:pt x="1579" y="221"/>
                  </a:cubicBezTo>
                  <a:close/>
                  <a:moveTo>
                    <a:pt x="1526" y="118"/>
                  </a:moveTo>
                  <a:cubicBezTo>
                    <a:pt x="1528" y="108"/>
                    <a:pt x="1528" y="108"/>
                    <a:pt x="1528" y="108"/>
                  </a:cubicBezTo>
                  <a:cubicBezTo>
                    <a:pt x="1534" y="68"/>
                    <a:pt x="1562" y="48"/>
                    <a:pt x="1592" y="28"/>
                  </a:cubicBezTo>
                  <a:cubicBezTo>
                    <a:pt x="1596" y="25"/>
                    <a:pt x="1599" y="23"/>
                    <a:pt x="1602" y="21"/>
                  </a:cubicBezTo>
                  <a:cubicBezTo>
                    <a:pt x="1603" y="20"/>
                    <a:pt x="1603" y="20"/>
                    <a:pt x="1603" y="20"/>
                  </a:cubicBezTo>
                  <a:cubicBezTo>
                    <a:pt x="1613" y="20"/>
                    <a:pt x="1613" y="20"/>
                    <a:pt x="1613" y="20"/>
                  </a:cubicBezTo>
                  <a:cubicBezTo>
                    <a:pt x="1611" y="25"/>
                    <a:pt x="1611" y="25"/>
                    <a:pt x="1611" y="25"/>
                  </a:cubicBezTo>
                  <a:cubicBezTo>
                    <a:pt x="1604" y="51"/>
                    <a:pt x="1556" y="98"/>
                    <a:pt x="1534" y="113"/>
                  </a:cubicBezTo>
                  <a:lnTo>
                    <a:pt x="1526" y="118"/>
                  </a:lnTo>
                  <a:close/>
                  <a:moveTo>
                    <a:pt x="1734" y="182"/>
                  </a:moveTo>
                  <a:cubicBezTo>
                    <a:pt x="1738" y="185"/>
                    <a:pt x="1738" y="185"/>
                    <a:pt x="1738" y="185"/>
                  </a:cubicBezTo>
                  <a:cubicBezTo>
                    <a:pt x="1735" y="188"/>
                    <a:pt x="1735" y="188"/>
                    <a:pt x="1735" y="188"/>
                  </a:cubicBezTo>
                  <a:cubicBezTo>
                    <a:pt x="1732" y="190"/>
                    <a:pt x="1728" y="190"/>
                    <a:pt x="1725" y="190"/>
                  </a:cubicBezTo>
                  <a:cubicBezTo>
                    <a:pt x="1723" y="190"/>
                    <a:pt x="1721" y="190"/>
                    <a:pt x="1719" y="190"/>
                  </a:cubicBezTo>
                  <a:cubicBezTo>
                    <a:pt x="1717" y="189"/>
                    <a:pt x="1716" y="189"/>
                    <a:pt x="1714" y="189"/>
                  </a:cubicBezTo>
                  <a:cubicBezTo>
                    <a:pt x="1713" y="189"/>
                    <a:pt x="1713" y="189"/>
                    <a:pt x="1713" y="189"/>
                  </a:cubicBezTo>
                  <a:cubicBezTo>
                    <a:pt x="1709" y="188"/>
                    <a:pt x="1706" y="187"/>
                    <a:pt x="1702" y="186"/>
                  </a:cubicBezTo>
                  <a:cubicBezTo>
                    <a:pt x="1663" y="178"/>
                    <a:pt x="1619" y="168"/>
                    <a:pt x="1590" y="138"/>
                  </a:cubicBezTo>
                  <a:cubicBezTo>
                    <a:pt x="1583" y="131"/>
                    <a:pt x="1583" y="131"/>
                    <a:pt x="1583" y="131"/>
                  </a:cubicBezTo>
                  <a:cubicBezTo>
                    <a:pt x="1598" y="131"/>
                    <a:pt x="1598" y="131"/>
                    <a:pt x="1598" y="131"/>
                  </a:cubicBezTo>
                  <a:cubicBezTo>
                    <a:pt x="1646" y="131"/>
                    <a:pt x="1692" y="148"/>
                    <a:pt x="173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sp>
          <p:nvSpPr>
            <p:cNvPr id="17" name="稻壳儿春秋广告/盗版必究        原创来源：http://chn.docer.com/works?userid=199329941#!/work_time"/>
            <p:cNvSpPr>
              <a:spLocks noEditPoints="1"/>
            </p:cNvSpPr>
            <p:nvPr/>
          </p:nvSpPr>
          <p:spPr bwMode="auto">
            <a:xfrm>
              <a:off x="5122" y="1082"/>
              <a:ext cx="568" cy="489"/>
            </a:xfrm>
            <a:custGeom>
              <a:avLst/>
              <a:gdLst>
                <a:gd name="T0" fmla="*/ 60 w 271"/>
                <a:gd name="T1" fmla="*/ 70 h 232"/>
                <a:gd name="T2" fmla="*/ 161 w 271"/>
                <a:gd name="T3" fmla="*/ 7 h 232"/>
                <a:gd name="T4" fmla="*/ 235 w 271"/>
                <a:gd name="T5" fmla="*/ 102 h 232"/>
                <a:gd name="T6" fmla="*/ 259 w 271"/>
                <a:gd name="T7" fmla="*/ 175 h 232"/>
                <a:gd name="T8" fmla="*/ 185 w 271"/>
                <a:gd name="T9" fmla="*/ 209 h 232"/>
                <a:gd name="T10" fmla="*/ 90 w 271"/>
                <a:gd name="T11" fmla="*/ 223 h 232"/>
                <a:gd name="T12" fmla="*/ 3 w 271"/>
                <a:gd name="T13" fmla="*/ 131 h 232"/>
                <a:gd name="T14" fmla="*/ 138 w 271"/>
                <a:gd name="T15" fmla="*/ 128 h 232"/>
                <a:gd name="T16" fmla="*/ 137 w 271"/>
                <a:gd name="T17" fmla="*/ 166 h 232"/>
                <a:gd name="T18" fmla="*/ 126 w 271"/>
                <a:gd name="T19" fmla="*/ 112 h 232"/>
                <a:gd name="T20" fmla="*/ 113 w 271"/>
                <a:gd name="T21" fmla="*/ 163 h 232"/>
                <a:gd name="T22" fmla="*/ 126 w 271"/>
                <a:gd name="T23" fmla="*/ 111 h 232"/>
                <a:gd name="T24" fmla="*/ 47 w 271"/>
                <a:gd name="T25" fmla="*/ 147 h 232"/>
                <a:gd name="T26" fmla="*/ 71 w 271"/>
                <a:gd name="T27" fmla="*/ 75 h 232"/>
                <a:gd name="T28" fmla="*/ 9 w 271"/>
                <a:gd name="T29" fmla="*/ 131 h 232"/>
                <a:gd name="T30" fmla="*/ 85 w 271"/>
                <a:gd name="T31" fmla="*/ 217 h 232"/>
                <a:gd name="T32" fmla="*/ 123 w 271"/>
                <a:gd name="T33" fmla="*/ 214 h 232"/>
                <a:gd name="T34" fmla="*/ 99 w 271"/>
                <a:gd name="T35" fmla="*/ 36 h 232"/>
                <a:gd name="T36" fmla="*/ 184 w 271"/>
                <a:gd name="T37" fmla="*/ 85 h 232"/>
                <a:gd name="T38" fmla="*/ 207 w 271"/>
                <a:gd name="T39" fmla="*/ 164 h 232"/>
                <a:gd name="T40" fmla="*/ 195 w 271"/>
                <a:gd name="T41" fmla="*/ 191 h 232"/>
                <a:gd name="T42" fmla="*/ 265 w 271"/>
                <a:gd name="T43" fmla="*/ 158 h 232"/>
                <a:gd name="T44" fmla="*/ 211 w 271"/>
                <a:gd name="T45" fmla="*/ 55 h 232"/>
                <a:gd name="T46" fmla="*/ 99 w 271"/>
                <a:gd name="T47" fmla="*/ 36 h 232"/>
                <a:gd name="T48" fmla="*/ 134 w 271"/>
                <a:gd name="T49" fmla="*/ 194 h 232"/>
                <a:gd name="T50" fmla="*/ 86 w 271"/>
                <a:gd name="T51" fmla="*/ 120 h 232"/>
                <a:gd name="T52" fmla="*/ 177 w 271"/>
                <a:gd name="T53" fmla="*/ 121 h 232"/>
                <a:gd name="T54" fmla="*/ 126 w 271"/>
                <a:gd name="T55" fmla="*/ 182 h 232"/>
                <a:gd name="T56" fmla="*/ 104 w 271"/>
                <a:gd name="T57" fmla="*/ 114 h 232"/>
                <a:gd name="T58" fmla="*/ 163 w 271"/>
                <a:gd name="T59" fmla="*/ 148 h 232"/>
                <a:gd name="T60" fmla="*/ 123 w 271"/>
                <a:gd name="T61" fmla="*/ 172 h 232"/>
                <a:gd name="T62" fmla="*/ 166 w 271"/>
                <a:gd name="T63" fmla="*/ 156 h 232"/>
                <a:gd name="T64" fmla="*/ 103 w 271"/>
                <a:gd name="T65" fmla="*/ 102 h 232"/>
                <a:gd name="T66" fmla="*/ 141 w 271"/>
                <a:gd name="T67" fmla="*/ 191 h 232"/>
                <a:gd name="T68" fmla="*/ 179 w 271"/>
                <a:gd name="T69" fmla="*/ 171 h 232"/>
                <a:gd name="T70" fmla="*/ 188 w 271"/>
                <a:gd name="T71" fmla="*/ 126 h 232"/>
                <a:gd name="T72" fmla="*/ 140 w 271"/>
                <a:gd name="T73" fmla="*/ 72 h 232"/>
                <a:gd name="T74" fmla="*/ 64 w 271"/>
                <a:gd name="T75" fmla="*/ 134 h 232"/>
                <a:gd name="T76" fmla="*/ 113 w 271"/>
                <a:gd name="T77" fmla="*/ 198 h 232"/>
                <a:gd name="T78" fmla="*/ 171 w 271"/>
                <a:gd name="T79" fmla="*/ 191 h 232"/>
                <a:gd name="T80" fmla="*/ 221 w 271"/>
                <a:gd name="T81" fmla="*/ 130 h 232"/>
                <a:gd name="T82" fmla="*/ 148 w 271"/>
                <a:gd name="T83" fmla="*/ 56 h 232"/>
                <a:gd name="T84" fmla="*/ 95 w 271"/>
                <a:gd name="T85" fmla="*/ 67 h 232"/>
                <a:gd name="T86" fmla="*/ 186 w 271"/>
                <a:gd name="T87" fmla="*/ 105 h 232"/>
                <a:gd name="T88" fmla="*/ 189 w 271"/>
                <a:gd name="T89" fmla="*/ 160 h 232"/>
                <a:gd name="T90" fmla="*/ 59 w 271"/>
                <a:gd name="T91" fmla="*/ 197 h 232"/>
                <a:gd name="T92" fmla="*/ 58 w 271"/>
                <a:gd name="T93" fmla="*/ 146 h 232"/>
                <a:gd name="T94" fmla="*/ 121 w 271"/>
                <a:gd name="T95" fmla="*/ 141 h 232"/>
                <a:gd name="T96" fmla="*/ 129 w 271"/>
                <a:gd name="T97" fmla="*/ 13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1" h="232">
                  <a:moveTo>
                    <a:pt x="25" y="84"/>
                  </a:moveTo>
                  <a:cubicBezTo>
                    <a:pt x="29" y="78"/>
                    <a:pt x="37" y="72"/>
                    <a:pt x="49" y="72"/>
                  </a:cubicBezTo>
                  <a:cubicBezTo>
                    <a:pt x="53" y="71"/>
                    <a:pt x="56" y="71"/>
                    <a:pt x="60" y="70"/>
                  </a:cubicBezTo>
                  <a:cubicBezTo>
                    <a:pt x="68" y="69"/>
                    <a:pt x="74" y="65"/>
                    <a:pt x="78" y="57"/>
                  </a:cubicBezTo>
                  <a:cubicBezTo>
                    <a:pt x="87" y="42"/>
                    <a:pt x="96" y="27"/>
                    <a:pt x="110" y="16"/>
                  </a:cubicBezTo>
                  <a:cubicBezTo>
                    <a:pt x="126" y="4"/>
                    <a:pt x="143" y="0"/>
                    <a:pt x="161" y="7"/>
                  </a:cubicBezTo>
                  <a:cubicBezTo>
                    <a:pt x="173" y="11"/>
                    <a:pt x="185" y="15"/>
                    <a:pt x="197" y="21"/>
                  </a:cubicBezTo>
                  <a:cubicBezTo>
                    <a:pt x="210" y="29"/>
                    <a:pt x="219" y="41"/>
                    <a:pt x="217" y="57"/>
                  </a:cubicBezTo>
                  <a:cubicBezTo>
                    <a:pt x="213" y="76"/>
                    <a:pt x="222" y="90"/>
                    <a:pt x="235" y="102"/>
                  </a:cubicBezTo>
                  <a:cubicBezTo>
                    <a:pt x="241" y="107"/>
                    <a:pt x="246" y="112"/>
                    <a:pt x="251" y="117"/>
                  </a:cubicBezTo>
                  <a:cubicBezTo>
                    <a:pt x="264" y="128"/>
                    <a:pt x="269" y="143"/>
                    <a:pt x="270" y="159"/>
                  </a:cubicBezTo>
                  <a:cubicBezTo>
                    <a:pt x="271" y="167"/>
                    <a:pt x="267" y="173"/>
                    <a:pt x="259" y="175"/>
                  </a:cubicBezTo>
                  <a:cubicBezTo>
                    <a:pt x="254" y="177"/>
                    <a:pt x="248" y="178"/>
                    <a:pt x="243" y="179"/>
                  </a:cubicBezTo>
                  <a:cubicBezTo>
                    <a:pt x="223" y="183"/>
                    <a:pt x="204" y="189"/>
                    <a:pt x="190" y="205"/>
                  </a:cubicBezTo>
                  <a:cubicBezTo>
                    <a:pt x="189" y="206"/>
                    <a:pt x="187" y="208"/>
                    <a:pt x="185" y="209"/>
                  </a:cubicBezTo>
                  <a:cubicBezTo>
                    <a:pt x="174" y="212"/>
                    <a:pt x="164" y="217"/>
                    <a:pt x="158" y="227"/>
                  </a:cubicBezTo>
                  <a:cubicBezTo>
                    <a:pt x="155" y="231"/>
                    <a:pt x="151" y="232"/>
                    <a:pt x="147" y="230"/>
                  </a:cubicBezTo>
                  <a:cubicBezTo>
                    <a:pt x="128" y="225"/>
                    <a:pt x="109" y="224"/>
                    <a:pt x="90" y="223"/>
                  </a:cubicBezTo>
                  <a:cubicBezTo>
                    <a:pt x="60" y="222"/>
                    <a:pt x="35" y="209"/>
                    <a:pt x="18" y="183"/>
                  </a:cubicBezTo>
                  <a:cubicBezTo>
                    <a:pt x="15" y="178"/>
                    <a:pt x="12" y="173"/>
                    <a:pt x="9" y="168"/>
                  </a:cubicBezTo>
                  <a:cubicBezTo>
                    <a:pt x="1" y="156"/>
                    <a:pt x="0" y="144"/>
                    <a:pt x="3" y="131"/>
                  </a:cubicBezTo>
                  <a:cubicBezTo>
                    <a:pt x="8" y="116"/>
                    <a:pt x="14" y="101"/>
                    <a:pt x="25" y="84"/>
                  </a:cubicBezTo>
                  <a:moveTo>
                    <a:pt x="126" y="111"/>
                  </a:moveTo>
                  <a:cubicBezTo>
                    <a:pt x="129" y="118"/>
                    <a:pt x="132" y="123"/>
                    <a:pt x="138" y="128"/>
                  </a:cubicBezTo>
                  <a:cubicBezTo>
                    <a:pt x="149" y="137"/>
                    <a:pt x="145" y="155"/>
                    <a:pt x="131" y="158"/>
                  </a:cubicBezTo>
                  <a:cubicBezTo>
                    <a:pt x="129" y="159"/>
                    <a:pt x="126" y="158"/>
                    <a:pt x="124" y="161"/>
                  </a:cubicBezTo>
                  <a:cubicBezTo>
                    <a:pt x="127" y="165"/>
                    <a:pt x="132" y="169"/>
                    <a:pt x="137" y="166"/>
                  </a:cubicBezTo>
                  <a:cubicBezTo>
                    <a:pt x="147" y="160"/>
                    <a:pt x="154" y="150"/>
                    <a:pt x="158" y="139"/>
                  </a:cubicBezTo>
                  <a:cubicBezTo>
                    <a:pt x="159" y="137"/>
                    <a:pt x="158" y="134"/>
                    <a:pt x="157" y="132"/>
                  </a:cubicBezTo>
                  <a:cubicBezTo>
                    <a:pt x="153" y="119"/>
                    <a:pt x="141" y="111"/>
                    <a:pt x="126" y="112"/>
                  </a:cubicBezTo>
                  <a:cubicBezTo>
                    <a:pt x="118" y="108"/>
                    <a:pt x="112" y="112"/>
                    <a:pt x="108" y="118"/>
                  </a:cubicBezTo>
                  <a:cubicBezTo>
                    <a:pt x="103" y="127"/>
                    <a:pt x="97" y="136"/>
                    <a:pt x="100" y="146"/>
                  </a:cubicBezTo>
                  <a:cubicBezTo>
                    <a:pt x="102" y="152"/>
                    <a:pt x="107" y="158"/>
                    <a:pt x="113" y="163"/>
                  </a:cubicBezTo>
                  <a:cubicBezTo>
                    <a:pt x="114" y="158"/>
                    <a:pt x="112" y="153"/>
                    <a:pt x="111" y="149"/>
                  </a:cubicBezTo>
                  <a:cubicBezTo>
                    <a:pt x="106" y="137"/>
                    <a:pt x="110" y="128"/>
                    <a:pt x="118" y="120"/>
                  </a:cubicBezTo>
                  <a:cubicBezTo>
                    <a:pt x="121" y="117"/>
                    <a:pt x="124" y="115"/>
                    <a:pt x="126" y="111"/>
                  </a:cubicBezTo>
                  <a:moveTo>
                    <a:pt x="85" y="217"/>
                  </a:moveTo>
                  <a:cubicBezTo>
                    <a:pt x="84" y="217"/>
                    <a:pt x="82" y="216"/>
                    <a:pt x="81" y="216"/>
                  </a:cubicBezTo>
                  <a:cubicBezTo>
                    <a:pt x="55" y="211"/>
                    <a:pt x="31" y="180"/>
                    <a:pt x="47" y="147"/>
                  </a:cubicBezTo>
                  <a:cubicBezTo>
                    <a:pt x="50" y="141"/>
                    <a:pt x="55" y="136"/>
                    <a:pt x="56" y="129"/>
                  </a:cubicBezTo>
                  <a:cubicBezTo>
                    <a:pt x="59" y="115"/>
                    <a:pt x="64" y="102"/>
                    <a:pt x="69" y="89"/>
                  </a:cubicBezTo>
                  <a:cubicBezTo>
                    <a:pt x="70" y="85"/>
                    <a:pt x="71" y="80"/>
                    <a:pt x="71" y="75"/>
                  </a:cubicBezTo>
                  <a:cubicBezTo>
                    <a:pt x="64" y="77"/>
                    <a:pt x="58" y="77"/>
                    <a:pt x="51" y="77"/>
                  </a:cubicBezTo>
                  <a:cubicBezTo>
                    <a:pt x="41" y="77"/>
                    <a:pt x="34" y="82"/>
                    <a:pt x="28" y="90"/>
                  </a:cubicBezTo>
                  <a:cubicBezTo>
                    <a:pt x="19" y="103"/>
                    <a:pt x="13" y="117"/>
                    <a:pt x="9" y="131"/>
                  </a:cubicBezTo>
                  <a:cubicBezTo>
                    <a:pt x="5" y="141"/>
                    <a:pt x="6" y="151"/>
                    <a:pt x="10" y="159"/>
                  </a:cubicBezTo>
                  <a:cubicBezTo>
                    <a:pt x="23" y="186"/>
                    <a:pt x="42" y="207"/>
                    <a:pt x="71" y="216"/>
                  </a:cubicBezTo>
                  <a:cubicBezTo>
                    <a:pt x="76" y="217"/>
                    <a:pt x="80" y="219"/>
                    <a:pt x="85" y="217"/>
                  </a:cubicBezTo>
                  <a:cubicBezTo>
                    <a:pt x="88" y="219"/>
                    <a:pt x="91" y="219"/>
                    <a:pt x="94" y="219"/>
                  </a:cubicBezTo>
                  <a:cubicBezTo>
                    <a:pt x="108" y="219"/>
                    <a:pt x="123" y="218"/>
                    <a:pt x="137" y="222"/>
                  </a:cubicBezTo>
                  <a:cubicBezTo>
                    <a:pt x="131" y="221"/>
                    <a:pt x="127" y="217"/>
                    <a:pt x="123" y="214"/>
                  </a:cubicBezTo>
                  <a:cubicBezTo>
                    <a:pt x="116" y="208"/>
                    <a:pt x="108" y="208"/>
                    <a:pt x="99" y="211"/>
                  </a:cubicBezTo>
                  <a:cubicBezTo>
                    <a:pt x="95" y="213"/>
                    <a:pt x="90" y="215"/>
                    <a:pt x="85" y="217"/>
                  </a:cubicBezTo>
                  <a:moveTo>
                    <a:pt x="99" y="36"/>
                  </a:moveTo>
                  <a:cubicBezTo>
                    <a:pt x="105" y="35"/>
                    <a:pt x="110" y="34"/>
                    <a:pt x="115" y="34"/>
                  </a:cubicBezTo>
                  <a:cubicBezTo>
                    <a:pt x="135" y="31"/>
                    <a:pt x="145" y="37"/>
                    <a:pt x="153" y="54"/>
                  </a:cubicBezTo>
                  <a:cubicBezTo>
                    <a:pt x="159" y="68"/>
                    <a:pt x="169" y="79"/>
                    <a:pt x="184" y="85"/>
                  </a:cubicBezTo>
                  <a:cubicBezTo>
                    <a:pt x="204" y="94"/>
                    <a:pt x="218" y="108"/>
                    <a:pt x="225" y="128"/>
                  </a:cubicBezTo>
                  <a:cubicBezTo>
                    <a:pt x="228" y="136"/>
                    <a:pt x="228" y="143"/>
                    <a:pt x="222" y="150"/>
                  </a:cubicBezTo>
                  <a:cubicBezTo>
                    <a:pt x="218" y="156"/>
                    <a:pt x="213" y="160"/>
                    <a:pt x="207" y="164"/>
                  </a:cubicBezTo>
                  <a:cubicBezTo>
                    <a:pt x="203" y="166"/>
                    <a:pt x="198" y="169"/>
                    <a:pt x="194" y="172"/>
                  </a:cubicBezTo>
                  <a:cubicBezTo>
                    <a:pt x="184" y="178"/>
                    <a:pt x="179" y="187"/>
                    <a:pt x="177" y="200"/>
                  </a:cubicBezTo>
                  <a:cubicBezTo>
                    <a:pt x="184" y="197"/>
                    <a:pt x="190" y="194"/>
                    <a:pt x="195" y="191"/>
                  </a:cubicBezTo>
                  <a:cubicBezTo>
                    <a:pt x="206" y="183"/>
                    <a:pt x="219" y="179"/>
                    <a:pt x="232" y="177"/>
                  </a:cubicBezTo>
                  <a:cubicBezTo>
                    <a:pt x="239" y="175"/>
                    <a:pt x="247" y="174"/>
                    <a:pt x="255" y="171"/>
                  </a:cubicBezTo>
                  <a:cubicBezTo>
                    <a:pt x="262" y="169"/>
                    <a:pt x="265" y="165"/>
                    <a:pt x="265" y="158"/>
                  </a:cubicBezTo>
                  <a:cubicBezTo>
                    <a:pt x="264" y="144"/>
                    <a:pt x="260" y="131"/>
                    <a:pt x="249" y="122"/>
                  </a:cubicBezTo>
                  <a:cubicBezTo>
                    <a:pt x="245" y="118"/>
                    <a:pt x="241" y="114"/>
                    <a:pt x="237" y="110"/>
                  </a:cubicBezTo>
                  <a:cubicBezTo>
                    <a:pt x="218" y="97"/>
                    <a:pt x="209" y="78"/>
                    <a:pt x="211" y="55"/>
                  </a:cubicBezTo>
                  <a:cubicBezTo>
                    <a:pt x="211" y="41"/>
                    <a:pt x="204" y="33"/>
                    <a:pt x="193" y="26"/>
                  </a:cubicBezTo>
                  <a:cubicBezTo>
                    <a:pt x="183" y="20"/>
                    <a:pt x="172" y="16"/>
                    <a:pt x="161" y="13"/>
                  </a:cubicBezTo>
                  <a:cubicBezTo>
                    <a:pt x="139" y="5"/>
                    <a:pt x="114" y="11"/>
                    <a:pt x="99" y="36"/>
                  </a:cubicBezTo>
                  <a:moveTo>
                    <a:pt x="171" y="191"/>
                  </a:moveTo>
                  <a:cubicBezTo>
                    <a:pt x="160" y="200"/>
                    <a:pt x="151" y="199"/>
                    <a:pt x="142" y="196"/>
                  </a:cubicBezTo>
                  <a:cubicBezTo>
                    <a:pt x="139" y="195"/>
                    <a:pt x="136" y="194"/>
                    <a:pt x="134" y="194"/>
                  </a:cubicBezTo>
                  <a:cubicBezTo>
                    <a:pt x="120" y="194"/>
                    <a:pt x="111" y="185"/>
                    <a:pt x="103" y="176"/>
                  </a:cubicBezTo>
                  <a:cubicBezTo>
                    <a:pt x="100" y="172"/>
                    <a:pt x="96" y="169"/>
                    <a:pt x="93" y="166"/>
                  </a:cubicBezTo>
                  <a:cubicBezTo>
                    <a:pt x="81" y="152"/>
                    <a:pt x="79" y="137"/>
                    <a:pt x="86" y="120"/>
                  </a:cubicBezTo>
                  <a:cubicBezTo>
                    <a:pt x="89" y="113"/>
                    <a:pt x="93" y="106"/>
                    <a:pt x="98" y="100"/>
                  </a:cubicBezTo>
                  <a:cubicBezTo>
                    <a:pt x="101" y="94"/>
                    <a:pt x="106" y="89"/>
                    <a:pt x="113" y="89"/>
                  </a:cubicBezTo>
                  <a:cubicBezTo>
                    <a:pt x="146" y="86"/>
                    <a:pt x="166" y="92"/>
                    <a:pt x="177" y="121"/>
                  </a:cubicBezTo>
                  <a:cubicBezTo>
                    <a:pt x="182" y="135"/>
                    <a:pt x="180" y="147"/>
                    <a:pt x="172" y="159"/>
                  </a:cubicBezTo>
                  <a:cubicBezTo>
                    <a:pt x="169" y="164"/>
                    <a:pt x="165" y="167"/>
                    <a:pt x="163" y="172"/>
                  </a:cubicBezTo>
                  <a:cubicBezTo>
                    <a:pt x="155" y="187"/>
                    <a:pt x="140" y="191"/>
                    <a:pt x="126" y="182"/>
                  </a:cubicBezTo>
                  <a:cubicBezTo>
                    <a:pt x="114" y="174"/>
                    <a:pt x="103" y="164"/>
                    <a:pt x="95" y="151"/>
                  </a:cubicBezTo>
                  <a:cubicBezTo>
                    <a:pt x="93" y="147"/>
                    <a:pt x="91" y="144"/>
                    <a:pt x="93" y="140"/>
                  </a:cubicBezTo>
                  <a:cubicBezTo>
                    <a:pt x="95" y="130"/>
                    <a:pt x="98" y="121"/>
                    <a:pt x="104" y="114"/>
                  </a:cubicBezTo>
                  <a:cubicBezTo>
                    <a:pt x="108" y="110"/>
                    <a:pt x="112" y="106"/>
                    <a:pt x="117" y="105"/>
                  </a:cubicBezTo>
                  <a:cubicBezTo>
                    <a:pt x="132" y="104"/>
                    <a:pt x="146" y="107"/>
                    <a:pt x="157" y="119"/>
                  </a:cubicBezTo>
                  <a:cubicBezTo>
                    <a:pt x="166" y="128"/>
                    <a:pt x="168" y="139"/>
                    <a:pt x="163" y="148"/>
                  </a:cubicBezTo>
                  <a:cubicBezTo>
                    <a:pt x="159" y="155"/>
                    <a:pt x="154" y="161"/>
                    <a:pt x="148" y="167"/>
                  </a:cubicBezTo>
                  <a:cubicBezTo>
                    <a:pt x="142" y="174"/>
                    <a:pt x="136" y="175"/>
                    <a:pt x="128" y="173"/>
                  </a:cubicBezTo>
                  <a:cubicBezTo>
                    <a:pt x="126" y="172"/>
                    <a:pt x="125" y="171"/>
                    <a:pt x="123" y="172"/>
                  </a:cubicBezTo>
                  <a:cubicBezTo>
                    <a:pt x="126" y="175"/>
                    <a:pt x="129" y="177"/>
                    <a:pt x="133" y="179"/>
                  </a:cubicBezTo>
                  <a:cubicBezTo>
                    <a:pt x="143" y="183"/>
                    <a:pt x="152" y="179"/>
                    <a:pt x="157" y="169"/>
                  </a:cubicBezTo>
                  <a:cubicBezTo>
                    <a:pt x="159" y="164"/>
                    <a:pt x="162" y="160"/>
                    <a:pt x="166" y="156"/>
                  </a:cubicBezTo>
                  <a:cubicBezTo>
                    <a:pt x="180" y="138"/>
                    <a:pt x="173" y="107"/>
                    <a:pt x="152" y="98"/>
                  </a:cubicBezTo>
                  <a:cubicBezTo>
                    <a:pt x="143" y="94"/>
                    <a:pt x="133" y="92"/>
                    <a:pt x="122" y="92"/>
                  </a:cubicBezTo>
                  <a:cubicBezTo>
                    <a:pt x="114" y="92"/>
                    <a:pt x="108" y="95"/>
                    <a:pt x="103" y="102"/>
                  </a:cubicBezTo>
                  <a:cubicBezTo>
                    <a:pt x="99" y="108"/>
                    <a:pt x="95" y="114"/>
                    <a:pt x="92" y="121"/>
                  </a:cubicBezTo>
                  <a:cubicBezTo>
                    <a:pt x="84" y="136"/>
                    <a:pt x="87" y="152"/>
                    <a:pt x="99" y="165"/>
                  </a:cubicBezTo>
                  <a:cubicBezTo>
                    <a:pt x="111" y="177"/>
                    <a:pt x="123" y="189"/>
                    <a:pt x="141" y="191"/>
                  </a:cubicBezTo>
                  <a:cubicBezTo>
                    <a:pt x="142" y="191"/>
                    <a:pt x="142" y="191"/>
                    <a:pt x="143" y="191"/>
                  </a:cubicBezTo>
                  <a:cubicBezTo>
                    <a:pt x="149" y="193"/>
                    <a:pt x="155" y="195"/>
                    <a:pt x="162" y="190"/>
                  </a:cubicBezTo>
                  <a:cubicBezTo>
                    <a:pt x="169" y="185"/>
                    <a:pt x="179" y="183"/>
                    <a:pt x="179" y="171"/>
                  </a:cubicBezTo>
                  <a:cubicBezTo>
                    <a:pt x="179" y="167"/>
                    <a:pt x="181" y="162"/>
                    <a:pt x="184" y="159"/>
                  </a:cubicBezTo>
                  <a:cubicBezTo>
                    <a:pt x="187" y="155"/>
                    <a:pt x="188" y="151"/>
                    <a:pt x="187" y="146"/>
                  </a:cubicBezTo>
                  <a:cubicBezTo>
                    <a:pt x="187" y="140"/>
                    <a:pt x="187" y="133"/>
                    <a:pt x="188" y="126"/>
                  </a:cubicBezTo>
                  <a:cubicBezTo>
                    <a:pt x="188" y="123"/>
                    <a:pt x="188" y="119"/>
                    <a:pt x="186" y="116"/>
                  </a:cubicBezTo>
                  <a:cubicBezTo>
                    <a:pt x="179" y="105"/>
                    <a:pt x="174" y="93"/>
                    <a:pt x="162" y="87"/>
                  </a:cubicBezTo>
                  <a:cubicBezTo>
                    <a:pt x="154" y="82"/>
                    <a:pt x="147" y="77"/>
                    <a:pt x="140" y="72"/>
                  </a:cubicBezTo>
                  <a:cubicBezTo>
                    <a:pt x="126" y="64"/>
                    <a:pt x="113" y="65"/>
                    <a:pt x="99" y="71"/>
                  </a:cubicBezTo>
                  <a:cubicBezTo>
                    <a:pt x="82" y="78"/>
                    <a:pt x="72" y="87"/>
                    <a:pt x="73" y="106"/>
                  </a:cubicBezTo>
                  <a:cubicBezTo>
                    <a:pt x="73" y="116"/>
                    <a:pt x="73" y="127"/>
                    <a:pt x="64" y="134"/>
                  </a:cubicBezTo>
                  <a:cubicBezTo>
                    <a:pt x="61" y="137"/>
                    <a:pt x="63" y="141"/>
                    <a:pt x="64" y="144"/>
                  </a:cubicBezTo>
                  <a:cubicBezTo>
                    <a:pt x="69" y="159"/>
                    <a:pt x="78" y="170"/>
                    <a:pt x="90" y="179"/>
                  </a:cubicBezTo>
                  <a:cubicBezTo>
                    <a:pt x="99" y="184"/>
                    <a:pt x="107" y="190"/>
                    <a:pt x="113" y="198"/>
                  </a:cubicBezTo>
                  <a:cubicBezTo>
                    <a:pt x="115" y="201"/>
                    <a:pt x="118" y="203"/>
                    <a:pt x="122" y="204"/>
                  </a:cubicBezTo>
                  <a:cubicBezTo>
                    <a:pt x="132" y="205"/>
                    <a:pt x="142" y="207"/>
                    <a:pt x="152" y="208"/>
                  </a:cubicBezTo>
                  <a:cubicBezTo>
                    <a:pt x="162" y="209"/>
                    <a:pt x="166" y="205"/>
                    <a:pt x="171" y="191"/>
                  </a:cubicBezTo>
                  <a:moveTo>
                    <a:pt x="187" y="168"/>
                  </a:moveTo>
                  <a:cubicBezTo>
                    <a:pt x="199" y="163"/>
                    <a:pt x="211" y="157"/>
                    <a:pt x="219" y="147"/>
                  </a:cubicBezTo>
                  <a:cubicBezTo>
                    <a:pt x="222" y="141"/>
                    <a:pt x="224" y="136"/>
                    <a:pt x="221" y="130"/>
                  </a:cubicBezTo>
                  <a:cubicBezTo>
                    <a:pt x="215" y="119"/>
                    <a:pt x="210" y="108"/>
                    <a:pt x="199" y="100"/>
                  </a:cubicBezTo>
                  <a:cubicBezTo>
                    <a:pt x="195" y="97"/>
                    <a:pt x="191" y="94"/>
                    <a:pt x="186" y="92"/>
                  </a:cubicBezTo>
                  <a:cubicBezTo>
                    <a:pt x="168" y="86"/>
                    <a:pt x="156" y="74"/>
                    <a:pt x="148" y="56"/>
                  </a:cubicBezTo>
                  <a:cubicBezTo>
                    <a:pt x="145" y="48"/>
                    <a:pt x="139" y="42"/>
                    <a:pt x="131" y="40"/>
                  </a:cubicBezTo>
                  <a:cubicBezTo>
                    <a:pt x="107" y="32"/>
                    <a:pt x="81" y="50"/>
                    <a:pt x="79" y="76"/>
                  </a:cubicBezTo>
                  <a:cubicBezTo>
                    <a:pt x="85" y="73"/>
                    <a:pt x="90" y="70"/>
                    <a:pt x="95" y="67"/>
                  </a:cubicBezTo>
                  <a:cubicBezTo>
                    <a:pt x="111" y="60"/>
                    <a:pt x="127" y="58"/>
                    <a:pt x="142" y="69"/>
                  </a:cubicBezTo>
                  <a:cubicBezTo>
                    <a:pt x="144" y="71"/>
                    <a:pt x="146" y="72"/>
                    <a:pt x="149" y="73"/>
                  </a:cubicBezTo>
                  <a:cubicBezTo>
                    <a:pt x="164" y="80"/>
                    <a:pt x="176" y="91"/>
                    <a:pt x="186" y="105"/>
                  </a:cubicBezTo>
                  <a:cubicBezTo>
                    <a:pt x="191" y="113"/>
                    <a:pt x="196" y="121"/>
                    <a:pt x="193" y="132"/>
                  </a:cubicBezTo>
                  <a:cubicBezTo>
                    <a:pt x="192" y="135"/>
                    <a:pt x="193" y="139"/>
                    <a:pt x="194" y="142"/>
                  </a:cubicBezTo>
                  <a:cubicBezTo>
                    <a:pt x="195" y="149"/>
                    <a:pt x="193" y="155"/>
                    <a:pt x="189" y="160"/>
                  </a:cubicBezTo>
                  <a:cubicBezTo>
                    <a:pt x="188" y="162"/>
                    <a:pt x="186" y="164"/>
                    <a:pt x="187" y="168"/>
                  </a:cubicBezTo>
                  <a:moveTo>
                    <a:pt x="56" y="145"/>
                  </a:moveTo>
                  <a:cubicBezTo>
                    <a:pt x="43" y="160"/>
                    <a:pt x="46" y="184"/>
                    <a:pt x="59" y="197"/>
                  </a:cubicBezTo>
                  <a:cubicBezTo>
                    <a:pt x="75" y="212"/>
                    <a:pt x="83" y="212"/>
                    <a:pt x="107" y="201"/>
                  </a:cubicBezTo>
                  <a:cubicBezTo>
                    <a:pt x="103" y="196"/>
                    <a:pt x="99" y="191"/>
                    <a:pt x="94" y="188"/>
                  </a:cubicBezTo>
                  <a:cubicBezTo>
                    <a:pt x="77" y="178"/>
                    <a:pt x="65" y="164"/>
                    <a:pt x="58" y="146"/>
                  </a:cubicBezTo>
                  <a:cubicBezTo>
                    <a:pt x="58" y="145"/>
                    <a:pt x="57" y="145"/>
                    <a:pt x="56" y="145"/>
                  </a:cubicBezTo>
                  <a:moveTo>
                    <a:pt x="124" y="133"/>
                  </a:moveTo>
                  <a:cubicBezTo>
                    <a:pt x="123" y="135"/>
                    <a:pt x="121" y="138"/>
                    <a:pt x="121" y="141"/>
                  </a:cubicBezTo>
                  <a:cubicBezTo>
                    <a:pt x="121" y="144"/>
                    <a:pt x="119" y="149"/>
                    <a:pt x="124" y="150"/>
                  </a:cubicBezTo>
                  <a:cubicBezTo>
                    <a:pt x="128" y="151"/>
                    <a:pt x="132" y="150"/>
                    <a:pt x="135" y="146"/>
                  </a:cubicBezTo>
                  <a:cubicBezTo>
                    <a:pt x="138" y="142"/>
                    <a:pt x="134" y="132"/>
                    <a:pt x="129" y="130"/>
                  </a:cubicBezTo>
                  <a:cubicBezTo>
                    <a:pt x="127" y="129"/>
                    <a:pt x="126" y="131"/>
                    <a:pt x="124"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25000"/>
                  </a:schemeClr>
                </a:solidFill>
              </a:endParaRPr>
            </a:p>
          </p:txBody>
        </p:sp>
      </p:grpSp>
      <p:sp>
        <p:nvSpPr>
          <p:cNvPr id="18" name="稻壳儿春秋广告/盗版必究        原创来源：http://chn.docer.com/works?userid=199329941#!/work_time"/>
          <p:cNvSpPr txBox="1"/>
          <p:nvPr/>
        </p:nvSpPr>
        <p:spPr>
          <a:xfrm>
            <a:off x="5246945" y="458023"/>
            <a:ext cx="1722238" cy="398780"/>
          </a:xfrm>
          <a:prstGeom prst="rect">
            <a:avLst/>
          </a:prstGeom>
          <a:noFill/>
        </p:spPr>
        <p:txBody>
          <a:bodyPr wrap="square" rtlCol="0">
            <a:spAutoFit/>
          </a:bodyPr>
          <a:lstStyle/>
          <a:p>
            <a:pPr algn="ctr"/>
            <a:r>
              <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rPr>
              <a:t>性能需求</a:t>
            </a:r>
            <a:endParaRPr lang="zh-CN" altLang="en-US" sz="20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4" name="稻壳儿春秋广告/盗版必究        原创来源：http://chn.docer.com/works?userid=199329941#!/work_time"/>
          <p:cNvSpPr/>
          <p:nvPr/>
        </p:nvSpPr>
        <p:spPr bwMode="auto">
          <a:xfrm>
            <a:off x="6155407" y="2424957"/>
            <a:ext cx="1258018" cy="1515308"/>
          </a:xfrm>
          <a:custGeom>
            <a:avLst/>
            <a:gdLst>
              <a:gd name="T0" fmla="*/ 232 w 443"/>
              <a:gd name="T1" fmla="*/ 9 h 533"/>
              <a:gd name="T2" fmla="*/ 380 w 443"/>
              <a:gd name="T3" fmla="*/ 2 h 533"/>
              <a:gd name="T4" fmla="*/ 396 w 443"/>
              <a:gd name="T5" fmla="*/ 1 h 533"/>
              <a:gd name="T6" fmla="*/ 439 w 443"/>
              <a:gd name="T7" fmla="*/ 49 h 533"/>
              <a:gd name="T8" fmla="*/ 440 w 443"/>
              <a:gd name="T9" fmla="*/ 63 h 533"/>
              <a:gd name="T10" fmla="*/ 442 w 443"/>
              <a:gd name="T11" fmla="*/ 238 h 533"/>
              <a:gd name="T12" fmla="*/ 437 w 443"/>
              <a:gd name="T13" fmla="*/ 400 h 533"/>
              <a:gd name="T14" fmla="*/ 436 w 443"/>
              <a:gd name="T15" fmla="*/ 460 h 533"/>
              <a:gd name="T16" fmla="*/ 377 w 443"/>
              <a:gd name="T17" fmla="*/ 459 h 533"/>
              <a:gd name="T18" fmla="*/ 315 w 443"/>
              <a:gd name="T19" fmla="*/ 457 h 533"/>
              <a:gd name="T20" fmla="*/ 313 w 443"/>
              <a:gd name="T21" fmla="*/ 456 h 533"/>
              <a:gd name="T22" fmla="*/ 306 w 443"/>
              <a:gd name="T23" fmla="*/ 456 h 533"/>
              <a:gd name="T24" fmla="*/ 304 w 443"/>
              <a:gd name="T25" fmla="*/ 456 h 533"/>
              <a:gd name="T26" fmla="*/ 301 w 443"/>
              <a:gd name="T27" fmla="*/ 465 h 533"/>
              <a:gd name="T28" fmla="*/ 274 w 443"/>
              <a:gd name="T29" fmla="*/ 507 h 533"/>
              <a:gd name="T30" fmla="*/ 126 w 443"/>
              <a:gd name="T31" fmla="*/ 472 h 533"/>
              <a:gd name="T32" fmla="*/ 122 w 443"/>
              <a:gd name="T33" fmla="*/ 457 h 533"/>
              <a:gd name="T34" fmla="*/ 121 w 443"/>
              <a:gd name="T35" fmla="*/ 441 h 533"/>
              <a:gd name="T36" fmla="*/ 113 w 443"/>
              <a:gd name="T37" fmla="*/ 441 h 533"/>
              <a:gd name="T38" fmla="*/ 37 w 443"/>
              <a:gd name="T39" fmla="*/ 436 h 533"/>
              <a:gd name="T40" fmla="*/ 5 w 443"/>
              <a:gd name="T41" fmla="*/ 412 h 533"/>
              <a:gd name="T42" fmla="*/ 8 w 443"/>
              <a:gd name="T43" fmla="*/ 363 h 533"/>
              <a:gd name="T44" fmla="*/ 9 w 443"/>
              <a:gd name="T45" fmla="*/ 349 h 533"/>
              <a:gd name="T46" fmla="*/ 10 w 443"/>
              <a:gd name="T47" fmla="*/ 346 h 533"/>
              <a:gd name="T48" fmla="*/ 20 w 443"/>
              <a:gd name="T49" fmla="*/ 342 h 533"/>
              <a:gd name="T50" fmla="*/ 38 w 443"/>
              <a:gd name="T51" fmla="*/ 332 h 533"/>
              <a:gd name="T52" fmla="*/ 70 w 443"/>
              <a:gd name="T53" fmla="*/ 154 h 533"/>
              <a:gd name="T54" fmla="*/ 25 w 443"/>
              <a:gd name="T55" fmla="*/ 113 h 533"/>
              <a:gd name="T56" fmla="*/ 24 w 443"/>
              <a:gd name="T57" fmla="*/ 112 h 533"/>
              <a:gd name="T58" fmla="*/ 20 w 443"/>
              <a:gd name="T59" fmla="*/ 106 h 533"/>
              <a:gd name="T60" fmla="*/ 19 w 443"/>
              <a:gd name="T61" fmla="*/ 24 h 533"/>
              <a:gd name="T62" fmla="*/ 27 w 443"/>
              <a:gd name="T63" fmla="*/ 103 h 533"/>
              <a:gd name="T64" fmla="*/ 27 w 443"/>
              <a:gd name="T65" fmla="*/ 105 h 533"/>
              <a:gd name="T66" fmla="*/ 28 w 443"/>
              <a:gd name="T67" fmla="*/ 105 h 533"/>
              <a:gd name="T68" fmla="*/ 39 w 443"/>
              <a:gd name="T69" fmla="*/ 111 h 533"/>
              <a:gd name="T70" fmla="*/ 103 w 443"/>
              <a:gd name="T71" fmla="*/ 229 h 533"/>
              <a:gd name="T72" fmla="*/ 36 w 443"/>
              <a:gd name="T73" fmla="*/ 346 h 533"/>
              <a:gd name="T74" fmla="*/ 20 w 443"/>
              <a:gd name="T75" fmla="*/ 356 h 533"/>
              <a:gd name="T76" fmla="*/ 18 w 443"/>
              <a:gd name="T77" fmla="*/ 388 h 533"/>
              <a:gd name="T78" fmla="*/ 16 w 443"/>
              <a:gd name="T79" fmla="*/ 411 h 533"/>
              <a:gd name="T80" fmla="*/ 27 w 443"/>
              <a:gd name="T81" fmla="*/ 425 h 533"/>
              <a:gd name="T82" fmla="*/ 29 w 443"/>
              <a:gd name="T83" fmla="*/ 425 h 533"/>
              <a:gd name="T84" fmla="*/ 93 w 443"/>
              <a:gd name="T85" fmla="*/ 430 h 533"/>
              <a:gd name="T86" fmla="*/ 112 w 443"/>
              <a:gd name="T87" fmla="*/ 431 h 533"/>
              <a:gd name="T88" fmla="*/ 128 w 443"/>
              <a:gd name="T89" fmla="*/ 432 h 533"/>
              <a:gd name="T90" fmla="*/ 129 w 443"/>
              <a:gd name="T91" fmla="*/ 432 h 533"/>
              <a:gd name="T92" fmla="*/ 131 w 443"/>
              <a:gd name="T93" fmla="*/ 453 h 533"/>
              <a:gd name="T94" fmla="*/ 135 w 443"/>
              <a:gd name="T95" fmla="*/ 469 h 533"/>
              <a:gd name="T96" fmla="*/ 187 w 443"/>
              <a:gd name="T97" fmla="*/ 517 h 533"/>
              <a:gd name="T98" fmla="*/ 208 w 443"/>
              <a:gd name="T99" fmla="*/ 520 h 533"/>
              <a:gd name="T100" fmla="*/ 230 w 443"/>
              <a:gd name="T101" fmla="*/ 518 h 533"/>
              <a:gd name="T102" fmla="*/ 286 w 443"/>
              <a:gd name="T103" fmla="*/ 472 h 533"/>
              <a:gd name="T104" fmla="*/ 293 w 443"/>
              <a:gd name="T105" fmla="*/ 453 h 533"/>
              <a:gd name="T106" fmla="*/ 299 w 443"/>
              <a:gd name="T107" fmla="*/ 445 h 533"/>
              <a:gd name="T108" fmla="*/ 350 w 443"/>
              <a:gd name="T109" fmla="*/ 447 h 533"/>
              <a:gd name="T110" fmla="*/ 430 w 443"/>
              <a:gd name="T111" fmla="*/ 335 h 533"/>
              <a:gd name="T112" fmla="*/ 427 w 443"/>
              <a:gd name="T113" fmla="*/ 76 h 533"/>
              <a:gd name="T114" fmla="*/ 425 w 443"/>
              <a:gd name="T115" fmla="*/ 13 h 533"/>
              <a:gd name="T116" fmla="*/ 308 w 443"/>
              <a:gd name="T117" fmla="*/ 16 h 533"/>
              <a:gd name="T118" fmla="*/ 0 w 443"/>
              <a:gd name="T119" fmla="*/ 1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3" h="533">
                <a:moveTo>
                  <a:pt x="0" y="19"/>
                </a:moveTo>
                <a:cubicBezTo>
                  <a:pt x="9" y="4"/>
                  <a:pt x="32" y="11"/>
                  <a:pt x="45" y="11"/>
                </a:cubicBezTo>
                <a:cubicBezTo>
                  <a:pt x="109" y="12"/>
                  <a:pt x="171" y="11"/>
                  <a:pt x="232" y="9"/>
                </a:cubicBezTo>
                <a:cubicBezTo>
                  <a:pt x="263" y="8"/>
                  <a:pt x="293" y="6"/>
                  <a:pt x="324" y="5"/>
                </a:cubicBezTo>
                <a:cubicBezTo>
                  <a:pt x="339" y="4"/>
                  <a:pt x="354" y="3"/>
                  <a:pt x="369" y="3"/>
                </a:cubicBezTo>
                <a:cubicBezTo>
                  <a:pt x="380" y="2"/>
                  <a:pt x="380" y="2"/>
                  <a:pt x="380" y="2"/>
                </a:cubicBezTo>
                <a:cubicBezTo>
                  <a:pt x="383" y="2"/>
                  <a:pt x="383" y="2"/>
                  <a:pt x="383" y="2"/>
                </a:cubicBezTo>
                <a:cubicBezTo>
                  <a:pt x="386" y="2"/>
                  <a:pt x="386" y="2"/>
                  <a:pt x="386" y="2"/>
                </a:cubicBezTo>
                <a:cubicBezTo>
                  <a:pt x="396" y="1"/>
                  <a:pt x="396" y="1"/>
                  <a:pt x="396" y="1"/>
                </a:cubicBezTo>
                <a:cubicBezTo>
                  <a:pt x="410" y="1"/>
                  <a:pt x="424" y="1"/>
                  <a:pt x="438" y="0"/>
                </a:cubicBezTo>
                <a:cubicBezTo>
                  <a:pt x="438" y="9"/>
                  <a:pt x="438" y="17"/>
                  <a:pt x="439" y="26"/>
                </a:cubicBezTo>
                <a:cubicBezTo>
                  <a:pt x="439" y="49"/>
                  <a:pt x="439" y="49"/>
                  <a:pt x="439" y="49"/>
                </a:cubicBezTo>
                <a:cubicBezTo>
                  <a:pt x="439" y="54"/>
                  <a:pt x="439" y="54"/>
                  <a:pt x="439" y="54"/>
                </a:cubicBezTo>
                <a:cubicBezTo>
                  <a:pt x="440" y="57"/>
                  <a:pt x="440" y="57"/>
                  <a:pt x="440" y="57"/>
                </a:cubicBezTo>
                <a:cubicBezTo>
                  <a:pt x="440" y="63"/>
                  <a:pt x="440" y="63"/>
                  <a:pt x="440" y="63"/>
                </a:cubicBezTo>
                <a:cubicBezTo>
                  <a:pt x="440" y="72"/>
                  <a:pt x="440" y="80"/>
                  <a:pt x="441" y="88"/>
                </a:cubicBezTo>
                <a:cubicBezTo>
                  <a:pt x="441" y="105"/>
                  <a:pt x="442" y="121"/>
                  <a:pt x="442" y="138"/>
                </a:cubicBezTo>
                <a:cubicBezTo>
                  <a:pt x="443" y="171"/>
                  <a:pt x="442" y="204"/>
                  <a:pt x="442" y="238"/>
                </a:cubicBezTo>
                <a:cubicBezTo>
                  <a:pt x="441" y="271"/>
                  <a:pt x="440" y="304"/>
                  <a:pt x="439" y="338"/>
                </a:cubicBezTo>
                <a:cubicBezTo>
                  <a:pt x="438" y="388"/>
                  <a:pt x="438" y="388"/>
                  <a:pt x="438" y="388"/>
                </a:cubicBezTo>
                <a:cubicBezTo>
                  <a:pt x="437" y="400"/>
                  <a:pt x="437" y="400"/>
                  <a:pt x="437" y="400"/>
                </a:cubicBezTo>
                <a:cubicBezTo>
                  <a:pt x="437" y="406"/>
                  <a:pt x="437" y="406"/>
                  <a:pt x="437" y="406"/>
                </a:cubicBezTo>
                <a:cubicBezTo>
                  <a:pt x="437" y="416"/>
                  <a:pt x="437" y="416"/>
                  <a:pt x="437" y="416"/>
                </a:cubicBezTo>
                <a:cubicBezTo>
                  <a:pt x="436" y="460"/>
                  <a:pt x="436" y="460"/>
                  <a:pt x="436" y="460"/>
                </a:cubicBezTo>
                <a:cubicBezTo>
                  <a:pt x="404" y="460"/>
                  <a:pt x="404" y="460"/>
                  <a:pt x="404" y="460"/>
                </a:cubicBezTo>
                <a:cubicBezTo>
                  <a:pt x="388" y="459"/>
                  <a:pt x="388" y="459"/>
                  <a:pt x="388" y="459"/>
                </a:cubicBezTo>
                <a:cubicBezTo>
                  <a:pt x="377" y="459"/>
                  <a:pt x="377" y="459"/>
                  <a:pt x="377" y="459"/>
                </a:cubicBezTo>
                <a:cubicBezTo>
                  <a:pt x="362" y="458"/>
                  <a:pt x="347" y="458"/>
                  <a:pt x="332" y="457"/>
                </a:cubicBezTo>
                <a:cubicBezTo>
                  <a:pt x="321" y="457"/>
                  <a:pt x="321" y="457"/>
                  <a:pt x="321" y="457"/>
                </a:cubicBezTo>
                <a:cubicBezTo>
                  <a:pt x="315" y="457"/>
                  <a:pt x="315" y="457"/>
                  <a:pt x="315" y="457"/>
                </a:cubicBezTo>
                <a:cubicBezTo>
                  <a:pt x="314" y="457"/>
                  <a:pt x="314" y="457"/>
                  <a:pt x="314" y="457"/>
                </a:cubicBezTo>
                <a:cubicBezTo>
                  <a:pt x="313" y="457"/>
                  <a:pt x="313" y="457"/>
                  <a:pt x="313" y="457"/>
                </a:cubicBezTo>
                <a:cubicBezTo>
                  <a:pt x="313" y="456"/>
                  <a:pt x="313" y="456"/>
                  <a:pt x="313" y="456"/>
                </a:cubicBezTo>
                <a:cubicBezTo>
                  <a:pt x="312" y="456"/>
                  <a:pt x="312" y="456"/>
                  <a:pt x="312" y="456"/>
                </a:cubicBezTo>
                <a:cubicBezTo>
                  <a:pt x="308" y="456"/>
                  <a:pt x="308" y="456"/>
                  <a:pt x="308" y="456"/>
                </a:cubicBezTo>
                <a:cubicBezTo>
                  <a:pt x="306" y="456"/>
                  <a:pt x="306" y="456"/>
                  <a:pt x="306" y="456"/>
                </a:cubicBezTo>
                <a:cubicBezTo>
                  <a:pt x="305" y="456"/>
                  <a:pt x="305" y="456"/>
                  <a:pt x="305" y="456"/>
                </a:cubicBezTo>
                <a:cubicBezTo>
                  <a:pt x="304" y="455"/>
                  <a:pt x="304" y="455"/>
                  <a:pt x="304" y="455"/>
                </a:cubicBezTo>
                <a:cubicBezTo>
                  <a:pt x="304" y="456"/>
                  <a:pt x="304" y="456"/>
                  <a:pt x="304" y="456"/>
                </a:cubicBezTo>
                <a:cubicBezTo>
                  <a:pt x="304" y="458"/>
                  <a:pt x="303" y="460"/>
                  <a:pt x="302" y="462"/>
                </a:cubicBezTo>
                <a:cubicBezTo>
                  <a:pt x="302" y="462"/>
                  <a:pt x="302" y="463"/>
                  <a:pt x="302" y="463"/>
                </a:cubicBezTo>
                <a:cubicBezTo>
                  <a:pt x="301" y="465"/>
                  <a:pt x="301" y="465"/>
                  <a:pt x="301" y="465"/>
                </a:cubicBezTo>
                <a:cubicBezTo>
                  <a:pt x="301" y="466"/>
                  <a:pt x="301" y="467"/>
                  <a:pt x="300" y="468"/>
                </a:cubicBezTo>
                <a:cubicBezTo>
                  <a:pt x="299" y="471"/>
                  <a:pt x="298" y="474"/>
                  <a:pt x="297" y="477"/>
                </a:cubicBezTo>
                <a:cubicBezTo>
                  <a:pt x="291" y="488"/>
                  <a:pt x="283" y="498"/>
                  <a:pt x="274" y="507"/>
                </a:cubicBezTo>
                <a:cubicBezTo>
                  <a:pt x="256" y="523"/>
                  <a:pt x="231" y="533"/>
                  <a:pt x="206" y="532"/>
                </a:cubicBezTo>
                <a:cubicBezTo>
                  <a:pt x="182" y="531"/>
                  <a:pt x="159" y="519"/>
                  <a:pt x="143" y="502"/>
                </a:cubicBezTo>
                <a:cubicBezTo>
                  <a:pt x="136" y="493"/>
                  <a:pt x="130" y="483"/>
                  <a:pt x="126" y="472"/>
                </a:cubicBezTo>
                <a:cubicBezTo>
                  <a:pt x="125" y="470"/>
                  <a:pt x="124" y="467"/>
                  <a:pt x="123" y="464"/>
                </a:cubicBezTo>
                <a:cubicBezTo>
                  <a:pt x="123" y="463"/>
                  <a:pt x="123" y="461"/>
                  <a:pt x="123" y="460"/>
                </a:cubicBezTo>
                <a:cubicBezTo>
                  <a:pt x="122" y="457"/>
                  <a:pt x="122" y="457"/>
                  <a:pt x="122" y="457"/>
                </a:cubicBezTo>
                <a:cubicBezTo>
                  <a:pt x="122" y="455"/>
                  <a:pt x="122" y="452"/>
                  <a:pt x="121" y="450"/>
                </a:cubicBezTo>
                <a:cubicBezTo>
                  <a:pt x="121" y="447"/>
                  <a:pt x="121" y="445"/>
                  <a:pt x="121" y="443"/>
                </a:cubicBezTo>
                <a:cubicBezTo>
                  <a:pt x="121" y="442"/>
                  <a:pt x="121" y="442"/>
                  <a:pt x="121" y="441"/>
                </a:cubicBezTo>
                <a:cubicBezTo>
                  <a:pt x="120" y="441"/>
                  <a:pt x="120" y="441"/>
                  <a:pt x="120" y="441"/>
                </a:cubicBezTo>
                <a:cubicBezTo>
                  <a:pt x="118" y="441"/>
                  <a:pt x="118" y="441"/>
                  <a:pt x="118" y="441"/>
                </a:cubicBezTo>
                <a:cubicBezTo>
                  <a:pt x="113" y="441"/>
                  <a:pt x="113" y="441"/>
                  <a:pt x="113" y="441"/>
                </a:cubicBezTo>
                <a:cubicBezTo>
                  <a:pt x="103" y="440"/>
                  <a:pt x="103" y="440"/>
                  <a:pt x="103" y="440"/>
                </a:cubicBezTo>
                <a:cubicBezTo>
                  <a:pt x="81" y="439"/>
                  <a:pt x="81" y="439"/>
                  <a:pt x="81" y="439"/>
                </a:cubicBezTo>
                <a:cubicBezTo>
                  <a:pt x="66" y="438"/>
                  <a:pt x="51" y="437"/>
                  <a:pt x="37" y="436"/>
                </a:cubicBezTo>
                <a:cubicBezTo>
                  <a:pt x="19" y="435"/>
                  <a:pt x="19" y="435"/>
                  <a:pt x="19" y="435"/>
                </a:cubicBezTo>
                <a:cubicBezTo>
                  <a:pt x="4" y="434"/>
                  <a:pt x="4" y="434"/>
                  <a:pt x="4" y="434"/>
                </a:cubicBezTo>
                <a:cubicBezTo>
                  <a:pt x="5" y="412"/>
                  <a:pt x="5" y="412"/>
                  <a:pt x="5" y="412"/>
                </a:cubicBezTo>
                <a:cubicBezTo>
                  <a:pt x="6" y="401"/>
                  <a:pt x="6" y="401"/>
                  <a:pt x="6" y="401"/>
                </a:cubicBezTo>
                <a:cubicBezTo>
                  <a:pt x="7" y="388"/>
                  <a:pt x="7" y="388"/>
                  <a:pt x="7" y="388"/>
                </a:cubicBezTo>
                <a:cubicBezTo>
                  <a:pt x="8" y="363"/>
                  <a:pt x="8" y="363"/>
                  <a:pt x="8" y="363"/>
                </a:cubicBezTo>
                <a:cubicBezTo>
                  <a:pt x="9" y="357"/>
                  <a:pt x="9" y="357"/>
                  <a:pt x="9" y="357"/>
                </a:cubicBezTo>
                <a:cubicBezTo>
                  <a:pt x="9" y="353"/>
                  <a:pt x="9" y="353"/>
                  <a:pt x="9" y="353"/>
                </a:cubicBezTo>
                <a:cubicBezTo>
                  <a:pt x="9" y="349"/>
                  <a:pt x="9" y="349"/>
                  <a:pt x="9" y="349"/>
                </a:cubicBezTo>
                <a:cubicBezTo>
                  <a:pt x="10" y="347"/>
                  <a:pt x="10" y="347"/>
                  <a:pt x="10" y="347"/>
                </a:cubicBezTo>
                <a:cubicBezTo>
                  <a:pt x="10" y="346"/>
                  <a:pt x="10" y="346"/>
                  <a:pt x="10" y="346"/>
                </a:cubicBezTo>
                <a:cubicBezTo>
                  <a:pt x="10" y="346"/>
                  <a:pt x="10" y="346"/>
                  <a:pt x="10" y="346"/>
                </a:cubicBezTo>
                <a:cubicBezTo>
                  <a:pt x="16" y="344"/>
                  <a:pt x="16" y="344"/>
                  <a:pt x="16" y="344"/>
                </a:cubicBezTo>
                <a:cubicBezTo>
                  <a:pt x="18" y="343"/>
                  <a:pt x="18" y="343"/>
                  <a:pt x="18" y="343"/>
                </a:cubicBezTo>
                <a:cubicBezTo>
                  <a:pt x="20" y="342"/>
                  <a:pt x="20" y="342"/>
                  <a:pt x="20" y="342"/>
                </a:cubicBezTo>
                <a:cubicBezTo>
                  <a:pt x="20" y="342"/>
                  <a:pt x="21" y="342"/>
                  <a:pt x="21" y="341"/>
                </a:cubicBezTo>
                <a:cubicBezTo>
                  <a:pt x="24" y="340"/>
                  <a:pt x="27" y="338"/>
                  <a:pt x="30" y="337"/>
                </a:cubicBezTo>
                <a:cubicBezTo>
                  <a:pt x="33" y="335"/>
                  <a:pt x="35" y="333"/>
                  <a:pt x="38" y="332"/>
                </a:cubicBezTo>
                <a:cubicBezTo>
                  <a:pt x="49" y="324"/>
                  <a:pt x="58" y="315"/>
                  <a:pt x="66" y="304"/>
                </a:cubicBezTo>
                <a:cubicBezTo>
                  <a:pt x="82" y="284"/>
                  <a:pt x="92" y="257"/>
                  <a:pt x="92" y="230"/>
                </a:cubicBezTo>
                <a:cubicBezTo>
                  <a:pt x="93" y="204"/>
                  <a:pt x="85" y="176"/>
                  <a:pt x="70" y="154"/>
                </a:cubicBezTo>
                <a:cubicBezTo>
                  <a:pt x="62" y="142"/>
                  <a:pt x="53" y="132"/>
                  <a:pt x="42" y="124"/>
                </a:cubicBezTo>
                <a:cubicBezTo>
                  <a:pt x="40" y="122"/>
                  <a:pt x="37" y="120"/>
                  <a:pt x="34" y="118"/>
                </a:cubicBezTo>
                <a:cubicBezTo>
                  <a:pt x="31" y="116"/>
                  <a:pt x="28" y="114"/>
                  <a:pt x="25" y="113"/>
                </a:cubicBezTo>
                <a:cubicBezTo>
                  <a:pt x="25" y="112"/>
                  <a:pt x="25" y="112"/>
                  <a:pt x="25" y="112"/>
                </a:cubicBezTo>
                <a:cubicBezTo>
                  <a:pt x="25" y="112"/>
                  <a:pt x="25" y="112"/>
                  <a:pt x="25" y="112"/>
                </a:cubicBezTo>
                <a:cubicBezTo>
                  <a:pt x="24" y="112"/>
                  <a:pt x="24" y="112"/>
                  <a:pt x="24" y="112"/>
                </a:cubicBezTo>
                <a:cubicBezTo>
                  <a:pt x="22" y="111"/>
                  <a:pt x="22" y="111"/>
                  <a:pt x="22" y="111"/>
                </a:cubicBezTo>
                <a:cubicBezTo>
                  <a:pt x="20" y="110"/>
                  <a:pt x="20" y="110"/>
                  <a:pt x="20" y="110"/>
                </a:cubicBezTo>
                <a:cubicBezTo>
                  <a:pt x="20" y="109"/>
                  <a:pt x="20" y="108"/>
                  <a:pt x="20" y="106"/>
                </a:cubicBezTo>
                <a:cubicBezTo>
                  <a:pt x="20" y="98"/>
                  <a:pt x="20" y="98"/>
                  <a:pt x="20" y="98"/>
                </a:cubicBezTo>
                <a:cubicBezTo>
                  <a:pt x="20" y="90"/>
                  <a:pt x="20" y="82"/>
                  <a:pt x="20" y="74"/>
                </a:cubicBezTo>
                <a:cubicBezTo>
                  <a:pt x="20" y="57"/>
                  <a:pt x="19" y="41"/>
                  <a:pt x="19" y="24"/>
                </a:cubicBezTo>
                <a:cubicBezTo>
                  <a:pt x="30" y="33"/>
                  <a:pt x="26" y="61"/>
                  <a:pt x="26" y="77"/>
                </a:cubicBezTo>
                <a:cubicBezTo>
                  <a:pt x="27" y="84"/>
                  <a:pt x="27" y="92"/>
                  <a:pt x="27" y="100"/>
                </a:cubicBezTo>
                <a:cubicBezTo>
                  <a:pt x="27" y="103"/>
                  <a:pt x="27" y="103"/>
                  <a:pt x="27" y="103"/>
                </a:cubicBezTo>
                <a:cubicBezTo>
                  <a:pt x="27" y="104"/>
                  <a:pt x="27" y="104"/>
                  <a:pt x="27" y="104"/>
                </a:cubicBezTo>
                <a:cubicBezTo>
                  <a:pt x="27" y="104"/>
                  <a:pt x="27" y="104"/>
                  <a:pt x="27" y="104"/>
                </a:cubicBezTo>
                <a:cubicBezTo>
                  <a:pt x="27" y="105"/>
                  <a:pt x="27" y="105"/>
                  <a:pt x="27" y="105"/>
                </a:cubicBezTo>
                <a:cubicBezTo>
                  <a:pt x="27" y="105"/>
                  <a:pt x="27" y="105"/>
                  <a:pt x="27" y="105"/>
                </a:cubicBezTo>
                <a:cubicBezTo>
                  <a:pt x="28" y="105"/>
                  <a:pt x="28" y="105"/>
                  <a:pt x="28" y="105"/>
                </a:cubicBezTo>
                <a:cubicBezTo>
                  <a:pt x="28" y="105"/>
                  <a:pt x="28" y="105"/>
                  <a:pt x="28" y="105"/>
                </a:cubicBezTo>
                <a:cubicBezTo>
                  <a:pt x="28" y="105"/>
                  <a:pt x="28" y="105"/>
                  <a:pt x="28" y="105"/>
                </a:cubicBezTo>
                <a:cubicBezTo>
                  <a:pt x="29" y="105"/>
                  <a:pt x="29" y="105"/>
                  <a:pt x="29" y="105"/>
                </a:cubicBezTo>
                <a:cubicBezTo>
                  <a:pt x="39" y="111"/>
                  <a:pt x="39" y="111"/>
                  <a:pt x="39" y="111"/>
                </a:cubicBezTo>
                <a:cubicBezTo>
                  <a:pt x="47" y="117"/>
                  <a:pt x="47" y="117"/>
                  <a:pt x="47" y="117"/>
                </a:cubicBezTo>
                <a:cubicBezTo>
                  <a:pt x="59" y="125"/>
                  <a:pt x="69" y="136"/>
                  <a:pt x="77" y="148"/>
                </a:cubicBezTo>
                <a:cubicBezTo>
                  <a:pt x="94" y="171"/>
                  <a:pt x="103" y="201"/>
                  <a:pt x="103" y="229"/>
                </a:cubicBezTo>
                <a:cubicBezTo>
                  <a:pt x="102" y="259"/>
                  <a:pt x="93" y="288"/>
                  <a:pt x="75" y="310"/>
                </a:cubicBezTo>
                <a:cubicBezTo>
                  <a:pt x="67" y="322"/>
                  <a:pt x="56" y="332"/>
                  <a:pt x="45" y="340"/>
                </a:cubicBezTo>
                <a:cubicBezTo>
                  <a:pt x="42" y="342"/>
                  <a:pt x="39" y="344"/>
                  <a:pt x="36" y="346"/>
                </a:cubicBezTo>
                <a:cubicBezTo>
                  <a:pt x="33" y="348"/>
                  <a:pt x="30" y="349"/>
                  <a:pt x="27" y="351"/>
                </a:cubicBezTo>
                <a:cubicBezTo>
                  <a:pt x="24" y="352"/>
                  <a:pt x="23" y="352"/>
                  <a:pt x="21" y="353"/>
                </a:cubicBezTo>
                <a:cubicBezTo>
                  <a:pt x="20" y="353"/>
                  <a:pt x="20" y="355"/>
                  <a:pt x="20" y="356"/>
                </a:cubicBezTo>
                <a:cubicBezTo>
                  <a:pt x="20" y="358"/>
                  <a:pt x="20" y="358"/>
                  <a:pt x="20" y="358"/>
                </a:cubicBezTo>
                <a:cubicBezTo>
                  <a:pt x="19" y="364"/>
                  <a:pt x="19" y="364"/>
                  <a:pt x="19" y="364"/>
                </a:cubicBezTo>
                <a:cubicBezTo>
                  <a:pt x="19" y="372"/>
                  <a:pt x="18" y="380"/>
                  <a:pt x="18" y="388"/>
                </a:cubicBezTo>
                <a:cubicBezTo>
                  <a:pt x="17" y="401"/>
                  <a:pt x="17" y="401"/>
                  <a:pt x="17" y="401"/>
                </a:cubicBezTo>
                <a:cubicBezTo>
                  <a:pt x="16" y="407"/>
                  <a:pt x="16" y="407"/>
                  <a:pt x="16" y="407"/>
                </a:cubicBezTo>
                <a:cubicBezTo>
                  <a:pt x="16" y="410"/>
                  <a:pt x="16" y="410"/>
                  <a:pt x="16" y="411"/>
                </a:cubicBezTo>
                <a:cubicBezTo>
                  <a:pt x="15" y="414"/>
                  <a:pt x="15" y="418"/>
                  <a:pt x="14" y="423"/>
                </a:cubicBezTo>
                <a:cubicBezTo>
                  <a:pt x="18" y="424"/>
                  <a:pt x="21" y="424"/>
                  <a:pt x="26" y="425"/>
                </a:cubicBezTo>
                <a:cubicBezTo>
                  <a:pt x="27" y="425"/>
                  <a:pt x="27" y="425"/>
                  <a:pt x="27" y="425"/>
                </a:cubicBezTo>
                <a:cubicBezTo>
                  <a:pt x="28" y="425"/>
                  <a:pt x="28" y="425"/>
                  <a:pt x="28" y="425"/>
                </a:cubicBezTo>
                <a:cubicBezTo>
                  <a:pt x="28" y="425"/>
                  <a:pt x="28" y="425"/>
                  <a:pt x="28" y="425"/>
                </a:cubicBezTo>
                <a:cubicBezTo>
                  <a:pt x="29" y="425"/>
                  <a:pt x="29" y="425"/>
                  <a:pt x="29" y="425"/>
                </a:cubicBezTo>
                <a:cubicBezTo>
                  <a:pt x="35" y="426"/>
                  <a:pt x="35" y="426"/>
                  <a:pt x="35" y="426"/>
                </a:cubicBezTo>
                <a:cubicBezTo>
                  <a:pt x="39" y="426"/>
                  <a:pt x="43" y="426"/>
                  <a:pt x="47" y="427"/>
                </a:cubicBezTo>
                <a:cubicBezTo>
                  <a:pt x="63" y="428"/>
                  <a:pt x="78" y="429"/>
                  <a:pt x="93" y="430"/>
                </a:cubicBezTo>
                <a:cubicBezTo>
                  <a:pt x="97" y="430"/>
                  <a:pt x="97" y="430"/>
                  <a:pt x="97" y="430"/>
                </a:cubicBezTo>
                <a:cubicBezTo>
                  <a:pt x="102" y="431"/>
                  <a:pt x="102" y="431"/>
                  <a:pt x="102" y="431"/>
                </a:cubicBezTo>
                <a:cubicBezTo>
                  <a:pt x="105" y="431"/>
                  <a:pt x="108" y="431"/>
                  <a:pt x="112" y="431"/>
                </a:cubicBezTo>
                <a:cubicBezTo>
                  <a:pt x="115" y="431"/>
                  <a:pt x="118" y="432"/>
                  <a:pt x="121" y="432"/>
                </a:cubicBezTo>
                <a:cubicBezTo>
                  <a:pt x="126" y="432"/>
                  <a:pt x="126" y="432"/>
                  <a:pt x="126" y="432"/>
                </a:cubicBezTo>
                <a:cubicBezTo>
                  <a:pt x="128" y="432"/>
                  <a:pt x="128" y="432"/>
                  <a:pt x="128" y="432"/>
                </a:cubicBezTo>
                <a:cubicBezTo>
                  <a:pt x="129" y="432"/>
                  <a:pt x="129" y="432"/>
                  <a:pt x="129" y="432"/>
                </a:cubicBezTo>
                <a:cubicBezTo>
                  <a:pt x="129" y="432"/>
                  <a:pt x="129" y="432"/>
                  <a:pt x="129" y="432"/>
                </a:cubicBezTo>
                <a:cubicBezTo>
                  <a:pt x="129" y="432"/>
                  <a:pt x="129" y="432"/>
                  <a:pt x="129" y="432"/>
                </a:cubicBezTo>
                <a:cubicBezTo>
                  <a:pt x="130" y="433"/>
                  <a:pt x="130" y="433"/>
                  <a:pt x="130" y="433"/>
                </a:cubicBezTo>
                <a:cubicBezTo>
                  <a:pt x="130" y="438"/>
                  <a:pt x="130" y="442"/>
                  <a:pt x="130" y="447"/>
                </a:cubicBezTo>
                <a:cubicBezTo>
                  <a:pt x="130" y="449"/>
                  <a:pt x="130" y="451"/>
                  <a:pt x="131" y="453"/>
                </a:cubicBezTo>
                <a:cubicBezTo>
                  <a:pt x="131" y="455"/>
                  <a:pt x="131" y="457"/>
                  <a:pt x="132" y="459"/>
                </a:cubicBezTo>
                <a:cubicBezTo>
                  <a:pt x="132" y="461"/>
                  <a:pt x="133" y="462"/>
                  <a:pt x="133" y="464"/>
                </a:cubicBezTo>
                <a:cubicBezTo>
                  <a:pt x="134" y="466"/>
                  <a:pt x="134" y="467"/>
                  <a:pt x="135" y="469"/>
                </a:cubicBezTo>
                <a:cubicBezTo>
                  <a:pt x="136" y="472"/>
                  <a:pt x="137" y="475"/>
                  <a:pt x="139" y="478"/>
                </a:cubicBezTo>
                <a:cubicBezTo>
                  <a:pt x="145" y="491"/>
                  <a:pt x="155" y="501"/>
                  <a:pt x="167" y="509"/>
                </a:cubicBezTo>
                <a:cubicBezTo>
                  <a:pt x="173" y="512"/>
                  <a:pt x="180" y="515"/>
                  <a:pt x="187" y="517"/>
                </a:cubicBezTo>
                <a:cubicBezTo>
                  <a:pt x="190" y="518"/>
                  <a:pt x="194" y="519"/>
                  <a:pt x="197" y="519"/>
                </a:cubicBezTo>
                <a:cubicBezTo>
                  <a:pt x="199" y="520"/>
                  <a:pt x="201" y="520"/>
                  <a:pt x="203" y="520"/>
                </a:cubicBezTo>
                <a:cubicBezTo>
                  <a:pt x="204" y="520"/>
                  <a:pt x="206" y="520"/>
                  <a:pt x="208" y="520"/>
                </a:cubicBezTo>
                <a:cubicBezTo>
                  <a:pt x="213" y="520"/>
                  <a:pt x="213" y="520"/>
                  <a:pt x="213" y="520"/>
                </a:cubicBezTo>
                <a:cubicBezTo>
                  <a:pt x="215" y="520"/>
                  <a:pt x="217" y="520"/>
                  <a:pt x="219" y="520"/>
                </a:cubicBezTo>
                <a:cubicBezTo>
                  <a:pt x="222" y="519"/>
                  <a:pt x="226" y="518"/>
                  <a:pt x="230" y="518"/>
                </a:cubicBezTo>
                <a:cubicBezTo>
                  <a:pt x="237" y="516"/>
                  <a:pt x="243" y="513"/>
                  <a:pt x="250" y="510"/>
                </a:cubicBezTo>
                <a:cubicBezTo>
                  <a:pt x="262" y="503"/>
                  <a:pt x="273" y="493"/>
                  <a:pt x="281" y="481"/>
                </a:cubicBezTo>
                <a:cubicBezTo>
                  <a:pt x="283" y="478"/>
                  <a:pt x="284" y="475"/>
                  <a:pt x="286" y="472"/>
                </a:cubicBezTo>
                <a:cubicBezTo>
                  <a:pt x="288" y="468"/>
                  <a:pt x="289" y="465"/>
                  <a:pt x="291" y="461"/>
                </a:cubicBezTo>
                <a:cubicBezTo>
                  <a:pt x="292" y="457"/>
                  <a:pt x="292" y="457"/>
                  <a:pt x="292" y="457"/>
                </a:cubicBezTo>
                <a:cubicBezTo>
                  <a:pt x="292" y="456"/>
                  <a:pt x="293" y="454"/>
                  <a:pt x="293" y="453"/>
                </a:cubicBezTo>
                <a:cubicBezTo>
                  <a:pt x="294" y="450"/>
                  <a:pt x="294" y="448"/>
                  <a:pt x="294" y="445"/>
                </a:cubicBezTo>
                <a:cubicBezTo>
                  <a:pt x="294" y="444"/>
                  <a:pt x="295" y="444"/>
                  <a:pt x="296" y="444"/>
                </a:cubicBezTo>
                <a:cubicBezTo>
                  <a:pt x="299" y="445"/>
                  <a:pt x="299" y="445"/>
                  <a:pt x="299" y="445"/>
                </a:cubicBezTo>
                <a:cubicBezTo>
                  <a:pt x="305" y="445"/>
                  <a:pt x="305" y="445"/>
                  <a:pt x="305" y="445"/>
                </a:cubicBezTo>
                <a:cubicBezTo>
                  <a:pt x="310" y="445"/>
                  <a:pt x="313" y="446"/>
                  <a:pt x="318" y="446"/>
                </a:cubicBezTo>
                <a:cubicBezTo>
                  <a:pt x="329" y="446"/>
                  <a:pt x="339" y="447"/>
                  <a:pt x="350" y="447"/>
                </a:cubicBezTo>
                <a:cubicBezTo>
                  <a:pt x="360" y="448"/>
                  <a:pt x="371" y="448"/>
                  <a:pt x="381" y="449"/>
                </a:cubicBezTo>
                <a:cubicBezTo>
                  <a:pt x="396" y="449"/>
                  <a:pt x="411" y="450"/>
                  <a:pt x="426" y="450"/>
                </a:cubicBezTo>
                <a:cubicBezTo>
                  <a:pt x="427" y="413"/>
                  <a:pt x="428" y="374"/>
                  <a:pt x="430" y="335"/>
                </a:cubicBezTo>
                <a:cubicBezTo>
                  <a:pt x="430" y="301"/>
                  <a:pt x="431" y="266"/>
                  <a:pt x="431" y="230"/>
                </a:cubicBezTo>
                <a:cubicBezTo>
                  <a:pt x="431" y="196"/>
                  <a:pt x="430" y="162"/>
                  <a:pt x="429" y="128"/>
                </a:cubicBezTo>
                <a:cubicBezTo>
                  <a:pt x="428" y="111"/>
                  <a:pt x="428" y="94"/>
                  <a:pt x="427" y="76"/>
                </a:cubicBezTo>
                <a:cubicBezTo>
                  <a:pt x="426" y="50"/>
                  <a:pt x="426" y="50"/>
                  <a:pt x="426" y="50"/>
                </a:cubicBezTo>
                <a:cubicBezTo>
                  <a:pt x="425" y="14"/>
                  <a:pt x="425" y="14"/>
                  <a:pt x="425" y="14"/>
                </a:cubicBezTo>
                <a:cubicBezTo>
                  <a:pt x="425" y="13"/>
                  <a:pt x="425" y="13"/>
                  <a:pt x="425" y="13"/>
                </a:cubicBezTo>
                <a:cubicBezTo>
                  <a:pt x="413" y="13"/>
                  <a:pt x="400" y="13"/>
                  <a:pt x="388" y="14"/>
                </a:cubicBezTo>
                <a:cubicBezTo>
                  <a:pt x="379" y="14"/>
                  <a:pt x="370" y="14"/>
                  <a:pt x="361" y="15"/>
                </a:cubicBezTo>
                <a:cubicBezTo>
                  <a:pt x="343" y="15"/>
                  <a:pt x="326" y="16"/>
                  <a:pt x="308" y="16"/>
                </a:cubicBezTo>
                <a:cubicBezTo>
                  <a:pt x="273" y="17"/>
                  <a:pt x="238" y="19"/>
                  <a:pt x="202" y="20"/>
                </a:cubicBezTo>
                <a:cubicBezTo>
                  <a:pt x="152" y="23"/>
                  <a:pt x="102" y="24"/>
                  <a:pt x="47" y="24"/>
                </a:cubicBezTo>
                <a:cubicBezTo>
                  <a:pt x="32" y="24"/>
                  <a:pt x="13" y="28"/>
                  <a:pt x="0" y="19"/>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5" name="稻壳儿春秋广告/盗版必究        原创来源：http://chn.docer.com/works?userid=199329941#!/work_time"/>
          <p:cNvSpPr/>
          <p:nvPr/>
        </p:nvSpPr>
        <p:spPr bwMode="auto">
          <a:xfrm>
            <a:off x="5906240" y="3729015"/>
            <a:ext cx="1504476" cy="1310830"/>
          </a:xfrm>
          <a:custGeom>
            <a:avLst/>
            <a:gdLst>
              <a:gd name="T0" fmla="*/ 476 w 530"/>
              <a:gd name="T1" fmla="*/ 7 h 461"/>
              <a:gd name="T2" fmla="*/ 515 w 530"/>
              <a:gd name="T3" fmla="*/ 63 h 461"/>
              <a:gd name="T4" fmla="*/ 527 w 530"/>
              <a:gd name="T5" fmla="*/ 349 h 461"/>
              <a:gd name="T6" fmla="*/ 529 w 530"/>
              <a:gd name="T7" fmla="*/ 408 h 461"/>
              <a:gd name="T8" fmla="*/ 458 w 530"/>
              <a:gd name="T9" fmla="*/ 461 h 461"/>
              <a:gd name="T10" fmla="*/ 151 w 530"/>
              <a:gd name="T11" fmla="*/ 453 h 461"/>
              <a:gd name="T12" fmla="*/ 71 w 530"/>
              <a:gd name="T13" fmla="*/ 400 h 461"/>
              <a:gd name="T14" fmla="*/ 75 w 530"/>
              <a:gd name="T15" fmla="*/ 327 h 461"/>
              <a:gd name="T16" fmla="*/ 75 w 530"/>
              <a:gd name="T17" fmla="*/ 319 h 461"/>
              <a:gd name="T18" fmla="*/ 61 w 530"/>
              <a:gd name="T19" fmla="*/ 315 h 461"/>
              <a:gd name="T20" fmla="*/ 0 w 530"/>
              <a:gd name="T21" fmla="*/ 231 h 461"/>
              <a:gd name="T22" fmla="*/ 79 w 530"/>
              <a:gd name="T23" fmla="*/ 147 h 461"/>
              <a:gd name="T24" fmla="*/ 92 w 530"/>
              <a:gd name="T25" fmla="*/ 140 h 461"/>
              <a:gd name="T26" fmla="*/ 95 w 530"/>
              <a:gd name="T27" fmla="*/ 83 h 461"/>
              <a:gd name="T28" fmla="*/ 98 w 530"/>
              <a:gd name="T29" fmla="*/ 40 h 461"/>
              <a:gd name="T30" fmla="*/ 117 w 530"/>
              <a:gd name="T31" fmla="*/ 32 h 461"/>
              <a:gd name="T32" fmla="*/ 125 w 530"/>
              <a:gd name="T33" fmla="*/ 33 h 461"/>
              <a:gd name="T34" fmla="*/ 168 w 530"/>
              <a:gd name="T35" fmla="*/ 35 h 461"/>
              <a:gd name="T36" fmla="*/ 178 w 530"/>
              <a:gd name="T37" fmla="*/ 40 h 461"/>
              <a:gd name="T38" fmla="*/ 180 w 530"/>
              <a:gd name="T39" fmla="*/ 45 h 461"/>
              <a:gd name="T40" fmla="*/ 219 w 530"/>
              <a:gd name="T41" fmla="*/ 90 h 461"/>
              <a:gd name="T42" fmla="*/ 421 w 530"/>
              <a:gd name="T43" fmla="*/ 27 h 461"/>
              <a:gd name="T44" fmla="*/ 415 w 530"/>
              <a:gd name="T45" fmla="*/ 56 h 461"/>
              <a:gd name="T46" fmla="*/ 317 w 530"/>
              <a:gd name="T47" fmla="*/ 122 h 461"/>
              <a:gd name="T48" fmla="*/ 231 w 530"/>
              <a:gd name="T49" fmla="*/ 109 h 461"/>
              <a:gd name="T50" fmla="*/ 173 w 530"/>
              <a:gd name="T51" fmla="*/ 55 h 461"/>
              <a:gd name="T52" fmla="*/ 170 w 530"/>
              <a:gd name="T53" fmla="*/ 49 h 461"/>
              <a:gd name="T54" fmla="*/ 169 w 530"/>
              <a:gd name="T55" fmla="*/ 47 h 461"/>
              <a:gd name="T56" fmla="*/ 162 w 530"/>
              <a:gd name="T57" fmla="*/ 46 h 461"/>
              <a:gd name="T58" fmla="*/ 119 w 530"/>
              <a:gd name="T59" fmla="*/ 43 h 461"/>
              <a:gd name="T60" fmla="*/ 116 w 530"/>
              <a:gd name="T61" fmla="*/ 43 h 461"/>
              <a:gd name="T62" fmla="*/ 108 w 530"/>
              <a:gd name="T63" fmla="*/ 48 h 461"/>
              <a:gd name="T64" fmla="*/ 108 w 530"/>
              <a:gd name="T65" fmla="*/ 50 h 461"/>
              <a:gd name="T66" fmla="*/ 104 w 530"/>
              <a:gd name="T67" fmla="*/ 115 h 461"/>
              <a:gd name="T68" fmla="*/ 102 w 530"/>
              <a:gd name="T69" fmla="*/ 136 h 461"/>
              <a:gd name="T70" fmla="*/ 101 w 530"/>
              <a:gd name="T71" fmla="*/ 157 h 461"/>
              <a:gd name="T72" fmla="*/ 69 w 530"/>
              <a:gd name="T73" fmla="*/ 158 h 461"/>
              <a:gd name="T74" fmla="*/ 33 w 530"/>
              <a:gd name="T75" fmla="*/ 176 h 461"/>
              <a:gd name="T76" fmla="*/ 15 w 530"/>
              <a:gd name="T77" fmla="*/ 257 h 461"/>
              <a:gd name="T78" fmla="*/ 64 w 530"/>
              <a:gd name="T79" fmla="*/ 304 h 461"/>
              <a:gd name="T80" fmla="*/ 87 w 530"/>
              <a:gd name="T81" fmla="*/ 315 h 461"/>
              <a:gd name="T82" fmla="*/ 82 w 530"/>
              <a:gd name="T83" fmla="*/ 404 h 461"/>
              <a:gd name="T84" fmla="*/ 116 w 530"/>
              <a:gd name="T85" fmla="*/ 441 h 461"/>
              <a:gd name="T86" fmla="*/ 239 w 530"/>
              <a:gd name="T87" fmla="*/ 446 h 461"/>
              <a:gd name="T88" fmla="*/ 517 w 530"/>
              <a:gd name="T89" fmla="*/ 447 h 461"/>
              <a:gd name="T90" fmla="*/ 516 w 530"/>
              <a:gd name="T91" fmla="*/ 396 h 461"/>
              <a:gd name="T92" fmla="*/ 505 w 530"/>
              <a:gd name="T93" fmla="*/ 124 h 461"/>
              <a:gd name="T94" fmla="*/ 403 w 530"/>
              <a:gd name="T95" fmla="*/ 1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0" h="461">
                <a:moveTo>
                  <a:pt x="403" y="15"/>
                </a:moveTo>
                <a:cubicBezTo>
                  <a:pt x="412" y="0"/>
                  <a:pt x="435" y="7"/>
                  <a:pt x="448" y="7"/>
                </a:cubicBezTo>
                <a:cubicBezTo>
                  <a:pt x="458" y="7"/>
                  <a:pt x="467" y="7"/>
                  <a:pt x="476" y="7"/>
                </a:cubicBezTo>
                <a:cubicBezTo>
                  <a:pt x="489" y="7"/>
                  <a:pt x="502" y="7"/>
                  <a:pt x="515" y="7"/>
                </a:cubicBezTo>
                <a:cubicBezTo>
                  <a:pt x="515" y="18"/>
                  <a:pt x="515" y="28"/>
                  <a:pt x="515" y="38"/>
                </a:cubicBezTo>
                <a:cubicBezTo>
                  <a:pt x="515" y="46"/>
                  <a:pt x="515" y="55"/>
                  <a:pt x="515" y="63"/>
                </a:cubicBezTo>
                <a:cubicBezTo>
                  <a:pt x="515" y="77"/>
                  <a:pt x="515" y="91"/>
                  <a:pt x="516" y="104"/>
                </a:cubicBezTo>
                <a:cubicBezTo>
                  <a:pt x="516" y="132"/>
                  <a:pt x="517" y="160"/>
                  <a:pt x="518" y="187"/>
                </a:cubicBezTo>
                <a:cubicBezTo>
                  <a:pt x="521" y="242"/>
                  <a:pt x="523" y="295"/>
                  <a:pt x="527" y="349"/>
                </a:cubicBezTo>
                <a:cubicBezTo>
                  <a:pt x="527" y="362"/>
                  <a:pt x="528" y="376"/>
                  <a:pt x="529" y="390"/>
                </a:cubicBezTo>
                <a:cubicBezTo>
                  <a:pt x="529" y="401"/>
                  <a:pt x="529" y="401"/>
                  <a:pt x="529" y="401"/>
                </a:cubicBezTo>
                <a:cubicBezTo>
                  <a:pt x="529" y="408"/>
                  <a:pt x="529" y="408"/>
                  <a:pt x="529" y="408"/>
                </a:cubicBezTo>
                <a:cubicBezTo>
                  <a:pt x="529" y="419"/>
                  <a:pt x="529" y="419"/>
                  <a:pt x="529" y="419"/>
                </a:cubicBezTo>
                <a:cubicBezTo>
                  <a:pt x="529" y="432"/>
                  <a:pt x="530" y="446"/>
                  <a:pt x="530" y="460"/>
                </a:cubicBezTo>
                <a:cubicBezTo>
                  <a:pt x="506" y="460"/>
                  <a:pt x="482" y="460"/>
                  <a:pt x="458" y="461"/>
                </a:cubicBezTo>
                <a:cubicBezTo>
                  <a:pt x="443" y="461"/>
                  <a:pt x="429" y="461"/>
                  <a:pt x="414" y="460"/>
                </a:cubicBezTo>
                <a:cubicBezTo>
                  <a:pt x="385" y="460"/>
                  <a:pt x="356" y="460"/>
                  <a:pt x="327" y="459"/>
                </a:cubicBezTo>
                <a:cubicBezTo>
                  <a:pt x="268" y="457"/>
                  <a:pt x="210" y="455"/>
                  <a:pt x="151" y="453"/>
                </a:cubicBezTo>
                <a:cubicBezTo>
                  <a:pt x="120" y="452"/>
                  <a:pt x="120" y="452"/>
                  <a:pt x="120" y="452"/>
                </a:cubicBezTo>
                <a:cubicBezTo>
                  <a:pt x="103" y="451"/>
                  <a:pt x="86" y="451"/>
                  <a:pt x="70" y="451"/>
                </a:cubicBezTo>
                <a:cubicBezTo>
                  <a:pt x="70" y="434"/>
                  <a:pt x="71" y="417"/>
                  <a:pt x="71" y="400"/>
                </a:cubicBezTo>
                <a:cubicBezTo>
                  <a:pt x="73" y="369"/>
                  <a:pt x="73" y="369"/>
                  <a:pt x="73" y="369"/>
                </a:cubicBezTo>
                <a:cubicBezTo>
                  <a:pt x="74" y="338"/>
                  <a:pt x="74" y="338"/>
                  <a:pt x="74" y="338"/>
                </a:cubicBezTo>
                <a:cubicBezTo>
                  <a:pt x="74" y="331"/>
                  <a:pt x="75" y="330"/>
                  <a:pt x="75" y="327"/>
                </a:cubicBezTo>
                <a:cubicBezTo>
                  <a:pt x="75" y="323"/>
                  <a:pt x="75" y="323"/>
                  <a:pt x="75" y="323"/>
                </a:cubicBezTo>
                <a:cubicBezTo>
                  <a:pt x="76" y="320"/>
                  <a:pt x="76" y="320"/>
                  <a:pt x="76" y="320"/>
                </a:cubicBezTo>
                <a:cubicBezTo>
                  <a:pt x="76" y="320"/>
                  <a:pt x="76" y="319"/>
                  <a:pt x="75" y="319"/>
                </a:cubicBezTo>
                <a:cubicBezTo>
                  <a:pt x="71" y="318"/>
                  <a:pt x="71" y="318"/>
                  <a:pt x="71" y="318"/>
                </a:cubicBezTo>
                <a:cubicBezTo>
                  <a:pt x="67" y="317"/>
                  <a:pt x="67" y="317"/>
                  <a:pt x="67" y="317"/>
                </a:cubicBezTo>
                <a:cubicBezTo>
                  <a:pt x="65" y="317"/>
                  <a:pt x="65" y="316"/>
                  <a:pt x="61" y="315"/>
                </a:cubicBezTo>
                <a:cubicBezTo>
                  <a:pt x="59" y="314"/>
                  <a:pt x="56" y="313"/>
                  <a:pt x="53" y="312"/>
                </a:cubicBezTo>
                <a:cubicBezTo>
                  <a:pt x="43" y="307"/>
                  <a:pt x="33" y="300"/>
                  <a:pt x="25" y="292"/>
                </a:cubicBezTo>
                <a:cubicBezTo>
                  <a:pt x="9" y="275"/>
                  <a:pt x="1" y="253"/>
                  <a:pt x="0" y="231"/>
                </a:cubicBezTo>
                <a:cubicBezTo>
                  <a:pt x="0" y="209"/>
                  <a:pt x="9" y="188"/>
                  <a:pt x="23" y="172"/>
                </a:cubicBezTo>
                <a:cubicBezTo>
                  <a:pt x="30" y="165"/>
                  <a:pt x="39" y="159"/>
                  <a:pt x="48" y="155"/>
                </a:cubicBezTo>
                <a:cubicBezTo>
                  <a:pt x="58" y="150"/>
                  <a:pt x="67" y="148"/>
                  <a:pt x="79" y="147"/>
                </a:cubicBezTo>
                <a:cubicBezTo>
                  <a:pt x="82" y="147"/>
                  <a:pt x="86" y="147"/>
                  <a:pt x="90" y="147"/>
                </a:cubicBezTo>
                <a:cubicBezTo>
                  <a:pt x="92" y="147"/>
                  <a:pt x="91" y="145"/>
                  <a:pt x="91" y="144"/>
                </a:cubicBezTo>
                <a:cubicBezTo>
                  <a:pt x="92" y="140"/>
                  <a:pt x="92" y="140"/>
                  <a:pt x="92" y="140"/>
                </a:cubicBezTo>
                <a:cubicBezTo>
                  <a:pt x="92" y="132"/>
                  <a:pt x="92" y="132"/>
                  <a:pt x="92" y="132"/>
                </a:cubicBezTo>
                <a:cubicBezTo>
                  <a:pt x="93" y="115"/>
                  <a:pt x="93" y="115"/>
                  <a:pt x="93" y="115"/>
                </a:cubicBezTo>
                <a:cubicBezTo>
                  <a:pt x="94" y="104"/>
                  <a:pt x="94" y="94"/>
                  <a:pt x="95" y="83"/>
                </a:cubicBezTo>
                <a:cubicBezTo>
                  <a:pt x="96" y="73"/>
                  <a:pt x="96" y="62"/>
                  <a:pt x="97" y="52"/>
                </a:cubicBezTo>
                <a:cubicBezTo>
                  <a:pt x="97" y="49"/>
                  <a:pt x="97" y="48"/>
                  <a:pt x="97" y="46"/>
                </a:cubicBezTo>
                <a:cubicBezTo>
                  <a:pt x="98" y="40"/>
                  <a:pt x="98" y="40"/>
                  <a:pt x="98" y="40"/>
                </a:cubicBezTo>
                <a:cubicBezTo>
                  <a:pt x="99" y="31"/>
                  <a:pt x="99" y="31"/>
                  <a:pt x="99" y="31"/>
                </a:cubicBezTo>
                <a:cubicBezTo>
                  <a:pt x="115" y="32"/>
                  <a:pt x="115" y="32"/>
                  <a:pt x="115" y="32"/>
                </a:cubicBezTo>
                <a:cubicBezTo>
                  <a:pt x="117" y="32"/>
                  <a:pt x="117" y="32"/>
                  <a:pt x="117" y="32"/>
                </a:cubicBezTo>
                <a:cubicBezTo>
                  <a:pt x="118" y="32"/>
                  <a:pt x="118" y="32"/>
                  <a:pt x="118" y="32"/>
                </a:cubicBezTo>
                <a:cubicBezTo>
                  <a:pt x="119" y="32"/>
                  <a:pt x="119" y="32"/>
                  <a:pt x="119" y="32"/>
                </a:cubicBezTo>
                <a:cubicBezTo>
                  <a:pt x="125" y="33"/>
                  <a:pt x="125" y="33"/>
                  <a:pt x="125" y="33"/>
                </a:cubicBezTo>
                <a:cubicBezTo>
                  <a:pt x="137" y="33"/>
                  <a:pt x="137" y="33"/>
                  <a:pt x="137" y="33"/>
                </a:cubicBezTo>
                <a:cubicBezTo>
                  <a:pt x="162" y="35"/>
                  <a:pt x="162" y="35"/>
                  <a:pt x="162" y="35"/>
                </a:cubicBezTo>
                <a:cubicBezTo>
                  <a:pt x="168" y="35"/>
                  <a:pt x="168" y="35"/>
                  <a:pt x="168" y="35"/>
                </a:cubicBezTo>
                <a:cubicBezTo>
                  <a:pt x="171" y="35"/>
                  <a:pt x="171" y="35"/>
                  <a:pt x="171" y="35"/>
                </a:cubicBezTo>
                <a:cubicBezTo>
                  <a:pt x="173" y="36"/>
                  <a:pt x="175" y="36"/>
                  <a:pt x="176" y="36"/>
                </a:cubicBezTo>
                <a:cubicBezTo>
                  <a:pt x="178" y="40"/>
                  <a:pt x="178" y="40"/>
                  <a:pt x="178" y="40"/>
                </a:cubicBezTo>
                <a:cubicBezTo>
                  <a:pt x="179" y="42"/>
                  <a:pt x="179" y="42"/>
                  <a:pt x="179" y="42"/>
                </a:cubicBezTo>
                <a:cubicBezTo>
                  <a:pt x="179" y="44"/>
                  <a:pt x="179" y="44"/>
                  <a:pt x="179" y="44"/>
                </a:cubicBezTo>
                <a:cubicBezTo>
                  <a:pt x="179" y="44"/>
                  <a:pt x="179" y="44"/>
                  <a:pt x="180" y="45"/>
                </a:cubicBezTo>
                <a:cubicBezTo>
                  <a:pt x="181" y="48"/>
                  <a:pt x="183" y="51"/>
                  <a:pt x="185" y="54"/>
                </a:cubicBezTo>
                <a:cubicBezTo>
                  <a:pt x="187" y="56"/>
                  <a:pt x="189" y="59"/>
                  <a:pt x="191" y="62"/>
                </a:cubicBezTo>
                <a:cubicBezTo>
                  <a:pt x="199" y="73"/>
                  <a:pt x="208" y="82"/>
                  <a:pt x="219" y="90"/>
                </a:cubicBezTo>
                <a:cubicBezTo>
                  <a:pt x="241" y="106"/>
                  <a:pt x="269" y="116"/>
                  <a:pt x="296" y="116"/>
                </a:cubicBezTo>
                <a:cubicBezTo>
                  <a:pt x="323" y="116"/>
                  <a:pt x="351" y="107"/>
                  <a:pt x="373" y="91"/>
                </a:cubicBezTo>
                <a:cubicBezTo>
                  <a:pt x="395" y="75"/>
                  <a:pt x="412" y="53"/>
                  <a:pt x="421" y="27"/>
                </a:cubicBezTo>
                <a:cubicBezTo>
                  <a:pt x="423" y="30"/>
                  <a:pt x="423" y="35"/>
                  <a:pt x="422" y="40"/>
                </a:cubicBezTo>
                <a:cubicBezTo>
                  <a:pt x="421" y="42"/>
                  <a:pt x="420" y="45"/>
                  <a:pt x="419" y="48"/>
                </a:cubicBezTo>
                <a:cubicBezTo>
                  <a:pt x="418" y="50"/>
                  <a:pt x="417" y="53"/>
                  <a:pt x="415" y="56"/>
                </a:cubicBezTo>
                <a:cubicBezTo>
                  <a:pt x="409" y="67"/>
                  <a:pt x="400" y="76"/>
                  <a:pt x="393" y="83"/>
                </a:cubicBezTo>
                <a:cubicBezTo>
                  <a:pt x="377" y="99"/>
                  <a:pt x="357" y="112"/>
                  <a:pt x="334" y="118"/>
                </a:cubicBezTo>
                <a:cubicBezTo>
                  <a:pt x="329" y="120"/>
                  <a:pt x="323" y="121"/>
                  <a:pt x="317" y="122"/>
                </a:cubicBezTo>
                <a:cubicBezTo>
                  <a:pt x="311" y="123"/>
                  <a:pt x="306" y="124"/>
                  <a:pt x="300" y="124"/>
                </a:cubicBezTo>
                <a:cubicBezTo>
                  <a:pt x="288" y="125"/>
                  <a:pt x="276" y="124"/>
                  <a:pt x="264" y="121"/>
                </a:cubicBezTo>
                <a:cubicBezTo>
                  <a:pt x="253" y="118"/>
                  <a:pt x="241" y="114"/>
                  <a:pt x="231" y="109"/>
                </a:cubicBezTo>
                <a:cubicBezTo>
                  <a:pt x="220" y="103"/>
                  <a:pt x="210" y="97"/>
                  <a:pt x="201" y="89"/>
                </a:cubicBezTo>
                <a:cubicBezTo>
                  <a:pt x="192" y="81"/>
                  <a:pt x="185" y="72"/>
                  <a:pt x="178" y="62"/>
                </a:cubicBezTo>
                <a:cubicBezTo>
                  <a:pt x="176" y="60"/>
                  <a:pt x="175" y="57"/>
                  <a:pt x="173" y="55"/>
                </a:cubicBezTo>
                <a:cubicBezTo>
                  <a:pt x="171" y="51"/>
                  <a:pt x="171" y="51"/>
                  <a:pt x="171" y="51"/>
                </a:cubicBezTo>
                <a:cubicBezTo>
                  <a:pt x="170" y="50"/>
                  <a:pt x="170" y="50"/>
                  <a:pt x="170" y="50"/>
                </a:cubicBezTo>
                <a:cubicBezTo>
                  <a:pt x="170" y="49"/>
                  <a:pt x="170" y="50"/>
                  <a:pt x="170" y="49"/>
                </a:cubicBezTo>
                <a:cubicBezTo>
                  <a:pt x="170" y="49"/>
                  <a:pt x="170" y="49"/>
                  <a:pt x="170" y="49"/>
                </a:cubicBezTo>
                <a:cubicBezTo>
                  <a:pt x="170" y="49"/>
                  <a:pt x="170" y="48"/>
                  <a:pt x="169" y="48"/>
                </a:cubicBezTo>
                <a:cubicBezTo>
                  <a:pt x="169" y="47"/>
                  <a:pt x="169" y="47"/>
                  <a:pt x="169" y="47"/>
                </a:cubicBezTo>
                <a:cubicBezTo>
                  <a:pt x="169" y="46"/>
                  <a:pt x="169" y="46"/>
                  <a:pt x="168" y="46"/>
                </a:cubicBezTo>
                <a:cubicBezTo>
                  <a:pt x="168" y="46"/>
                  <a:pt x="168" y="46"/>
                  <a:pt x="168" y="46"/>
                </a:cubicBezTo>
                <a:cubicBezTo>
                  <a:pt x="162" y="46"/>
                  <a:pt x="162" y="46"/>
                  <a:pt x="162" y="46"/>
                </a:cubicBezTo>
                <a:cubicBezTo>
                  <a:pt x="137" y="44"/>
                  <a:pt x="137" y="44"/>
                  <a:pt x="137" y="44"/>
                </a:cubicBezTo>
                <a:cubicBezTo>
                  <a:pt x="125" y="44"/>
                  <a:pt x="125" y="44"/>
                  <a:pt x="125" y="44"/>
                </a:cubicBezTo>
                <a:cubicBezTo>
                  <a:pt x="119" y="43"/>
                  <a:pt x="119" y="43"/>
                  <a:pt x="119" y="43"/>
                </a:cubicBezTo>
                <a:cubicBezTo>
                  <a:pt x="118" y="43"/>
                  <a:pt x="118" y="43"/>
                  <a:pt x="118" y="43"/>
                </a:cubicBezTo>
                <a:cubicBezTo>
                  <a:pt x="117" y="43"/>
                  <a:pt x="117" y="43"/>
                  <a:pt x="117" y="43"/>
                </a:cubicBezTo>
                <a:cubicBezTo>
                  <a:pt x="116" y="43"/>
                  <a:pt x="116" y="43"/>
                  <a:pt x="116" y="43"/>
                </a:cubicBezTo>
                <a:cubicBezTo>
                  <a:pt x="115" y="43"/>
                  <a:pt x="112" y="42"/>
                  <a:pt x="110" y="42"/>
                </a:cubicBezTo>
                <a:cubicBezTo>
                  <a:pt x="109" y="43"/>
                  <a:pt x="109" y="44"/>
                  <a:pt x="109" y="45"/>
                </a:cubicBezTo>
                <a:cubicBezTo>
                  <a:pt x="108" y="48"/>
                  <a:pt x="108" y="48"/>
                  <a:pt x="108" y="48"/>
                </a:cubicBezTo>
                <a:cubicBezTo>
                  <a:pt x="108" y="49"/>
                  <a:pt x="108" y="49"/>
                  <a:pt x="108" y="49"/>
                </a:cubicBezTo>
                <a:cubicBezTo>
                  <a:pt x="108" y="49"/>
                  <a:pt x="108" y="49"/>
                  <a:pt x="108" y="49"/>
                </a:cubicBezTo>
                <a:cubicBezTo>
                  <a:pt x="108" y="49"/>
                  <a:pt x="108" y="50"/>
                  <a:pt x="108" y="50"/>
                </a:cubicBezTo>
                <a:cubicBezTo>
                  <a:pt x="108" y="52"/>
                  <a:pt x="108" y="52"/>
                  <a:pt x="108" y="52"/>
                </a:cubicBezTo>
                <a:cubicBezTo>
                  <a:pt x="107" y="63"/>
                  <a:pt x="106" y="73"/>
                  <a:pt x="106" y="84"/>
                </a:cubicBezTo>
                <a:cubicBezTo>
                  <a:pt x="105" y="94"/>
                  <a:pt x="104" y="104"/>
                  <a:pt x="104" y="115"/>
                </a:cubicBezTo>
                <a:cubicBezTo>
                  <a:pt x="103" y="119"/>
                  <a:pt x="103" y="119"/>
                  <a:pt x="103" y="119"/>
                </a:cubicBezTo>
                <a:cubicBezTo>
                  <a:pt x="103" y="124"/>
                  <a:pt x="103" y="124"/>
                  <a:pt x="103" y="124"/>
                </a:cubicBezTo>
                <a:cubicBezTo>
                  <a:pt x="102" y="136"/>
                  <a:pt x="102" y="136"/>
                  <a:pt x="102" y="136"/>
                </a:cubicBezTo>
                <a:cubicBezTo>
                  <a:pt x="102" y="147"/>
                  <a:pt x="102" y="147"/>
                  <a:pt x="102" y="147"/>
                </a:cubicBezTo>
                <a:cubicBezTo>
                  <a:pt x="102" y="152"/>
                  <a:pt x="102" y="152"/>
                  <a:pt x="102" y="152"/>
                </a:cubicBezTo>
                <a:cubicBezTo>
                  <a:pt x="101" y="154"/>
                  <a:pt x="102" y="156"/>
                  <a:pt x="101" y="157"/>
                </a:cubicBezTo>
                <a:cubicBezTo>
                  <a:pt x="96" y="157"/>
                  <a:pt x="92" y="157"/>
                  <a:pt x="88" y="157"/>
                </a:cubicBezTo>
                <a:cubicBezTo>
                  <a:pt x="83" y="157"/>
                  <a:pt x="79" y="157"/>
                  <a:pt x="75" y="157"/>
                </a:cubicBezTo>
                <a:cubicBezTo>
                  <a:pt x="73" y="158"/>
                  <a:pt x="71" y="158"/>
                  <a:pt x="69" y="158"/>
                </a:cubicBezTo>
                <a:cubicBezTo>
                  <a:pt x="68" y="158"/>
                  <a:pt x="67" y="159"/>
                  <a:pt x="66" y="159"/>
                </a:cubicBezTo>
                <a:cubicBezTo>
                  <a:pt x="64" y="160"/>
                  <a:pt x="61" y="160"/>
                  <a:pt x="59" y="161"/>
                </a:cubicBezTo>
                <a:cubicBezTo>
                  <a:pt x="50" y="164"/>
                  <a:pt x="41" y="169"/>
                  <a:pt x="33" y="176"/>
                </a:cubicBezTo>
                <a:cubicBezTo>
                  <a:pt x="28" y="180"/>
                  <a:pt x="24" y="186"/>
                  <a:pt x="20" y="192"/>
                </a:cubicBezTo>
                <a:cubicBezTo>
                  <a:pt x="16" y="198"/>
                  <a:pt x="13" y="205"/>
                  <a:pt x="12" y="213"/>
                </a:cubicBezTo>
                <a:cubicBezTo>
                  <a:pt x="8" y="227"/>
                  <a:pt x="10" y="243"/>
                  <a:pt x="15" y="257"/>
                </a:cubicBezTo>
                <a:cubicBezTo>
                  <a:pt x="18" y="264"/>
                  <a:pt x="22" y="271"/>
                  <a:pt x="26" y="277"/>
                </a:cubicBezTo>
                <a:cubicBezTo>
                  <a:pt x="31" y="283"/>
                  <a:pt x="37" y="289"/>
                  <a:pt x="43" y="293"/>
                </a:cubicBezTo>
                <a:cubicBezTo>
                  <a:pt x="50" y="298"/>
                  <a:pt x="57" y="301"/>
                  <a:pt x="64" y="304"/>
                </a:cubicBezTo>
                <a:cubicBezTo>
                  <a:pt x="72" y="307"/>
                  <a:pt x="79" y="308"/>
                  <a:pt x="86" y="309"/>
                </a:cubicBezTo>
                <a:cubicBezTo>
                  <a:pt x="88" y="308"/>
                  <a:pt x="87" y="310"/>
                  <a:pt x="87" y="311"/>
                </a:cubicBezTo>
                <a:cubicBezTo>
                  <a:pt x="87" y="315"/>
                  <a:pt x="87" y="315"/>
                  <a:pt x="87" y="315"/>
                </a:cubicBezTo>
                <a:cubicBezTo>
                  <a:pt x="87" y="323"/>
                  <a:pt x="87" y="323"/>
                  <a:pt x="87" y="323"/>
                </a:cubicBezTo>
                <a:cubicBezTo>
                  <a:pt x="86" y="340"/>
                  <a:pt x="85" y="358"/>
                  <a:pt x="84" y="376"/>
                </a:cubicBezTo>
                <a:cubicBezTo>
                  <a:pt x="83" y="385"/>
                  <a:pt x="83" y="395"/>
                  <a:pt x="82" y="404"/>
                </a:cubicBezTo>
                <a:cubicBezTo>
                  <a:pt x="82" y="416"/>
                  <a:pt x="81" y="428"/>
                  <a:pt x="81" y="440"/>
                </a:cubicBezTo>
                <a:cubicBezTo>
                  <a:pt x="88" y="440"/>
                  <a:pt x="96" y="440"/>
                  <a:pt x="104" y="441"/>
                </a:cubicBezTo>
                <a:cubicBezTo>
                  <a:pt x="116" y="441"/>
                  <a:pt x="116" y="441"/>
                  <a:pt x="116" y="441"/>
                </a:cubicBezTo>
                <a:cubicBezTo>
                  <a:pt x="126" y="442"/>
                  <a:pt x="126" y="442"/>
                  <a:pt x="126" y="442"/>
                </a:cubicBezTo>
                <a:cubicBezTo>
                  <a:pt x="138" y="442"/>
                  <a:pt x="150" y="443"/>
                  <a:pt x="163" y="443"/>
                </a:cubicBezTo>
                <a:cubicBezTo>
                  <a:pt x="188" y="444"/>
                  <a:pt x="213" y="445"/>
                  <a:pt x="239" y="446"/>
                </a:cubicBezTo>
                <a:cubicBezTo>
                  <a:pt x="290" y="448"/>
                  <a:pt x="341" y="449"/>
                  <a:pt x="394" y="449"/>
                </a:cubicBezTo>
                <a:cubicBezTo>
                  <a:pt x="412" y="449"/>
                  <a:pt x="430" y="449"/>
                  <a:pt x="448" y="449"/>
                </a:cubicBezTo>
                <a:cubicBezTo>
                  <a:pt x="471" y="448"/>
                  <a:pt x="494" y="448"/>
                  <a:pt x="517" y="447"/>
                </a:cubicBezTo>
                <a:cubicBezTo>
                  <a:pt x="517" y="435"/>
                  <a:pt x="516" y="422"/>
                  <a:pt x="516" y="410"/>
                </a:cubicBezTo>
                <a:cubicBezTo>
                  <a:pt x="516" y="402"/>
                  <a:pt x="516" y="402"/>
                  <a:pt x="516" y="402"/>
                </a:cubicBezTo>
                <a:cubicBezTo>
                  <a:pt x="516" y="396"/>
                  <a:pt x="516" y="396"/>
                  <a:pt x="516" y="396"/>
                </a:cubicBezTo>
                <a:cubicBezTo>
                  <a:pt x="515" y="383"/>
                  <a:pt x="515" y="383"/>
                  <a:pt x="515" y="383"/>
                </a:cubicBezTo>
                <a:cubicBezTo>
                  <a:pt x="514" y="367"/>
                  <a:pt x="514" y="351"/>
                  <a:pt x="513" y="335"/>
                </a:cubicBezTo>
                <a:cubicBezTo>
                  <a:pt x="510" y="265"/>
                  <a:pt x="509" y="194"/>
                  <a:pt x="505" y="124"/>
                </a:cubicBezTo>
                <a:cubicBezTo>
                  <a:pt x="504" y="90"/>
                  <a:pt x="503" y="56"/>
                  <a:pt x="502" y="20"/>
                </a:cubicBezTo>
                <a:cubicBezTo>
                  <a:pt x="485" y="20"/>
                  <a:pt x="468" y="20"/>
                  <a:pt x="451" y="20"/>
                </a:cubicBezTo>
                <a:cubicBezTo>
                  <a:pt x="435" y="20"/>
                  <a:pt x="416" y="25"/>
                  <a:pt x="403" y="15"/>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6" name="稻壳儿春秋广告/盗版必究        原创来源：http://chn.docer.com/works?userid=199329941#!/work_time"/>
          <p:cNvSpPr/>
          <p:nvPr/>
        </p:nvSpPr>
        <p:spPr bwMode="auto">
          <a:xfrm>
            <a:off x="4741659" y="3575995"/>
            <a:ext cx="1306768" cy="1463850"/>
          </a:xfrm>
          <a:custGeom>
            <a:avLst/>
            <a:gdLst>
              <a:gd name="T0" fmla="*/ 427 w 460"/>
              <a:gd name="T1" fmla="*/ 192 h 515"/>
              <a:gd name="T2" fmla="*/ 376 w 460"/>
              <a:gd name="T3" fmla="*/ 274 h 515"/>
              <a:gd name="T4" fmla="*/ 387 w 460"/>
              <a:gd name="T5" fmla="*/ 324 h 515"/>
              <a:gd name="T6" fmla="*/ 427 w 460"/>
              <a:gd name="T7" fmla="*/ 363 h 515"/>
              <a:gd name="T8" fmla="*/ 455 w 460"/>
              <a:gd name="T9" fmla="*/ 375 h 515"/>
              <a:gd name="T10" fmla="*/ 456 w 460"/>
              <a:gd name="T11" fmla="*/ 412 h 515"/>
              <a:gd name="T12" fmla="*/ 459 w 460"/>
              <a:gd name="T13" fmla="*/ 455 h 515"/>
              <a:gd name="T14" fmla="*/ 460 w 460"/>
              <a:gd name="T15" fmla="*/ 508 h 515"/>
              <a:gd name="T16" fmla="*/ 409 w 460"/>
              <a:gd name="T17" fmla="*/ 510 h 515"/>
              <a:gd name="T18" fmla="*/ 390 w 460"/>
              <a:gd name="T19" fmla="*/ 511 h 515"/>
              <a:gd name="T20" fmla="*/ 70 w 460"/>
              <a:gd name="T21" fmla="*/ 511 h 515"/>
              <a:gd name="T22" fmla="*/ 42 w 460"/>
              <a:gd name="T23" fmla="*/ 510 h 515"/>
              <a:gd name="T24" fmla="*/ 1 w 460"/>
              <a:gd name="T25" fmla="*/ 462 h 515"/>
              <a:gd name="T26" fmla="*/ 3 w 460"/>
              <a:gd name="T27" fmla="*/ 416 h 515"/>
              <a:gd name="T28" fmla="*/ 46 w 460"/>
              <a:gd name="T29" fmla="*/ 70 h 515"/>
              <a:gd name="T30" fmla="*/ 134 w 460"/>
              <a:gd name="T31" fmla="*/ 75 h 515"/>
              <a:gd name="T32" fmla="*/ 151 w 460"/>
              <a:gd name="T33" fmla="*/ 76 h 515"/>
              <a:gd name="T34" fmla="*/ 154 w 460"/>
              <a:gd name="T35" fmla="*/ 67 h 515"/>
              <a:gd name="T36" fmla="*/ 158 w 460"/>
              <a:gd name="T37" fmla="*/ 49 h 515"/>
              <a:gd name="T38" fmla="*/ 231 w 460"/>
              <a:gd name="T39" fmla="*/ 2 h 515"/>
              <a:gd name="T40" fmla="*/ 293 w 460"/>
              <a:gd name="T41" fmla="*/ 52 h 515"/>
              <a:gd name="T42" fmla="*/ 295 w 460"/>
              <a:gd name="T43" fmla="*/ 62 h 515"/>
              <a:gd name="T44" fmla="*/ 302 w 460"/>
              <a:gd name="T45" fmla="*/ 90 h 515"/>
              <a:gd name="T46" fmla="*/ 344 w 460"/>
              <a:gd name="T47" fmla="*/ 91 h 515"/>
              <a:gd name="T48" fmla="*/ 418 w 460"/>
              <a:gd name="T49" fmla="*/ 100 h 515"/>
              <a:gd name="T50" fmla="*/ 411 w 460"/>
              <a:gd name="T51" fmla="*/ 117 h 515"/>
              <a:gd name="T52" fmla="*/ 410 w 460"/>
              <a:gd name="T53" fmla="*/ 101 h 515"/>
              <a:gd name="T54" fmla="*/ 409 w 460"/>
              <a:gd name="T55" fmla="*/ 101 h 515"/>
              <a:gd name="T56" fmla="*/ 409 w 460"/>
              <a:gd name="T57" fmla="*/ 101 h 515"/>
              <a:gd name="T58" fmla="*/ 286 w 460"/>
              <a:gd name="T59" fmla="*/ 100 h 515"/>
              <a:gd name="T60" fmla="*/ 284 w 460"/>
              <a:gd name="T61" fmla="*/ 61 h 515"/>
              <a:gd name="T62" fmla="*/ 284 w 460"/>
              <a:gd name="T63" fmla="*/ 57 h 515"/>
              <a:gd name="T64" fmla="*/ 271 w 460"/>
              <a:gd name="T65" fmla="*/ 32 h 515"/>
              <a:gd name="T66" fmla="*/ 171 w 460"/>
              <a:gd name="T67" fmla="*/ 47 h 515"/>
              <a:gd name="T68" fmla="*/ 167 w 460"/>
              <a:gd name="T69" fmla="*/ 55 h 515"/>
              <a:gd name="T70" fmla="*/ 164 w 460"/>
              <a:gd name="T71" fmla="*/ 74 h 515"/>
              <a:gd name="T72" fmla="*/ 159 w 460"/>
              <a:gd name="T73" fmla="*/ 87 h 515"/>
              <a:gd name="T74" fmla="*/ 128 w 460"/>
              <a:gd name="T75" fmla="*/ 85 h 515"/>
              <a:gd name="T76" fmla="*/ 115 w 460"/>
              <a:gd name="T77" fmla="*/ 84 h 515"/>
              <a:gd name="T78" fmla="*/ 44 w 460"/>
              <a:gd name="T79" fmla="*/ 79 h 515"/>
              <a:gd name="T80" fmla="*/ 26 w 460"/>
              <a:gd name="T81" fmla="*/ 158 h 515"/>
              <a:gd name="T82" fmla="*/ 13 w 460"/>
              <a:gd name="T83" fmla="*/ 424 h 515"/>
              <a:gd name="T84" fmla="*/ 110 w 460"/>
              <a:gd name="T85" fmla="*/ 502 h 515"/>
              <a:gd name="T86" fmla="*/ 425 w 460"/>
              <a:gd name="T87" fmla="*/ 497 h 515"/>
              <a:gd name="T88" fmla="*/ 447 w 460"/>
              <a:gd name="T89" fmla="*/ 436 h 515"/>
              <a:gd name="T90" fmla="*/ 445 w 460"/>
              <a:gd name="T91" fmla="*/ 390 h 515"/>
              <a:gd name="T92" fmla="*/ 445 w 460"/>
              <a:gd name="T93" fmla="*/ 383 h 515"/>
              <a:gd name="T94" fmla="*/ 433 w 460"/>
              <a:gd name="T95" fmla="*/ 378 h 515"/>
              <a:gd name="T96" fmla="*/ 423 w 460"/>
              <a:gd name="T97" fmla="*/ 373 h 515"/>
              <a:gd name="T98" fmla="*/ 408 w 460"/>
              <a:gd name="T99" fmla="*/ 363 h 515"/>
              <a:gd name="T100" fmla="*/ 375 w 460"/>
              <a:gd name="T101" fmla="*/ 228 h 515"/>
              <a:gd name="T102" fmla="*/ 440 w 460"/>
              <a:gd name="T103" fmla="*/ 175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0" h="515">
                <a:moveTo>
                  <a:pt x="440" y="175"/>
                </a:moveTo>
                <a:cubicBezTo>
                  <a:pt x="439" y="179"/>
                  <a:pt x="438" y="183"/>
                  <a:pt x="435" y="185"/>
                </a:cubicBezTo>
                <a:cubicBezTo>
                  <a:pt x="433" y="188"/>
                  <a:pt x="430" y="190"/>
                  <a:pt x="427" y="192"/>
                </a:cubicBezTo>
                <a:cubicBezTo>
                  <a:pt x="421" y="196"/>
                  <a:pt x="413" y="200"/>
                  <a:pt x="409" y="204"/>
                </a:cubicBezTo>
                <a:cubicBezTo>
                  <a:pt x="396" y="216"/>
                  <a:pt x="386" y="231"/>
                  <a:pt x="380" y="248"/>
                </a:cubicBezTo>
                <a:cubicBezTo>
                  <a:pt x="378" y="256"/>
                  <a:pt x="376" y="265"/>
                  <a:pt x="376" y="274"/>
                </a:cubicBezTo>
                <a:cubicBezTo>
                  <a:pt x="376" y="278"/>
                  <a:pt x="376" y="282"/>
                  <a:pt x="376" y="287"/>
                </a:cubicBezTo>
                <a:cubicBezTo>
                  <a:pt x="377" y="291"/>
                  <a:pt x="377" y="295"/>
                  <a:pt x="378" y="300"/>
                </a:cubicBezTo>
                <a:cubicBezTo>
                  <a:pt x="380" y="308"/>
                  <a:pt x="383" y="316"/>
                  <a:pt x="387" y="324"/>
                </a:cubicBezTo>
                <a:cubicBezTo>
                  <a:pt x="391" y="331"/>
                  <a:pt x="396" y="338"/>
                  <a:pt x="402" y="344"/>
                </a:cubicBezTo>
                <a:cubicBezTo>
                  <a:pt x="408" y="351"/>
                  <a:pt x="414" y="356"/>
                  <a:pt x="421" y="360"/>
                </a:cubicBezTo>
                <a:cubicBezTo>
                  <a:pt x="423" y="361"/>
                  <a:pt x="425" y="362"/>
                  <a:pt x="427" y="363"/>
                </a:cubicBezTo>
                <a:cubicBezTo>
                  <a:pt x="429" y="364"/>
                  <a:pt x="430" y="365"/>
                  <a:pt x="434" y="367"/>
                </a:cubicBezTo>
                <a:cubicBezTo>
                  <a:pt x="437" y="368"/>
                  <a:pt x="441" y="370"/>
                  <a:pt x="444" y="371"/>
                </a:cubicBezTo>
                <a:cubicBezTo>
                  <a:pt x="455" y="375"/>
                  <a:pt x="455" y="375"/>
                  <a:pt x="455" y="375"/>
                </a:cubicBezTo>
                <a:cubicBezTo>
                  <a:pt x="456" y="382"/>
                  <a:pt x="456" y="389"/>
                  <a:pt x="456" y="395"/>
                </a:cubicBezTo>
                <a:cubicBezTo>
                  <a:pt x="456" y="405"/>
                  <a:pt x="456" y="405"/>
                  <a:pt x="456" y="405"/>
                </a:cubicBezTo>
                <a:cubicBezTo>
                  <a:pt x="456" y="412"/>
                  <a:pt x="456" y="412"/>
                  <a:pt x="456" y="412"/>
                </a:cubicBezTo>
                <a:cubicBezTo>
                  <a:pt x="457" y="420"/>
                  <a:pt x="457" y="428"/>
                  <a:pt x="458" y="437"/>
                </a:cubicBezTo>
                <a:cubicBezTo>
                  <a:pt x="458" y="449"/>
                  <a:pt x="458" y="449"/>
                  <a:pt x="458" y="449"/>
                </a:cubicBezTo>
                <a:cubicBezTo>
                  <a:pt x="459" y="455"/>
                  <a:pt x="459" y="455"/>
                  <a:pt x="459" y="455"/>
                </a:cubicBezTo>
                <a:cubicBezTo>
                  <a:pt x="459" y="459"/>
                  <a:pt x="459" y="459"/>
                  <a:pt x="459" y="459"/>
                </a:cubicBezTo>
                <a:cubicBezTo>
                  <a:pt x="459" y="464"/>
                  <a:pt x="459" y="464"/>
                  <a:pt x="459" y="464"/>
                </a:cubicBezTo>
                <a:cubicBezTo>
                  <a:pt x="459" y="479"/>
                  <a:pt x="460" y="494"/>
                  <a:pt x="460" y="508"/>
                </a:cubicBezTo>
                <a:cubicBezTo>
                  <a:pt x="446" y="509"/>
                  <a:pt x="432" y="509"/>
                  <a:pt x="418" y="509"/>
                </a:cubicBezTo>
                <a:cubicBezTo>
                  <a:pt x="412" y="510"/>
                  <a:pt x="412" y="510"/>
                  <a:pt x="412" y="510"/>
                </a:cubicBezTo>
                <a:cubicBezTo>
                  <a:pt x="409" y="510"/>
                  <a:pt x="409" y="510"/>
                  <a:pt x="409" y="510"/>
                </a:cubicBezTo>
                <a:cubicBezTo>
                  <a:pt x="408" y="510"/>
                  <a:pt x="408" y="510"/>
                  <a:pt x="408" y="510"/>
                </a:cubicBezTo>
                <a:cubicBezTo>
                  <a:pt x="402" y="510"/>
                  <a:pt x="402" y="510"/>
                  <a:pt x="402" y="510"/>
                </a:cubicBezTo>
                <a:cubicBezTo>
                  <a:pt x="390" y="511"/>
                  <a:pt x="390" y="511"/>
                  <a:pt x="390" y="511"/>
                </a:cubicBezTo>
                <a:cubicBezTo>
                  <a:pt x="329" y="514"/>
                  <a:pt x="269" y="515"/>
                  <a:pt x="207" y="514"/>
                </a:cubicBezTo>
                <a:cubicBezTo>
                  <a:pt x="177" y="514"/>
                  <a:pt x="146" y="513"/>
                  <a:pt x="116" y="512"/>
                </a:cubicBezTo>
                <a:cubicBezTo>
                  <a:pt x="70" y="511"/>
                  <a:pt x="70" y="511"/>
                  <a:pt x="70" y="511"/>
                </a:cubicBezTo>
                <a:cubicBezTo>
                  <a:pt x="58" y="511"/>
                  <a:pt x="58" y="511"/>
                  <a:pt x="58" y="511"/>
                </a:cubicBezTo>
                <a:cubicBezTo>
                  <a:pt x="53" y="510"/>
                  <a:pt x="53" y="510"/>
                  <a:pt x="53" y="510"/>
                </a:cubicBezTo>
                <a:cubicBezTo>
                  <a:pt x="42" y="510"/>
                  <a:pt x="42" y="510"/>
                  <a:pt x="42" y="510"/>
                </a:cubicBezTo>
                <a:cubicBezTo>
                  <a:pt x="0" y="509"/>
                  <a:pt x="0" y="509"/>
                  <a:pt x="0" y="509"/>
                </a:cubicBezTo>
                <a:cubicBezTo>
                  <a:pt x="1" y="478"/>
                  <a:pt x="1" y="478"/>
                  <a:pt x="1" y="478"/>
                </a:cubicBezTo>
                <a:cubicBezTo>
                  <a:pt x="1" y="462"/>
                  <a:pt x="1" y="462"/>
                  <a:pt x="1" y="462"/>
                </a:cubicBezTo>
                <a:cubicBezTo>
                  <a:pt x="1" y="455"/>
                  <a:pt x="1" y="455"/>
                  <a:pt x="1" y="455"/>
                </a:cubicBezTo>
                <a:cubicBezTo>
                  <a:pt x="2" y="451"/>
                  <a:pt x="2" y="451"/>
                  <a:pt x="2" y="451"/>
                </a:cubicBezTo>
                <a:cubicBezTo>
                  <a:pt x="3" y="416"/>
                  <a:pt x="3" y="416"/>
                  <a:pt x="3" y="416"/>
                </a:cubicBezTo>
                <a:cubicBezTo>
                  <a:pt x="5" y="359"/>
                  <a:pt x="7" y="302"/>
                  <a:pt x="10" y="244"/>
                </a:cubicBezTo>
                <a:cubicBezTo>
                  <a:pt x="14" y="186"/>
                  <a:pt x="17" y="127"/>
                  <a:pt x="20" y="69"/>
                </a:cubicBezTo>
                <a:cubicBezTo>
                  <a:pt x="46" y="70"/>
                  <a:pt x="46" y="70"/>
                  <a:pt x="46" y="70"/>
                </a:cubicBezTo>
                <a:cubicBezTo>
                  <a:pt x="70" y="71"/>
                  <a:pt x="70" y="71"/>
                  <a:pt x="70" y="71"/>
                </a:cubicBezTo>
                <a:cubicBezTo>
                  <a:pt x="85" y="72"/>
                  <a:pt x="100" y="73"/>
                  <a:pt x="115" y="74"/>
                </a:cubicBezTo>
                <a:cubicBezTo>
                  <a:pt x="121" y="75"/>
                  <a:pt x="127" y="75"/>
                  <a:pt x="134" y="75"/>
                </a:cubicBezTo>
                <a:cubicBezTo>
                  <a:pt x="144" y="76"/>
                  <a:pt x="144" y="76"/>
                  <a:pt x="144" y="76"/>
                </a:cubicBezTo>
                <a:cubicBezTo>
                  <a:pt x="149" y="76"/>
                  <a:pt x="149" y="76"/>
                  <a:pt x="149" y="76"/>
                </a:cubicBezTo>
                <a:cubicBezTo>
                  <a:pt x="151" y="76"/>
                  <a:pt x="151" y="76"/>
                  <a:pt x="151" y="76"/>
                </a:cubicBezTo>
                <a:cubicBezTo>
                  <a:pt x="152" y="76"/>
                  <a:pt x="152" y="77"/>
                  <a:pt x="152" y="76"/>
                </a:cubicBezTo>
                <a:cubicBezTo>
                  <a:pt x="153" y="75"/>
                  <a:pt x="153" y="75"/>
                  <a:pt x="153" y="75"/>
                </a:cubicBezTo>
                <a:cubicBezTo>
                  <a:pt x="153" y="73"/>
                  <a:pt x="153" y="70"/>
                  <a:pt x="154" y="67"/>
                </a:cubicBezTo>
                <a:cubicBezTo>
                  <a:pt x="155" y="57"/>
                  <a:pt x="155" y="57"/>
                  <a:pt x="155" y="57"/>
                </a:cubicBezTo>
                <a:cubicBezTo>
                  <a:pt x="156" y="56"/>
                  <a:pt x="156" y="54"/>
                  <a:pt x="157" y="53"/>
                </a:cubicBezTo>
                <a:cubicBezTo>
                  <a:pt x="158" y="49"/>
                  <a:pt x="158" y="49"/>
                  <a:pt x="158" y="49"/>
                </a:cubicBezTo>
                <a:cubicBezTo>
                  <a:pt x="161" y="42"/>
                  <a:pt x="161" y="42"/>
                  <a:pt x="161" y="42"/>
                </a:cubicBezTo>
                <a:cubicBezTo>
                  <a:pt x="165" y="33"/>
                  <a:pt x="171" y="25"/>
                  <a:pt x="179" y="19"/>
                </a:cubicBezTo>
                <a:cubicBezTo>
                  <a:pt x="193" y="6"/>
                  <a:pt x="212" y="0"/>
                  <a:pt x="231" y="2"/>
                </a:cubicBezTo>
                <a:cubicBezTo>
                  <a:pt x="249" y="3"/>
                  <a:pt x="267" y="11"/>
                  <a:pt x="278" y="24"/>
                </a:cubicBezTo>
                <a:cubicBezTo>
                  <a:pt x="284" y="31"/>
                  <a:pt x="289" y="38"/>
                  <a:pt x="291" y="46"/>
                </a:cubicBezTo>
                <a:cubicBezTo>
                  <a:pt x="293" y="52"/>
                  <a:pt x="293" y="52"/>
                  <a:pt x="293" y="52"/>
                </a:cubicBezTo>
                <a:cubicBezTo>
                  <a:pt x="294" y="54"/>
                  <a:pt x="294" y="54"/>
                  <a:pt x="294" y="54"/>
                </a:cubicBezTo>
                <a:cubicBezTo>
                  <a:pt x="294" y="56"/>
                  <a:pt x="294" y="56"/>
                  <a:pt x="294" y="56"/>
                </a:cubicBezTo>
                <a:cubicBezTo>
                  <a:pt x="294" y="58"/>
                  <a:pt x="295" y="60"/>
                  <a:pt x="295" y="62"/>
                </a:cubicBezTo>
                <a:cubicBezTo>
                  <a:pt x="296" y="76"/>
                  <a:pt x="296" y="76"/>
                  <a:pt x="296" y="76"/>
                </a:cubicBezTo>
                <a:cubicBezTo>
                  <a:pt x="296" y="90"/>
                  <a:pt x="296" y="90"/>
                  <a:pt x="296" y="90"/>
                </a:cubicBezTo>
                <a:cubicBezTo>
                  <a:pt x="297" y="91"/>
                  <a:pt x="300" y="90"/>
                  <a:pt x="302" y="90"/>
                </a:cubicBezTo>
                <a:cubicBezTo>
                  <a:pt x="308" y="91"/>
                  <a:pt x="308" y="91"/>
                  <a:pt x="308" y="91"/>
                </a:cubicBezTo>
                <a:cubicBezTo>
                  <a:pt x="321" y="91"/>
                  <a:pt x="321" y="91"/>
                  <a:pt x="321" y="91"/>
                </a:cubicBezTo>
                <a:cubicBezTo>
                  <a:pt x="344" y="91"/>
                  <a:pt x="344" y="91"/>
                  <a:pt x="344" y="91"/>
                </a:cubicBezTo>
                <a:cubicBezTo>
                  <a:pt x="354" y="92"/>
                  <a:pt x="365" y="92"/>
                  <a:pt x="375" y="92"/>
                </a:cubicBezTo>
                <a:cubicBezTo>
                  <a:pt x="389" y="92"/>
                  <a:pt x="403" y="93"/>
                  <a:pt x="418" y="93"/>
                </a:cubicBezTo>
                <a:cubicBezTo>
                  <a:pt x="418" y="95"/>
                  <a:pt x="418" y="98"/>
                  <a:pt x="418" y="100"/>
                </a:cubicBezTo>
                <a:cubicBezTo>
                  <a:pt x="418" y="107"/>
                  <a:pt x="418" y="114"/>
                  <a:pt x="418" y="121"/>
                </a:cubicBezTo>
                <a:cubicBezTo>
                  <a:pt x="418" y="138"/>
                  <a:pt x="418" y="154"/>
                  <a:pt x="419" y="170"/>
                </a:cubicBezTo>
                <a:cubicBezTo>
                  <a:pt x="408" y="161"/>
                  <a:pt x="412" y="133"/>
                  <a:pt x="411" y="117"/>
                </a:cubicBezTo>
                <a:cubicBezTo>
                  <a:pt x="411" y="114"/>
                  <a:pt x="411" y="110"/>
                  <a:pt x="411" y="106"/>
                </a:cubicBezTo>
                <a:cubicBezTo>
                  <a:pt x="411" y="101"/>
                  <a:pt x="411" y="101"/>
                  <a:pt x="411" y="101"/>
                </a:cubicBezTo>
                <a:cubicBezTo>
                  <a:pt x="410" y="101"/>
                  <a:pt x="410" y="101"/>
                  <a:pt x="410" y="101"/>
                </a:cubicBezTo>
                <a:cubicBezTo>
                  <a:pt x="410" y="101"/>
                  <a:pt x="410" y="101"/>
                  <a:pt x="410" y="101"/>
                </a:cubicBezTo>
                <a:cubicBezTo>
                  <a:pt x="409" y="101"/>
                  <a:pt x="409" y="101"/>
                  <a:pt x="409" y="101"/>
                </a:cubicBezTo>
                <a:cubicBezTo>
                  <a:pt x="409" y="101"/>
                  <a:pt x="409" y="101"/>
                  <a:pt x="409" y="101"/>
                </a:cubicBezTo>
                <a:cubicBezTo>
                  <a:pt x="409" y="101"/>
                  <a:pt x="409" y="101"/>
                  <a:pt x="409" y="101"/>
                </a:cubicBezTo>
                <a:cubicBezTo>
                  <a:pt x="409" y="101"/>
                  <a:pt x="409" y="101"/>
                  <a:pt x="409" y="101"/>
                </a:cubicBezTo>
                <a:cubicBezTo>
                  <a:pt x="409" y="101"/>
                  <a:pt x="409" y="101"/>
                  <a:pt x="409" y="101"/>
                </a:cubicBezTo>
                <a:cubicBezTo>
                  <a:pt x="407" y="101"/>
                  <a:pt x="407" y="101"/>
                  <a:pt x="407" y="101"/>
                </a:cubicBezTo>
                <a:cubicBezTo>
                  <a:pt x="396" y="101"/>
                  <a:pt x="386" y="101"/>
                  <a:pt x="375" y="101"/>
                </a:cubicBezTo>
                <a:cubicBezTo>
                  <a:pt x="346" y="101"/>
                  <a:pt x="316" y="101"/>
                  <a:pt x="286" y="100"/>
                </a:cubicBezTo>
                <a:cubicBezTo>
                  <a:pt x="286" y="89"/>
                  <a:pt x="286" y="78"/>
                  <a:pt x="285" y="67"/>
                </a:cubicBezTo>
                <a:cubicBezTo>
                  <a:pt x="285" y="65"/>
                  <a:pt x="285" y="64"/>
                  <a:pt x="285" y="63"/>
                </a:cubicBezTo>
                <a:cubicBezTo>
                  <a:pt x="284" y="61"/>
                  <a:pt x="284" y="61"/>
                  <a:pt x="284" y="61"/>
                </a:cubicBezTo>
                <a:cubicBezTo>
                  <a:pt x="284" y="59"/>
                  <a:pt x="284" y="59"/>
                  <a:pt x="284" y="59"/>
                </a:cubicBezTo>
                <a:cubicBezTo>
                  <a:pt x="284" y="57"/>
                  <a:pt x="284" y="57"/>
                  <a:pt x="284" y="57"/>
                </a:cubicBezTo>
                <a:cubicBezTo>
                  <a:pt x="284" y="57"/>
                  <a:pt x="284" y="57"/>
                  <a:pt x="284" y="57"/>
                </a:cubicBezTo>
                <a:cubicBezTo>
                  <a:pt x="283" y="56"/>
                  <a:pt x="283" y="56"/>
                  <a:pt x="283" y="56"/>
                </a:cubicBezTo>
                <a:cubicBezTo>
                  <a:pt x="283" y="54"/>
                  <a:pt x="282" y="52"/>
                  <a:pt x="282" y="50"/>
                </a:cubicBezTo>
                <a:cubicBezTo>
                  <a:pt x="279" y="44"/>
                  <a:pt x="276" y="37"/>
                  <a:pt x="271" y="32"/>
                </a:cubicBezTo>
                <a:cubicBezTo>
                  <a:pt x="261" y="21"/>
                  <a:pt x="247" y="14"/>
                  <a:pt x="230" y="13"/>
                </a:cubicBezTo>
                <a:cubicBezTo>
                  <a:pt x="215" y="11"/>
                  <a:pt x="199" y="16"/>
                  <a:pt x="186" y="27"/>
                </a:cubicBezTo>
                <a:cubicBezTo>
                  <a:pt x="180" y="32"/>
                  <a:pt x="175" y="39"/>
                  <a:pt x="171" y="47"/>
                </a:cubicBezTo>
                <a:cubicBezTo>
                  <a:pt x="168" y="52"/>
                  <a:pt x="168" y="52"/>
                  <a:pt x="168" y="52"/>
                </a:cubicBezTo>
                <a:cubicBezTo>
                  <a:pt x="168" y="54"/>
                  <a:pt x="168" y="54"/>
                  <a:pt x="168" y="54"/>
                </a:cubicBezTo>
                <a:cubicBezTo>
                  <a:pt x="167" y="55"/>
                  <a:pt x="167" y="55"/>
                  <a:pt x="167" y="55"/>
                </a:cubicBezTo>
                <a:cubicBezTo>
                  <a:pt x="167" y="56"/>
                  <a:pt x="167" y="56"/>
                  <a:pt x="167" y="56"/>
                </a:cubicBezTo>
                <a:cubicBezTo>
                  <a:pt x="166" y="58"/>
                  <a:pt x="166" y="60"/>
                  <a:pt x="165" y="62"/>
                </a:cubicBezTo>
                <a:cubicBezTo>
                  <a:pt x="164" y="74"/>
                  <a:pt x="164" y="74"/>
                  <a:pt x="164" y="74"/>
                </a:cubicBezTo>
                <a:cubicBezTo>
                  <a:pt x="163" y="86"/>
                  <a:pt x="163" y="86"/>
                  <a:pt x="163" y="86"/>
                </a:cubicBezTo>
                <a:cubicBezTo>
                  <a:pt x="162" y="86"/>
                  <a:pt x="162" y="87"/>
                  <a:pt x="161" y="87"/>
                </a:cubicBezTo>
                <a:cubicBezTo>
                  <a:pt x="159" y="87"/>
                  <a:pt x="159" y="87"/>
                  <a:pt x="159" y="87"/>
                </a:cubicBezTo>
                <a:cubicBezTo>
                  <a:pt x="154" y="87"/>
                  <a:pt x="154" y="87"/>
                  <a:pt x="154" y="87"/>
                </a:cubicBezTo>
                <a:cubicBezTo>
                  <a:pt x="145" y="86"/>
                  <a:pt x="145" y="86"/>
                  <a:pt x="145" y="86"/>
                </a:cubicBezTo>
                <a:cubicBezTo>
                  <a:pt x="140" y="86"/>
                  <a:pt x="134" y="86"/>
                  <a:pt x="128" y="85"/>
                </a:cubicBezTo>
                <a:cubicBezTo>
                  <a:pt x="124" y="85"/>
                  <a:pt x="124" y="85"/>
                  <a:pt x="124" y="85"/>
                </a:cubicBezTo>
                <a:cubicBezTo>
                  <a:pt x="121" y="85"/>
                  <a:pt x="121" y="85"/>
                  <a:pt x="121" y="85"/>
                </a:cubicBezTo>
                <a:cubicBezTo>
                  <a:pt x="115" y="84"/>
                  <a:pt x="115" y="84"/>
                  <a:pt x="115" y="84"/>
                </a:cubicBezTo>
                <a:cubicBezTo>
                  <a:pt x="112" y="84"/>
                  <a:pt x="108" y="84"/>
                  <a:pt x="104" y="84"/>
                </a:cubicBezTo>
                <a:cubicBezTo>
                  <a:pt x="89" y="82"/>
                  <a:pt x="73" y="81"/>
                  <a:pt x="58" y="80"/>
                </a:cubicBezTo>
                <a:cubicBezTo>
                  <a:pt x="52" y="80"/>
                  <a:pt x="49" y="79"/>
                  <a:pt x="44" y="79"/>
                </a:cubicBezTo>
                <a:cubicBezTo>
                  <a:pt x="39" y="78"/>
                  <a:pt x="34" y="78"/>
                  <a:pt x="29" y="78"/>
                </a:cubicBezTo>
                <a:cubicBezTo>
                  <a:pt x="28" y="89"/>
                  <a:pt x="28" y="100"/>
                  <a:pt x="27" y="115"/>
                </a:cubicBezTo>
                <a:cubicBezTo>
                  <a:pt x="27" y="129"/>
                  <a:pt x="26" y="143"/>
                  <a:pt x="26" y="158"/>
                </a:cubicBezTo>
                <a:cubicBezTo>
                  <a:pt x="25" y="186"/>
                  <a:pt x="24" y="215"/>
                  <a:pt x="22" y="243"/>
                </a:cubicBezTo>
                <a:cubicBezTo>
                  <a:pt x="20" y="283"/>
                  <a:pt x="18" y="322"/>
                  <a:pt x="16" y="363"/>
                </a:cubicBezTo>
                <a:cubicBezTo>
                  <a:pt x="15" y="383"/>
                  <a:pt x="14" y="403"/>
                  <a:pt x="13" y="424"/>
                </a:cubicBezTo>
                <a:cubicBezTo>
                  <a:pt x="12" y="434"/>
                  <a:pt x="12" y="444"/>
                  <a:pt x="11" y="455"/>
                </a:cubicBezTo>
                <a:cubicBezTo>
                  <a:pt x="11" y="470"/>
                  <a:pt x="10" y="485"/>
                  <a:pt x="10" y="500"/>
                </a:cubicBezTo>
                <a:cubicBezTo>
                  <a:pt x="43" y="501"/>
                  <a:pt x="76" y="501"/>
                  <a:pt x="110" y="502"/>
                </a:cubicBezTo>
                <a:cubicBezTo>
                  <a:pt x="139" y="503"/>
                  <a:pt x="169" y="503"/>
                  <a:pt x="198" y="503"/>
                </a:cubicBezTo>
                <a:cubicBezTo>
                  <a:pt x="266" y="503"/>
                  <a:pt x="335" y="500"/>
                  <a:pt x="403" y="497"/>
                </a:cubicBezTo>
                <a:cubicBezTo>
                  <a:pt x="408" y="497"/>
                  <a:pt x="417" y="497"/>
                  <a:pt x="425" y="497"/>
                </a:cubicBezTo>
                <a:cubicBezTo>
                  <a:pt x="433" y="497"/>
                  <a:pt x="441" y="496"/>
                  <a:pt x="448" y="496"/>
                </a:cubicBezTo>
                <a:cubicBezTo>
                  <a:pt x="448" y="485"/>
                  <a:pt x="448" y="474"/>
                  <a:pt x="447" y="462"/>
                </a:cubicBezTo>
                <a:cubicBezTo>
                  <a:pt x="447" y="454"/>
                  <a:pt x="447" y="445"/>
                  <a:pt x="447" y="436"/>
                </a:cubicBezTo>
                <a:cubicBezTo>
                  <a:pt x="446" y="428"/>
                  <a:pt x="446" y="420"/>
                  <a:pt x="446" y="412"/>
                </a:cubicBezTo>
                <a:cubicBezTo>
                  <a:pt x="446" y="397"/>
                  <a:pt x="446" y="397"/>
                  <a:pt x="446" y="397"/>
                </a:cubicBezTo>
                <a:cubicBezTo>
                  <a:pt x="445" y="390"/>
                  <a:pt x="445" y="390"/>
                  <a:pt x="445" y="390"/>
                </a:cubicBezTo>
                <a:cubicBezTo>
                  <a:pt x="445" y="386"/>
                  <a:pt x="445" y="386"/>
                  <a:pt x="445" y="386"/>
                </a:cubicBezTo>
                <a:cubicBezTo>
                  <a:pt x="445" y="384"/>
                  <a:pt x="445" y="384"/>
                  <a:pt x="445" y="384"/>
                </a:cubicBezTo>
                <a:cubicBezTo>
                  <a:pt x="445" y="383"/>
                  <a:pt x="445" y="383"/>
                  <a:pt x="445" y="383"/>
                </a:cubicBezTo>
                <a:cubicBezTo>
                  <a:pt x="445" y="383"/>
                  <a:pt x="445" y="383"/>
                  <a:pt x="445" y="383"/>
                </a:cubicBezTo>
                <a:cubicBezTo>
                  <a:pt x="445" y="382"/>
                  <a:pt x="445" y="382"/>
                  <a:pt x="445" y="382"/>
                </a:cubicBezTo>
                <a:cubicBezTo>
                  <a:pt x="441" y="381"/>
                  <a:pt x="437" y="379"/>
                  <a:pt x="433" y="378"/>
                </a:cubicBezTo>
                <a:cubicBezTo>
                  <a:pt x="428" y="375"/>
                  <a:pt x="428" y="375"/>
                  <a:pt x="428" y="375"/>
                </a:cubicBezTo>
                <a:cubicBezTo>
                  <a:pt x="425" y="374"/>
                  <a:pt x="425" y="374"/>
                  <a:pt x="425" y="374"/>
                </a:cubicBezTo>
                <a:cubicBezTo>
                  <a:pt x="423" y="373"/>
                  <a:pt x="423" y="373"/>
                  <a:pt x="423" y="373"/>
                </a:cubicBezTo>
                <a:cubicBezTo>
                  <a:pt x="421" y="372"/>
                  <a:pt x="418" y="370"/>
                  <a:pt x="415" y="368"/>
                </a:cubicBezTo>
                <a:cubicBezTo>
                  <a:pt x="411" y="366"/>
                  <a:pt x="411" y="366"/>
                  <a:pt x="411" y="366"/>
                </a:cubicBezTo>
                <a:cubicBezTo>
                  <a:pt x="408" y="363"/>
                  <a:pt x="408" y="363"/>
                  <a:pt x="408" y="363"/>
                </a:cubicBezTo>
                <a:cubicBezTo>
                  <a:pt x="398" y="355"/>
                  <a:pt x="389" y="346"/>
                  <a:pt x="382" y="336"/>
                </a:cubicBezTo>
                <a:cubicBezTo>
                  <a:pt x="368" y="315"/>
                  <a:pt x="362" y="290"/>
                  <a:pt x="364" y="265"/>
                </a:cubicBezTo>
                <a:cubicBezTo>
                  <a:pt x="366" y="252"/>
                  <a:pt x="369" y="240"/>
                  <a:pt x="375" y="228"/>
                </a:cubicBezTo>
                <a:cubicBezTo>
                  <a:pt x="380" y="216"/>
                  <a:pt x="388" y="205"/>
                  <a:pt x="398" y="196"/>
                </a:cubicBezTo>
                <a:cubicBezTo>
                  <a:pt x="404" y="190"/>
                  <a:pt x="410" y="184"/>
                  <a:pt x="417" y="180"/>
                </a:cubicBezTo>
                <a:cubicBezTo>
                  <a:pt x="424" y="175"/>
                  <a:pt x="433" y="173"/>
                  <a:pt x="440" y="175"/>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8" name="稻壳儿春秋广告/盗版必究        原创来源：http://chn.docer.com/works?userid=199329941#!/work_time"/>
          <p:cNvSpPr/>
          <p:nvPr/>
        </p:nvSpPr>
        <p:spPr bwMode="auto">
          <a:xfrm>
            <a:off x="4790410" y="2427665"/>
            <a:ext cx="1450309" cy="1308121"/>
          </a:xfrm>
          <a:custGeom>
            <a:avLst/>
            <a:gdLst>
              <a:gd name="T0" fmla="*/ 320 w 511"/>
              <a:gd name="T1" fmla="*/ 426 h 460"/>
              <a:gd name="T2" fmla="*/ 265 w 511"/>
              <a:gd name="T3" fmla="*/ 380 h 460"/>
              <a:gd name="T4" fmla="*/ 190 w 511"/>
              <a:gd name="T5" fmla="*/ 387 h 460"/>
              <a:gd name="T6" fmla="*/ 151 w 511"/>
              <a:gd name="T7" fmla="*/ 427 h 460"/>
              <a:gd name="T8" fmla="*/ 148 w 511"/>
              <a:gd name="T9" fmla="*/ 431 h 460"/>
              <a:gd name="T10" fmla="*/ 139 w 511"/>
              <a:gd name="T11" fmla="*/ 455 h 460"/>
              <a:gd name="T12" fmla="*/ 103 w 511"/>
              <a:gd name="T13" fmla="*/ 456 h 460"/>
              <a:gd name="T14" fmla="*/ 60 w 511"/>
              <a:gd name="T15" fmla="*/ 458 h 460"/>
              <a:gd name="T16" fmla="*/ 7 w 511"/>
              <a:gd name="T17" fmla="*/ 460 h 460"/>
              <a:gd name="T18" fmla="*/ 5 w 511"/>
              <a:gd name="T19" fmla="*/ 409 h 460"/>
              <a:gd name="T20" fmla="*/ 4 w 511"/>
              <a:gd name="T21" fmla="*/ 389 h 460"/>
              <a:gd name="T22" fmla="*/ 4 w 511"/>
              <a:gd name="T23" fmla="*/ 69 h 460"/>
              <a:gd name="T24" fmla="*/ 5 w 511"/>
              <a:gd name="T25" fmla="*/ 41 h 460"/>
              <a:gd name="T26" fmla="*/ 52 w 511"/>
              <a:gd name="T27" fmla="*/ 1 h 460"/>
              <a:gd name="T28" fmla="*/ 98 w 511"/>
              <a:gd name="T29" fmla="*/ 2 h 460"/>
              <a:gd name="T30" fmla="*/ 443 w 511"/>
              <a:gd name="T31" fmla="*/ 46 h 460"/>
              <a:gd name="T32" fmla="*/ 438 w 511"/>
              <a:gd name="T33" fmla="*/ 133 h 460"/>
              <a:gd name="T34" fmla="*/ 437 w 511"/>
              <a:gd name="T35" fmla="*/ 151 h 460"/>
              <a:gd name="T36" fmla="*/ 438 w 511"/>
              <a:gd name="T37" fmla="*/ 152 h 460"/>
              <a:gd name="T38" fmla="*/ 460 w 511"/>
              <a:gd name="T39" fmla="*/ 156 h 460"/>
              <a:gd name="T40" fmla="*/ 493 w 511"/>
              <a:gd name="T41" fmla="*/ 179 h 460"/>
              <a:gd name="T42" fmla="*/ 466 w 511"/>
              <a:gd name="T43" fmla="*/ 291 h 460"/>
              <a:gd name="T44" fmla="*/ 458 w 511"/>
              <a:gd name="T45" fmla="*/ 293 h 460"/>
              <a:gd name="T46" fmla="*/ 437 w 511"/>
              <a:gd name="T47" fmla="*/ 295 h 460"/>
              <a:gd name="T48" fmla="*/ 422 w 511"/>
              <a:gd name="T49" fmla="*/ 308 h 460"/>
              <a:gd name="T50" fmla="*/ 421 w 511"/>
              <a:gd name="T51" fmla="*/ 375 h 460"/>
              <a:gd name="T52" fmla="*/ 391 w 511"/>
              <a:gd name="T53" fmla="*/ 418 h 460"/>
              <a:gd name="T54" fmla="*/ 406 w 511"/>
              <a:gd name="T55" fmla="*/ 411 h 460"/>
              <a:gd name="T56" fmla="*/ 412 w 511"/>
              <a:gd name="T57" fmla="*/ 409 h 460"/>
              <a:gd name="T58" fmla="*/ 412 w 511"/>
              <a:gd name="T59" fmla="*/ 409 h 460"/>
              <a:gd name="T60" fmla="*/ 412 w 511"/>
              <a:gd name="T61" fmla="*/ 407 h 460"/>
              <a:gd name="T62" fmla="*/ 446 w 511"/>
              <a:gd name="T63" fmla="*/ 285 h 460"/>
              <a:gd name="T64" fmla="*/ 456 w 511"/>
              <a:gd name="T65" fmla="*/ 283 h 460"/>
              <a:gd name="T66" fmla="*/ 480 w 511"/>
              <a:gd name="T67" fmla="*/ 270 h 460"/>
              <a:gd name="T68" fmla="*/ 466 w 511"/>
              <a:gd name="T69" fmla="*/ 170 h 460"/>
              <a:gd name="T70" fmla="*/ 458 w 511"/>
              <a:gd name="T71" fmla="*/ 167 h 460"/>
              <a:gd name="T72" fmla="*/ 438 w 511"/>
              <a:gd name="T73" fmla="*/ 163 h 460"/>
              <a:gd name="T74" fmla="*/ 426 w 511"/>
              <a:gd name="T75" fmla="*/ 158 h 460"/>
              <a:gd name="T76" fmla="*/ 428 w 511"/>
              <a:gd name="T77" fmla="*/ 128 h 460"/>
              <a:gd name="T78" fmla="*/ 429 w 511"/>
              <a:gd name="T79" fmla="*/ 115 h 460"/>
              <a:gd name="T80" fmla="*/ 434 w 511"/>
              <a:gd name="T81" fmla="*/ 50 h 460"/>
              <a:gd name="T82" fmla="*/ 398 w 511"/>
              <a:gd name="T83" fmla="*/ 27 h 460"/>
              <a:gd name="T84" fmla="*/ 151 w 511"/>
              <a:gd name="T85" fmla="*/ 15 h 460"/>
              <a:gd name="T86" fmla="*/ 15 w 511"/>
              <a:gd name="T87" fmla="*/ 9 h 460"/>
              <a:gd name="T88" fmla="*/ 17 w 511"/>
              <a:gd name="T89" fmla="*/ 402 h 460"/>
              <a:gd name="T90" fmla="*/ 19 w 511"/>
              <a:gd name="T91" fmla="*/ 448 h 460"/>
              <a:gd name="T92" fmla="*/ 103 w 511"/>
              <a:gd name="T93" fmla="*/ 446 h 460"/>
              <a:gd name="T94" fmla="*/ 129 w 511"/>
              <a:gd name="T95" fmla="*/ 445 h 460"/>
              <a:gd name="T96" fmla="*/ 132 w 511"/>
              <a:gd name="T97" fmla="*/ 445 h 460"/>
              <a:gd name="T98" fmla="*/ 139 w 511"/>
              <a:gd name="T99" fmla="*/ 428 h 460"/>
              <a:gd name="T100" fmla="*/ 146 w 511"/>
              <a:gd name="T101" fmla="*/ 415 h 460"/>
              <a:gd name="T102" fmla="*/ 178 w 511"/>
              <a:gd name="T103" fmla="*/ 382 h 460"/>
              <a:gd name="T104" fmla="*/ 333 w 511"/>
              <a:gd name="T105" fmla="*/ 417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1" h="460">
                <a:moveTo>
                  <a:pt x="337" y="440"/>
                </a:moveTo>
                <a:cubicBezTo>
                  <a:pt x="333" y="439"/>
                  <a:pt x="329" y="437"/>
                  <a:pt x="327" y="435"/>
                </a:cubicBezTo>
                <a:cubicBezTo>
                  <a:pt x="324" y="433"/>
                  <a:pt x="322" y="430"/>
                  <a:pt x="320" y="426"/>
                </a:cubicBezTo>
                <a:cubicBezTo>
                  <a:pt x="318" y="423"/>
                  <a:pt x="316" y="420"/>
                  <a:pt x="315" y="417"/>
                </a:cubicBezTo>
                <a:cubicBezTo>
                  <a:pt x="313" y="414"/>
                  <a:pt x="311" y="411"/>
                  <a:pt x="309" y="408"/>
                </a:cubicBezTo>
                <a:cubicBezTo>
                  <a:pt x="297" y="395"/>
                  <a:pt x="282" y="385"/>
                  <a:pt x="265" y="380"/>
                </a:cubicBezTo>
                <a:cubicBezTo>
                  <a:pt x="257" y="377"/>
                  <a:pt x="248" y="376"/>
                  <a:pt x="239" y="376"/>
                </a:cubicBezTo>
                <a:cubicBezTo>
                  <a:pt x="231" y="375"/>
                  <a:pt x="222" y="376"/>
                  <a:pt x="214" y="378"/>
                </a:cubicBezTo>
                <a:cubicBezTo>
                  <a:pt x="205" y="380"/>
                  <a:pt x="197" y="383"/>
                  <a:pt x="190" y="387"/>
                </a:cubicBezTo>
                <a:cubicBezTo>
                  <a:pt x="183" y="391"/>
                  <a:pt x="176" y="396"/>
                  <a:pt x="170" y="402"/>
                </a:cubicBezTo>
                <a:cubicBezTo>
                  <a:pt x="164" y="408"/>
                  <a:pt x="158" y="414"/>
                  <a:pt x="154" y="421"/>
                </a:cubicBezTo>
                <a:cubicBezTo>
                  <a:pt x="153" y="423"/>
                  <a:pt x="152" y="425"/>
                  <a:pt x="151" y="427"/>
                </a:cubicBezTo>
                <a:cubicBezTo>
                  <a:pt x="149" y="429"/>
                  <a:pt x="149" y="429"/>
                  <a:pt x="149" y="429"/>
                </a:cubicBezTo>
                <a:cubicBezTo>
                  <a:pt x="149" y="430"/>
                  <a:pt x="149" y="430"/>
                  <a:pt x="149" y="430"/>
                </a:cubicBezTo>
                <a:cubicBezTo>
                  <a:pt x="148" y="431"/>
                  <a:pt x="148" y="431"/>
                  <a:pt x="148" y="431"/>
                </a:cubicBezTo>
                <a:cubicBezTo>
                  <a:pt x="147" y="434"/>
                  <a:pt x="147" y="434"/>
                  <a:pt x="147" y="434"/>
                </a:cubicBezTo>
                <a:cubicBezTo>
                  <a:pt x="146" y="437"/>
                  <a:pt x="144" y="440"/>
                  <a:pt x="143" y="444"/>
                </a:cubicBezTo>
                <a:cubicBezTo>
                  <a:pt x="139" y="455"/>
                  <a:pt x="139" y="455"/>
                  <a:pt x="139" y="455"/>
                </a:cubicBezTo>
                <a:cubicBezTo>
                  <a:pt x="133" y="455"/>
                  <a:pt x="126" y="455"/>
                  <a:pt x="119" y="456"/>
                </a:cubicBezTo>
                <a:cubicBezTo>
                  <a:pt x="109" y="456"/>
                  <a:pt x="109" y="456"/>
                  <a:pt x="109" y="456"/>
                </a:cubicBezTo>
                <a:cubicBezTo>
                  <a:pt x="103" y="456"/>
                  <a:pt x="103" y="456"/>
                  <a:pt x="103" y="456"/>
                </a:cubicBezTo>
                <a:cubicBezTo>
                  <a:pt x="95" y="457"/>
                  <a:pt x="86" y="457"/>
                  <a:pt x="78" y="457"/>
                </a:cubicBezTo>
                <a:cubicBezTo>
                  <a:pt x="66" y="458"/>
                  <a:pt x="66" y="458"/>
                  <a:pt x="66" y="458"/>
                </a:cubicBezTo>
                <a:cubicBezTo>
                  <a:pt x="60" y="458"/>
                  <a:pt x="60" y="458"/>
                  <a:pt x="60" y="458"/>
                </a:cubicBezTo>
                <a:cubicBezTo>
                  <a:pt x="56" y="459"/>
                  <a:pt x="56" y="459"/>
                  <a:pt x="56" y="459"/>
                </a:cubicBezTo>
                <a:cubicBezTo>
                  <a:pt x="50" y="459"/>
                  <a:pt x="50" y="459"/>
                  <a:pt x="50" y="459"/>
                </a:cubicBezTo>
                <a:cubicBezTo>
                  <a:pt x="36" y="459"/>
                  <a:pt x="21" y="460"/>
                  <a:pt x="7" y="460"/>
                </a:cubicBezTo>
                <a:cubicBezTo>
                  <a:pt x="6" y="445"/>
                  <a:pt x="6" y="431"/>
                  <a:pt x="5" y="417"/>
                </a:cubicBezTo>
                <a:cubicBezTo>
                  <a:pt x="5" y="411"/>
                  <a:pt x="5" y="411"/>
                  <a:pt x="5" y="411"/>
                </a:cubicBezTo>
                <a:cubicBezTo>
                  <a:pt x="5" y="409"/>
                  <a:pt x="5" y="409"/>
                  <a:pt x="5" y="409"/>
                </a:cubicBezTo>
                <a:cubicBezTo>
                  <a:pt x="5" y="407"/>
                  <a:pt x="5" y="407"/>
                  <a:pt x="5" y="407"/>
                </a:cubicBezTo>
                <a:cubicBezTo>
                  <a:pt x="5" y="401"/>
                  <a:pt x="5" y="401"/>
                  <a:pt x="5" y="401"/>
                </a:cubicBezTo>
                <a:cubicBezTo>
                  <a:pt x="4" y="389"/>
                  <a:pt x="4" y="389"/>
                  <a:pt x="4" y="389"/>
                </a:cubicBezTo>
                <a:cubicBezTo>
                  <a:pt x="0" y="328"/>
                  <a:pt x="0" y="268"/>
                  <a:pt x="0" y="207"/>
                </a:cubicBezTo>
                <a:cubicBezTo>
                  <a:pt x="1" y="176"/>
                  <a:pt x="1" y="146"/>
                  <a:pt x="2" y="115"/>
                </a:cubicBezTo>
                <a:cubicBezTo>
                  <a:pt x="4" y="69"/>
                  <a:pt x="4" y="69"/>
                  <a:pt x="4" y="69"/>
                </a:cubicBezTo>
                <a:cubicBezTo>
                  <a:pt x="4" y="58"/>
                  <a:pt x="4" y="58"/>
                  <a:pt x="4" y="58"/>
                </a:cubicBezTo>
                <a:cubicBezTo>
                  <a:pt x="4" y="52"/>
                  <a:pt x="4" y="52"/>
                  <a:pt x="4" y="52"/>
                </a:cubicBezTo>
                <a:cubicBezTo>
                  <a:pt x="5" y="41"/>
                  <a:pt x="5" y="41"/>
                  <a:pt x="5" y="41"/>
                </a:cubicBezTo>
                <a:cubicBezTo>
                  <a:pt x="5" y="0"/>
                  <a:pt x="5" y="0"/>
                  <a:pt x="5" y="0"/>
                </a:cubicBezTo>
                <a:cubicBezTo>
                  <a:pt x="37" y="0"/>
                  <a:pt x="37" y="0"/>
                  <a:pt x="37" y="0"/>
                </a:cubicBezTo>
                <a:cubicBezTo>
                  <a:pt x="52" y="1"/>
                  <a:pt x="52" y="1"/>
                  <a:pt x="52" y="1"/>
                </a:cubicBezTo>
                <a:cubicBezTo>
                  <a:pt x="59" y="1"/>
                  <a:pt x="59" y="1"/>
                  <a:pt x="59" y="1"/>
                </a:cubicBezTo>
                <a:cubicBezTo>
                  <a:pt x="63" y="1"/>
                  <a:pt x="63" y="1"/>
                  <a:pt x="63" y="1"/>
                </a:cubicBezTo>
                <a:cubicBezTo>
                  <a:pt x="98" y="2"/>
                  <a:pt x="98" y="2"/>
                  <a:pt x="98" y="2"/>
                </a:cubicBezTo>
                <a:cubicBezTo>
                  <a:pt x="155" y="4"/>
                  <a:pt x="212" y="7"/>
                  <a:pt x="269" y="10"/>
                </a:cubicBezTo>
                <a:cubicBezTo>
                  <a:pt x="327" y="13"/>
                  <a:pt x="386" y="16"/>
                  <a:pt x="444" y="20"/>
                </a:cubicBezTo>
                <a:cubicBezTo>
                  <a:pt x="443" y="46"/>
                  <a:pt x="443" y="46"/>
                  <a:pt x="443" y="46"/>
                </a:cubicBezTo>
                <a:cubicBezTo>
                  <a:pt x="442" y="69"/>
                  <a:pt x="442" y="69"/>
                  <a:pt x="442" y="69"/>
                </a:cubicBezTo>
                <a:cubicBezTo>
                  <a:pt x="441" y="84"/>
                  <a:pt x="440" y="99"/>
                  <a:pt x="439" y="114"/>
                </a:cubicBezTo>
                <a:cubicBezTo>
                  <a:pt x="438" y="121"/>
                  <a:pt x="438" y="127"/>
                  <a:pt x="438" y="133"/>
                </a:cubicBezTo>
                <a:cubicBezTo>
                  <a:pt x="437" y="143"/>
                  <a:pt x="437" y="143"/>
                  <a:pt x="437" y="143"/>
                </a:cubicBezTo>
                <a:cubicBezTo>
                  <a:pt x="437" y="148"/>
                  <a:pt x="437" y="148"/>
                  <a:pt x="437" y="148"/>
                </a:cubicBezTo>
                <a:cubicBezTo>
                  <a:pt x="437" y="151"/>
                  <a:pt x="437" y="151"/>
                  <a:pt x="437" y="151"/>
                </a:cubicBezTo>
                <a:cubicBezTo>
                  <a:pt x="437" y="151"/>
                  <a:pt x="437" y="151"/>
                  <a:pt x="437" y="151"/>
                </a:cubicBezTo>
                <a:cubicBezTo>
                  <a:pt x="437" y="152"/>
                  <a:pt x="436" y="152"/>
                  <a:pt x="437" y="152"/>
                </a:cubicBezTo>
                <a:cubicBezTo>
                  <a:pt x="438" y="152"/>
                  <a:pt x="438" y="152"/>
                  <a:pt x="438" y="152"/>
                </a:cubicBezTo>
                <a:cubicBezTo>
                  <a:pt x="440" y="153"/>
                  <a:pt x="443" y="153"/>
                  <a:pt x="446" y="153"/>
                </a:cubicBezTo>
                <a:cubicBezTo>
                  <a:pt x="449" y="154"/>
                  <a:pt x="452" y="154"/>
                  <a:pt x="455" y="155"/>
                </a:cubicBezTo>
                <a:cubicBezTo>
                  <a:pt x="457" y="155"/>
                  <a:pt x="458" y="156"/>
                  <a:pt x="460" y="156"/>
                </a:cubicBezTo>
                <a:cubicBezTo>
                  <a:pt x="461" y="157"/>
                  <a:pt x="462" y="157"/>
                  <a:pt x="463" y="158"/>
                </a:cubicBezTo>
                <a:cubicBezTo>
                  <a:pt x="466" y="159"/>
                  <a:pt x="468" y="160"/>
                  <a:pt x="470" y="161"/>
                </a:cubicBezTo>
                <a:cubicBezTo>
                  <a:pt x="479" y="165"/>
                  <a:pt x="486" y="171"/>
                  <a:pt x="493" y="179"/>
                </a:cubicBezTo>
                <a:cubicBezTo>
                  <a:pt x="505" y="193"/>
                  <a:pt x="511" y="212"/>
                  <a:pt x="510" y="231"/>
                </a:cubicBezTo>
                <a:cubicBezTo>
                  <a:pt x="509" y="249"/>
                  <a:pt x="500" y="266"/>
                  <a:pt x="488" y="278"/>
                </a:cubicBezTo>
                <a:cubicBezTo>
                  <a:pt x="481" y="284"/>
                  <a:pt x="474" y="288"/>
                  <a:pt x="466" y="291"/>
                </a:cubicBezTo>
                <a:cubicBezTo>
                  <a:pt x="464" y="292"/>
                  <a:pt x="462" y="292"/>
                  <a:pt x="460" y="293"/>
                </a:cubicBezTo>
                <a:cubicBezTo>
                  <a:pt x="460" y="293"/>
                  <a:pt x="459" y="293"/>
                  <a:pt x="458" y="293"/>
                </a:cubicBezTo>
                <a:cubicBezTo>
                  <a:pt x="458" y="293"/>
                  <a:pt x="458" y="293"/>
                  <a:pt x="458" y="293"/>
                </a:cubicBezTo>
                <a:cubicBezTo>
                  <a:pt x="456" y="294"/>
                  <a:pt x="456" y="294"/>
                  <a:pt x="456" y="294"/>
                </a:cubicBezTo>
                <a:cubicBezTo>
                  <a:pt x="455" y="294"/>
                  <a:pt x="452" y="294"/>
                  <a:pt x="450" y="295"/>
                </a:cubicBezTo>
                <a:cubicBezTo>
                  <a:pt x="437" y="295"/>
                  <a:pt x="437" y="295"/>
                  <a:pt x="437" y="295"/>
                </a:cubicBezTo>
                <a:cubicBezTo>
                  <a:pt x="423" y="296"/>
                  <a:pt x="423" y="296"/>
                  <a:pt x="423" y="296"/>
                </a:cubicBezTo>
                <a:cubicBezTo>
                  <a:pt x="422" y="297"/>
                  <a:pt x="423" y="300"/>
                  <a:pt x="423" y="302"/>
                </a:cubicBezTo>
                <a:cubicBezTo>
                  <a:pt x="422" y="308"/>
                  <a:pt x="422" y="308"/>
                  <a:pt x="422" y="308"/>
                </a:cubicBezTo>
                <a:cubicBezTo>
                  <a:pt x="422" y="321"/>
                  <a:pt x="422" y="321"/>
                  <a:pt x="422" y="321"/>
                </a:cubicBezTo>
                <a:cubicBezTo>
                  <a:pt x="422" y="343"/>
                  <a:pt x="422" y="343"/>
                  <a:pt x="422" y="343"/>
                </a:cubicBezTo>
                <a:cubicBezTo>
                  <a:pt x="421" y="354"/>
                  <a:pt x="421" y="364"/>
                  <a:pt x="421" y="375"/>
                </a:cubicBezTo>
                <a:cubicBezTo>
                  <a:pt x="421" y="389"/>
                  <a:pt x="420" y="403"/>
                  <a:pt x="420" y="417"/>
                </a:cubicBezTo>
                <a:cubicBezTo>
                  <a:pt x="418" y="417"/>
                  <a:pt x="415" y="417"/>
                  <a:pt x="413" y="417"/>
                </a:cubicBezTo>
                <a:cubicBezTo>
                  <a:pt x="406" y="417"/>
                  <a:pt x="398" y="417"/>
                  <a:pt x="391" y="418"/>
                </a:cubicBezTo>
                <a:cubicBezTo>
                  <a:pt x="375" y="418"/>
                  <a:pt x="358" y="418"/>
                  <a:pt x="342" y="419"/>
                </a:cubicBezTo>
                <a:cubicBezTo>
                  <a:pt x="351" y="408"/>
                  <a:pt x="379" y="412"/>
                  <a:pt x="395" y="411"/>
                </a:cubicBezTo>
                <a:cubicBezTo>
                  <a:pt x="398" y="411"/>
                  <a:pt x="402" y="411"/>
                  <a:pt x="406" y="411"/>
                </a:cubicBezTo>
                <a:cubicBezTo>
                  <a:pt x="412" y="410"/>
                  <a:pt x="412" y="410"/>
                  <a:pt x="412" y="410"/>
                </a:cubicBezTo>
                <a:cubicBezTo>
                  <a:pt x="412" y="410"/>
                  <a:pt x="412" y="410"/>
                  <a:pt x="412" y="410"/>
                </a:cubicBezTo>
                <a:cubicBezTo>
                  <a:pt x="412" y="410"/>
                  <a:pt x="412" y="410"/>
                  <a:pt x="412" y="409"/>
                </a:cubicBezTo>
                <a:cubicBezTo>
                  <a:pt x="412" y="409"/>
                  <a:pt x="412" y="409"/>
                  <a:pt x="412" y="409"/>
                </a:cubicBezTo>
                <a:cubicBezTo>
                  <a:pt x="412" y="409"/>
                  <a:pt x="412" y="409"/>
                  <a:pt x="412" y="409"/>
                </a:cubicBezTo>
                <a:cubicBezTo>
                  <a:pt x="412" y="409"/>
                  <a:pt x="412" y="409"/>
                  <a:pt x="412" y="409"/>
                </a:cubicBezTo>
                <a:cubicBezTo>
                  <a:pt x="412" y="409"/>
                  <a:pt x="412" y="409"/>
                  <a:pt x="412" y="409"/>
                </a:cubicBezTo>
                <a:cubicBezTo>
                  <a:pt x="412" y="409"/>
                  <a:pt x="412" y="409"/>
                  <a:pt x="412" y="409"/>
                </a:cubicBezTo>
                <a:cubicBezTo>
                  <a:pt x="412" y="407"/>
                  <a:pt x="412" y="407"/>
                  <a:pt x="412" y="407"/>
                </a:cubicBezTo>
                <a:cubicBezTo>
                  <a:pt x="412" y="396"/>
                  <a:pt x="412" y="386"/>
                  <a:pt x="412" y="375"/>
                </a:cubicBezTo>
                <a:cubicBezTo>
                  <a:pt x="412" y="346"/>
                  <a:pt x="412" y="316"/>
                  <a:pt x="413" y="286"/>
                </a:cubicBezTo>
                <a:cubicBezTo>
                  <a:pt x="424" y="286"/>
                  <a:pt x="435" y="285"/>
                  <a:pt x="446" y="285"/>
                </a:cubicBezTo>
                <a:cubicBezTo>
                  <a:pt x="449" y="285"/>
                  <a:pt x="451" y="284"/>
                  <a:pt x="453" y="284"/>
                </a:cubicBezTo>
                <a:cubicBezTo>
                  <a:pt x="455" y="283"/>
                  <a:pt x="455" y="283"/>
                  <a:pt x="455" y="283"/>
                </a:cubicBezTo>
                <a:cubicBezTo>
                  <a:pt x="456" y="283"/>
                  <a:pt x="456" y="283"/>
                  <a:pt x="456" y="283"/>
                </a:cubicBezTo>
                <a:cubicBezTo>
                  <a:pt x="456" y="283"/>
                  <a:pt x="456" y="283"/>
                  <a:pt x="457" y="283"/>
                </a:cubicBezTo>
                <a:cubicBezTo>
                  <a:pt x="458" y="282"/>
                  <a:pt x="460" y="282"/>
                  <a:pt x="462" y="281"/>
                </a:cubicBezTo>
                <a:cubicBezTo>
                  <a:pt x="468" y="279"/>
                  <a:pt x="475" y="275"/>
                  <a:pt x="480" y="270"/>
                </a:cubicBezTo>
                <a:cubicBezTo>
                  <a:pt x="491" y="260"/>
                  <a:pt x="498" y="246"/>
                  <a:pt x="499" y="231"/>
                </a:cubicBezTo>
                <a:cubicBezTo>
                  <a:pt x="500" y="215"/>
                  <a:pt x="495" y="199"/>
                  <a:pt x="485" y="186"/>
                </a:cubicBezTo>
                <a:cubicBezTo>
                  <a:pt x="479" y="180"/>
                  <a:pt x="473" y="174"/>
                  <a:pt x="466" y="170"/>
                </a:cubicBezTo>
                <a:cubicBezTo>
                  <a:pt x="460" y="168"/>
                  <a:pt x="460" y="168"/>
                  <a:pt x="460" y="168"/>
                </a:cubicBezTo>
                <a:cubicBezTo>
                  <a:pt x="460" y="167"/>
                  <a:pt x="459" y="167"/>
                  <a:pt x="459" y="167"/>
                </a:cubicBezTo>
                <a:cubicBezTo>
                  <a:pt x="458" y="167"/>
                  <a:pt x="458" y="167"/>
                  <a:pt x="458" y="167"/>
                </a:cubicBezTo>
                <a:cubicBezTo>
                  <a:pt x="456" y="166"/>
                  <a:pt x="456" y="166"/>
                  <a:pt x="456" y="166"/>
                </a:cubicBezTo>
                <a:cubicBezTo>
                  <a:pt x="455" y="166"/>
                  <a:pt x="453" y="165"/>
                  <a:pt x="451" y="165"/>
                </a:cubicBezTo>
                <a:cubicBezTo>
                  <a:pt x="438" y="163"/>
                  <a:pt x="438" y="163"/>
                  <a:pt x="438" y="163"/>
                </a:cubicBezTo>
                <a:cubicBezTo>
                  <a:pt x="427" y="162"/>
                  <a:pt x="427" y="162"/>
                  <a:pt x="427" y="162"/>
                </a:cubicBezTo>
                <a:cubicBezTo>
                  <a:pt x="426" y="162"/>
                  <a:pt x="426" y="161"/>
                  <a:pt x="426" y="161"/>
                </a:cubicBezTo>
                <a:cubicBezTo>
                  <a:pt x="426" y="158"/>
                  <a:pt x="426" y="158"/>
                  <a:pt x="426" y="158"/>
                </a:cubicBezTo>
                <a:cubicBezTo>
                  <a:pt x="426" y="154"/>
                  <a:pt x="426" y="154"/>
                  <a:pt x="426" y="154"/>
                </a:cubicBezTo>
                <a:cubicBezTo>
                  <a:pt x="427" y="145"/>
                  <a:pt x="427" y="145"/>
                  <a:pt x="427" y="145"/>
                </a:cubicBezTo>
                <a:cubicBezTo>
                  <a:pt x="427" y="139"/>
                  <a:pt x="427" y="133"/>
                  <a:pt x="428" y="128"/>
                </a:cubicBezTo>
                <a:cubicBezTo>
                  <a:pt x="428" y="124"/>
                  <a:pt x="428" y="124"/>
                  <a:pt x="428" y="124"/>
                </a:cubicBezTo>
                <a:cubicBezTo>
                  <a:pt x="428" y="121"/>
                  <a:pt x="428" y="121"/>
                  <a:pt x="428" y="121"/>
                </a:cubicBezTo>
                <a:cubicBezTo>
                  <a:pt x="429" y="115"/>
                  <a:pt x="429" y="115"/>
                  <a:pt x="429" y="115"/>
                </a:cubicBezTo>
                <a:cubicBezTo>
                  <a:pt x="429" y="111"/>
                  <a:pt x="429" y="107"/>
                  <a:pt x="429" y="103"/>
                </a:cubicBezTo>
                <a:cubicBezTo>
                  <a:pt x="431" y="88"/>
                  <a:pt x="432" y="73"/>
                  <a:pt x="433" y="58"/>
                </a:cubicBezTo>
                <a:cubicBezTo>
                  <a:pt x="434" y="50"/>
                  <a:pt x="434" y="50"/>
                  <a:pt x="434" y="50"/>
                </a:cubicBezTo>
                <a:cubicBezTo>
                  <a:pt x="434" y="43"/>
                  <a:pt x="434" y="43"/>
                  <a:pt x="434" y="43"/>
                </a:cubicBezTo>
                <a:cubicBezTo>
                  <a:pt x="434" y="38"/>
                  <a:pt x="435" y="34"/>
                  <a:pt x="435" y="29"/>
                </a:cubicBezTo>
                <a:cubicBezTo>
                  <a:pt x="424" y="28"/>
                  <a:pt x="413" y="27"/>
                  <a:pt x="398" y="27"/>
                </a:cubicBezTo>
                <a:cubicBezTo>
                  <a:pt x="384" y="26"/>
                  <a:pt x="370" y="25"/>
                  <a:pt x="355" y="25"/>
                </a:cubicBezTo>
                <a:cubicBezTo>
                  <a:pt x="327" y="24"/>
                  <a:pt x="299" y="23"/>
                  <a:pt x="270" y="21"/>
                </a:cubicBezTo>
                <a:cubicBezTo>
                  <a:pt x="231" y="19"/>
                  <a:pt x="191" y="17"/>
                  <a:pt x="151" y="15"/>
                </a:cubicBezTo>
                <a:cubicBezTo>
                  <a:pt x="131" y="14"/>
                  <a:pt x="111" y="13"/>
                  <a:pt x="91" y="12"/>
                </a:cubicBezTo>
                <a:cubicBezTo>
                  <a:pt x="80" y="12"/>
                  <a:pt x="70" y="11"/>
                  <a:pt x="60" y="11"/>
                </a:cubicBezTo>
                <a:cubicBezTo>
                  <a:pt x="45" y="10"/>
                  <a:pt x="30" y="10"/>
                  <a:pt x="15" y="9"/>
                </a:cubicBezTo>
                <a:cubicBezTo>
                  <a:pt x="14" y="42"/>
                  <a:pt x="13" y="76"/>
                  <a:pt x="13" y="110"/>
                </a:cubicBezTo>
                <a:cubicBezTo>
                  <a:pt x="12" y="139"/>
                  <a:pt x="12" y="168"/>
                  <a:pt x="12" y="198"/>
                </a:cubicBezTo>
                <a:cubicBezTo>
                  <a:pt x="12" y="266"/>
                  <a:pt x="15" y="334"/>
                  <a:pt x="17" y="402"/>
                </a:cubicBezTo>
                <a:cubicBezTo>
                  <a:pt x="18" y="412"/>
                  <a:pt x="18" y="412"/>
                  <a:pt x="18" y="412"/>
                </a:cubicBezTo>
                <a:cubicBezTo>
                  <a:pt x="18" y="424"/>
                  <a:pt x="18" y="424"/>
                  <a:pt x="18" y="424"/>
                </a:cubicBezTo>
                <a:cubicBezTo>
                  <a:pt x="18" y="432"/>
                  <a:pt x="18" y="440"/>
                  <a:pt x="19" y="448"/>
                </a:cubicBezTo>
                <a:cubicBezTo>
                  <a:pt x="30" y="448"/>
                  <a:pt x="41" y="448"/>
                  <a:pt x="52" y="447"/>
                </a:cubicBezTo>
                <a:cubicBezTo>
                  <a:pt x="61" y="447"/>
                  <a:pt x="70" y="447"/>
                  <a:pt x="78" y="447"/>
                </a:cubicBezTo>
                <a:cubicBezTo>
                  <a:pt x="86" y="446"/>
                  <a:pt x="95" y="446"/>
                  <a:pt x="103" y="446"/>
                </a:cubicBezTo>
                <a:cubicBezTo>
                  <a:pt x="117" y="445"/>
                  <a:pt x="117" y="445"/>
                  <a:pt x="117" y="445"/>
                </a:cubicBezTo>
                <a:cubicBezTo>
                  <a:pt x="125" y="445"/>
                  <a:pt x="125" y="445"/>
                  <a:pt x="125" y="445"/>
                </a:cubicBezTo>
                <a:cubicBezTo>
                  <a:pt x="129" y="445"/>
                  <a:pt x="129" y="445"/>
                  <a:pt x="129" y="445"/>
                </a:cubicBezTo>
                <a:cubicBezTo>
                  <a:pt x="130" y="445"/>
                  <a:pt x="130" y="445"/>
                  <a:pt x="130" y="445"/>
                </a:cubicBezTo>
                <a:cubicBezTo>
                  <a:pt x="131" y="445"/>
                  <a:pt x="131" y="445"/>
                  <a:pt x="131" y="445"/>
                </a:cubicBezTo>
                <a:cubicBezTo>
                  <a:pt x="132" y="445"/>
                  <a:pt x="132" y="445"/>
                  <a:pt x="132" y="445"/>
                </a:cubicBezTo>
                <a:cubicBezTo>
                  <a:pt x="132" y="445"/>
                  <a:pt x="132" y="445"/>
                  <a:pt x="132" y="445"/>
                </a:cubicBezTo>
                <a:cubicBezTo>
                  <a:pt x="134" y="441"/>
                  <a:pt x="135" y="437"/>
                  <a:pt x="137" y="433"/>
                </a:cubicBezTo>
                <a:cubicBezTo>
                  <a:pt x="139" y="428"/>
                  <a:pt x="139" y="428"/>
                  <a:pt x="139" y="428"/>
                </a:cubicBezTo>
                <a:cubicBezTo>
                  <a:pt x="140" y="425"/>
                  <a:pt x="140" y="425"/>
                  <a:pt x="140" y="425"/>
                </a:cubicBezTo>
                <a:cubicBezTo>
                  <a:pt x="141" y="423"/>
                  <a:pt x="141" y="423"/>
                  <a:pt x="141" y="423"/>
                </a:cubicBezTo>
                <a:cubicBezTo>
                  <a:pt x="143" y="420"/>
                  <a:pt x="144" y="418"/>
                  <a:pt x="146" y="415"/>
                </a:cubicBezTo>
                <a:cubicBezTo>
                  <a:pt x="148" y="411"/>
                  <a:pt x="148" y="411"/>
                  <a:pt x="148" y="411"/>
                </a:cubicBezTo>
                <a:cubicBezTo>
                  <a:pt x="151" y="408"/>
                  <a:pt x="151" y="408"/>
                  <a:pt x="151" y="408"/>
                </a:cubicBezTo>
                <a:cubicBezTo>
                  <a:pt x="158" y="398"/>
                  <a:pt x="167" y="389"/>
                  <a:pt x="178" y="382"/>
                </a:cubicBezTo>
                <a:cubicBezTo>
                  <a:pt x="198" y="368"/>
                  <a:pt x="223" y="362"/>
                  <a:pt x="248" y="364"/>
                </a:cubicBezTo>
                <a:cubicBezTo>
                  <a:pt x="273" y="366"/>
                  <a:pt x="298" y="378"/>
                  <a:pt x="317" y="398"/>
                </a:cubicBezTo>
                <a:cubicBezTo>
                  <a:pt x="323" y="403"/>
                  <a:pt x="329" y="410"/>
                  <a:pt x="333" y="417"/>
                </a:cubicBezTo>
                <a:cubicBezTo>
                  <a:pt x="337" y="424"/>
                  <a:pt x="339" y="432"/>
                  <a:pt x="337" y="440"/>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grpSp>
        <p:nvGrpSpPr>
          <p:cNvPr id="15" name="稻壳儿春秋广告/盗版必究        原创来源：http://chn.docer.com/works?userid=199329941#!/work_time"/>
          <p:cNvGrpSpPr/>
          <p:nvPr/>
        </p:nvGrpSpPr>
        <p:grpSpPr>
          <a:xfrm>
            <a:off x="6682938" y="2796687"/>
            <a:ext cx="410176" cy="570546"/>
            <a:chOff x="2146301" y="1095376"/>
            <a:chExt cx="422275" cy="587375"/>
          </a:xfrm>
          <a:solidFill>
            <a:schemeClr val="bg2">
              <a:lumMod val="25000"/>
            </a:schemeClr>
          </a:solidFill>
        </p:grpSpPr>
        <p:sp>
          <p:nvSpPr>
            <p:cNvPr id="20" name="稻壳儿春秋广告/盗版必究        原创来源：http://chn.docer.com/works?userid=199329941#!/work_time"/>
            <p:cNvSpPr>
              <a:spLocks noEditPoints="1"/>
            </p:cNvSpPr>
            <p:nvPr/>
          </p:nvSpPr>
          <p:spPr bwMode="auto">
            <a:xfrm>
              <a:off x="2146301" y="1133476"/>
              <a:ext cx="422275" cy="549275"/>
            </a:xfrm>
            <a:custGeom>
              <a:avLst/>
              <a:gdLst>
                <a:gd name="T0" fmla="*/ 31 w 516"/>
                <a:gd name="T1" fmla="*/ 0 h 672"/>
                <a:gd name="T2" fmla="*/ 486 w 516"/>
                <a:gd name="T3" fmla="*/ 0 h 672"/>
                <a:gd name="T4" fmla="*/ 507 w 516"/>
                <a:gd name="T5" fmla="*/ 9 h 672"/>
                <a:gd name="T6" fmla="*/ 516 w 516"/>
                <a:gd name="T7" fmla="*/ 30 h 672"/>
                <a:gd name="T8" fmla="*/ 516 w 516"/>
                <a:gd name="T9" fmla="*/ 642 h 672"/>
                <a:gd name="T10" fmla="*/ 507 w 516"/>
                <a:gd name="T11" fmla="*/ 664 h 672"/>
                <a:gd name="T12" fmla="*/ 486 w 516"/>
                <a:gd name="T13" fmla="*/ 672 h 672"/>
                <a:gd name="T14" fmla="*/ 31 w 516"/>
                <a:gd name="T15" fmla="*/ 672 h 672"/>
                <a:gd name="T16" fmla="*/ 9 w 516"/>
                <a:gd name="T17" fmla="*/ 664 h 672"/>
                <a:gd name="T18" fmla="*/ 0 w 516"/>
                <a:gd name="T19" fmla="*/ 642 h 672"/>
                <a:gd name="T20" fmla="*/ 0 w 516"/>
                <a:gd name="T21" fmla="*/ 30 h 672"/>
                <a:gd name="T22" fmla="*/ 9 w 516"/>
                <a:gd name="T23" fmla="*/ 9 h 672"/>
                <a:gd name="T24" fmla="*/ 31 w 516"/>
                <a:gd name="T25" fmla="*/ 0 h 672"/>
                <a:gd name="T26" fmla="*/ 486 w 516"/>
                <a:gd name="T27" fmla="*/ 29 h 672"/>
                <a:gd name="T28" fmla="*/ 31 w 516"/>
                <a:gd name="T29" fmla="*/ 29 h 672"/>
                <a:gd name="T30" fmla="*/ 30 w 516"/>
                <a:gd name="T31" fmla="*/ 29 h 672"/>
                <a:gd name="T32" fmla="*/ 29 w 516"/>
                <a:gd name="T33" fmla="*/ 30 h 672"/>
                <a:gd name="T34" fmla="*/ 29 w 516"/>
                <a:gd name="T35" fmla="*/ 642 h 672"/>
                <a:gd name="T36" fmla="*/ 30 w 516"/>
                <a:gd name="T37" fmla="*/ 643 h 672"/>
                <a:gd name="T38" fmla="*/ 31 w 516"/>
                <a:gd name="T39" fmla="*/ 644 h 672"/>
                <a:gd name="T40" fmla="*/ 486 w 516"/>
                <a:gd name="T41" fmla="*/ 644 h 672"/>
                <a:gd name="T42" fmla="*/ 487 w 516"/>
                <a:gd name="T43" fmla="*/ 643 h 672"/>
                <a:gd name="T44" fmla="*/ 487 w 516"/>
                <a:gd name="T45" fmla="*/ 642 h 672"/>
                <a:gd name="T46" fmla="*/ 487 w 516"/>
                <a:gd name="T47" fmla="*/ 30 h 672"/>
                <a:gd name="T48" fmla="*/ 487 w 516"/>
                <a:gd name="T49" fmla="*/ 29 h 672"/>
                <a:gd name="T50" fmla="*/ 486 w 516"/>
                <a:gd name="T51" fmla="*/ 29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6" h="672">
                  <a:moveTo>
                    <a:pt x="31" y="0"/>
                  </a:moveTo>
                  <a:cubicBezTo>
                    <a:pt x="486" y="0"/>
                    <a:pt x="486" y="0"/>
                    <a:pt x="486" y="0"/>
                  </a:cubicBezTo>
                  <a:cubicBezTo>
                    <a:pt x="494" y="0"/>
                    <a:pt x="501" y="4"/>
                    <a:pt x="507" y="9"/>
                  </a:cubicBezTo>
                  <a:cubicBezTo>
                    <a:pt x="512" y="15"/>
                    <a:pt x="516" y="22"/>
                    <a:pt x="516" y="30"/>
                  </a:cubicBezTo>
                  <a:cubicBezTo>
                    <a:pt x="516" y="642"/>
                    <a:pt x="516" y="642"/>
                    <a:pt x="516" y="642"/>
                  </a:cubicBezTo>
                  <a:cubicBezTo>
                    <a:pt x="516" y="651"/>
                    <a:pt x="512" y="658"/>
                    <a:pt x="507" y="664"/>
                  </a:cubicBezTo>
                  <a:cubicBezTo>
                    <a:pt x="501" y="669"/>
                    <a:pt x="494" y="672"/>
                    <a:pt x="486" y="672"/>
                  </a:cubicBezTo>
                  <a:cubicBezTo>
                    <a:pt x="31" y="672"/>
                    <a:pt x="31" y="672"/>
                    <a:pt x="31" y="672"/>
                  </a:cubicBezTo>
                  <a:cubicBezTo>
                    <a:pt x="22" y="672"/>
                    <a:pt x="15" y="669"/>
                    <a:pt x="9" y="664"/>
                  </a:cubicBezTo>
                  <a:cubicBezTo>
                    <a:pt x="4" y="658"/>
                    <a:pt x="0" y="651"/>
                    <a:pt x="0" y="642"/>
                  </a:cubicBezTo>
                  <a:cubicBezTo>
                    <a:pt x="0" y="30"/>
                    <a:pt x="0" y="30"/>
                    <a:pt x="0" y="30"/>
                  </a:cubicBezTo>
                  <a:cubicBezTo>
                    <a:pt x="0" y="22"/>
                    <a:pt x="4" y="15"/>
                    <a:pt x="9" y="9"/>
                  </a:cubicBezTo>
                  <a:cubicBezTo>
                    <a:pt x="15" y="4"/>
                    <a:pt x="22" y="0"/>
                    <a:pt x="31" y="0"/>
                  </a:cubicBezTo>
                  <a:close/>
                  <a:moveTo>
                    <a:pt x="486" y="29"/>
                  </a:moveTo>
                  <a:cubicBezTo>
                    <a:pt x="31" y="29"/>
                    <a:pt x="31" y="29"/>
                    <a:pt x="31" y="29"/>
                  </a:cubicBezTo>
                  <a:cubicBezTo>
                    <a:pt x="30" y="29"/>
                    <a:pt x="30" y="29"/>
                    <a:pt x="30" y="29"/>
                  </a:cubicBezTo>
                  <a:cubicBezTo>
                    <a:pt x="29" y="30"/>
                    <a:pt x="29" y="30"/>
                    <a:pt x="29" y="30"/>
                  </a:cubicBezTo>
                  <a:cubicBezTo>
                    <a:pt x="29" y="642"/>
                    <a:pt x="29" y="642"/>
                    <a:pt x="29" y="642"/>
                  </a:cubicBezTo>
                  <a:cubicBezTo>
                    <a:pt x="29" y="643"/>
                    <a:pt x="29" y="643"/>
                    <a:pt x="30" y="643"/>
                  </a:cubicBezTo>
                  <a:cubicBezTo>
                    <a:pt x="30" y="644"/>
                    <a:pt x="30" y="644"/>
                    <a:pt x="31" y="644"/>
                  </a:cubicBezTo>
                  <a:cubicBezTo>
                    <a:pt x="486" y="644"/>
                    <a:pt x="486" y="644"/>
                    <a:pt x="486" y="644"/>
                  </a:cubicBezTo>
                  <a:cubicBezTo>
                    <a:pt x="486" y="644"/>
                    <a:pt x="486" y="644"/>
                    <a:pt x="487" y="643"/>
                  </a:cubicBezTo>
                  <a:cubicBezTo>
                    <a:pt x="487" y="643"/>
                    <a:pt x="487" y="643"/>
                    <a:pt x="487" y="642"/>
                  </a:cubicBezTo>
                  <a:cubicBezTo>
                    <a:pt x="487" y="30"/>
                    <a:pt x="487" y="30"/>
                    <a:pt x="487" y="30"/>
                  </a:cubicBezTo>
                  <a:cubicBezTo>
                    <a:pt x="487" y="30"/>
                    <a:pt x="487" y="30"/>
                    <a:pt x="487" y="29"/>
                  </a:cubicBezTo>
                  <a:cubicBezTo>
                    <a:pt x="486" y="29"/>
                    <a:pt x="486" y="29"/>
                    <a:pt x="48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稻壳儿春秋广告/盗版必究        原创来源：http://chn.docer.com/works?userid=199329941#!/work_time"/>
            <p:cNvSpPr/>
            <p:nvPr/>
          </p:nvSpPr>
          <p:spPr bwMode="auto">
            <a:xfrm>
              <a:off x="2190751" y="1095376"/>
              <a:ext cx="23813" cy="87313"/>
            </a:xfrm>
            <a:custGeom>
              <a:avLst/>
              <a:gdLst>
                <a:gd name="T0" fmla="*/ 29 w 29"/>
                <a:gd name="T1" fmla="*/ 15 h 107"/>
                <a:gd name="T2" fmla="*/ 15 w 29"/>
                <a:gd name="T3" fmla="*/ 0 h 107"/>
                <a:gd name="T4" fmla="*/ 0 w 29"/>
                <a:gd name="T5" fmla="*/ 15 h 107"/>
                <a:gd name="T6" fmla="*/ 0 w 29"/>
                <a:gd name="T7" fmla="*/ 93 h 107"/>
                <a:gd name="T8" fmla="*/ 15 w 29"/>
                <a:gd name="T9" fmla="*/ 107 h 107"/>
                <a:gd name="T10" fmla="*/ 29 w 29"/>
                <a:gd name="T11" fmla="*/ 93 h 107"/>
                <a:gd name="T12" fmla="*/ 29 w 29"/>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29" h="107">
                  <a:moveTo>
                    <a:pt x="29" y="15"/>
                  </a:moveTo>
                  <a:cubicBezTo>
                    <a:pt x="29" y="7"/>
                    <a:pt x="23" y="0"/>
                    <a:pt x="15" y="0"/>
                  </a:cubicBezTo>
                  <a:cubicBezTo>
                    <a:pt x="7" y="0"/>
                    <a:pt x="0" y="7"/>
                    <a:pt x="0" y="15"/>
                  </a:cubicBezTo>
                  <a:cubicBezTo>
                    <a:pt x="0" y="93"/>
                    <a:pt x="0" y="93"/>
                    <a:pt x="0" y="93"/>
                  </a:cubicBezTo>
                  <a:cubicBezTo>
                    <a:pt x="0" y="101"/>
                    <a:pt x="7" y="107"/>
                    <a:pt x="15" y="107"/>
                  </a:cubicBezTo>
                  <a:cubicBezTo>
                    <a:pt x="23" y="107"/>
                    <a:pt x="29" y="101"/>
                    <a:pt x="29" y="93"/>
                  </a:cubicBezTo>
                  <a:lnTo>
                    <a:pt x="29"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稻壳儿春秋广告/盗版必究        原创来源：http://chn.docer.com/works?userid=199329941#!/work_time"/>
            <p:cNvSpPr/>
            <p:nvPr/>
          </p:nvSpPr>
          <p:spPr bwMode="auto">
            <a:xfrm>
              <a:off x="2254251" y="1095376"/>
              <a:ext cx="22225" cy="87313"/>
            </a:xfrm>
            <a:custGeom>
              <a:avLst/>
              <a:gdLst>
                <a:gd name="T0" fmla="*/ 28 w 28"/>
                <a:gd name="T1" fmla="*/ 15 h 107"/>
                <a:gd name="T2" fmla="*/ 14 w 28"/>
                <a:gd name="T3" fmla="*/ 0 h 107"/>
                <a:gd name="T4" fmla="*/ 0 w 28"/>
                <a:gd name="T5" fmla="*/ 15 h 107"/>
                <a:gd name="T6" fmla="*/ 0 w 28"/>
                <a:gd name="T7" fmla="*/ 93 h 107"/>
                <a:gd name="T8" fmla="*/ 14 w 28"/>
                <a:gd name="T9" fmla="*/ 107 h 107"/>
                <a:gd name="T10" fmla="*/ 28 w 28"/>
                <a:gd name="T11" fmla="*/ 93 h 107"/>
                <a:gd name="T12" fmla="*/ 28 w 28"/>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28" h="107">
                  <a:moveTo>
                    <a:pt x="28" y="15"/>
                  </a:moveTo>
                  <a:cubicBezTo>
                    <a:pt x="28" y="7"/>
                    <a:pt x="22" y="0"/>
                    <a:pt x="14" y="0"/>
                  </a:cubicBezTo>
                  <a:cubicBezTo>
                    <a:pt x="6" y="0"/>
                    <a:pt x="0" y="7"/>
                    <a:pt x="0" y="15"/>
                  </a:cubicBezTo>
                  <a:cubicBezTo>
                    <a:pt x="0" y="93"/>
                    <a:pt x="0" y="93"/>
                    <a:pt x="0" y="93"/>
                  </a:cubicBezTo>
                  <a:cubicBezTo>
                    <a:pt x="0" y="101"/>
                    <a:pt x="6" y="107"/>
                    <a:pt x="14" y="107"/>
                  </a:cubicBezTo>
                  <a:cubicBezTo>
                    <a:pt x="22" y="107"/>
                    <a:pt x="28" y="101"/>
                    <a:pt x="28" y="93"/>
                  </a:cubicBezTo>
                  <a:lnTo>
                    <a:pt x="28"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稻壳儿春秋广告/盗版必究        原创来源：http://chn.docer.com/works?userid=199329941#!/work_time"/>
            <p:cNvSpPr/>
            <p:nvPr/>
          </p:nvSpPr>
          <p:spPr bwMode="auto">
            <a:xfrm>
              <a:off x="2314576" y="1095376"/>
              <a:ext cx="23813" cy="87313"/>
            </a:xfrm>
            <a:custGeom>
              <a:avLst/>
              <a:gdLst>
                <a:gd name="T0" fmla="*/ 29 w 29"/>
                <a:gd name="T1" fmla="*/ 15 h 107"/>
                <a:gd name="T2" fmla="*/ 14 w 29"/>
                <a:gd name="T3" fmla="*/ 0 h 107"/>
                <a:gd name="T4" fmla="*/ 0 w 29"/>
                <a:gd name="T5" fmla="*/ 15 h 107"/>
                <a:gd name="T6" fmla="*/ 0 w 29"/>
                <a:gd name="T7" fmla="*/ 93 h 107"/>
                <a:gd name="T8" fmla="*/ 14 w 29"/>
                <a:gd name="T9" fmla="*/ 107 h 107"/>
                <a:gd name="T10" fmla="*/ 29 w 29"/>
                <a:gd name="T11" fmla="*/ 93 h 107"/>
                <a:gd name="T12" fmla="*/ 29 w 29"/>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29" h="107">
                  <a:moveTo>
                    <a:pt x="29" y="15"/>
                  </a:moveTo>
                  <a:cubicBezTo>
                    <a:pt x="29" y="7"/>
                    <a:pt x="22" y="0"/>
                    <a:pt x="14" y="0"/>
                  </a:cubicBezTo>
                  <a:cubicBezTo>
                    <a:pt x="6" y="0"/>
                    <a:pt x="0" y="7"/>
                    <a:pt x="0" y="15"/>
                  </a:cubicBezTo>
                  <a:cubicBezTo>
                    <a:pt x="0" y="93"/>
                    <a:pt x="0" y="93"/>
                    <a:pt x="0" y="93"/>
                  </a:cubicBezTo>
                  <a:cubicBezTo>
                    <a:pt x="0" y="101"/>
                    <a:pt x="6" y="107"/>
                    <a:pt x="14" y="107"/>
                  </a:cubicBezTo>
                  <a:cubicBezTo>
                    <a:pt x="22" y="107"/>
                    <a:pt x="29" y="101"/>
                    <a:pt x="29" y="93"/>
                  </a:cubicBezTo>
                  <a:lnTo>
                    <a:pt x="29"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稻壳儿春秋广告/盗版必究        原创来源：http://chn.docer.com/works?userid=199329941#!/work_time"/>
            <p:cNvSpPr/>
            <p:nvPr/>
          </p:nvSpPr>
          <p:spPr bwMode="auto">
            <a:xfrm>
              <a:off x="2376488" y="1095376"/>
              <a:ext cx="23813" cy="87313"/>
            </a:xfrm>
            <a:custGeom>
              <a:avLst/>
              <a:gdLst>
                <a:gd name="T0" fmla="*/ 29 w 29"/>
                <a:gd name="T1" fmla="*/ 15 h 107"/>
                <a:gd name="T2" fmla="*/ 15 w 29"/>
                <a:gd name="T3" fmla="*/ 0 h 107"/>
                <a:gd name="T4" fmla="*/ 0 w 29"/>
                <a:gd name="T5" fmla="*/ 15 h 107"/>
                <a:gd name="T6" fmla="*/ 0 w 29"/>
                <a:gd name="T7" fmla="*/ 93 h 107"/>
                <a:gd name="T8" fmla="*/ 15 w 29"/>
                <a:gd name="T9" fmla="*/ 107 h 107"/>
                <a:gd name="T10" fmla="*/ 29 w 29"/>
                <a:gd name="T11" fmla="*/ 93 h 107"/>
                <a:gd name="T12" fmla="*/ 29 w 29"/>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29" h="107">
                  <a:moveTo>
                    <a:pt x="29" y="15"/>
                  </a:moveTo>
                  <a:cubicBezTo>
                    <a:pt x="29" y="7"/>
                    <a:pt x="23" y="0"/>
                    <a:pt x="15" y="0"/>
                  </a:cubicBezTo>
                  <a:cubicBezTo>
                    <a:pt x="7" y="0"/>
                    <a:pt x="0" y="7"/>
                    <a:pt x="0" y="15"/>
                  </a:cubicBezTo>
                  <a:cubicBezTo>
                    <a:pt x="0" y="93"/>
                    <a:pt x="0" y="93"/>
                    <a:pt x="0" y="93"/>
                  </a:cubicBezTo>
                  <a:cubicBezTo>
                    <a:pt x="0" y="101"/>
                    <a:pt x="7" y="107"/>
                    <a:pt x="15" y="107"/>
                  </a:cubicBezTo>
                  <a:cubicBezTo>
                    <a:pt x="23" y="107"/>
                    <a:pt x="29" y="101"/>
                    <a:pt x="29" y="93"/>
                  </a:cubicBezTo>
                  <a:lnTo>
                    <a:pt x="29"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稻壳儿春秋广告/盗版必究        原创来源：http://chn.docer.com/works?userid=199329941#!/work_time"/>
            <p:cNvSpPr/>
            <p:nvPr/>
          </p:nvSpPr>
          <p:spPr bwMode="auto">
            <a:xfrm>
              <a:off x="2438401" y="1095376"/>
              <a:ext cx="22225" cy="87313"/>
            </a:xfrm>
            <a:custGeom>
              <a:avLst/>
              <a:gdLst>
                <a:gd name="T0" fmla="*/ 28 w 28"/>
                <a:gd name="T1" fmla="*/ 15 h 107"/>
                <a:gd name="T2" fmla="*/ 14 w 28"/>
                <a:gd name="T3" fmla="*/ 0 h 107"/>
                <a:gd name="T4" fmla="*/ 0 w 28"/>
                <a:gd name="T5" fmla="*/ 15 h 107"/>
                <a:gd name="T6" fmla="*/ 0 w 28"/>
                <a:gd name="T7" fmla="*/ 93 h 107"/>
                <a:gd name="T8" fmla="*/ 14 w 28"/>
                <a:gd name="T9" fmla="*/ 107 h 107"/>
                <a:gd name="T10" fmla="*/ 28 w 28"/>
                <a:gd name="T11" fmla="*/ 93 h 107"/>
                <a:gd name="T12" fmla="*/ 28 w 28"/>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28" h="107">
                  <a:moveTo>
                    <a:pt x="28" y="15"/>
                  </a:moveTo>
                  <a:cubicBezTo>
                    <a:pt x="28" y="7"/>
                    <a:pt x="22" y="0"/>
                    <a:pt x="14" y="0"/>
                  </a:cubicBezTo>
                  <a:cubicBezTo>
                    <a:pt x="6" y="0"/>
                    <a:pt x="0" y="7"/>
                    <a:pt x="0" y="15"/>
                  </a:cubicBezTo>
                  <a:cubicBezTo>
                    <a:pt x="0" y="93"/>
                    <a:pt x="0" y="93"/>
                    <a:pt x="0" y="93"/>
                  </a:cubicBezTo>
                  <a:cubicBezTo>
                    <a:pt x="0" y="101"/>
                    <a:pt x="6" y="107"/>
                    <a:pt x="14" y="107"/>
                  </a:cubicBezTo>
                  <a:cubicBezTo>
                    <a:pt x="22" y="107"/>
                    <a:pt x="28" y="101"/>
                    <a:pt x="28" y="93"/>
                  </a:cubicBezTo>
                  <a:lnTo>
                    <a:pt x="28"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稻壳儿春秋广告/盗版必究        原创来源：http://chn.docer.com/works?userid=199329941#!/work_time"/>
            <p:cNvSpPr/>
            <p:nvPr/>
          </p:nvSpPr>
          <p:spPr bwMode="auto">
            <a:xfrm>
              <a:off x="2500313" y="1095376"/>
              <a:ext cx="22225" cy="87313"/>
            </a:xfrm>
            <a:custGeom>
              <a:avLst/>
              <a:gdLst>
                <a:gd name="T0" fmla="*/ 29 w 29"/>
                <a:gd name="T1" fmla="*/ 15 h 107"/>
                <a:gd name="T2" fmla="*/ 14 w 29"/>
                <a:gd name="T3" fmla="*/ 0 h 107"/>
                <a:gd name="T4" fmla="*/ 0 w 29"/>
                <a:gd name="T5" fmla="*/ 15 h 107"/>
                <a:gd name="T6" fmla="*/ 0 w 29"/>
                <a:gd name="T7" fmla="*/ 93 h 107"/>
                <a:gd name="T8" fmla="*/ 14 w 29"/>
                <a:gd name="T9" fmla="*/ 107 h 107"/>
                <a:gd name="T10" fmla="*/ 29 w 29"/>
                <a:gd name="T11" fmla="*/ 93 h 107"/>
                <a:gd name="T12" fmla="*/ 29 w 29"/>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29" h="107">
                  <a:moveTo>
                    <a:pt x="29" y="15"/>
                  </a:moveTo>
                  <a:cubicBezTo>
                    <a:pt x="29" y="7"/>
                    <a:pt x="22" y="0"/>
                    <a:pt x="14" y="0"/>
                  </a:cubicBezTo>
                  <a:cubicBezTo>
                    <a:pt x="6" y="0"/>
                    <a:pt x="0" y="7"/>
                    <a:pt x="0" y="15"/>
                  </a:cubicBezTo>
                  <a:cubicBezTo>
                    <a:pt x="0" y="93"/>
                    <a:pt x="0" y="93"/>
                    <a:pt x="0" y="93"/>
                  </a:cubicBezTo>
                  <a:cubicBezTo>
                    <a:pt x="0" y="101"/>
                    <a:pt x="6" y="107"/>
                    <a:pt x="14" y="107"/>
                  </a:cubicBezTo>
                  <a:cubicBezTo>
                    <a:pt x="22" y="107"/>
                    <a:pt x="29" y="101"/>
                    <a:pt x="29" y="93"/>
                  </a:cubicBezTo>
                  <a:lnTo>
                    <a:pt x="29"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稻壳儿春秋广告/盗版必究        原创来源：http://chn.docer.com/works?userid=199329941#!/work_time"/>
            <p:cNvSpPr/>
            <p:nvPr/>
          </p:nvSpPr>
          <p:spPr bwMode="auto">
            <a:xfrm>
              <a:off x="2222501" y="1295401"/>
              <a:ext cx="269875" cy="22225"/>
            </a:xfrm>
            <a:custGeom>
              <a:avLst/>
              <a:gdLst>
                <a:gd name="T0" fmla="*/ 14 w 331"/>
                <a:gd name="T1" fmla="*/ 0 h 28"/>
                <a:gd name="T2" fmla="*/ 0 w 331"/>
                <a:gd name="T3" fmla="*/ 14 h 28"/>
                <a:gd name="T4" fmla="*/ 14 w 331"/>
                <a:gd name="T5" fmla="*/ 28 h 28"/>
                <a:gd name="T6" fmla="*/ 316 w 331"/>
                <a:gd name="T7" fmla="*/ 28 h 28"/>
                <a:gd name="T8" fmla="*/ 331 w 331"/>
                <a:gd name="T9" fmla="*/ 14 h 28"/>
                <a:gd name="T10" fmla="*/ 316 w 331"/>
                <a:gd name="T11" fmla="*/ 0 h 28"/>
                <a:gd name="T12" fmla="*/ 14 w 3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31" h="28">
                  <a:moveTo>
                    <a:pt x="14" y="0"/>
                  </a:moveTo>
                  <a:cubicBezTo>
                    <a:pt x="6" y="0"/>
                    <a:pt x="0" y="6"/>
                    <a:pt x="0" y="14"/>
                  </a:cubicBezTo>
                  <a:cubicBezTo>
                    <a:pt x="0" y="22"/>
                    <a:pt x="6" y="28"/>
                    <a:pt x="14" y="28"/>
                  </a:cubicBezTo>
                  <a:cubicBezTo>
                    <a:pt x="316" y="28"/>
                    <a:pt x="316" y="28"/>
                    <a:pt x="316" y="28"/>
                  </a:cubicBezTo>
                  <a:cubicBezTo>
                    <a:pt x="324" y="28"/>
                    <a:pt x="331" y="22"/>
                    <a:pt x="331" y="14"/>
                  </a:cubicBezTo>
                  <a:cubicBezTo>
                    <a:pt x="331" y="6"/>
                    <a:pt x="324" y="0"/>
                    <a:pt x="316" y="0"/>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稻壳儿春秋广告/盗版必究        原创来源：http://chn.docer.com/works?userid=199329941#!/work_time"/>
            <p:cNvSpPr/>
            <p:nvPr/>
          </p:nvSpPr>
          <p:spPr bwMode="auto">
            <a:xfrm>
              <a:off x="2222501" y="1412876"/>
              <a:ext cx="269875" cy="22225"/>
            </a:xfrm>
            <a:custGeom>
              <a:avLst/>
              <a:gdLst>
                <a:gd name="T0" fmla="*/ 14 w 331"/>
                <a:gd name="T1" fmla="*/ 0 h 28"/>
                <a:gd name="T2" fmla="*/ 0 w 331"/>
                <a:gd name="T3" fmla="*/ 14 h 28"/>
                <a:gd name="T4" fmla="*/ 14 w 331"/>
                <a:gd name="T5" fmla="*/ 28 h 28"/>
                <a:gd name="T6" fmla="*/ 316 w 331"/>
                <a:gd name="T7" fmla="*/ 28 h 28"/>
                <a:gd name="T8" fmla="*/ 331 w 331"/>
                <a:gd name="T9" fmla="*/ 14 h 28"/>
                <a:gd name="T10" fmla="*/ 316 w 331"/>
                <a:gd name="T11" fmla="*/ 0 h 28"/>
                <a:gd name="T12" fmla="*/ 14 w 3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31" h="28">
                  <a:moveTo>
                    <a:pt x="14" y="0"/>
                  </a:moveTo>
                  <a:cubicBezTo>
                    <a:pt x="6" y="0"/>
                    <a:pt x="0" y="6"/>
                    <a:pt x="0" y="14"/>
                  </a:cubicBezTo>
                  <a:cubicBezTo>
                    <a:pt x="0" y="22"/>
                    <a:pt x="6" y="28"/>
                    <a:pt x="14" y="28"/>
                  </a:cubicBezTo>
                  <a:cubicBezTo>
                    <a:pt x="316" y="28"/>
                    <a:pt x="316" y="28"/>
                    <a:pt x="316" y="28"/>
                  </a:cubicBezTo>
                  <a:cubicBezTo>
                    <a:pt x="324" y="28"/>
                    <a:pt x="331" y="22"/>
                    <a:pt x="331" y="14"/>
                  </a:cubicBezTo>
                  <a:cubicBezTo>
                    <a:pt x="331" y="6"/>
                    <a:pt x="324" y="0"/>
                    <a:pt x="316" y="0"/>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稻壳儿春秋广告/盗版必究        原创来源：http://chn.docer.com/works?userid=199329941#!/work_time"/>
            <p:cNvSpPr/>
            <p:nvPr/>
          </p:nvSpPr>
          <p:spPr bwMode="auto">
            <a:xfrm>
              <a:off x="2222501" y="1530351"/>
              <a:ext cx="269875" cy="23813"/>
            </a:xfrm>
            <a:custGeom>
              <a:avLst/>
              <a:gdLst>
                <a:gd name="T0" fmla="*/ 14 w 331"/>
                <a:gd name="T1" fmla="*/ 0 h 29"/>
                <a:gd name="T2" fmla="*/ 0 w 331"/>
                <a:gd name="T3" fmla="*/ 15 h 29"/>
                <a:gd name="T4" fmla="*/ 14 w 331"/>
                <a:gd name="T5" fmla="*/ 29 h 29"/>
                <a:gd name="T6" fmla="*/ 316 w 331"/>
                <a:gd name="T7" fmla="*/ 29 h 29"/>
                <a:gd name="T8" fmla="*/ 331 w 331"/>
                <a:gd name="T9" fmla="*/ 15 h 29"/>
                <a:gd name="T10" fmla="*/ 316 w 331"/>
                <a:gd name="T11" fmla="*/ 0 h 29"/>
                <a:gd name="T12" fmla="*/ 14 w 33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31" h="29">
                  <a:moveTo>
                    <a:pt x="14" y="0"/>
                  </a:moveTo>
                  <a:cubicBezTo>
                    <a:pt x="6" y="0"/>
                    <a:pt x="0" y="7"/>
                    <a:pt x="0" y="15"/>
                  </a:cubicBezTo>
                  <a:cubicBezTo>
                    <a:pt x="0" y="23"/>
                    <a:pt x="6" y="29"/>
                    <a:pt x="14" y="29"/>
                  </a:cubicBezTo>
                  <a:cubicBezTo>
                    <a:pt x="316" y="29"/>
                    <a:pt x="316" y="29"/>
                    <a:pt x="316" y="29"/>
                  </a:cubicBezTo>
                  <a:cubicBezTo>
                    <a:pt x="324" y="29"/>
                    <a:pt x="331" y="23"/>
                    <a:pt x="331" y="15"/>
                  </a:cubicBezTo>
                  <a:cubicBezTo>
                    <a:pt x="331" y="7"/>
                    <a:pt x="324" y="0"/>
                    <a:pt x="316" y="0"/>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 name="稻壳儿春秋广告/盗版必究        原创来源：http://chn.docer.com/works?userid=199329941#!/work_time"/>
          <p:cNvGrpSpPr/>
          <p:nvPr/>
        </p:nvGrpSpPr>
        <p:grpSpPr>
          <a:xfrm>
            <a:off x="5140153" y="4202589"/>
            <a:ext cx="416344" cy="572088"/>
            <a:chOff x="1241426" y="2114551"/>
            <a:chExt cx="428625" cy="588963"/>
          </a:xfrm>
          <a:solidFill>
            <a:schemeClr val="bg2">
              <a:lumMod val="25000"/>
            </a:schemeClr>
          </a:solidFill>
        </p:grpSpPr>
        <p:sp>
          <p:nvSpPr>
            <p:cNvPr id="31" name="稻壳儿春秋广告/盗版必究        原创来源：http://chn.docer.com/works?userid=199329941#!/work_time"/>
            <p:cNvSpPr>
              <a:spLocks noEditPoints="1"/>
            </p:cNvSpPr>
            <p:nvPr/>
          </p:nvSpPr>
          <p:spPr bwMode="auto">
            <a:xfrm>
              <a:off x="1241426" y="2114551"/>
              <a:ext cx="428625" cy="588963"/>
            </a:xfrm>
            <a:custGeom>
              <a:avLst/>
              <a:gdLst>
                <a:gd name="T0" fmla="*/ 7 w 270"/>
                <a:gd name="T1" fmla="*/ 0 h 371"/>
                <a:gd name="T2" fmla="*/ 209 w 270"/>
                <a:gd name="T3" fmla="*/ 0 h 371"/>
                <a:gd name="T4" fmla="*/ 216 w 270"/>
                <a:gd name="T5" fmla="*/ 0 h 371"/>
                <a:gd name="T6" fmla="*/ 216 w 270"/>
                <a:gd name="T7" fmla="*/ 8 h 371"/>
                <a:gd name="T8" fmla="*/ 216 w 270"/>
                <a:gd name="T9" fmla="*/ 54 h 371"/>
                <a:gd name="T10" fmla="*/ 263 w 270"/>
                <a:gd name="T11" fmla="*/ 54 h 371"/>
                <a:gd name="T12" fmla="*/ 270 w 270"/>
                <a:gd name="T13" fmla="*/ 54 h 371"/>
                <a:gd name="T14" fmla="*/ 270 w 270"/>
                <a:gd name="T15" fmla="*/ 62 h 371"/>
                <a:gd name="T16" fmla="*/ 270 w 270"/>
                <a:gd name="T17" fmla="*/ 364 h 371"/>
                <a:gd name="T18" fmla="*/ 270 w 270"/>
                <a:gd name="T19" fmla="*/ 371 h 371"/>
                <a:gd name="T20" fmla="*/ 263 w 270"/>
                <a:gd name="T21" fmla="*/ 371 h 371"/>
                <a:gd name="T22" fmla="*/ 7 w 270"/>
                <a:gd name="T23" fmla="*/ 371 h 371"/>
                <a:gd name="T24" fmla="*/ 0 w 270"/>
                <a:gd name="T25" fmla="*/ 371 h 371"/>
                <a:gd name="T26" fmla="*/ 0 w 270"/>
                <a:gd name="T27" fmla="*/ 364 h 371"/>
                <a:gd name="T28" fmla="*/ 0 w 270"/>
                <a:gd name="T29" fmla="*/ 8 h 371"/>
                <a:gd name="T30" fmla="*/ 0 w 270"/>
                <a:gd name="T31" fmla="*/ 0 h 371"/>
                <a:gd name="T32" fmla="*/ 7 w 270"/>
                <a:gd name="T33" fmla="*/ 0 h 371"/>
                <a:gd name="T34" fmla="*/ 7 w 270"/>
                <a:gd name="T35" fmla="*/ 0 h 371"/>
                <a:gd name="T36" fmla="*/ 201 w 270"/>
                <a:gd name="T37" fmla="*/ 15 h 371"/>
                <a:gd name="T38" fmla="*/ 15 w 270"/>
                <a:gd name="T39" fmla="*/ 15 h 371"/>
                <a:gd name="T40" fmla="*/ 15 w 270"/>
                <a:gd name="T41" fmla="*/ 356 h 371"/>
                <a:gd name="T42" fmla="*/ 255 w 270"/>
                <a:gd name="T43" fmla="*/ 356 h 371"/>
                <a:gd name="T44" fmla="*/ 255 w 270"/>
                <a:gd name="T45" fmla="*/ 69 h 371"/>
                <a:gd name="T46" fmla="*/ 209 w 270"/>
                <a:gd name="T47" fmla="*/ 69 h 371"/>
                <a:gd name="T48" fmla="*/ 201 w 270"/>
                <a:gd name="T49" fmla="*/ 69 h 371"/>
                <a:gd name="T50" fmla="*/ 201 w 270"/>
                <a:gd name="T51" fmla="*/ 62 h 371"/>
                <a:gd name="T52" fmla="*/ 201 w 270"/>
                <a:gd name="T53" fmla="*/ 1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0" h="371">
                  <a:moveTo>
                    <a:pt x="7" y="0"/>
                  </a:moveTo>
                  <a:lnTo>
                    <a:pt x="209" y="0"/>
                  </a:lnTo>
                  <a:lnTo>
                    <a:pt x="216" y="0"/>
                  </a:lnTo>
                  <a:lnTo>
                    <a:pt x="216" y="8"/>
                  </a:lnTo>
                  <a:lnTo>
                    <a:pt x="216" y="54"/>
                  </a:lnTo>
                  <a:lnTo>
                    <a:pt x="263" y="54"/>
                  </a:lnTo>
                  <a:lnTo>
                    <a:pt x="270" y="54"/>
                  </a:lnTo>
                  <a:lnTo>
                    <a:pt x="270" y="62"/>
                  </a:lnTo>
                  <a:lnTo>
                    <a:pt x="270" y="364"/>
                  </a:lnTo>
                  <a:lnTo>
                    <a:pt x="270" y="371"/>
                  </a:lnTo>
                  <a:lnTo>
                    <a:pt x="263" y="371"/>
                  </a:lnTo>
                  <a:lnTo>
                    <a:pt x="7" y="371"/>
                  </a:lnTo>
                  <a:lnTo>
                    <a:pt x="0" y="371"/>
                  </a:lnTo>
                  <a:lnTo>
                    <a:pt x="0" y="364"/>
                  </a:lnTo>
                  <a:lnTo>
                    <a:pt x="0" y="8"/>
                  </a:lnTo>
                  <a:lnTo>
                    <a:pt x="0" y="0"/>
                  </a:lnTo>
                  <a:lnTo>
                    <a:pt x="7" y="0"/>
                  </a:lnTo>
                  <a:lnTo>
                    <a:pt x="7" y="0"/>
                  </a:lnTo>
                  <a:close/>
                  <a:moveTo>
                    <a:pt x="201" y="15"/>
                  </a:moveTo>
                  <a:lnTo>
                    <a:pt x="15" y="15"/>
                  </a:lnTo>
                  <a:lnTo>
                    <a:pt x="15" y="356"/>
                  </a:lnTo>
                  <a:lnTo>
                    <a:pt x="255" y="356"/>
                  </a:lnTo>
                  <a:lnTo>
                    <a:pt x="255" y="69"/>
                  </a:lnTo>
                  <a:lnTo>
                    <a:pt x="209" y="69"/>
                  </a:lnTo>
                  <a:lnTo>
                    <a:pt x="201" y="69"/>
                  </a:lnTo>
                  <a:lnTo>
                    <a:pt x="201" y="62"/>
                  </a:lnTo>
                  <a:lnTo>
                    <a:pt x="201"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稻壳儿春秋广告/盗版必究        原创来源：http://chn.docer.com/works?userid=199329941#!/work_time"/>
            <p:cNvSpPr/>
            <p:nvPr/>
          </p:nvSpPr>
          <p:spPr bwMode="auto">
            <a:xfrm>
              <a:off x="1566863" y="2114551"/>
              <a:ext cx="103188" cy="103188"/>
            </a:xfrm>
            <a:custGeom>
              <a:avLst/>
              <a:gdLst>
                <a:gd name="T0" fmla="*/ 11 w 65"/>
                <a:gd name="T1" fmla="*/ 0 h 65"/>
                <a:gd name="T2" fmla="*/ 65 w 65"/>
                <a:gd name="T3" fmla="*/ 54 h 65"/>
                <a:gd name="T4" fmla="*/ 55 w 65"/>
                <a:gd name="T5" fmla="*/ 65 h 65"/>
                <a:gd name="T6" fmla="*/ 0 w 65"/>
                <a:gd name="T7" fmla="*/ 11 h 65"/>
                <a:gd name="T8" fmla="*/ 11 w 65"/>
                <a:gd name="T9" fmla="*/ 0 h 65"/>
              </a:gdLst>
              <a:ahLst/>
              <a:cxnLst>
                <a:cxn ang="0">
                  <a:pos x="T0" y="T1"/>
                </a:cxn>
                <a:cxn ang="0">
                  <a:pos x="T2" y="T3"/>
                </a:cxn>
                <a:cxn ang="0">
                  <a:pos x="T4" y="T5"/>
                </a:cxn>
                <a:cxn ang="0">
                  <a:pos x="T6" y="T7"/>
                </a:cxn>
                <a:cxn ang="0">
                  <a:pos x="T8" y="T9"/>
                </a:cxn>
              </a:cxnLst>
              <a:rect l="0" t="0" r="r" b="b"/>
              <a:pathLst>
                <a:path w="65" h="65">
                  <a:moveTo>
                    <a:pt x="11" y="0"/>
                  </a:moveTo>
                  <a:lnTo>
                    <a:pt x="65" y="54"/>
                  </a:lnTo>
                  <a:lnTo>
                    <a:pt x="55" y="65"/>
                  </a:lnTo>
                  <a:lnTo>
                    <a:pt x="0" y="11"/>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稻壳儿春秋广告/盗版必究        原创来源：http://chn.docer.com/works?userid=199329941#!/work_time"/>
            <p:cNvSpPr>
              <a:spLocks noEditPoints="1"/>
            </p:cNvSpPr>
            <p:nvPr/>
          </p:nvSpPr>
          <p:spPr bwMode="auto">
            <a:xfrm>
              <a:off x="1323976" y="2320926"/>
              <a:ext cx="168275" cy="177800"/>
            </a:xfrm>
            <a:custGeom>
              <a:avLst/>
              <a:gdLst>
                <a:gd name="T0" fmla="*/ 0 w 204"/>
                <a:gd name="T1" fmla="*/ 218 h 218"/>
                <a:gd name="T2" fmla="*/ 84 w 204"/>
                <a:gd name="T3" fmla="*/ 0 h 218"/>
                <a:gd name="T4" fmla="*/ 115 w 204"/>
                <a:gd name="T5" fmla="*/ 0 h 218"/>
                <a:gd name="T6" fmla="*/ 204 w 204"/>
                <a:gd name="T7" fmla="*/ 218 h 218"/>
                <a:gd name="T8" fmla="*/ 171 w 204"/>
                <a:gd name="T9" fmla="*/ 218 h 218"/>
                <a:gd name="T10" fmla="*/ 146 w 204"/>
                <a:gd name="T11" fmla="*/ 152 h 218"/>
                <a:gd name="T12" fmla="*/ 54 w 204"/>
                <a:gd name="T13" fmla="*/ 152 h 218"/>
                <a:gd name="T14" fmla="*/ 31 w 204"/>
                <a:gd name="T15" fmla="*/ 218 h 218"/>
                <a:gd name="T16" fmla="*/ 0 w 204"/>
                <a:gd name="T17" fmla="*/ 218 h 218"/>
                <a:gd name="T18" fmla="*/ 63 w 204"/>
                <a:gd name="T19" fmla="*/ 128 h 218"/>
                <a:gd name="T20" fmla="*/ 137 w 204"/>
                <a:gd name="T21" fmla="*/ 128 h 218"/>
                <a:gd name="T22" fmla="*/ 114 w 204"/>
                <a:gd name="T23" fmla="*/ 68 h 218"/>
                <a:gd name="T24" fmla="*/ 99 w 204"/>
                <a:gd name="T25" fmla="*/ 23 h 218"/>
                <a:gd name="T26" fmla="*/ 87 w 204"/>
                <a:gd name="T27" fmla="*/ 64 h 218"/>
                <a:gd name="T28" fmla="*/ 63 w 204"/>
                <a:gd name="T29" fmla="*/ 1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18">
                  <a:moveTo>
                    <a:pt x="0" y="218"/>
                  </a:moveTo>
                  <a:cubicBezTo>
                    <a:pt x="84" y="0"/>
                    <a:pt x="84" y="0"/>
                    <a:pt x="84" y="0"/>
                  </a:cubicBezTo>
                  <a:cubicBezTo>
                    <a:pt x="115" y="0"/>
                    <a:pt x="115" y="0"/>
                    <a:pt x="115" y="0"/>
                  </a:cubicBezTo>
                  <a:cubicBezTo>
                    <a:pt x="204" y="218"/>
                    <a:pt x="204" y="218"/>
                    <a:pt x="204" y="218"/>
                  </a:cubicBezTo>
                  <a:cubicBezTo>
                    <a:pt x="171" y="218"/>
                    <a:pt x="171" y="218"/>
                    <a:pt x="171" y="218"/>
                  </a:cubicBezTo>
                  <a:cubicBezTo>
                    <a:pt x="146" y="152"/>
                    <a:pt x="146" y="152"/>
                    <a:pt x="146" y="152"/>
                  </a:cubicBezTo>
                  <a:cubicBezTo>
                    <a:pt x="54" y="152"/>
                    <a:pt x="54" y="152"/>
                    <a:pt x="54" y="152"/>
                  </a:cubicBezTo>
                  <a:cubicBezTo>
                    <a:pt x="31" y="218"/>
                    <a:pt x="31" y="218"/>
                    <a:pt x="31" y="218"/>
                  </a:cubicBezTo>
                  <a:cubicBezTo>
                    <a:pt x="0" y="218"/>
                    <a:pt x="0" y="218"/>
                    <a:pt x="0" y="218"/>
                  </a:cubicBezTo>
                  <a:close/>
                  <a:moveTo>
                    <a:pt x="63" y="128"/>
                  </a:moveTo>
                  <a:cubicBezTo>
                    <a:pt x="137" y="128"/>
                    <a:pt x="137" y="128"/>
                    <a:pt x="137" y="128"/>
                  </a:cubicBezTo>
                  <a:cubicBezTo>
                    <a:pt x="114" y="68"/>
                    <a:pt x="114" y="68"/>
                    <a:pt x="114" y="68"/>
                  </a:cubicBezTo>
                  <a:cubicBezTo>
                    <a:pt x="107" y="50"/>
                    <a:pt x="102" y="34"/>
                    <a:pt x="99" y="23"/>
                  </a:cubicBezTo>
                  <a:cubicBezTo>
                    <a:pt x="96" y="37"/>
                    <a:pt x="92" y="50"/>
                    <a:pt x="87" y="64"/>
                  </a:cubicBezTo>
                  <a:lnTo>
                    <a:pt x="6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稻壳儿春秋广告/盗版必究        原创来源：http://chn.docer.com/works?userid=199329941#!/work_time"/>
            <p:cNvSpPr/>
            <p:nvPr/>
          </p:nvSpPr>
          <p:spPr bwMode="auto">
            <a:xfrm>
              <a:off x="1468438" y="2325688"/>
              <a:ext cx="117475" cy="117475"/>
            </a:xfrm>
            <a:custGeom>
              <a:avLst/>
              <a:gdLst>
                <a:gd name="T0" fmla="*/ 31 w 74"/>
                <a:gd name="T1" fmla="*/ 74 h 74"/>
                <a:gd name="T2" fmla="*/ 31 w 74"/>
                <a:gd name="T3" fmla="*/ 43 h 74"/>
                <a:gd name="T4" fmla="*/ 0 w 74"/>
                <a:gd name="T5" fmla="*/ 43 h 74"/>
                <a:gd name="T6" fmla="*/ 0 w 74"/>
                <a:gd name="T7" fmla="*/ 30 h 74"/>
                <a:gd name="T8" fmla="*/ 31 w 74"/>
                <a:gd name="T9" fmla="*/ 30 h 74"/>
                <a:gd name="T10" fmla="*/ 31 w 74"/>
                <a:gd name="T11" fmla="*/ 0 h 74"/>
                <a:gd name="T12" fmla="*/ 44 w 74"/>
                <a:gd name="T13" fmla="*/ 0 h 74"/>
                <a:gd name="T14" fmla="*/ 44 w 74"/>
                <a:gd name="T15" fmla="*/ 30 h 74"/>
                <a:gd name="T16" fmla="*/ 74 w 74"/>
                <a:gd name="T17" fmla="*/ 30 h 74"/>
                <a:gd name="T18" fmla="*/ 74 w 74"/>
                <a:gd name="T19" fmla="*/ 43 h 74"/>
                <a:gd name="T20" fmla="*/ 44 w 74"/>
                <a:gd name="T21" fmla="*/ 43 h 74"/>
                <a:gd name="T22" fmla="*/ 44 w 74"/>
                <a:gd name="T23" fmla="*/ 74 h 74"/>
                <a:gd name="T24" fmla="*/ 31 w 74"/>
                <a:gd name="T25"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31" y="74"/>
                  </a:moveTo>
                  <a:lnTo>
                    <a:pt x="31" y="43"/>
                  </a:lnTo>
                  <a:lnTo>
                    <a:pt x="0" y="43"/>
                  </a:lnTo>
                  <a:lnTo>
                    <a:pt x="0" y="30"/>
                  </a:lnTo>
                  <a:lnTo>
                    <a:pt x="31" y="30"/>
                  </a:lnTo>
                  <a:lnTo>
                    <a:pt x="31" y="0"/>
                  </a:lnTo>
                  <a:lnTo>
                    <a:pt x="44" y="0"/>
                  </a:lnTo>
                  <a:lnTo>
                    <a:pt x="44" y="30"/>
                  </a:lnTo>
                  <a:lnTo>
                    <a:pt x="74" y="30"/>
                  </a:lnTo>
                  <a:lnTo>
                    <a:pt x="74" y="43"/>
                  </a:lnTo>
                  <a:lnTo>
                    <a:pt x="44" y="43"/>
                  </a:lnTo>
                  <a:lnTo>
                    <a:pt x="44" y="74"/>
                  </a:lnTo>
                  <a:lnTo>
                    <a:pt x="31"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5" name="稻壳儿春秋广告/盗版必究        原创来源：http://chn.docer.com/works?userid=199329941#!/work_time"/>
          <p:cNvGrpSpPr/>
          <p:nvPr/>
        </p:nvGrpSpPr>
        <p:grpSpPr>
          <a:xfrm>
            <a:off x="6544687" y="4229823"/>
            <a:ext cx="578257" cy="567462"/>
            <a:chOff x="2066926" y="2117726"/>
            <a:chExt cx="595313" cy="584200"/>
          </a:xfrm>
          <a:solidFill>
            <a:schemeClr val="bg2">
              <a:lumMod val="25000"/>
            </a:schemeClr>
          </a:solidFill>
        </p:grpSpPr>
        <p:sp>
          <p:nvSpPr>
            <p:cNvPr id="36" name="稻壳儿春秋广告/盗版必究        原创来源：http://chn.docer.com/works?userid=199329941#!/work_time"/>
            <p:cNvSpPr>
              <a:spLocks noEditPoints="1"/>
            </p:cNvSpPr>
            <p:nvPr/>
          </p:nvSpPr>
          <p:spPr bwMode="auto">
            <a:xfrm>
              <a:off x="2066926" y="2117726"/>
              <a:ext cx="581025" cy="582613"/>
            </a:xfrm>
            <a:custGeom>
              <a:avLst/>
              <a:gdLst>
                <a:gd name="T0" fmla="*/ 356 w 712"/>
                <a:gd name="T1" fmla="*/ 0 h 711"/>
                <a:gd name="T2" fmla="*/ 521 w 712"/>
                <a:gd name="T3" fmla="*/ 41 h 711"/>
                <a:gd name="T4" fmla="*/ 506 w 712"/>
                <a:gd name="T5" fmla="*/ 47 h 711"/>
                <a:gd name="T6" fmla="*/ 565 w 712"/>
                <a:gd name="T7" fmla="*/ 86 h 711"/>
                <a:gd name="T8" fmla="*/ 572 w 712"/>
                <a:gd name="T9" fmla="*/ 83 h 711"/>
                <a:gd name="T10" fmla="*/ 581 w 712"/>
                <a:gd name="T11" fmla="*/ 80 h 711"/>
                <a:gd name="T12" fmla="*/ 608 w 712"/>
                <a:gd name="T13" fmla="*/ 104 h 711"/>
                <a:gd name="T14" fmla="*/ 661 w 712"/>
                <a:gd name="T15" fmla="*/ 173 h 711"/>
                <a:gd name="T16" fmla="*/ 646 w 712"/>
                <a:gd name="T17" fmla="*/ 206 h 711"/>
                <a:gd name="T18" fmla="*/ 587 w 712"/>
                <a:gd name="T19" fmla="*/ 125 h 711"/>
                <a:gd name="T20" fmla="*/ 356 w 712"/>
                <a:gd name="T21" fmla="*/ 29 h 711"/>
                <a:gd name="T22" fmla="*/ 125 w 712"/>
                <a:gd name="T23" fmla="*/ 125 h 711"/>
                <a:gd name="T24" fmla="*/ 29 w 712"/>
                <a:gd name="T25" fmla="*/ 356 h 711"/>
                <a:gd name="T26" fmla="*/ 125 w 712"/>
                <a:gd name="T27" fmla="*/ 587 h 711"/>
                <a:gd name="T28" fmla="*/ 190 w 712"/>
                <a:gd name="T29" fmla="*/ 638 h 711"/>
                <a:gd name="T30" fmla="*/ 156 w 712"/>
                <a:gd name="T31" fmla="*/ 650 h 711"/>
                <a:gd name="T32" fmla="*/ 105 w 712"/>
                <a:gd name="T33" fmla="*/ 607 h 711"/>
                <a:gd name="T34" fmla="*/ 77 w 712"/>
                <a:gd name="T35" fmla="*/ 576 h 711"/>
                <a:gd name="T36" fmla="*/ 80 w 712"/>
                <a:gd name="T37" fmla="*/ 567 h 711"/>
                <a:gd name="T38" fmla="*/ 82 w 712"/>
                <a:gd name="T39" fmla="*/ 560 h 711"/>
                <a:gd name="T40" fmla="*/ 44 w 712"/>
                <a:gd name="T41" fmla="*/ 499 h 711"/>
                <a:gd name="T42" fmla="*/ 37 w 712"/>
                <a:gd name="T43" fmla="*/ 514 h 711"/>
                <a:gd name="T44" fmla="*/ 0 w 712"/>
                <a:gd name="T45" fmla="*/ 356 h 711"/>
                <a:gd name="T46" fmla="*/ 105 w 712"/>
                <a:gd name="T47" fmla="*/ 104 h 711"/>
                <a:gd name="T48" fmla="*/ 356 w 712"/>
                <a:gd name="T49" fmla="*/ 0 h 711"/>
                <a:gd name="T50" fmla="*/ 693 w 712"/>
                <a:gd name="T51" fmla="*/ 243 h 711"/>
                <a:gd name="T52" fmla="*/ 674 w 712"/>
                <a:gd name="T53" fmla="*/ 278 h 711"/>
                <a:gd name="T54" fmla="*/ 683 w 712"/>
                <a:gd name="T55" fmla="*/ 356 h 711"/>
                <a:gd name="T56" fmla="*/ 587 w 712"/>
                <a:gd name="T57" fmla="*/ 587 h 711"/>
                <a:gd name="T58" fmla="*/ 356 w 712"/>
                <a:gd name="T59" fmla="*/ 683 h 711"/>
                <a:gd name="T60" fmla="*/ 261 w 712"/>
                <a:gd name="T61" fmla="*/ 669 h 711"/>
                <a:gd name="T62" fmla="*/ 235 w 712"/>
                <a:gd name="T63" fmla="*/ 682 h 711"/>
                <a:gd name="T64" fmla="*/ 225 w 712"/>
                <a:gd name="T65" fmla="*/ 686 h 711"/>
                <a:gd name="T66" fmla="*/ 356 w 712"/>
                <a:gd name="T67" fmla="*/ 711 h 711"/>
                <a:gd name="T68" fmla="*/ 608 w 712"/>
                <a:gd name="T69" fmla="*/ 607 h 711"/>
                <a:gd name="T70" fmla="*/ 712 w 712"/>
                <a:gd name="T71" fmla="*/ 356 h 711"/>
                <a:gd name="T72" fmla="*/ 693 w 712"/>
                <a:gd name="T73" fmla="*/ 24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2" h="711">
                  <a:moveTo>
                    <a:pt x="356" y="0"/>
                  </a:moveTo>
                  <a:cubicBezTo>
                    <a:pt x="416" y="0"/>
                    <a:pt x="472" y="15"/>
                    <a:pt x="521" y="41"/>
                  </a:cubicBezTo>
                  <a:cubicBezTo>
                    <a:pt x="506" y="47"/>
                    <a:pt x="506" y="47"/>
                    <a:pt x="506" y="47"/>
                  </a:cubicBezTo>
                  <a:cubicBezTo>
                    <a:pt x="565" y="86"/>
                    <a:pt x="565" y="86"/>
                    <a:pt x="565" y="86"/>
                  </a:cubicBezTo>
                  <a:cubicBezTo>
                    <a:pt x="572" y="83"/>
                    <a:pt x="572" y="83"/>
                    <a:pt x="572" y="83"/>
                  </a:cubicBezTo>
                  <a:cubicBezTo>
                    <a:pt x="575" y="82"/>
                    <a:pt x="578" y="81"/>
                    <a:pt x="581" y="80"/>
                  </a:cubicBezTo>
                  <a:cubicBezTo>
                    <a:pt x="590" y="88"/>
                    <a:pt x="599" y="96"/>
                    <a:pt x="608" y="104"/>
                  </a:cubicBezTo>
                  <a:cubicBezTo>
                    <a:pt x="628" y="125"/>
                    <a:pt x="646" y="148"/>
                    <a:pt x="661" y="173"/>
                  </a:cubicBezTo>
                  <a:cubicBezTo>
                    <a:pt x="657" y="184"/>
                    <a:pt x="652" y="195"/>
                    <a:pt x="646" y="206"/>
                  </a:cubicBezTo>
                  <a:cubicBezTo>
                    <a:pt x="631" y="176"/>
                    <a:pt x="611" y="148"/>
                    <a:pt x="587" y="125"/>
                  </a:cubicBezTo>
                  <a:cubicBezTo>
                    <a:pt x="528" y="66"/>
                    <a:pt x="446" y="29"/>
                    <a:pt x="356" y="29"/>
                  </a:cubicBezTo>
                  <a:cubicBezTo>
                    <a:pt x="266" y="29"/>
                    <a:pt x="184" y="66"/>
                    <a:pt x="125" y="125"/>
                  </a:cubicBezTo>
                  <a:cubicBezTo>
                    <a:pt x="66" y="184"/>
                    <a:pt x="29" y="266"/>
                    <a:pt x="29" y="356"/>
                  </a:cubicBezTo>
                  <a:cubicBezTo>
                    <a:pt x="29" y="446"/>
                    <a:pt x="66" y="528"/>
                    <a:pt x="125" y="587"/>
                  </a:cubicBezTo>
                  <a:cubicBezTo>
                    <a:pt x="144" y="606"/>
                    <a:pt x="166" y="623"/>
                    <a:pt x="190" y="638"/>
                  </a:cubicBezTo>
                  <a:cubicBezTo>
                    <a:pt x="179" y="642"/>
                    <a:pt x="168" y="646"/>
                    <a:pt x="156" y="650"/>
                  </a:cubicBezTo>
                  <a:cubicBezTo>
                    <a:pt x="138" y="637"/>
                    <a:pt x="120" y="623"/>
                    <a:pt x="105" y="607"/>
                  </a:cubicBezTo>
                  <a:cubicBezTo>
                    <a:pt x="95" y="597"/>
                    <a:pt x="85" y="587"/>
                    <a:pt x="77" y="576"/>
                  </a:cubicBezTo>
                  <a:cubicBezTo>
                    <a:pt x="78" y="573"/>
                    <a:pt x="79" y="570"/>
                    <a:pt x="80" y="567"/>
                  </a:cubicBezTo>
                  <a:cubicBezTo>
                    <a:pt x="82" y="560"/>
                    <a:pt x="82" y="560"/>
                    <a:pt x="82" y="560"/>
                  </a:cubicBezTo>
                  <a:cubicBezTo>
                    <a:pt x="44" y="499"/>
                    <a:pt x="44" y="499"/>
                    <a:pt x="44" y="499"/>
                  </a:cubicBezTo>
                  <a:cubicBezTo>
                    <a:pt x="37" y="514"/>
                    <a:pt x="37" y="514"/>
                    <a:pt x="37" y="514"/>
                  </a:cubicBezTo>
                  <a:cubicBezTo>
                    <a:pt x="14" y="466"/>
                    <a:pt x="0" y="413"/>
                    <a:pt x="0" y="356"/>
                  </a:cubicBezTo>
                  <a:cubicBezTo>
                    <a:pt x="0" y="258"/>
                    <a:pt x="40" y="169"/>
                    <a:pt x="105" y="104"/>
                  </a:cubicBezTo>
                  <a:cubicBezTo>
                    <a:pt x="169" y="40"/>
                    <a:pt x="258" y="0"/>
                    <a:pt x="356" y="0"/>
                  </a:cubicBezTo>
                  <a:close/>
                  <a:moveTo>
                    <a:pt x="693" y="243"/>
                  </a:moveTo>
                  <a:cubicBezTo>
                    <a:pt x="687" y="255"/>
                    <a:pt x="681" y="266"/>
                    <a:pt x="674" y="278"/>
                  </a:cubicBezTo>
                  <a:cubicBezTo>
                    <a:pt x="680" y="303"/>
                    <a:pt x="683" y="329"/>
                    <a:pt x="683" y="356"/>
                  </a:cubicBezTo>
                  <a:cubicBezTo>
                    <a:pt x="683" y="446"/>
                    <a:pt x="646" y="528"/>
                    <a:pt x="587" y="587"/>
                  </a:cubicBezTo>
                  <a:cubicBezTo>
                    <a:pt x="528" y="646"/>
                    <a:pt x="446" y="683"/>
                    <a:pt x="356" y="683"/>
                  </a:cubicBezTo>
                  <a:cubicBezTo>
                    <a:pt x="323" y="683"/>
                    <a:pt x="291" y="678"/>
                    <a:pt x="261" y="669"/>
                  </a:cubicBezTo>
                  <a:cubicBezTo>
                    <a:pt x="252" y="673"/>
                    <a:pt x="244" y="678"/>
                    <a:pt x="235" y="682"/>
                  </a:cubicBezTo>
                  <a:cubicBezTo>
                    <a:pt x="232" y="683"/>
                    <a:pt x="228" y="685"/>
                    <a:pt x="225" y="686"/>
                  </a:cubicBezTo>
                  <a:cubicBezTo>
                    <a:pt x="265" y="703"/>
                    <a:pt x="310" y="711"/>
                    <a:pt x="356" y="711"/>
                  </a:cubicBezTo>
                  <a:cubicBezTo>
                    <a:pt x="454" y="711"/>
                    <a:pt x="543" y="672"/>
                    <a:pt x="608" y="607"/>
                  </a:cubicBezTo>
                  <a:cubicBezTo>
                    <a:pt x="672" y="543"/>
                    <a:pt x="712" y="454"/>
                    <a:pt x="712" y="356"/>
                  </a:cubicBezTo>
                  <a:cubicBezTo>
                    <a:pt x="712" y="316"/>
                    <a:pt x="705" y="278"/>
                    <a:pt x="693"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稻壳儿春秋广告/盗版必究        原创来源：http://chn.docer.com/works?userid=199329941#!/work_time"/>
            <p:cNvSpPr/>
            <p:nvPr/>
          </p:nvSpPr>
          <p:spPr bwMode="auto">
            <a:xfrm>
              <a:off x="2082801" y="2138363"/>
              <a:ext cx="579438" cy="563563"/>
            </a:xfrm>
            <a:custGeom>
              <a:avLst/>
              <a:gdLst>
                <a:gd name="T0" fmla="*/ 536 w 708"/>
                <a:gd name="T1" fmla="*/ 16 h 688"/>
                <a:gd name="T2" fmla="*/ 604 w 708"/>
                <a:gd name="T3" fmla="*/ 1 h 688"/>
                <a:gd name="T4" fmla="*/ 674 w 708"/>
                <a:gd name="T5" fmla="*/ 24 h 688"/>
                <a:gd name="T6" fmla="*/ 658 w 708"/>
                <a:gd name="T7" fmla="*/ 206 h 688"/>
                <a:gd name="T8" fmla="*/ 462 w 708"/>
                <a:gd name="T9" fmla="*/ 457 h 688"/>
                <a:gd name="T10" fmla="*/ 462 w 708"/>
                <a:gd name="T11" fmla="*/ 457 h 688"/>
                <a:gd name="T12" fmla="*/ 462 w 708"/>
                <a:gd name="T13" fmla="*/ 457 h 688"/>
                <a:gd name="T14" fmla="*/ 462 w 708"/>
                <a:gd name="T15" fmla="*/ 457 h 688"/>
                <a:gd name="T16" fmla="*/ 462 w 708"/>
                <a:gd name="T17" fmla="*/ 457 h 688"/>
                <a:gd name="T18" fmla="*/ 204 w 708"/>
                <a:gd name="T19" fmla="*/ 643 h 688"/>
                <a:gd name="T20" fmla="*/ 21 w 708"/>
                <a:gd name="T21" fmla="*/ 653 h 688"/>
                <a:gd name="T22" fmla="*/ 0 w 708"/>
                <a:gd name="T23" fmla="*/ 592 h 688"/>
                <a:gd name="T24" fmla="*/ 4 w 708"/>
                <a:gd name="T25" fmla="*/ 563 h 688"/>
                <a:gd name="T26" fmla="*/ 33 w 708"/>
                <a:gd name="T27" fmla="*/ 563 h 688"/>
                <a:gd name="T28" fmla="*/ 29 w 708"/>
                <a:gd name="T29" fmla="*/ 593 h 688"/>
                <a:gd name="T30" fmla="*/ 42 w 708"/>
                <a:gd name="T31" fmla="*/ 633 h 688"/>
                <a:gd name="T32" fmla="*/ 192 w 708"/>
                <a:gd name="T33" fmla="*/ 617 h 688"/>
                <a:gd name="T34" fmla="*/ 442 w 708"/>
                <a:gd name="T35" fmla="*/ 436 h 688"/>
                <a:gd name="T36" fmla="*/ 442 w 708"/>
                <a:gd name="T37" fmla="*/ 436 h 688"/>
                <a:gd name="T38" fmla="*/ 442 w 708"/>
                <a:gd name="T39" fmla="*/ 436 h 688"/>
                <a:gd name="T40" fmla="*/ 442 w 708"/>
                <a:gd name="T41" fmla="*/ 436 h 688"/>
                <a:gd name="T42" fmla="*/ 442 w 708"/>
                <a:gd name="T43" fmla="*/ 436 h 688"/>
                <a:gd name="T44" fmla="*/ 632 w 708"/>
                <a:gd name="T45" fmla="*/ 193 h 688"/>
                <a:gd name="T46" fmla="*/ 654 w 708"/>
                <a:gd name="T47" fmla="*/ 44 h 688"/>
                <a:gd name="T48" fmla="*/ 606 w 708"/>
                <a:gd name="T49" fmla="*/ 30 h 688"/>
                <a:gd name="T50" fmla="*/ 572 w 708"/>
                <a:gd name="T51" fmla="*/ 35 h 688"/>
                <a:gd name="T52" fmla="*/ 536 w 708"/>
                <a:gd name="T53" fmla="*/ 1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8" h="688">
                  <a:moveTo>
                    <a:pt x="536" y="16"/>
                  </a:moveTo>
                  <a:cubicBezTo>
                    <a:pt x="561" y="7"/>
                    <a:pt x="584" y="2"/>
                    <a:pt x="604" y="1"/>
                  </a:cubicBezTo>
                  <a:cubicBezTo>
                    <a:pt x="634" y="0"/>
                    <a:pt x="658" y="7"/>
                    <a:pt x="674" y="24"/>
                  </a:cubicBezTo>
                  <a:cubicBezTo>
                    <a:pt x="708" y="59"/>
                    <a:pt x="699" y="126"/>
                    <a:pt x="658" y="206"/>
                  </a:cubicBezTo>
                  <a:cubicBezTo>
                    <a:pt x="619" y="282"/>
                    <a:pt x="550" y="372"/>
                    <a:pt x="462" y="457"/>
                  </a:cubicBezTo>
                  <a:cubicBezTo>
                    <a:pt x="462" y="457"/>
                    <a:pt x="462" y="457"/>
                    <a:pt x="462" y="457"/>
                  </a:cubicBezTo>
                  <a:cubicBezTo>
                    <a:pt x="462" y="457"/>
                    <a:pt x="462" y="457"/>
                    <a:pt x="462" y="457"/>
                  </a:cubicBezTo>
                  <a:cubicBezTo>
                    <a:pt x="462" y="457"/>
                    <a:pt x="462" y="457"/>
                    <a:pt x="462" y="457"/>
                  </a:cubicBezTo>
                  <a:cubicBezTo>
                    <a:pt x="462" y="457"/>
                    <a:pt x="462" y="457"/>
                    <a:pt x="462" y="457"/>
                  </a:cubicBezTo>
                  <a:cubicBezTo>
                    <a:pt x="373" y="542"/>
                    <a:pt x="281" y="607"/>
                    <a:pt x="204" y="643"/>
                  </a:cubicBezTo>
                  <a:cubicBezTo>
                    <a:pt x="122" y="681"/>
                    <a:pt x="55" y="688"/>
                    <a:pt x="21" y="653"/>
                  </a:cubicBezTo>
                  <a:cubicBezTo>
                    <a:pt x="7" y="638"/>
                    <a:pt x="0" y="617"/>
                    <a:pt x="0" y="592"/>
                  </a:cubicBezTo>
                  <a:cubicBezTo>
                    <a:pt x="1" y="584"/>
                    <a:pt x="2" y="574"/>
                    <a:pt x="4" y="563"/>
                  </a:cubicBezTo>
                  <a:cubicBezTo>
                    <a:pt x="33" y="563"/>
                    <a:pt x="33" y="563"/>
                    <a:pt x="33" y="563"/>
                  </a:cubicBezTo>
                  <a:cubicBezTo>
                    <a:pt x="30" y="574"/>
                    <a:pt x="29" y="584"/>
                    <a:pt x="29" y="593"/>
                  </a:cubicBezTo>
                  <a:cubicBezTo>
                    <a:pt x="29" y="610"/>
                    <a:pt x="33" y="624"/>
                    <a:pt x="42" y="633"/>
                  </a:cubicBezTo>
                  <a:cubicBezTo>
                    <a:pt x="66" y="658"/>
                    <a:pt x="121" y="650"/>
                    <a:pt x="192" y="617"/>
                  </a:cubicBezTo>
                  <a:cubicBezTo>
                    <a:pt x="266" y="582"/>
                    <a:pt x="355" y="519"/>
                    <a:pt x="442" y="436"/>
                  </a:cubicBezTo>
                  <a:cubicBezTo>
                    <a:pt x="442" y="436"/>
                    <a:pt x="442" y="436"/>
                    <a:pt x="442" y="436"/>
                  </a:cubicBezTo>
                  <a:cubicBezTo>
                    <a:pt x="442" y="436"/>
                    <a:pt x="442" y="436"/>
                    <a:pt x="442" y="436"/>
                  </a:cubicBezTo>
                  <a:cubicBezTo>
                    <a:pt x="442" y="436"/>
                    <a:pt x="442" y="436"/>
                    <a:pt x="442" y="436"/>
                  </a:cubicBezTo>
                  <a:cubicBezTo>
                    <a:pt x="442" y="436"/>
                    <a:pt x="442" y="436"/>
                    <a:pt x="442" y="436"/>
                  </a:cubicBezTo>
                  <a:cubicBezTo>
                    <a:pt x="528" y="353"/>
                    <a:pt x="594" y="266"/>
                    <a:pt x="632" y="193"/>
                  </a:cubicBezTo>
                  <a:cubicBezTo>
                    <a:pt x="668" y="124"/>
                    <a:pt x="677" y="69"/>
                    <a:pt x="654" y="44"/>
                  </a:cubicBezTo>
                  <a:cubicBezTo>
                    <a:pt x="643" y="33"/>
                    <a:pt x="627" y="29"/>
                    <a:pt x="606" y="30"/>
                  </a:cubicBezTo>
                  <a:cubicBezTo>
                    <a:pt x="595" y="30"/>
                    <a:pt x="584" y="32"/>
                    <a:pt x="572" y="35"/>
                  </a:cubicBezTo>
                  <a:lnTo>
                    <a:pt x="53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稻壳儿春秋广告/盗版必究        原创来源：http://chn.docer.com/works?userid=199329941#!/work_time"/>
            <p:cNvSpPr>
              <a:spLocks noEditPoints="1"/>
            </p:cNvSpPr>
            <p:nvPr/>
          </p:nvSpPr>
          <p:spPr bwMode="auto">
            <a:xfrm>
              <a:off x="2066926" y="2117726"/>
              <a:ext cx="581025" cy="582613"/>
            </a:xfrm>
            <a:custGeom>
              <a:avLst/>
              <a:gdLst>
                <a:gd name="T0" fmla="*/ 356 w 712"/>
                <a:gd name="T1" fmla="*/ 0 h 711"/>
                <a:gd name="T2" fmla="*/ 608 w 712"/>
                <a:gd name="T3" fmla="*/ 104 h 711"/>
                <a:gd name="T4" fmla="*/ 633 w 712"/>
                <a:gd name="T5" fmla="*/ 133 h 711"/>
                <a:gd name="T6" fmla="*/ 608 w 712"/>
                <a:gd name="T7" fmla="*/ 148 h 711"/>
                <a:gd name="T8" fmla="*/ 587 w 712"/>
                <a:gd name="T9" fmla="*/ 125 h 711"/>
                <a:gd name="T10" fmla="*/ 356 w 712"/>
                <a:gd name="T11" fmla="*/ 29 h 711"/>
                <a:gd name="T12" fmla="*/ 125 w 712"/>
                <a:gd name="T13" fmla="*/ 125 h 711"/>
                <a:gd name="T14" fmla="*/ 29 w 712"/>
                <a:gd name="T15" fmla="*/ 356 h 711"/>
                <a:gd name="T16" fmla="*/ 125 w 712"/>
                <a:gd name="T17" fmla="*/ 587 h 711"/>
                <a:gd name="T18" fmla="*/ 149 w 712"/>
                <a:gd name="T19" fmla="*/ 609 h 711"/>
                <a:gd name="T20" fmla="*/ 133 w 712"/>
                <a:gd name="T21" fmla="*/ 632 h 711"/>
                <a:gd name="T22" fmla="*/ 105 w 712"/>
                <a:gd name="T23" fmla="*/ 607 h 711"/>
                <a:gd name="T24" fmla="*/ 0 w 712"/>
                <a:gd name="T25" fmla="*/ 356 h 711"/>
                <a:gd name="T26" fmla="*/ 105 w 712"/>
                <a:gd name="T27" fmla="*/ 104 h 711"/>
                <a:gd name="T28" fmla="*/ 356 w 712"/>
                <a:gd name="T29" fmla="*/ 0 h 711"/>
                <a:gd name="T30" fmla="*/ 260 w 712"/>
                <a:gd name="T31" fmla="*/ 668 h 711"/>
                <a:gd name="T32" fmla="*/ 253 w 712"/>
                <a:gd name="T33" fmla="*/ 696 h 711"/>
                <a:gd name="T34" fmla="*/ 356 w 712"/>
                <a:gd name="T35" fmla="*/ 711 h 711"/>
                <a:gd name="T36" fmla="*/ 608 w 712"/>
                <a:gd name="T37" fmla="*/ 607 h 711"/>
                <a:gd name="T38" fmla="*/ 712 w 712"/>
                <a:gd name="T39" fmla="*/ 356 h 711"/>
                <a:gd name="T40" fmla="*/ 705 w 712"/>
                <a:gd name="T41" fmla="*/ 288 h 711"/>
                <a:gd name="T42" fmla="*/ 676 w 712"/>
                <a:gd name="T43" fmla="*/ 288 h 711"/>
                <a:gd name="T44" fmla="*/ 683 w 712"/>
                <a:gd name="T45" fmla="*/ 356 h 711"/>
                <a:gd name="T46" fmla="*/ 587 w 712"/>
                <a:gd name="T47" fmla="*/ 587 h 711"/>
                <a:gd name="T48" fmla="*/ 356 w 712"/>
                <a:gd name="T49" fmla="*/ 683 h 711"/>
                <a:gd name="T50" fmla="*/ 260 w 712"/>
                <a:gd name="T51" fmla="*/ 668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2" h="711">
                  <a:moveTo>
                    <a:pt x="356" y="0"/>
                  </a:moveTo>
                  <a:cubicBezTo>
                    <a:pt x="454" y="0"/>
                    <a:pt x="543" y="40"/>
                    <a:pt x="608" y="104"/>
                  </a:cubicBezTo>
                  <a:cubicBezTo>
                    <a:pt x="617" y="113"/>
                    <a:pt x="625" y="123"/>
                    <a:pt x="633" y="133"/>
                  </a:cubicBezTo>
                  <a:cubicBezTo>
                    <a:pt x="624" y="136"/>
                    <a:pt x="616" y="141"/>
                    <a:pt x="608" y="148"/>
                  </a:cubicBezTo>
                  <a:cubicBezTo>
                    <a:pt x="602" y="140"/>
                    <a:pt x="595" y="132"/>
                    <a:pt x="587" y="125"/>
                  </a:cubicBezTo>
                  <a:cubicBezTo>
                    <a:pt x="528" y="66"/>
                    <a:pt x="446" y="29"/>
                    <a:pt x="356" y="29"/>
                  </a:cubicBezTo>
                  <a:cubicBezTo>
                    <a:pt x="266" y="29"/>
                    <a:pt x="184" y="66"/>
                    <a:pt x="125" y="125"/>
                  </a:cubicBezTo>
                  <a:cubicBezTo>
                    <a:pt x="66" y="184"/>
                    <a:pt x="29" y="266"/>
                    <a:pt x="29" y="356"/>
                  </a:cubicBezTo>
                  <a:cubicBezTo>
                    <a:pt x="29" y="446"/>
                    <a:pt x="66" y="528"/>
                    <a:pt x="125" y="587"/>
                  </a:cubicBezTo>
                  <a:cubicBezTo>
                    <a:pt x="133" y="595"/>
                    <a:pt x="141" y="602"/>
                    <a:pt x="149" y="609"/>
                  </a:cubicBezTo>
                  <a:cubicBezTo>
                    <a:pt x="142" y="615"/>
                    <a:pt x="137" y="623"/>
                    <a:pt x="133" y="632"/>
                  </a:cubicBezTo>
                  <a:cubicBezTo>
                    <a:pt x="123" y="625"/>
                    <a:pt x="113" y="616"/>
                    <a:pt x="105" y="607"/>
                  </a:cubicBezTo>
                  <a:cubicBezTo>
                    <a:pt x="40" y="543"/>
                    <a:pt x="0" y="454"/>
                    <a:pt x="0" y="356"/>
                  </a:cubicBezTo>
                  <a:cubicBezTo>
                    <a:pt x="0" y="258"/>
                    <a:pt x="40" y="169"/>
                    <a:pt x="105" y="104"/>
                  </a:cubicBezTo>
                  <a:cubicBezTo>
                    <a:pt x="169" y="40"/>
                    <a:pt x="258" y="0"/>
                    <a:pt x="356" y="0"/>
                  </a:cubicBezTo>
                  <a:close/>
                  <a:moveTo>
                    <a:pt x="260" y="668"/>
                  </a:moveTo>
                  <a:cubicBezTo>
                    <a:pt x="259" y="678"/>
                    <a:pt x="257" y="688"/>
                    <a:pt x="253" y="696"/>
                  </a:cubicBezTo>
                  <a:cubicBezTo>
                    <a:pt x="285" y="706"/>
                    <a:pt x="320" y="711"/>
                    <a:pt x="356" y="711"/>
                  </a:cubicBezTo>
                  <a:cubicBezTo>
                    <a:pt x="454" y="711"/>
                    <a:pt x="543" y="672"/>
                    <a:pt x="608" y="607"/>
                  </a:cubicBezTo>
                  <a:cubicBezTo>
                    <a:pt x="672" y="543"/>
                    <a:pt x="712" y="454"/>
                    <a:pt x="712" y="356"/>
                  </a:cubicBezTo>
                  <a:cubicBezTo>
                    <a:pt x="712" y="333"/>
                    <a:pt x="709" y="310"/>
                    <a:pt x="705" y="288"/>
                  </a:cubicBezTo>
                  <a:cubicBezTo>
                    <a:pt x="676" y="288"/>
                    <a:pt x="676" y="288"/>
                    <a:pt x="676" y="288"/>
                  </a:cubicBezTo>
                  <a:cubicBezTo>
                    <a:pt x="680" y="310"/>
                    <a:pt x="683" y="333"/>
                    <a:pt x="683" y="356"/>
                  </a:cubicBezTo>
                  <a:cubicBezTo>
                    <a:pt x="683" y="446"/>
                    <a:pt x="646" y="528"/>
                    <a:pt x="587" y="587"/>
                  </a:cubicBezTo>
                  <a:cubicBezTo>
                    <a:pt x="528" y="646"/>
                    <a:pt x="446" y="683"/>
                    <a:pt x="356" y="683"/>
                  </a:cubicBezTo>
                  <a:cubicBezTo>
                    <a:pt x="323" y="683"/>
                    <a:pt x="290" y="678"/>
                    <a:pt x="260" y="6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稻壳儿春秋广告/盗版必究        原创来源：http://chn.docer.com/works?userid=199329941#!/work_time"/>
            <p:cNvSpPr/>
            <p:nvPr/>
          </p:nvSpPr>
          <p:spPr bwMode="auto">
            <a:xfrm>
              <a:off x="2082801" y="2555876"/>
              <a:ext cx="133350" cy="141288"/>
            </a:xfrm>
            <a:custGeom>
              <a:avLst/>
              <a:gdLst>
                <a:gd name="T0" fmla="*/ 163 w 163"/>
                <a:gd name="T1" fmla="*/ 149 h 171"/>
                <a:gd name="T2" fmla="*/ 21 w 163"/>
                <a:gd name="T3" fmla="*/ 142 h 171"/>
                <a:gd name="T4" fmla="*/ 1 w 163"/>
                <a:gd name="T5" fmla="*/ 81 h 171"/>
                <a:gd name="T6" fmla="*/ 20 w 163"/>
                <a:gd name="T7" fmla="*/ 0 h 171"/>
                <a:gd name="T8" fmla="*/ 38 w 163"/>
                <a:gd name="T9" fmla="*/ 32 h 171"/>
                <a:gd name="T10" fmla="*/ 29 w 163"/>
                <a:gd name="T11" fmla="*/ 82 h 171"/>
                <a:gd name="T12" fmla="*/ 42 w 163"/>
                <a:gd name="T13" fmla="*/ 122 h 171"/>
                <a:gd name="T14" fmla="*/ 132 w 163"/>
                <a:gd name="T15" fmla="*/ 129 h 171"/>
                <a:gd name="T16" fmla="*/ 163 w 163"/>
                <a:gd name="T17" fmla="*/ 1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71">
                  <a:moveTo>
                    <a:pt x="163" y="149"/>
                  </a:moveTo>
                  <a:cubicBezTo>
                    <a:pt x="100" y="171"/>
                    <a:pt x="49" y="171"/>
                    <a:pt x="21" y="142"/>
                  </a:cubicBezTo>
                  <a:cubicBezTo>
                    <a:pt x="7" y="127"/>
                    <a:pt x="0" y="106"/>
                    <a:pt x="1" y="81"/>
                  </a:cubicBezTo>
                  <a:cubicBezTo>
                    <a:pt x="1" y="59"/>
                    <a:pt x="8" y="29"/>
                    <a:pt x="20" y="0"/>
                  </a:cubicBezTo>
                  <a:cubicBezTo>
                    <a:pt x="25" y="11"/>
                    <a:pt x="32" y="22"/>
                    <a:pt x="38" y="32"/>
                  </a:cubicBezTo>
                  <a:cubicBezTo>
                    <a:pt x="32" y="50"/>
                    <a:pt x="29" y="67"/>
                    <a:pt x="29" y="82"/>
                  </a:cubicBezTo>
                  <a:cubicBezTo>
                    <a:pt x="29" y="99"/>
                    <a:pt x="33" y="113"/>
                    <a:pt x="42" y="122"/>
                  </a:cubicBezTo>
                  <a:cubicBezTo>
                    <a:pt x="59" y="139"/>
                    <a:pt x="91" y="141"/>
                    <a:pt x="132" y="129"/>
                  </a:cubicBezTo>
                  <a:cubicBezTo>
                    <a:pt x="142" y="136"/>
                    <a:pt x="153" y="143"/>
                    <a:pt x="163"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稻壳儿春秋广告/盗版必究        原创来源：http://chn.docer.com/works?userid=199329941#!/work_time"/>
            <p:cNvSpPr/>
            <p:nvPr/>
          </p:nvSpPr>
          <p:spPr bwMode="auto">
            <a:xfrm>
              <a:off x="2517776" y="2138363"/>
              <a:ext cx="139700" cy="136525"/>
            </a:xfrm>
            <a:custGeom>
              <a:avLst/>
              <a:gdLst>
                <a:gd name="T0" fmla="*/ 0 w 170"/>
                <a:gd name="T1" fmla="*/ 17 h 166"/>
                <a:gd name="T2" fmla="*/ 72 w 170"/>
                <a:gd name="T3" fmla="*/ 1 h 166"/>
                <a:gd name="T4" fmla="*/ 142 w 170"/>
                <a:gd name="T5" fmla="*/ 24 h 166"/>
                <a:gd name="T6" fmla="*/ 144 w 170"/>
                <a:gd name="T7" fmla="*/ 166 h 166"/>
                <a:gd name="T8" fmla="*/ 125 w 170"/>
                <a:gd name="T9" fmla="*/ 135 h 166"/>
                <a:gd name="T10" fmla="*/ 122 w 170"/>
                <a:gd name="T11" fmla="*/ 44 h 166"/>
                <a:gd name="T12" fmla="*/ 74 w 170"/>
                <a:gd name="T13" fmla="*/ 30 h 166"/>
                <a:gd name="T14" fmla="*/ 31 w 170"/>
                <a:gd name="T15" fmla="*/ 37 h 166"/>
                <a:gd name="T16" fmla="*/ 0 w 170"/>
                <a:gd name="T17" fmla="*/ 1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66">
                  <a:moveTo>
                    <a:pt x="0" y="17"/>
                  </a:moveTo>
                  <a:cubicBezTo>
                    <a:pt x="27" y="8"/>
                    <a:pt x="51" y="2"/>
                    <a:pt x="72" y="1"/>
                  </a:cubicBezTo>
                  <a:cubicBezTo>
                    <a:pt x="102" y="0"/>
                    <a:pt x="126" y="7"/>
                    <a:pt x="142" y="24"/>
                  </a:cubicBezTo>
                  <a:cubicBezTo>
                    <a:pt x="170" y="53"/>
                    <a:pt x="169" y="104"/>
                    <a:pt x="144" y="166"/>
                  </a:cubicBezTo>
                  <a:cubicBezTo>
                    <a:pt x="138" y="155"/>
                    <a:pt x="132" y="145"/>
                    <a:pt x="125" y="135"/>
                  </a:cubicBezTo>
                  <a:cubicBezTo>
                    <a:pt x="138" y="93"/>
                    <a:pt x="138" y="61"/>
                    <a:pt x="122" y="44"/>
                  </a:cubicBezTo>
                  <a:cubicBezTo>
                    <a:pt x="111" y="34"/>
                    <a:pt x="95" y="29"/>
                    <a:pt x="74" y="30"/>
                  </a:cubicBezTo>
                  <a:cubicBezTo>
                    <a:pt x="61" y="31"/>
                    <a:pt x="47" y="33"/>
                    <a:pt x="31" y="37"/>
                  </a:cubicBezTo>
                  <a:cubicBezTo>
                    <a:pt x="21" y="30"/>
                    <a:pt x="11" y="23"/>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1" name="稻壳儿春秋广告/盗版必究        原创来源：http://chn.docer.com/works?userid=199329941#!/work_time"/>
          <p:cNvGrpSpPr/>
          <p:nvPr/>
        </p:nvGrpSpPr>
        <p:grpSpPr>
          <a:xfrm>
            <a:off x="5109769" y="2758192"/>
            <a:ext cx="570546" cy="487277"/>
            <a:chOff x="2965451" y="2159001"/>
            <a:chExt cx="587375" cy="501650"/>
          </a:xfrm>
          <a:solidFill>
            <a:schemeClr val="bg2">
              <a:lumMod val="25000"/>
            </a:schemeClr>
          </a:solidFill>
        </p:grpSpPr>
        <p:sp>
          <p:nvSpPr>
            <p:cNvPr id="42" name="稻壳儿春秋广告/盗版必究        原创来源：http://chn.docer.com/works?userid=199329941#!/work_time"/>
            <p:cNvSpPr>
              <a:spLocks noEditPoints="1"/>
            </p:cNvSpPr>
            <p:nvPr/>
          </p:nvSpPr>
          <p:spPr bwMode="auto">
            <a:xfrm>
              <a:off x="3127376" y="2527301"/>
              <a:ext cx="263525" cy="133350"/>
            </a:xfrm>
            <a:custGeom>
              <a:avLst/>
              <a:gdLst>
                <a:gd name="T0" fmla="*/ 29 w 324"/>
                <a:gd name="T1" fmla="*/ 134 h 163"/>
                <a:gd name="T2" fmla="*/ 295 w 324"/>
                <a:gd name="T3" fmla="*/ 134 h 163"/>
                <a:gd name="T4" fmla="*/ 295 w 324"/>
                <a:gd name="T5" fmla="*/ 28 h 163"/>
                <a:gd name="T6" fmla="*/ 29 w 324"/>
                <a:gd name="T7" fmla="*/ 28 h 163"/>
                <a:gd name="T8" fmla="*/ 29 w 324"/>
                <a:gd name="T9" fmla="*/ 134 h 163"/>
                <a:gd name="T10" fmla="*/ 301 w 324"/>
                <a:gd name="T11" fmla="*/ 163 h 163"/>
                <a:gd name="T12" fmla="*/ 24 w 324"/>
                <a:gd name="T13" fmla="*/ 163 h 163"/>
                <a:gd name="T14" fmla="*/ 8 w 324"/>
                <a:gd name="T15" fmla="*/ 157 h 163"/>
                <a:gd name="T16" fmla="*/ 0 w 324"/>
                <a:gd name="T17" fmla="*/ 141 h 163"/>
                <a:gd name="T18" fmla="*/ 0 w 324"/>
                <a:gd name="T19" fmla="*/ 14 h 163"/>
                <a:gd name="T20" fmla="*/ 0 w 324"/>
                <a:gd name="T21" fmla="*/ 0 h 163"/>
                <a:gd name="T22" fmla="*/ 15 w 324"/>
                <a:gd name="T23" fmla="*/ 0 h 163"/>
                <a:gd name="T24" fmla="*/ 310 w 324"/>
                <a:gd name="T25" fmla="*/ 0 h 163"/>
                <a:gd name="T26" fmla="*/ 324 w 324"/>
                <a:gd name="T27" fmla="*/ 0 h 163"/>
                <a:gd name="T28" fmla="*/ 324 w 324"/>
                <a:gd name="T29" fmla="*/ 14 h 163"/>
                <a:gd name="T30" fmla="*/ 324 w 324"/>
                <a:gd name="T31" fmla="*/ 141 h 163"/>
                <a:gd name="T32" fmla="*/ 316 w 324"/>
                <a:gd name="T33" fmla="*/ 157 h 163"/>
                <a:gd name="T34" fmla="*/ 301 w 324"/>
                <a:gd name="T3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163">
                  <a:moveTo>
                    <a:pt x="29" y="134"/>
                  </a:moveTo>
                  <a:cubicBezTo>
                    <a:pt x="295" y="134"/>
                    <a:pt x="295" y="134"/>
                    <a:pt x="295" y="134"/>
                  </a:cubicBezTo>
                  <a:cubicBezTo>
                    <a:pt x="295" y="28"/>
                    <a:pt x="295" y="28"/>
                    <a:pt x="295" y="28"/>
                  </a:cubicBezTo>
                  <a:cubicBezTo>
                    <a:pt x="29" y="28"/>
                    <a:pt x="29" y="28"/>
                    <a:pt x="29" y="28"/>
                  </a:cubicBezTo>
                  <a:cubicBezTo>
                    <a:pt x="29" y="134"/>
                    <a:pt x="29" y="134"/>
                    <a:pt x="29" y="134"/>
                  </a:cubicBezTo>
                  <a:close/>
                  <a:moveTo>
                    <a:pt x="301" y="163"/>
                  </a:moveTo>
                  <a:cubicBezTo>
                    <a:pt x="24" y="163"/>
                    <a:pt x="24" y="163"/>
                    <a:pt x="24" y="163"/>
                  </a:cubicBezTo>
                  <a:cubicBezTo>
                    <a:pt x="18" y="163"/>
                    <a:pt x="12" y="161"/>
                    <a:pt x="8" y="157"/>
                  </a:cubicBezTo>
                  <a:cubicBezTo>
                    <a:pt x="3" y="153"/>
                    <a:pt x="0" y="147"/>
                    <a:pt x="0" y="141"/>
                  </a:cubicBezTo>
                  <a:cubicBezTo>
                    <a:pt x="0" y="14"/>
                    <a:pt x="0" y="14"/>
                    <a:pt x="0" y="14"/>
                  </a:cubicBezTo>
                  <a:cubicBezTo>
                    <a:pt x="0" y="0"/>
                    <a:pt x="0" y="0"/>
                    <a:pt x="0" y="0"/>
                  </a:cubicBezTo>
                  <a:cubicBezTo>
                    <a:pt x="15" y="0"/>
                    <a:pt x="15" y="0"/>
                    <a:pt x="15" y="0"/>
                  </a:cubicBezTo>
                  <a:cubicBezTo>
                    <a:pt x="310" y="0"/>
                    <a:pt x="310" y="0"/>
                    <a:pt x="310" y="0"/>
                  </a:cubicBezTo>
                  <a:cubicBezTo>
                    <a:pt x="324" y="0"/>
                    <a:pt x="324" y="0"/>
                    <a:pt x="324" y="0"/>
                  </a:cubicBezTo>
                  <a:cubicBezTo>
                    <a:pt x="324" y="14"/>
                    <a:pt x="324" y="14"/>
                    <a:pt x="324" y="14"/>
                  </a:cubicBezTo>
                  <a:cubicBezTo>
                    <a:pt x="324" y="141"/>
                    <a:pt x="324" y="141"/>
                    <a:pt x="324" y="141"/>
                  </a:cubicBezTo>
                  <a:cubicBezTo>
                    <a:pt x="324" y="147"/>
                    <a:pt x="321" y="153"/>
                    <a:pt x="316" y="157"/>
                  </a:cubicBezTo>
                  <a:cubicBezTo>
                    <a:pt x="312" y="161"/>
                    <a:pt x="306" y="163"/>
                    <a:pt x="301"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稻壳儿春秋广告/盗版必究        原创来源：http://chn.docer.com/works?userid=199329941#!/work_time"/>
            <p:cNvSpPr/>
            <p:nvPr/>
          </p:nvSpPr>
          <p:spPr bwMode="auto">
            <a:xfrm>
              <a:off x="3127376" y="2159001"/>
              <a:ext cx="263525" cy="136525"/>
            </a:xfrm>
            <a:custGeom>
              <a:avLst/>
              <a:gdLst>
                <a:gd name="T0" fmla="*/ 24 w 324"/>
                <a:gd name="T1" fmla="*/ 0 h 167"/>
                <a:gd name="T2" fmla="*/ 301 w 324"/>
                <a:gd name="T3" fmla="*/ 0 h 167"/>
                <a:gd name="T4" fmla="*/ 316 w 324"/>
                <a:gd name="T5" fmla="*/ 6 h 167"/>
                <a:gd name="T6" fmla="*/ 324 w 324"/>
                <a:gd name="T7" fmla="*/ 22 h 167"/>
                <a:gd name="T8" fmla="*/ 324 w 324"/>
                <a:gd name="T9" fmla="*/ 167 h 167"/>
                <a:gd name="T10" fmla="*/ 295 w 324"/>
                <a:gd name="T11" fmla="*/ 167 h 167"/>
                <a:gd name="T12" fmla="*/ 295 w 324"/>
                <a:gd name="T13" fmla="*/ 29 h 167"/>
                <a:gd name="T14" fmla="*/ 29 w 324"/>
                <a:gd name="T15" fmla="*/ 29 h 167"/>
                <a:gd name="T16" fmla="*/ 29 w 324"/>
                <a:gd name="T17" fmla="*/ 167 h 167"/>
                <a:gd name="T18" fmla="*/ 0 w 324"/>
                <a:gd name="T19" fmla="*/ 167 h 167"/>
                <a:gd name="T20" fmla="*/ 0 w 324"/>
                <a:gd name="T21" fmla="*/ 22 h 167"/>
                <a:gd name="T22" fmla="*/ 8 w 324"/>
                <a:gd name="T23" fmla="*/ 6 h 167"/>
                <a:gd name="T24" fmla="*/ 24 w 324"/>
                <a:gd name="T2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67">
                  <a:moveTo>
                    <a:pt x="24" y="0"/>
                  </a:moveTo>
                  <a:cubicBezTo>
                    <a:pt x="301" y="0"/>
                    <a:pt x="301" y="0"/>
                    <a:pt x="301" y="0"/>
                  </a:cubicBezTo>
                  <a:cubicBezTo>
                    <a:pt x="306" y="0"/>
                    <a:pt x="312" y="2"/>
                    <a:pt x="316" y="6"/>
                  </a:cubicBezTo>
                  <a:cubicBezTo>
                    <a:pt x="321" y="10"/>
                    <a:pt x="324" y="15"/>
                    <a:pt x="324" y="22"/>
                  </a:cubicBezTo>
                  <a:cubicBezTo>
                    <a:pt x="324" y="167"/>
                    <a:pt x="324" y="167"/>
                    <a:pt x="324" y="167"/>
                  </a:cubicBezTo>
                  <a:cubicBezTo>
                    <a:pt x="295" y="167"/>
                    <a:pt x="295" y="167"/>
                    <a:pt x="295" y="167"/>
                  </a:cubicBezTo>
                  <a:cubicBezTo>
                    <a:pt x="295" y="29"/>
                    <a:pt x="295" y="29"/>
                    <a:pt x="295" y="29"/>
                  </a:cubicBezTo>
                  <a:cubicBezTo>
                    <a:pt x="29" y="29"/>
                    <a:pt x="29" y="29"/>
                    <a:pt x="29" y="29"/>
                  </a:cubicBezTo>
                  <a:cubicBezTo>
                    <a:pt x="29" y="167"/>
                    <a:pt x="29" y="167"/>
                    <a:pt x="29" y="167"/>
                  </a:cubicBezTo>
                  <a:cubicBezTo>
                    <a:pt x="0" y="167"/>
                    <a:pt x="0" y="167"/>
                    <a:pt x="0" y="167"/>
                  </a:cubicBezTo>
                  <a:cubicBezTo>
                    <a:pt x="0" y="22"/>
                    <a:pt x="0" y="22"/>
                    <a:pt x="0" y="22"/>
                  </a:cubicBezTo>
                  <a:cubicBezTo>
                    <a:pt x="0" y="15"/>
                    <a:pt x="3" y="10"/>
                    <a:pt x="8" y="6"/>
                  </a:cubicBezTo>
                  <a:cubicBezTo>
                    <a:pt x="12" y="2"/>
                    <a:pt x="18"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稻壳儿春秋广告/盗版必究        原创来源：http://chn.docer.com/works?userid=199329941#!/work_time"/>
            <p:cNvSpPr>
              <a:spLocks noEditPoints="1"/>
            </p:cNvSpPr>
            <p:nvPr/>
          </p:nvSpPr>
          <p:spPr bwMode="auto">
            <a:xfrm>
              <a:off x="2965451" y="2306638"/>
              <a:ext cx="587375" cy="242888"/>
            </a:xfrm>
            <a:custGeom>
              <a:avLst/>
              <a:gdLst>
                <a:gd name="T0" fmla="*/ 20 w 720"/>
                <a:gd name="T1" fmla="*/ 0 h 297"/>
                <a:gd name="T2" fmla="*/ 701 w 720"/>
                <a:gd name="T3" fmla="*/ 0 h 297"/>
                <a:gd name="T4" fmla="*/ 714 w 720"/>
                <a:gd name="T5" fmla="*/ 6 h 297"/>
                <a:gd name="T6" fmla="*/ 720 w 720"/>
                <a:gd name="T7" fmla="*/ 19 h 297"/>
                <a:gd name="T8" fmla="*/ 720 w 720"/>
                <a:gd name="T9" fmla="*/ 278 h 297"/>
                <a:gd name="T10" fmla="*/ 714 w 720"/>
                <a:gd name="T11" fmla="*/ 292 h 297"/>
                <a:gd name="T12" fmla="*/ 701 w 720"/>
                <a:gd name="T13" fmla="*/ 297 h 297"/>
                <a:gd name="T14" fmla="*/ 20 w 720"/>
                <a:gd name="T15" fmla="*/ 297 h 297"/>
                <a:gd name="T16" fmla="*/ 6 w 720"/>
                <a:gd name="T17" fmla="*/ 292 h 297"/>
                <a:gd name="T18" fmla="*/ 6 w 720"/>
                <a:gd name="T19" fmla="*/ 292 h 297"/>
                <a:gd name="T20" fmla="*/ 6 w 720"/>
                <a:gd name="T21" fmla="*/ 292 h 297"/>
                <a:gd name="T22" fmla="*/ 6 w 720"/>
                <a:gd name="T23" fmla="*/ 292 h 297"/>
                <a:gd name="T24" fmla="*/ 6 w 720"/>
                <a:gd name="T25" fmla="*/ 292 h 297"/>
                <a:gd name="T26" fmla="*/ 0 w 720"/>
                <a:gd name="T27" fmla="*/ 278 h 297"/>
                <a:gd name="T28" fmla="*/ 0 w 720"/>
                <a:gd name="T29" fmla="*/ 19 h 297"/>
                <a:gd name="T30" fmla="*/ 6 w 720"/>
                <a:gd name="T31" fmla="*/ 6 h 297"/>
                <a:gd name="T32" fmla="*/ 6 w 720"/>
                <a:gd name="T33" fmla="*/ 6 h 297"/>
                <a:gd name="T34" fmla="*/ 20 w 720"/>
                <a:gd name="T35" fmla="*/ 0 h 297"/>
                <a:gd name="T36" fmla="*/ 691 w 720"/>
                <a:gd name="T37" fmla="*/ 29 h 297"/>
                <a:gd name="T38" fmla="*/ 29 w 720"/>
                <a:gd name="T39" fmla="*/ 29 h 297"/>
                <a:gd name="T40" fmla="*/ 29 w 720"/>
                <a:gd name="T41" fmla="*/ 269 h 297"/>
                <a:gd name="T42" fmla="*/ 691 w 720"/>
                <a:gd name="T43" fmla="*/ 269 h 297"/>
                <a:gd name="T44" fmla="*/ 691 w 720"/>
                <a:gd name="T45" fmla="*/ 2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0" h="297">
                  <a:moveTo>
                    <a:pt x="20" y="0"/>
                  </a:moveTo>
                  <a:cubicBezTo>
                    <a:pt x="701" y="0"/>
                    <a:pt x="701" y="0"/>
                    <a:pt x="701" y="0"/>
                  </a:cubicBezTo>
                  <a:cubicBezTo>
                    <a:pt x="706" y="0"/>
                    <a:pt x="711" y="2"/>
                    <a:pt x="714" y="6"/>
                  </a:cubicBezTo>
                  <a:cubicBezTo>
                    <a:pt x="718" y="9"/>
                    <a:pt x="720" y="14"/>
                    <a:pt x="720" y="19"/>
                  </a:cubicBezTo>
                  <a:cubicBezTo>
                    <a:pt x="720" y="278"/>
                    <a:pt x="720" y="278"/>
                    <a:pt x="720" y="278"/>
                  </a:cubicBezTo>
                  <a:cubicBezTo>
                    <a:pt x="720" y="284"/>
                    <a:pt x="718" y="288"/>
                    <a:pt x="714" y="292"/>
                  </a:cubicBezTo>
                  <a:cubicBezTo>
                    <a:pt x="711" y="295"/>
                    <a:pt x="706" y="297"/>
                    <a:pt x="701" y="297"/>
                  </a:cubicBezTo>
                  <a:cubicBezTo>
                    <a:pt x="20" y="297"/>
                    <a:pt x="20" y="297"/>
                    <a:pt x="20" y="297"/>
                  </a:cubicBezTo>
                  <a:cubicBezTo>
                    <a:pt x="14" y="297"/>
                    <a:pt x="10" y="295"/>
                    <a:pt x="6" y="292"/>
                  </a:cubicBezTo>
                  <a:cubicBezTo>
                    <a:pt x="6" y="292"/>
                    <a:pt x="6" y="292"/>
                    <a:pt x="6" y="292"/>
                  </a:cubicBezTo>
                  <a:cubicBezTo>
                    <a:pt x="6" y="292"/>
                    <a:pt x="6" y="292"/>
                    <a:pt x="6" y="292"/>
                  </a:cubicBezTo>
                  <a:cubicBezTo>
                    <a:pt x="6" y="292"/>
                    <a:pt x="6" y="292"/>
                    <a:pt x="6" y="292"/>
                  </a:cubicBezTo>
                  <a:cubicBezTo>
                    <a:pt x="6" y="292"/>
                    <a:pt x="6" y="292"/>
                    <a:pt x="6" y="292"/>
                  </a:cubicBezTo>
                  <a:cubicBezTo>
                    <a:pt x="3" y="288"/>
                    <a:pt x="0" y="283"/>
                    <a:pt x="0" y="278"/>
                  </a:cubicBezTo>
                  <a:cubicBezTo>
                    <a:pt x="0" y="19"/>
                    <a:pt x="0" y="19"/>
                    <a:pt x="0" y="19"/>
                  </a:cubicBezTo>
                  <a:cubicBezTo>
                    <a:pt x="0" y="14"/>
                    <a:pt x="3" y="9"/>
                    <a:pt x="6" y="6"/>
                  </a:cubicBezTo>
                  <a:cubicBezTo>
                    <a:pt x="6" y="6"/>
                    <a:pt x="6" y="6"/>
                    <a:pt x="6" y="6"/>
                  </a:cubicBezTo>
                  <a:cubicBezTo>
                    <a:pt x="10" y="2"/>
                    <a:pt x="14" y="0"/>
                    <a:pt x="20" y="0"/>
                  </a:cubicBezTo>
                  <a:close/>
                  <a:moveTo>
                    <a:pt x="691" y="29"/>
                  </a:moveTo>
                  <a:cubicBezTo>
                    <a:pt x="29" y="29"/>
                    <a:pt x="29" y="29"/>
                    <a:pt x="29" y="29"/>
                  </a:cubicBezTo>
                  <a:cubicBezTo>
                    <a:pt x="29" y="269"/>
                    <a:pt x="29" y="269"/>
                    <a:pt x="29" y="269"/>
                  </a:cubicBezTo>
                  <a:cubicBezTo>
                    <a:pt x="691" y="269"/>
                    <a:pt x="691" y="269"/>
                    <a:pt x="691" y="269"/>
                  </a:cubicBezTo>
                  <a:lnTo>
                    <a:pt x="691"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稻壳儿春秋广告/盗版必究        原创来源：http://chn.docer.com/works?userid=199329941#!/work_time"/>
            <p:cNvSpPr>
              <a:spLocks noChangeArrowheads="1"/>
            </p:cNvSpPr>
            <p:nvPr/>
          </p:nvSpPr>
          <p:spPr bwMode="auto">
            <a:xfrm>
              <a:off x="3182938" y="2228851"/>
              <a:ext cx="152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稻壳儿春秋广告/盗版必究        原创来源：http://chn.docer.com/works?userid=199329941#!/work_time"/>
            <p:cNvSpPr>
              <a:spLocks noChangeArrowheads="1"/>
            </p:cNvSpPr>
            <p:nvPr/>
          </p:nvSpPr>
          <p:spPr bwMode="auto">
            <a:xfrm>
              <a:off x="3024188" y="2428876"/>
              <a:ext cx="34925" cy="349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稻壳儿春秋广告/盗版必究        原创来源：http://chn.docer.com/works?userid=199329941#!/work_time"/>
            <p:cNvSpPr>
              <a:spLocks noChangeArrowheads="1"/>
            </p:cNvSpPr>
            <p:nvPr/>
          </p:nvSpPr>
          <p:spPr bwMode="auto">
            <a:xfrm>
              <a:off x="3087688" y="2428876"/>
              <a:ext cx="34925" cy="349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8" name="稻壳儿春秋广告/盗版必究        原创来源：http://chn.docer.com/works?userid=199329941#!/work_time"/>
          <p:cNvSpPr txBox="1"/>
          <p:nvPr/>
        </p:nvSpPr>
        <p:spPr>
          <a:xfrm>
            <a:off x="2070463" y="1433421"/>
            <a:ext cx="857927" cy="830997"/>
          </a:xfrm>
          <a:prstGeom prst="rect">
            <a:avLst/>
          </a:prstGeom>
          <a:noFill/>
        </p:spPr>
        <p:txBody>
          <a:bodyPr wrap="none" rtlCol="0" anchor="ctr">
            <a:spAutoFit/>
          </a:bodyPr>
          <a:lstStyle/>
          <a:p>
            <a:pPr algn="ctr"/>
            <a:r>
              <a:rPr lang="en-US" altLang="zh-CN" sz="4800" dirty="0">
                <a:solidFill>
                  <a:schemeClr val="bg2">
                    <a:lumMod val="25000"/>
                  </a:schemeClr>
                </a:solidFill>
                <a:latin typeface="方正硬笔楷书简体" panose="03000509000000000000" pitchFamily="65" charset="-122"/>
                <a:ea typeface="方正硬笔楷书简体" panose="03000509000000000000" pitchFamily="65" charset="-122"/>
              </a:rPr>
              <a:t>01</a:t>
            </a:r>
            <a:endParaRPr lang="zh-CN" altLang="en-US" sz="48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49" name="稻壳儿春秋广告/盗版必究        原创来源：http://chn.docer.com/works?userid=199329941#!/work_time"/>
          <p:cNvSpPr txBox="1"/>
          <p:nvPr/>
        </p:nvSpPr>
        <p:spPr>
          <a:xfrm>
            <a:off x="1415752" y="2475951"/>
            <a:ext cx="2167352" cy="891540"/>
          </a:xfrm>
          <a:prstGeom prst="rect">
            <a:avLst/>
          </a:prstGeom>
          <a:noFill/>
        </p:spPr>
        <p:txBody>
          <a:bodyPr wrap="square" rtlCol="0">
            <a:spAutoFit/>
          </a:bodyPr>
          <a:lstStyle/>
          <a:p>
            <a:pPr algn="ctr">
              <a:lnSpc>
                <a:spcPct val="13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识别性能达到200ms以内</a:t>
            </a:r>
            <a:endParaRPr lang="en-US" altLang="zh-CN"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50" name="稻壳儿春秋广告/盗版必究        原创来源：http://chn.docer.com/works?userid=199329941#!/work_time"/>
          <p:cNvSpPr txBox="1"/>
          <p:nvPr/>
        </p:nvSpPr>
        <p:spPr>
          <a:xfrm>
            <a:off x="2001588" y="2168174"/>
            <a:ext cx="995680" cy="337185"/>
          </a:xfrm>
          <a:prstGeom prst="rect">
            <a:avLst/>
          </a:prstGeom>
          <a:noFill/>
        </p:spPr>
        <p:txBody>
          <a:bodyPr wrap="none" rtlCol="0">
            <a:spAutoFit/>
          </a:bodyPr>
          <a:lstStyle/>
          <a:p>
            <a:pPr algn="ctr"/>
            <a:r>
              <a:rPr lang="zh-CN" altLang="en-US" sz="1600" dirty="0">
                <a:solidFill>
                  <a:schemeClr val="bg2">
                    <a:lumMod val="25000"/>
                  </a:schemeClr>
                </a:solidFill>
                <a:latin typeface="方正硬笔楷书简体" panose="03000509000000000000" pitchFamily="65" charset="-122"/>
                <a:ea typeface="方正硬笔楷书简体" panose="03000509000000000000" pitchFamily="65" charset="-122"/>
              </a:rPr>
              <a:t>时间要求</a:t>
            </a:r>
            <a:endParaRPr lang="zh-CN" altLang="en-US" sz="16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54" name="稻壳儿春秋广告/盗版必究        原创来源：http://chn.docer.com/works?userid=199329941#!/work_time"/>
          <p:cNvSpPr txBox="1"/>
          <p:nvPr/>
        </p:nvSpPr>
        <p:spPr>
          <a:xfrm>
            <a:off x="9263607" y="1433421"/>
            <a:ext cx="857927" cy="830997"/>
          </a:xfrm>
          <a:prstGeom prst="rect">
            <a:avLst/>
          </a:prstGeom>
          <a:noFill/>
        </p:spPr>
        <p:txBody>
          <a:bodyPr wrap="none" rtlCol="0" anchor="ctr">
            <a:spAutoFit/>
          </a:bodyPr>
          <a:lstStyle/>
          <a:p>
            <a:pPr algn="ctr"/>
            <a:r>
              <a:rPr lang="en-US" altLang="zh-CN" sz="4800" dirty="0">
                <a:solidFill>
                  <a:schemeClr val="bg2">
                    <a:lumMod val="25000"/>
                  </a:schemeClr>
                </a:solidFill>
                <a:latin typeface="方正硬笔楷书简体" panose="03000509000000000000" pitchFamily="65" charset="-122"/>
                <a:ea typeface="方正硬笔楷书简体" panose="03000509000000000000" pitchFamily="65" charset="-122"/>
              </a:rPr>
              <a:t>02</a:t>
            </a:r>
            <a:endParaRPr lang="zh-CN" altLang="en-US" sz="48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
        <p:nvSpPr>
          <p:cNvPr id="55" name="稻壳儿春秋广告/盗版必究        原创来源：http://chn.docer.com/works?userid=199329941#!/work_time"/>
          <p:cNvSpPr txBox="1"/>
          <p:nvPr/>
        </p:nvSpPr>
        <p:spPr>
          <a:xfrm>
            <a:off x="8608896" y="2475951"/>
            <a:ext cx="2167352" cy="891540"/>
          </a:xfrm>
          <a:prstGeom prst="rect">
            <a:avLst/>
          </a:prstGeom>
          <a:noFill/>
        </p:spPr>
        <p:txBody>
          <a:bodyPr wrap="square" rtlCol="0">
            <a:spAutoFit/>
          </a:bodyPr>
          <a:lstStyle/>
          <a:p>
            <a:pPr algn="ctr">
              <a:lnSpc>
                <a:spcPct val="13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识别率达到90%以上</a:t>
            </a:r>
            <a:endParaRPr lang="en-US" altLang="zh-CN"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56" name="稻壳儿春秋广告/盗版必究        原创来源：http://chn.docer.com/works?userid=199329941#!/work_time"/>
          <p:cNvSpPr txBox="1"/>
          <p:nvPr/>
        </p:nvSpPr>
        <p:spPr>
          <a:xfrm>
            <a:off x="9093130" y="2168174"/>
            <a:ext cx="1198880" cy="337185"/>
          </a:xfrm>
          <a:prstGeom prst="rect">
            <a:avLst/>
          </a:prstGeom>
          <a:noFill/>
        </p:spPr>
        <p:txBody>
          <a:bodyPr wrap="none" rtlCol="0">
            <a:spAutoFit/>
          </a:bodyPr>
          <a:lstStyle/>
          <a:p>
            <a:pPr algn="ctr"/>
            <a:r>
              <a:rPr lang="zh-CN" altLang="en-US" sz="1600" dirty="0">
                <a:solidFill>
                  <a:schemeClr val="bg2">
                    <a:lumMod val="25000"/>
                  </a:schemeClr>
                </a:solidFill>
                <a:latin typeface="方正硬笔楷书简体" panose="03000509000000000000" pitchFamily="65" charset="-122"/>
                <a:ea typeface="方正硬笔楷书简体" panose="03000509000000000000" pitchFamily="65" charset="-122"/>
              </a:rPr>
              <a:t>识别率要求</a:t>
            </a:r>
            <a:endParaRPr lang="zh-CN" altLang="en-US" sz="1600" dirty="0">
              <a:solidFill>
                <a:schemeClr val="bg2">
                  <a:lumMod val="25000"/>
                </a:schemeClr>
              </a:solidFill>
              <a:latin typeface="方正硬笔楷书简体" panose="03000509000000000000" pitchFamily="65" charset="-122"/>
              <a:ea typeface="方正硬笔楷书简体" panose="03000509000000000000" pitchFamily="65" charset="-122"/>
            </a:endParaRPr>
          </a:p>
        </p:txBody>
      </p:sp>
    </p:spTree>
  </p:cSld>
  <p:clrMapOvr>
    <a:masterClrMapping/>
  </p:clrMapOvr>
</p:sld>
</file>

<file path=ppt/tags/tag1.xml><?xml version="1.0" encoding="utf-8"?>
<p:tagLst xmlns:p="http://schemas.openxmlformats.org/presentationml/2006/main">
  <p:tag name="KSO_WM_UNIT_TABLE_BEAUTIFY" val="smartTable{a34c9526-4658-4551-a75c-ad239fd06ffe}"/>
  <p:tag name="TABLE_ENDDRAG_ORIGIN_RECT" val="725*375"/>
  <p:tag name="TABLE_ENDDRAG_RECT" val="116*84*725*375"/>
</p:tagLst>
</file>

<file path=ppt/tags/tag2.xml><?xml version="1.0" encoding="utf-8"?>
<p:tagLst xmlns:p="http://schemas.openxmlformats.org/presentationml/2006/main">
  <p:tag name="KSO_WM_UNIT_TABLE_BEAUTIFY" val="smartTable{2a5c8ffb-a655-45db-9fec-5a7f0659bbfc}"/>
  <p:tag name="TABLE_ENDDRAG_ORIGIN_RECT" val="761*424"/>
  <p:tag name="TABLE_ENDDRAG_RECT" val="109*71*761*4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940</Words>
  <Application>WPS 演示</Application>
  <PresentationFormat>宽屏</PresentationFormat>
  <Paragraphs>200</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方正硬笔楷书简体</vt:lpstr>
      <vt:lpstr>微软雅黑</vt:lpstr>
      <vt:lpstr>Calibri</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赵春波</dc:creator>
  <cp:lastModifiedBy>里维</cp:lastModifiedBy>
  <cp:revision>20</cp:revision>
  <dcterms:created xsi:type="dcterms:W3CDTF">2018-01-08T02:23:00Z</dcterms:created>
  <dcterms:modified xsi:type="dcterms:W3CDTF">2021-06-30T01:28:47Z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