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0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0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4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8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9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9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7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6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2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678E-C00C-42A6-86E0-6C13B0FF317B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2D62-E619-4138-8F63-E4A52AD6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0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MVC</a:t>
            </a:r>
            <a:r>
              <a:rPr lang="ko-KR" altLang="en-US" smtClean="0"/>
              <a:t>게시판 만들기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4778" y="6209607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한현지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게시글 답글쓰기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6" y="3726478"/>
            <a:ext cx="5056971" cy="264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93" y="560187"/>
            <a:ext cx="5029241" cy="2983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87214" y="4571462"/>
            <a:ext cx="6050604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답글쓰기 </a:t>
            </a:r>
            <a:r>
              <a:rPr lang="en-US" altLang="ko-KR" sz="1400" smtClean="0"/>
              <a:t>JSP </a:t>
            </a:r>
            <a:r>
              <a:rPr lang="ko-KR" altLang="en-US" sz="1400" smtClean="0"/>
              <a:t>코드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파일첨부가능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답글반영하기 및 취소버튼 추가</a:t>
            </a:r>
            <a:endParaRPr lang="en-US" altLang="ko-KR" sz="1400" smtClean="0"/>
          </a:p>
          <a:p>
            <a:r>
              <a:rPr lang="en-US" altLang="ko-KR" sz="1400" smtClean="0"/>
              <a:t>2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Controller </a:t>
            </a:r>
            <a:r>
              <a:rPr lang="ko-KR" altLang="en-US" sz="1400" smtClean="0"/>
              <a:t>답글달기 코드</a:t>
            </a:r>
          </a:p>
        </p:txBody>
      </p:sp>
      <p:sp>
        <p:nvSpPr>
          <p:cNvPr id="7" name="타원 6"/>
          <p:cNvSpPr/>
          <p:nvPr/>
        </p:nvSpPr>
        <p:spPr>
          <a:xfrm>
            <a:off x="382386" y="3595677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6" y="971998"/>
            <a:ext cx="3100647" cy="2482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타원 9"/>
          <p:cNvSpPr/>
          <p:nvPr/>
        </p:nvSpPr>
        <p:spPr>
          <a:xfrm>
            <a:off x="5943600" y="482138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3" y="1001164"/>
            <a:ext cx="3566895" cy="103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게시글 삭제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67" y="2586572"/>
            <a:ext cx="6278280" cy="101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42" y="2586573"/>
            <a:ext cx="4615127" cy="3473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403" y="544491"/>
            <a:ext cx="5844791" cy="1733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381649" y="2458414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461463" y="423732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70270" y="2407740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3496" y="4570580"/>
            <a:ext cx="6050604" cy="7386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게시글 삭제 시 답변달린 것도 같이 삭제되게끔 구현</a:t>
            </a:r>
            <a:endParaRPr lang="en-US" altLang="ko-KR" sz="1400" smtClean="0"/>
          </a:p>
          <a:p>
            <a:r>
              <a:rPr lang="en-US" altLang="ko-KR" sz="1400" smtClean="0"/>
              <a:t>2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Controller </a:t>
            </a:r>
            <a:r>
              <a:rPr lang="ko-KR" altLang="en-US" sz="1400" smtClean="0"/>
              <a:t>게시글 삭제 코드 후 팝업창 뜸</a:t>
            </a:r>
            <a:endParaRPr lang="en-US" altLang="ko-KR" sz="1400" smtClean="0"/>
          </a:p>
          <a:p>
            <a:r>
              <a:rPr lang="en-US" altLang="ko-KR" sz="1400" smtClean="0"/>
              <a:t>3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게시글 삭제 </a:t>
            </a:r>
            <a:r>
              <a:rPr lang="en-US" altLang="ko-KR" sz="1400" smtClean="0"/>
              <a:t>JSP </a:t>
            </a:r>
            <a:r>
              <a:rPr lang="ko-KR" altLang="en-US" sz="1400" smtClean="0"/>
              <a:t>경로</a:t>
            </a:r>
          </a:p>
        </p:txBody>
      </p:sp>
    </p:spTree>
    <p:extLst>
      <p:ext uri="{BB962C8B-B14F-4D97-AF65-F5344CB8AC3E}">
        <p14:creationId xmlns:p14="http://schemas.microsoft.com/office/powerpoint/2010/main" val="9971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39737" y="2967642"/>
            <a:ext cx="3607725" cy="9393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메인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7" y="3430780"/>
            <a:ext cx="6017210" cy="2346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741624" y="2353673"/>
            <a:ext cx="4580311" cy="13542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서버실행시키면 첫 화면으로 </a:t>
            </a:r>
            <a:endParaRPr lang="en-US" altLang="ko-KR" sz="1600" smtClean="0"/>
          </a:p>
          <a:p>
            <a:r>
              <a:rPr lang="en-US" altLang="ko-KR" sz="1600" smtClean="0"/>
              <a:t>Index.jsp</a:t>
            </a:r>
            <a:r>
              <a:rPr lang="ko-KR" altLang="en-US" sz="1600" smtClean="0"/>
              <a:t>가 나오게 하였고</a:t>
            </a:r>
            <a:r>
              <a:rPr lang="en-US" altLang="ko-KR" sz="1600" smtClean="0"/>
              <a:t>, </a:t>
            </a:r>
          </a:p>
          <a:p>
            <a:endParaRPr lang="en-US" altLang="ko-KR" sz="1600"/>
          </a:p>
          <a:p>
            <a:r>
              <a:rPr lang="ko-KR" altLang="en-US" sz="1600" smtClean="0"/>
              <a:t>그 화면에 버튼을 생성하여</a:t>
            </a:r>
            <a:endParaRPr lang="en-US" altLang="ko-KR" sz="1600" smtClean="0"/>
          </a:p>
          <a:p>
            <a:r>
              <a:rPr lang="ko-KR" altLang="en-US" sz="1600" smtClean="0"/>
              <a:t>회원정보목록과 글보기로 이동할 수 있도록 함</a:t>
            </a:r>
            <a:endParaRPr lang="ko-KR" altLang="en-US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87" y="1234769"/>
            <a:ext cx="3521807" cy="152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1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회원정보목록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0654" y="1115608"/>
            <a:ext cx="5738154" cy="15696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1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</a:t>
            </a:r>
            <a:r>
              <a:rPr lang="ko-KR" altLang="en-US" sz="1600" smtClean="0"/>
              <a:t> </a:t>
            </a:r>
            <a:r>
              <a:rPr lang="en-US" altLang="ko-KR" sz="1600" smtClean="0"/>
              <a:t>Oracle</a:t>
            </a:r>
            <a:r>
              <a:rPr lang="ko-KR" altLang="en-US" sz="1600" smtClean="0"/>
              <a:t>로 목록을 보여주는 쿼리를 만듬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2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하단에 회원가입하기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홈으로 버튼을 만들어서 이동 할 수 있도록 함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3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Controller</a:t>
            </a:r>
            <a:r>
              <a:rPr lang="ko-KR" altLang="en-US" sz="1600" smtClean="0"/>
              <a:t>코드이며 회원정보를 보여주는 코드</a:t>
            </a:r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17899"/>
            <a:ext cx="4956436" cy="1949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7" y="3204147"/>
            <a:ext cx="4317872" cy="2925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764" y="3598392"/>
            <a:ext cx="6738055" cy="94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640" y="4757523"/>
            <a:ext cx="6738055" cy="1177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타원 9"/>
          <p:cNvSpPr/>
          <p:nvPr/>
        </p:nvSpPr>
        <p:spPr>
          <a:xfrm>
            <a:off x="241069" y="3191871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66760" y="3271170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33510" y="4591703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07470"/>
            <a:ext cx="2360815" cy="2800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07" y="567632"/>
            <a:ext cx="4494736" cy="393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302" y="1877959"/>
            <a:ext cx="3370810" cy="1056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3844061"/>
            <a:ext cx="5211085" cy="253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174567" y="3707836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13107" y="1631015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475615" y="423732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12096" y="4599523"/>
            <a:ext cx="5871157" cy="18158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1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</a:t>
            </a:r>
            <a:r>
              <a:rPr lang="ko-KR" altLang="en-US" sz="1600" smtClean="0"/>
              <a:t> </a:t>
            </a:r>
            <a:r>
              <a:rPr lang="en-US" altLang="ko-KR" sz="1600" smtClean="0"/>
              <a:t>Oracle</a:t>
            </a:r>
            <a:r>
              <a:rPr lang="ko-KR" altLang="en-US" sz="1600" smtClean="0"/>
              <a:t>로 회원추가하는 쿼리를 만듬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2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</a:t>
            </a:r>
            <a:r>
              <a:rPr lang="en-US" altLang="ko-KR" sz="1600" smtClean="0"/>
              <a:t>Controller</a:t>
            </a:r>
            <a:r>
              <a:rPr lang="ko-KR" altLang="en-US" sz="1600" smtClean="0"/>
              <a:t>코드이며 회원추가에 대한 코드이며 추가 후에는 다시 목록으로 가도록 경로지정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3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회원가입 창 코드이며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가입하기와 다시입력을 할 수 있도록 </a:t>
            </a:r>
            <a:r>
              <a:rPr lang="en-US" altLang="ko-KR" sz="1600" smtClean="0"/>
              <a:t>submi</a:t>
            </a:r>
            <a:r>
              <a:rPr lang="ko-KR" altLang="en-US" sz="1600" smtClean="0"/>
              <a:t>과 </a:t>
            </a:r>
            <a:r>
              <a:rPr lang="en-US" altLang="ko-KR" sz="1600" smtClean="0"/>
              <a:t>reset type</a:t>
            </a:r>
            <a:r>
              <a:rPr lang="ko-KR" altLang="en-US" sz="1600" smtClean="0"/>
              <a:t>을 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074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회원수정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87659"/>
            <a:ext cx="2718262" cy="185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325091"/>
            <a:ext cx="5342151" cy="301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106" y="288884"/>
            <a:ext cx="4620594" cy="3016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559" y="1634703"/>
            <a:ext cx="3458333" cy="1670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174567" y="3234011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98669" y="182880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96366" y="1455871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46121" y="4050883"/>
            <a:ext cx="5871157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1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</a:t>
            </a:r>
            <a:r>
              <a:rPr lang="ko-KR" altLang="en-US" sz="1600" smtClean="0"/>
              <a:t> </a:t>
            </a:r>
            <a:r>
              <a:rPr lang="en-US" altLang="ko-KR" sz="1600" smtClean="0"/>
              <a:t>Oracle</a:t>
            </a:r>
            <a:r>
              <a:rPr lang="ko-KR" altLang="en-US" sz="1600" smtClean="0"/>
              <a:t>로 회원수정하는 쿼리를 만듬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2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회원정보 수정창</a:t>
            </a:r>
            <a:r>
              <a:rPr lang="en-US" altLang="ko-KR" sz="1600" smtClean="0"/>
              <a:t>jsp</a:t>
            </a:r>
            <a:r>
              <a:rPr lang="ko-KR" altLang="en-US" sz="1600" smtClean="0"/>
              <a:t>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하단에 수정하기 다시입력 버튼을 만듬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3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</a:t>
            </a:r>
            <a:r>
              <a:rPr lang="en-US" altLang="ko-KR" sz="1600" smtClean="0"/>
              <a:t>Controller</a:t>
            </a:r>
            <a:r>
              <a:rPr lang="ko-KR" altLang="en-US" sz="1600" smtClean="0"/>
              <a:t>코드이며 회원수정시 정보를 확인 후 수정하도록 함 그 이후 다시 목록으로 돌아가게 경로지정함</a:t>
            </a:r>
            <a:endParaRPr lang="en-US" altLang="ko-KR" sz="1600" smtClean="0"/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143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58386"/>
            <a:ext cx="3966329" cy="116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회원삭제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64" y="849150"/>
            <a:ext cx="3982006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635915"/>
            <a:ext cx="5144901" cy="2468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67189" y="3760063"/>
            <a:ext cx="5871157" cy="15696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1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</a:t>
            </a:r>
            <a:r>
              <a:rPr lang="ko-KR" altLang="en-US" sz="1600" smtClean="0"/>
              <a:t> </a:t>
            </a:r>
            <a:r>
              <a:rPr lang="en-US" altLang="ko-KR" sz="1600" smtClean="0"/>
              <a:t>Oracle</a:t>
            </a:r>
            <a:r>
              <a:rPr lang="ko-KR" altLang="en-US" sz="1600" smtClean="0"/>
              <a:t>로 회원삭</a:t>
            </a:r>
            <a:r>
              <a:rPr lang="ko-KR" altLang="en-US" sz="1600" smtClean="0"/>
              <a:t>제</a:t>
            </a:r>
            <a:r>
              <a:rPr lang="ko-KR" altLang="en-US" sz="1600" smtClean="0"/>
              <a:t>하는 쿼리를 만듬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2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Controller </a:t>
            </a:r>
            <a:r>
              <a:rPr lang="ko-KR" altLang="en-US" sz="1600" smtClean="0"/>
              <a:t>코드로 회원의 아이디를 삭제함으로 써</a:t>
            </a:r>
            <a:endParaRPr lang="en-US" altLang="ko-KR" sz="1600" smtClean="0"/>
          </a:p>
          <a:p>
            <a:r>
              <a:rPr lang="ko-KR" altLang="en-US" sz="1600" smtClean="0"/>
              <a:t>회원정보를 삭제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3</a:t>
            </a:r>
            <a:r>
              <a:rPr lang="ko-KR" altLang="en-US" sz="1600" smtClean="0"/>
              <a:t>번 </a:t>
            </a:r>
            <a:r>
              <a:rPr lang="en-US" altLang="ko-KR" sz="1600" smtClean="0"/>
              <a:t>-&gt; </a:t>
            </a:r>
            <a:r>
              <a:rPr lang="ko-KR" altLang="en-US" sz="1600" smtClean="0"/>
              <a:t>회원정보목록창에서 삭제버튼을 누를시 이동하는 경로</a:t>
            </a:r>
            <a:endParaRPr lang="en-US" altLang="ko-KR" sz="1600" smtClean="0"/>
          </a:p>
        </p:txBody>
      </p:sp>
      <p:sp>
        <p:nvSpPr>
          <p:cNvPr id="7" name="타원 6"/>
          <p:cNvSpPr/>
          <p:nvPr/>
        </p:nvSpPr>
        <p:spPr>
          <a:xfrm>
            <a:off x="294638" y="2307452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188" y="2626193"/>
            <a:ext cx="5871157" cy="247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5858624" y="658624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81783" y="2245216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47756"/>
            <a:ext cx="5210425" cy="2477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게시판 보기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745928"/>
            <a:ext cx="5877745" cy="243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08" y="2036671"/>
            <a:ext cx="5849775" cy="27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08" y="2659945"/>
            <a:ext cx="5849775" cy="627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909" y="738597"/>
            <a:ext cx="5849774" cy="9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타원 7"/>
          <p:cNvSpPr/>
          <p:nvPr/>
        </p:nvSpPr>
        <p:spPr>
          <a:xfrm>
            <a:off x="174567" y="3616013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76185" y="468827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76185" y="1733828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92809" y="2450026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75690" y="4838413"/>
            <a:ext cx="6092498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Controller </a:t>
            </a:r>
            <a:r>
              <a:rPr lang="ko-KR" altLang="en-US" sz="1400" smtClean="0"/>
              <a:t>게시판 목록보여지게 하는 코드</a:t>
            </a:r>
            <a:endParaRPr lang="en-US" altLang="ko-KR" sz="1400"/>
          </a:p>
          <a:p>
            <a:r>
              <a:rPr lang="en-US" altLang="ko-KR" sz="1400" smtClean="0"/>
              <a:t>2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en-US" altLang="ko-KR" sz="1400" smtClean="0"/>
              <a:t>Oracle</a:t>
            </a:r>
            <a:r>
              <a:rPr lang="ko-KR" altLang="en-US" sz="1400" smtClean="0"/>
              <a:t>로 게시판 글번호에 따라 내림차순으로 정렬쿼리</a:t>
            </a:r>
            <a:endParaRPr lang="en-US" altLang="ko-KR" sz="1400"/>
          </a:p>
          <a:p>
            <a:r>
              <a:rPr lang="en-US" altLang="ko-KR" sz="1400" smtClean="0"/>
              <a:t>3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하단에 글쓰기 홈으로 버튼 생성 후 경로지정</a:t>
            </a:r>
            <a:endParaRPr lang="en-US" altLang="ko-KR" sz="1400" smtClean="0"/>
          </a:p>
          <a:p>
            <a:r>
              <a:rPr lang="en-US" altLang="ko-KR" sz="1400" smtClean="0"/>
              <a:t>4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답변은 </a:t>
            </a:r>
            <a:r>
              <a:rPr lang="en-US" altLang="ko-KR" sz="1400" smtClean="0"/>
              <a:t>span</a:t>
            </a:r>
            <a:r>
              <a:rPr lang="ko-KR" altLang="en-US" sz="1400" smtClean="0"/>
              <a:t>을 넣어 강조하고 클릭 시 </a:t>
            </a:r>
            <a:r>
              <a:rPr lang="en-US" altLang="ko-KR" sz="1400" smtClean="0"/>
              <a:t>viewArticle.do</a:t>
            </a:r>
            <a:r>
              <a:rPr lang="ko-KR" altLang="en-US" sz="1400" smtClean="0"/>
              <a:t>로 이동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6200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새글쓰기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878" y="2643447"/>
            <a:ext cx="4851498" cy="1918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5" y="3616036"/>
            <a:ext cx="4599715" cy="2557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60" y="366960"/>
            <a:ext cx="5326645" cy="2276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174567" y="3437204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898867" y="303306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67796" y="2801366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07013" y="5046231"/>
            <a:ext cx="6092498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Oracle</a:t>
            </a:r>
            <a:r>
              <a:rPr lang="ko-KR" altLang="en-US" sz="1400" smtClean="0"/>
              <a:t>로 새 글을 쓸 수 있는 쿼리문</a:t>
            </a:r>
            <a:endParaRPr lang="en-US" altLang="ko-KR" sz="1400"/>
          </a:p>
          <a:p>
            <a:r>
              <a:rPr lang="en-US" altLang="ko-KR" sz="1400" smtClean="0"/>
              <a:t>2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en-US" altLang="ko-KR" sz="1400" smtClean="0"/>
              <a:t>Controller</a:t>
            </a:r>
            <a:r>
              <a:rPr lang="ko-KR" altLang="en-US" sz="1400" smtClean="0"/>
              <a:t>로 새글 추가시 실행 및 팝업창뜨게 함</a:t>
            </a:r>
            <a:endParaRPr lang="en-US" altLang="ko-KR" sz="1400"/>
          </a:p>
          <a:p>
            <a:r>
              <a:rPr lang="en-US" altLang="ko-KR" sz="1400" smtClean="0"/>
              <a:t>3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새글쓰기 </a:t>
            </a:r>
            <a:r>
              <a:rPr lang="en-US" altLang="ko-KR" sz="1400" smtClean="0"/>
              <a:t>JSP</a:t>
            </a:r>
            <a:r>
              <a:rPr lang="ko-KR" altLang="en-US" sz="1400" smtClean="0"/>
              <a:t>코드이고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목록보기를 누르면 전단계로 돌아감</a:t>
            </a:r>
            <a:endParaRPr lang="en-US" altLang="ko-KR" sz="1400" smtClean="0"/>
          </a:p>
          <a:p>
            <a:r>
              <a:rPr lang="ko-KR" altLang="en-US" sz="1400" smtClean="0"/>
              <a:t>그리고 파일 첨부도 가능</a:t>
            </a:r>
            <a:endParaRPr lang="en-US" altLang="ko-KR" sz="140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3" y="919133"/>
            <a:ext cx="3227387" cy="2518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8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85194"/>
            <a:ext cx="3186788" cy="2265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365760" y="182880"/>
            <a:ext cx="3391593" cy="5985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-</a:t>
            </a:r>
            <a:r>
              <a:rPr lang="ko-KR" altLang="en-US" smtClean="0"/>
              <a:t>게시글보기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597" y="1296730"/>
            <a:ext cx="7538115" cy="977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62" y="3530501"/>
            <a:ext cx="4564561" cy="2687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587214" y="4571462"/>
            <a:ext cx="6092498" cy="95410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smtClean="0"/>
              <a:t>1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Oracle</a:t>
            </a:r>
            <a:r>
              <a:rPr lang="ko-KR" altLang="en-US" sz="1400" smtClean="0"/>
              <a:t>로 글보기 할 수 있는 쿼리문</a:t>
            </a:r>
            <a:endParaRPr lang="en-US" altLang="ko-KR" sz="1400"/>
          </a:p>
          <a:p>
            <a:r>
              <a:rPr lang="en-US" altLang="ko-KR" sz="1400" smtClean="0"/>
              <a:t>2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ko-KR" altLang="en-US" sz="1400" smtClean="0"/>
              <a:t>하단에 수정</a:t>
            </a:r>
            <a:r>
              <a:rPr lang="en-US" altLang="ko-KR" sz="1400" smtClean="0"/>
              <a:t>,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,</a:t>
            </a:r>
            <a:r>
              <a:rPr lang="ko-KR" altLang="en-US" sz="1400" smtClean="0"/>
              <a:t>리스트로돌아가기</a:t>
            </a:r>
            <a:r>
              <a:rPr lang="en-US" altLang="ko-KR" sz="1400" smtClean="0"/>
              <a:t>, </a:t>
            </a:r>
            <a:r>
              <a:rPr lang="ko-KR" altLang="en-US" sz="1400" smtClean="0"/>
              <a:t>답글쓰기 버튼 생성 및 경로지정</a:t>
            </a:r>
            <a:endParaRPr lang="en-US" altLang="ko-KR" sz="1400" smtClean="0"/>
          </a:p>
          <a:p>
            <a:r>
              <a:rPr lang="en-US" altLang="ko-KR" sz="1400" smtClean="0"/>
              <a:t>3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-&gt; </a:t>
            </a:r>
            <a:r>
              <a:rPr lang="en-US" altLang="ko-KR" sz="1400" smtClean="0"/>
              <a:t>Controller</a:t>
            </a:r>
            <a:r>
              <a:rPr lang="ko-KR" altLang="en-US" sz="1400" smtClean="0"/>
              <a:t>로 글을 볼 수 있는 코드</a:t>
            </a:r>
            <a:endParaRPr lang="ko-KR" altLang="en-US" sz="1400" smtClean="0"/>
          </a:p>
        </p:txBody>
      </p:sp>
      <p:sp>
        <p:nvSpPr>
          <p:cNvPr id="9" name="타원 8"/>
          <p:cNvSpPr/>
          <p:nvPr/>
        </p:nvSpPr>
        <p:spPr>
          <a:xfrm>
            <a:off x="465513" y="3454361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58964" y="1117898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081" y="2593549"/>
            <a:ext cx="4246648" cy="645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타원 10"/>
          <p:cNvSpPr/>
          <p:nvPr/>
        </p:nvSpPr>
        <p:spPr>
          <a:xfrm>
            <a:off x="7145888" y="2414098"/>
            <a:ext cx="382386" cy="35766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126</TotalTime>
  <Words>381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Tw Cen MT</vt:lpstr>
      <vt:lpstr>맑은 고딕</vt:lpstr>
      <vt:lpstr>Arial</vt:lpstr>
      <vt:lpstr>Wingdings 3</vt:lpstr>
      <vt:lpstr>New_Simple01</vt:lpstr>
      <vt:lpstr>MVC게시판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MVC게시판 만들기</dc:title>
  <dc:creator>505</dc:creator>
  <cp:lastModifiedBy>505</cp:lastModifiedBy>
  <cp:revision>12</cp:revision>
  <dcterms:created xsi:type="dcterms:W3CDTF">2022-07-28T09:13:50Z</dcterms:created>
  <dcterms:modified xsi:type="dcterms:W3CDTF">2022-07-28T11:20:43Z</dcterms:modified>
</cp:coreProperties>
</file>