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B07D29-CFC6-4557-9C55-FFEF66D49B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Dental-Pharma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624D36-4F09-4105-9F6E-4080A6996B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12/26/23 00:30:39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re System" id="2" name="slide2">
            <a:extLst>
              <a:ext uri="{FF2B5EF4-FFF2-40B4-BE49-F238E27FC236}">
                <a16:creationId xmlns:a16="http://schemas.microsoft.com/office/drawing/2014/main" id="{E111C73A-4FBC-4577-B210-D0B75FBCB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7" y="0"/>
            <a:ext cx="3477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2023-12-26T05:30:41Z</dcterms:created>
  <dcterms:modified xsi:type="dcterms:W3CDTF">2023-12-26T05:30:41Z</dcterms:modified>
</cp:coreProperties>
</file>