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EC7EA-997B-43B7-A07B-4F16105EC9E6}" v="8" dt="2024-12-02T01:57:4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i Ahmadie" userId="8c89851a-e415-4a92-bbe7-7c9afe74f85d" providerId="ADAL" clId="{76EEC7EA-997B-43B7-A07B-4F16105EC9E6}"/>
    <pc:docChg chg="undo custSel addSld modSld">
      <pc:chgData name="Hani Ahmadie" userId="8c89851a-e415-4a92-bbe7-7c9afe74f85d" providerId="ADAL" clId="{76EEC7EA-997B-43B7-A07B-4F16105EC9E6}" dt="2024-12-02T02:56:56.692" v="1314" actId="20577"/>
      <pc:docMkLst>
        <pc:docMk/>
      </pc:docMkLst>
      <pc:sldChg chg="addSp delSp modSp new mod setBg addAnim delAnim setClrOvrMap">
        <pc:chgData name="Hani Ahmadie" userId="8c89851a-e415-4a92-bbe7-7c9afe74f85d" providerId="ADAL" clId="{76EEC7EA-997B-43B7-A07B-4F16105EC9E6}" dt="2024-12-02T01:58:49.768" v="88" actId="14100"/>
        <pc:sldMkLst>
          <pc:docMk/>
          <pc:sldMk cId="4165270769" sldId="256"/>
        </pc:sldMkLst>
        <pc:spChg chg="mod">
          <ac:chgData name="Hani Ahmadie" userId="8c89851a-e415-4a92-bbe7-7c9afe74f85d" providerId="ADAL" clId="{76EEC7EA-997B-43B7-A07B-4F16105EC9E6}" dt="2024-12-02T01:57:15.305" v="41" actId="26606"/>
          <ac:spMkLst>
            <pc:docMk/>
            <pc:sldMk cId="4165270769" sldId="256"/>
            <ac:spMk id="2" creationId="{42C5A68A-E1E6-3204-46E1-D875DE9842D0}"/>
          </ac:spMkLst>
        </pc:spChg>
        <pc:spChg chg="mod">
          <ac:chgData name="Hani Ahmadie" userId="8c89851a-e415-4a92-bbe7-7c9afe74f85d" providerId="ADAL" clId="{76EEC7EA-997B-43B7-A07B-4F16105EC9E6}" dt="2024-12-02T01:57:30.017" v="48" actId="403"/>
          <ac:spMkLst>
            <pc:docMk/>
            <pc:sldMk cId="4165270769" sldId="256"/>
            <ac:spMk id="3" creationId="{8A108CB1-BC25-93A8-6024-98144514DB63}"/>
          </ac:spMkLst>
        </pc:spChg>
        <pc:spChg chg="add mod">
          <ac:chgData name="Hani Ahmadie" userId="8c89851a-e415-4a92-bbe7-7c9afe74f85d" providerId="ADAL" clId="{76EEC7EA-997B-43B7-A07B-4F16105EC9E6}" dt="2024-12-02T01:58:49.768" v="88" actId="14100"/>
          <ac:spMkLst>
            <pc:docMk/>
            <pc:sldMk cId="4165270769" sldId="256"/>
            <ac:spMk id="4" creationId="{6777CF3C-0814-0164-5DF1-FA7BBFB4C460}"/>
          </ac:spMkLst>
        </pc:spChg>
        <pc:spChg chg="add del">
          <ac:chgData name="Hani Ahmadie" userId="8c89851a-e415-4a92-bbe7-7c9afe74f85d" providerId="ADAL" clId="{76EEC7EA-997B-43B7-A07B-4F16105EC9E6}" dt="2024-12-02T01:57:03.201" v="28" actId="26606"/>
          <ac:spMkLst>
            <pc:docMk/>
            <pc:sldMk cId="4165270769" sldId="256"/>
            <ac:spMk id="8" creationId="{E770CA6A-B3B0-4826-A91F-B2B1F8922026}"/>
          </ac:spMkLst>
        </pc:spChg>
        <pc:spChg chg="add del">
          <ac:chgData name="Hani Ahmadie" userId="8c89851a-e415-4a92-bbe7-7c9afe74f85d" providerId="ADAL" clId="{76EEC7EA-997B-43B7-A07B-4F16105EC9E6}" dt="2024-12-02T01:57:09.166" v="32" actId="26606"/>
          <ac:spMkLst>
            <pc:docMk/>
            <pc:sldMk cId="4165270769" sldId="256"/>
            <ac:spMk id="9" creationId="{663CA5C5-89A6-4F86-B207-0DDE0C36735C}"/>
          </ac:spMkLst>
        </pc:spChg>
        <pc:spChg chg="add del">
          <ac:chgData name="Hani Ahmadie" userId="8c89851a-e415-4a92-bbe7-7c9afe74f85d" providerId="ADAL" clId="{76EEC7EA-997B-43B7-A07B-4F16105EC9E6}" dt="2024-12-02T01:57:09.166" v="32" actId="26606"/>
          <ac:spMkLst>
            <pc:docMk/>
            <pc:sldMk cId="4165270769" sldId="256"/>
            <ac:spMk id="11" creationId="{078E312C-31CE-41C9-808C-15F1C545BB1D}"/>
          </ac:spMkLst>
        </pc:spChg>
        <pc:spChg chg="add del">
          <ac:chgData name="Hani Ahmadie" userId="8c89851a-e415-4a92-bbe7-7c9afe74f85d" providerId="ADAL" clId="{76EEC7EA-997B-43B7-A07B-4F16105EC9E6}" dt="2024-12-02T01:57:09.166" v="32" actId="26606"/>
          <ac:spMkLst>
            <pc:docMk/>
            <pc:sldMk cId="4165270769" sldId="256"/>
            <ac:spMk id="14" creationId="{18A8634D-9511-46E2-8AD3-A0F12370CF75}"/>
          </ac:spMkLst>
        </pc:spChg>
        <pc:spChg chg="add del">
          <ac:chgData name="Hani Ahmadie" userId="8c89851a-e415-4a92-bbe7-7c9afe74f85d" providerId="ADAL" clId="{76EEC7EA-997B-43B7-A07B-4F16105EC9E6}" dt="2024-12-02T01:57:09.166" v="32" actId="26606"/>
          <ac:spMkLst>
            <pc:docMk/>
            <pc:sldMk cId="4165270769" sldId="256"/>
            <ac:spMk id="16" creationId="{0B4D78A0-4307-4D3E-89E9-5BD4D55227B2}"/>
          </ac:spMkLst>
        </pc:spChg>
        <pc:spChg chg="add del">
          <ac:chgData name="Hani Ahmadie" userId="8c89851a-e415-4a92-bbe7-7c9afe74f85d" providerId="ADAL" clId="{76EEC7EA-997B-43B7-A07B-4F16105EC9E6}" dt="2024-12-02T01:57:09.605" v="34" actId="26606"/>
          <ac:spMkLst>
            <pc:docMk/>
            <pc:sldMk cId="4165270769" sldId="256"/>
            <ac:spMk id="18" creationId="{9CD9ACDE-8038-488C-AB0C-5FD1A373C8CD}"/>
          </ac:spMkLst>
        </pc:spChg>
        <pc:spChg chg="add del">
          <ac:chgData name="Hani Ahmadie" userId="8c89851a-e415-4a92-bbe7-7c9afe74f85d" providerId="ADAL" clId="{76EEC7EA-997B-43B7-A07B-4F16105EC9E6}" dt="2024-12-02T01:57:09.605" v="34" actId="26606"/>
          <ac:spMkLst>
            <pc:docMk/>
            <pc:sldMk cId="4165270769" sldId="256"/>
            <ac:spMk id="19" creationId="{DA6C2449-5F66-4753-AAA3-4AD81E57A0E5}"/>
          </ac:spMkLst>
        </pc:spChg>
        <pc:spChg chg="add del">
          <ac:chgData name="Hani Ahmadie" userId="8c89851a-e415-4a92-bbe7-7c9afe74f85d" providerId="ADAL" clId="{76EEC7EA-997B-43B7-A07B-4F16105EC9E6}" dt="2024-12-02T01:57:11" v="36" actId="26606"/>
          <ac:spMkLst>
            <pc:docMk/>
            <pc:sldMk cId="4165270769" sldId="256"/>
            <ac:spMk id="22" creationId="{E770CA6A-B3B0-4826-A91F-B2B1F8922026}"/>
          </ac:spMkLst>
        </pc:spChg>
        <pc:spChg chg="add del">
          <ac:chgData name="Hani Ahmadie" userId="8c89851a-e415-4a92-bbe7-7c9afe74f85d" providerId="ADAL" clId="{76EEC7EA-997B-43B7-A07B-4F16105EC9E6}" dt="2024-12-02T01:57:15.294" v="40" actId="26606"/>
          <ac:spMkLst>
            <pc:docMk/>
            <pc:sldMk cId="4165270769" sldId="256"/>
            <ac:spMk id="28" creationId="{E770CA6A-B3B0-4826-A91F-B2B1F8922026}"/>
          </ac:spMkLst>
        </pc:spChg>
        <pc:picChg chg="add del">
          <ac:chgData name="Hani Ahmadie" userId="8c89851a-e415-4a92-bbe7-7c9afe74f85d" providerId="ADAL" clId="{76EEC7EA-997B-43B7-A07B-4F16105EC9E6}" dt="2024-12-02T01:57:02.467" v="26" actId="26606"/>
          <ac:picMkLst>
            <pc:docMk/>
            <pc:sldMk cId="4165270769" sldId="256"/>
            <ac:picMk id="5" creationId="{42EC0919-2BFD-CC9A-0682-ACB417B5C631}"/>
          </ac:picMkLst>
        </pc:picChg>
        <pc:picChg chg="add del">
          <ac:chgData name="Hani Ahmadie" userId="8c89851a-e415-4a92-bbe7-7c9afe74f85d" providerId="ADAL" clId="{76EEC7EA-997B-43B7-A07B-4F16105EC9E6}" dt="2024-12-02T01:57:07.904" v="30" actId="26606"/>
          <ac:picMkLst>
            <pc:docMk/>
            <pc:sldMk cId="4165270769" sldId="256"/>
            <ac:picMk id="7" creationId="{CCB467D2-0A70-364D-ADB3-6A9A34C494CB}"/>
          </ac:picMkLst>
        </pc:picChg>
        <pc:picChg chg="add del">
          <ac:chgData name="Hani Ahmadie" userId="8c89851a-e415-4a92-bbe7-7c9afe74f85d" providerId="ADAL" clId="{76EEC7EA-997B-43B7-A07B-4F16105EC9E6}" dt="2024-12-02T01:57:03.201" v="28" actId="26606"/>
          <ac:picMkLst>
            <pc:docMk/>
            <pc:sldMk cId="4165270769" sldId="256"/>
            <ac:picMk id="12" creationId="{25128BB7-D1A3-4F7F-98A3-10B5DCE17448}"/>
          </ac:picMkLst>
        </pc:picChg>
        <pc:picChg chg="add del">
          <ac:chgData name="Hani Ahmadie" userId="8c89851a-e415-4a92-bbe7-7c9afe74f85d" providerId="ADAL" clId="{76EEC7EA-997B-43B7-A07B-4F16105EC9E6}" dt="2024-12-02T01:57:09.166" v="32" actId="26606"/>
          <ac:picMkLst>
            <pc:docMk/>
            <pc:sldMk cId="4165270769" sldId="256"/>
            <ac:picMk id="13" creationId="{30B8816E-1E44-9D40-5E4A-83ED4349AF37}"/>
          </ac:picMkLst>
        </pc:picChg>
        <pc:picChg chg="add del">
          <ac:chgData name="Hani Ahmadie" userId="8c89851a-e415-4a92-bbe7-7c9afe74f85d" providerId="ADAL" clId="{76EEC7EA-997B-43B7-A07B-4F16105EC9E6}" dt="2024-12-02T01:57:09.605" v="34" actId="26606"/>
          <ac:picMkLst>
            <pc:docMk/>
            <pc:sldMk cId="4165270769" sldId="256"/>
            <ac:picMk id="20" creationId="{CD0D7273-5B64-4961-B265-440B9FB9E6E5}"/>
          </ac:picMkLst>
        </pc:picChg>
        <pc:picChg chg="add del">
          <ac:chgData name="Hani Ahmadie" userId="8c89851a-e415-4a92-bbe7-7c9afe74f85d" providerId="ADAL" clId="{76EEC7EA-997B-43B7-A07B-4F16105EC9E6}" dt="2024-12-02T01:57:11" v="36" actId="26606"/>
          <ac:picMkLst>
            <pc:docMk/>
            <pc:sldMk cId="4165270769" sldId="256"/>
            <ac:picMk id="23" creationId="{FDB47024-63DA-46E1-9182-136173A3FCDE}"/>
          </ac:picMkLst>
        </pc:picChg>
        <pc:picChg chg="add del">
          <ac:chgData name="Hani Ahmadie" userId="8c89851a-e415-4a92-bbe7-7c9afe74f85d" providerId="ADAL" clId="{76EEC7EA-997B-43B7-A07B-4F16105EC9E6}" dt="2024-12-02T01:57:12.959" v="38" actId="26606"/>
          <ac:picMkLst>
            <pc:docMk/>
            <pc:sldMk cId="4165270769" sldId="256"/>
            <ac:picMk id="26" creationId="{CCB467D2-0A70-364D-ADB3-6A9A34C494CB}"/>
          </ac:picMkLst>
        </pc:picChg>
        <pc:picChg chg="add del">
          <ac:chgData name="Hani Ahmadie" userId="8c89851a-e415-4a92-bbe7-7c9afe74f85d" providerId="ADAL" clId="{76EEC7EA-997B-43B7-A07B-4F16105EC9E6}" dt="2024-12-02T01:57:15.294" v="40" actId="26606"/>
          <ac:picMkLst>
            <pc:docMk/>
            <pc:sldMk cId="4165270769" sldId="256"/>
            <ac:picMk id="30" creationId="{25128BB7-D1A3-4F7F-98A3-10B5DCE17448}"/>
          </ac:picMkLst>
        </pc:picChg>
        <pc:picChg chg="add">
          <ac:chgData name="Hani Ahmadie" userId="8c89851a-e415-4a92-bbe7-7c9afe74f85d" providerId="ADAL" clId="{76EEC7EA-997B-43B7-A07B-4F16105EC9E6}" dt="2024-12-02T01:57:15.305" v="41" actId="26606"/>
          <ac:picMkLst>
            <pc:docMk/>
            <pc:sldMk cId="4165270769" sldId="256"/>
            <ac:picMk id="32" creationId="{42EC0919-2BFD-CC9A-0682-ACB417B5C631}"/>
          </ac:picMkLst>
        </pc:picChg>
        <pc:cxnChg chg="add del">
          <ac:chgData name="Hani Ahmadie" userId="8c89851a-e415-4a92-bbe7-7c9afe74f85d" providerId="ADAL" clId="{76EEC7EA-997B-43B7-A07B-4F16105EC9E6}" dt="2024-12-02T01:57:03.201" v="28" actId="26606"/>
          <ac:cxnSpMkLst>
            <pc:docMk/>
            <pc:sldMk cId="4165270769" sldId="256"/>
            <ac:cxnSpMk id="10" creationId="{6FE641DB-A503-41DE-ACA6-36B41C6C2BE9}"/>
          </ac:cxnSpMkLst>
        </pc:cxnChg>
        <pc:cxnChg chg="add del">
          <ac:chgData name="Hani Ahmadie" userId="8c89851a-e415-4a92-bbe7-7c9afe74f85d" providerId="ADAL" clId="{76EEC7EA-997B-43B7-A07B-4F16105EC9E6}" dt="2024-12-02T01:57:11" v="36" actId="26606"/>
          <ac:cxnSpMkLst>
            <pc:docMk/>
            <pc:sldMk cId="4165270769" sldId="256"/>
            <ac:cxnSpMk id="24" creationId="{6FE641DB-A503-41DE-ACA6-36B41C6C2BE9}"/>
          </ac:cxnSpMkLst>
        </pc:cxnChg>
        <pc:cxnChg chg="add del">
          <ac:chgData name="Hani Ahmadie" userId="8c89851a-e415-4a92-bbe7-7c9afe74f85d" providerId="ADAL" clId="{76EEC7EA-997B-43B7-A07B-4F16105EC9E6}" dt="2024-12-02T01:57:15.294" v="40" actId="26606"/>
          <ac:cxnSpMkLst>
            <pc:docMk/>
            <pc:sldMk cId="4165270769" sldId="256"/>
            <ac:cxnSpMk id="29" creationId="{6FE641DB-A503-41DE-ACA6-36B41C6C2BE9}"/>
          </ac:cxnSpMkLst>
        </pc:cxnChg>
      </pc:sldChg>
      <pc:sldChg chg="modSp new mod">
        <pc:chgData name="Hani Ahmadie" userId="8c89851a-e415-4a92-bbe7-7c9afe74f85d" providerId="ADAL" clId="{76EEC7EA-997B-43B7-A07B-4F16105EC9E6}" dt="2024-12-02T02:02:33.733" v="320" actId="20577"/>
        <pc:sldMkLst>
          <pc:docMk/>
          <pc:sldMk cId="2731637946" sldId="257"/>
        </pc:sldMkLst>
        <pc:spChg chg="mod">
          <ac:chgData name="Hani Ahmadie" userId="8c89851a-e415-4a92-bbe7-7c9afe74f85d" providerId="ADAL" clId="{76EEC7EA-997B-43B7-A07B-4F16105EC9E6}" dt="2024-12-02T02:00:06.122" v="114" actId="313"/>
          <ac:spMkLst>
            <pc:docMk/>
            <pc:sldMk cId="2731637946" sldId="257"/>
            <ac:spMk id="2" creationId="{45BB153C-CB3F-B4E9-7D29-CB63E22D66B9}"/>
          </ac:spMkLst>
        </pc:spChg>
        <pc:spChg chg="mod">
          <ac:chgData name="Hani Ahmadie" userId="8c89851a-e415-4a92-bbe7-7c9afe74f85d" providerId="ADAL" clId="{76EEC7EA-997B-43B7-A07B-4F16105EC9E6}" dt="2024-12-02T02:02:33.733" v="320" actId="20577"/>
          <ac:spMkLst>
            <pc:docMk/>
            <pc:sldMk cId="2731637946" sldId="257"/>
            <ac:spMk id="3" creationId="{04527874-F533-4EE2-9686-747E38E9FCB7}"/>
          </ac:spMkLst>
        </pc:spChg>
      </pc:sldChg>
      <pc:sldChg chg="modSp new mod">
        <pc:chgData name="Hani Ahmadie" userId="8c89851a-e415-4a92-bbe7-7c9afe74f85d" providerId="ADAL" clId="{76EEC7EA-997B-43B7-A07B-4F16105EC9E6}" dt="2024-12-02T02:11:03.214" v="463" actId="20577"/>
        <pc:sldMkLst>
          <pc:docMk/>
          <pc:sldMk cId="3786674414" sldId="258"/>
        </pc:sldMkLst>
        <pc:spChg chg="mod">
          <ac:chgData name="Hani Ahmadie" userId="8c89851a-e415-4a92-bbe7-7c9afe74f85d" providerId="ADAL" clId="{76EEC7EA-997B-43B7-A07B-4F16105EC9E6}" dt="2024-12-02T02:09:37.020" v="341"/>
          <ac:spMkLst>
            <pc:docMk/>
            <pc:sldMk cId="3786674414" sldId="258"/>
            <ac:spMk id="2" creationId="{FBD1EDEB-0CCA-4D57-EA37-B72D0D3B729C}"/>
          </ac:spMkLst>
        </pc:spChg>
        <pc:spChg chg="mod">
          <ac:chgData name="Hani Ahmadie" userId="8c89851a-e415-4a92-bbe7-7c9afe74f85d" providerId="ADAL" clId="{76EEC7EA-997B-43B7-A07B-4F16105EC9E6}" dt="2024-12-02T02:11:03.214" v="463" actId="20577"/>
          <ac:spMkLst>
            <pc:docMk/>
            <pc:sldMk cId="3786674414" sldId="258"/>
            <ac:spMk id="3" creationId="{92A38C68-C4B0-0C00-B28A-13F454BAA6A6}"/>
          </ac:spMkLst>
        </pc:spChg>
      </pc:sldChg>
      <pc:sldChg chg="modSp new mod">
        <pc:chgData name="Hani Ahmadie" userId="8c89851a-e415-4a92-bbe7-7c9afe74f85d" providerId="ADAL" clId="{76EEC7EA-997B-43B7-A07B-4F16105EC9E6}" dt="2024-12-02T02:15:09.713" v="764" actId="21"/>
        <pc:sldMkLst>
          <pc:docMk/>
          <pc:sldMk cId="2917981143" sldId="259"/>
        </pc:sldMkLst>
        <pc:spChg chg="mod">
          <ac:chgData name="Hani Ahmadie" userId="8c89851a-e415-4a92-bbe7-7c9afe74f85d" providerId="ADAL" clId="{76EEC7EA-997B-43B7-A07B-4F16105EC9E6}" dt="2024-12-02T02:12:24.614" v="490" actId="20577"/>
          <ac:spMkLst>
            <pc:docMk/>
            <pc:sldMk cId="2917981143" sldId="259"/>
            <ac:spMk id="2" creationId="{D7308922-B93A-482E-894A-B737C4133942}"/>
          </ac:spMkLst>
        </pc:spChg>
        <pc:spChg chg="mod">
          <ac:chgData name="Hani Ahmadie" userId="8c89851a-e415-4a92-bbe7-7c9afe74f85d" providerId="ADAL" clId="{76EEC7EA-997B-43B7-A07B-4F16105EC9E6}" dt="2024-12-02T02:15:09.713" v="764" actId="21"/>
          <ac:spMkLst>
            <pc:docMk/>
            <pc:sldMk cId="2917981143" sldId="259"/>
            <ac:spMk id="3" creationId="{579E2ADF-0A46-9A4C-69DF-B86135805964}"/>
          </ac:spMkLst>
        </pc:spChg>
      </pc:sldChg>
      <pc:sldChg chg="modSp new mod">
        <pc:chgData name="Hani Ahmadie" userId="8c89851a-e415-4a92-bbe7-7c9afe74f85d" providerId="ADAL" clId="{76EEC7EA-997B-43B7-A07B-4F16105EC9E6}" dt="2024-12-02T02:25:45.303" v="1131" actId="20577"/>
        <pc:sldMkLst>
          <pc:docMk/>
          <pc:sldMk cId="1268604288" sldId="260"/>
        </pc:sldMkLst>
        <pc:spChg chg="mod">
          <ac:chgData name="Hani Ahmadie" userId="8c89851a-e415-4a92-bbe7-7c9afe74f85d" providerId="ADAL" clId="{76EEC7EA-997B-43B7-A07B-4F16105EC9E6}" dt="2024-12-02T02:13:43.764" v="615" actId="20577"/>
          <ac:spMkLst>
            <pc:docMk/>
            <pc:sldMk cId="1268604288" sldId="260"/>
            <ac:spMk id="2" creationId="{398766C1-C3D4-DB29-C3BD-4F36AAEF1615}"/>
          </ac:spMkLst>
        </pc:spChg>
        <pc:spChg chg="mod">
          <ac:chgData name="Hani Ahmadie" userId="8c89851a-e415-4a92-bbe7-7c9afe74f85d" providerId="ADAL" clId="{76EEC7EA-997B-43B7-A07B-4F16105EC9E6}" dt="2024-12-02T02:25:45.303" v="1131" actId="20577"/>
          <ac:spMkLst>
            <pc:docMk/>
            <pc:sldMk cId="1268604288" sldId="260"/>
            <ac:spMk id="3" creationId="{D8E82E1E-153D-6A96-500B-BBBE2EE7FF18}"/>
          </ac:spMkLst>
        </pc:spChg>
      </pc:sldChg>
      <pc:sldChg chg="addSp delSp modSp new mod">
        <pc:chgData name="Hani Ahmadie" userId="8c89851a-e415-4a92-bbe7-7c9afe74f85d" providerId="ADAL" clId="{76EEC7EA-997B-43B7-A07B-4F16105EC9E6}" dt="2024-12-02T02:18:26.274" v="995" actId="20577"/>
        <pc:sldMkLst>
          <pc:docMk/>
          <pc:sldMk cId="852676295" sldId="261"/>
        </pc:sldMkLst>
        <pc:spChg chg="mod">
          <ac:chgData name="Hani Ahmadie" userId="8c89851a-e415-4a92-bbe7-7c9afe74f85d" providerId="ADAL" clId="{76EEC7EA-997B-43B7-A07B-4F16105EC9E6}" dt="2024-12-02T02:15:27.051" v="774" actId="20577"/>
          <ac:spMkLst>
            <pc:docMk/>
            <pc:sldMk cId="852676295" sldId="261"/>
            <ac:spMk id="2" creationId="{91123634-E5FE-E57A-4411-304D0A02C4D9}"/>
          </ac:spMkLst>
        </pc:spChg>
        <pc:spChg chg="mod">
          <ac:chgData name="Hani Ahmadie" userId="8c89851a-e415-4a92-bbe7-7c9afe74f85d" providerId="ADAL" clId="{76EEC7EA-997B-43B7-A07B-4F16105EC9E6}" dt="2024-12-02T02:18:26.274" v="995" actId="20577"/>
          <ac:spMkLst>
            <pc:docMk/>
            <pc:sldMk cId="852676295" sldId="261"/>
            <ac:spMk id="3" creationId="{B4C95B52-6E13-4A52-D4C6-8E6C2F1395D6}"/>
          </ac:spMkLst>
        </pc:spChg>
        <pc:spChg chg="add del">
          <ac:chgData name="Hani Ahmadie" userId="8c89851a-e415-4a92-bbe7-7c9afe74f85d" providerId="ADAL" clId="{76EEC7EA-997B-43B7-A07B-4F16105EC9E6}" dt="2024-12-02T02:17:21.114" v="791" actId="478"/>
          <ac:spMkLst>
            <pc:docMk/>
            <pc:sldMk cId="852676295" sldId="261"/>
            <ac:spMk id="5" creationId="{1129F575-36DA-891E-D8EC-4E09FD8080FD}"/>
          </ac:spMkLst>
        </pc:spChg>
      </pc:sldChg>
      <pc:sldChg chg="addSp delSp modSp new mod">
        <pc:chgData name="Hani Ahmadie" userId="8c89851a-e415-4a92-bbe7-7c9afe74f85d" providerId="ADAL" clId="{76EEC7EA-997B-43B7-A07B-4F16105EC9E6}" dt="2024-12-02T02:23:04.352" v="1041" actId="20577"/>
        <pc:sldMkLst>
          <pc:docMk/>
          <pc:sldMk cId="829725007" sldId="262"/>
        </pc:sldMkLst>
        <pc:spChg chg="mod">
          <ac:chgData name="Hani Ahmadie" userId="8c89851a-e415-4a92-bbe7-7c9afe74f85d" providerId="ADAL" clId="{76EEC7EA-997B-43B7-A07B-4F16105EC9E6}" dt="2024-12-02T02:23:04.352" v="1041" actId="20577"/>
          <ac:spMkLst>
            <pc:docMk/>
            <pc:sldMk cId="829725007" sldId="262"/>
            <ac:spMk id="2" creationId="{B510577A-EB22-40FB-8208-02FA8F62860B}"/>
          </ac:spMkLst>
        </pc:spChg>
        <pc:spChg chg="del">
          <ac:chgData name="Hani Ahmadie" userId="8c89851a-e415-4a92-bbe7-7c9afe74f85d" providerId="ADAL" clId="{76EEC7EA-997B-43B7-A07B-4F16105EC9E6}" dt="2024-12-02T02:22:28.199" v="1026" actId="478"/>
          <ac:spMkLst>
            <pc:docMk/>
            <pc:sldMk cId="829725007" sldId="262"/>
            <ac:spMk id="3" creationId="{A6717983-C32B-8F59-0B0E-CC90D99994AE}"/>
          </ac:spMkLst>
        </pc:spChg>
        <pc:picChg chg="add mod">
          <ac:chgData name="Hani Ahmadie" userId="8c89851a-e415-4a92-bbe7-7c9afe74f85d" providerId="ADAL" clId="{76EEC7EA-997B-43B7-A07B-4F16105EC9E6}" dt="2024-12-02T02:22:36.248" v="1029" actId="1076"/>
          <ac:picMkLst>
            <pc:docMk/>
            <pc:sldMk cId="829725007" sldId="262"/>
            <ac:picMk id="5" creationId="{F02DC4E5-1468-0C92-4B12-1F601FD12B1A}"/>
          </ac:picMkLst>
        </pc:picChg>
      </pc:sldChg>
      <pc:sldChg chg="addSp delSp modSp new mod">
        <pc:chgData name="Hani Ahmadie" userId="8c89851a-e415-4a92-bbe7-7c9afe74f85d" providerId="ADAL" clId="{76EEC7EA-997B-43B7-A07B-4F16105EC9E6}" dt="2024-12-02T02:30:52.932" v="1304" actId="20577"/>
        <pc:sldMkLst>
          <pc:docMk/>
          <pc:sldMk cId="837889270" sldId="263"/>
        </pc:sldMkLst>
        <pc:spChg chg="mod">
          <ac:chgData name="Hani Ahmadie" userId="8c89851a-e415-4a92-bbe7-7c9afe74f85d" providerId="ADAL" clId="{76EEC7EA-997B-43B7-A07B-4F16105EC9E6}" dt="2024-12-02T02:30:52.932" v="1304" actId="20577"/>
          <ac:spMkLst>
            <pc:docMk/>
            <pc:sldMk cId="837889270" sldId="263"/>
            <ac:spMk id="2" creationId="{1D0382D0-0A0B-75FD-458C-260DCACC175F}"/>
          </ac:spMkLst>
        </pc:spChg>
        <pc:spChg chg="del">
          <ac:chgData name="Hani Ahmadie" userId="8c89851a-e415-4a92-bbe7-7c9afe74f85d" providerId="ADAL" clId="{76EEC7EA-997B-43B7-A07B-4F16105EC9E6}" dt="2024-12-02T02:23:11.216" v="1043" actId="478"/>
          <ac:spMkLst>
            <pc:docMk/>
            <pc:sldMk cId="837889270" sldId="263"/>
            <ac:spMk id="3" creationId="{786E312B-79D8-AB82-920C-31FC45E42DD0}"/>
          </ac:spMkLst>
        </pc:spChg>
        <pc:picChg chg="add mod">
          <ac:chgData name="Hani Ahmadie" userId="8c89851a-e415-4a92-bbe7-7c9afe74f85d" providerId="ADAL" clId="{76EEC7EA-997B-43B7-A07B-4F16105EC9E6}" dt="2024-12-02T02:23:22.968" v="1048" actId="1076"/>
          <ac:picMkLst>
            <pc:docMk/>
            <pc:sldMk cId="837889270" sldId="263"/>
            <ac:picMk id="5" creationId="{7422A921-AD9F-9515-427A-05299842782B}"/>
          </ac:picMkLst>
        </pc:picChg>
      </pc:sldChg>
      <pc:sldChg chg="addSp delSp modSp new mod">
        <pc:chgData name="Hani Ahmadie" userId="8c89851a-e415-4a92-bbe7-7c9afe74f85d" providerId="ADAL" clId="{76EEC7EA-997B-43B7-A07B-4F16105EC9E6}" dt="2024-12-02T02:30:45.708" v="1286" actId="20577"/>
        <pc:sldMkLst>
          <pc:docMk/>
          <pc:sldMk cId="2215618443" sldId="264"/>
        </pc:sldMkLst>
        <pc:spChg chg="mod">
          <ac:chgData name="Hani Ahmadie" userId="8c89851a-e415-4a92-bbe7-7c9afe74f85d" providerId="ADAL" clId="{76EEC7EA-997B-43B7-A07B-4F16105EC9E6}" dt="2024-12-02T02:30:45.708" v="1286" actId="20577"/>
          <ac:spMkLst>
            <pc:docMk/>
            <pc:sldMk cId="2215618443" sldId="264"/>
            <ac:spMk id="2" creationId="{F19A4C9E-63F3-0CF3-B9F6-20C2AEE62351}"/>
          </ac:spMkLst>
        </pc:spChg>
        <pc:spChg chg="del">
          <ac:chgData name="Hani Ahmadie" userId="8c89851a-e415-4a92-bbe7-7c9afe74f85d" providerId="ADAL" clId="{76EEC7EA-997B-43B7-A07B-4F16105EC9E6}" dt="2024-12-02T02:25:07.126" v="1087" actId="478"/>
          <ac:spMkLst>
            <pc:docMk/>
            <pc:sldMk cId="2215618443" sldId="264"/>
            <ac:spMk id="3" creationId="{226141E8-CF7C-F563-1F95-57CBC1DD4809}"/>
          </ac:spMkLst>
        </pc:spChg>
        <pc:picChg chg="add mod">
          <ac:chgData name="Hani Ahmadie" userId="8c89851a-e415-4a92-bbe7-7c9afe74f85d" providerId="ADAL" clId="{76EEC7EA-997B-43B7-A07B-4F16105EC9E6}" dt="2024-12-02T02:25:12.111" v="1090" actId="14100"/>
          <ac:picMkLst>
            <pc:docMk/>
            <pc:sldMk cId="2215618443" sldId="264"/>
            <ac:picMk id="5" creationId="{484D87A9-28E1-D55F-851D-A1A1C3516278}"/>
          </ac:picMkLst>
        </pc:picChg>
      </pc:sldChg>
      <pc:sldChg chg="addSp delSp modSp new mod">
        <pc:chgData name="Hani Ahmadie" userId="8c89851a-e415-4a92-bbe7-7c9afe74f85d" providerId="ADAL" clId="{76EEC7EA-997B-43B7-A07B-4F16105EC9E6}" dt="2024-12-02T02:30:37.212" v="1269" actId="20577"/>
        <pc:sldMkLst>
          <pc:docMk/>
          <pc:sldMk cId="3291444895" sldId="265"/>
        </pc:sldMkLst>
        <pc:spChg chg="mod">
          <ac:chgData name="Hani Ahmadie" userId="8c89851a-e415-4a92-bbe7-7c9afe74f85d" providerId="ADAL" clId="{76EEC7EA-997B-43B7-A07B-4F16105EC9E6}" dt="2024-12-02T02:30:37.212" v="1269" actId="20577"/>
          <ac:spMkLst>
            <pc:docMk/>
            <pc:sldMk cId="3291444895" sldId="265"/>
            <ac:spMk id="2" creationId="{DDE7B0D3-CD9A-56C0-7D52-0E3287A456AA}"/>
          </ac:spMkLst>
        </pc:spChg>
        <pc:spChg chg="del">
          <ac:chgData name="Hani Ahmadie" userId="8c89851a-e415-4a92-bbe7-7c9afe74f85d" providerId="ADAL" clId="{76EEC7EA-997B-43B7-A07B-4F16105EC9E6}" dt="2024-12-02T02:26:58.436" v="1141" actId="22"/>
          <ac:spMkLst>
            <pc:docMk/>
            <pc:sldMk cId="3291444895" sldId="265"/>
            <ac:spMk id="3" creationId="{43AB2892-6433-F525-E024-CB49867BB26E}"/>
          </ac:spMkLst>
        </pc:spChg>
        <pc:picChg chg="add mod ord">
          <ac:chgData name="Hani Ahmadie" userId="8c89851a-e415-4a92-bbe7-7c9afe74f85d" providerId="ADAL" clId="{76EEC7EA-997B-43B7-A07B-4F16105EC9E6}" dt="2024-12-02T02:27:03.646" v="1143" actId="14100"/>
          <ac:picMkLst>
            <pc:docMk/>
            <pc:sldMk cId="3291444895" sldId="265"/>
            <ac:picMk id="5" creationId="{9668C769-CFD5-9DA7-BA07-4F30F81004D4}"/>
          </ac:picMkLst>
        </pc:picChg>
      </pc:sldChg>
      <pc:sldChg chg="addSp delSp modSp new mod">
        <pc:chgData name="Hani Ahmadie" userId="8c89851a-e415-4a92-bbe7-7c9afe74f85d" providerId="ADAL" clId="{76EEC7EA-997B-43B7-A07B-4F16105EC9E6}" dt="2024-12-02T02:30:24.619" v="1250" actId="20577"/>
        <pc:sldMkLst>
          <pc:docMk/>
          <pc:sldMk cId="3342288928" sldId="266"/>
        </pc:sldMkLst>
        <pc:spChg chg="mod">
          <ac:chgData name="Hani Ahmadie" userId="8c89851a-e415-4a92-bbe7-7c9afe74f85d" providerId="ADAL" clId="{76EEC7EA-997B-43B7-A07B-4F16105EC9E6}" dt="2024-12-02T02:30:24.619" v="1250" actId="20577"/>
          <ac:spMkLst>
            <pc:docMk/>
            <pc:sldMk cId="3342288928" sldId="266"/>
            <ac:spMk id="2" creationId="{584903E1-F319-689E-CC58-65B8B298C43B}"/>
          </ac:spMkLst>
        </pc:spChg>
        <pc:spChg chg="del">
          <ac:chgData name="Hani Ahmadie" userId="8c89851a-e415-4a92-bbe7-7c9afe74f85d" providerId="ADAL" clId="{76EEC7EA-997B-43B7-A07B-4F16105EC9E6}" dt="2024-12-02T02:28:10.021" v="1154" actId="478"/>
          <ac:spMkLst>
            <pc:docMk/>
            <pc:sldMk cId="3342288928" sldId="266"/>
            <ac:spMk id="3" creationId="{50B04BCA-D8C2-0766-E897-2B11F9E8F62D}"/>
          </ac:spMkLst>
        </pc:spChg>
        <pc:picChg chg="add mod">
          <ac:chgData name="Hani Ahmadie" userId="8c89851a-e415-4a92-bbe7-7c9afe74f85d" providerId="ADAL" clId="{76EEC7EA-997B-43B7-A07B-4F16105EC9E6}" dt="2024-12-02T02:28:15.637" v="1157" actId="14100"/>
          <ac:picMkLst>
            <pc:docMk/>
            <pc:sldMk cId="3342288928" sldId="266"/>
            <ac:picMk id="5" creationId="{C324B6FF-1717-EB5B-7937-C0A5097123E5}"/>
          </ac:picMkLst>
        </pc:picChg>
      </pc:sldChg>
      <pc:sldChg chg="addSp delSp modSp new mod">
        <pc:chgData name="Hani Ahmadie" userId="8c89851a-e415-4a92-bbe7-7c9afe74f85d" providerId="ADAL" clId="{76EEC7EA-997B-43B7-A07B-4F16105EC9E6}" dt="2024-12-02T02:30:17.461" v="1237" actId="14100"/>
        <pc:sldMkLst>
          <pc:docMk/>
          <pc:sldMk cId="2477260025" sldId="267"/>
        </pc:sldMkLst>
        <pc:spChg chg="mod">
          <ac:chgData name="Hani Ahmadie" userId="8c89851a-e415-4a92-bbe7-7c9afe74f85d" providerId="ADAL" clId="{76EEC7EA-997B-43B7-A07B-4F16105EC9E6}" dt="2024-12-02T02:30:17.461" v="1237" actId="14100"/>
          <ac:spMkLst>
            <pc:docMk/>
            <pc:sldMk cId="2477260025" sldId="267"/>
            <ac:spMk id="2" creationId="{BF9937BE-9EEF-D941-4E77-7F4045A2B5AB}"/>
          </ac:spMkLst>
        </pc:spChg>
        <pc:spChg chg="del">
          <ac:chgData name="Hani Ahmadie" userId="8c89851a-e415-4a92-bbe7-7c9afe74f85d" providerId="ADAL" clId="{76EEC7EA-997B-43B7-A07B-4F16105EC9E6}" dt="2024-12-02T02:29:07.285" v="1159" actId="478"/>
          <ac:spMkLst>
            <pc:docMk/>
            <pc:sldMk cId="2477260025" sldId="267"/>
            <ac:spMk id="3" creationId="{1595382F-508F-BFA7-7C58-1791D9CA2DF4}"/>
          </ac:spMkLst>
        </pc:spChg>
        <pc:picChg chg="add mod">
          <ac:chgData name="Hani Ahmadie" userId="8c89851a-e415-4a92-bbe7-7c9afe74f85d" providerId="ADAL" clId="{76EEC7EA-997B-43B7-A07B-4F16105EC9E6}" dt="2024-12-02T02:29:13.861" v="1162" actId="14100"/>
          <ac:picMkLst>
            <pc:docMk/>
            <pc:sldMk cId="2477260025" sldId="267"/>
            <ac:picMk id="5" creationId="{26F34F5D-BD3B-3891-013E-25C6879F38C5}"/>
          </ac:picMkLst>
        </pc:picChg>
      </pc:sldChg>
      <pc:sldChg chg="addSp delSp modSp new mod">
        <pc:chgData name="Hani Ahmadie" userId="8c89851a-e415-4a92-bbe7-7c9afe74f85d" providerId="ADAL" clId="{76EEC7EA-997B-43B7-A07B-4F16105EC9E6}" dt="2024-12-02T02:30:00.773" v="1204" actId="20577"/>
        <pc:sldMkLst>
          <pc:docMk/>
          <pc:sldMk cId="4177354783" sldId="268"/>
        </pc:sldMkLst>
        <pc:spChg chg="mod">
          <ac:chgData name="Hani Ahmadie" userId="8c89851a-e415-4a92-bbe7-7c9afe74f85d" providerId="ADAL" clId="{76EEC7EA-997B-43B7-A07B-4F16105EC9E6}" dt="2024-12-02T02:30:00.773" v="1204" actId="20577"/>
          <ac:spMkLst>
            <pc:docMk/>
            <pc:sldMk cId="4177354783" sldId="268"/>
            <ac:spMk id="2" creationId="{D6434355-7CDA-CF83-51DB-3EA8E8A6B099}"/>
          </ac:spMkLst>
        </pc:spChg>
        <pc:spChg chg="del">
          <ac:chgData name="Hani Ahmadie" userId="8c89851a-e415-4a92-bbe7-7c9afe74f85d" providerId="ADAL" clId="{76EEC7EA-997B-43B7-A07B-4F16105EC9E6}" dt="2024-12-02T02:29:46.132" v="1190" actId="478"/>
          <ac:spMkLst>
            <pc:docMk/>
            <pc:sldMk cId="4177354783" sldId="268"/>
            <ac:spMk id="3" creationId="{68BC50B3-7485-AB5C-3572-90389841DE01}"/>
          </ac:spMkLst>
        </pc:spChg>
        <pc:picChg chg="add mod">
          <ac:chgData name="Hani Ahmadie" userId="8c89851a-e415-4a92-bbe7-7c9afe74f85d" providerId="ADAL" clId="{76EEC7EA-997B-43B7-A07B-4F16105EC9E6}" dt="2024-12-02T02:29:53.293" v="1193" actId="14100"/>
          <ac:picMkLst>
            <pc:docMk/>
            <pc:sldMk cId="4177354783" sldId="268"/>
            <ac:picMk id="5" creationId="{D5621172-9DF2-B06D-42F6-42D99C33B0ED}"/>
          </ac:picMkLst>
        </pc:picChg>
      </pc:sldChg>
      <pc:sldChg chg="modSp new mod">
        <pc:chgData name="Hani Ahmadie" userId="8c89851a-e415-4a92-bbe7-7c9afe74f85d" providerId="ADAL" clId="{76EEC7EA-997B-43B7-A07B-4F16105EC9E6}" dt="2024-12-02T02:56:56.692" v="1314" actId="20577"/>
        <pc:sldMkLst>
          <pc:docMk/>
          <pc:sldMk cId="2331578557" sldId="269"/>
        </pc:sldMkLst>
        <pc:spChg chg="mod">
          <ac:chgData name="Hani Ahmadie" userId="8c89851a-e415-4a92-bbe7-7c9afe74f85d" providerId="ADAL" clId="{76EEC7EA-997B-43B7-A07B-4F16105EC9E6}" dt="2024-12-02T02:56:56.692" v="1314" actId="20577"/>
          <ac:spMkLst>
            <pc:docMk/>
            <pc:sldMk cId="2331578557" sldId="269"/>
            <ac:spMk id="2" creationId="{3F5E52E1-CC90-1480-703D-8CBB736F60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975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8FF9-09E2-4D25-A53E-1272AC81126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21A6-4B71-4C58-B36A-5855665D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Boxes On Rack In Warehouse">
            <a:extLst>
              <a:ext uri="{FF2B5EF4-FFF2-40B4-BE49-F238E27FC236}">
                <a16:creationId xmlns:a16="http://schemas.microsoft.com/office/drawing/2014/main" id="{42EC0919-2BFD-CC9A-0682-ACB417B5C6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349" b="11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A68A-E1E6-3204-46E1-D875DE98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78118"/>
            <a:ext cx="9448800" cy="2361117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Inventory Restocking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08CB1-BC25-93A8-6024-98144514D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sz="4000" dirty="0"/>
              <a:t>By Hani Ahmadie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7CF3C-0814-0164-5DF1-FA7BBFB4C460}"/>
              </a:ext>
            </a:extLst>
          </p:cNvPr>
          <p:cNvSpPr txBox="1"/>
          <p:nvPr/>
        </p:nvSpPr>
        <p:spPr>
          <a:xfrm>
            <a:off x="8695765" y="6398185"/>
            <a:ext cx="349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41652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B0D3-CD9A-56C0-7D52-0E3287A4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3 – purchase items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8C769-CFD5-9DA7-BA07-4F30F810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44" y="2057400"/>
            <a:ext cx="5856770" cy="4072285"/>
          </a:xfrm>
        </p:spPr>
      </p:pic>
    </p:spTree>
    <p:extLst>
      <p:ext uri="{BB962C8B-B14F-4D97-AF65-F5344CB8AC3E}">
        <p14:creationId xmlns:p14="http://schemas.microsoft.com/office/powerpoint/2010/main" val="32914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03E1-F319-689E-CC58-65B8B298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4 – Use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4B6FF-1717-EB5B-7937-C0A50971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13" y="1799265"/>
            <a:ext cx="7077745" cy="42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8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37BE-9EEF-D941-4E77-7F4045A2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097" y="764373"/>
            <a:ext cx="9968103" cy="1293028"/>
          </a:xfrm>
        </p:spPr>
        <p:txBody>
          <a:bodyPr/>
          <a:lstStyle/>
          <a:p>
            <a:r>
              <a:rPr lang="en-US" dirty="0"/>
              <a:t>Choice 5 – generate restocking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34F5D-BD3B-3891-013E-25C6879F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97" y="2290603"/>
            <a:ext cx="4838973" cy="40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4355-7CDA-CF83-51DB-3EA8E8A6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6 - exit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21172-9DF2-B06D-42F6-42D99C33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07" y="2057401"/>
            <a:ext cx="7173379" cy="40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E1-CC90-1480-703D-8CBB736F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C610-F3C6-47BE-33FD-9594CAB2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153C-CB3F-B4E9-7D29-CB63E22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7874-F533-4EE2-9686-747E38E9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Inventory in hospitals is used for patients. The hospital needs to make sure they have the proper amount of inventory on the shelf to treat the patients.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it is important to manage inventory properly.</a:t>
            </a:r>
          </a:p>
          <a:p>
            <a:pPr marL="514350" indent="-514350">
              <a:buAutoNum type="arabicParenR"/>
            </a:pPr>
            <a:r>
              <a:rPr lang="en-US" sz="2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Ensure they have the right amount of inventory</a:t>
            </a:r>
          </a:p>
          <a:p>
            <a:pPr marL="514350" indent="-514350">
              <a:buAutoNum type="arabicParenR"/>
            </a:pPr>
            <a:r>
              <a:rPr lang="en-US" sz="2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Not overstock and hold their money on the shelves </a:t>
            </a:r>
          </a:p>
          <a:p>
            <a:pPr marL="514350" indent="-514350">
              <a:buAutoNum type="arabicParenR"/>
            </a:pPr>
            <a:r>
              <a:rPr lang="en-US" sz="2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Not overstock and risk inventory expiring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EDEB-0CCA-4D57-EA37-B72D0D3B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8C68-C4B0-0C00-B28A-13F454BA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6000"/>
              </a:lnSpc>
              <a:buFont typeface="+mj-lt"/>
              <a:buAutoNum type="arabicParenR"/>
            </a:pPr>
            <a:r>
              <a:rPr lang="en-US" sz="40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Provide a list of the inventory and restocking levels</a:t>
            </a:r>
          </a:p>
          <a:p>
            <a:pPr marL="342900" marR="0" lvl="0" indent="-342900">
              <a:lnSpc>
                <a:spcPct val="116000"/>
              </a:lnSpc>
              <a:buFont typeface="+mj-lt"/>
              <a:buAutoNum type="arabicParenR"/>
            </a:pPr>
            <a:r>
              <a:rPr lang="en-US" sz="40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Always provide the inventory in stock after purchase and use</a:t>
            </a:r>
          </a:p>
          <a:p>
            <a:pPr marL="342900" marR="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40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Provide a list of items to be restocked</a:t>
            </a:r>
          </a:p>
        </p:txBody>
      </p:sp>
    </p:spTree>
    <p:extLst>
      <p:ext uri="{BB962C8B-B14F-4D97-AF65-F5344CB8AC3E}">
        <p14:creationId xmlns:p14="http://schemas.microsoft.com/office/powerpoint/2010/main" val="378667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8922-B93A-482E-894A-B737C413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2ADF-0A46-9A4C-69DF-B8613580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   User will enter the items, initial quantity and reorder level</a:t>
            </a:r>
          </a:p>
          <a:p>
            <a:pPr marL="0" marR="0" indent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   User will enter quantity purchased</a:t>
            </a:r>
          </a:p>
          <a:p>
            <a:pPr marL="457200" marR="0" indent="-457200">
              <a:lnSpc>
                <a:spcPct val="116000"/>
              </a:lnSpc>
              <a:spcAft>
                <a:spcPts val="800"/>
              </a:spcAft>
              <a:buAutoNum type="arabicParenR" startAt="3"/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 will enter the quantity used</a:t>
            </a:r>
          </a:p>
        </p:txBody>
      </p:sp>
    </p:spTree>
    <p:extLst>
      <p:ext uri="{BB962C8B-B14F-4D97-AF65-F5344CB8AC3E}">
        <p14:creationId xmlns:p14="http://schemas.microsoft.com/office/powerpoint/2010/main" val="291798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66C1-C3D4-DB29-C3BD-4F36AAEF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2E1E-153D-6A96-500B-BBBE2EE7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Processing</a:t>
            </a: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	Data Storage: Inventory, Inventory levels and restocking levels are stored in a text file</a:t>
            </a: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	Recording usage: Usage will update the amount for items in inventory</a:t>
            </a:r>
          </a:p>
          <a:p>
            <a:pPr marL="0" marR="0" indent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Note: Quantities cannot be less than 0</a:t>
            </a:r>
          </a:p>
          <a:p>
            <a:pPr marL="0" marR="0">
              <a:lnSpc>
                <a:spcPct val="116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3)	Threshold checking compares current stock to threshold for restocking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0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3634-E5FE-E57A-4411-304D0A02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5B52-6E13-4A52-D4C6-8E6C2F13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  The list of items in inventory when read from a text file</a:t>
            </a:r>
          </a:p>
          <a:p>
            <a:pPr marL="457200" marR="0" indent="-457200">
              <a:lnSpc>
                <a:spcPct val="116000"/>
              </a:lnSpc>
              <a:spcAft>
                <a:spcPts val="800"/>
              </a:spcAft>
              <a:buAutoNum type="arabicParenR" startAt="2"/>
            </a:pPr>
            <a:r>
              <a:rPr lang="en-US" sz="24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balance of each item when quantity is purchase or used</a:t>
            </a:r>
          </a:p>
          <a:p>
            <a:pPr marL="457200" marR="0" indent="-457200">
              <a:lnSpc>
                <a:spcPct val="116000"/>
              </a:lnSpc>
              <a:spcAft>
                <a:spcPts val="800"/>
              </a:spcAft>
              <a:buAutoNum type="arabicParenR" startAt="2"/>
            </a:pPr>
            <a:r>
              <a:rPr lang="en-US" sz="2400" dirty="0"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list of items required to be restocked</a:t>
            </a:r>
            <a:endParaRPr lang="en-US" sz="2400" dirty="0">
              <a:effectLst/>
              <a:latin typeface="Aptos" panose="020B00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577A-EB22-40FB-8208-02FA8F62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 - Main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4E5-1468-0C92-4B12-1F601FD1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9" y="2369841"/>
            <a:ext cx="4217142" cy="31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2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82D0-0A0B-75FD-458C-260DCACC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1 – list inventory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A921-AD9F-9515-427A-05299842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5" y="2318658"/>
            <a:ext cx="4599844" cy="40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8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4C9E-63F3-0CF3-B9F6-20C2AEE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2 – add new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D87A9-28E1-D55F-851D-A1A1C351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57" y="2057401"/>
            <a:ext cx="7051114" cy="45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84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</TotalTime>
  <Words>259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Century Gothic</vt:lpstr>
      <vt:lpstr>Vapor Trail</vt:lpstr>
      <vt:lpstr>Inventory Restocking System</vt:lpstr>
      <vt:lpstr>Introduction</vt:lpstr>
      <vt:lpstr>The System will</vt:lpstr>
      <vt:lpstr>INPUT</vt:lpstr>
      <vt:lpstr>Processing</vt:lpstr>
      <vt:lpstr>OUTPUT</vt:lpstr>
      <vt:lpstr>Program  - Main Menu</vt:lpstr>
      <vt:lpstr>CHOICE 1 – list inventory</vt:lpstr>
      <vt:lpstr>Choice 2 – add new items</vt:lpstr>
      <vt:lpstr>Choice 3 – purchase items</vt:lpstr>
      <vt:lpstr>Choice 4 – Use items</vt:lpstr>
      <vt:lpstr>Choice 5 – generate restocking list</vt:lpstr>
      <vt:lpstr>Choice 6 - exit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Ahmadie</dc:creator>
  <cp:lastModifiedBy>Hani Ahmadie</cp:lastModifiedBy>
  <cp:revision>1</cp:revision>
  <dcterms:created xsi:type="dcterms:W3CDTF">2024-12-02T01:51:36Z</dcterms:created>
  <dcterms:modified xsi:type="dcterms:W3CDTF">2024-12-02T02:57:04Z</dcterms:modified>
</cp:coreProperties>
</file>