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E1B-2F4E-44FC-8F0A-6F3AC0C8AC97}" type="datetimeFigureOut">
              <a:rPr lang="en-US" smtClean="0"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5B0-518D-4BB3-865E-14122DDC2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E1B-2F4E-44FC-8F0A-6F3AC0C8AC97}" type="datetimeFigureOut">
              <a:rPr lang="en-US" smtClean="0"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5B0-518D-4BB3-865E-14122DDC2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E1B-2F4E-44FC-8F0A-6F3AC0C8AC97}" type="datetimeFigureOut">
              <a:rPr lang="en-US" smtClean="0"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5B0-518D-4BB3-865E-14122DDC2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E1B-2F4E-44FC-8F0A-6F3AC0C8AC97}" type="datetimeFigureOut">
              <a:rPr lang="en-US" smtClean="0"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5B0-518D-4BB3-865E-14122DDC2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E1B-2F4E-44FC-8F0A-6F3AC0C8AC97}" type="datetimeFigureOut">
              <a:rPr lang="en-US" smtClean="0"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5B0-518D-4BB3-865E-14122DDC2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E1B-2F4E-44FC-8F0A-6F3AC0C8AC97}" type="datetimeFigureOut">
              <a:rPr lang="en-US" smtClean="0"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5B0-518D-4BB3-865E-14122DDC2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E1B-2F4E-44FC-8F0A-6F3AC0C8AC97}" type="datetimeFigureOut">
              <a:rPr lang="en-US" smtClean="0"/>
              <a:t>10/5/2010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5B0-518D-4BB3-865E-14122DDC2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E1B-2F4E-44FC-8F0A-6F3AC0C8AC97}" type="datetimeFigureOut">
              <a:rPr lang="en-US" smtClean="0"/>
              <a:t>10/5/2010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5B0-518D-4BB3-865E-14122DDC2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E1B-2F4E-44FC-8F0A-6F3AC0C8AC97}" type="datetimeFigureOut">
              <a:rPr lang="en-US" smtClean="0"/>
              <a:t>10/5/2010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5B0-518D-4BB3-865E-14122DDC2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E1B-2F4E-44FC-8F0A-6F3AC0C8AC97}" type="datetimeFigureOut">
              <a:rPr lang="en-US" smtClean="0"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5B0-518D-4BB3-865E-14122DDC2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FE1B-2F4E-44FC-8F0A-6F3AC0C8AC97}" type="datetimeFigureOut">
              <a:rPr lang="en-US" smtClean="0"/>
              <a:t>10/5/2010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F5B0-518D-4BB3-865E-14122DDC2C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FE1B-2F4E-44FC-8F0A-6F3AC0C8AC97}" type="datetimeFigureOut">
              <a:rPr lang="en-US" smtClean="0"/>
              <a:t>10/5/2010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F5B0-518D-4BB3-865E-14122DDC2C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3011056"/>
            <a:ext cx="1600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u="sng" dirty="0"/>
              <a:t>25bacc13fa9a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3200" y="1905000"/>
            <a:ext cx="20574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Node1</a:t>
            </a:r>
          </a:p>
          <a:p>
            <a:pPr algn="ctr"/>
            <a:r>
              <a:rPr lang="en-US" sz="1400" u="sng" dirty="0" smtClean="0"/>
              <a:t>Id: 207f4a43e8</a:t>
            </a:r>
          </a:p>
          <a:p>
            <a:pPr algn="ctr"/>
            <a:r>
              <a:rPr lang="en-US" sz="1400" u="sng" dirty="0" err="1" smtClean="0"/>
              <a:t>Ip</a:t>
            </a:r>
            <a:r>
              <a:rPr lang="en-US" sz="1400" u="sng" dirty="0" smtClean="0"/>
              <a:t>: 10.185.119.254</a:t>
            </a:r>
          </a:p>
          <a:p>
            <a:pPr algn="ctr"/>
            <a:r>
              <a:rPr lang="en-US" sz="1400" u="sng" dirty="0" smtClean="0"/>
              <a:t>Spec: 3.6.3, </a:t>
            </a:r>
            <a:r>
              <a:rPr lang="en-US" sz="1400" u="sng" dirty="0"/>
              <a:t>Linux i686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3200" y="2971800"/>
            <a:ext cx="20574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Node2</a:t>
            </a:r>
          </a:p>
          <a:p>
            <a:pPr algn="ctr"/>
            <a:r>
              <a:rPr lang="en-US" sz="1400" u="sng" dirty="0" smtClean="0"/>
              <a:t>7b7dd903f3</a:t>
            </a:r>
          </a:p>
          <a:p>
            <a:pPr algn="ctr"/>
            <a:r>
              <a:rPr lang="en-US" sz="1400" u="sng" dirty="0" err="1" smtClean="0"/>
              <a:t>Ip</a:t>
            </a:r>
            <a:r>
              <a:rPr lang="en-US" sz="1400" u="sng" dirty="0" smtClean="0"/>
              <a:t>: 128.69.10.158</a:t>
            </a:r>
          </a:p>
          <a:p>
            <a:pPr algn="ctr"/>
            <a:r>
              <a:rPr lang="en-US" sz="1400" u="sng" dirty="0" smtClean="0"/>
              <a:t>Spec: 3.5.9, Windows6.1</a:t>
            </a:r>
            <a:endParaRPr lang="en-US" sz="1400" u="sng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2743200" y="4038600"/>
            <a:ext cx="20574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Node3</a:t>
            </a:r>
          </a:p>
          <a:p>
            <a:pPr algn="ctr"/>
            <a:r>
              <a:rPr lang="en-US" sz="1400" u="sng" dirty="0" smtClean="0"/>
              <a:t>809a32b769</a:t>
            </a:r>
          </a:p>
          <a:p>
            <a:pPr algn="ctr"/>
            <a:r>
              <a:rPr lang="en-US" sz="1400" u="sng" dirty="0" smtClean="0"/>
              <a:t>169.185.0.120</a:t>
            </a:r>
          </a:p>
          <a:p>
            <a:pPr algn="ctr"/>
            <a:r>
              <a:rPr lang="en-US" sz="1400" u="sng" dirty="0" smtClean="0"/>
              <a:t>Spec: 3.7.4,Linux x86_64</a:t>
            </a:r>
            <a:endParaRPr lang="en-US" sz="1400" u="sng" dirty="0"/>
          </a:p>
        </p:txBody>
      </p:sp>
      <p:cxnSp>
        <p:nvCxnSpPr>
          <p:cNvPr id="11" name="Shape 10"/>
          <p:cNvCxnSpPr>
            <a:stCxn id="4" idx="0"/>
            <a:endCxn id="5" idx="1"/>
          </p:cNvCxnSpPr>
          <p:nvPr/>
        </p:nvCxnSpPr>
        <p:spPr>
          <a:xfrm rot="5400000" flipH="1" flipV="1">
            <a:off x="1637722" y="1905578"/>
            <a:ext cx="648856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 flipV="1">
            <a:off x="1981200" y="3429000"/>
            <a:ext cx="762000" cy="1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4" idx="2"/>
            <a:endCxn id="7" idx="1"/>
          </p:cNvCxnSpPr>
          <p:nvPr/>
        </p:nvCxnSpPr>
        <p:spPr>
          <a:xfrm rot="16200000" flipH="1">
            <a:off x="1638878" y="3391478"/>
            <a:ext cx="646544" cy="1562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334000" y="1905000"/>
          <a:ext cx="18288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Start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End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2.10.10-15:20:56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2.10.10-16:02:42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3.10.10-23:01:32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4.10.10-02:16:36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5334000" y="4038600"/>
          <a:ext cx="18288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Start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End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2.10.10-15:20:56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2.10.10-16:02:42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3.10.10-23:01:32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4.10.10-02:16:36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5334000" y="2971800"/>
          <a:ext cx="18288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Start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End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15.9.10-20:45:55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15.9.10-21:12:12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3.10.10-23:01:32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4.10.10-02:16:36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Arrow Connector 55"/>
          <p:cNvCxnSpPr>
            <a:stCxn id="5" idx="3"/>
          </p:cNvCxnSpPr>
          <p:nvPr/>
        </p:nvCxnSpPr>
        <p:spPr>
          <a:xfrm>
            <a:off x="4800600" y="2362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3"/>
          </p:cNvCxnSpPr>
          <p:nvPr/>
        </p:nvCxnSpPr>
        <p:spPr>
          <a:xfrm>
            <a:off x="4800600" y="3429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3"/>
          </p:cNvCxnSpPr>
          <p:nvPr/>
        </p:nvCxnSpPr>
        <p:spPr>
          <a:xfrm>
            <a:off x="4800600" y="4495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56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hayoub</dc:creator>
  <cp:lastModifiedBy>hayoub</cp:lastModifiedBy>
  <cp:revision>21</cp:revision>
  <dcterms:created xsi:type="dcterms:W3CDTF">2010-10-05T12:17:15Z</dcterms:created>
  <dcterms:modified xsi:type="dcterms:W3CDTF">2010-10-05T14:00:34Z</dcterms:modified>
</cp:coreProperties>
</file>