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1" d="100"/>
          <a:sy n="81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58BEC24-69C2-473F-8199-9F5864C931C1}" type="datetimeFigureOut">
              <a:rPr lang="he-IL" smtClean="0"/>
              <a:pPr/>
              <a:t>כ"ח/אלול/תשס"ט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2F90796-AB2D-4892-B894-6DAEF4DF0EE5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90796-AB2D-4892-B894-6DAEF4DF0EE5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90796-AB2D-4892-B894-6DAEF4DF0EE5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90796-AB2D-4892-B894-6DAEF4DF0EE5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90796-AB2D-4892-B894-6DAEF4DF0EE5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90796-AB2D-4892-B894-6DAEF4DF0EE5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3093-9EEC-4FDB-8EDA-817F7BE2BAF1}" type="datetimeFigureOut">
              <a:rPr lang="he-IL" smtClean="0"/>
              <a:pPr/>
              <a:t>כ"ח/אלול/תשס"ט</a:t>
            </a:fld>
            <a:endParaRPr lang="he-IL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3D2D-CACA-4FAC-B832-C24A8402687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3093-9EEC-4FDB-8EDA-817F7BE2BAF1}" type="datetimeFigureOut">
              <a:rPr lang="he-IL" smtClean="0"/>
              <a:pPr/>
              <a:t>כ"ח/אלול/תשס"ט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3D2D-CACA-4FAC-B832-C24A8402687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3093-9EEC-4FDB-8EDA-817F7BE2BAF1}" type="datetimeFigureOut">
              <a:rPr lang="he-IL" smtClean="0"/>
              <a:pPr/>
              <a:t>כ"ח/אלול/תשס"ט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3D2D-CACA-4FAC-B832-C24A8402687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3093-9EEC-4FDB-8EDA-817F7BE2BAF1}" type="datetimeFigureOut">
              <a:rPr lang="he-IL" smtClean="0"/>
              <a:pPr/>
              <a:t>כ"ח/אלול/תשס"ט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3D2D-CACA-4FAC-B832-C24A8402687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3093-9EEC-4FDB-8EDA-817F7BE2BAF1}" type="datetimeFigureOut">
              <a:rPr lang="he-IL" smtClean="0"/>
              <a:pPr/>
              <a:t>כ"ח/אלול/תשס"ט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3D2D-CACA-4FAC-B832-C24A8402687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3093-9EEC-4FDB-8EDA-817F7BE2BAF1}" type="datetimeFigureOut">
              <a:rPr lang="he-IL" smtClean="0"/>
              <a:pPr/>
              <a:t>כ"ח/אלול/תשס"ט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3D2D-CACA-4FAC-B832-C24A8402687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3093-9EEC-4FDB-8EDA-817F7BE2BAF1}" type="datetimeFigureOut">
              <a:rPr lang="he-IL" smtClean="0"/>
              <a:pPr/>
              <a:t>כ"ח/אלול/תשס"ט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3D2D-CACA-4FAC-B832-C24A8402687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3093-9EEC-4FDB-8EDA-817F7BE2BAF1}" type="datetimeFigureOut">
              <a:rPr lang="he-IL" smtClean="0"/>
              <a:pPr/>
              <a:t>כ"ח/אלול/תשס"ט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3D2D-CACA-4FAC-B832-C24A8402687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3093-9EEC-4FDB-8EDA-817F7BE2BAF1}" type="datetimeFigureOut">
              <a:rPr lang="he-IL" smtClean="0"/>
              <a:pPr/>
              <a:t>כ"ח/אלול/תשס"ט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3D2D-CACA-4FAC-B832-C24A8402687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3093-9EEC-4FDB-8EDA-817F7BE2BAF1}" type="datetimeFigureOut">
              <a:rPr lang="he-IL" smtClean="0"/>
              <a:pPr/>
              <a:t>כ"ח/אלול/תשס"ט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3D2D-CACA-4FAC-B832-C24A8402687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3093-9EEC-4FDB-8EDA-817F7BE2BAF1}" type="datetimeFigureOut">
              <a:rPr lang="he-IL" smtClean="0"/>
              <a:pPr/>
              <a:t>כ"ח/אלול/תשס"ט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7623D2D-CACA-4FAC-B832-C24A84026876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AE3093-9EEC-4FDB-8EDA-817F7BE2BAF1}" type="datetimeFigureOut">
              <a:rPr lang="he-IL" smtClean="0"/>
              <a:pPr/>
              <a:t>כ"ח/אלול/תשס"ט</a:t>
            </a:fld>
            <a:endParaRPr lang="he-IL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623D2D-CACA-4FAC-B832-C24A84026876}" type="slidenum">
              <a:rPr lang="he-IL" smtClean="0"/>
              <a:pPr/>
              <a:t>‹#›</a:t>
            </a:fld>
            <a:endParaRPr lang="he-IL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Intro. To Robotics</a:t>
            </a:r>
            <a:br>
              <a:rPr lang="en-US" dirty="0" smtClean="0"/>
            </a:br>
            <a:r>
              <a:rPr lang="en-US" dirty="0" smtClean="0"/>
              <a:t> 236927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05200"/>
            <a:ext cx="7854696" cy="29718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err="1" smtClean="0"/>
              <a:t>Nemala</a:t>
            </a:r>
            <a:r>
              <a:rPr lang="en-US" sz="3000" b="1" dirty="0"/>
              <a:t> </a:t>
            </a:r>
            <a:r>
              <a:rPr lang="en-US" sz="3000" b="1" dirty="0" smtClean="0"/>
              <a:t>project</a:t>
            </a:r>
            <a:endParaRPr lang="ar-JO" sz="3000" b="1" dirty="0" smtClean="0"/>
          </a:p>
          <a:p>
            <a:pPr algn="ctr"/>
            <a:endParaRPr lang="ar-JO" dirty="0" smtClean="0"/>
          </a:p>
          <a:p>
            <a:pPr algn="ctr"/>
            <a:r>
              <a:rPr lang="en-US" dirty="0" smtClean="0"/>
              <a:t>Daniel Aranki</a:t>
            </a:r>
          </a:p>
          <a:p>
            <a:pPr algn="ctr"/>
            <a:r>
              <a:rPr lang="en-US" dirty="0" smtClean="0"/>
              <a:t>Hani Ayoub</a:t>
            </a:r>
            <a:endParaRPr lang="he-IL" dirty="0" smtClean="0"/>
          </a:p>
          <a:p>
            <a:pPr algn="ctr"/>
            <a:endParaRPr lang="he-IL" dirty="0" smtClean="0"/>
          </a:p>
          <a:p>
            <a:pPr algn="ctr"/>
            <a:r>
              <a:rPr lang="en-US" sz="2000" dirty="0" smtClean="0"/>
              <a:t>September 2009</a:t>
            </a:r>
            <a:endParaRPr lang="he-IL" sz="2000" dirty="0"/>
          </a:p>
        </p:txBody>
      </p:sp>
      <p:pic>
        <p:nvPicPr>
          <p:cNvPr id="22530" name="Picture 2" descr="http://www.clker.com/cliparts/d/c/f/f/1197148252935147843SRD_green_beetle_3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014728"/>
            <a:ext cx="3669323" cy="2862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Main idea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Map data-type</a:t>
            </a:r>
          </a:p>
          <a:p>
            <a:pPr lvl="1" algn="l" rtl="0"/>
            <a:r>
              <a:rPr lang="en-US" dirty="0" smtClean="0"/>
              <a:t>Cell decomposition.</a:t>
            </a:r>
          </a:p>
          <a:p>
            <a:pPr lvl="1" algn="l" rtl="0"/>
            <a:r>
              <a:rPr lang="en-US" dirty="0" smtClean="0"/>
              <a:t>Finds the path.</a:t>
            </a:r>
          </a:p>
          <a:p>
            <a:pPr lvl="1" algn="l" rtl="0"/>
            <a:r>
              <a:rPr lang="en-US" dirty="0" smtClean="0"/>
              <a:t>Choose between two curve options when needed</a:t>
            </a:r>
          </a:p>
          <a:p>
            <a:pPr lvl="2" algn="l" rtl="0"/>
            <a:r>
              <a:rPr lang="en-US" dirty="0" smtClean="0"/>
              <a:t>First comparison: farthest from closest obstacle</a:t>
            </a:r>
          </a:p>
          <a:p>
            <a:pPr lvl="2" algn="l" rtl="0"/>
            <a:r>
              <a:rPr lang="en-US" dirty="0" smtClean="0"/>
              <a:t>Second comparison: starts with same orientation as current robot orientation</a:t>
            </a:r>
          </a:p>
          <a:p>
            <a:pPr lvl="1" algn="l" rtl="0"/>
            <a:r>
              <a:rPr lang="en-US" dirty="0" smtClean="0"/>
              <a:t>Two types of paths (used for Bug Mode)</a:t>
            </a:r>
          </a:p>
          <a:p>
            <a:pPr lvl="2" algn="l" rtl="0"/>
            <a:r>
              <a:rPr lang="en-US" dirty="0" smtClean="0"/>
              <a:t>Red: exhausted path</a:t>
            </a:r>
          </a:p>
          <a:p>
            <a:pPr lvl="2" algn="l" rtl="0"/>
            <a:r>
              <a:rPr lang="en-US" dirty="0" smtClean="0"/>
              <a:t>Green:  the 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 (cont.)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Bug Mode</a:t>
            </a:r>
          </a:p>
          <a:p>
            <a:pPr lvl="1" algn="l" rtl="0"/>
            <a:r>
              <a:rPr lang="en-US" dirty="0" smtClean="0"/>
              <a:t>Based on Bug 2</a:t>
            </a:r>
          </a:p>
          <a:p>
            <a:pPr lvl="1" algn="l" rtl="0">
              <a:buNone/>
            </a:pPr>
            <a:r>
              <a:rPr lang="en-US" dirty="0" smtClean="0"/>
              <a:t>Try:</a:t>
            </a:r>
          </a:p>
          <a:p>
            <a:pPr lvl="1" algn="l" rtl="0"/>
            <a:r>
              <a:rPr lang="en-US" dirty="0" smtClean="0"/>
              <a:t>First bypass chance</a:t>
            </a:r>
          </a:p>
          <a:p>
            <a:pPr lvl="2" algn="l" rtl="0"/>
            <a:r>
              <a:rPr lang="en-US" dirty="0" smtClean="0"/>
              <a:t>Choose between left\right hand side bypass</a:t>
            </a:r>
          </a:p>
          <a:p>
            <a:pPr lvl="2" algn="l" rtl="0"/>
            <a:r>
              <a:rPr lang="en-US" dirty="0" smtClean="0"/>
              <a:t>Drive forward until no obstacle seen from relevant side sonar</a:t>
            </a:r>
          </a:p>
          <a:p>
            <a:pPr lvl="1" algn="l" rtl="0">
              <a:buNone/>
            </a:pPr>
            <a:r>
              <a:rPr lang="en-US" dirty="0" smtClean="0"/>
              <a:t>If no orthogonal green path found:</a:t>
            </a:r>
          </a:p>
          <a:p>
            <a:pPr lvl="1" algn="l" rtl="0"/>
            <a:r>
              <a:rPr lang="en-US" dirty="0" smtClean="0"/>
              <a:t>Second bypass chance</a:t>
            </a:r>
          </a:p>
          <a:p>
            <a:pPr lvl="2" algn="l" rtl="0"/>
            <a:r>
              <a:rPr lang="en-US" dirty="0" smtClean="0"/>
              <a:t>Keep driving forward till the robot meets the obstacle’s end</a:t>
            </a:r>
          </a:p>
          <a:p>
            <a:pPr lvl="2" algn="l" rtl="0">
              <a:buNone/>
            </a:pPr>
            <a:r>
              <a:rPr lang="en-US" dirty="0" smtClean="0"/>
              <a:t>	(Then, orthogonal green path is guaranteed)</a:t>
            </a:r>
          </a:p>
          <a:p>
            <a:pPr lvl="1" algn="l" rtl="0"/>
            <a:endParaRPr lang="en-US" dirty="0" smtClean="0"/>
          </a:p>
          <a:p>
            <a:pPr lvl="2" algn="l" rtl="0"/>
            <a:endParaRPr lang="en-US" dirty="0" smtClean="0"/>
          </a:p>
          <a:p>
            <a:endParaRPr lang="en-US" dirty="0" smtClean="0"/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 (cont.)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Goal</a:t>
            </a:r>
          </a:p>
          <a:p>
            <a:pPr lvl="1" algn="l" rtl="0"/>
            <a:r>
              <a:rPr lang="en-US" dirty="0" smtClean="0"/>
              <a:t>Navigate with minimal turns</a:t>
            </a:r>
          </a:p>
          <a:p>
            <a:pPr lvl="1" algn="l" rtl="0"/>
            <a:endParaRPr lang="en-US" dirty="0" smtClean="0"/>
          </a:p>
          <a:p>
            <a:pPr algn="l" rtl="0"/>
            <a:r>
              <a:rPr lang="en-US" dirty="0" smtClean="0"/>
              <a:t>Tuning</a:t>
            </a:r>
            <a:endParaRPr lang="en-US" dirty="0" smtClean="0"/>
          </a:p>
          <a:p>
            <a:pPr lvl="1" algn="l" rtl="0"/>
            <a:r>
              <a:rPr lang="en-US" dirty="0" smtClean="0"/>
              <a:t>First tuning</a:t>
            </a:r>
          </a:p>
          <a:p>
            <a:pPr lvl="1" algn="l" rtl="0"/>
            <a:r>
              <a:rPr lang="en-US" dirty="0" smtClean="0"/>
              <a:t>Final tuning</a:t>
            </a:r>
          </a:p>
          <a:p>
            <a:pPr lvl="1" algn="l" rtl="0"/>
            <a:endParaRPr lang="en-US" dirty="0" smtClean="0"/>
          </a:p>
          <a:p>
            <a:pPr algn="l" rtl="0"/>
            <a:r>
              <a:rPr lang="en-US" dirty="0" smtClean="0"/>
              <a:t>Calibration</a:t>
            </a:r>
          </a:p>
          <a:p>
            <a:pPr lvl="1" algn="l" rtl="0"/>
            <a:r>
              <a:rPr lang="en-US" dirty="0" smtClean="0"/>
              <a:t>Find global drift (Value and Direction)</a:t>
            </a:r>
          </a:p>
          <a:p>
            <a:pPr lvl="1" algn="l" rtl="0"/>
            <a:r>
              <a:rPr lang="en-US" dirty="0" smtClean="0"/>
              <a:t>Helps driving forward and turning</a:t>
            </a:r>
          </a:p>
          <a:p>
            <a:pPr lvl="2" algn="l" rtl="0"/>
            <a:endParaRPr lang="he-IL" dirty="0" smtClean="0"/>
          </a:p>
          <a:p>
            <a:pPr algn="l" rtl="0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Difficulties and drawbacks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Slow Sonar’s response</a:t>
            </a:r>
          </a:p>
          <a:p>
            <a:pPr lvl="1" algn="l" rtl="0"/>
            <a:r>
              <a:rPr lang="en-US" dirty="0" smtClean="0"/>
              <a:t>This disables us to continuously read sonar while driving</a:t>
            </a:r>
          </a:p>
          <a:p>
            <a:pPr algn="l" rtl="0"/>
            <a:r>
              <a:rPr lang="en-US" dirty="0" smtClean="0"/>
              <a:t>Inaccurate Sonar’s readings</a:t>
            </a:r>
          </a:p>
          <a:p>
            <a:pPr lvl="1" algn="l" rtl="0"/>
            <a:r>
              <a:rPr lang="en-US" dirty="0" smtClean="0"/>
              <a:t>Deal with situation where sonar constantly read completely wrong distance</a:t>
            </a:r>
          </a:p>
          <a:p>
            <a:pPr lvl="2" algn="l" rtl="0"/>
            <a:r>
              <a:rPr lang="en-US" dirty="0" smtClean="0"/>
              <a:t>Particle Filter does NOT help in this case</a:t>
            </a:r>
          </a:p>
          <a:p>
            <a:pPr algn="l" rtl="0"/>
            <a:r>
              <a:rPr lang="en-US" dirty="0" smtClean="0"/>
              <a:t>Sonar’s dynamic range is not promising in terms of lower bound (~20 cm)</a:t>
            </a:r>
          </a:p>
          <a:p>
            <a:pPr algn="l" rtl="0"/>
            <a:r>
              <a:rPr lang="en-US" dirty="0" smtClean="0"/>
              <a:t>The fact that only one robot is good for 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90</TotalTime>
  <Words>214</Words>
  <Application>Microsoft Office PowerPoint</Application>
  <PresentationFormat>On-screen Show (4:3)</PresentationFormat>
  <Paragraphs>54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Intro. To Robotics  236927</vt:lpstr>
      <vt:lpstr>Main idea</vt:lpstr>
      <vt:lpstr>Main idea (cont.)</vt:lpstr>
      <vt:lpstr>Main idea (cont.)</vt:lpstr>
      <vt:lpstr>Difficulties and drawbacks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Robotics - 236927</dc:title>
  <dc:creator>Aranki, Daniel</dc:creator>
  <cp:lastModifiedBy>Aranki, Daniel</cp:lastModifiedBy>
  <cp:revision>18</cp:revision>
  <dcterms:created xsi:type="dcterms:W3CDTF">2009-09-16T16:19:52Z</dcterms:created>
  <dcterms:modified xsi:type="dcterms:W3CDTF">2009-09-17T07:04:51Z</dcterms:modified>
</cp:coreProperties>
</file>