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8BEC24-69C2-473F-8199-9F5864C931C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2F90796-AB2D-4892-B894-6DAEF4DF0EE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90796-AB2D-4892-B894-6DAEF4DF0EE5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AE3093-9EEC-4FDB-8EDA-817F7BE2BAF1}" type="datetimeFigureOut">
              <a:rPr lang="he-IL" smtClean="0"/>
              <a:pPr/>
              <a:t>כ"ח/אלול/תשס"ט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23D2D-CACA-4FAC-B832-C24A84026876}" type="slidenum">
              <a:rPr lang="he-IL" smtClean="0"/>
              <a:pPr/>
              <a:t>‹#›</a:t>
            </a:fld>
            <a:endParaRPr lang="he-I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Intro. To </a:t>
            </a:r>
            <a:r>
              <a:rPr lang="en-US" dirty="0" smtClean="0"/>
              <a:t>Robotics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236927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7854696" cy="29718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 smtClean="0"/>
              <a:t>Nemala</a:t>
            </a:r>
            <a:r>
              <a:rPr lang="en-US" sz="3000" b="1" dirty="0"/>
              <a:t> </a:t>
            </a:r>
            <a:r>
              <a:rPr lang="en-US" sz="3000" b="1" dirty="0" smtClean="0"/>
              <a:t>project</a:t>
            </a:r>
            <a:endParaRPr lang="ar-JO" sz="3000" b="1" dirty="0" smtClean="0"/>
          </a:p>
          <a:p>
            <a:pPr algn="ctr"/>
            <a:endParaRPr lang="ar-JO" dirty="0" smtClean="0"/>
          </a:p>
          <a:p>
            <a:pPr algn="ctr"/>
            <a:r>
              <a:rPr lang="en-US" dirty="0" smtClean="0"/>
              <a:t>Daniel Aranki</a:t>
            </a:r>
          </a:p>
          <a:p>
            <a:pPr algn="ctr"/>
            <a:r>
              <a:rPr lang="en-US" dirty="0" smtClean="0"/>
              <a:t>Hani Ayoub</a:t>
            </a:r>
            <a:endParaRPr lang="he-IL" dirty="0" smtClean="0"/>
          </a:p>
          <a:p>
            <a:pPr algn="ctr"/>
            <a:endParaRPr lang="he-IL" dirty="0" smtClean="0"/>
          </a:p>
          <a:p>
            <a:pPr algn="ctr"/>
            <a:r>
              <a:rPr lang="en-US" sz="2000" dirty="0" smtClean="0"/>
              <a:t>S</a:t>
            </a:r>
            <a:r>
              <a:rPr lang="en-US" sz="2000" dirty="0" smtClean="0"/>
              <a:t>eptember 2009</a:t>
            </a:r>
            <a:endParaRPr lang="he-IL" sz="2000" dirty="0"/>
          </a:p>
        </p:txBody>
      </p:sp>
      <p:pic>
        <p:nvPicPr>
          <p:cNvPr id="22530" name="Picture 2" descr="http://www.clker.com/cliparts/d/c/f/f/1197148252935147843SRD_green_beetle_3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014728"/>
            <a:ext cx="3669323" cy="2862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Main idea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Map data-type</a:t>
            </a:r>
          </a:p>
          <a:p>
            <a:pPr lvl="1" algn="l" rtl="0"/>
            <a:r>
              <a:rPr lang="en-US" dirty="0" smtClean="0"/>
              <a:t>Cell decomposition.</a:t>
            </a:r>
          </a:p>
          <a:p>
            <a:pPr lvl="1" algn="l" rtl="0"/>
            <a:r>
              <a:rPr lang="en-US" dirty="0" smtClean="0"/>
              <a:t>Finds </a:t>
            </a:r>
            <a:r>
              <a:rPr lang="en-US" dirty="0" smtClean="0"/>
              <a:t>the path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Choose between two curve options when needed</a:t>
            </a:r>
          </a:p>
          <a:p>
            <a:pPr lvl="2" algn="l" rtl="0"/>
            <a:r>
              <a:rPr lang="en-US" dirty="0" smtClean="0"/>
              <a:t>First comparison: farthest from closest obstacle</a:t>
            </a:r>
          </a:p>
          <a:p>
            <a:pPr lvl="2" algn="l" rtl="0"/>
            <a:r>
              <a:rPr lang="en-US" dirty="0" smtClean="0"/>
              <a:t>Second comparison: starts with same orientation as current robot orientation</a:t>
            </a:r>
            <a:endParaRPr lang="en-US" dirty="0" smtClean="0"/>
          </a:p>
          <a:p>
            <a:pPr lvl="1" algn="l" rtl="0"/>
            <a:r>
              <a:rPr lang="en-US" dirty="0" smtClean="0"/>
              <a:t>Two </a:t>
            </a:r>
            <a:r>
              <a:rPr lang="en-US" dirty="0" smtClean="0"/>
              <a:t>types of </a:t>
            </a:r>
            <a:r>
              <a:rPr lang="en-US" dirty="0" smtClean="0"/>
              <a:t>paths (used for Bug Mode)</a:t>
            </a:r>
          </a:p>
          <a:p>
            <a:pPr lvl="2" algn="l" rtl="0"/>
            <a:r>
              <a:rPr lang="en-US" dirty="0" smtClean="0"/>
              <a:t>Red: exhausted path</a:t>
            </a:r>
          </a:p>
          <a:p>
            <a:pPr lvl="2" algn="l" rtl="0"/>
            <a:r>
              <a:rPr lang="en-US" dirty="0" smtClean="0"/>
              <a:t>Green:  the rest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idea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Bug </a:t>
            </a:r>
            <a:r>
              <a:rPr lang="en-US" dirty="0" smtClean="0"/>
              <a:t>Mode</a:t>
            </a:r>
          </a:p>
          <a:p>
            <a:pPr lvl="1" algn="l" rtl="0"/>
            <a:r>
              <a:rPr lang="en-US" dirty="0" smtClean="0"/>
              <a:t>Based on Bug 2</a:t>
            </a:r>
          </a:p>
          <a:p>
            <a:pPr lvl="1" algn="l" rtl="0">
              <a:buNone/>
            </a:pPr>
            <a:r>
              <a:rPr lang="en-US" dirty="0" smtClean="0"/>
              <a:t>Try:</a:t>
            </a:r>
          </a:p>
          <a:p>
            <a:pPr lvl="1" algn="l" rtl="0"/>
            <a:r>
              <a:rPr lang="en-US" dirty="0" smtClean="0"/>
              <a:t>First bypass chance</a:t>
            </a:r>
          </a:p>
          <a:p>
            <a:pPr lvl="2" algn="l" rtl="0"/>
            <a:r>
              <a:rPr lang="en-US" dirty="0" smtClean="0"/>
              <a:t>Choose between left\right hand side bypass</a:t>
            </a:r>
          </a:p>
          <a:p>
            <a:pPr lvl="2" algn="l" rtl="0"/>
            <a:r>
              <a:rPr lang="en-US" dirty="0" smtClean="0"/>
              <a:t>Drive forward until no obstacle seen from relevant side sonar</a:t>
            </a:r>
          </a:p>
          <a:p>
            <a:pPr lvl="1" algn="l" rtl="0">
              <a:buNone/>
            </a:pPr>
            <a:r>
              <a:rPr lang="en-US" dirty="0" smtClean="0"/>
              <a:t>If no orthogonal green path found:</a:t>
            </a:r>
          </a:p>
          <a:p>
            <a:pPr lvl="1" algn="l" rtl="0"/>
            <a:r>
              <a:rPr lang="en-US" dirty="0" smtClean="0"/>
              <a:t>Second bypass chance</a:t>
            </a:r>
          </a:p>
          <a:p>
            <a:pPr lvl="2" algn="l" rtl="0"/>
            <a:r>
              <a:rPr lang="en-US" dirty="0" smtClean="0"/>
              <a:t>Keep driving forward till the robot meets the obstacle’s end</a:t>
            </a:r>
          </a:p>
          <a:p>
            <a:pPr lvl="2" algn="l" rtl="0">
              <a:buNone/>
            </a:pPr>
            <a:r>
              <a:rPr lang="en-US" dirty="0" smtClean="0"/>
              <a:t>	</a:t>
            </a:r>
            <a:r>
              <a:rPr lang="en-US" dirty="0" smtClean="0"/>
              <a:t>(Then, orthogonal green path is guaranteed)</a:t>
            </a:r>
          </a:p>
          <a:p>
            <a:pPr lvl="1" algn="l" rtl="0"/>
            <a:endParaRPr lang="en-US" dirty="0" smtClean="0"/>
          </a:p>
          <a:p>
            <a:pPr lvl="2" algn="l" rtl="0"/>
            <a:endParaRPr lang="en-US" dirty="0" smtClean="0"/>
          </a:p>
          <a:p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Tuning</a:t>
            </a:r>
          </a:p>
          <a:p>
            <a:pPr lvl="1" algn="l" rtl="0"/>
            <a:r>
              <a:rPr lang="en-US" dirty="0" smtClean="0"/>
              <a:t>First tuning</a:t>
            </a:r>
          </a:p>
          <a:p>
            <a:pPr lvl="1" algn="l" rtl="0"/>
            <a:r>
              <a:rPr lang="en-US" dirty="0" smtClean="0"/>
              <a:t>Final tuning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Calibration</a:t>
            </a:r>
          </a:p>
          <a:p>
            <a:pPr lvl="1" algn="l" rtl="0"/>
            <a:r>
              <a:rPr lang="en-US" dirty="0" smtClean="0"/>
              <a:t>Find global drift (Value and Direction)</a:t>
            </a:r>
          </a:p>
          <a:p>
            <a:pPr lvl="1" algn="l" rtl="0"/>
            <a:r>
              <a:rPr lang="en-US" dirty="0" smtClean="0"/>
              <a:t>Helps driving forward and turning</a:t>
            </a:r>
          </a:p>
          <a:p>
            <a:pPr lvl="2" algn="l" rtl="0"/>
            <a:endParaRPr lang="he-IL" dirty="0" smtClean="0"/>
          </a:p>
          <a:p>
            <a:pPr algn="l" rtl="0"/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Difficulties and drawbacks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Slow Sonar</a:t>
            </a:r>
            <a:r>
              <a:rPr lang="en-US" dirty="0" smtClean="0"/>
              <a:t>’s response</a:t>
            </a:r>
          </a:p>
          <a:p>
            <a:pPr lvl="1" algn="l" rtl="0"/>
            <a:r>
              <a:rPr lang="en-US" dirty="0" smtClean="0"/>
              <a:t>This disables us to continuously read sonar while driving</a:t>
            </a:r>
            <a:endParaRPr lang="en-US" dirty="0" smtClean="0"/>
          </a:p>
          <a:p>
            <a:pPr algn="l" rtl="0"/>
            <a:r>
              <a:rPr lang="en-US" dirty="0" smtClean="0"/>
              <a:t>Inaccurate Sonar’s readings</a:t>
            </a:r>
          </a:p>
          <a:p>
            <a:pPr lvl="1" algn="l" rtl="0"/>
            <a:r>
              <a:rPr lang="en-US" dirty="0" smtClean="0"/>
              <a:t>Deal with situation where sonar </a:t>
            </a:r>
            <a:r>
              <a:rPr lang="en-US" dirty="0" smtClean="0"/>
              <a:t>constantly </a:t>
            </a:r>
            <a:r>
              <a:rPr lang="en-US" dirty="0" smtClean="0"/>
              <a:t>read completely wrong distance</a:t>
            </a:r>
          </a:p>
          <a:p>
            <a:pPr lvl="2" algn="l" rtl="0"/>
            <a:r>
              <a:rPr lang="en-US" dirty="0" smtClean="0"/>
              <a:t>Particle Filter does NOT help in this case</a:t>
            </a:r>
            <a:endParaRPr lang="en-US" dirty="0" smtClean="0"/>
          </a:p>
          <a:p>
            <a:pPr algn="l" rtl="0"/>
            <a:r>
              <a:rPr lang="en-US" dirty="0" smtClean="0"/>
              <a:t>Sonar’s dynamic range is not promising in terms of lower bound (~20 cm)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 smtClean="0"/>
              <a:t>fact that only one robot is good for all.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209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Intro. To Robotics  236927</vt:lpstr>
      <vt:lpstr>Main idea</vt:lpstr>
      <vt:lpstr>Main idea (cont.)</vt:lpstr>
      <vt:lpstr>Main idea (cont.)</vt:lpstr>
      <vt:lpstr>Difficulties and drawbacks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Robotics - 236927</dc:title>
  <dc:creator>Aranki, Daniel</dc:creator>
  <cp:lastModifiedBy>Aranki, Daniel</cp:lastModifiedBy>
  <cp:revision>17</cp:revision>
  <dcterms:created xsi:type="dcterms:W3CDTF">2009-09-16T16:19:52Z</dcterms:created>
  <dcterms:modified xsi:type="dcterms:W3CDTF">2009-09-16T22:29:53Z</dcterms:modified>
</cp:coreProperties>
</file>