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2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803A-14F3-4A4D-A921-457BB7BDD391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1914-6C4F-4A08-88FF-3243C2200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Fájlmegosztó portál</a:t>
            </a:r>
          </a:p>
          <a:p>
            <a:r>
              <a:rPr lang="hu-HU" dirty="0" smtClean="0"/>
              <a:t>Feltöltés/letöltés</a:t>
            </a:r>
          </a:p>
          <a:p>
            <a:r>
              <a:rPr lang="hu-HU" dirty="0" smtClean="0"/>
              <a:t>Megosztás (Olvasás/Írás/Törlés)</a:t>
            </a:r>
          </a:p>
          <a:p>
            <a:r>
              <a:rPr lang="hu-HU" dirty="0" smtClean="0"/>
              <a:t>Jegyzetek készítése</a:t>
            </a:r>
          </a:p>
          <a:p>
            <a:r>
              <a:rPr lang="hu-HU" dirty="0" smtClean="0"/>
              <a:t>Felhasználói logok</a:t>
            </a:r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3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Frontend: Angular2, TypeScript</a:t>
            </a:r>
          </a:p>
          <a:p>
            <a:r>
              <a:rPr lang="hu-HU" dirty="0" smtClean="0"/>
              <a:t>Backend: Python, SQLite</a:t>
            </a:r>
          </a:p>
          <a:p>
            <a:r>
              <a:rPr lang="hu-HU" dirty="0" smtClean="0"/>
              <a:t>Eszköz: Raspberry PI 3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Külső könyvtárak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Flask</a:t>
            </a:r>
          </a:p>
          <a:p>
            <a:r>
              <a:rPr lang="hu-HU" dirty="0" smtClean="0"/>
              <a:t>SQLAlchemy</a:t>
            </a:r>
          </a:p>
          <a:p>
            <a:r>
              <a:rPr lang="hu-HU" dirty="0" smtClean="0"/>
              <a:t>Passlib</a:t>
            </a:r>
          </a:p>
          <a:p>
            <a:r>
              <a:rPr lang="hu-HU" dirty="0" smtClean="0"/>
              <a:t>Pyjwt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9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SQLite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5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 kezelés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Fájlok elérése adatbázisban</a:t>
            </a:r>
          </a:p>
          <a:p>
            <a:r>
              <a:rPr lang="hu-HU" dirty="0" smtClean="0"/>
              <a:t>Pontos hierarchia leképezése</a:t>
            </a:r>
          </a:p>
          <a:p>
            <a:r>
              <a:rPr lang="hu-HU" dirty="0" smtClean="0"/>
              <a:t>Törlés 14 nappal később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7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Fel/letöltés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 és letöltés is darabokban</a:t>
            </a:r>
          </a:p>
          <a:p>
            <a:r>
              <a:rPr lang="hu-HU" dirty="0" smtClean="0"/>
              <a:t>Max limit felhasználóknak</a:t>
            </a:r>
          </a:p>
          <a:p>
            <a:r>
              <a:rPr lang="hu-HU" dirty="0" smtClean="0"/>
              <a:t>Max 1gb fájlméret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6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Login</a:t>
            </a:r>
          </a:p>
          <a:p>
            <a:r>
              <a:rPr lang="hu-HU" dirty="0" smtClean="0"/>
              <a:t>Regisztráció</a:t>
            </a:r>
          </a:p>
          <a:p>
            <a:r>
              <a:rPr lang="hu-HU" dirty="0" smtClean="0"/>
              <a:t>Aktiválás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Folytatás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Mérések</a:t>
            </a:r>
          </a:p>
          <a:p>
            <a:r>
              <a:rPr lang="hu-HU" dirty="0" smtClean="0"/>
              <a:t>UI</a:t>
            </a:r>
          </a:p>
          <a:p>
            <a:r>
              <a:rPr lang="hu-HU" dirty="0" smtClean="0"/>
              <a:t>Szinkronizáció valamelyik fájlmegosztó protállal (Dropbox, Drive)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3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Feladat</vt:lpstr>
      <vt:lpstr>Felhasznált technológiák</vt:lpstr>
      <vt:lpstr>Külső könyvtárak</vt:lpstr>
      <vt:lpstr>DB</vt:lpstr>
      <vt:lpstr>Fájl kezelés</vt:lpstr>
      <vt:lpstr>Fel/letöltés</vt:lpstr>
      <vt:lpstr>UI</vt:lpstr>
      <vt:lpstr>Folytatás</vt:lpstr>
      <vt:lpstr>Köszönöm a figyelmet!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thanicz</dc:creator>
  <cp:lastModifiedBy>thanicz</cp:lastModifiedBy>
  <cp:revision>16</cp:revision>
  <dcterms:created xsi:type="dcterms:W3CDTF">2017-05-17T08:03:11Z</dcterms:created>
  <dcterms:modified xsi:type="dcterms:W3CDTF">2017-05-17T15:21:03Z</dcterms:modified>
</cp:coreProperties>
</file>