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MATLAB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Basics to Intermediate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Intermediate Topics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Handling Large Data: </a:t>
            </a:r>
            <a:r>
              <a:rPr dirty="0" err="1"/>
              <a:t>Preallocation</a:t>
            </a:r>
            <a:r>
              <a:rPr dirty="0"/>
              <a:t>, Vectorization</a:t>
            </a:r>
          </a:p>
          <a:p>
            <a:pPr marL="0" indent="0">
              <a:buNone/>
            </a:pPr>
            <a:r>
              <a:rPr dirty="0"/>
              <a:t>• Debugging Tools: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Breakpoints,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dbstop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dbclear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dbstep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/>
              <a:t>• Scripts and Live Scripts: </a:t>
            </a:r>
            <a:r>
              <a:rPr dirty="0">
                <a:highlight>
                  <a:srgbClr val="FFFF00"/>
                </a:highlight>
              </a:rPr>
              <a:t>.m files</a:t>
            </a:r>
            <a:r>
              <a:rPr dirty="0"/>
              <a:t>, interactive coding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 Feel free to ask!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Summary:</a:t>
            </a:r>
          </a:p>
          <a:p>
            <a:pPr marL="400050" lvl="1" indent="0">
              <a:buNone/>
            </a:pPr>
            <a:r>
              <a:rPr dirty="0"/>
              <a:t>  - MATLAB basics: environment, variables, matrices</a:t>
            </a:r>
          </a:p>
          <a:p>
            <a:pPr marL="400050" lvl="1" indent="0">
              <a:buNone/>
            </a:pPr>
            <a:r>
              <a:rPr dirty="0"/>
              <a:t>  - Visualization techniques</a:t>
            </a:r>
          </a:p>
          <a:p>
            <a:pPr marL="400050" lvl="1" indent="0">
              <a:buNone/>
            </a:pPr>
            <a:r>
              <a:rPr dirty="0"/>
              <a:t>  - Control structures and functions</a:t>
            </a:r>
          </a:p>
          <a:p>
            <a:pPr marL="400050" lvl="1" indent="0">
              <a:buNone/>
            </a:pPr>
            <a:r>
              <a:rPr dirty="0"/>
              <a:t>  - File handling and debugging</a:t>
            </a:r>
          </a:p>
          <a:p>
            <a:pPr marL="0" indent="0">
              <a:buNone/>
            </a:pPr>
            <a:r>
              <a:rPr dirty="0"/>
              <a:t>• Resources for further learning:</a:t>
            </a:r>
          </a:p>
          <a:p>
            <a:pPr marL="400050" lvl="1" indent="0">
              <a:buNone/>
            </a:pPr>
            <a:r>
              <a:rPr dirty="0"/>
              <a:t>  - MATLAB documentation</a:t>
            </a:r>
          </a:p>
          <a:p>
            <a:pPr marL="400050" lvl="1" indent="0">
              <a:buNone/>
            </a:pPr>
            <a:r>
              <a:rPr dirty="0"/>
              <a:t>  - Online tutorials and courses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MATLAB: High-level language for numerical computation and visualization.</a:t>
            </a:r>
          </a:p>
          <a:p>
            <a:pPr marL="0" indent="0">
              <a:buNone/>
            </a:pPr>
            <a:r>
              <a:rPr dirty="0"/>
              <a:t>• Key Features:</a:t>
            </a:r>
          </a:p>
          <a:p>
            <a:pPr marL="400050" lvl="1" indent="0">
              <a:buNone/>
            </a:pPr>
            <a:r>
              <a:rPr dirty="0"/>
              <a:t>  - Matrix-based computation</a:t>
            </a:r>
          </a:p>
          <a:p>
            <a:pPr marL="400050" lvl="1" indent="0">
              <a:buNone/>
            </a:pPr>
            <a:r>
              <a:rPr dirty="0"/>
              <a:t>  - Extensive built-in functions</a:t>
            </a:r>
          </a:p>
          <a:p>
            <a:pPr marL="400050" lvl="1" indent="0">
              <a:buNone/>
            </a:pPr>
            <a:r>
              <a:rPr dirty="0"/>
              <a:t>  - Visualization capabilities</a:t>
            </a:r>
          </a:p>
          <a:p>
            <a:pPr marL="400050" lvl="1" indent="0">
              <a:buNone/>
            </a:pPr>
            <a:r>
              <a:rPr dirty="0"/>
              <a:t>  - Toolboxes for specific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dirty="0"/>
              <a:t> Interface Overview:</a:t>
            </a:r>
          </a:p>
          <a:p>
            <a:pPr marL="400050" lvl="1" indent="0">
              <a:buNone/>
            </a:pPr>
            <a:r>
              <a:rPr dirty="0"/>
              <a:t>  </a:t>
            </a:r>
            <a:r>
              <a:rPr lang="en-US" dirty="0"/>
              <a:t>-</a:t>
            </a:r>
            <a:r>
              <a:rPr dirty="0"/>
              <a:t> Command Window, Workspace, Editor, Figure Window, Current Folder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dirty="0"/>
              <a:t> Key Commands: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dirty="0"/>
              <a:t>,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dirty="0"/>
              <a:t>,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r>
              <a:rPr dirty="0"/>
              <a:t>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Variables and Data Types:</a:t>
            </a:r>
          </a:p>
          <a:p>
            <a:pPr marL="400050" lvl="1" indent="0">
              <a:buNone/>
            </a:pPr>
            <a:r>
              <a:rPr dirty="0"/>
              <a:t>  - Scalars, Vectors, Matrices</a:t>
            </a:r>
          </a:p>
          <a:p>
            <a:pPr marL="400050" lvl="1" indent="0">
              <a:buNone/>
            </a:pPr>
            <a:r>
              <a:rPr dirty="0"/>
              <a:t>  - Data Types: Numeric, String, Logical</a:t>
            </a:r>
          </a:p>
          <a:p>
            <a:pPr marL="0" indent="0">
              <a:buNone/>
            </a:pPr>
            <a:r>
              <a:rPr dirty="0"/>
              <a:t>• Basic Operations:</a:t>
            </a:r>
          </a:p>
          <a:p>
            <a:pPr marL="400050" lvl="1" indent="0">
              <a:buNone/>
            </a:pPr>
            <a:r>
              <a:rPr dirty="0"/>
              <a:t>  - Arithmetic: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+, -, *, /, ^</a:t>
            </a:r>
          </a:p>
          <a:p>
            <a:pPr marL="400050" lvl="1" indent="0">
              <a:buNone/>
            </a:pPr>
            <a:r>
              <a:rPr dirty="0"/>
              <a:t>  - Relational: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&gt;, &lt;, ==, ~=</a:t>
            </a:r>
          </a:p>
          <a:p>
            <a:pPr marL="400050" lvl="1" indent="0">
              <a:buNone/>
            </a:pPr>
            <a:r>
              <a:rPr dirty="0"/>
              <a:t>  - Logical: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&amp;&amp;, ||, ~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 - Vector: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endParaRPr 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Matrix Creation: </a:t>
            </a:r>
            <a:endParaRPr lang="en-US" dirty="0"/>
          </a:p>
          <a:p>
            <a:pPr marL="400050" lvl="1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A = [1 2 3; 4 5 6; 7 8 9]</a:t>
            </a:r>
          </a:p>
          <a:p>
            <a:pPr marL="0" indent="0">
              <a:buNone/>
            </a:pPr>
            <a:r>
              <a:rPr dirty="0"/>
              <a:t>• Indexing: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A(2,3), A(:,2)</a:t>
            </a:r>
          </a:p>
          <a:p>
            <a:pPr marL="0" indent="0">
              <a:buNone/>
            </a:pPr>
            <a:r>
              <a:rPr dirty="0"/>
              <a:t>• Functions: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size(A), length(A), transpose(A)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(A), inv(A)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/>
              <a:t>• Element-wise operations: </a:t>
            </a:r>
            <a:r>
              <a:rPr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Plotting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Basic Plots: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figure(),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plot(x, y),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(), title()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/>
              <a:t>• Advanced Plots: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bar(), scatter(), plot3(x, y, z)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/>
              <a:t>• Customizing Plots: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legend(), grid on, axis tight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Conditional Statements: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if, elseif, 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switch-case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/>
              <a:t>• Loops: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for,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indent="0">
              <a:buNone/>
            </a:pPr>
            <a:r>
              <a:rPr dirty="0"/>
              <a:t>• Example:</a:t>
            </a:r>
          </a:p>
          <a:p>
            <a:pPr marL="400050" lvl="1" indent="0">
              <a:buNone/>
            </a:pPr>
            <a:r>
              <a:rPr dirty="0"/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= 1:5</a:t>
            </a:r>
          </a:p>
          <a:p>
            <a:pPr marL="400050" lvl="1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(i^2);</a:t>
            </a:r>
          </a:p>
          <a:p>
            <a:pPr marL="400050" lvl="1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Reading Data: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load,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/>
              <a:t>• Writing Data: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save,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/>
              <a:t>• Example:</a:t>
            </a:r>
          </a:p>
          <a:p>
            <a:pPr marL="400050" lvl="1" indent="0">
              <a:buNone/>
            </a:pPr>
            <a:r>
              <a:rPr dirty="0"/>
              <a:t>  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myData.mat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400050" lvl="1" indent="0">
              <a:buNone/>
            </a:pP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svwrite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('output.csv', data);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Defining Functions:</a:t>
            </a:r>
          </a:p>
          <a:p>
            <a:pPr marL="400050" lvl="1" indent="0">
              <a:buNone/>
            </a:pPr>
            <a:r>
              <a:rPr dirty="0"/>
              <a:t>  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output = </a:t>
            </a:r>
            <a:r>
              <a:rPr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pPr marL="400050" lvl="1" indent="0">
              <a:buNone/>
            </a:pP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output = input^2;</a:t>
            </a:r>
          </a:p>
          <a:p>
            <a:pPr marL="400050" lvl="1" indent="0">
              <a:buNone/>
            </a:pP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dirty="0"/>
              <a:t>• Anonymous Functions: </a:t>
            </a:r>
            <a:endParaRPr lang="en-US" dirty="0"/>
          </a:p>
          <a:p>
            <a:pPr marL="400050" lvl="1" indent="0">
              <a:buNone/>
            </a:pP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= @(x) x^2</a:t>
            </a:r>
          </a:p>
          <a:p>
            <a:pPr marL="0" indent="0">
              <a:buNone/>
            </a:pPr>
            <a:r>
              <a:rPr dirty="0"/>
              <a:t>• Benefits: Code reuse, modularity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466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Introduction to MATLAB Programming</vt:lpstr>
      <vt:lpstr>Introduction to MATLAB</vt:lpstr>
      <vt:lpstr>MATLAB Environment</vt:lpstr>
      <vt:lpstr>Basics of MATLAB</vt:lpstr>
      <vt:lpstr>Working with Matrices</vt:lpstr>
      <vt:lpstr>Plotting and Visualization</vt:lpstr>
      <vt:lpstr>Control Statements</vt:lpstr>
      <vt:lpstr>File Handling</vt:lpstr>
      <vt:lpstr>Functions in MATLAB</vt:lpstr>
      <vt:lpstr>Intermediate Topics Overview</vt:lpstr>
      <vt:lpstr>Q&amp;A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Hanieh Saeeyekta</cp:lastModifiedBy>
  <cp:revision>13</cp:revision>
  <dcterms:created xsi:type="dcterms:W3CDTF">2013-01-27T09:14:16Z</dcterms:created>
  <dcterms:modified xsi:type="dcterms:W3CDTF">2024-11-22T09:53:49Z</dcterms:modified>
  <cp:category/>
</cp:coreProperties>
</file>