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c473c39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6c473c39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dd34df8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8dd34df8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8dd34df8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8dd34df8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45a0cbd67_6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45a0cbd67_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45a0cbd67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45a0cbd67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45a0cbd6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45a0cbd6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6c473c39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6c473c39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6c473c39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6c473c39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45a0cbd67_6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45a0cbd67_6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c473c39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6c473c39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6c473c39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6c473c39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Relationship Id="rId4" Type="http://schemas.openxmlformats.org/officeDocument/2006/relationships/image" Target="../media/image4.jpg"/><Relationship Id="rId11" Type="http://schemas.openxmlformats.org/officeDocument/2006/relationships/image" Target="../media/image5.jpg"/><Relationship Id="rId10" Type="http://schemas.openxmlformats.org/officeDocument/2006/relationships/image" Target="../media/image7.jpg"/><Relationship Id="rId9" Type="http://schemas.openxmlformats.org/officeDocument/2006/relationships/image" Target="../media/image13.jpg"/><Relationship Id="rId5" Type="http://schemas.openxmlformats.org/officeDocument/2006/relationships/image" Target="../media/image11.jpg"/><Relationship Id="rId6" Type="http://schemas.openxmlformats.org/officeDocument/2006/relationships/image" Target="../media/image16.jpg"/><Relationship Id="rId7" Type="http://schemas.openxmlformats.org/officeDocument/2006/relationships/image" Target="../media/image12.jpg"/><Relationship Id="rId8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0.jp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6.jp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756650" y="1444250"/>
            <a:ext cx="43011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Laporan Tugas Besar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CBIR Rider Finder</a:t>
            </a:r>
            <a:endParaRPr sz="36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18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Oleh: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Mohamad Hanifan / 23518026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Fais Zharfan A./ 23518037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Izuardo Zulkarnain / 23518039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Proses Query</a:t>
            </a:r>
            <a:endParaRPr/>
          </a:p>
        </p:txBody>
      </p:sp>
      <p:sp>
        <p:nvSpPr>
          <p:cNvPr id="133" name="Google Shape;133;p23"/>
          <p:cNvSpPr/>
          <p:nvPr/>
        </p:nvSpPr>
        <p:spPr>
          <a:xfrm>
            <a:off x="413975" y="3211575"/>
            <a:ext cx="1292100" cy="752700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</a:t>
            </a:r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2759875" y="1690150"/>
            <a:ext cx="1292100" cy="752700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2759875" y="3211575"/>
            <a:ext cx="1292100" cy="752700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 Matching</a:t>
            </a:r>
            <a:endParaRPr/>
          </a:p>
        </p:txBody>
      </p:sp>
      <p:cxnSp>
        <p:nvCxnSpPr>
          <p:cNvPr id="136" name="Google Shape;136;p23"/>
          <p:cNvCxnSpPr>
            <a:stCxn id="133" idx="3"/>
            <a:endCxn id="135" idx="1"/>
          </p:cNvCxnSpPr>
          <p:nvPr/>
        </p:nvCxnSpPr>
        <p:spPr>
          <a:xfrm>
            <a:off x="1706075" y="3587925"/>
            <a:ext cx="1053900" cy="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3"/>
          <p:cNvCxnSpPr>
            <a:stCxn id="134" idx="2"/>
            <a:endCxn id="135" idx="0"/>
          </p:cNvCxnSpPr>
          <p:nvPr/>
        </p:nvCxnSpPr>
        <p:spPr>
          <a:xfrm>
            <a:off x="3405925" y="2442850"/>
            <a:ext cx="0" cy="7686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23"/>
          <p:cNvSpPr txBox="1"/>
          <p:nvPr/>
        </p:nvSpPr>
        <p:spPr>
          <a:xfrm>
            <a:off x="1905925" y="3211450"/>
            <a:ext cx="614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HOG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2791225" y="2629213"/>
            <a:ext cx="614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HOG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3"/>
          <p:cNvSpPr/>
          <p:nvPr/>
        </p:nvSpPr>
        <p:spPr>
          <a:xfrm>
            <a:off x="4819125" y="3211575"/>
            <a:ext cx="1292100" cy="752700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Matching</a:t>
            </a:r>
            <a:endParaRPr/>
          </a:p>
        </p:txBody>
      </p:sp>
      <p:cxnSp>
        <p:nvCxnSpPr>
          <p:cNvPr id="141" name="Google Shape;141;p23"/>
          <p:cNvCxnSpPr>
            <a:stCxn id="135" idx="3"/>
            <a:endCxn id="140" idx="1"/>
          </p:cNvCxnSpPr>
          <p:nvPr/>
        </p:nvCxnSpPr>
        <p:spPr>
          <a:xfrm>
            <a:off x="4051975" y="3587925"/>
            <a:ext cx="767100" cy="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3"/>
          <p:cNvCxnSpPr>
            <a:stCxn id="140" idx="3"/>
          </p:cNvCxnSpPr>
          <p:nvPr/>
        </p:nvCxnSpPr>
        <p:spPr>
          <a:xfrm>
            <a:off x="6111225" y="3587925"/>
            <a:ext cx="892500" cy="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8375" y="245695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7003725" y="2233225"/>
            <a:ext cx="977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Results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Batasan Masalah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Batasan Masalah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Dataset dibatasi dengan gambar muka/topeng dan bukan gambar keseluruhan badan.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Dataset adalah close-up dari topeng karakter.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Background dataset berwarna putih.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Pencarian hanya berdasarkan karakteristik topeng dari gambar.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50" y="694050"/>
            <a:ext cx="1199489" cy="15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4400" y="694049"/>
            <a:ext cx="1199500" cy="1496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1175" y="699201"/>
            <a:ext cx="1190925" cy="1491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8425" y="699200"/>
            <a:ext cx="1190925" cy="1486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42000" y="699200"/>
            <a:ext cx="1190925" cy="1468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7400" y="2571750"/>
            <a:ext cx="1409150" cy="176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28950" y="2342928"/>
            <a:ext cx="1592200" cy="199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98900" y="2587223"/>
            <a:ext cx="1980451" cy="15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31750" y="2319872"/>
            <a:ext cx="1980450" cy="19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Fitur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HOG Descriptor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Mendeteksi perubahan warna pada suatu piksel terhadap piksel di sekitarnya (gradient)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50" y="1350300"/>
            <a:ext cx="42672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 Matching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Shape matching berfokus pada kontur luar dari gambar sehingga kedua gambar sebelah dapat dikatakan mirip.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1762125" cy="2197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4525" y="1298088"/>
            <a:ext cx="1762125" cy="220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4800" y="2960869"/>
            <a:ext cx="3534566" cy="16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HSV Histogram Matching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Kontur berbeda dapat diatasi dengan kemiripan histogram.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/>
              <a:t>Saturation </a:t>
            </a:r>
            <a:r>
              <a:rPr lang="en"/>
              <a:t>dari histogram tidak diperhitungkan karena background putih.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1650375" cy="21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1050" y="1299625"/>
            <a:ext cx="2152675" cy="21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 rotWithShape="1">
          <a:blip r:embed="rId5">
            <a:alphaModFix/>
          </a:blip>
          <a:srcRect b="0" l="47379" r="0" t="0"/>
          <a:stretch/>
        </p:blipFill>
        <p:spPr>
          <a:xfrm>
            <a:off x="6647300" y="3214425"/>
            <a:ext cx="1858300" cy="135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