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21"/>
  </p:notesMasterIdLst>
  <p:sldIdLst>
    <p:sldId id="352" r:id="rId4"/>
    <p:sldId id="353" r:id="rId5"/>
    <p:sldId id="350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2" r:id="rId14"/>
    <p:sldId id="365" r:id="rId15"/>
    <p:sldId id="363" r:id="rId16"/>
    <p:sldId id="364" r:id="rId17"/>
    <p:sldId id="366" r:id="rId18"/>
    <p:sldId id="367" r:id="rId19"/>
    <p:sldId id="3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650" autoAdjust="0"/>
  </p:normalViewPr>
  <p:slideViewPr>
    <p:cSldViewPr snapToGrid="0" showGuides="1">
      <p:cViewPr varScale="1">
        <p:scale>
          <a:sx n="74" d="100"/>
          <a:sy n="74" d="100"/>
        </p:scale>
        <p:origin x="-32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C1-4B98-9E47-53E2F3CF2A0C}"/>
            </c:ext>
          </c:extLst>
        </c:ser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9D6-4AA7-B6FE-38B6096C57EF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9D6-4AA7-B6FE-38B6096C57EF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9D6-4AA7-B6FE-38B6096C57EF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9D6-4AA7-B6FE-38B6096C57E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C1-4B98-9E47-53E2F3CF2A0C}"/>
            </c:ext>
          </c:extLst>
        </c:ser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c:rich>
      </c:tx>
      <c:layout/>
      <c:overlay val="1"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Gini Index</c:v>
                </c:pt>
              </c:strCache>
            </c:strRef>
          </c:tx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0.34344439441692892</c:v>
                </c:pt>
                <c:pt idx="1">
                  <c:v>0.40504640022849808</c:v>
                </c:pt>
                <c:pt idx="2">
                  <c:v>0.46195069565162405</c:v>
                </c:pt>
                <c:pt idx="3">
                  <c:v>0.45203218845952292</c:v>
                </c:pt>
                <c:pt idx="4">
                  <c:v>0.50058757271797383</c:v>
                </c:pt>
                <c:pt idx="5">
                  <c:v>0.50595838363766987</c:v>
                </c:pt>
                <c:pt idx="6">
                  <c:v>0.49135655531215411</c:v>
                </c:pt>
                <c:pt idx="7">
                  <c:v>0.49866564488059401</c:v>
                </c:pt>
                <c:pt idx="8">
                  <c:v>0.51027630755766973</c:v>
                </c:pt>
                <c:pt idx="9">
                  <c:v>0.49895898194442617</c:v>
                </c:pt>
                <c:pt idx="10">
                  <c:v>0.51638646460856696</c:v>
                </c:pt>
                <c:pt idx="11">
                  <c:v>0.49068384309324703</c:v>
                </c:pt>
                <c:pt idx="12">
                  <c:v>0.49636954783377008</c:v>
                </c:pt>
                <c:pt idx="13">
                  <c:v>0.53133697685274672</c:v>
                </c:pt>
                <c:pt idx="14">
                  <c:v>0.55602005352839723</c:v>
                </c:pt>
                <c:pt idx="15">
                  <c:v>0.54237136661458119</c:v>
                </c:pt>
                <c:pt idx="16">
                  <c:v>0.55847106433149307</c:v>
                </c:pt>
                <c:pt idx="17">
                  <c:v>0.54680413640221304</c:v>
                </c:pt>
                <c:pt idx="18">
                  <c:v>0.5546739706571161</c:v>
                </c:pt>
                <c:pt idx="19">
                  <c:v>0.55738661960501501</c:v>
                </c:pt>
                <c:pt idx="20">
                  <c:v>0.5857531064516649</c:v>
                </c:pt>
                <c:pt idx="21">
                  <c:v>0.60181374655761</c:v>
                </c:pt>
                <c:pt idx="22">
                  <c:v>0.58276147255392807</c:v>
                </c:pt>
                <c:pt idx="23">
                  <c:v>0.59950084078973187</c:v>
                </c:pt>
                <c:pt idx="24">
                  <c:v>0.60588549322057539</c:v>
                </c:pt>
                <c:pt idx="25">
                  <c:v>0.59606912110170873</c:v>
                </c:pt>
                <c:pt idx="26">
                  <c:v>0.57311522039995499</c:v>
                </c:pt>
                <c:pt idx="27">
                  <c:v>0.5578967972098221</c:v>
                </c:pt>
                <c:pt idx="28">
                  <c:v>0.61732754534856205</c:v>
                </c:pt>
                <c:pt idx="29">
                  <c:v>0.58096496518725371</c:v>
                </c:pt>
                <c:pt idx="30">
                  <c:v>0.57697225302068011</c:v>
                </c:pt>
                <c:pt idx="31">
                  <c:v>0.60821573653961813</c:v>
                </c:pt>
                <c:pt idx="32">
                  <c:v>0.57931538405070293</c:v>
                </c:pt>
                <c:pt idx="33">
                  <c:v>0.59235252662517002</c:v>
                </c:pt>
                <c:pt idx="34">
                  <c:v>0.55373536177239691</c:v>
                </c:pt>
                <c:pt idx="35">
                  <c:v>0.560391526147624</c:v>
                </c:pt>
                <c:pt idx="36">
                  <c:v>0.58582394640987512</c:v>
                </c:pt>
                <c:pt idx="37">
                  <c:v>0.5601602663411861</c:v>
                </c:pt>
                <c:pt idx="38">
                  <c:v>0.54440806665390795</c:v>
                </c:pt>
                <c:pt idx="39">
                  <c:v>0.55777812694616802</c:v>
                </c:pt>
                <c:pt idx="40">
                  <c:v>0.58431648427298077</c:v>
                </c:pt>
                <c:pt idx="41">
                  <c:v>0.56848194363837712</c:v>
                </c:pt>
                <c:pt idx="42">
                  <c:v>0.5633450099087941</c:v>
                </c:pt>
                <c:pt idx="43">
                  <c:v>0.57321433301795188</c:v>
                </c:pt>
                <c:pt idx="44">
                  <c:v>0.59773433815885901</c:v>
                </c:pt>
                <c:pt idx="45">
                  <c:v>0.61862055511837222</c:v>
                </c:pt>
                <c:pt idx="46">
                  <c:v>0.56940498904259784</c:v>
                </c:pt>
                <c:pt idx="47">
                  <c:v>0.60622028104335901</c:v>
                </c:pt>
                <c:pt idx="48">
                  <c:v>0.62321893996235189</c:v>
                </c:pt>
                <c:pt idx="49">
                  <c:v>0.66629033700444606</c:v>
                </c:pt>
                <c:pt idx="50">
                  <c:v>0.64016272044105893</c:v>
                </c:pt>
                <c:pt idx="51">
                  <c:v>0.60819851526195901</c:v>
                </c:pt>
                <c:pt idx="52">
                  <c:v>0.61579079575319406</c:v>
                </c:pt>
                <c:pt idx="53">
                  <c:v>0.63848633026945301</c:v>
                </c:pt>
                <c:pt idx="54">
                  <c:v>0.64331947343881224</c:v>
                </c:pt>
                <c:pt idx="55">
                  <c:v>0.64345324517698299</c:v>
                </c:pt>
                <c:pt idx="56">
                  <c:v>0.61448627782366794</c:v>
                </c:pt>
                <c:pt idx="57">
                  <c:v>0.62658282977132773</c:v>
                </c:pt>
                <c:pt idx="58">
                  <c:v>0.6077348517497011</c:v>
                </c:pt>
                <c:pt idx="59">
                  <c:v>0.60859746589302899</c:v>
                </c:pt>
                <c:pt idx="60">
                  <c:v>0.62293061427714413</c:v>
                </c:pt>
                <c:pt idx="61">
                  <c:v>0.59142490352211496</c:v>
                </c:pt>
                <c:pt idx="62">
                  <c:v>0.62416222136727284</c:v>
                </c:pt>
                <c:pt idx="63">
                  <c:v>0.61477988544139206</c:v>
                </c:pt>
                <c:pt idx="64">
                  <c:v>0.64900814889395597</c:v>
                </c:pt>
                <c:pt idx="65">
                  <c:v>0.60207207615196001</c:v>
                </c:pt>
                <c:pt idx="66">
                  <c:v>0.63304609599947814</c:v>
                </c:pt>
                <c:pt idx="67">
                  <c:v>0.59971236920748094</c:v>
                </c:pt>
                <c:pt idx="68">
                  <c:v>0.62869969075459831</c:v>
                </c:pt>
                <c:pt idx="69">
                  <c:v>0.62524741021686614</c:v>
                </c:pt>
                <c:pt idx="70">
                  <c:v>0.59175283582035687</c:v>
                </c:pt>
                <c:pt idx="71">
                  <c:v>0.58676015654848712</c:v>
                </c:pt>
                <c:pt idx="72">
                  <c:v>0.60211049442341713</c:v>
                </c:pt>
                <c:pt idx="73">
                  <c:v>0.59438323526640091</c:v>
                </c:pt>
                <c:pt idx="74">
                  <c:v>0.58092629966855402</c:v>
                </c:pt>
                <c:pt idx="75">
                  <c:v>0.598076433814414</c:v>
                </c:pt>
                <c:pt idx="76">
                  <c:v>0.60050879177693772</c:v>
                </c:pt>
                <c:pt idx="77">
                  <c:v>0.6077994273413122</c:v>
                </c:pt>
                <c:pt idx="78">
                  <c:v>0.65285126987167408</c:v>
                </c:pt>
                <c:pt idx="79">
                  <c:v>0.62663446247380428</c:v>
                </c:pt>
                <c:pt idx="80">
                  <c:v>0.62389435184741904</c:v>
                </c:pt>
                <c:pt idx="81">
                  <c:v>0.643033541589622</c:v>
                </c:pt>
                <c:pt idx="82">
                  <c:v>0.6532791444518411</c:v>
                </c:pt>
                <c:pt idx="83">
                  <c:v>0.64509009884464508</c:v>
                </c:pt>
                <c:pt idx="84">
                  <c:v>0.66446607787581402</c:v>
                </c:pt>
                <c:pt idx="85">
                  <c:v>0.63292028010533308</c:v>
                </c:pt>
                <c:pt idx="86">
                  <c:v>0.65712385667267625</c:v>
                </c:pt>
                <c:pt idx="87">
                  <c:v>0.6466093263308923</c:v>
                </c:pt>
                <c:pt idx="88">
                  <c:v>0.66257147180877418</c:v>
                </c:pt>
                <c:pt idx="89">
                  <c:v>0.62852601811408015</c:v>
                </c:pt>
                <c:pt idx="90">
                  <c:v>0.60948499964124592</c:v>
                </c:pt>
                <c:pt idx="91">
                  <c:v>0.58475407599990892</c:v>
                </c:pt>
                <c:pt idx="92">
                  <c:v>0.6067493081628792</c:v>
                </c:pt>
                <c:pt idx="93">
                  <c:v>0.6087052267175922</c:v>
                </c:pt>
                <c:pt idx="94">
                  <c:v>0.61070170063801221</c:v>
                </c:pt>
                <c:pt idx="95">
                  <c:v>0.58545359737931191</c:v>
                </c:pt>
                <c:pt idx="96">
                  <c:v>0.59084846903115784</c:v>
                </c:pt>
                <c:pt idx="97">
                  <c:v>0.63249251304284104</c:v>
                </c:pt>
                <c:pt idx="98">
                  <c:v>0.60235875393392901</c:v>
                </c:pt>
                <c:pt idx="99">
                  <c:v>0.59747510498632883</c:v>
                </c:pt>
                <c:pt idx="100">
                  <c:v>0.59273905466144905</c:v>
                </c:pt>
                <c:pt idx="101">
                  <c:v>0.61798400229987327</c:v>
                </c:pt>
                <c:pt idx="102">
                  <c:v>0.60302497892262596</c:v>
                </c:pt>
                <c:pt idx="103">
                  <c:v>0.62127652973092373</c:v>
                </c:pt>
                <c:pt idx="104">
                  <c:v>0.63052713812401495</c:v>
                </c:pt>
                <c:pt idx="105">
                  <c:v>0.58644122517172692</c:v>
                </c:pt>
                <c:pt idx="106">
                  <c:v>0.59733557497070089</c:v>
                </c:pt>
                <c:pt idx="107">
                  <c:v>0.62181344970941999</c:v>
                </c:pt>
                <c:pt idx="108">
                  <c:v>0.62443218515505583</c:v>
                </c:pt>
                <c:pt idx="109">
                  <c:v>0.60437340436218512</c:v>
                </c:pt>
                <c:pt idx="110">
                  <c:v>0.60209223433254111</c:v>
                </c:pt>
                <c:pt idx="111">
                  <c:v>0.58887579085057107</c:v>
                </c:pt>
                <c:pt idx="112">
                  <c:v>0.59166585595994092</c:v>
                </c:pt>
                <c:pt idx="113">
                  <c:v>0.60888501111900406</c:v>
                </c:pt>
                <c:pt idx="114">
                  <c:v>0.59501122013000096</c:v>
                </c:pt>
                <c:pt idx="115">
                  <c:v>0.59185472824898799</c:v>
                </c:pt>
                <c:pt idx="116">
                  <c:v>0.58487307150586898</c:v>
                </c:pt>
                <c:pt idx="117">
                  <c:v>0.56735407945344207</c:v>
                </c:pt>
                <c:pt idx="118">
                  <c:v>0.53332304365901395</c:v>
                </c:pt>
                <c:pt idx="119">
                  <c:v>0.55925675037968203</c:v>
                </c:pt>
                <c:pt idx="120">
                  <c:v>0.57770409623259122</c:v>
                </c:pt>
                <c:pt idx="121">
                  <c:v>0.58665602859814203</c:v>
                </c:pt>
                <c:pt idx="122">
                  <c:v>0.56721488491064687</c:v>
                </c:pt>
                <c:pt idx="123">
                  <c:v>0.53853566779105289</c:v>
                </c:pt>
                <c:pt idx="124">
                  <c:v>0.52769267525174302</c:v>
                </c:pt>
                <c:pt idx="125">
                  <c:v>0.54807266809402699</c:v>
                </c:pt>
                <c:pt idx="126">
                  <c:v>0.59358930959103473</c:v>
                </c:pt>
                <c:pt idx="127">
                  <c:v>0.59564653808218104</c:v>
                </c:pt>
                <c:pt idx="128">
                  <c:v>0.59572637657676697</c:v>
                </c:pt>
                <c:pt idx="129">
                  <c:v>0.58295279053965487</c:v>
                </c:pt>
                <c:pt idx="130">
                  <c:v>0.56463080364652019</c:v>
                </c:pt>
                <c:pt idx="131">
                  <c:v>0.56581381217157323</c:v>
                </c:pt>
                <c:pt idx="132">
                  <c:v>0.60355062763687106</c:v>
                </c:pt>
                <c:pt idx="133">
                  <c:v>0.59371698214880197</c:v>
                </c:pt>
                <c:pt idx="134">
                  <c:v>0.60654004868767608</c:v>
                </c:pt>
                <c:pt idx="135">
                  <c:v>0.60750077921629198</c:v>
                </c:pt>
                <c:pt idx="136">
                  <c:v>0.58804022917935284</c:v>
                </c:pt>
                <c:pt idx="137">
                  <c:v>0.58960222373646087</c:v>
                </c:pt>
                <c:pt idx="138">
                  <c:v>0.55804633118219804</c:v>
                </c:pt>
                <c:pt idx="139">
                  <c:v>0.54353117656244698</c:v>
                </c:pt>
                <c:pt idx="140">
                  <c:v>0.5566133748609019</c:v>
                </c:pt>
                <c:pt idx="141">
                  <c:v>0.57249751192636189</c:v>
                </c:pt>
                <c:pt idx="142">
                  <c:v>0.56046297436940384</c:v>
                </c:pt>
                <c:pt idx="143">
                  <c:v>0.55935689617958906</c:v>
                </c:pt>
                <c:pt idx="144">
                  <c:v>0.58956171559768988</c:v>
                </c:pt>
                <c:pt idx="145">
                  <c:v>0.585251907462086</c:v>
                </c:pt>
                <c:pt idx="146">
                  <c:v>0.60317843103382018</c:v>
                </c:pt>
                <c:pt idx="147">
                  <c:v>0.594677774299461</c:v>
                </c:pt>
                <c:pt idx="148">
                  <c:v>0.59721369189870188</c:v>
                </c:pt>
                <c:pt idx="149">
                  <c:v>0.59849886743575398</c:v>
                </c:pt>
                <c:pt idx="150">
                  <c:v>0.60466790517348412</c:v>
                </c:pt>
                <c:pt idx="151">
                  <c:v>0.57978517088162296</c:v>
                </c:pt>
                <c:pt idx="152">
                  <c:v>0.59133008363715589</c:v>
                </c:pt>
                <c:pt idx="153">
                  <c:v>0.58405507056409212</c:v>
                </c:pt>
                <c:pt idx="154">
                  <c:v>0.60625890352121004</c:v>
                </c:pt>
                <c:pt idx="155">
                  <c:v>0.58320726785177091</c:v>
                </c:pt>
                <c:pt idx="156">
                  <c:v>0.59401990107086489</c:v>
                </c:pt>
                <c:pt idx="157">
                  <c:v>0.58570872987430189</c:v>
                </c:pt>
                <c:pt idx="158">
                  <c:v>0.61717842282321411</c:v>
                </c:pt>
                <c:pt idx="159">
                  <c:v>0.60447010645458321</c:v>
                </c:pt>
                <c:pt idx="160">
                  <c:v>0.60392791245789423</c:v>
                </c:pt>
                <c:pt idx="161">
                  <c:v>0.5491262926254491</c:v>
                </c:pt>
                <c:pt idx="162">
                  <c:v>0.54802189117079214</c:v>
                </c:pt>
                <c:pt idx="163">
                  <c:v>0.59224417182309697</c:v>
                </c:pt>
                <c:pt idx="164">
                  <c:v>0.59731115489268183</c:v>
                </c:pt>
                <c:pt idx="165">
                  <c:v>0.63913931516326705</c:v>
                </c:pt>
                <c:pt idx="166">
                  <c:v>0.60895445521577007</c:v>
                </c:pt>
                <c:pt idx="167">
                  <c:v>0.56400534587718099</c:v>
                </c:pt>
                <c:pt idx="168">
                  <c:v>0.56146286932785583</c:v>
                </c:pt>
                <c:pt idx="169">
                  <c:v>0.60849110559574004</c:v>
                </c:pt>
                <c:pt idx="170">
                  <c:v>0.59050650304164276</c:v>
                </c:pt>
                <c:pt idx="171">
                  <c:v>0.59815929895219799</c:v>
                </c:pt>
                <c:pt idx="172">
                  <c:v>0.57399159238759223</c:v>
                </c:pt>
                <c:pt idx="173">
                  <c:v>0.56826735732284284</c:v>
                </c:pt>
                <c:pt idx="174">
                  <c:v>0.56184284152804709</c:v>
                </c:pt>
                <c:pt idx="175">
                  <c:v>0.54572265563525302</c:v>
                </c:pt>
                <c:pt idx="176">
                  <c:v>0.55017897437522001</c:v>
                </c:pt>
                <c:pt idx="177">
                  <c:v>0.541274214007336</c:v>
                </c:pt>
                <c:pt idx="178">
                  <c:v>0.54302988712103795</c:v>
                </c:pt>
                <c:pt idx="179">
                  <c:v>0.52681020579669491</c:v>
                </c:pt>
                <c:pt idx="180">
                  <c:v>0.54956335680624979</c:v>
                </c:pt>
                <c:pt idx="181">
                  <c:v>0.56906873768859723</c:v>
                </c:pt>
                <c:pt idx="182">
                  <c:v>0.55117181106514912</c:v>
                </c:pt>
                <c:pt idx="183">
                  <c:v>0.56917279708817015</c:v>
                </c:pt>
                <c:pt idx="184">
                  <c:v>0.57165067893397015</c:v>
                </c:pt>
                <c:pt idx="185">
                  <c:v>0.54892485370201205</c:v>
                </c:pt>
                <c:pt idx="186">
                  <c:v>0.52447781026040807</c:v>
                </c:pt>
                <c:pt idx="187">
                  <c:v>0.56956236747575173</c:v>
                </c:pt>
                <c:pt idx="188">
                  <c:v>0.58837417826733684</c:v>
                </c:pt>
                <c:pt idx="189">
                  <c:v>0.57322580052907723</c:v>
                </c:pt>
                <c:pt idx="190">
                  <c:v>0.58579871240393411</c:v>
                </c:pt>
                <c:pt idx="191">
                  <c:v>0.61984494784030608</c:v>
                </c:pt>
                <c:pt idx="192">
                  <c:v>0.60343745228680412</c:v>
                </c:pt>
                <c:pt idx="193">
                  <c:v>0.59136031862215788</c:v>
                </c:pt>
                <c:pt idx="194">
                  <c:v>0.59672313195822091</c:v>
                </c:pt>
                <c:pt idx="195">
                  <c:v>0.59103755315208384</c:v>
                </c:pt>
                <c:pt idx="196">
                  <c:v>0.59900347775096985</c:v>
                </c:pt>
                <c:pt idx="197">
                  <c:v>0.60360884467012221</c:v>
                </c:pt>
                <c:pt idx="198">
                  <c:v>0.59372653125081798</c:v>
                </c:pt>
                <c:pt idx="199">
                  <c:v>0.54333804136473496</c:v>
                </c:pt>
                <c:pt idx="200">
                  <c:v>0.58325559487602985</c:v>
                </c:pt>
                <c:pt idx="201">
                  <c:v>0.60771799606209809</c:v>
                </c:pt>
                <c:pt idx="202">
                  <c:v>0.64176776708152605</c:v>
                </c:pt>
                <c:pt idx="203">
                  <c:v>0.60957564478722193</c:v>
                </c:pt>
                <c:pt idx="204">
                  <c:v>0.58701954987184679</c:v>
                </c:pt>
                <c:pt idx="205">
                  <c:v>0.60416330699910503</c:v>
                </c:pt>
                <c:pt idx="206">
                  <c:v>0.58694546882659704</c:v>
                </c:pt>
                <c:pt idx="207">
                  <c:v>0.58432616651781588</c:v>
                </c:pt>
                <c:pt idx="208">
                  <c:v>0.59295430235847912</c:v>
                </c:pt>
                <c:pt idx="209">
                  <c:v>0.56320975712933907</c:v>
                </c:pt>
                <c:pt idx="210">
                  <c:v>0.56379175573566798</c:v>
                </c:pt>
                <c:pt idx="211">
                  <c:v>0.57125728739611703</c:v>
                </c:pt>
                <c:pt idx="212">
                  <c:v>0.57621657595411291</c:v>
                </c:pt>
                <c:pt idx="213">
                  <c:v>0.54631744820767691</c:v>
                </c:pt>
                <c:pt idx="214">
                  <c:v>0.55252787315851914</c:v>
                </c:pt>
                <c:pt idx="215">
                  <c:v>0.56217147764365516</c:v>
                </c:pt>
                <c:pt idx="216">
                  <c:v>0.55583638368528299</c:v>
                </c:pt>
                <c:pt idx="217">
                  <c:v>0.53403002390321697</c:v>
                </c:pt>
                <c:pt idx="218">
                  <c:v>0.5606762627136711</c:v>
                </c:pt>
                <c:pt idx="219">
                  <c:v>0.59455739775798377</c:v>
                </c:pt>
                <c:pt idx="220">
                  <c:v>0.600417399666482</c:v>
                </c:pt>
                <c:pt idx="221">
                  <c:v>0.57654680080266385</c:v>
                </c:pt>
                <c:pt idx="222">
                  <c:v>0.56973899593571597</c:v>
                </c:pt>
                <c:pt idx="223">
                  <c:v>0.596853259186375</c:v>
                </c:pt>
                <c:pt idx="224">
                  <c:v>0.5991356538255781</c:v>
                </c:pt>
                <c:pt idx="225">
                  <c:v>0.6086828451254781</c:v>
                </c:pt>
                <c:pt idx="226">
                  <c:v>0.621972182180621</c:v>
                </c:pt>
                <c:pt idx="227">
                  <c:v>0.61443587268259325</c:v>
                </c:pt>
                <c:pt idx="228">
                  <c:v>0.66283801774942819</c:v>
                </c:pt>
                <c:pt idx="229">
                  <c:v>0.63215194917855211</c:v>
                </c:pt>
                <c:pt idx="230">
                  <c:v>0.60621018277161787</c:v>
                </c:pt>
                <c:pt idx="231">
                  <c:v>0.62681878866693497</c:v>
                </c:pt>
                <c:pt idx="232">
                  <c:v>0.57929022813066799</c:v>
                </c:pt>
                <c:pt idx="233">
                  <c:v>0.56317274088012492</c:v>
                </c:pt>
                <c:pt idx="234">
                  <c:v>0.58392394487301891</c:v>
                </c:pt>
                <c:pt idx="235">
                  <c:v>0.57813377531033394</c:v>
                </c:pt>
                <c:pt idx="236">
                  <c:v>0.59104839276303101</c:v>
                </c:pt>
                <c:pt idx="237">
                  <c:v>0.5836462538548941</c:v>
                </c:pt>
                <c:pt idx="238">
                  <c:v>0.58558614473977677</c:v>
                </c:pt>
                <c:pt idx="239">
                  <c:v>0.60493980852037421</c:v>
                </c:pt>
                <c:pt idx="240">
                  <c:v>0.62098086563393207</c:v>
                </c:pt>
                <c:pt idx="241">
                  <c:v>0.59972455618654308</c:v>
                </c:pt>
                <c:pt idx="242">
                  <c:v>0.61643567835141211</c:v>
                </c:pt>
                <c:pt idx="243">
                  <c:v>0.62180600178380707</c:v>
                </c:pt>
                <c:pt idx="244">
                  <c:v>0.62776593233959033</c:v>
                </c:pt>
                <c:pt idx="245">
                  <c:v>0.58604746150198583</c:v>
                </c:pt>
                <c:pt idx="246">
                  <c:v>0.59038989095781491</c:v>
                </c:pt>
                <c:pt idx="247">
                  <c:v>0.59631639114296064</c:v>
                </c:pt>
                <c:pt idx="248">
                  <c:v>0.56919954678738804</c:v>
                </c:pt>
                <c:pt idx="249">
                  <c:v>0.58827109571770986</c:v>
                </c:pt>
                <c:pt idx="250">
                  <c:v>0.59615086582784282</c:v>
                </c:pt>
                <c:pt idx="251">
                  <c:v>0.58112031169417311</c:v>
                </c:pt>
                <c:pt idx="252">
                  <c:v>0.60857673597800599</c:v>
                </c:pt>
                <c:pt idx="253">
                  <c:v>0.56399272626563501</c:v>
                </c:pt>
                <c:pt idx="254">
                  <c:v>0.568323745455101</c:v>
                </c:pt>
                <c:pt idx="255">
                  <c:v>0.60780298912916597</c:v>
                </c:pt>
                <c:pt idx="256">
                  <c:v>0.58864419263365508</c:v>
                </c:pt>
                <c:pt idx="257">
                  <c:v>0.56829464681712305</c:v>
                </c:pt>
                <c:pt idx="258">
                  <c:v>0.53868775893701992</c:v>
                </c:pt>
                <c:pt idx="259">
                  <c:v>0.57404826189815417</c:v>
                </c:pt>
                <c:pt idx="260">
                  <c:v>0.62134414323004095</c:v>
                </c:pt>
                <c:pt idx="261">
                  <c:v>0.61025088572345398</c:v>
                </c:pt>
                <c:pt idx="262">
                  <c:v>0.58077478365215884</c:v>
                </c:pt>
                <c:pt idx="263">
                  <c:v>0.58249164149855603</c:v>
                </c:pt>
                <c:pt idx="264">
                  <c:v>0.58989768981183888</c:v>
                </c:pt>
                <c:pt idx="265">
                  <c:v>0.6138828073059871</c:v>
                </c:pt>
                <c:pt idx="266">
                  <c:v>0.58441640025266761</c:v>
                </c:pt>
                <c:pt idx="267">
                  <c:v>0.59363560078247002</c:v>
                </c:pt>
                <c:pt idx="268">
                  <c:v>0.56718408294897005</c:v>
                </c:pt>
                <c:pt idx="269">
                  <c:v>0.58684131807896001</c:v>
                </c:pt>
                <c:pt idx="270">
                  <c:v>0.55440510830058809</c:v>
                </c:pt>
                <c:pt idx="271">
                  <c:v>0.54463410177470584</c:v>
                </c:pt>
                <c:pt idx="272">
                  <c:v>0.48536797432305712</c:v>
                </c:pt>
                <c:pt idx="273">
                  <c:v>0.50806859953694072</c:v>
                </c:pt>
                <c:pt idx="274">
                  <c:v>0.50493133106802501</c:v>
                </c:pt>
                <c:pt idx="275">
                  <c:v>0.52488054712909704</c:v>
                </c:pt>
                <c:pt idx="276">
                  <c:v>0.53233794418882496</c:v>
                </c:pt>
                <c:pt idx="277">
                  <c:v>0.52089717927449308</c:v>
                </c:pt>
                <c:pt idx="278">
                  <c:v>0.50123790280189884</c:v>
                </c:pt>
                <c:pt idx="279">
                  <c:v>0.54163937274194984</c:v>
                </c:pt>
                <c:pt idx="280">
                  <c:v>0.57560256465869408</c:v>
                </c:pt>
                <c:pt idx="281">
                  <c:v>0.56911367350591502</c:v>
                </c:pt>
                <c:pt idx="282">
                  <c:v>0.51105830139140596</c:v>
                </c:pt>
                <c:pt idx="283">
                  <c:v>0.50682103878016804</c:v>
                </c:pt>
                <c:pt idx="284">
                  <c:v>0.50630467352826103</c:v>
                </c:pt>
                <c:pt idx="285">
                  <c:v>0.53041822903096381</c:v>
                </c:pt>
                <c:pt idx="286">
                  <c:v>0.53412708899559802</c:v>
                </c:pt>
                <c:pt idx="287">
                  <c:v>0.55237898855110901</c:v>
                </c:pt>
                <c:pt idx="288">
                  <c:v>0.55949691217179109</c:v>
                </c:pt>
                <c:pt idx="289">
                  <c:v>0.50588853687011204</c:v>
                </c:pt>
                <c:pt idx="290">
                  <c:v>0.52843984122006193</c:v>
                </c:pt>
                <c:pt idx="291">
                  <c:v>0.55430149427772601</c:v>
                </c:pt>
                <c:pt idx="292">
                  <c:v>0.52040439790415693</c:v>
                </c:pt>
                <c:pt idx="293">
                  <c:v>0.52940044555201893</c:v>
                </c:pt>
                <c:pt idx="294">
                  <c:v>0.55889282340164703</c:v>
                </c:pt>
                <c:pt idx="295">
                  <c:v>0.57058511413978108</c:v>
                </c:pt>
                <c:pt idx="296">
                  <c:v>0.58754466524481996</c:v>
                </c:pt>
                <c:pt idx="297">
                  <c:v>0.59767294814144489</c:v>
                </c:pt>
                <c:pt idx="298">
                  <c:v>0.59476515503468896</c:v>
                </c:pt>
                <c:pt idx="299">
                  <c:v>0.592667246609212</c:v>
                </c:pt>
                <c:pt idx="300">
                  <c:v>0.60453818801598691</c:v>
                </c:pt>
                <c:pt idx="301">
                  <c:v>0.5795465832227169</c:v>
                </c:pt>
                <c:pt idx="302">
                  <c:v>0.58960630847664186</c:v>
                </c:pt>
                <c:pt idx="303">
                  <c:v>0.60844862130282307</c:v>
                </c:pt>
                <c:pt idx="304">
                  <c:v>0.610846577735216</c:v>
                </c:pt>
                <c:pt idx="305">
                  <c:v>0.63172770404219114</c:v>
                </c:pt>
                <c:pt idx="306">
                  <c:v>0.58327456768712793</c:v>
                </c:pt>
                <c:pt idx="307">
                  <c:v>0.60484485755107631</c:v>
                </c:pt>
                <c:pt idx="308">
                  <c:v>0.60476567445877027</c:v>
                </c:pt>
                <c:pt idx="309">
                  <c:v>0.60679769405979322</c:v>
                </c:pt>
                <c:pt idx="310">
                  <c:v>0.55696538742609802</c:v>
                </c:pt>
                <c:pt idx="311">
                  <c:v>0.56148361948742398</c:v>
                </c:pt>
                <c:pt idx="312">
                  <c:v>0.57115759330719895</c:v>
                </c:pt>
                <c:pt idx="313">
                  <c:v>0.55625840945692184</c:v>
                </c:pt>
                <c:pt idx="314">
                  <c:v>0.53550365816423584</c:v>
                </c:pt>
                <c:pt idx="315">
                  <c:v>0.55606718563832591</c:v>
                </c:pt>
                <c:pt idx="316">
                  <c:v>0.55276635963742893</c:v>
                </c:pt>
                <c:pt idx="317">
                  <c:v>0.58949476921919697</c:v>
                </c:pt>
                <c:pt idx="318">
                  <c:v>0.6220156278806821</c:v>
                </c:pt>
                <c:pt idx="319">
                  <c:v>0.58892874359820002</c:v>
                </c:pt>
                <c:pt idx="320">
                  <c:v>0.60278275550643201</c:v>
                </c:pt>
                <c:pt idx="321">
                  <c:v>0.61814192722810124</c:v>
                </c:pt>
                <c:pt idx="322">
                  <c:v>0.58020966683352304</c:v>
                </c:pt>
                <c:pt idx="323">
                  <c:v>0.60650427324588618</c:v>
                </c:pt>
                <c:pt idx="324">
                  <c:v>0.62193947885772305</c:v>
                </c:pt>
                <c:pt idx="325">
                  <c:v>0.61783698887817695</c:v>
                </c:pt>
                <c:pt idx="326">
                  <c:v>0.62190123875663095</c:v>
                </c:pt>
                <c:pt idx="327">
                  <c:v>0.62980316054153795</c:v>
                </c:pt>
                <c:pt idx="328">
                  <c:v>0.62678943741528026</c:v>
                </c:pt>
                <c:pt idx="329">
                  <c:v>0.59749501674947914</c:v>
                </c:pt>
                <c:pt idx="330">
                  <c:v>0.58358783635601896</c:v>
                </c:pt>
                <c:pt idx="331">
                  <c:v>0.57799234487193085</c:v>
                </c:pt>
                <c:pt idx="332">
                  <c:v>0.58811051046834584</c:v>
                </c:pt>
                <c:pt idx="333">
                  <c:v>0.60950639310422994</c:v>
                </c:pt>
                <c:pt idx="334">
                  <c:v>0.61368949706905807</c:v>
                </c:pt>
                <c:pt idx="335">
                  <c:v>0.59020752102691276</c:v>
                </c:pt>
                <c:pt idx="336">
                  <c:v>0.61153837478022888</c:v>
                </c:pt>
                <c:pt idx="337">
                  <c:v>0.62123119254914116</c:v>
                </c:pt>
                <c:pt idx="338">
                  <c:v>0.59328973441759203</c:v>
                </c:pt>
                <c:pt idx="339">
                  <c:v>0.6176245199653061</c:v>
                </c:pt>
                <c:pt idx="340">
                  <c:v>0.64270316981807407</c:v>
                </c:pt>
                <c:pt idx="341">
                  <c:v>0.62717933418640315</c:v>
                </c:pt>
                <c:pt idx="342">
                  <c:v>0.61522834540589211</c:v>
                </c:pt>
                <c:pt idx="343">
                  <c:v>0.66602233426044011</c:v>
                </c:pt>
                <c:pt idx="344">
                  <c:v>0.62264863450752017</c:v>
                </c:pt>
                <c:pt idx="345">
                  <c:v>0.58450873943360793</c:v>
                </c:pt>
                <c:pt idx="346">
                  <c:v>0.59581096299381897</c:v>
                </c:pt>
                <c:pt idx="347">
                  <c:v>0.6195225363086081</c:v>
                </c:pt>
                <c:pt idx="348">
                  <c:v>0.61218830269660107</c:v>
                </c:pt>
                <c:pt idx="349">
                  <c:v>0.62954771593149705</c:v>
                </c:pt>
                <c:pt idx="350">
                  <c:v>0.61563636723279103</c:v>
                </c:pt>
                <c:pt idx="351">
                  <c:v>0.58939808329371002</c:v>
                </c:pt>
                <c:pt idx="352">
                  <c:v>0.59214726747095192</c:v>
                </c:pt>
                <c:pt idx="353">
                  <c:v>0.59702013457511605</c:v>
                </c:pt>
                <c:pt idx="354">
                  <c:v>0.59211649361547802</c:v>
                </c:pt>
                <c:pt idx="355">
                  <c:v>0.61129982221636714</c:v>
                </c:pt>
                <c:pt idx="356">
                  <c:v>0.61663564364187717</c:v>
                </c:pt>
                <c:pt idx="357">
                  <c:v>0.58912685808082199</c:v>
                </c:pt>
                <c:pt idx="358">
                  <c:v>0.57323968135094694</c:v>
                </c:pt>
                <c:pt idx="359">
                  <c:v>0.55882694186592186</c:v>
                </c:pt>
                <c:pt idx="360">
                  <c:v>0.60213360845934705</c:v>
                </c:pt>
                <c:pt idx="361">
                  <c:v>0.58623995539162288</c:v>
                </c:pt>
                <c:pt idx="362">
                  <c:v>0.55514176277893301</c:v>
                </c:pt>
                <c:pt idx="363">
                  <c:v>0.55761557079066792</c:v>
                </c:pt>
                <c:pt idx="364">
                  <c:v>0.58669287685997207</c:v>
                </c:pt>
                <c:pt idx="365">
                  <c:v>0.55824963245036219</c:v>
                </c:pt>
                <c:pt idx="366">
                  <c:v>0.55518708268988715</c:v>
                </c:pt>
                <c:pt idx="367">
                  <c:v>0.55092008377428503</c:v>
                </c:pt>
                <c:pt idx="368">
                  <c:v>0.57811848398401899</c:v>
                </c:pt>
                <c:pt idx="369">
                  <c:v>0.57743835115130093</c:v>
                </c:pt>
                <c:pt idx="370">
                  <c:v>0.57885426594829203</c:v>
                </c:pt>
                <c:pt idx="371">
                  <c:v>0.57804312019128601</c:v>
                </c:pt>
                <c:pt idx="372">
                  <c:v>0.58232912729905784</c:v>
                </c:pt>
                <c:pt idx="373">
                  <c:v>0.56835191448933409</c:v>
                </c:pt>
                <c:pt idx="374">
                  <c:v>0.5324022667402889</c:v>
                </c:pt>
                <c:pt idx="375">
                  <c:v>0.5138431057761309</c:v>
                </c:pt>
                <c:pt idx="376">
                  <c:v>0.57091866113716894</c:v>
                </c:pt>
                <c:pt idx="377">
                  <c:v>0.55143025829989911</c:v>
                </c:pt>
                <c:pt idx="378">
                  <c:v>0.54531573020950408</c:v>
                </c:pt>
                <c:pt idx="379">
                  <c:v>0.58633134895843886</c:v>
                </c:pt>
                <c:pt idx="380">
                  <c:v>0.59530670892419979</c:v>
                </c:pt>
                <c:pt idx="381">
                  <c:v>0.58168055374623473</c:v>
                </c:pt>
                <c:pt idx="382">
                  <c:v>0.55330955095101197</c:v>
                </c:pt>
                <c:pt idx="383">
                  <c:v>0.53362137868194803</c:v>
                </c:pt>
                <c:pt idx="384">
                  <c:v>0.55187434027292692</c:v>
                </c:pt>
                <c:pt idx="385">
                  <c:v>0.56390375101414503</c:v>
                </c:pt>
                <c:pt idx="386">
                  <c:v>0.55642498697409004</c:v>
                </c:pt>
                <c:pt idx="387">
                  <c:v>0.54969842494870713</c:v>
                </c:pt>
                <c:pt idx="388">
                  <c:v>0.57385660747649514</c:v>
                </c:pt>
                <c:pt idx="389">
                  <c:v>0.57099762998927095</c:v>
                </c:pt>
                <c:pt idx="390">
                  <c:v>0.57959082760244307</c:v>
                </c:pt>
                <c:pt idx="391">
                  <c:v>0.541118798537507</c:v>
                </c:pt>
                <c:pt idx="392">
                  <c:v>0.54362011671339516</c:v>
                </c:pt>
                <c:pt idx="393">
                  <c:v>0.51098165761551406</c:v>
                </c:pt>
                <c:pt idx="394">
                  <c:v>0.54044890428489012</c:v>
                </c:pt>
                <c:pt idx="395">
                  <c:v>0.52301769493857908</c:v>
                </c:pt>
                <c:pt idx="396">
                  <c:v>0.50301961516536997</c:v>
                </c:pt>
                <c:pt idx="397">
                  <c:v>0.5326528465415471</c:v>
                </c:pt>
                <c:pt idx="398">
                  <c:v>0.54846296954977292</c:v>
                </c:pt>
                <c:pt idx="399">
                  <c:v>0.55893298761938803</c:v>
                </c:pt>
                <c:pt idx="400">
                  <c:v>0.56468612872264778</c:v>
                </c:pt>
                <c:pt idx="401">
                  <c:v>0.58939008138873894</c:v>
                </c:pt>
                <c:pt idx="402">
                  <c:v>0.58634929898725285</c:v>
                </c:pt>
                <c:pt idx="403">
                  <c:v>0.59547256932200177</c:v>
                </c:pt>
                <c:pt idx="404">
                  <c:v>0.58463540091737298</c:v>
                </c:pt>
                <c:pt idx="405">
                  <c:v>0.55693142428713205</c:v>
                </c:pt>
                <c:pt idx="406">
                  <c:v>0.58288759640330301</c:v>
                </c:pt>
                <c:pt idx="407">
                  <c:v>0.58477312682649996</c:v>
                </c:pt>
                <c:pt idx="408">
                  <c:v>0.6032411124865783</c:v>
                </c:pt>
                <c:pt idx="409">
                  <c:v>0.61971392826298399</c:v>
                </c:pt>
                <c:pt idx="410">
                  <c:v>0.57738859242993801</c:v>
                </c:pt>
                <c:pt idx="411">
                  <c:v>0.59874922548501908</c:v>
                </c:pt>
                <c:pt idx="412">
                  <c:v>0.58677620794209784</c:v>
                </c:pt>
                <c:pt idx="413">
                  <c:v>0.57360240755131509</c:v>
                </c:pt>
                <c:pt idx="414">
                  <c:v>0.57614227167590404</c:v>
                </c:pt>
                <c:pt idx="415">
                  <c:v>0.55692264504899602</c:v>
                </c:pt>
                <c:pt idx="416">
                  <c:v>0.59483040034658607</c:v>
                </c:pt>
                <c:pt idx="417">
                  <c:v>0.59869025575101698</c:v>
                </c:pt>
                <c:pt idx="418">
                  <c:v>0.58975410505520987</c:v>
                </c:pt>
                <c:pt idx="419">
                  <c:v>0.55873000439119114</c:v>
                </c:pt>
                <c:pt idx="420">
                  <c:v>0.55669980100030814</c:v>
                </c:pt>
                <c:pt idx="421">
                  <c:v>0.58218418258517601</c:v>
                </c:pt>
                <c:pt idx="422">
                  <c:v>0.57157902283330109</c:v>
                </c:pt>
                <c:pt idx="423">
                  <c:v>0.56542630120602888</c:v>
                </c:pt>
                <c:pt idx="424">
                  <c:v>0.55264562349659929</c:v>
                </c:pt>
                <c:pt idx="425">
                  <c:v>0.56212855561907316</c:v>
                </c:pt>
                <c:pt idx="426">
                  <c:v>0.55918093884863196</c:v>
                </c:pt>
                <c:pt idx="427">
                  <c:v>0.58388044328087307</c:v>
                </c:pt>
                <c:pt idx="428">
                  <c:v>0.58639039007964988</c:v>
                </c:pt>
                <c:pt idx="429">
                  <c:v>0.58167286021398801</c:v>
                </c:pt>
                <c:pt idx="430">
                  <c:v>0.58629441925479109</c:v>
                </c:pt>
                <c:pt idx="431">
                  <c:v>0.59367049932690796</c:v>
                </c:pt>
                <c:pt idx="432">
                  <c:v>0.59775231173252685</c:v>
                </c:pt>
                <c:pt idx="433">
                  <c:v>0.58314295515078296</c:v>
                </c:pt>
                <c:pt idx="434">
                  <c:v>0.5637008581135452</c:v>
                </c:pt>
                <c:pt idx="435">
                  <c:v>0.58831838373717982</c:v>
                </c:pt>
                <c:pt idx="436">
                  <c:v>0.60298646988760285</c:v>
                </c:pt>
                <c:pt idx="437">
                  <c:v>0.60007847143191895</c:v>
                </c:pt>
                <c:pt idx="438">
                  <c:v>0.60609498356527813</c:v>
                </c:pt>
                <c:pt idx="439">
                  <c:v>0.58002157207891103</c:v>
                </c:pt>
                <c:pt idx="440">
                  <c:v>0.60291525876089014</c:v>
                </c:pt>
                <c:pt idx="441">
                  <c:v>0.57929892482356304</c:v>
                </c:pt>
                <c:pt idx="442">
                  <c:v>0.55990356595816093</c:v>
                </c:pt>
                <c:pt idx="443">
                  <c:v>0.56456291328802399</c:v>
                </c:pt>
                <c:pt idx="444">
                  <c:v>0.54732223870594587</c:v>
                </c:pt>
                <c:pt idx="445">
                  <c:v>0.60365134116727404</c:v>
                </c:pt>
                <c:pt idx="446">
                  <c:v>0.57901087686131902</c:v>
                </c:pt>
                <c:pt idx="447">
                  <c:v>0.55316947363149815</c:v>
                </c:pt>
                <c:pt idx="448">
                  <c:v>0.58508422714027197</c:v>
                </c:pt>
                <c:pt idx="449">
                  <c:v>0.59211589483622773</c:v>
                </c:pt>
                <c:pt idx="450">
                  <c:v>0.58762012578771883</c:v>
                </c:pt>
                <c:pt idx="451">
                  <c:v>0.57986542371055805</c:v>
                </c:pt>
                <c:pt idx="452">
                  <c:v>0.57589551676874218</c:v>
                </c:pt>
                <c:pt idx="453">
                  <c:v>0.58208717382827391</c:v>
                </c:pt>
                <c:pt idx="454">
                  <c:v>0.57635747453214203</c:v>
                </c:pt>
                <c:pt idx="455">
                  <c:v>0.54264045213250622</c:v>
                </c:pt>
                <c:pt idx="456">
                  <c:v>0.54528099910826489</c:v>
                </c:pt>
                <c:pt idx="457">
                  <c:v>0.581985430272838</c:v>
                </c:pt>
                <c:pt idx="458">
                  <c:v>0.5967679681951279</c:v>
                </c:pt>
                <c:pt idx="459">
                  <c:v>0.60802085922148019</c:v>
                </c:pt>
                <c:pt idx="460">
                  <c:v>0.56972340423493295</c:v>
                </c:pt>
                <c:pt idx="461">
                  <c:v>0.55451497731685284</c:v>
                </c:pt>
                <c:pt idx="462">
                  <c:v>0.552281789563704</c:v>
                </c:pt>
                <c:pt idx="463">
                  <c:v>0.55686029500065093</c:v>
                </c:pt>
                <c:pt idx="464">
                  <c:v>0.55773591777457621</c:v>
                </c:pt>
                <c:pt idx="465">
                  <c:v>0.55917314756509295</c:v>
                </c:pt>
                <c:pt idx="466">
                  <c:v>0.57201485704851818</c:v>
                </c:pt>
                <c:pt idx="467">
                  <c:v>0.53383107791438411</c:v>
                </c:pt>
                <c:pt idx="468">
                  <c:v>0.54525338419516789</c:v>
                </c:pt>
                <c:pt idx="469">
                  <c:v>0.52496754737835094</c:v>
                </c:pt>
                <c:pt idx="470">
                  <c:v>0.54998459113541398</c:v>
                </c:pt>
                <c:pt idx="471">
                  <c:v>0.55953880287397095</c:v>
                </c:pt>
                <c:pt idx="472">
                  <c:v>0.58605970499707194</c:v>
                </c:pt>
                <c:pt idx="473">
                  <c:v>0.57004595395749613</c:v>
                </c:pt>
                <c:pt idx="474">
                  <c:v>0.60509686121730999</c:v>
                </c:pt>
                <c:pt idx="475">
                  <c:v>0.58102960269432513</c:v>
                </c:pt>
                <c:pt idx="476">
                  <c:v>0.60229013515714402</c:v>
                </c:pt>
                <c:pt idx="477">
                  <c:v>0.60115802103679317</c:v>
                </c:pt>
                <c:pt idx="478">
                  <c:v>0.64835710037195793</c:v>
                </c:pt>
                <c:pt idx="479">
                  <c:v>0.61620489179981808</c:v>
                </c:pt>
                <c:pt idx="480">
                  <c:v>0.60258909819258111</c:v>
                </c:pt>
                <c:pt idx="481">
                  <c:v>0.59056954730756372</c:v>
                </c:pt>
                <c:pt idx="482">
                  <c:v>0.60656654515477393</c:v>
                </c:pt>
                <c:pt idx="483">
                  <c:v>0.53813898956896289</c:v>
                </c:pt>
                <c:pt idx="484">
                  <c:v>0.56179442382634404</c:v>
                </c:pt>
                <c:pt idx="485">
                  <c:v>0.61505715533104999</c:v>
                </c:pt>
                <c:pt idx="486">
                  <c:v>0.62556303746627395</c:v>
                </c:pt>
                <c:pt idx="487">
                  <c:v>0.61301849936146002</c:v>
                </c:pt>
                <c:pt idx="488">
                  <c:v>0.61016536653913511</c:v>
                </c:pt>
                <c:pt idx="489">
                  <c:v>0.58640408835904589</c:v>
                </c:pt>
                <c:pt idx="490">
                  <c:v>0.58031963402462894</c:v>
                </c:pt>
                <c:pt idx="491">
                  <c:v>0.58412444986179091</c:v>
                </c:pt>
                <c:pt idx="492">
                  <c:v>0.58893405263819321</c:v>
                </c:pt>
                <c:pt idx="493">
                  <c:v>0.62905425828942718</c:v>
                </c:pt>
                <c:pt idx="494">
                  <c:v>0.6004550825338002</c:v>
                </c:pt>
                <c:pt idx="495">
                  <c:v>0.60522979316689218</c:v>
                </c:pt>
                <c:pt idx="496">
                  <c:v>0.61764220798002112</c:v>
                </c:pt>
                <c:pt idx="497">
                  <c:v>0.60827813139310916</c:v>
                </c:pt>
                <c:pt idx="498">
                  <c:v>0.6021007659809029</c:v>
                </c:pt>
                <c:pt idx="499">
                  <c:v>0.59818837035383798</c:v>
                </c:pt>
                <c:pt idx="500">
                  <c:v>0.60775685775485311</c:v>
                </c:pt>
                <c:pt idx="501">
                  <c:v>0.58988897348133684</c:v>
                </c:pt>
                <c:pt idx="502">
                  <c:v>0.57818034797679496</c:v>
                </c:pt>
                <c:pt idx="503">
                  <c:v>0.54866454309064994</c:v>
                </c:pt>
                <c:pt idx="504">
                  <c:v>0.56866091881931902</c:v>
                </c:pt>
                <c:pt idx="505">
                  <c:v>0.58062737387629793</c:v>
                </c:pt>
                <c:pt idx="506">
                  <c:v>0.62416470471901497</c:v>
                </c:pt>
                <c:pt idx="507">
                  <c:v>0.62499907866120319</c:v>
                </c:pt>
                <c:pt idx="508">
                  <c:v>0.61575536847068013</c:v>
                </c:pt>
                <c:pt idx="509">
                  <c:v>0.61549136429760398</c:v>
                </c:pt>
                <c:pt idx="510">
                  <c:v>0.60162186731334022</c:v>
                </c:pt>
                <c:pt idx="511">
                  <c:v>0.57861381435823411</c:v>
                </c:pt>
                <c:pt idx="512">
                  <c:v>0.5819145315268629</c:v>
                </c:pt>
                <c:pt idx="513">
                  <c:v>0.61822448403500008</c:v>
                </c:pt>
                <c:pt idx="514">
                  <c:v>0.63793381543293204</c:v>
                </c:pt>
                <c:pt idx="515">
                  <c:v>0.62160849162297915</c:v>
                </c:pt>
                <c:pt idx="516">
                  <c:v>0.5924736237869348</c:v>
                </c:pt>
                <c:pt idx="517">
                  <c:v>0.59756143024853403</c:v>
                </c:pt>
                <c:pt idx="518">
                  <c:v>0.60450940043774903</c:v>
                </c:pt>
                <c:pt idx="519">
                  <c:v>0.59765048744653404</c:v>
                </c:pt>
                <c:pt idx="520">
                  <c:v>0.58437919813915096</c:v>
                </c:pt>
                <c:pt idx="521">
                  <c:v>0.56537076365460903</c:v>
                </c:pt>
                <c:pt idx="522">
                  <c:v>0.6095956176930043</c:v>
                </c:pt>
                <c:pt idx="523">
                  <c:v>0.63623878500099884</c:v>
                </c:pt>
                <c:pt idx="524">
                  <c:v>0.61354112634705504</c:v>
                </c:pt>
                <c:pt idx="525">
                  <c:v>0.62453602015561793</c:v>
                </c:pt>
                <c:pt idx="526">
                  <c:v>0.60410271037891095</c:v>
                </c:pt>
                <c:pt idx="527">
                  <c:v>0.62217169807554118</c:v>
                </c:pt>
                <c:pt idx="528">
                  <c:v>0.64009621585420495</c:v>
                </c:pt>
                <c:pt idx="529">
                  <c:v>0.60012728022820705</c:v>
                </c:pt>
                <c:pt idx="530">
                  <c:v>0.59722875562252498</c:v>
                </c:pt>
                <c:pt idx="531">
                  <c:v>0.60887911131856021</c:v>
                </c:pt>
                <c:pt idx="532">
                  <c:v>0.5938727915982619</c:v>
                </c:pt>
                <c:pt idx="533">
                  <c:v>0.5573904269798271</c:v>
                </c:pt>
                <c:pt idx="534">
                  <c:v>0.55596742551715994</c:v>
                </c:pt>
                <c:pt idx="535">
                  <c:v>0.53955356321302084</c:v>
                </c:pt>
                <c:pt idx="536">
                  <c:v>0.51999094993808204</c:v>
                </c:pt>
                <c:pt idx="537">
                  <c:v>0.5326165696864309</c:v>
                </c:pt>
                <c:pt idx="538">
                  <c:v>0.57881986682584607</c:v>
                </c:pt>
                <c:pt idx="539">
                  <c:v>0.57680828091709901</c:v>
                </c:pt>
                <c:pt idx="540">
                  <c:v>0.5873087665216139</c:v>
                </c:pt>
                <c:pt idx="541">
                  <c:v>0.57549971264400523</c:v>
                </c:pt>
                <c:pt idx="542">
                  <c:v>0.57852540168259015</c:v>
                </c:pt>
                <c:pt idx="543">
                  <c:v>0.57718727334633102</c:v>
                </c:pt>
                <c:pt idx="544">
                  <c:v>0.54332446445802107</c:v>
                </c:pt>
                <c:pt idx="545">
                  <c:v>0.559248068152291</c:v>
                </c:pt>
                <c:pt idx="546">
                  <c:v>0.54913732106768487</c:v>
                </c:pt>
                <c:pt idx="547">
                  <c:v>0.54568809848029709</c:v>
                </c:pt>
                <c:pt idx="548">
                  <c:v>0.54719155951349718</c:v>
                </c:pt>
                <c:pt idx="549">
                  <c:v>0.57737654511555392</c:v>
                </c:pt>
                <c:pt idx="550">
                  <c:v>0.56015270486793078</c:v>
                </c:pt>
                <c:pt idx="551">
                  <c:v>0.54968703673819919</c:v>
                </c:pt>
                <c:pt idx="552">
                  <c:v>0.56404166778704401</c:v>
                </c:pt>
                <c:pt idx="553">
                  <c:v>0.56622867707863311</c:v>
                </c:pt>
                <c:pt idx="554">
                  <c:v>0.57219904536607413</c:v>
                </c:pt>
                <c:pt idx="555">
                  <c:v>0.55715970840800111</c:v>
                </c:pt>
                <c:pt idx="556">
                  <c:v>0.56799413250675712</c:v>
                </c:pt>
                <c:pt idx="557">
                  <c:v>0.57770753771917616</c:v>
                </c:pt>
                <c:pt idx="558">
                  <c:v>0.59808490427931194</c:v>
                </c:pt>
                <c:pt idx="559">
                  <c:v>0.58098001046534298</c:v>
                </c:pt>
                <c:pt idx="560">
                  <c:v>0.59008740328149201</c:v>
                </c:pt>
                <c:pt idx="561">
                  <c:v>0.58903314441949284</c:v>
                </c:pt>
                <c:pt idx="562">
                  <c:v>0.60556761266807724</c:v>
                </c:pt>
                <c:pt idx="563">
                  <c:v>0.58430990516985293</c:v>
                </c:pt>
                <c:pt idx="564">
                  <c:v>0.60496237053568103</c:v>
                </c:pt>
                <c:pt idx="565">
                  <c:v>0.58021474850585786</c:v>
                </c:pt>
                <c:pt idx="566">
                  <c:v>0.567191310781614</c:v>
                </c:pt>
                <c:pt idx="567">
                  <c:v>0.57779524166233409</c:v>
                </c:pt>
                <c:pt idx="568">
                  <c:v>0.57782917543471413</c:v>
                </c:pt>
                <c:pt idx="569">
                  <c:v>0.59108073145801698</c:v>
                </c:pt>
                <c:pt idx="570">
                  <c:v>0.61719725258626712</c:v>
                </c:pt>
                <c:pt idx="571">
                  <c:v>0.55044829274656504</c:v>
                </c:pt>
                <c:pt idx="572">
                  <c:v>0.54020155332410114</c:v>
                </c:pt>
                <c:pt idx="573">
                  <c:v>0.58345746108776875</c:v>
                </c:pt>
                <c:pt idx="574">
                  <c:v>0.58161480443612301</c:v>
                </c:pt>
                <c:pt idx="575">
                  <c:v>0.59707689847538403</c:v>
                </c:pt>
                <c:pt idx="576">
                  <c:v>0.60044473382850616</c:v>
                </c:pt>
                <c:pt idx="577">
                  <c:v>0.592326671693858</c:v>
                </c:pt>
                <c:pt idx="578">
                  <c:v>0.5939009163984792</c:v>
                </c:pt>
                <c:pt idx="579">
                  <c:v>0.59413850508103283</c:v>
                </c:pt>
                <c:pt idx="580">
                  <c:v>0.56586158189085389</c:v>
                </c:pt>
                <c:pt idx="581">
                  <c:v>0.55837852790992892</c:v>
                </c:pt>
                <c:pt idx="582">
                  <c:v>0.55250972634879814</c:v>
                </c:pt>
                <c:pt idx="583">
                  <c:v>0.57373436931725286</c:v>
                </c:pt>
                <c:pt idx="584">
                  <c:v>0.56170336398796383</c:v>
                </c:pt>
                <c:pt idx="585">
                  <c:v>0.57865067333145115</c:v>
                </c:pt>
                <c:pt idx="586">
                  <c:v>0.56767328985491083</c:v>
                </c:pt>
                <c:pt idx="587">
                  <c:v>0.57358084235201601</c:v>
                </c:pt>
                <c:pt idx="588">
                  <c:v>0.59897416189866381</c:v>
                </c:pt>
                <c:pt idx="589">
                  <c:v>0.58956782668903296</c:v>
                </c:pt>
                <c:pt idx="590">
                  <c:v>0.56650693188626877</c:v>
                </c:pt>
                <c:pt idx="591">
                  <c:v>0.55146069823990396</c:v>
                </c:pt>
                <c:pt idx="592">
                  <c:v>0.53023651415759998</c:v>
                </c:pt>
                <c:pt idx="593">
                  <c:v>0.56846259750887207</c:v>
                </c:pt>
                <c:pt idx="594">
                  <c:v>0.61031491064817622</c:v>
                </c:pt>
                <c:pt idx="595">
                  <c:v>0.57127062407304408</c:v>
                </c:pt>
                <c:pt idx="596">
                  <c:v>0.54537753888870699</c:v>
                </c:pt>
                <c:pt idx="597">
                  <c:v>0.54956702215303699</c:v>
                </c:pt>
                <c:pt idx="598">
                  <c:v>0.55973966915175599</c:v>
                </c:pt>
                <c:pt idx="599">
                  <c:v>0.54683948615167011</c:v>
                </c:pt>
                <c:pt idx="600">
                  <c:v>0.54285155048190104</c:v>
                </c:pt>
                <c:pt idx="601">
                  <c:v>0.49870370878024806</c:v>
                </c:pt>
                <c:pt idx="602">
                  <c:v>0.51778603107023591</c:v>
                </c:pt>
                <c:pt idx="603">
                  <c:v>0.52840220427376083</c:v>
                </c:pt>
                <c:pt idx="604">
                  <c:v>0.54619856417282397</c:v>
                </c:pt>
                <c:pt idx="605">
                  <c:v>0.55526166506769692</c:v>
                </c:pt>
                <c:pt idx="606">
                  <c:v>0.54063827640722595</c:v>
                </c:pt>
                <c:pt idx="607">
                  <c:v>0.52985584908380912</c:v>
                </c:pt>
                <c:pt idx="608">
                  <c:v>0.54146620644729693</c:v>
                </c:pt>
                <c:pt idx="609">
                  <c:v>0.54042162937543003</c:v>
                </c:pt>
                <c:pt idx="610">
                  <c:v>0.56165136462460208</c:v>
                </c:pt>
                <c:pt idx="611">
                  <c:v>0.54180100446928314</c:v>
                </c:pt>
                <c:pt idx="612">
                  <c:v>0.51675206373921789</c:v>
                </c:pt>
                <c:pt idx="613">
                  <c:v>0.54671090181762783</c:v>
                </c:pt>
                <c:pt idx="614">
                  <c:v>0.52129395062045003</c:v>
                </c:pt>
                <c:pt idx="615">
                  <c:v>0.57036032476320386</c:v>
                </c:pt>
                <c:pt idx="616">
                  <c:v>0.57522790205585395</c:v>
                </c:pt>
                <c:pt idx="617">
                  <c:v>0.55310822150528505</c:v>
                </c:pt>
                <c:pt idx="618">
                  <c:v>0.57578329304671205</c:v>
                </c:pt>
                <c:pt idx="619">
                  <c:v>0.57855456260907612</c:v>
                </c:pt>
                <c:pt idx="620">
                  <c:v>0.57220087176191292</c:v>
                </c:pt>
                <c:pt idx="621">
                  <c:v>0.59769522772951711</c:v>
                </c:pt>
                <c:pt idx="622">
                  <c:v>0.56969159404437419</c:v>
                </c:pt>
                <c:pt idx="623">
                  <c:v>0.57551960401427205</c:v>
                </c:pt>
                <c:pt idx="624">
                  <c:v>0.57113760204082609</c:v>
                </c:pt>
                <c:pt idx="625">
                  <c:v>0.59006859456397498</c:v>
                </c:pt>
                <c:pt idx="626">
                  <c:v>0.57326707845947011</c:v>
                </c:pt>
                <c:pt idx="627">
                  <c:v>0.58530399760435492</c:v>
                </c:pt>
                <c:pt idx="628">
                  <c:v>0.56336940504573296</c:v>
                </c:pt>
                <c:pt idx="629">
                  <c:v>0.58239924158963896</c:v>
                </c:pt>
                <c:pt idx="630">
                  <c:v>0.56629636792028293</c:v>
                </c:pt>
                <c:pt idx="631">
                  <c:v>0.58390163914606596</c:v>
                </c:pt>
                <c:pt idx="632">
                  <c:v>0.56995383019737111</c:v>
                </c:pt>
                <c:pt idx="633">
                  <c:v>0.56320298076653885</c:v>
                </c:pt>
                <c:pt idx="634">
                  <c:v>0.55699857068055914</c:v>
                </c:pt>
                <c:pt idx="635">
                  <c:v>0.61110720162793297</c:v>
                </c:pt>
                <c:pt idx="636">
                  <c:v>0.59124221416030998</c:v>
                </c:pt>
                <c:pt idx="637">
                  <c:v>0.5778671915119219</c:v>
                </c:pt>
                <c:pt idx="638">
                  <c:v>0.58143814792479087</c:v>
                </c:pt>
                <c:pt idx="639">
                  <c:v>0.57962399117558916</c:v>
                </c:pt>
                <c:pt idx="640">
                  <c:v>0.55927536676470302</c:v>
                </c:pt>
                <c:pt idx="641">
                  <c:v>0.55236005418951395</c:v>
                </c:pt>
                <c:pt idx="642">
                  <c:v>0.57184376422253402</c:v>
                </c:pt>
                <c:pt idx="643">
                  <c:v>0.54338680912950099</c:v>
                </c:pt>
                <c:pt idx="644">
                  <c:v>0.56944253126921796</c:v>
                </c:pt>
                <c:pt idx="645">
                  <c:v>0.54982174658914218</c:v>
                </c:pt>
                <c:pt idx="646">
                  <c:v>0.56651459393841497</c:v>
                </c:pt>
                <c:pt idx="647">
                  <c:v>0.57322211244528409</c:v>
                </c:pt>
                <c:pt idx="648">
                  <c:v>0.58565522452616303</c:v>
                </c:pt>
                <c:pt idx="649">
                  <c:v>0.59783176574304886</c:v>
                </c:pt>
                <c:pt idx="650">
                  <c:v>0.58245279510090475</c:v>
                </c:pt>
                <c:pt idx="651">
                  <c:v>0.57668916620967814</c:v>
                </c:pt>
                <c:pt idx="652">
                  <c:v>0.56469021334399128</c:v>
                </c:pt>
                <c:pt idx="653">
                  <c:v>0.55551227591248087</c:v>
                </c:pt>
                <c:pt idx="654">
                  <c:v>0.53160638263469295</c:v>
                </c:pt>
                <c:pt idx="655">
                  <c:v>0.53238518088916487</c:v>
                </c:pt>
                <c:pt idx="656">
                  <c:v>0.54391933269554116</c:v>
                </c:pt>
                <c:pt idx="657">
                  <c:v>0.52942822486044394</c:v>
                </c:pt>
                <c:pt idx="658">
                  <c:v>0.53169494351929913</c:v>
                </c:pt>
                <c:pt idx="659">
                  <c:v>0.57088517423836205</c:v>
                </c:pt>
                <c:pt idx="660">
                  <c:v>0.57888789141051611</c:v>
                </c:pt>
                <c:pt idx="661">
                  <c:v>0.5805861273596068</c:v>
                </c:pt>
                <c:pt idx="662">
                  <c:v>0.55768590983346</c:v>
                </c:pt>
                <c:pt idx="663">
                  <c:v>0.53993886559322601</c:v>
                </c:pt>
                <c:pt idx="664">
                  <c:v>0.56322811333619416</c:v>
                </c:pt>
                <c:pt idx="665">
                  <c:v>0.57629433572208999</c:v>
                </c:pt>
                <c:pt idx="666">
                  <c:v>0.52316279976800972</c:v>
                </c:pt>
                <c:pt idx="667">
                  <c:v>0.54853184579718484</c:v>
                </c:pt>
                <c:pt idx="668">
                  <c:v>0.55183645008694993</c:v>
                </c:pt>
                <c:pt idx="669">
                  <c:v>0.54898624558631592</c:v>
                </c:pt>
                <c:pt idx="670">
                  <c:v>0.5814460477028478</c:v>
                </c:pt>
                <c:pt idx="671">
                  <c:v>0.58328720176584581</c:v>
                </c:pt>
                <c:pt idx="672">
                  <c:v>0.56307229551629301</c:v>
                </c:pt>
                <c:pt idx="673">
                  <c:v>0.56901669671392496</c:v>
                </c:pt>
                <c:pt idx="674">
                  <c:v>0.58471985893673484</c:v>
                </c:pt>
                <c:pt idx="675">
                  <c:v>0.60080336802717804</c:v>
                </c:pt>
                <c:pt idx="676">
                  <c:v>0.59316901626277108</c:v>
                </c:pt>
                <c:pt idx="677">
                  <c:v>0.56320120422730802</c:v>
                </c:pt>
                <c:pt idx="678">
                  <c:v>0.57542382155038108</c:v>
                </c:pt>
                <c:pt idx="679">
                  <c:v>0.55112329078703093</c:v>
                </c:pt>
                <c:pt idx="680">
                  <c:v>0.57689290946529703</c:v>
                </c:pt>
                <c:pt idx="681">
                  <c:v>0.59935911600314107</c:v>
                </c:pt>
                <c:pt idx="682">
                  <c:v>0.60240352621786997</c:v>
                </c:pt>
                <c:pt idx="683">
                  <c:v>0.60946851839623284</c:v>
                </c:pt>
                <c:pt idx="684">
                  <c:v>0.57357004049445304</c:v>
                </c:pt>
                <c:pt idx="685">
                  <c:v>0.53718509877450704</c:v>
                </c:pt>
                <c:pt idx="686">
                  <c:v>0.5799975708522509</c:v>
                </c:pt>
                <c:pt idx="687">
                  <c:v>0.604420654021666</c:v>
                </c:pt>
                <c:pt idx="688">
                  <c:v>0.60242002767402814</c:v>
                </c:pt>
                <c:pt idx="689">
                  <c:v>0.56969675659330721</c:v>
                </c:pt>
                <c:pt idx="690">
                  <c:v>0.58270366182848099</c:v>
                </c:pt>
                <c:pt idx="691">
                  <c:v>0.58876687569097896</c:v>
                </c:pt>
                <c:pt idx="692">
                  <c:v>0.60283784521976602</c:v>
                </c:pt>
                <c:pt idx="693">
                  <c:v>0.55478663540267603</c:v>
                </c:pt>
                <c:pt idx="694">
                  <c:v>0.56893924485432701</c:v>
                </c:pt>
                <c:pt idx="695">
                  <c:v>0.58140567000292087</c:v>
                </c:pt>
                <c:pt idx="696">
                  <c:v>0.56311880790434699</c:v>
                </c:pt>
                <c:pt idx="697">
                  <c:v>0.56640469492453105</c:v>
                </c:pt>
                <c:pt idx="698">
                  <c:v>0.58170191828639695</c:v>
                </c:pt>
                <c:pt idx="699">
                  <c:v>0.58202437312030197</c:v>
                </c:pt>
                <c:pt idx="700">
                  <c:v>0.567461033087305</c:v>
                </c:pt>
                <c:pt idx="701">
                  <c:v>0.59762056447787704</c:v>
                </c:pt>
                <c:pt idx="702">
                  <c:v>0.5991561139630559</c:v>
                </c:pt>
                <c:pt idx="703">
                  <c:v>0.60612440849854421</c:v>
                </c:pt>
                <c:pt idx="704">
                  <c:v>0.57542340234814615</c:v>
                </c:pt>
                <c:pt idx="705">
                  <c:v>0.60614119788794096</c:v>
                </c:pt>
                <c:pt idx="706">
                  <c:v>0.60256666599596675</c:v>
                </c:pt>
                <c:pt idx="707">
                  <c:v>0.629816333728203</c:v>
                </c:pt>
                <c:pt idx="708">
                  <c:v>0.60448457744270101</c:v>
                </c:pt>
                <c:pt idx="709">
                  <c:v>0.63400583806310029</c:v>
                </c:pt>
                <c:pt idx="710">
                  <c:v>0.58416028431973088</c:v>
                </c:pt>
                <c:pt idx="711">
                  <c:v>0.56993139672611803</c:v>
                </c:pt>
                <c:pt idx="712">
                  <c:v>0.59757582796563291</c:v>
                </c:pt>
                <c:pt idx="713">
                  <c:v>0.61093303173819713</c:v>
                </c:pt>
                <c:pt idx="714">
                  <c:v>0.62513673883531384</c:v>
                </c:pt>
                <c:pt idx="715">
                  <c:v>0.612110951944422</c:v>
                </c:pt>
                <c:pt idx="716">
                  <c:v>0.55932329783256196</c:v>
                </c:pt>
                <c:pt idx="717">
                  <c:v>0.57199197761182219</c:v>
                </c:pt>
                <c:pt idx="718">
                  <c:v>0.57814578164623298</c:v>
                </c:pt>
                <c:pt idx="719">
                  <c:v>0.59561726159151496</c:v>
                </c:pt>
                <c:pt idx="720">
                  <c:v>0.60669198655329926</c:v>
                </c:pt>
                <c:pt idx="721">
                  <c:v>0.57814658607775693</c:v>
                </c:pt>
                <c:pt idx="722">
                  <c:v>0.54946035326438902</c:v>
                </c:pt>
                <c:pt idx="723">
                  <c:v>0.54423595773563394</c:v>
                </c:pt>
                <c:pt idx="724">
                  <c:v>0.56005798555168096</c:v>
                </c:pt>
                <c:pt idx="725">
                  <c:v>0.5616971770291852</c:v>
                </c:pt>
                <c:pt idx="726">
                  <c:v>0.56415064202320109</c:v>
                </c:pt>
                <c:pt idx="727">
                  <c:v>0.55183423629951023</c:v>
                </c:pt>
                <c:pt idx="728">
                  <c:v>0.55018763683431704</c:v>
                </c:pt>
                <c:pt idx="729">
                  <c:v>0.55911637890211985</c:v>
                </c:pt>
                <c:pt idx="730">
                  <c:v>0.56072433886049311</c:v>
                </c:pt>
                <c:pt idx="731">
                  <c:v>0.55554806654027811</c:v>
                </c:pt>
                <c:pt idx="732">
                  <c:v>0.57787677992096187</c:v>
                </c:pt>
                <c:pt idx="733">
                  <c:v>0.54641070131948699</c:v>
                </c:pt>
                <c:pt idx="734">
                  <c:v>0.52350914962656692</c:v>
                </c:pt>
                <c:pt idx="735">
                  <c:v>0.56613711749868412</c:v>
                </c:pt>
                <c:pt idx="736">
                  <c:v>0.551563043053516</c:v>
                </c:pt>
                <c:pt idx="737">
                  <c:v>0.55941804377275073</c:v>
                </c:pt>
                <c:pt idx="738">
                  <c:v>0.56959299683227593</c:v>
                </c:pt>
                <c:pt idx="739">
                  <c:v>0.59155880668306005</c:v>
                </c:pt>
                <c:pt idx="740">
                  <c:v>0.58969786030068505</c:v>
                </c:pt>
                <c:pt idx="741">
                  <c:v>0.58457468106421973</c:v>
                </c:pt>
                <c:pt idx="742">
                  <c:v>0.58236485784002889</c:v>
                </c:pt>
                <c:pt idx="743">
                  <c:v>0.56993135394142302</c:v>
                </c:pt>
                <c:pt idx="744">
                  <c:v>0.56486068389265987</c:v>
                </c:pt>
                <c:pt idx="745">
                  <c:v>0.57214115526953813</c:v>
                </c:pt>
                <c:pt idx="746">
                  <c:v>0.6032845892032489</c:v>
                </c:pt>
                <c:pt idx="747">
                  <c:v>0.58575213938884496</c:v>
                </c:pt>
                <c:pt idx="748">
                  <c:v>0.61150942831396204</c:v>
                </c:pt>
                <c:pt idx="749">
                  <c:v>0.60204685177891604</c:v>
                </c:pt>
                <c:pt idx="750">
                  <c:v>0.58552037350397501</c:v>
                </c:pt>
                <c:pt idx="751">
                  <c:v>0.560060921294388</c:v>
                </c:pt>
                <c:pt idx="752">
                  <c:v>0.56509180823058025</c:v>
                </c:pt>
                <c:pt idx="753">
                  <c:v>0.55988998309975802</c:v>
                </c:pt>
                <c:pt idx="754">
                  <c:v>0.56635246114354398</c:v>
                </c:pt>
                <c:pt idx="755">
                  <c:v>0.57429792342268904</c:v>
                </c:pt>
                <c:pt idx="756">
                  <c:v>0.55436362070817802</c:v>
                </c:pt>
                <c:pt idx="757">
                  <c:v>0.57180967649711523</c:v>
                </c:pt>
                <c:pt idx="758">
                  <c:v>0.57432363119352814</c:v>
                </c:pt>
                <c:pt idx="759">
                  <c:v>0.55446219691636778</c:v>
                </c:pt>
                <c:pt idx="760">
                  <c:v>0.56509031226856021</c:v>
                </c:pt>
                <c:pt idx="761">
                  <c:v>0.56347182897899395</c:v>
                </c:pt>
                <c:pt idx="762">
                  <c:v>0.60327273104532997</c:v>
                </c:pt>
                <c:pt idx="763">
                  <c:v>0.59939207818569296</c:v>
                </c:pt>
                <c:pt idx="764">
                  <c:v>0.55490051854734102</c:v>
                </c:pt>
                <c:pt idx="765">
                  <c:v>0.57518939500423294</c:v>
                </c:pt>
                <c:pt idx="766">
                  <c:v>0.57869918447395008</c:v>
                </c:pt>
                <c:pt idx="767">
                  <c:v>0.56214949004975312</c:v>
                </c:pt>
                <c:pt idx="768">
                  <c:v>0.54754909698778109</c:v>
                </c:pt>
                <c:pt idx="769">
                  <c:v>0.52096760940299092</c:v>
                </c:pt>
                <c:pt idx="770">
                  <c:v>0.55539568232703895</c:v>
                </c:pt>
                <c:pt idx="771">
                  <c:v>0.52908296950406986</c:v>
                </c:pt>
                <c:pt idx="772">
                  <c:v>0.54157693513340699</c:v>
                </c:pt>
                <c:pt idx="773">
                  <c:v>0.59013434249357211</c:v>
                </c:pt>
                <c:pt idx="774">
                  <c:v>0.6044594050381551</c:v>
                </c:pt>
                <c:pt idx="775">
                  <c:v>0.59473562553009407</c:v>
                </c:pt>
                <c:pt idx="776">
                  <c:v>0.59598501115011404</c:v>
                </c:pt>
                <c:pt idx="777">
                  <c:v>0.60086210493151393</c:v>
                </c:pt>
                <c:pt idx="778">
                  <c:v>0.55373255608968708</c:v>
                </c:pt>
                <c:pt idx="779">
                  <c:v>0.54817697880552896</c:v>
                </c:pt>
                <c:pt idx="780">
                  <c:v>0.5542225387496279</c:v>
                </c:pt>
                <c:pt idx="781">
                  <c:v>0.56827417843205397</c:v>
                </c:pt>
                <c:pt idx="782">
                  <c:v>0.53865058905629692</c:v>
                </c:pt>
                <c:pt idx="783">
                  <c:v>0.53981955167743101</c:v>
                </c:pt>
                <c:pt idx="784">
                  <c:v>0.56979994043221904</c:v>
                </c:pt>
                <c:pt idx="785">
                  <c:v>0.56005780724357523</c:v>
                </c:pt>
                <c:pt idx="786">
                  <c:v>0.5583952683149761</c:v>
                </c:pt>
                <c:pt idx="787">
                  <c:v>0.52518296194389691</c:v>
                </c:pt>
                <c:pt idx="788">
                  <c:v>0.51236616034978888</c:v>
                </c:pt>
                <c:pt idx="789">
                  <c:v>0.52288736504079791</c:v>
                </c:pt>
                <c:pt idx="790">
                  <c:v>0.49695621827276604</c:v>
                </c:pt>
                <c:pt idx="791">
                  <c:v>0.50930072262835502</c:v>
                </c:pt>
                <c:pt idx="792">
                  <c:v>0.515035048079997</c:v>
                </c:pt>
                <c:pt idx="793">
                  <c:v>0.53866759046618895</c:v>
                </c:pt>
                <c:pt idx="794">
                  <c:v>0.5315129269411939</c:v>
                </c:pt>
                <c:pt idx="795">
                  <c:v>0.52911266869097984</c:v>
                </c:pt>
                <c:pt idx="796">
                  <c:v>0.54966890034691984</c:v>
                </c:pt>
                <c:pt idx="797">
                  <c:v>0.56122199996884603</c:v>
                </c:pt>
                <c:pt idx="798">
                  <c:v>0.56661650383965489</c:v>
                </c:pt>
                <c:pt idx="799">
                  <c:v>0.56154337134132792</c:v>
                </c:pt>
                <c:pt idx="800">
                  <c:v>0.59175607228593696</c:v>
                </c:pt>
                <c:pt idx="801">
                  <c:v>0.56870072256485416</c:v>
                </c:pt>
                <c:pt idx="802">
                  <c:v>0.60415408994580999</c:v>
                </c:pt>
                <c:pt idx="803">
                  <c:v>0.55337600496476791</c:v>
                </c:pt>
                <c:pt idx="804">
                  <c:v>0.57672106562165204</c:v>
                </c:pt>
                <c:pt idx="805">
                  <c:v>0.55813937840496997</c:v>
                </c:pt>
                <c:pt idx="806">
                  <c:v>0.57746339032068794</c:v>
                </c:pt>
                <c:pt idx="807">
                  <c:v>0.57047998039444203</c:v>
                </c:pt>
                <c:pt idx="808">
                  <c:v>0.55533625281230992</c:v>
                </c:pt>
                <c:pt idx="809">
                  <c:v>0.54251154731614892</c:v>
                </c:pt>
                <c:pt idx="810">
                  <c:v>0.56086453182843998</c:v>
                </c:pt>
                <c:pt idx="811">
                  <c:v>0.5677961273587101</c:v>
                </c:pt>
                <c:pt idx="812">
                  <c:v>0.53702775783316903</c:v>
                </c:pt>
                <c:pt idx="813">
                  <c:v>0.55059727453750495</c:v>
                </c:pt>
                <c:pt idx="814">
                  <c:v>0.56464735229495511</c:v>
                </c:pt>
                <c:pt idx="815">
                  <c:v>0.54466805957072995</c:v>
                </c:pt>
                <c:pt idx="816">
                  <c:v>0.56561623153731899</c:v>
                </c:pt>
                <c:pt idx="817">
                  <c:v>0.55362666453725684</c:v>
                </c:pt>
                <c:pt idx="818">
                  <c:v>0.57280687101112304</c:v>
                </c:pt>
                <c:pt idx="819">
                  <c:v>0.57010073065148414</c:v>
                </c:pt>
                <c:pt idx="820">
                  <c:v>0.54085790883536489</c:v>
                </c:pt>
                <c:pt idx="821">
                  <c:v>0.57513321691641295</c:v>
                </c:pt>
                <c:pt idx="822">
                  <c:v>0.5840324498927808</c:v>
                </c:pt>
                <c:pt idx="823">
                  <c:v>0.53207236407220382</c:v>
                </c:pt>
                <c:pt idx="824">
                  <c:v>0.54422168649419622</c:v>
                </c:pt>
                <c:pt idx="825">
                  <c:v>0.56471203559192584</c:v>
                </c:pt>
                <c:pt idx="826">
                  <c:v>0.57984123990769909</c:v>
                </c:pt>
                <c:pt idx="827">
                  <c:v>0.56539547977916405</c:v>
                </c:pt>
                <c:pt idx="828">
                  <c:v>0.570975995891294</c:v>
                </c:pt>
                <c:pt idx="829">
                  <c:v>0.57877763786841818</c:v>
                </c:pt>
                <c:pt idx="830">
                  <c:v>0.57955221871399798</c:v>
                </c:pt>
                <c:pt idx="831">
                  <c:v>0.58576568079327984</c:v>
                </c:pt>
                <c:pt idx="832">
                  <c:v>0.57448147969307406</c:v>
                </c:pt>
                <c:pt idx="833">
                  <c:v>0.54174721340352328</c:v>
                </c:pt>
                <c:pt idx="834">
                  <c:v>0.56950681947252402</c:v>
                </c:pt>
                <c:pt idx="835">
                  <c:v>0.58541649408942786</c:v>
                </c:pt>
                <c:pt idx="836">
                  <c:v>0.61632091417058421</c:v>
                </c:pt>
                <c:pt idx="837">
                  <c:v>0.55651432869913797</c:v>
                </c:pt>
                <c:pt idx="838">
                  <c:v>0.58165114272557095</c:v>
                </c:pt>
                <c:pt idx="839">
                  <c:v>0.56396026490633688</c:v>
                </c:pt>
                <c:pt idx="840">
                  <c:v>0.59510288207079798</c:v>
                </c:pt>
                <c:pt idx="841">
                  <c:v>0.54980029633885519</c:v>
                </c:pt>
                <c:pt idx="842">
                  <c:v>0.5639734082246971</c:v>
                </c:pt>
                <c:pt idx="843">
                  <c:v>0.61825470833781804</c:v>
                </c:pt>
                <c:pt idx="844">
                  <c:v>0.61077193141940822</c:v>
                </c:pt>
                <c:pt idx="845">
                  <c:v>0.60025127417832513</c:v>
                </c:pt>
                <c:pt idx="846">
                  <c:v>0.6315532632268841</c:v>
                </c:pt>
                <c:pt idx="847">
                  <c:v>0.63909356395197003</c:v>
                </c:pt>
                <c:pt idx="848">
                  <c:v>0.61665445839033506</c:v>
                </c:pt>
                <c:pt idx="849">
                  <c:v>0.59884933570427801</c:v>
                </c:pt>
                <c:pt idx="850">
                  <c:v>0.58001493325014597</c:v>
                </c:pt>
                <c:pt idx="851">
                  <c:v>0.58177714688971094</c:v>
                </c:pt>
                <c:pt idx="852">
                  <c:v>0.57542860529269901</c:v>
                </c:pt>
                <c:pt idx="853">
                  <c:v>0.5522729735168791</c:v>
                </c:pt>
                <c:pt idx="854">
                  <c:v>0.56250460666393209</c:v>
                </c:pt>
                <c:pt idx="855">
                  <c:v>0.61798291803997207</c:v>
                </c:pt>
                <c:pt idx="856">
                  <c:v>0.58262534449095493</c:v>
                </c:pt>
                <c:pt idx="857">
                  <c:v>0.60222484060911619</c:v>
                </c:pt>
                <c:pt idx="858">
                  <c:v>0.60694392795707208</c:v>
                </c:pt>
                <c:pt idx="859">
                  <c:v>0.63881355293182407</c:v>
                </c:pt>
                <c:pt idx="860">
                  <c:v>0.64697117940948623</c:v>
                </c:pt>
                <c:pt idx="861">
                  <c:v>0.62003443716100815</c:v>
                </c:pt>
                <c:pt idx="862">
                  <c:v>0.56677498367749413</c:v>
                </c:pt>
                <c:pt idx="863">
                  <c:v>0.61782549735723813</c:v>
                </c:pt>
                <c:pt idx="864">
                  <c:v>0.61495693109874505</c:v>
                </c:pt>
                <c:pt idx="865">
                  <c:v>0.60313413963753204</c:v>
                </c:pt>
                <c:pt idx="866">
                  <c:v>0.59088675718880102</c:v>
                </c:pt>
                <c:pt idx="867">
                  <c:v>0.5604051261347851</c:v>
                </c:pt>
                <c:pt idx="868">
                  <c:v>0.58748306365332492</c:v>
                </c:pt>
                <c:pt idx="869">
                  <c:v>0.58614024284145194</c:v>
                </c:pt>
                <c:pt idx="870">
                  <c:v>0.59494614006917301</c:v>
                </c:pt>
                <c:pt idx="871">
                  <c:v>0.62120733716105003</c:v>
                </c:pt>
                <c:pt idx="872">
                  <c:v>0.62092083438369328</c:v>
                </c:pt>
                <c:pt idx="873">
                  <c:v>0.55405460393235384</c:v>
                </c:pt>
                <c:pt idx="874">
                  <c:v>0.57296856244314109</c:v>
                </c:pt>
                <c:pt idx="875">
                  <c:v>0.58621173096767287</c:v>
                </c:pt>
                <c:pt idx="876">
                  <c:v>0.55544904401536899</c:v>
                </c:pt>
                <c:pt idx="877">
                  <c:v>0.57822024088420498</c:v>
                </c:pt>
                <c:pt idx="878">
                  <c:v>0.57515145012848123</c:v>
                </c:pt>
                <c:pt idx="879">
                  <c:v>0.57196199870826891</c:v>
                </c:pt>
                <c:pt idx="880">
                  <c:v>0.55128343868269603</c:v>
                </c:pt>
                <c:pt idx="881">
                  <c:v>0.55576906857329911</c:v>
                </c:pt>
                <c:pt idx="882">
                  <c:v>0.54615449855634601</c:v>
                </c:pt>
                <c:pt idx="883">
                  <c:v>0.58065434538961791</c:v>
                </c:pt>
                <c:pt idx="884">
                  <c:v>0.59662056514799189</c:v>
                </c:pt>
                <c:pt idx="885">
                  <c:v>0.59050038103211977</c:v>
                </c:pt>
                <c:pt idx="886">
                  <c:v>0.57040097762018616</c:v>
                </c:pt>
                <c:pt idx="887">
                  <c:v>0.56048925782936498</c:v>
                </c:pt>
                <c:pt idx="888">
                  <c:v>0.58483631276020287</c:v>
                </c:pt>
                <c:pt idx="889">
                  <c:v>0.58824549850421504</c:v>
                </c:pt>
                <c:pt idx="890">
                  <c:v>0.58087518198646382</c:v>
                </c:pt>
                <c:pt idx="891">
                  <c:v>0.60113914514061184</c:v>
                </c:pt>
                <c:pt idx="892">
                  <c:v>0.59567799192084292</c:v>
                </c:pt>
                <c:pt idx="893">
                  <c:v>0.59875003323487519</c:v>
                </c:pt>
                <c:pt idx="894">
                  <c:v>0.57207620014057114</c:v>
                </c:pt>
                <c:pt idx="895">
                  <c:v>0.59116846193038386</c:v>
                </c:pt>
                <c:pt idx="896">
                  <c:v>0.60277875086205801</c:v>
                </c:pt>
                <c:pt idx="897">
                  <c:v>0.58896162324319412</c:v>
                </c:pt>
                <c:pt idx="898">
                  <c:v>0.6099635000377519</c:v>
                </c:pt>
                <c:pt idx="899">
                  <c:v>0.66454340915993004</c:v>
                </c:pt>
                <c:pt idx="900">
                  <c:v>0.65222091148336614</c:v>
                </c:pt>
                <c:pt idx="901">
                  <c:v>0.64317664699624799</c:v>
                </c:pt>
                <c:pt idx="902">
                  <c:v>0.62027989681392914</c:v>
                </c:pt>
                <c:pt idx="903">
                  <c:v>0.60864750148328806</c:v>
                </c:pt>
                <c:pt idx="904">
                  <c:v>0.61080677471358313</c:v>
                </c:pt>
                <c:pt idx="905">
                  <c:v>0.59412326557993889</c:v>
                </c:pt>
                <c:pt idx="906">
                  <c:v>0.57456305992836587</c:v>
                </c:pt>
                <c:pt idx="907">
                  <c:v>0.54636636615709888</c:v>
                </c:pt>
                <c:pt idx="908">
                  <c:v>0.56322990987596089</c:v>
                </c:pt>
                <c:pt idx="909">
                  <c:v>0.52624496650444907</c:v>
                </c:pt>
                <c:pt idx="910">
                  <c:v>0.58259310188933577</c:v>
                </c:pt>
                <c:pt idx="911">
                  <c:v>0.57136681563718095</c:v>
                </c:pt>
                <c:pt idx="912">
                  <c:v>0.5857969535079609</c:v>
                </c:pt>
                <c:pt idx="913">
                  <c:v>0.58089284728974899</c:v>
                </c:pt>
                <c:pt idx="914">
                  <c:v>0.56609377541201</c:v>
                </c:pt>
                <c:pt idx="915">
                  <c:v>0.59209746857618994</c:v>
                </c:pt>
                <c:pt idx="916">
                  <c:v>0.58404758761878195</c:v>
                </c:pt>
                <c:pt idx="917">
                  <c:v>0.55204148915712103</c:v>
                </c:pt>
                <c:pt idx="918">
                  <c:v>0.51582604071457605</c:v>
                </c:pt>
                <c:pt idx="919">
                  <c:v>0.56358359502193078</c:v>
                </c:pt>
                <c:pt idx="920">
                  <c:v>0.55309406962512009</c:v>
                </c:pt>
                <c:pt idx="921">
                  <c:v>0.55481285043261097</c:v>
                </c:pt>
                <c:pt idx="922">
                  <c:v>0.57558036119244183</c:v>
                </c:pt>
                <c:pt idx="923">
                  <c:v>0.52920491043374707</c:v>
                </c:pt>
                <c:pt idx="924">
                  <c:v>0.52991415926399699</c:v>
                </c:pt>
                <c:pt idx="925">
                  <c:v>0.58180250484966878</c:v>
                </c:pt>
                <c:pt idx="926">
                  <c:v>0.5969289059364189</c:v>
                </c:pt>
                <c:pt idx="927">
                  <c:v>0.58794557360897315</c:v>
                </c:pt>
                <c:pt idx="928">
                  <c:v>0.59420966076868298</c:v>
                </c:pt>
                <c:pt idx="929">
                  <c:v>0.58981853490285785</c:v>
                </c:pt>
                <c:pt idx="930">
                  <c:v>0.57132609582475791</c:v>
                </c:pt>
                <c:pt idx="931">
                  <c:v>0.58151522156271873</c:v>
                </c:pt>
                <c:pt idx="932">
                  <c:v>0.57443577527331002</c:v>
                </c:pt>
                <c:pt idx="933">
                  <c:v>0.55783121100216604</c:v>
                </c:pt>
                <c:pt idx="934">
                  <c:v>0.56872596116919116</c:v>
                </c:pt>
                <c:pt idx="935">
                  <c:v>0.58240071685093586</c:v>
                </c:pt>
                <c:pt idx="936">
                  <c:v>0.61934697731393595</c:v>
                </c:pt>
                <c:pt idx="937">
                  <c:v>0.58853648622005272</c:v>
                </c:pt>
                <c:pt idx="938">
                  <c:v>0.60545055899298894</c:v>
                </c:pt>
                <c:pt idx="939">
                  <c:v>0.58493914706164485</c:v>
                </c:pt>
                <c:pt idx="940">
                  <c:v>0.59459651688849402</c:v>
                </c:pt>
                <c:pt idx="941">
                  <c:v>0.57728182069365508</c:v>
                </c:pt>
                <c:pt idx="942">
                  <c:v>0.57928209465651403</c:v>
                </c:pt>
                <c:pt idx="943">
                  <c:v>0.55662086501908214</c:v>
                </c:pt>
                <c:pt idx="944">
                  <c:v>0.60081080665429021</c:v>
                </c:pt>
                <c:pt idx="945">
                  <c:v>0.61701655496533792</c:v>
                </c:pt>
                <c:pt idx="946">
                  <c:v>0.62826870500947507</c:v>
                </c:pt>
                <c:pt idx="947">
                  <c:v>0.62094402529986115</c:v>
                </c:pt>
                <c:pt idx="948">
                  <c:v>0.57200967830113914</c:v>
                </c:pt>
                <c:pt idx="949">
                  <c:v>0.57928266613326684</c:v>
                </c:pt>
                <c:pt idx="950">
                  <c:v>0.61196851451424294</c:v>
                </c:pt>
                <c:pt idx="951">
                  <c:v>0.62652319420082803</c:v>
                </c:pt>
                <c:pt idx="952">
                  <c:v>0.59921509655432503</c:v>
                </c:pt>
                <c:pt idx="953">
                  <c:v>0.60535434210852712</c:v>
                </c:pt>
                <c:pt idx="954">
                  <c:v>0.63771009831814018</c:v>
                </c:pt>
                <c:pt idx="955">
                  <c:v>0.61713668616883011</c:v>
                </c:pt>
                <c:pt idx="956">
                  <c:v>0.58544144395891384</c:v>
                </c:pt>
                <c:pt idx="957">
                  <c:v>0.59927846343261593</c:v>
                </c:pt>
                <c:pt idx="958">
                  <c:v>0.60672125877837724</c:v>
                </c:pt>
                <c:pt idx="959">
                  <c:v>0.57978097558956809</c:v>
                </c:pt>
                <c:pt idx="960">
                  <c:v>0.60029221322129911</c:v>
                </c:pt>
                <c:pt idx="961">
                  <c:v>0.5697772277487041</c:v>
                </c:pt>
                <c:pt idx="962">
                  <c:v>0.60164219022115695</c:v>
                </c:pt>
                <c:pt idx="963">
                  <c:v>0.58326164026534988</c:v>
                </c:pt>
                <c:pt idx="964">
                  <c:v>0.58400780186100887</c:v>
                </c:pt>
                <c:pt idx="965">
                  <c:v>0.53727861602812621</c:v>
                </c:pt>
                <c:pt idx="966">
                  <c:v>0.57907192237540206</c:v>
                </c:pt>
                <c:pt idx="967">
                  <c:v>0.61433808274587709</c:v>
                </c:pt>
                <c:pt idx="968">
                  <c:v>0.60380665566396607</c:v>
                </c:pt>
                <c:pt idx="969">
                  <c:v>0.62176574791999395</c:v>
                </c:pt>
                <c:pt idx="970">
                  <c:v>0.57335027822960005</c:v>
                </c:pt>
                <c:pt idx="971">
                  <c:v>0.58786445971188583</c:v>
                </c:pt>
                <c:pt idx="972">
                  <c:v>0.62123805240782315</c:v>
                </c:pt>
                <c:pt idx="973">
                  <c:v>0.57081512052339312</c:v>
                </c:pt>
                <c:pt idx="974">
                  <c:v>0.59369341547230903</c:v>
                </c:pt>
                <c:pt idx="975">
                  <c:v>0.59626615372129477</c:v>
                </c:pt>
                <c:pt idx="976">
                  <c:v>0.61563319325993404</c:v>
                </c:pt>
                <c:pt idx="977">
                  <c:v>0.62186105066053721</c:v>
                </c:pt>
                <c:pt idx="978">
                  <c:v>0.62443835656905611</c:v>
                </c:pt>
                <c:pt idx="979">
                  <c:v>0.58481529167413104</c:v>
                </c:pt>
                <c:pt idx="980">
                  <c:v>0.593611020547409</c:v>
                </c:pt>
                <c:pt idx="981">
                  <c:v>0.63370082363537528</c:v>
                </c:pt>
                <c:pt idx="982">
                  <c:v>0.62090883698326416</c:v>
                </c:pt>
                <c:pt idx="983">
                  <c:v>0.63957349083948611</c:v>
                </c:pt>
                <c:pt idx="984">
                  <c:v>0.63497773406453906</c:v>
                </c:pt>
                <c:pt idx="985">
                  <c:v>0.58415011123772487</c:v>
                </c:pt>
                <c:pt idx="986">
                  <c:v>0.56911720249292497</c:v>
                </c:pt>
                <c:pt idx="987">
                  <c:v>0.57741543526087113</c:v>
                </c:pt>
                <c:pt idx="988">
                  <c:v>0.56335943552770595</c:v>
                </c:pt>
                <c:pt idx="989">
                  <c:v>0.58028440378080792</c:v>
                </c:pt>
                <c:pt idx="990">
                  <c:v>0.59698157593101886</c:v>
                </c:pt>
                <c:pt idx="991">
                  <c:v>0.59403037853127394</c:v>
                </c:pt>
                <c:pt idx="992">
                  <c:v>0.5854817388803929</c:v>
                </c:pt>
                <c:pt idx="993">
                  <c:v>0.60160009794325908</c:v>
                </c:pt>
                <c:pt idx="994">
                  <c:v>0.5918366413572218</c:v>
                </c:pt>
                <c:pt idx="995">
                  <c:v>0.57706770084969083</c:v>
                </c:pt>
                <c:pt idx="996">
                  <c:v>0.57005293198388207</c:v>
                </c:pt>
                <c:pt idx="997">
                  <c:v>0.52581433558159407</c:v>
                </c:pt>
                <c:pt idx="998">
                  <c:v>0.54743159395951002</c:v>
                </c:pt>
                <c:pt idx="999">
                  <c:v>0.57478934848595198</c:v>
                </c:pt>
                <c:pt idx="1000">
                  <c:v>0.56169784074589013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cat>
          <c:val>
            <c:numRef>
              <c:f>Sheet1!$C$2:$C$1002</c:f>
              <c:numCache>
                <c:formatCode>General</c:formatCode>
                <c:ptCount val="1001"/>
                <c:pt idx="0">
                  <c:v>0</c:v>
                </c:pt>
                <c:pt idx="1">
                  <c:v>0.74849079464542811</c:v>
                </c:pt>
                <c:pt idx="2">
                  <c:v>0.60522074514852608</c:v>
                </c:pt>
                <c:pt idx="3">
                  <c:v>0.55415789291885809</c:v>
                </c:pt>
                <c:pt idx="4">
                  <c:v>0.54076531286863705</c:v>
                </c:pt>
                <c:pt idx="5">
                  <c:v>0.53380392702244384</c:v>
                </c:pt>
                <c:pt idx="6">
                  <c:v>0.52672936507072898</c:v>
                </c:pt>
                <c:pt idx="7">
                  <c:v>0.52272026218642409</c:v>
                </c:pt>
                <c:pt idx="8">
                  <c:v>0.52116476785782972</c:v>
                </c:pt>
                <c:pt idx="9">
                  <c:v>0.51869745831189606</c:v>
                </c:pt>
                <c:pt idx="10">
                  <c:v>0.51846635894156279</c:v>
                </c:pt>
                <c:pt idx="11">
                  <c:v>0.51594067568262503</c:v>
                </c:pt>
                <c:pt idx="12">
                  <c:v>0.51430974836188703</c:v>
                </c:pt>
                <c:pt idx="13">
                  <c:v>0.51561953516887615</c:v>
                </c:pt>
                <c:pt idx="14">
                  <c:v>0.51850528648027105</c:v>
                </c:pt>
                <c:pt idx="15">
                  <c:v>0.52009635848922497</c:v>
                </c:pt>
                <c:pt idx="16">
                  <c:v>0.52249477760436702</c:v>
                </c:pt>
                <c:pt idx="17">
                  <c:v>0.52392473988659305</c:v>
                </c:pt>
                <c:pt idx="18">
                  <c:v>0.52563303048495502</c:v>
                </c:pt>
                <c:pt idx="19">
                  <c:v>0.52730427201759011</c:v>
                </c:pt>
                <c:pt idx="20">
                  <c:v>0.53022671373929398</c:v>
                </c:pt>
                <c:pt idx="21">
                  <c:v>0.53363562006397514</c:v>
                </c:pt>
                <c:pt idx="22">
                  <c:v>0.53586861335897318</c:v>
                </c:pt>
                <c:pt idx="23">
                  <c:v>0.53863523194291896</c:v>
                </c:pt>
                <c:pt idx="24">
                  <c:v>0.54143732616282192</c:v>
                </c:pt>
                <c:pt idx="25">
                  <c:v>0.54362259796037704</c:v>
                </c:pt>
                <c:pt idx="26">
                  <c:v>0.54475692959266886</c:v>
                </c:pt>
                <c:pt idx="27">
                  <c:v>0.54524359135626688</c:v>
                </c:pt>
                <c:pt idx="28">
                  <c:v>0.54781801828456311</c:v>
                </c:pt>
                <c:pt idx="29">
                  <c:v>0.54896101645362116</c:v>
                </c:pt>
                <c:pt idx="30">
                  <c:v>0.54989472433919018</c:v>
                </c:pt>
                <c:pt idx="31">
                  <c:v>0.55177604731339713</c:v>
                </c:pt>
                <c:pt idx="32">
                  <c:v>0.55263665158643804</c:v>
                </c:pt>
                <c:pt idx="33">
                  <c:v>0.55384016295124794</c:v>
                </c:pt>
                <c:pt idx="34">
                  <c:v>0.55383708056363501</c:v>
                </c:pt>
                <c:pt idx="35">
                  <c:v>0.55402435043746301</c:v>
                </c:pt>
                <c:pt idx="36">
                  <c:v>0.55490767254780815</c:v>
                </c:pt>
                <c:pt idx="37">
                  <c:v>0.55504963454222311</c:v>
                </c:pt>
                <c:pt idx="38">
                  <c:v>0.55476959328200404</c:v>
                </c:pt>
                <c:pt idx="39">
                  <c:v>0.55484673517082905</c:v>
                </c:pt>
                <c:pt idx="40">
                  <c:v>0.555583478898383</c:v>
                </c:pt>
                <c:pt idx="41">
                  <c:v>0.55589807559935911</c:v>
                </c:pt>
                <c:pt idx="42">
                  <c:v>0.55607538355910713</c:v>
                </c:pt>
                <c:pt idx="43">
                  <c:v>0.55647396377907998</c:v>
                </c:pt>
                <c:pt idx="44">
                  <c:v>0.55741169956043901</c:v>
                </c:pt>
                <c:pt idx="45">
                  <c:v>0.55877189635061519</c:v>
                </c:pt>
                <c:pt idx="46">
                  <c:v>0.55900305053957122</c:v>
                </c:pt>
                <c:pt idx="47">
                  <c:v>0.56000767246518424</c:v>
                </c:pt>
                <c:pt idx="48">
                  <c:v>0.56132457387137502</c:v>
                </c:pt>
                <c:pt idx="49">
                  <c:v>0.56346673230266187</c:v>
                </c:pt>
                <c:pt idx="50">
                  <c:v>0.56500065206543015</c:v>
                </c:pt>
                <c:pt idx="51">
                  <c:v>0.56584766899085204</c:v>
                </c:pt>
                <c:pt idx="52">
                  <c:v>0.56680811373628204</c:v>
                </c:pt>
                <c:pt idx="53">
                  <c:v>0.56816053291615298</c:v>
                </c:pt>
                <c:pt idx="54">
                  <c:v>0.56955236514805385</c:v>
                </c:pt>
                <c:pt idx="55">
                  <c:v>0.57089601751221608</c:v>
                </c:pt>
                <c:pt idx="56">
                  <c:v>0.57167441501777816</c:v>
                </c:pt>
                <c:pt idx="57">
                  <c:v>0.57263772053977013</c:v>
                </c:pt>
                <c:pt idx="58">
                  <c:v>0.57324284349166499</c:v>
                </c:pt>
                <c:pt idx="59">
                  <c:v>0.57384207437982415</c:v>
                </c:pt>
                <c:pt idx="60">
                  <c:v>0.57466021671144607</c:v>
                </c:pt>
                <c:pt idx="61">
                  <c:v>0.57493504764276804</c:v>
                </c:pt>
                <c:pt idx="62">
                  <c:v>0.57572903431574418</c:v>
                </c:pt>
                <c:pt idx="63">
                  <c:v>0.57634888909551707</c:v>
                </c:pt>
                <c:pt idx="64">
                  <c:v>0.57748419002986684</c:v>
                </c:pt>
                <c:pt idx="65">
                  <c:v>0.57786246520097584</c:v>
                </c:pt>
                <c:pt idx="66">
                  <c:v>0.57869858081913494</c:v>
                </c:pt>
                <c:pt idx="67">
                  <c:v>0.57901221945179704</c:v>
                </c:pt>
                <c:pt idx="68">
                  <c:v>0.57974291755919127</c:v>
                </c:pt>
                <c:pt idx="69">
                  <c:v>0.58040240296002688</c:v>
                </c:pt>
                <c:pt idx="70">
                  <c:v>0.58056455200088897</c:v>
                </c:pt>
                <c:pt idx="71">
                  <c:v>0.58065181403677113</c:v>
                </c:pt>
                <c:pt idx="72">
                  <c:v>0.58094985126436305</c:v>
                </c:pt>
                <c:pt idx="73">
                  <c:v>0.58113387022329499</c:v>
                </c:pt>
                <c:pt idx="74">
                  <c:v>0.58113106521579894</c:v>
                </c:pt>
                <c:pt idx="75">
                  <c:v>0.58135700346378005</c:v>
                </c:pt>
                <c:pt idx="76">
                  <c:v>0.58160900067842713</c:v>
                </c:pt>
                <c:pt idx="77">
                  <c:v>0.58194913608963295</c:v>
                </c:pt>
                <c:pt idx="78">
                  <c:v>0.58285813780478801</c:v>
                </c:pt>
                <c:pt idx="79">
                  <c:v>0.58341226849680072</c:v>
                </c:pt>
                <c:pt idx="80">
                  <c:v>0.58391829453868305</c:v>
                </c:pt>
                <c:pt idx="81">
                  <c:v>0.58464811240351022</c:v>
                </c:pt>
                <c:pt idx="82">
                  <c:v>0.58548507620897705</c:v>
                </c:pt>
                <c:pt idx="83">
                  <c:v>0.58620320901181688</c:v>
                </c:pt>
                <c:pt idx="84">
                  <c:v>0.58713490983162575</c:v>
                </c:pt>
                <c:pt idx="85">
                  <c:v>0.58767356124661085</c:v>
                </c:pt>
                <c:pt idx="86">
                  <c:v>0.5884811228213318</c:v>
                </c:pt>
                <c:pt idx="87">
                  <c:v>0.58914926309155702</c:v>
                </c:pt>
                <c:pt idx="88">
                  <c:v>0.58998360637243497</c:v>
                </c:pt>
                <c:pt idx="89">
                  <c:v>0.59041666717852093</c:v>
                </c:pt>
                <c:pt idx="90">
                  <c:v>0.59062853753921807</c:v>
                </c:pt>
                <c:pt idx="91">
                  <c:v>0.59056398301680779</c:v>
                </c:pt>
                <c:pt idx="92">
                  <c:v>0.59073991046404795</c:v>
                </c:pt>
                <c:pt idx="93">
                  <c:v>0.59093308590763372</c:v>
                </c:pt>
                <c:pt idx="94">
                  <c:v>0.5911433903196589</c:v>
                </c:pt>
                <c:pt idx="95">
                  <c:v>0.59108349776239288</c:v>
                </c:pt>
                <c:pt idx="96">
                  <c:v>0.59108104954644192</c:v>
                </c:pt>
                <c:pt idx="97">
                  <c:v>0.59150797185052872</c:v>
                </c:pt>
                <c:pt idx="98">
                  <c:v>0.59161869411668599</c:v>
                </c:pt>
                <c:pt idx="99">
                  <c:v>0.59167784978203586</c:v>
                </c:pt>
                <c:pt idx="100">
                  <c:v>0.5916884618308299</c:v>
                </c:pt>
                <c:pt idx="101">
                  <c:v>0.59194881371666197</c:v>
                </c:pt>
                <c:pt idx="102">
                  <c:v>0.59205740357162284</c:v>
                </c:pt>
                <c:pt idx="103">
                  <c:v>0.59234108440812105</c:v>
                </c:pt>
                <c:pt idx="104">
                  <c:v>0.59270825800154303</c:v>
                </c:pt>
                <c:pt idx="105">
                  <c:v>0.59264857197459209</c:v>
                </c:pt>
                <c:pt idx="106">
                  <c:v>0.59269278898398892</c:v>
                </c:pt>
                <c:pt idx="107">
                  <c:v>0.59296494469170391</c:v>
                </c:pt>
                <c:pt idx="108">
                  <c:v>0.59325630802932683</c:v>
                </c:pt>
                <c:pt idx="109">
                  <c:v>0.59335829973880294</c:v>
                </c:pt>
                <c:pt idx="110">
                  <c:v>0.59343769914420086</c:v>
                </c:pt>
                <c:pt idx="111">
                  <c:v>0.59339660087128487</c:v>
                </c:pt>
                <c:pt idx="112">
                  <c:v>0.5933811477917188</c:v>
                </c:pt>
                <c:pt idx="113">
                  <c:v>0.59351835012204879</c:v>
                </c:pt>
                <c:pt idx="114">
                  <c:v>0.59353144547299586</c:v>
                </c:pt>
                <c:pt idx="115">
                  <c:v>0.59351686532322179</c:v>
                </c:pt>
                <c:pt idx="116">
                  <c:v>0.59344234985927879</c:v>
                </c:pt>
                <c:pt idx="117">
                  <c:v>0.59321937318914397</c:v>
                </c:pt>
                <c:pt idx="118">
                  <c:v>0.59271177717617707</c:v>
                </c:pt>
                <c:pt idx="119">
                  <c:v>0.59243064249721489</c:v>
                </c:pt>
                <c:pt idx="120">
                  <c:v>0.59230792127834286</c:v>
                </c:pt>
                <c:pt idx="121">
                  <c:v>0.59226121142148203</c:v>
                </c:pt>
                <c:pt idx="122">
                  <c:v>0.59205591366319621</c:v>
                </c:pt>
                <c:pt idx="123">
                  <c:v>0.5916207897130159</c:v>
                </c:pt>
                <c:pt idx="124">
                  <c:v>0.59110524040284496</c:v>
                </c:pt>
                <c:pt idx="125">
                  <c:v>0.59076097982437392</c:v>
                </c:pt>
                <c:pt idx="126">
                  <c:v>0.59078342688601393</c:v>
                </c:pt>
                <c:pt idx="127">
                  <c:v>0.59082171910015702</c:v>
                </c:pt>
                <c:pt idx="128">
                  <c:v>0.59086003673669296</c:v>
                </c:pt>
                <c:pt idx="129">
                  <c:v>0.59079874025454604</c:v>
                </c:pt>
                <c:pt idx="130">
                  <c:v>0.59059744843448403</c:v>
                </c:pt>
                <c:pt idx="131">
                  <c:v>0.59040826037140792</c:v>
                </c:pt>
                <c:pt idx="132">
                  <c:v>0.59050782375978284</c:v>
                </c:pt>
                <c:pt idx="133">
                  <c:v>0.59053195277022685</c:v>
                </c:pt>
                <c:pt idx="134">
                  <c:v>0.5906514161725962</c:v>
                </c:pt>
                <c:pt idx="135">
                  <c:v>0.590776226269216</c:v>
                </c:pt>
                <c:pt idx="136">
                  <c:v>0.59075610864355499</c:v>
                </c:pt>
                <c:pt idx="137">
                  <c:v>0.59074768612598505</c:v>
                </c:pt>
                <c:pt idx="138">
                  <c:v>0.59051071978581282</c:v>
                </c:pt>
                <c:pt idx="139">
                  <c:v>0.59017273746046484</c:v>
                </c:pt>
                <c:pt idx="140">
                  <c:v>0.5899330277276108</c:v>
                </c:pt>
                <c:pt idx="141">
                  <c:v>0.58980937158717595</c:v>
                </c:pt>
                <c:pt idx="142">
                  <c:v>0.58960270681803684</c:v>
                </c:pt>
                <c:pt idx="143">
                  <c:v>0.58939119765273296</c:v>
                </c:pt>
                <c:pt idx="144">
                  <c:v>0.58939238180512876</c:v>
                </c:pt>
                <c:pt idx="145">
                  <c:v>0.58936382680965882</c:v>
                </c:pt>
                <c:pt idx="146">
                  <c:v>0.58945844738653697</c:v>
                </c:pt>
                <c:pt idx="147">
                  <c:v>0.58949395301179497</c:v>
                </c:pt>
                <c:pt idx="148">
                  <c:v>0.58954611340967999</c:v>
                </c:pt>
                <c:pt idx="149">
                  <c:v>0.58960619900716993</c:v>
                </c:pt>
                <c:pt idx="150">
                  <c:v>0.58970661038161198</c:v>
                </c:pt>
                <c:pt idx="151">
                  <c:v>0.58964090548426096</c:v>
                </c:pt>
                <c:pt idx="152">
                  <c:v>0.58965201849842508</c:v>
                </c:pt>
                <c:pt idx="153">
                  <c:v>0.58961543713937714</c:v>
                </c:pt>
                <c:pt idx="154">
                  <c:v>0.58972351159640202</c:v>
                </c:pt>
                <c:pt idx="155">
                  <c:v>0.58968147131417914</c:v>
                </c:pt>
                <c:pt idx="156">
                  <c:v>0.58970928176133686</c:v>
                </c:pt>
                <c:pt idx="157">
                  <c:v>0.58968380053912695</c:v>
                </c:pt>
                <c:pt idx="158">
                  <c:v>0.58985781713586105</c:v>
                </c:pt>
                <c:pt idx="159">
                  <c:v>0.58994971832654508</c:v>
                </c:pt>
                <c:pt idx="160">
                  <c:v>0.59003708203986593</c:v>
                </c:pt>
                <c:pt idx="161">
                  <c:v>0.58978297775778887</c:v>
                </c:pt>
                <c:pt idx="162">
                  <c:v>0.58952519327268393</c:v>
                </c:pt>
                <c:pt idx="163">
                  <c:v>0.58954187412268599</c:v>
                </c:pt>
                <c:pt idx="164">
                  <c:v>0.58958924778591781</c:v>
                </c:pt>
                <c:pt idx="165">
                  <c:v>0.58988955122456899</c:v>
                </c:pt>
                <c:pt idx="166">
                  <c:v>0.59000440004379295</c:v>
                </c:pt>
                <c:pt idx="167">
                  <c:v>0.58984871708471109</c:v>
                </c:pt>
                <c:pt idx="168">
                  <c:v>0.58967975370520598</c:v>
                </c:pt>
                <c:pt idx="169">
                  <c:v>0.58979106347970611</c:v>
                </c:pt>
                <c:pt idx="170">
                  <c:v>0.58979527194771797</c:v>
                </c:pt>
                <c:pt idx="171">
                  <c:v>0.5898441843863399</c:v>
                </c:pt>
                <c:pt idx="172">
                  <c:v>0.58975201815379008</c:v>
                </c:pt>
                <c:pt idx="173">
                  <c:v>0.58962782936285896</c:v>
                </c:pt>
                <c:pt idx="174">
                  <c:v>0.58946814552472782</c:v>
                </c:pt>
                <c:pt idx="175">
                  <c:v>0.58921817129678788</c:v>
                </c:pt>
                <c:pt idx="176">
                  <c:v>0.58899635767791592</c:v>
                </c:pt>
                <c:pt idx="177">
                  <c:v>0.58872674104700773</c:v>
                </c:pt>
                <c:pt idx="178">
                  <c:v>0.58847001714854807</c:v>
                </c:pt>
                <c:pt idx="179">
                  <c:v>0.58812554892870506</c:v>
                </c:pt>
                <c:pt idx="180">
                  <c:v>0.58791131452802503</c:v>
                </c:pt>
                <c:pt idx="181">
                  <c:v>0.58780721189355301</c:v>
                </c:pt>
                <c:pt idx="182">
                  <c:v>0.58760591848240795</c:v>
                </c:pt>
                <c:pt idx="183">
                  <c:v>0.58750519104309484</c:v>
                </c:pt>
                <c:pt idx="184">
                  <c:v>0.58741902521641487</c:v>
                </c:pt>
                <c:pt idx="185">
                  <c:v>0.58721094861363388</c:v>
                </c:pt>
                <c:pt idx="186">
                  <c:v>0.58687367367625098</c:v>
                </c:pt>
                <c:pt idx="187">
                  <c:v>0.58678109984630189</c:v>
                </c:pt>
                <c:pt idx="188">
                  <c:v>0.58678957366769102</c:v>
                </c:pt>
                <c:pt idx="189">
                  <c:v>0.5867178076722479</c:v>
                </c:pt>
                <c:pt idx="190">
                  <c:v>0.58671297032873093</c:v>
                </c:pt>
                <c:pt idx="191">
                  <c:v>0.58688643617957714</c:v>
                </c:pt>
                <c:pt idx="192">
                  <c:v>0.586972639388469</c:v>
                </c:pt>
                <c:pt idx="193">
                  <c:v>0.58699537347776198</c:v>
                </c:pt>
                <c:pt idx="194">
                  <c:v>0.58704551656271309</c:v>
                </c:pt>
                <c:pt idx="195">
                  <c:v>0.58706598854522285</c:v>
                </c:pt>
                <c:pt idx="196">
                  <c:v>0.58712689410239494</c:v>
                </c:pt>
                <c:pt idx="197">
                  <c:v>0.58721055882608886</c:v>
                </c:pt>
                <c:pt idx="198">
                  <c:v>0.58724346777772884</c:v>
                </c:pt>
                <c:pt idx="199">
                  <c:v>0.587022837494247</c:v>
                </c:pt>
                <c:pt idx="200">
                  <c:v>0.58700400128115593</c:v>
                </c:pt>
                <c:pt idx="201">
                  <c:v>0.58710705598155788</c:v>
                </c:pt>
                <c:pt idx="202">
                  <c:v>0.58737765356126093</c:v>
                </c:pt>
                <c:pt idx="203">
                  <c:v>0.58748700327173387</c:v>
                </c:pt>
                <c:pt idx="204">
                  <c:v>0.58748471183349893</c:v>
                </c:pt>
                <c:pt idx="205">
                  <c:v>0.58756607083430679</c:v>
                </c:pt>
                <c:pt idx="206">
                  <c:v>0.58756305820320187</c:v>
                </c:pt>
                <c:pt idx="207">
                  <c:v>0.58754742104530089</c:v>
                </c:pt>
                <c:pt idx="208">
                  <c:v>0.58757341566699894</c:v>
                </c:pt>
                <c:pt idx="209">
                  <c:v>0.58745684313811097</c:v>
                </c:pt>
                <c:pt idx="210">
                  <c:v>0.58734415224571801</c:v>
                </c:pt>
                <c:pt idx="211">
                  <c:v>0.58726791118007993</c:v>
                </c:pt>
                <c:pt idx="212">
                  <c:v>0.58721578224033488</c:v>
                </c:pt>
                <c:pt idx="213">
                  <c:v>0.58702377128243488</c:v>
                </c:pt>
                <c:pt idx="214">
                  <c:v>0.58686257549680987</c:v>
                </c:pt>
                <c:pt idx="215">
                  <c:v>0.58674773318121398</c:v>
                </c:pt>
                <c:pt idx="216">
                  <c:v>0.58660462508169497</c:v>
                </c:pt>
                <c:pt idx="217">
                  <c:v>0.58636234581359181</c:v>
                </c:pt>
                <c:pt idx="218">
                  <c:v>0.5862445197443259</c:v>
                </c:pt>
                <c:pt idx="219">
                  <c:v>0.58628247809142087</c:v>
                </c:pt>
                <c:pt idx="220">
                  <c:v>0.58634672773494279</c:v>
                </c:pt>
                <c:pt idx="221">
                  <c:v>0.5863023841741638</c:v>
                </c:pt>
                <c:pt idx="222">
                  <c:v>0.58622777431723383</c:v>
                </c:pt>
                <c:pt idx="223">
                  <c:v>0.58627542223144502</c:v>
                </c:pt>
                <c:pt idx="224">
                  <c:v>0.58633283397963387</c:v>
                </c:pt>
                <c:pt idx="225">
                  <c:v>0.58643216736250381</c:v>
                </c:pt>
                <c:pt idx="226">
                  <c:v>0.58658942406523873</c:v>
                </c:pt>
                <c:pt idx="227">
                  <c:v>0.58671209564505089</c:v>
                </c:pt>
                <c:pt idx="228">
                  <c:v>0.58704598126831598</c:v>
                </c:pt>
                <c:pt idx="229">
                  <c:v>0.58724295056050102</c:v>
                </c:pt>
                <c:pt idx="230">
                  <c:v>0.58732541678750505</c:v>
                </c:pt>
                <c:pt idx="231">
                  <c:v>0.58749638376533775</c:v>
                </c:pt>
                <c:pt idx="232">
                  <c:v>0.58746101240484405</c:v>
                </c:pt>
                <c:pt idx="233">
                  <c:v>0.58735677089615379</c:v>
                </c:pt>
                <c:pt idx="234">
                  <c:v>0.58734210069947401</c:v>
                </c:pt>
                <c:pt idx="235">
                  <c:v>0.58730291633611598</c:v>
                </c:pt>
                <c:pt idx="236">
                  <c:v>0.5873187869989418</c:v>
                </c:pt>
                <c:pt idx="237">
                  <c:v>0.58730329107850299</c:v>
                </c:pt>
                <c:pt idx="238">
                  <c:v>0.5872960761779199</c:v>
                </c:pt>
                <c:pt idx="239">
                  <c:v>0.58736989932579697</c:v>
                </c:pt>
                <c:pt idx="240">
                  <c:v>0.58750994501874687</c:v>
                </c:pt>
                <c:pt idx="241">
                  <c:v>0.58756062805263876</c:v>
                </c:pt>
                <c:pt idx="242">
                  <c:v>0.58767994644230304</c:v>
                </c:pt>
                <c:pt idx="243">
                  <c:v>0.58782038288403793</c:v>
                </c:pt>
                <c:pt idx="244">
                  <c:v>0.58798409415229791</c:v>
                </c:pt>
                <c:pt idx="245">
                  <c:v>0.5879761895292358</c:v>
                </c:pt>
                <c:pt idx="246">
                  <c:v>0.58798600132366086</c:v>
                </c:pt>
                <c:pt idx="247">
                  <c:v>0.58801972759823296</c:v>
                </c:pt>
                <c:pt idx="248">
                  <c:v>0.58794383977238296</c:v>
                </c:pt>
                <c:pt idx="249">
                  <c:v>0.58794515405328795</c:v>
                </c:pt>
                <c:pt idx="250">
                  <c:v>0.587977976900386</c:v>
                </c:pt>
                <c:pt idx="251">
                  <c:v>0.58795065552506198</c:v>
                </c:pt>
                <c:pt idx="252">
                  <c:v>0.58803250505066862</c:v>
                </c:pt>
                <c:pt idx="253">
                  <c:v>0.58793748616219099</c:v>
                </c:pt>
                <c:pt idx="254">
                  <c:v>0.587860266710588</c:v>
                </c:pt>
                <c:pt idx="255">
                  <c:v>0.58793847346517114</c:v>
                </c:pt>
                <c:pt idx="256">
                  <c:v>0.58794123018067312</c:v>
                </c:pt>
                <c:pt idx="257">
                  <c:v>0.58786478433100886</c:v>
                </c:pt>
                <c:pt idx="258">
                  <c:v>0.58767417570545089</c:v>
                </c:pt>
                <c:pt idx="259">
                  <c:v>0.58762156599963089</c:v>
                </c:pt>
                <c:pt idx="260">
                  <c:v>0.58775126821974799</c:v>
                </c:pt>
                <c:pt idx="261">
                  <c:v>0.58783747365079708</c:v>
                </c:pt>
                <c:pt idx="262">
                  <c:v>0.58781051681874097</c:v>
                </c:pt>
                <c:pt idx="263">
                  <c:v>0.58779029295820795</c:v>
                </c:pt>
                <c:pt idx="264">
                  <c:v>0.587798275522047</c:v>
                </c:pt>
                <c:pt idx="265">
                  <c:v>0.58789670771745772</c:v>
                </c:pt>
                <c:pt idx="266">
                  <c:v>0.58788362385480897</c:v>
                </c:pt>
                <c:pt idx="267">
                  <c:v>0.58790516683955696</c:v>
                </c:pt>
                <c:pt idx="268">
                  <c:v>0.58782784936235288</c:v>
                </c:pt>
                <c:pt idx="269">
                  <c:v>0.5878241819598129</c:v>
                </c:pt>
                <c:pt idx="270">
                  <c:v>0.58770040761292697</c:v>
                </c:pt>
                <c:pt idx="271">
                  <c:v>0.58754149135522094</c:v>
                </c:pt>
                <c:pt idx="272">
                  <c:v>0.58716585342495597</c:v>
                </c:pt>
                <c:pt idx="273">
                  <c:v>0.58687611989422983</c:v>
                </c:pt>
                <c:pt idx="274">
                  <c:v>0.58657705132187199</c:v>
                </c:pt>
                <c:pt idx="275">
                  <c:v>0.58635270039753473</c:v>
                </c:pt>
                <c:pt idx="276">
                  <c:v>0.58615699475909688</c:v>
                </c:pt>
                <c:pt idx="277">
                  <c:v>0.5859213997573478</c:v>
                </c:pt>
                <c:pt idx="278">
                  <c:v>0.58561678286182473</c:v>
                </c:pt>
                <c:pt idx="279">
                  <c:v>0.58545915773594681</c:v>
                </c:pt>
                <c:pt idx="280">
                  <c:v>0.58542395561781391</c:v>
                </c:pt>
                <c:pt idx="281">
                  <c:v>0.58536591190923082</c:v>
                </c:pt>
                <c:pt idx="282">
                  <c:v>0.58510240974427385</c:v>
                </c:pt>
                <c:pt idx="283">
                  <c:v>0.584825797126026</c:v>
                </c:pt>
                <c:pt idx="284">
                  <c:v>0.58454931429645696</c:v>
                </c:pt>
                <c:pt idx="285">
                  <c:v>0.58435938066394588</c:v>
                </c:pt>
                <c:pt idx="286">
                  <c:v>0.58418374328048994</c:v>
                </c:pt>
                <c:pt idx="287">
                  <c:v>0.58407292531976085</c:v>
                </c:pt>
                <c:pt idx="288">
                  <c:v>0.58398759194077487</c:v>
                </c:pt>
                <c:pt idx="289">
                  <c:v>0.583717352995894</c:v>
                </c:pt>
                <c:pt idx="290">
                  <c:v>0.58352674088632162</c:v>
                </c:pt>
                <c:pt idx="291">
                  <c:v>0.58342631048560489</c:v>
                </c:pt>
                <c:pt idx="292">
                  <c:v>0.58321048201785985</c:v>
                </c:pt>
                <c:pt idx="293">
                  <c:v>0.58302683001626987</c:v>
                </c:pt>
                <c:pt idx="294">
                  <c:v>0.58294474155839704</c:v>
                </c:pt>
                <c:pt idx="295">
                  <c:v>0.58290284451629992</c:v>
                </c:pt>
                <c:pt idx="296">
                  <c:v>0.58291852634308605</c:v>
                </c:pt>
                <c:pt idx="297">
                  <c:v>0.58296820453095888</c:v>
                </c:pt>
                <c:pt idx="298">
                  <c:v>0.58300779161318605</c:v>
                </c:pt>
                <c:pt idx="299">
                  <c:v>0.583040097482738</c:v>
                </c:pt>
                <c:pt idx="300">
                  <c:v>0.58311175778451596</c:v>
                </c:pt>
                <c:pt idx="301">
                  <c:v>0.58309991335075595</c:v>
                </c:pt>
                <c:pt idx="302">
                  <c:v>0.58312145770547708</c:v>
                </c:pt>
                <c:pt idx="303">
                  <c:v>0.58320504570414788</c:v>
                </c:pt>
                <c:pt idx="304">
                  <c:v>0.58329597179635573</c:v>
                </c:pt>
                <c:pt idx="305">
                  <c:v>0.58345476436109589</c:v>
                </c:pt>
                <c:pt idx="306">
                  <c:v>0.58345417548307699</c:v>
                </c:pt>
                <c:pt idx="307">
                  <c:v>0.58352385197189793</c:v>
                </c:pt>
                <c:pt idx="308">
                  <c:v>0.58359281892802384</c:v>
                </c:pt>
                <c:pt idx="309">
                  <c:v>0.58366791561129794</c:v>
                </c:pt>
                <c:pt idx="310">
                  <c:v>0.58358177842360393</c:v>
                </c:pt>
                <c:pt idx="311">
                  <c:v>0.58351072325017606</c:v>
                </c:pt>
                <c:pt idx="312">
                  <c:v>0.58347112988497385</c:v>
                </c:pt>
                <c:pt idx="313">
                  <c:v>0.58338418828616179</c:v>
                </c:pt>
                <c:pt idx="314">
                  <c:v>0.58323170252144296</c:v>
                </c:pt>
                <c:pt idx="315">
                  <c:v>0.5831454659599089</c:v>
                </c:pt>
                <c:pt idx="316">
                  <c:v>0.583049329547496</c:v>
                </c:pt>
                <c:pt idx="317">
                  <c:v>0.58306966216475697</c:v>
                </c:pt>
                <c:pt idx="318">
                  <c:v>0.58319213375505885</c:v>
                </c:pt>
                <c:pt idx="319">
                  <c:v>0.58321011685801494</c:v>
                </c:pt>
                <c:pt idx="320">
                  <c:v>0.58327128135379103</c:v>
                </c:pt>
                <c:pt idx="321">
                  <c:v>0.58337991264935007</c:v>
                </c:pt>
                <c:pt idx="322">
                  <c:v>0.58337006716544992</c:v>
                </c:pt>
                <c:pt idx="323">
                  <c:v>0.58344169009449109</c:v>
                </c:pt>
                <c:pt idx="324">
                  <c:v>0.58356051043017998</c:v>
                </c:pt>
                <c:pt idx="325">
                  <c:v>0.58366597651771301</c:v>
                </c:pt>
                <c:pt idx="326">
                  <c:v>0.58378326259820001</c:v>
                </c:pt>
                <c:pt idx="327">
                  <c:v>0.58392399623105384</c:v>
                </c:pt>
                <c:pt idx="328">
                  <c:v>0.58405468355173784</c:v>
                </c:pt>
                <c:pt idx="329">
                  <c:v>0.58409553562832695</c:v>
                </c:pt>
                <c:pt idx="330">
                  <c:v>0.584093997145684</c:v>
                </c:pt>
                <c:pt idx="331">
                  <c:v>0.58407556315089904</c:v>
                </c:pt>
                <c:pt idx="332">
                  <c:v>0.58408771660667402</c:v>
                </c:pt>
                <c:pt idx="333">
                  <c:v>0.58416404896852892</c:v>
                </c:pt>
                <c:pt idx="334">
                  <c:v>0.58425244851373992</c:v>
                </c:pt>
                <c:pt idx="335">
                  <c:v>0.5842702248495999</c:v>
                </c:pt>
                <c:pt idx="336">
                  <c:v>0.5843513800577268</c:v>
                </c:pt>
                <c:pt idx="337">
                  <c:v>0.58446081570310193</c:v>
                </c:pt>
                <c:pt idx="338">
                  <c:v>0.5844869367643879</c:v>
                </c:pt>
                <c:pt idx="339">
                  <c:v>0.58458468774728078</c:v>
                </c:pt>
                <c:pt idx="340">
                  <c:v>0.584755624459254</c:v>
                </c:pt>
                <c:pt idx="341">
                  <c:v>0.58488003416519907</c:v>
                </c:pt>
                <c:pt idx="342">
                  <c:v>0.58496877191736474</c:v>
                </c:pt>
                <c:pt idx="343">
                  <c:v>0.58520507967929802</c:v>
                </c:pt>
                <c:pt idx="344">
                  <c:v>0.58531392722240283</c:v>
                </c:pt>
                <c:pt idx="345">
                  <c:v>0.58531159334475391</c:v>
                </c:pt>
                <c:pt idx="346">
                  <c:v>0.58534193834374004</c:v>
                </c:pt>
                <c:pt idx="347">
                  <c:v>0.58544044150790386</c:v>
                </c:pt>
                <c:pt idx="348">
                  <c:v>0.58551730317798678</c:v>
                </c:pt>
                <c:pt idx="349">
                  <c:v>0.585643464819114</c:v>
                </c:pt>
                <c:pt idx="350">
                  <c:v>0.58572915882600984</c:v>
                </c:pt>
                <c:pt idx="351">
                  <c:v>0.58573961160227195</c:v>
                </c:pt>
                <c:pt idx="352">
                  <c:v>0.58575781517008008</c:v>
                </c:pt>
                <c:pt idx="353">
                  <c:v>0.58578971975762972</c:v>
                </c:pt>
                <c:pt idx="354">
                  <c:v>0.58580759200016597</c:v>
                </c:pt>
                <c:pt idx="355">
                  <c:v>0.58587940109936698</c:v>
                </c:pt>
                <c:pt idx="356">
                  <c:v>0.58596579503909296</c:v>
                </c:pt>
                <c:pt idx="357">
                  <c:v>0.58597464955741696</c:v>
                </c:pt>
                <c:pt idx="358">
                  <c:v>0.58593907702052705</c:v>
                </c:pt>
                <c:pt idx="359">
                  <c:v>0.58586355575268678</c:v>
                </c:pt>
                <c:pt idx="360">
                  <c:v>0.58590875034353895</c:v>
                </c:pt>
                <c:pt idx="361">
                  <c:v>0.58590966780904596</c:v>
                </c:pt>
                <c:pt idx="362">
                  <c:v>0.58582467359625601</c:v>
                </c:pt>
                <c:pt idx="363">
                  <c:v>0.58574696256924297</c:v>
                </c:pt>
                <c:pt idx="364">
                  <c:v>0.58574956123487709</c:v>
                </c:pt>
                <c:pt idx="365">
                  <c:v>0.58567421896423499</c:v>
                </c:pt>
                <c:pt idx="366">
                  <c:v>0.58559092077769281</c:v>
                </c:pt>
                <c:pt idx="367">
                  <c:v>0.58549644983217886</c:v>
                </c:pt>
                <c:pt idx="368">
                  <c:v>0.58547640101193976</c:v>
                </c:pt>
                <c:pt idx="369">
                  <c:v>0.5854546176789841</c:v>
                </c:pt>
                <c:pt idx="370">
                  <c:v>0.58543677889052281</c:v>
                </c:pt>
                <c:pt idx="371">
                  <c:v>0.58541684989133369</c:v>
                </c:pt>
                <c:pt idx="372">
                  <c:v>0.5854085495617839</c:v>
                </c:pt>
                <c:pt idx="373">
                  <c:v>0.58536282131762174</c:v>
                </c:pt>
                <c:pt idx="374">
                  <c:v>0.58522121555672002</c:v>
                </c:pt>
                <c:pt idx="375">
                  <c:v>0.58503087393063891</c:v>
                </c:pt>
                <c:pt idx="376">
                  <c:v>0.58499334144980497</c:v>
                </c:pt>
                <c:pt idx="377">
                  <c:v>0.58490431470404891</c:v>
                </c:pt>
                <c:pt idx="378">
                  <c:v>0.584799582999037</c:v>
                </c:pt>
                <c:pt idx="379">
                  <c:v>0.58480362459787505</c:v>
                </c:pt>
                <c:pt idx="380">
                  <c:v>0.58483126429346999</c:v>
                </c:pt>
                <c:pt idx="381">
                  <c:v>0.58482299471198185</c:v>
                </c:pt>
                <c:pt idx="382">
                  <c:v>0.58474049878590584</c:v>
                </c:pt>
                <c:pt idx="383">
                  <c:v>0.58460702849842805</c:v>
                </c:pt>
                <c:pt idx="384">
                  <c:v>0.58452178712284086</c:v>
                </c:pt>
                <c:pt idx="385">
                  <c:v>0.58446823378229873</c:v>
                </c:pt>
                <c:pt idx="386">
                  <c:v>0.58439558288383198</c:v>
                </c:pt>
                <c:pt idx="387">
                  <c:v>0.584305926144981</c:v>
                </c:pt>
                <c:pt idx="388">
                  <c:v>0.58427899491129986</c:v>
                </c:pt>
                <c:pt idx="389">
                  <c:v>0.58424485258502212</c:v>
                </c:pt>
                <c:pt idx="390">
                  <c:v>0.58423291918763076</c:v>
                </c:pt>
                <c:pt idx="391">
                  <c:v>0.58412265289440801</c:v>
                </c:pt>
                <c:pt idx="392">
                  <c:v>0.58401933009802798</c:v>
                </c:pt>
                <c:pt idx="393">
                  <c:v>0.58383348360316101</c:v>
                </c:pt>
                <c:pt idx="394">
                  <c:v>0.58372337045768297</c:v>
                </c:pt>
                <c:pt idx="395">
                  <c:v>0.58356968520320485</c:v>
                </c:pt>
                <c:pt idx="396">
                  <c:v>0.58336627593543178</c:v>
                </c:pt>
                <c:pt idx="397">
                  <c:v>0.58323853429967898</c:v>
                </c:pt>
                <c:pt idx="398">
                  <c:v>0.58315115850885102</c:v>
                </c:pt>
                <c:pt idx="399">
                  <c:v>0.58309046133870102</c:v>
                </c:pt>
                <c:pt idx="400">
                  <c:v>0.58304445050716103</c:v>
                </c:pt>
                <c:pt idx="401">
                  <c:v>0.583060275023076</c:v>
                </c:pt>
                <c:pt idx="402">
                  <c:v>0.58306845667472795</c:v>
                </c:pt>
                <c:pt idx="403">
                  <c:v>0.58309923611057723</c:v>
                </c:pt>
                <c:pt idx="404">
                  <c:v>0.58310303849871303</c:v>
                </c:pt>
                <c:pt idx="405">
                  <c:v>0.58303841722905403</c:v>
                </c:pt>
                <c:pt idx="406">
                  <c:v>0.58303804574918794</c:v>
                </c:pt>
                <c:pt idx="407">
                  <c:v>0.58304230884765762</c:v>
                </c:pt>
                <c:pt idx="408">
                  <c:v>0.583091815719322</c:v>
                </c:pt>
                <c:pt idx="409">
                  <c:v>0.58318135633678803</c:v>
                </c:pt>
                <c:pt idx="410">
                  <c:v>0.58316722764433293</c:v>
                </c:pt>
                <c:pt idx="411">
                  <c:v>0.58320514004783786</c:v>
                </c:pt>
                <c:pt idx="412">
                  <c:v>0.58321380768835784</c:v>
                </c:pt>
                <c:pt idx="413">
                  <c:v>0.58319053553306199</c:v>
                </c:pt>
                <c:pt idx="414">
                  <c:v>0.58317351074113688</c:v>
                </c:pt>
                <c:pt idx="415">
                  <c:v>0.58311025564308405</c:v>
                </c:pt>
                <c:pt idx="416">
                  <c:v>0.58313842906785185</c:v>
                </c:pt>
                <c:pt idx="417">
                  <c:v>0.58317572361625192</c:v>
                </c:pt>
                <c:pt idx="418">
                  <c:v>0.58319146137089095</c:v>
                </c:pt>
                <c:pt idx="419">
                  <c:v>0.58313308080530679</c:v>
                </c:pt>
                <c:pt idx="420">
                  <c:v>0.58307014442481897</c:v>
                </c:pt>
                <c:pt idx="421">
                  <c:v>0.58306804000239687</c:v>
                </c:pt>
                <c:pt idx="422">
                  <c:v>0.583040814843229</c:v>
                </c:pt>
                <c:pt idx="423">
                  <c:v>0.58299917296701798</c:v>
                </c:pt>
                <c:pt idx="424">
                  <c:v>0.58292758440694581</c:v>
                </c:pt>
                <c:pt idx="425">
                  <c:v>0.58287864551568003</c:v>
                </c:pt>
                <c:pt idx="426">
                  <c:v>0.58282301709627404</c:v>
                </c:pt>
                <c:pt idx="427">
                  <c:v>0.5828254935042011</c:v>
                </c:pt>
                <c:pt idx="428">
                  <c:v>0.58283382270180684</c:v>
                </c:pt>
                <c:pt idx="429">
                  <c:v>0.58283111649554209</c:v>
                </c:pt>
                <c:pt idx="430">
                  <c:v>0.58283917068800495</c:v>
                </c:pt>
                <c:pt idx="431">
                  <c:v>0.58286430138090273</c:v>
                </c:pt>
                <c:pt idx="432">
                  <c:v>0.58289876436782784</c:v>
                </c:pt>
                <c:pt idx="433">
                  <c:v>0.58289932831882807</c:v>
                </c:pt>
                <c:pt idx="434">
                  <c:v>0.58285509221236398</c:v>
                </c:pt>
                <c:pt idx="435">
                  <c:v>0.58286765150322484</c:v>
                </c:pt>
                <c:pt idx="436">
                  <c:v>0.58291379558208889</c:v>
                </c:pt>
                <c:pt idx="437">
                  <c:v>0.58295307401652796</c:v>
                </c:pt>
                <c:pt idx="438">
                  <c:v>0.58300590942645591</c:v>
                </c:pt>
                <c:pt idx="439">
                  <c:v>0.58299911139149607</c:v>
                </c:pt>
                <c:pt idx="440">
                  <c:v>0.58304437536278997</c:v>
                </c:pt>
                <c:pt idx="441">
                  <c:v>0.58303588227766689</c:v>
                </c:pt>
                <c:pt idx="442">
                  <c:v>0.58298354672038288</c:v>
                </c:pt>
                <c:pt idx="443">
                  <c:v>0.58294196515507302</c:v>
                </c:pt>
                <c:pt idx="444">
                  <c:v>0.58286174054595286</c:v>
                </c:pt>
                <c:pt idx="445">
                  <c:v>0.58290845874959707</c:v>
                </c:pt>
                <c:pt idx="446">
                  <c:v>0.58289971977675292</c:v>
                </c:pt>
                <c:pt idx="447">
                  <c:v>0.58283320915897896</c:v>
                </c:pt>
                <c:pt idx="448">
                  <c:v>0.58283823375268684</c:v>
                </c:pt>
                <c:pt idx="449">
                  <c:v>0.58285889669496604</c:v>
                </c:pt>
                <c:pt idx="450">
                  <c:v>0.58286947720406102</c:v>
                </c:pt>
                <c:pt idx="451">
                  <c:v>0.58286281633157011</c:v>
                </c:pt>
                <c:pt idx="452">
                  <c:v>0.58284740195200591</c:v>
                </c:pt>
                <c:pt idx="453">
                  <c:v>0.58284572374422794</c:v>
                </c:pt>
                <c:pt idx="454">
                  <c:v>0.58283143244640412</c:v>
                </c:pt>
                <c:pt idx="455">
                  <c:v>0.582743100621538</c:v>
                </c:pt>
                <c:pt idx="456">
                  <c:v>0.58266094689014891</c:v>
                </c:pt>
                <c:pt idx="457">
                  <c:v>0.58265946873562591</c:v>
                </c:pt>
                <c:pt idx="458">
                  <c:v>0.58269027331959822</c:v>
                </c:pt>
                <c:pt idx="459">
                  <c:v>0.58274545978125791</c:v>
                </c:pt>
                <c:pt idx="460">
                  <c:v>0.58271715096485288</c:v>
                </c:pt>
                <c:pt idx="461">
                  <c:v>0.5826559748831871</c:v>
                </c:pt>
                <c:pt idx="462">
                  <c:v>0.58259022989331788</c:v>
                </c:pt>
                <c:pt idx="463">
                  <c:v>0.58253465767972701</c:v>
                </c:pt>
                <c:pt idx="464">
                  <c:v>0.58248121211958714</c:v>
                </c:pt>
                <c:pt idx="465">
                  <c:v>0.58243108724957704</c:v>
                </c:pt>
                <c:pt idx="466">
                  <c:v>0.58240873482425282</c:v>
                </c:pt>
                <c:pt idx="467">
                  <c:v>0.58230471414564489</c:v>
                </c:pt>
                <c:pt idx="468">
                  <c:v>0.58222554463720388</c:v>
                </c:pt>
                <c:pt idx="469">
                  <c:v>0.58210345935520191</c:v>
                </c:pt>
                <c:pt idx="470">
                  <c:v>0.58203512133771285</c:v>
                </c:pt>
                <c:pt idx="471">
                  <c:v>0.58198735845350102</c:v>
                </c:pt>
                <c:pt idx="472">
                  <c:v>0.58199598630634797</c:v>
                </c:pt>
                <c:pt idx="473">
                  <c:v>0.58197072196734378</c:v>
                </c:pt>
                <c:pt idx="474">
                  <c:v>0.58201951129065588</c:v>
                </c:pt>
                <c:pt idx="475">
                  <c:v>0.5820174272725589</c:v>
                </c:pt>
                <c:pt idx="476">
                  <c:v>0.58206001699500498</c:v>
                </c:pt>
                <c:pt idx="477">
                  <c:v>0.58210005473932791</c:v>
                </c:pt>
                <c:pt idx="478">
                  <c:v>0.58223866780550493</c:v>
                </c:pt>
                <c:pt idx="479">
                  <c:v>0.58230957850277898</c:v>
                </c:pt>
                <c:pt idx="480">
                  <c:v>0.58235182750213299</c:v>
                </c:pt>
                <c:pt idx="481">
                  <c:v>0.58236891215869302</c:v>
                </c:pt>
                <c:pt idx="482">
                  <c:v>0.58241911471677588</c:v>
                </c:pt>
                <c:pt idx="483">
                  <c:v>0.58232743743903703</c:v>
                </c:pt>
                <c:pt idx="484">
                  <c:v>0.582285013857193</c:v>
                </c:pt>
                <c:pt idx="485">
                  <c:v>0.58235258528291167</c:v>
                </c:pt>
                <c:pt idx="486">
                  <c:v>0.58244149567835102</c:v>
                </c:pt>
                <c:pt idx="487">
                  <c:v>0.58250428213355299</c:v>
                </c:pt>
                <c:pt idx="488">
                  <c:v>0.58256096468356389</c:v>
                </c:pt>
                <c:pt idx="489">
                  <c:v>0.58256882383218489</c:v>
                </c:pt>
                <c:pt idx="490">
                  <c:v>0.58256423364890397</c:v>
                </c:pt>
                <c:pt idx="491">
                  <c:v>0.58256741127866585</c:v>
                </c:pt>
                <c:pt idx="492">
                  <c:v>0.5825803516066318</c:v>
                </c:pt>
                <c:pt idx="493">
                  <c:v>0.58267461916582708</c:v>
                </c:pt>
                <c:pt idx="494">
                  <c:v>0.58271061200665297</c:v>
                </c:pt>
                <c:pt idx="495">
                  <c:v>0.58275610530192579</c:v>
                </c:pt>
                <c:pt idx="496">
                  <c:v>0.58282644018635688</c:v>
                </c:pt>
                <c:pt idx="497">
                  <c:v>0.58287765083264886</c:v>
                </c:pt>
                <c:pt idx="498">
                  <c:v>0.58291625146547599</c:v>
                </c:pt>
                <c:pt idx="499">
                  <c:v>0.58294685691415005</c:v>
                </c:pt>
                <c:pt idx="500">
                  <c:v>0.58299647691583201</c:v>
                </c:pt>
                <c:pt idx="501">
                  <c:v>0.58301023439400601</c:v>
                </c:pt>
                <c:pt idx="502">
                  <c:v>0.58300061310632301</c:v>
                </c:pt>
                <c:pt idx="503">
                  <c:v>0.58293235054167891</c:v>
                </c:pt>
                <c:pt idx="504">
                  <c:v>0.58290403420889714</c:v>
                </c:pt>
                <c:pt idx="505">
                  <c:v>0.5828995259706139</c:v>
                </c:pt>
                <c:pt idx="506">
                  <c:v>0.58298107770727092</c:v>
                </c:pt>
                <c:pt idx="507">
                  <c:v>0.58306395344879802</c:v>
                </c:pt>
                <c:pt idx="508">
                  <c:v>0.58312830662797499</c:v>
                </c:pt>
                <c:pt idx="509">
                  <c:v>0.58319188827369095</c:v>
                </c:pt>
                <c:pt idx="510">
                  <c:v>0.58322802548749397</c:v>
                </c:pt>
                <c:pt idx="511">
                  <c:v>0.58321899572011782</c:v>
                </c:pt>
                <c:pt idx="512">
                  <c:v>0.58321644793849092</c:v>
                </c:pt>
                <c:pt idx="513">
                  <c:v>0.58328468972425374</c:v>
                </c:pt>
                <c:pt idx="514">
                  <c:v>0.58339101098049595</c:v>
                </c:pt>
                <c:pt idx="515">
                  <c:v>0.58346521968077303</c:v>
                </c:pt>
                <c:pt idx="516">
                  <c:v>0.5834826778282648</c:v>
                </c:pt>
                <c:pt idx="517">
                  <c:v>0.58350990945770487</c:v>
                </c:pt>
                <c:pt idx="518">
                  <c:v>0.58355044901558184</c:v>
                </c:pt>
                <c:pt idx="519">
                  <c:v>0.583577616719687</c:v>
                </c:pt>
                <c:pt idx="520">
                  <c:v>0.5835791582224169</c:v>
                </c:pt>
                <c:pt idx="521">
                  <c:v>0.58354420928850603</c:v>
                </c:pt>
                <c:pt idx="522">
                  <c:v>0.58359411620115798</c:v>
                </c:pt>
                <c:pt idx="523">
                  <c:v>0.58369477522372004</c:v>
                </c:pt>
                <c:pt idx="524">
                  <c:v>0.58375173390906998</c:v>
                </c:pt>
                <c:pt idx="525">
                  <c:v>0.58382941826382506</c:v>
                </c:pt>
                <c:pt idx="526">
                  <c:v>0.58386796064427193</c:v>
                </c:pt>
                <c:pt idx="527">
                  <c:v>0.583940643257994</c:v>
                </c:pt>
                <c:pt idx="528">
                  <c:v>0.58404699850912301</c:v>
                </c:pt>
                <c:pt idx="529">
                  <c:v>0.58407739601709896</c:v>
                </c:pt>
                <c:pt idx="530">
                  <c:v>0.58410220990314687</c:v>
                </c:pt>
                <c:pt idx="531">
                  <c:v>0.584148870734437</c:v>
                </c:pt>
                <c:pt idx="532">
                  <c:v>0.58416714878117382</c:v>
                </c:pt>
                <c:pt idx="533">
                  <c:v>0.58411691102920082</c:v>
                </c:pt>
                <c:pt idx="534">
                  <c:v>0.58406419663685694</c:v>
                </c:pt>
                <c:pt idx="535">
                  <c:v>0.58398099919120483</c:v>
                </c:pt>
                <c:pt idx="536">
                  <c:v>0.58386161477095588</c:v>
                </c:pt>
                <c:pt idx="537">
                  <c:v>0.58376618638159983</c:v>
                </c:pt>
                <c:pt idx="538">
                  <c:v>0.58375699247908008</c:v>
                </c:pt>
                <c:pt idx="539">
                  <c:v>0.5837441006208941</c:v>
                </c:pt>
                <c:pt idx="540">
                  <c:v>0.58375070185404387</c:v>
                </c:pt>
                <c:pt idx="541">
                  <c:v>0.58373545048766584</c:v>
                </c:pt>
                <c:pt idx="542">
                  <c:v>0.58372583785149512</c:v>
                </c:pt>
                <c:pt idx="543">
                  <c:v>0.58371379629623688</c:v>
                </c:pt>
                <c:pt idx="544">
                  <c:v>0.58363955120094591</c:v>
                </c:pt>
                <c:pt idx="545">
                  <c:v>0.58359479618617804</c:v>
                </c:pt>
                <c:pt idx="546">
                  <c:v>0.58353168725738891</c:v>
                </c:pt>
                <c:pt idx="547">
                  <c:v>0.58346250336565775</c:v>
                </c:pt>
                <c:pt idx="548">
                  <c:v>0.58339631551191284</c:v>
                </c:pt>
                <c:pt idx="549">
                  <c:v>0.58338535053851304</c:v>
                </c:pt>
                <c:pt idx="550">
                  <c:v>0.5833431093645669</c:v>
                </c:pt>
                <c:pt idx="551">
                  <c:v>0.58328202756306691</c:v>
                </c:pt>
                <c:pt idx="552">
                  <c:v>0.5832471718388349</c:v>
                </c:pt>
                <c:pt idx="553">
                  <c:v>0.58321639698393379</c:v>
                </c:pt>
                <c:pt idx="554">
                  <c:v>0.58319651006765583</c:v>
                </c:pt>
                <c:pt idx="555">
                  <c:v>0.58314959691151302</c:v>
                </c:pt>
                <c:pt idx="556">
                  <c:v>0.58312233888200782</c:v>
                </c:pt>
                <c:pt idx="557">
                  <c:v>0.58311261751546783</c:v>
                </c:pt>
                <c:pt idx="558">
                  <c:v>0.58313944957059993</c:v>
                </c:pt>
                <c:pt idx="559">
                  <c:v>0.58313558653105591</c:v>
                </c:pt>
                <c:pt idx="560">
                  <c:v>0.58314800048953908</c:v>
                </c:pt>
                <c:pt idx="561">
                  <c:v>0.58315849094217698</c:v>
                </c:pt>
                <c:pt idx="562">
                  <c:v>0.5831983648242508</c:v>
                </c:pt>
                <c:pt idx="563">
                  <c:v>0.58320033914102887</c:v>
                </c:pt>
                <c:pt idx="564">
                  <c:v>0.583238924303076</c:v>
                </c:pt>
                <c:pt idx="565">
                  <c:v>0.58323357177954083</c:v>
                </c:pt>
                <c:pt idx="566">
                  <c:v>0.58320522856222989</c:v>
                </c:pt>
                <c:pt idx="567">
                  <c:v>0.58319568713912595</c:v>
                </c:pt>
                <c:pt idx="568">
                  <c:v>0.58318623905513989</c:v>
                </c:pt>
                <c:pt idx="569">
                  <c:v>0.58320011338273692</c:v>
                </c:pt>
                <c:pt idx="570">
                  <c:v>0.58325975748660297</c:v>
                </c:pt>
                <c:pt idx="571">
                  <c:v>0.58320229432593673</c:v>
                </c:pt>
                <c:pt idx="572">
                  <c:v>0.58312711820530494</c:v>
                </c:pt>
                <c:pt idx="573">
                  <c:v>0.58312769471993386</c:v>
                </c:pt>
                <c:pt idx="574">
                  <c:v>0.58312505902257505</c:v>
                </c:pt>
                <c:pt idx="575">
                  <c:v>0.58314932309118905</c:v>
                </c:pt>
                <c:pt idx="576">
                  <c:v>0.58317934984594078</c:v>
                </c:pt>
                <c:pt idx="577">
                  <c:v>0.58319520309004502</c:v>
                </c:pt>
                <c:pt idx="578">
                  <c:v>0.58321372508538782</c:v>
                </c:pt>
                <c:pt idx="579">
                  <c:v>0.58323259344462086</c:v>
                </c:pt>
                <c:pt idx="580">
                  <c:v>0.58320264342470096</c:v>
                </c:pt>
                <c:pt idx="581">
                  <c:v>0.583159916891973</c:v>
                </c:pt>
                <c:pt idx="582">
                  <c:v>0.58310725333433899</c:v>
                </c:pt>
                <c:pt idx="583">
                  <c:v>0.58309117634631602</c:v>
                </c:pt>
                <c:pt idx="584">
                  <c:v>0.58305455337994894</c:v>
                </c:pt>
                <c:pt idx="585">
                  <c:v>0.58304702537986597</c:v>
                </c:pt>
                <c:pt idx="586">
                  <c:v>0.58302079033630794</c:v>
                </c:pt>
                <c:pt idx="587">
                  <c:v>0.58300470865320009</c:v>
                </c:pt>
                <c:pt idx="588">
                  <c:v>0.58303186758729098</c:v>
                </c:pt>
                <c:pt idx="589">
                  <c:v>0.58304296429204783</c:v>
                </c:pt>
                <c:pt idx="590">
                  <c:v>0.58301493711847907</c:v>
                </c:pt>
                <c:pt idx="591">
                  <c:v>0.58296154585134075</c:v>
                </c:pt>
                <c:pt idx="592">
                  <c:v>0.58287248329780383</c:v>
                </c:pt>
                <c:pt idx="593">
                  <c:v>0.58284818332176891</c:v>
                </c:pt>
                <c:pt idx="594">
                  <c:v>0.58289442360346311</c:v>
                </c:pt>
                <c:pt idx="595">
                  <c:v>0.58287488780593288</c:v>
                </c:pt>
                <c:pt idx="596">
                  <c:v>0.58281197279097097</c:v>
                </c:pt>
                <c:pt idx="597">
                  <c:v>0.582756286106486</c:v>
                </c:pt>
                <c:pt idx="598">
                  <c:v>0.58271779678047397</c:v>
                </c:pt>
                <c:pt idx="599">
                  <c:v>0.58265789976773885</c:v>
                </c:pt>
                <c:pt idx="600">
                  <c:v>0.58259155585226174</c:v>
                </c:pt>
                <c:pt idx="601">
                  <c:v>0.58245197540788296</c:v>
                </c:pt>
                <c:pt idx="602">
                  <c:v>0.58234455689569398</c:v>
                </c:pt>
                <c:pt idx="603">
                  <c:v>0.58225510025784688</c:v>
                </c:pt>
                <c:pt idx="604">
                  <c:v>0.58219540400604997</c:v>
                </c:pt>
                <c:pt idx="605">
                  <c:v>0.58215088542929294</c:v>
                </c:pt>
                <c:pt idx="606">
                  <c:v>0.58208238277414082</c:v>
                </c:pt>
                <c:pt idx="607">
                  <c:v>0.58199634235619901</c:v>
                </c:pt>
                <c:pt idx="608">
                  <c:v>0.58192968094845399</c:v>
                </c:pt>
                <c:pt idx="609">
                  <c:v>0.58186152322830198</c:v>
                </c:pt>
                <c:pt idx="610">
                  <c:v>0.58182839182075485</c:v>
                </c:pt>
                <c:pt idx="611">
                  <c:v>0.58176288054849401</c:v>
                </c:pt>
                <c:pt idx="612">
                  <c:v>0.58165665372364184</c:v>
                </c:pt>
                <c:pt idx="613">
                  <c:v>0.58159964597175573</c:v>
                </c:pt>
                <c:pt idx="614">
                  <c:v>0.581501428226884</c:v>
                </c:pt>
                <c:pt idx="615">
                  <c:v>0.58148331261149599</c:v>
                </c:pt>
                <c:pt idx="616">
                  <c:v>0.58147315772422981</c:v>
                </c:pt>
                <c:pt idx="617">
                  <c:v>0.58142718538027782</c:v>
                </c:pt>
                <c:pt idx="618">
                  <c:v>0.58141805286841097</c:v>
                </c:pt>
                <c:pt idx="619">
                  <c:v>0.58141342687445385</c:v>
                </c:pt>
                <c:pt idx="620">
                  <c:v>0.58139856791459499</c:v>
                </c:pt>
                <c:pt idx="621">
                  <c:v>0.581424810522993</c:v>
                </c:pt>
                <c:pt idx="622">
                  <c:v>0.58140594683090485</c:v>
                </c:pt>
                <c:pt idx="623">
                  <c:v>0.58139649844757202</c:v>
                </c:pt>
                <c:pt idx="624">
                  <c:v>0.58138005790845793</c:v>
                </c:pt>
                <c:pt idx="625">
                  <c:v>0.58139395956710693</c:v>
                </c:pt>
                <c:pt idx="626">
                  <c:v>0.58138097732891592</c:v>
                </c:pt>
                <c:pt idx="627">
                  <c:v>0.58138723413956284</c:v>
                </c:pt>
                <c:pt idx="628">
                  <c:v>0.58135854332890391</c:v>
                </c:pt>
                <c:pt idx="629">
                  <c:v>0.58136019785713977</c:v>
                </c:pt>
                <c:pt idx="630">
                  <c:v>0.58133628701597073</c:v>
                </c:pt>
                <c:pt idx="631">
                  <c:v>0.58134035255024996</c:v>
                </c:pt>
                <c:pt idx="632">
                  <c:v>0.58132233590095672</c:v>
                </c:pt>
                <c:pt idx="633">
                  <c:v>0.58129371132728491</c:v>
                </c:pt>
                <c:pt idx="634">
                  <c:v>0.58125539091617096</c:v>
                </c:pt>
                <c:pt idx="635">
                  <c:v>0.58130240164170088</c:v>
                </c:pt>
                <c:pt idx="636">
                  <c:v>0.58131803027773588</c:v>
                </c:pt>
                <c:pt idx="637">
                  <c:v>0.58131261294843384</c:v>
                </c:pt>
                <c:pt idx="638">
                  <c:v>0.58131280971171961</c:v>
                </c:pt>
                <c:pt idx="639">
                  <c:v>0.58131016680321179</c:v>
                </c:pt>
                <c:pt idx="640">
                  <c:v>0.58127573742815208</c:v>
                </c:pt>
                <c:pt idx="641">
                  <c:v>0.58123062715788898</c:v>
                </c:pt>
                <c:pt idx="642">
                  <c:v>0.58121600587605771</c:v>
                </c:pt>
                <c:pt idx="643">
                  <c:v>0.58115717353275087</c:v>
                </c:pt>
                <c:pt idx="644">
                  <c:v>0.58113898309445389</c:v>
                </c:pt>
                <c:pt idx="645">
                  <c:v>0.58109042923940701</c:v>
                </c:pt>
                <c:pt idx="646">
                  <c:v>0.58106786602686589</c:v>
                </c:pt>
                <c:pt idx="647">
                  <c:v>0.58105573966893498</c:v>
                </c:pt>
                <c:pt idx="648">
                  <c:v>0.58106283763939404</c:v>
                </c:pt>
                <c:pt idx="649">
                  <c:v>0.58108867574124778</c:v>
                </c:pt>
                <c:pt idx="650">
                  <c:v>0.58109077438641699</c:v>
                </c:pt>
                <c:pt idx="651">
                  <c:v>0.58108401308353408</c:v>
                </c:pt>
                <c:pt idx="652">
                  <c:v>0.58105886921890293</c:v>
                </c:pt>
                <c:pt idx="653">
                  <c:v>0.58101974733022488</c:v>
                </c:pt>
                <c:pt idx="654">
                  <c:v>0.58094419172671485</c:v>
                </c:pt>
                <c:pt idx="655">
                  <c:v>0.58087005583230689</c:v>
                </c:pt>
                <c:pt idx="656">
                  <c:v>0.58081372851045188</c:v>
                </c:pt>
                <c:pt idx="657">
                  <c:v>0.58073551617612995</c:v>
                </c:pt>
                <c:pt idx="658">
                  <c:v>0.58066098643044994</c:v>
                </c:pt>
                <c:pt idx="659">
                  <c:v>0.58064615211756399</c:v>
                </c:pt>
                <c:pt idx="660">
                  <c:v>0.58064348808619004</c:v>
                </c:pt>
                <c:pt idx="661">
                  <c:v>0.58064340130748104</c:v>
                </c:pt>
                <c:pt idx="662">
                  <c:v>0.58060872231733884</c:v>
                </c:pt>
                <c:pt idx="663">
                  <c:v>0.5805473801503338</c:v>
                </c:pt>
                <c:pt idx="664">
                  <c:v>0.58052129691718002</c:v>
                </c:pt>
                <c:pt idx="665">
                  <c:v>0.58051494058455588</c:v>
                </c:pt>
                <c:pt idx="666">
                  <c:v>0.58042882625900605</c:v>
                </c:pt>
                <c:pt idx="667">
                  <c:v>0.58038100469909304</c:v>
                </c:pt>
                <c:pt idx="668">
                  <c:v>0.58033827332991283</c:v>
                </c:pt>
                <c:pt idx="669">
                  <c:v>0.5802914093123589</c:v>
                </c:pt>
                <c:pt idx="670">
                  <c:v>0.58029313265324001</c:v>
                </c:pt>
                <c:pt idx="671">
                  <c:v>0.58029759475325882</c:v>
                </c:pt>
                <c:pt idx="672">
                  <c:v>0.58027196186748986</c:v>
                </c:pt>
                <c:pt idx="673">
                  <c:v>0.58025523784794486</c:v>
                </c:pt>
                <c:pt idx="674">
                  <c:v>0.58026186191484286</c:v>
                </c:pt>
                <c:pt idx="675">
                  <c:v>0.58029229377574987</c:v>
                </c:pt>
                <c:pt idx="676">
                  <c:v>0.58031134218179592</c:v>
                </c:pt>
                <c:pt idx="677">
                  <c:v>0.58028606871362076</c:v>
                </c:pt>
                <c:pt idx="678">
                  <c:v>0.58027889725762793</c:v>
                </c:pt>
                <c:pt idx="679">
                  <c:v>0.58023595822011598</c:v>
                </c:pt>
                <c:pt idx="680">
                  <c:v>0.58023104197194675</c:v>
                </c:pt>
                <c:pt idx="681">
                  <c:v>0.58025913018638298</c:v>
                </c:pt>
                <c:pt idx="682">
                  <c:v>0.5802915999752859</c:v>
                </c:pt>
                <c:pt idx="683">
                  <c:v>0.58033431874310593</c:v>
                </c:pt>
                <c:pt idx="684">
                  <c:v>0.58032442944741991</c:v>
                </c:pt>
                <c:pt idx="685">
                  <c:v>0.58026145232235093</c:v>
                </c:pt>
                <c:pt idx="686">
                  <c:v>0.58026106765548402</c:v>
                </c:pt>
                <c:pt idx="687">
                  <c:v>0.58029623444786593</c:v>
                </c:pt>
                <c:pt idx="688">
                  <c:v>0.58032839112406687</c:v>
                </c:pt>
                <c:pt idx="689">
                  <c:v>0.58031296059499482</c:v>
                </c:pt>
                <c:pt idx="690">
                  <c:v>0.58031642537939088</c:v>
                </c:pt>
                <c:pt idx="691">
                  <c:v>0.58032865468519712</c:v>
                </c:pt>
                <c:pt idx="692">
                  <c:v>0.58036118241718293</c:v>
                </c:pt>
                <c:pt idx="693">
                  <c:v>0.58032427830893696</c:v>
                </c:pt>
                <c:pt idx="694">
                  <c:v>0.58030787336159595</c:v>
                </c:pt>
                <c:pt idx="695">
                  <c:v>0.58030945292510905</c:v>
                </c:pt>
                <c:pt idx="696">
                  <c:v>0.58028475372249289</c:v>
                </c:pt>
                <c:pt idx="697">
                  <c:v>0.58026483972134779</c:v>
                </c:pt>
                <c:pt idx="698">
                  <c:v>0.58026689857315994</c:v>
                </c:pt>
                <c:pt idx="699">
                  <c:v>0.58026941284289901</c:v>
                </c:pt>
                <c:pt idx="700">
                  <c:v>0.58025111515753292</c:v>
                </c:pt>
                <c:pt idx="701">
                  <c:v>0.58027589325927409</c:v>
                </c:pt>
                <c:pt idx="702">
                  <c:v>0.5803027881605618</c:v>
                </c:pt>
                <c:pt idx="703">
                  <c:v>0.58033951877270673</c:v>
                </c:pt>
                <c:pt idx="704">
                  <c:v>0.58033253565278586</c:v>
                </c:pt>
                <c:pt idx="705">
                  <c:v>0.58036914368432491</c:v>
                </c:pt>
                <c:pt idx="706">
                  <c:v>0.58040058493405777</c:v>
                </c:pt>
                <c:pt idx="707">
                  <c:v>0.58047047991113587</c:v>
                </c:pt>
                <c:pt idx="708">
                  <c:v>0.58050439812798782</c:v>
                </c:pt>
                <c:pt idx="709">
                  <c:v>0.58057985855102801</c:v>
                </c:pt>
                <c:pt idx="710">
                  <c:v>0.58058490140422281</c:v>
                </c:pt>
                <c:pt idx="711">
                  <c:v>0.5805699175720459</c:v>
                </c:pt>
                <c:pt idx="712">
                  <c:v>0.58059380227765489</c:v>
                </c:pt>
                <c:pt idx="713">
                  <c:v>0.58063635379162482</c:v>
                </c:pt>
                <c:pt idx="714">
                  <c:v>0.58069867926087415</c:v>
                </c:pt>
                <c:pt idx="715">
                  <c:v>0.58074261250938219</c:v>
                </c:pt>
                <c:pt idx="716">
                  <c:v>0.58071269726541996</c:v>
                </c:pt>
                <c:pt idx="717">
                  <c:v>0.58070053447650305</c:v>
                </c:pt>
                <c:pt idx="718">
                  <c:v>0.580696976324929</c:v>
                </c:pt>
                <c:pt idx="719">
                  <c:v>0.58071772776479891</c:v>
                </c:pt>
                <c:pt idx="720">
                  <c:v>0.58075380312422797</c:v>
                </c:pt>
                <c:pt idx="721">
                  <c:v>0.58075018701181891</c:v>
                </c:pt>
                <c:pt idx="722">
                  <c:v>0.58070684929194682</c:v>
                </c:pt>
                <c:pt idx="723">
                  <c:v>0.58065640545853603</c:v>
                </c:pt>
                <c:pt idx="724">
                  <c:v>0.58062795460231098</c:v>
                </c:pt>
                <c:pt idx="725">
                  <c:v>0.58060184318496899</c:v>
                </c:pt>
                <c:pt idx="726">
                  <c:v>0.58057918312827184</c:v>
                </c:pt>
                <c:pt idx="727">
                  <c:v>0.58053964399920888</c:v>
                </c:pt>
                <c:pt idx="728">
                  <c:v>0.58049795168167484</c:v>
                </c:pt>
                <c:pt idx="729">
                  <c:v>0.58046862167786173</c:v>
                </c:pt>
                <c:pt idx="730">
                  <c:v>0.58044157471509894</c:v>
                </c:pt>
                <c:pt idx="731">
                  <c:v>0.58040752066834789</c:v>
                </c:pt>
                <c:pt idx="732">
                  <c:v>0.58040406337224482</c:v>
                </c:pt>
                <c:pt idx="733">
                  <c:v>0.58035768770777985</c:v>
                </c:pt>
                <c:pt idx="734">
                  <c:v>0.58028023738341905</c:v>
                </c:pt>
                <c:pt idx="735">
                  <c:v>0.58026099504343986</c:v>
                </c:pt>
                <c:pt idx="736">
                  <c:v>0.58022200326084494</c:v>
                </c:pt>
                <c:pt idx="737">
                  <c:v>0.58019377536465988</c:v>
                </c:pt>
                <c:pt idx="738">
                  <c:v>0.58017941116610705</c:v>
                </c:pt>
                <c:pt idx="739">
                  <c:v>0.58019480953622393</c:v>
                </c:pt>
                <c:pt idx="740">
                  <c:v>0.58020765149671694</c:v>
                </c:pt>
                <c:pt idx="741">
                  <c:v>0.58021354492393273</c:v>
                </c:pt>
                <c:pt idx="742">
                  <c:v>0.58021644426748586</c:v>
                </c:pt>
                <c:pt idx="743">
                  <c:v>0.58020260161563386</c:v>
                </c:pt>
                <c:pt idx="744">
                  <c:v>0.58018198075847893</c:v>
                </c:pt>
                <c:pt idx="745">
                  <c:v>0.5801711877041319</c:v>
                </c:pt>
                <c:pt idx="746">
                  <c:v>0.58020217081606074</c:v>
                </c:pt>
                <c:pt idx="747">
                  <c:v>0.58020960049286496</c:v>
                </c:pt>
                <c:pt idx="748">
                  <c:v>0.58025144518246585</c:v>
                </c:pt>
                <c:pt idx="749">
                  <c:v>0.58028054452371591</c:v>
                </c:pt>
                <c:pt idx="750">
                  <c:v>0.58028753096235575</c:v>
                </c:pt>
                <c:pt idx="751">
                  <c:v>0.58026059806000185</c:v>
                </c:pt>
                <c:pt idx="752">
                  <c:v>0.58024042679693089</c:v>
                </c:pt>
                <c:pt idx="753">
                  <c:v>0.58021340097528773</c:v>
                </c:pt>
                <c:pt idx="754">
                  <c:v>0.58019501776596194</c:v>
                </c:pt>
                <c:pt idx="755">
                  <c:v>0.58018720704497784</c:v>
                </c:pt>
                <c:pt idx="756">
                  <c:v>0.58015304886199281</c:v>
                </c:pt>
                <c:pt idx="757">
                  <c:v>0.58014202723403396</c:v>
                </c:pt>
                <c:pt idx="758">
                  <c:v>0.58013435124981094</c:v>
                </c:pt>
                <c:pt idx="759">
                  <c:v>0.58010052759456299</c:v>
                </c:pt>
                <c:pt idx="760">
                  <c:v>0.58008077731123986</c:v>
                </c:pt>
                <c:pt idx="761">
                  <c:v>0.58005895214917413</c:v>
                </c:pt>
                <c:pt idx="762">
                  <c:v>0.58008941642594003</c:v>
                </c:pt>
                <c:pt idx="763">
                  <c:v>0.58011471480308296</c:v>
                </c:pt>
                <c:pt idx="764">
                  <c:v>0.58008171192840197</c:v>
                </c:pt>
                <c:pt idx="765">
                  <c:v>0.58007531674288104</c:v>
                </c:pt>
                <c:pt idx="766">
                  <c:v>0.58007352022555791</c:v>
                </c:pt>
                <c:pt idx="767">
                  <c:v>0.58005015121620285</c:v>
                </c:pt>
                <c:pt idx="768">
                  <c:v>0.58000783213517615</c:v>
                </c:pt>
                <c:pt idx="769">
                  <c:v>0.57993105681302815</c:v>
                </c:pt>
                <c:pt idx="770">
                  <c:v>0.5798991926903192</c:v>
                </c:pt>
                <c:pt idx="771">
                  <c:v>0.57983328319202199</c:v>
                </c:pt>
                <c:pt idx="772">
                  <c:v>0.57978372833702396</c:v>
                </c:pt>
                <c:pt idx="773">
                  <c:v>0.57979711852351423</c:v>
                </c:pt>
                <c:pt idx="774">
                  <c:v>0.57982898194278398</c:v>
                </c:pt>
                <c:pt idx="775">
                  <c:v>0.57984821632160621</c:v>
                </c:pt>
                <c:pt idx="776">
                  <c:v>0.57986901116030209</c:v>
                </c:pt>
                <c:pt idx="777">
                  <c:v>0.57989602929900408</c:v>
                </c:pt>
                <c:pt idx="778">
                  <c:v>0.57986240015606194</c:v>
                </c:pt>
                <c:pt idx="779">
                  <c:v>0.57982172567422507</c:v>
                </c:pt>
                <c:pt idx="780">
                  <c:v>0.57978890620380918</c:v>
                </c:pt>
                <c:pt idx="781">
                  <c:v>0.57977416263431913</c:v>
                </c:pt>
                <c:pt idx="782">
                  <c:v>0.57972157494432208</c:v>
                </c:pt>
                <c:pt idx="783">
                  <c:v>0.57967061450592217</c:v>
                </c:pt>
                <c:pt idx="784">
                  <c:v>0.57965802436042013</c:v>
                </c:pt>
                <c:pt idx="785">
                  <c:v>0.57963305593097203</c:v>
                </c:pt>
                <c:pt idx="786">
                  <c:v>0.57960603584494597</c:v>
                </c:pt>
                <c:pt idx="787">
                  <c:v>0.57953688327328001</c:v>
                </c:pt>
                <c:pt idx="788">
                  <c:v>0.57945164123911408</c:v>
                </c:pt>
                <c:pt idx="789">
                  <c:v>0.57937995014126997</c:v>
                </c:pt>
                <c:pt idx="790">
                  <c:v>0.57927561630346225</c:v>
                </c:pt>
                <c:pt idx="791">
                  <c:v>0.57918715246822217</c:v>
                </c:pt>
                <c:pt idx="792">
                  <c:v>0.57910615233641805</c:v>
                </c:pt>
                <c:pt idx="793">
                  <c:v>0.57905515793305107</c:v>
                </c:pt>
                <c:pt idx="794">
                  <c:v>0.57899528106782205</c:v>
                </c:pt>
                <c:pt idx="795">
                  <c:v>0.57893253564344904</c:v>
                </c:pt>
                <c:pt idx="796">
                  <c:v>0.5788957722825232</c:v>
                </c:pt>
                <c:pt idx="797">
                  <c:v>0.57887359690948215</c:v>
                </c:pt>
                <c:pt idx="798">
                  <c:v>0.57885823714373119</c:v>
                </c:pt>
                <c:pt idx="799">
                  <c:v>0.57883656647314008</c:v>
                </c:pt>
                <c:pt idx="800">
                  <c:v>0.57885271585540599</c:v>
                </c:pt>
                <c:pt idx="801">
                  <c:v>0.57884004170647907</c:v>
                </c:pt>
                <c:pt idx="802">
                  <c:v>0.57887160535765003</c:v>
                </c:pt>
                <c:pt idx="803">
                  <c:v>0.57883985492129508</c:v>
                </c:pt>
                <c:pt idx="804">
                  <c:v>0.57883721961122103</c:v>
                </c:pt>
                <c:pt idx="805">
                  <c:v>0.57881150800723791</c:v>
                </c:pt>
                <c:pt idx="806">
                  <c:v>0.57880983540464914</c:v>
                </c:pt>
                <c:pt idx="807">
                  <c:v>0.5787995134033973</c:v>
                </c:pt>
                <c:pt idx="808">
                  <c:v>0.57877047471454712</c:v>
                </c:pt>
                <c:pt idx="809">
                  <c:v>0.57872565527400521</c:v>
                </c:pt>
                <c:pt idx="810">
                  <c:v>0.57870360450431912</c:v>
                </c:pt>
                <c:pt idx="811">
                  <c:v>0.57869015508736998</c:v>
                </c:pt>
                <c:pt idx="812">
                  <c:v>0.578638846716368</c:v>
                </c:pt>
                <c:pt idx="813">
                  <c:v>0.57860435523767295</c:v>
                </c:pt>
                <c:pt idx="814">
                  <c:v>0.5785872090424109</c:v>
                </c:pt>
                <c:pt idx="815">
                  <c:v>0.57854559045410314</c:v>
                </c:pt>
                <c:pt idx="816">
                  <c:v>0.57852974565150805</c:v>
                </c:pt>
                <c:pt idx="817">
                  <c:v>0.57849926452407419</c:v>
                </c:pt>
                <c:pt idx="818">
                  <c:v>0.57849230560779896</c:v>
                </c:pt>
                <c:pt idx="819">
                  <c:v>0.57848205948453102</c:v>
                </c:pt>
                <c:pt idx="820">
                  <c:v>0.57843617637398304</c:v>
                </c:pt>
                <c:pt idx="821">
                  <c:v>0.57843215328085584</c:v>
                </c:pt>
                <c:pt idx="822">
                  <c:v>0.57843896629376601</c:v>
                </c:pt>
                <c:pt idx="823">
                  <c:v>0.57838262777344784</c:v>
                </c:pt>
                <c:pt idx="824">
                  <c:v>0.57834117032043908</c:v>
                </c:pt>
                <c:pt idx="825">
                  <c:v>0.57832465015713208</c:v>
                </c:pt>
                <c:pt idx="826">
                  <c:v>0.57832648622220484</c:v>
                </c:pt>
                <c:pt idx="827">
                  <c:v>0.57831085018055695</c:v>
                </c:pt>
                <c:pt idx="828">
                  <c:v>0.57830199166088414</c:v>
                </c:pt>
                <c:pt idx="829">
                  <c:v>0.57830256541988001</c:v>
                </c:pt>
                <c:pt idx="830">
                  <c:v>0.57830407102625792</c:v>
                </c:pt>
                <c:pt idx="831">
                  <c:v>0.57831305009938305</c:v>
                </c:pt>
                <c:pt idx="832">
                  <c:v>0.57830844484649102</c:v>
                </c:pt>
                <c:pt idx="833">
                  <c:v>0.57826455381234587</c:v>
                </c:pt>
                <c:pt idx="834">
                  <c:v>0.57825405293184207</c:v>
                </c:pt>
                <c:pt idx="835">
                  <c:v>0.57826263070568396</c:v>
                </c:pt>
                <c:pt idx="836">
                  <c:v>0.57830815496820198</c:v>
                </c:pt>
                <c:pt idx="837">
                  <c:v>0.57828211694398501</c:v>
                </c:pt>
                <c:pt idx="838">
                  <c:v>0.57828613726114697</c:v>
                </c:pt>
                <c:pt idx="839">
                  <c:v>0.57826906232389519</c:v>
                </c:pt>
                <c:pt idx="840">
                  <c:v>0.57828910258549815</c:v>
                </c:pt>
                <c:pt idx="841">
                  <c:v>0.57825522766725002</c:v>
                </c:pt>
                <c:pt idx="842">
                  <c:v>0.5782382658864389</c:v>
                </c:pt>
                <c:pt idx="843">
                  <c:v>0.57828573497594293</c:v>
                </c:pt>
                <c:pt idx="844">
                  <c:v>0.57832422573002296</c:v>
                </c:pt>
                <c:pt idx="845">
                  <c:v>0.57835017489978402</c:v>
                </c:pt>
                <c:pt idx="846">
                  <c:v>0.57841306271104487</c:v>
                </c:pt>
                <c:pt idx="847">
                  <c:v>0.578484704389016</c:v>
                </c:pt>
                <c:pt idx="848">
                  <c:v>0.57852971589137603</c:v>
                </c:pt>
                <c:pt idx="849">
                  <c:v>0.57855364948361698</c:v>
                </c:pt>
                <c:pt idx="850">
                  <c:v>0.57855536864099</c:v>
                </c:pt>
                <c:pt idx="851">
                  <c:v>0.57855915451437212</c:v>
                </c:pt>
                <c:pt idx="852">
                  <c:v>0.57855548016082603</c:v>
                </c:pt>
                <c:pt idx="853">
                  <c:v>0.57852466831247407</c:v>
                </c:pt>
                <c:pt idx="854">
                  <c:v>0.57850590945808511</c:v>
                </c:pt>
                <c:pt idx="855">
                  <c:v>0.57855208139794678</c:v>
                </c:pt>
                <c:pt idx="856">
                  <c:v>0.57855683988286788</c:v>
                </c:pt>
                <c:pt idx="857">
                  <c:v>0.57858445715326101</c:v>
                </c:pt>
                <c:pt idx="858">
                  <c:v>0.57861751014953511</c:v>
                </c:pt>
                <c:pt idx="859">
                  <c:v>0.57868758703286793</c:v>
                </c:pt>
                <c:pt idx="860">
                  <c:v>0.57876698655888714</c:v>
                </c:pt>
                <c:pt idx="861">
                  <c:v>0.57881491623438319</c:v>
                </c:pt>
                <c:pt idx="862">
                  <c:v>0.57880094879522193</c:v>
                </c:pt>
                <c:pt idx="863">
                  <c:v>0.578846168434343</c:v>
                </c:pt>
                <c:pt idx="864">
                  <c:v>0.57888796329853809</c:v>
                </c:pt>
                <c:pt idx="865">
                  <c:v>0.57891599356020207</c:v>
                </c:pt>
                <c:pt idx="866">
                  <c:v>0.57892981661289133</c:v>
                </c:pt>
                <c:pt idx="867">
                  <c:v>0.57890845018788706</c:v>
                </c:pt>
                <c:pt idx="868">
                  <c:v>0.57891832877482896</c:v>
                </c:pt>
                <c:pt idx="869">
                  <c:v>0.57892663937789812</c:v>
                </c:pt>
                <c:pt idx="870">
                  <c:v>0.57894505259708318</c:v>
                </c:pt>
                <c:pt idx="871">
                  <c:v>0.57899357416374708</c:v>
                </c:pt>
                <c:pt idx="872">
                  <c:v>0.57904165588418222</c:v>
                </c:pt>
                <c:pt idx="873">
                  <c:v>0.57901303383154601</c:v>
                </c:pt>
                <c:pt idx="874">
                  <c:v>0.57900611796039203</c:v>
                </c:pt>
                <c:pt idx="875">
                  <c:v>0.57901435294668602</c:v>
                </c:pt>
                <c:pt idx="876">
                  <c:v>0.57898745190909295</c:v>
                </c:pt>
                <c:pt idx="877">
                  <c:v>0.57898657709606594</c:v>
                </c:pt>
                <c:pt idx="878">
                  <c:v>0.57898220906990694</c:v>
                </c:pt>
                <c:pt idx="879">
                  <c:v>0.57897422248246511</c:v>
                </c:pt>
                <c:pt idx="880">
                  <c:v>0.57894275568269205</c:v>
                </c:pt>
                <c:pt idx="881">
                  <c:v>0.57891645183807305</c:v>
                </c:pt>
                <c:pt idx="882">
                  <c:v>0.57887930676632504</c:v>
                </c:pt>
                <c:pt idx="883">
                  <c:v>0.57888131700259116</c:v>
                </c:pt>
                <c:pt idx="884">
                  <c:v>0.57890138402538005</c:v>
                </c:pt>
                <c:pt idx="885">
                  <c:v>0.57891449023668695</c:v>
                </c:pt>
                <c:pt idx="886">
                  <c:v>0.57890488130596884</c:v>
                </c:pt>
                <c:pt idx="887">
                  <c:v>0.57888411961095598</c:v>
                </c:pt>
                <c:pt idx="888">
                  <c:v>0.57889082253116919</c:v>
                </c:pt>
                <c:pt idx="889">
                  <c:v>0.57890134522630199</c:v>
                </c:pt>
                <c:pt idx="890">
                  <c:v>0.57890356302041401</c:v>
                </c:pt>
                <c:pt idx="891">
                  <c:v>0.57892851878036999</c:v>
                </c:pt>
                <c:pt idx="892">
                  <c:v>0.57894729621662611</c:v>
                </c:pt>
                <c:pt idx="893">
                  <c:v>0.57896947173400304</c:v>
                </c:pt>
                <c:pt idx="894">
                  <c:v>0.57896176113938003</c:v>
                </c:pt>
                <c:pt idx="895">
                  <c:v>0.57897539991121294</c:v>
                </c:pt>
                <c:pt idx="896">
                  <c:v>0.5790019661511141</c:v>
                </c:pt>
                <c:pt idx="897">
                  <c:v>0.57901306944776088</c:v>
                </c:pt>
                <c:pt idx="898">
                  <c:v>0.5790475354061011</c:v>
                </c:pt>
                <c:pt idx="899">
                  <c:v>0.57914263648925413</c:v>
                </c:pt>
                <c:pt idx="900">
                  <c:v>0.5792238345725812</c:v>
                </c:pt>
                <c:pt idx="901">
                  <c:v>0.57929481438659125</c:v>
                </c:pt>
                <c:pt idx="902">
                  <c:v>0.57934025239371723</c:v>
                </c:pt>
                <c:pt idx="903">
                  <c:v>0.57937270781906491</c:v>
                </c:pt>
                <c:pt idx="904">
                  <c:v>0.57940748001695686</c:v>
                </c:pt>
                <c:pt idx="905">
                  <c:v>0.57942374055349111</c:v>
                </c:pt>
                <c:pt idx="906">
                  <c:v>0.57941837556383902</c:v>
                </c:pt>
                <c:pt idx="907">
                  <c:v>0.57938193453913411</c:v>
                </c:pt>
                <c:pt idx="908">
                  <c:v>0.57936414596571673</c:v>
                </c:pt>
                <c:pt idx="909">
                  <c:v>0.57930570902461498</c:v>
                </c:pt>
                <c:pt idx="910">
                  <c:v>0.57930932154424697</c:v>
                </c:pt>
                <c:pt idx="911">
                  <c:v>0.57930060309648912</c:v>
                </c:pt>
                <c:pt idx="912">
                  <c:v>0.57930772628772997</c:v>
                </c:pt>
                <c:pt idx="913">
                  <c:v>0.57930946245531212</c:v>
                </c:pt>
                <c:pt idx="914">
                  <c:v>0.57929500327911521</c:v>
                </c:pt>
                <c:pt idx="915">
                  <c:v>0.57930899504446698</c:v>
                </c:pt>
                <c:pt idx="916">
                  <c:v>0.57931416818046588</c:v>
                </c:pt>
                <c:pt idx="917">
                  <c:v>0.57928442698196692</c:v>
                </c:pt>
                <c:pt idx="918">
                  <c:v>0.57921530019954004</c:v>
                </c:pt>
                <c:pt idx="919">
                  <c:v>0.57919829072709517</c:v>
                </c:pt>
                <c:pt idx="920">
                  <c:v>0.57916991657372319</c:v>
                </c:pt>
                <c:pt idx="921">
                  <c:v>0.57914347024783708</c:v>
                </c:pt>
                <c:pt idx="922">
                  <c:v>0.57913960570439305</c:v>
                </c:pt>
                <c:pt idx="923">
                  <c:v>0.57908550527614699</c:v>
                </c:pt>
                <c:pt idx="924">
                  <c:v>0.57903228953371</c:v>
                </c:pt>
                <c:pt idx="925">
                  <c:v>0.5790352843610781</c:v>
                </c:pt>
                <c:pt idx="926">
                  <c:v>0.5790546079264951</c:v>
                </c:pt>
                <c:pt idx="927">
                  <c:v>0.57906419904373596</c:v>
                </c:pt>
                <c:pt idx="928">
                  <c:v>0.57908051958438811</c:v>
                </c:pt>
                <c:pt idx="929">
                  <c:v>0.57909207826610809</c:v>
                </c:pt>
                <c:pt idx="930">
                  <c:v>0.57908372774735373</c:v>
                </c:pt>
                <c:pt idx="931">
                  <c:v>0.57908633944855203</c:v>
                </c:pt>
                <c:pt idx="932">
                  <c:v>0.57908134957282797</c:v>
                </c:pt>
                <c:pt idx="933">
                  <c:v>0.57905857343288014</c:v>
                </c:pt>
                <c:pt idx="934">
                  <c:v>0.57904751067885118</c:v>
                </c:pt>
                <c:pt idx="935">
                  <c:v>0.57905109699561208</c:v>
                </c:pt>
                <c:pt idx="936">
                  <c:v>0.57909414814979909</c:v>
                </c:pt>
                <c:pt idx="937">
                  <c:v>0.57910422535158113</c:v>
                </c:pt>
                <c:pt idx="938">
                  <c:v>0.57913231312731794</c:v>
                </c:pt>
                <c:pt idx="939">
                  <c:v>0.57913849718901611</c:v>
                </c:pt>
                <c:pt idx="940">
                  <c:v>0.57915494189082384</c:v>
                </c:pt>
                <c:pt idx="941">
                  <c:v>0.57915295132632094</c:v>
                </c:pt>
                <c:pt idx="942">
                  <c:v>0.57915308842115198</c:v>
                </c:pt>
                <c:pt idx="943">
                  <c:v>0.57912919422878506</c:v>
                </c:pt>
                <c:pt idx="944">
                  <c:v>0.57915216203855702</c:v>
                </c:pt>
                <c:pt idx="945">
                  <c:v>0.57919223017922095</c:v>
                </c:pt>
                <c:pt idx="946">
                  <c:v>0.57924410805959115</c:v>
                </c:pt>
                <c:pt idx="947">
                  <c:v>0.57928814176311794</c:v>
                </c:pt>
                <c:pt idx="948">
                  <c:v>0.57928046405904399</c:v>
                </c:pt>
                <c:pt idx="949">
                  <c:v>0.57928046637946007</c:v>
                </c:pt>
                <c:pt idx="950">
                  <c:v>0.57931487485118105</c:v>
                </c:pt>
                <c:pt idx="951">
                  <c:v>0.57936451556553403</c:v>
                </c:pt>
                <c:pt idx="952">
                  <c:v>0.57938536701615184</c:v>
                </c:pt>
                <c:pt idx="953">
                  <c:v>0.57941261672768696</c:v>
                </c:pt>
                <c:pt idx="954">
                  <c:v>0.5794737251989549</c:v>
                </c:pt>
                <c:pt idx="955">
                  <c:v>0.57951316285442089</c:v>
                </c:pt>
                <c:pt idx="956">
                  <c:v>0.57951936398528292</c:v>
                </c:pt>
                <c:pt idx="957">
                  <c:v>0.57954001090215601</c:v>
                </c:pt>
                <c:pt idx="958">
                  <c:v>0.57956838381225662</c:v>
                </c:pt>
                <c:pt idx="959">
                  <c:v>0.57956860549294187</c:v>
                </c:pt>
                <c:pt idx="960">
                  <c:v>0.57959019258432609</c:v>
                </c:pt>
                <c:pt idx="961">
                  <c:v>0.5795799813826239</c:v>
                </c:pt>
                <c:pt idx="962">
                  <c:v>0.57960291507164496</c:v>
                </c:pt>
                <c:pt idx="963">
                  <c:v>0.57960671437091205</c:v>
                </c:pt>
                <c:pt idx="964">
                  <c:v>0.579611279814366</c:v>
                </c:pt>
                <c:pt idx="965">
                  <c:v>0.57956741176899196</c:v>
                </c:pt>
                <c:pt idx="966">
                  <c:v>0.57956689884001289</c:v>
                </c:pt>
                <c:pt idx="967">
                  <c:v>0.57960285663102218</c:v>
                </c:pt>
                <c:pt idx="968">
                  <c:v>0.57962786055564308</c:v>
                </c:pt>
                <c:pt idx="969">
                  <c:v>0.57967134650751606</c:v>
                </c:pt>
                <c:pt idx="970">
                  <c:v>0.57966482994228097</c:v>
                </c:pt>
                <c:pt idx="971">
                  <c:v>0.5796732744631562</c:v>
                </c:pt>
                <c:pt idx="972">
                  <c:v>0.57971603658038307</c:v>
                </c:pt>
                <c:pt idx="973">
                  <c:v>0.57970688867076603</c:v>
                </c:pt>
                <c:pt idx="974">
                  <c:v>0.57972124855454621</c:v>
                </c:pt>
                <c:pt idx="975">
                  <c:v>0.57973821768805023</c:v>
                </c:pt>
                <c:pt idx="976">
                  <c:v>0.57977499532695598</c:v>
                </c:pt>
                <c:pt idx="977">
                  <c:v>0.57981807214920111</c:v>
                </c:pt>
                <c:pt idx="978">
                  <c:v>0.57986369616190003</c:v>
                </c:pt>
                <c:pt idx="979">
                  <c:v>0.57986875397141202</c:v>
                </c:pt>
                <c:pt idx="980">
                  <c:v>0.57988277669240795</c:v>
                </c:pt>
                <c:pt idx="981">
                  <c:v>0.57993763708684609</c:v>
                </c:pt>
                <c:pt idx="982">
                  <c:v>0.57997935928633304</c:v>
                </c:pt>
                <c:pt idx="983">
                  <c:v>0.58003998403867596</c:v>
                </c:pt>
                <c:pt idx="984">
                  <c:v>0.58009581508545005</c:v>
                </c:pt>
                <c:pt idx="985">
                  <c:v>0.58009993112215297</c:v>
                </c:pt>
                <c:pt idx="986">
                  <c:v>0.58008879245214384</c:v>
                </c:pt>
                <c:pt idx="987">
                  <c:v>0.58008608388356087</c:v>
                </c:pt>
                <c:pt idx="988">
                  <c:v>0.5800691540775319</c:v>
                </c:pt>
                <c:pt idx="989">
                  <c:v>0.58006937172131678</c:v>
                </c:pt>
                <c:pt idx="990">
                  <c:v>0.58008645475587284</c:v>
                </c:pt>
                <c:pt idx="991">
                  <c:v>0.58010052531467693</c:v>
                </c:pt>
                <c:pt idx="992">
                  <c:v>0.58010594992512687</c:v>
                </c:pt>
                <c:pt idx="993">
                  <c:v>0.5801275955928189</c:v>
                </c:pt>
                <c:pt idx="994">
                  <c:v>0.58013937531692783</c:v>
                </c:pt>
                <c:pt idx="995">
                  <c:v>0.58013628820690977</c:v>
                </c:pt>
                <c:pt idx="996">
                  <c:v>0.58012616435528086</c:v>
                </c:pt>
                <c:pt idx="997">
                  <c:v>0.58007168910074292</c:v>
                </c:pt>
                <c:pt idx="998">
                  <c:v>0.58003898359459005</c:v>
                </c:pt>
                <c:pt idx="999">
                  <c:v>0.58003372870459091</c:v>
                </c:pt>
                <c:pt idx="1000">
                  <c:v>0.58001539281663272</c:v>
                </c:pt>
              </c:numCache>
            </c:numRef>
          </c:val>
        </c:ser>
        <c:marker val="1"/>
        <c:axId val="131890560"/>
        <c:axId val="130987136"/>
      </c:lineChart>
      <c:catAx>
        <c:axId val="131890560"/>
        <c:scaling>
          <c:orientation val="minMax"/>
        </c:scaling>
        <c:axPos val="b"/>
        <c:numFmt formatCode="General" sourceLinked="1"/>
        <c:tickLblPos val="nextTo"/>
        <c:crossAx val="130987136"/>
        <c:crosses val="autoZero"/>
        <c:auto val="1"/>
        <c:lblAlgn val="ctr"/>
        <c:lblOffset val="100"/>
        <c:tickLblSkip val="200"/>
      </c:catAx>
      <c:valAx>
        <c:axId val="130987136"/>
        <c:scaling>
          <c:orientation val="minMax"/>
        </c:scaling>
        <c:axPos val="l"/>
        <c:numFmt formatCode="General" sourceLinked="1"/>
        <c:tickLblPos val="nextTo"/>
        <c:crossAx val="13189056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Sheet1!$B$2</c:f>
              <c:strCache>
                <c:ptCount val="1"/>
                <c:pt idx="0">
                  <c:v>Low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cat>
            <c:strRef>
              <c:f>Sheet1!$A$3:$A$1003</c:f>
              <c:strCach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strCache>
            </c:strRef>
          </c:cat>
          <c:val>
            <c:numRef>
              <c:f>Sheet1!$B$3:$B$1003</c:f>
              <c:numCache>
                <c:formatCode>General</c:formatCode>
                <c:ptCount val="1001"/>
                <c:pt idx="0" formatCode="0.00">
                  <c:v>0</c:v>
                </c:pt>
                <c:pt idx="1">
                  <c:v>56</c:v>
                </c:pt>
                <c:pt idx="2">
                  <c:v>71</c:v>
                </c:pt>
                <c:pt idx="3">
                  <c:v>75</c:v>
                </c:pt>
                <c:pt idx="4">
                  <c:v>78</c:v>
                </c:pt>
                <c:pt idx="5">
                  <c:v>84</c:v>
                </c:pt>
                <c:pt idx="6">
                  <c:v>88</c:v>
                </c:pt>
                <c:pt idx="7">
                  <c:v>85</c:v>
                </c:pt>
                <c:pt idx="8">
                  <c:v>77</c:v>
                </c:pt>
                <c:pt idx="9">
                  <c:v>81</c:v>
                </c:pt>
                <c:pt idx="10">
                  <c:v>82</c:v>
                </c:pt>
                <c:pt idx="11">
                  <c:v>82</c:v>
                </c:pt>
                <c:pt idx="12">
                  <c:v>84</c:v>
                </c:pt>
                <c:pt idx="13">
                  <c:v>93</c:v>
                </c:pt>
                <c:pt idx="14">
                  <c:v>93</c:v>
                </c:pt>
                <c:pt idx="15">
                  <c:v>88</c:v>
                </c:pt>
                <c:pt idx="16">
                  <c:v>91</c:v>
                </c:pt>
                <c:pt idx="17">
                  <c:v>83</c:v>
                </c:pt>
                <c:pt idx="18">
                  <c:v>86</c:v>
                </c:pt>
                <c:pt idx="19">
                  <c:v>86</c:v>
                </c:pt>
                <c:pt idx="20">
                  <c:v>87</c:v>
                </c:pt>
                <c:pt idx="21">
                  <c:v>89</c:v>
                </c:pt>
                <c:pt idx="22">
                  <c:v>90</c:v>
                </c:pt>
                <c:pt idx="23">
                  <c:v>91</c:v>
                </c:pt>
                <c:pt idx="24">
                  <c:v>93</c:v>
                </c:pt>
                <c:pt idx="25">
                  <c:v>89</c:v>
                </c:pt>
                <c:pt idx="26">
                  <c:v>91</c:v>
                </c:pt>
                <c:pt idx="27">
                  <c:v>86</c:v>
                </c:pt>
                <c:pt idx="28">
                  <c:v>86</c:v>
                </c:pt>
                <c:pt idx="29">
                  <c:v>90</c:v>
                </c:pt>
                <c:pt idx="30">
                  <c:v>83</c:v>
                </c:pt>
                <c:pt idx="31">
                  <c:v>90</c:v>
                </c:pt>
                <c:pt idx="32">
                  <c:v>88</c:v>
                </c:pt>
                <c:pt idx="33">
                  <c:v>90</c:v>
                </c:pt>
                <c:pt idx="34">
                  <c:v>89</c:v>
                </c:pt>
                <c:pt idx="35">
                  <c:v>89</c:v>
                </c:pt>
                <c:pt idx="36">
                  <c:v>87</c:v>
                </c:pt>
                <c:pt idx="37">
                  <c:v>82</c:v>
                </c:pt>
                <c:pt idx="38">
                  <c:v>85</c:v>
                </c:pt>
                <c:pt idx="39">
                  <c:v>82</c:v>
                </c:pt>
                <c:pt idx="40">
                  <c:v>84</c:v>
                </c:pt>
                <c:pt idx="41">
                  <c:v>89</c:v>
                </c:pt>
                <c:pt idx="42">
                  <c:v>84</c:v>
                </c:pt>
                <c:pt idx="43">
                  <c:v>94</c:v>
                </c:pt>
                <c:pt idx="44">
                  <c:v>85</c:v>
                </c:pt>
                <c:pt idx="45">
                  <c:v>87</c:v>
                </c:pt>
                <c:pt idx="46">
                  <c:v>83</c:v>
                </c:pt>
                <c:pt idx="47">
                  <c:v>87</c:v>
                </c:pt>
                <c:pt idx="48">
                  <c:v>86</c:v>
                </c:pt>
                <c:pt idx="49">
                  <c:v>94</c:v>
                </c:pt>
                <c:pt idx="50">
                  <c:v>90</c:v>
                </c:pt>
                <c:pt idx="51">
                  <c:v>89</c:v>
                </c:pt>
                <c:pt idx="52">
                  <c:v>86</c:v>
                </c:pt>
                <c:pt idx="53">
                  <c:v>91</c:v>
                </c:pt>
                <c:pt idx="54">
                  <c:v>89</c:v>
                </c:pt>
                <c:pt idx="55">
                  <c:v>85</c:v>
                </c:pt>
                <c:pt idx="56">
                  <c:v>81</c:v>
                </c:pt>
                <c:pt idx="57">
                  <c:v>87</c:v>
                </c:pt>
                <c:pt idx="58">
                  <c:v>87</c:v>
                </c:pt>
                <c:pt idx="59">
                  <c:v>87</c:v>
                </c:pt>
                <c:pt idx="60">
                  <c:v>87</c:v>
                </c:pt>
                <c:pt idx="61">
                  <c:v>87</c:v>
                </c:pt>
                <c:pt idx="62">
                  <c:v>93</c:v>
                </c:pt>
                <c:pt idx="63">
                  <c:v>90</c:v>
                </c:pt>
                <c:pt idx="64">
                  <c:v>97</c:v>
                </c:pt>
                <c:pt idx="65">
                  <c:v>91</c:v>
                </c:pt>
                <c:pt idx="66">
                  <c:v>91</c:v>
                </c:pt>
                <c:pt idx="67">
                  <c:v>90</c:v>
                </c:pt>
                <c:pt idx="68">
                  <c:v>85</c:v>
                </c:pt>
                <c:pt idx="69">
                  <c:v>92</c:v>
                </c:pt>
                <c:pt idx="70">
                  <c:v>89</c:v>
                </c:pt>
                <c:pt idx="71">
                  <c:v>89</c:v>
                </c:pt>
                <c:pt idx="72">
                  <c:v>91</c:v>
                </c:pt>
                <c:pt idx="73">
                  <c:v>86</c:v>
                </c:pt>
                <c:pt idx="74">
                  <c:v>80</c:v>
                </c:pt>
                <c:pt idx="75">
                  <c:v>91</c:v>
                </c:pt>
                <c:pt idx="76">
                  <c:v>85</c:v>
                </c:pt>
                <c:pt idx="77">
                  <c:v>82</c:v>
                </c:pt>
                <c:pt idx="78">
                  <c:v>91</c:v>
                </c:pt>
                <c:pt idx="79">
                  <c:v>88</c:v>
                </c:pt>
                <c:pt idx="80">
                  <c:v>90</c:v>
                </c:pt>
                <c:pt idx="81">
                  <c:v>95</c:v>
                </c:pt>
                <c:pt idx="82">
                  <c:v>98</c:v>
                </c:pt>
                <c:pt idx="83">
                  <c:v>89</c:v>
                </c:pt>
                <c:pt idx="84">
                  <c:v>94</c:v>
                </c:pt>
                <c:pt idx="85">
                  <c:v>85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93</c:v>
                </c:pt>
                <c:pt idx="90">
                  <c:v>94</c:v>
                </c:pt>
                <c:pt idx="91">
                  <c:v>90</c:v>
                </c:pt>
                <c:pt idx="92">
                  <c:v>85</c:v>
                </c:pt>
                <c:pt idx="93">
                  <c:v>90</c:v>
                </c:pt>
                <c:pt idx="94">
                  <c:v>90</c:v>
                </c:pt>
                <c:pt idx="95">
                  <c:v>85</c:v>
                </c:pt>
                <c:pt idx="96">
                  <c:v>88</c:v>
                </c:pt>
                <c:pt idx="97">
                  <c:v>90</c:v>
                </c:pt>
                <c:pt idx="98">
                  <c:v>91</c:v>
                </c:pt>
                <c:pt idx="99">
                  <c:v>90</c:v>
                </c:pt>
                <c:pt idx="100">
                  <c:v>85</c:v>
                </c:pt>
                <c:pt idx="101">
                  <c:v>87</c:v>
                </c:pt>
                <c:pt idx="102">
                  <c:v>90</c:v>
                </c:pt>
                <c:pt idx="103">
                  <c:v>90</c:v>
                </c:pt>
                <c:pt idx="104">
                  <c:v>88</c:v>
                </c:pt>
                <c:pt idx="105">
                  <c:v>92</c:v>
                </c:pt>
                <c:pt idx="106">
                  <c:v>88</c:v>
                </c:pt>
                <c:pt idx="107">
                  <c:v>89</c:v>
                </c:pt>
                <c:pt idx="108">
                  <c:v>94</c:v>
                </c:pt>
                <c:pt idx="109">
                  <c:v>87</c:v>
                </c:pt>
                <c:pt idx="110">
                  <c:v>86</c:v>
                </c:pt>
                <c:pt idx="111">
                  <c:v>92</c:v>
                </c:pt>
                <c:pt idx="112">
                  <c:v>90</c:v>
                </c:pt>
                <c:pt idx="113">
                  <c:v>88</c:v>
                </c:pt>
                <c:pt idx="114">
                  <c:v>89</c:v>
                </c:pt>
                <c:pt idx="115">
                  <c:v>87</c:v>
                </c:pt>
                <c:pt idx="116">
                  <c:v>87</c:v>
                </c:pt>
                <c:pt idx="117">
                  <c:v>86</c:v>
                </c:pt>
                <c:pt idx="118">
                  <c:v>87</c:v>
                </c:pt>
                <c:pt idx="119">
                  <c:v>87</c:v>
                </c:pt>
                <c:pt idx="120">
                  <c:v>83</c:v>
                </c:pt>
                <c:pt idx="121">
                  <c:v>93</c:v>
                </c:pt>
                <c:pt idx="122">
                  <c:v>88</c:v>
                </c:pt>
                <c:pt idx="123">
                  <c:v>88</c:v>
                </c:pt>
                <c:pt idx="124">
                  <c:v>89</c:v>
                </c:pt>
                <c:pt idx="125">
                  <c:v>93</c:v>
                </c:pt>
                <c:pt idx="126">
                  <c:v>95</c:v>
                </c:pt>
                <c:pt idx="127">
                  <c:v>93</c:v>
                </c:pt>
                <c:pt idx="128">
                  <c:v>90</c:v>
                </c:pt>
                <c:pt idx="129">
                  <c:v>83</c:v>
                </c:pt>
                <c:pt idx="130">
                  <c:v>91</c:v>
                </c:pt>
                <c:pt idx="131">
                  <c:v>79</c:v>
                </c:pt>
                <c:pt idx="132">
                  <c:v>85</c:v>
                </c:pt>
                <c:pt idx="133">
                  <c:v>85</c:v>
                </c:pt>
                <c:pt idx="134">
                  <c:v>89</c:v>
                </c:pt>
                <c:pt idx="135">
                  <c:v>91</c:v>
                </c:pt>
                <c:pt idx="136">
                  <c:v>93</c:v>
                </c:pt>
                <c:pt idx="137">
                  <c:v>93</c:v>
                </c:pt>
                <c:pt idx="138">
                  <c:v>96</c:v>
                </c:pt>
                <c:pt idx="139">
                  <c:v>90</c:v>
                </c:pt>
                <c:pt idx="140">
                  <c:v>78</c:v>
                </c:pt>
                <c:pt idx="141">
                  <c:v>79</c:v>
                </c:pt>
                <c:pt idx="142">
                  <c:v>82</c:v>
                </c:pt>
                <c:pt idx="143">
                  <c:v>88</c:v>
                </c:pt>
                <c:pt idx="144">
                  <c:v>91</c:v>
                </c:pt>
                <c:pt idx="145">
                  <c:v>91</c:v>
                </c:pt>
                <c:pt idx="146">
                  <c:v>91</c:v>
                </c:pt>
                <c:pt idx="147">
                  <c:v>92</c:v>
                </c:pt>
                <c:pt idx="148">
                  <c:v>94</c:v>
                </c:pt>
                <c:pt idx="149">
                  <c:v>92</c:v>
                </c:pt>
                <c:pt idx="150">
                  <c:v>87</c:v>
                </c:pt>
                <c:pt idx="151">
                  <c:v>90</c:v>
                </c:pt>
                <c:pt idx="152">
                  <c:v>85</c:v>
                </c:pt>
                <c:pt idx="153">
                  <c:v>85</c:v>
                </c:pt>
                <c:pt idx="154">
                  <c:v>87</c:v>
                </c:pt>
                <c:pt idx="155">
                  <c:v>84</c:v>
                </c:pt>
                <c:pt idx="156">
                  <c:v>90</c:v>
                </c:pt>
                <c:pt idx="157">
                  <c:v>90</c:v>
                </c:pt>
                <c:pt idx="158">
                  <c:v>94</c:v>
                </c:pt>
                <c:pt idx="159">
                  <c:v>90</c:v>
                </c:pt>
                <c:pt idx="160">
                  <c:v>96</c:v>
                </c:pt>
                <c:pt idx="161">
                  <c:v>95</c:v>
                </c:pt>
                <c:pt idx="162">
                  <c:v>81</c:v>
                </c:pt>
                <c:pt idx="163">
                  <c:v>81</c:v>
                </c:pt>
                <c:pt idx="164">
                  <c:v>87</c:v>
                </c:pt>
                <c:pt idx="165">
                  <c:v>92</c:v>
                </c:pt>
                <c:pt idx="166">
                  <c:v>93</c:v>
                </c:pt>
                <c:pt idx="167">
                  <c:v>88</c:v>
                </c:pt>
                <c:pt idx="168">
                  <c:v>86</c:v>
                </c:pt>
                <c:pt idx="169">
                  <c:v>84</c:v>
                </c:pt>
                <c:pt idx="170">
                  <c:v>89</c:v>
                </c:pt>
                <c:pt idx="171">
                  <c:v>90</c:v>
                </c:pt>
                <c:pt idx="172">
                  <c:v>88</c:v>
                </c:pt>
                <c:pt idx="173">
                  <c:v>89</c:v>
                </c:pt>
                <c:pt idx="174">
                  <c:v>92</c:v>
                </c:pt>
                <c:pt idx="175">
                  <c:v>84</c:v>
                </c:pt>
                <c:pt idx="176">
                  <c:v>88</c:v>
                </c:pt>
                <c:pt idx="177">
                  <c:v>87</c:v>
                </c:pt>
                <c:pt idx="178">
                  <c:v>91</c:v>
                </c:pt>
                <c:pt idx="179">
                  <c:v>87</c:v>
                </c:pt>
                <c:pt idx="180">
                  <c:v>83</c:v>
                </c:pt>
                <c:pt idx="181">
                  <c:v>83</c:v>
                </c:pt>
                <c:pt idx="182">
                  <c:v>92</c:v>
                </c:pt>
                <c:pt idx="183">
                  <c:v>91</c:v>
                </c:pt>
                <c:pt idx="184">
                  <c:v>92</c:v>
                </c:pt>
                <c:pt idx="185">
                  <c:v>96</c:v>
                </c:pt>
                <c:pt idx="186">
                  <c:v>82</c:v>
                </c:pt>
                <c:pt idx="187">
                  <c:v>85</c:v>
                </c:pt>
                <c:pt idx="188">
                  <c:v>90</c:v>
                </c:pt>
                <c:pt idx="189">
                  <c:v>87</c:v>
                </c:pt>
                <c:pt idx="190">
                  <c:v>84</c:v>
                </c:pt>
                <c:pt idx="191">
                  <c:v>92</c:v>
                </c:pt>
                <c:pt idx="192">
                  <c:v>83</c:v>
                </c:pt>
                <c:pt idx="193">
                  <c:v>87</c:v>
                </c:pt>
                <c:pt idx="194">
                  <c:v>87</c:v>
                </c:pt>
                <c:pt idx="195">
                  <c:v>95</c:v>
                </c:pt>
                <c:pt idx="196">
                  <c:v>92</c:v>
                </c:pt>
                <c:pt idx="197">
                  <c:v>91</c:v>
                </c:pt>
                <c:pt idx="198">
                  <c:v>94</c:v>
                </c:pt>
                <c:pt idx="199">
                  <c:v>91</c:v>
                </c:pt>
                <c:pt idx="200">
                  <c:v>95</c:v>
                </c:pt>
                <c:pt idx="201">
                  <c:v>88</c:v>
                </c:pt>
                <c:pt idx="202">
                  <c:v>94</c:v>
                </c:pt>
                <c:pt idx="203">
                  <c:v>94</c:v>
                </c:pt>
                <c:pt idx="204">
                  <c:v>94</c:v>
                </c:pt>
                <c:pt idx="205">
                  <c:v>89</c:v>
                </c:pt>
                <c:pt idx="206">
                  <c:v>89</c:v>
                </c:pt>
                <c:pt idx="207">
                  <c:v>89</c:v>
                </c:pt>
                <c:pt idx="208">
                  <c:v>90</c:v>
                </c:pt>
                <c:pt idx="209">
                  <c:v>90</c:v>
                </c:pt>
                <c:pt idx="210">
                  <c:v>82</c:v>
                </c:pt>
                <c:pt idx="211">
                  <c:v>78</c:v>
                </c:pt>
                <c:pt idx="212">
                  <c:v>85</c:v>
                </c:pt>
                <c:pt idx="213">
                  <c:v>85</c:v>
                </c:pt>
                <c:pt idx="214">
                  <c:v>89</c:v>
                </c:pt>
                <c:pt idx="215">
                  <c:v>90</c:v>
                </c:pt>
                <c:pt idx="216">
                  <c:v>96</c:v>
                </c:pt>
                <c:pt idx="217">
                  <c:v>88</c:v>
                </c:pt>
                <c:pt idx="218">
                  <c:v>91</c:v>
                </c:pt>
                <c:pt idx="219">
                  <c:v>92</c:v>
                </c:pt>
                <c:pt idx="220">
                  <c:v>91</c:v>
                </c:pt>
                <c:pt idx="221">
                  <c:v>92</c:v>
                </c:pt>
                <c:pt idx="222">
                  <c:v>92</c:v>
                </c:pt>
                <c:pt idx="223">
                  <c:v>96</c:v>
                </c:pt>
                <c:pt idx="224">
                  <c:v>93</c:v>
                </c:pt>
                <c:pt idx="225">
                  <c:v>89</c:v>
                </c:pt>
                <c:pt idx="226">
                  <c:v>94</c:v>
                </c:pt>
                <c:pt idx="227">
                  <c:v>89</c:v>
                </c:pt>
                <c:pt idx="228">
                  <c:v>95</c:v>
                </c:pt>
                <c:pt idx="229">
                  <c:v>89</c:v>
                </c:pt>
                <c:pt idx="230">
                  <c:v>89</c:v>
                </c:pt>
                <c:pt idx="231">
                  <c:v>97</c:v>
                </c:pt>
                <c:pt idx="232">
                  <c:v>94</c:v>
                </c:pt>
                <c:pt idx="233">
                  <c:v>85</c:v>
                </c:pt>
                <c:pt idx="234">
                  <c:v>93</c:v>
                </c:pt>
                <c:pt idx="235">
                  <c:v>87</c:v>
                </c:pt>
                <c:pt idx="236">
                  <c:v>84</c:v>
                </c:pt>
                <c:pt idx="237">
                  <c:v>83</c:v>
                </c:pt>
                <c:pt idx="238">
                  <c:v>83</c:v>
                </c:pt>
                <c:pt idx="239">
                  <c:v>80</c:v>
                </c:pt>
                <c:pt idx="240">
                  <c:v>89</c:v>
                </c:pt>
                <c:pt idx="241">
                  <c:v>89</c:v>
                </c:pt>
                <c:pt idx="242">
                  <c:v>95</c:v>
                </c:pt>
                <c:pt idx="243">
                  <c:v>92</c:v>
                </c:pt>
                <c:pt idx="244">
                  <c:v>91</c:v>
                </c:pt>
                <c:pt idx="245">
                  <c:v>86</c:v>
                </c:pt>
                <c:pt idx="246">
                  <c:v>93</c:v>
                </c:pt>
                <c:pt idx="247">
                  <c:v>93</c:v>
                </c:pt>
                <c:pt idx="248">
                  <c:v>87</c:v>
                </c:pt>
                <c:pt idx="249">
                  <c:v>80</c:v>
                </c:pt>
                <c:pt idx="250">
                  <c:v>85</c:v>
                </c:pt>
                <c:pt idx="251">
                  <c:v>83</c:v>
                </c:pt>
                <c:pt idx="252">
                  <c:v>90</c:v>
                </c:pt>
                <c:pt idx="253">
                  <c:v>81</c:v>
                </c:pt>
                <c:pt idx="254">
                  <c:v>84</c:v>
                </c:pt>
                <c:pt idx="255">
                  <c:v>89</c:v>
                </c:pt>
                <c:pt idx="256">
                  <c:v>88</c:v>
                </c:pt>
                <c:pt idx="257">
                  <c:v>91</c:v>
                </c:pt>
                <c:pt idx="258">
                  <c:v>85</c:v>
                </c:pt>
                <c:pt idx="259">
                  <c:v>87</c:v>
                </c:pt>
                <c:pt idx="260">
                  <c:v>89</c:v>
                </c:pt>
                <c:pt idx="261">
                  <c:v>91</c:v>
                </c:pt>
                <c:pt idx="262">
                  <c:v>93</c:v>
                </c:pt>
                <c:pt idx="263">
                  <c:v>97</c:v>
                </c:pt>
                <c:pt idx="264">
                  <c:v>89</c:v>
                </c:pt>
                <c:pt idx="265">
                  <c:v>92</c:v>
                </c:pt>
                <c:pt idx="266">
                  <c:v>90</c:v>
                </c:pt>
                <c:pt idx="267">
                  <c:v>95</c:v>
                </c:pt>
                <c:pt idx="268">
                  <c:v>85</c:v>
                </c:pt>
                <c:pt idx="269">
                  <c:v>91</c:v>
                </c:pt>
                <c:pt idx="270">
                  <c:v>88</c:v>
                </c:pt>
                <c:pt idx="271">
                  <c:v>82</c:v>
                </c:pt>
                <c:pt idx="272">
                  <c:v>83</c:v>
                </c:pt>
                <c:pt idx="273">
                  <c:v>85</c:v>
                </c:pt>
                <c:pt idx="274">
                  <c:v>82</c:v>
                </c:pt>
                <c:pt idx="275">
                  <c:v>85</c:v>
                </c:pt>
                <c:pt idx="276">
                  <c:v>93</c:v>
                </c:pt>
                <c:pt idx="277">
                  <c:v>86</c:v>
                </c:pt>
                <c:pt idx="278">
                  <c:v>80</c:v>
                </c:pt>
                <c:pt idx="279">
                  <c:v>84</c:v>
                </c:pt>
                <c:pt idx="280">
                  <c:v>84</c:v>
                </c:pt>
                <c:pt idx="281">
                  <c:v>89</c:v>
                </c:pt>
                <c:pt idx="282">
                  <c:v>85</c:v>
                </c:pt>
                <c:pt idx="283">
                  <c:v>87</c:v>
                </c:pt>
                <c:pt idx="284">
                  <c:v>86</c:v>
                </c:pt>
                <c:pt idx="285">
                  <c:v>88</c:v>
                </c:pt>
                <c:pt idx="286">
                  <c:v>93</c:v>
                </c:pt>
                <c:pt idx="287">
                  <c:v>92</c:v>
                </c:pt>
                <c:pt idx="288">
                  <c:v>91</c:v>
                </c:pt>
                <c:pt idx="289">
                  <c:v>92</c:v>
                </c:pt>
                <c:pt idx="290">
                  <c:v>81</c:v>
                </c:pt>
                <c:pt idx="291">
                  <c:v>86</c:v>
                </c:pt>
                <c:pt idx="292">
                  <c:v>86</c:v>
                </c:pt>
                <c:pt idx="293">
                  <c:v>90</c:v>
                </c:pt>
                <c:pt idx="294">
                  <c:v>83</c:v>
                </c:pt>
                <c:pt idx="295">
                  <c:v>82</c:v>
                </c:pt>
                <c:pt idx="296">
                  <c:v>88</c:v>
                </c:pt>
                <c:pt idx="297">
                  <c:v>88</c:v>
                </c:pt>
                <c:pt idx="298">
                  <c:v>91</c:v>
                </c:pt>
                <c:pt idx="299">
                  <c:v>85</c:v>
                </c:pt>
                <c:pt idx="300">
                  <c:v>87</c:v>
                </c:pt>
                <c:pt idx="301">
                  <c:v>87</c:v>
                </c:pt>
                <c:pt idx="302">
                  <c:v>87</c:v>
                </c:pt>
                <c:pt idx="303">
                  <c:v>88</c:v>
                </c:pt>
                <c:pt idx="304">
                  <c:v>94</c:v>
                </c:pt>
                <c:pt idx="305">
                  <c:v>93</c:v>
                </c:pt>
                <c:pt idx="306">
                  <c:v>95</c:v>
                </c:pt>
                <c:pt idx="307">
                  <c:v>92</c:v>
                </c:pt>
                <c:pt idx="308">
                  <c:v>89</c:v>
                </c:pt>
                <c:pt idx="309">
                  <c:v>93</c:v>
                </c:pt>
                <c:pt idx="310">
                  <c:v>93</c:v>
                </c:pt>
                <c:pt idx="311">
                  <c:v>87</c:v>
                </c:pt>
                <c:pt idx="312">
                  <c:v>96</c:v>
                </c:pt>
                <c:pt idx="313">
                  <c:v>87</c:v>
                </c:pt>
                <c:pt idx="314">
                  <c:v>93</c:v>
                </c:pt>
                <c:pt idx="315">
                  <c:v>89</c:v>
                </c:pt>
                <c:pt idx="316">
                  <c:v>84</c:v>
                </c:pt>
                <c:pt idx="317">
                  <c:v>86</c:v>
                </c:pt>
                <c:pt idx="318">
                  <c:v>92</c:v>
                </c:pt>
                <c:pt idx="319">
                  <c:v>93</c:v>
                </c:pt>
                <c:pt idx="320">
                  <c:v>84</c:v>
                </c:pt>
                <c:pt idx="321">
                  <c:v>88</c:v>
                </c:pt>
                <c:pt idx="322">
                  <c:v>85</c:v>
                </c:pt>
                <c:pt idx="323">
                  <c:v>92</c:v>
                </c:pt>
                <c:pt idx="324">
                  <c:v>89</c:v>
                </c:pt>
                <c:pt idx="325">
                  <c:v>93</c:v>
                </c:pt>
                <c:pt idx="326">
                  <c:v>91</c:v>
                </c:pt>
                <c:pt idx="327">
                  <c:v>88</c:v>
                </c:pt>
                <c:pt idx="328">
                  <c:v>89</c:v>
                </c:pt>
                <c:pt idx="329">
                  <c:v>86</c:v>
                </c:pt>
                <c:pt idx="330">
                  <c:v>88</c:v>
                </c:pt>
                <c:pt idx="331">
                  <c:v>89</c:v>
                </c:pt>
                <c:pt idx="332">
                  <c:v>86</c:v>
                </c:pt>
                <c:pt idx="333">
                  <c:v>88</c:v>
                </c:pt>
                <c:pt idx="334">
                  <c:v>90</c:v>
                </c:pt>
                <c:pt idx="335">
                  <c:v>93</c:v>
                </c:pt>
                <c:pt idx="336">
                  <c:v>91</c:v>
                </c:pt>
                <c:pt idx="337">
                  <c:v>92</c:v>
                </c:pt>
                <c:pt idx="338">
                  <c:v>88</c:v>
                </c:pt>
                <c:pt idx="339">
                  <c:v>88</c:v>
                </c:pt>
                <c:pt idx="340">
                  <c:v>95</c:v>
                </c:pt>
                <c:pt idx="341">
                  <c:v>91</c:v>
                </c:pt>
                <c:pt idx="342">
                  <c:v>89</c:v>
                </c:pt>
                <c:pt idx="343">
                  <c:v>93</c:v>
                </c:pt>
                <c:pt idx="344">
                  <c:v>88</c:v>
                </c:pt>
                <c:pt idx="345">
                  <c:v>83</c:v>
                </c:pt>
                <c:pt idx="346">
                  <c:v>85</c:v>
                </c:pt>
                <c:pt idx="347">
                  <c:v>91</c:v>
                </c:pt>
                <c:pt idx="348">
                  <c:v>90</c:v>
                </c:pt>
                <c:pt idx="349">
                  <c:v>90</c:v>
                </c:pt>
                <c:pt idx="350">
                  <c:v>90</c:v>
                </c:pt>
                <c:pt idx="351">
                  <c:v>94</c:v>
                </c:pt>
                <c:pt idx="352">
                  <c:v>92</c:v>
                </c:pt>
                <c:pt idx="353">
                  <c:v>92</c:v>
                </c:pt>
                <c:pt idx="354">
                  <c:v>87</c:v>
                </c:pt>
                <c:pt idx="355">
                  <c:v>87</c:v>
                </c:pt>
                <c:pt idx="356">
                  <c:v>88</c:v>
                </c:pt>
                <c:pt idx="357">
                  <c:v>93</c:v>
                </c:pt>
                <c:pt idx="358">
                  <c:v>87</c:v>
                </c:pt>
                <c:pt idx="359">
                  <c:v>86</c:v>
                </c:pt>
                <c:pt idx="360">
                  <c:v>91</c:v>
                </c:pt>
                <c:pt idx="361">
                  <c:v>90</c:v>
                </c:pt>
                <c:pt idx="362">
                  <c:v>89</c:v>
                </c:pt>
                <c:pt idx="363">
                  <c:v>78</c:v>
                </c:pt>
                <c:pt idx="364">
                  <c:v>84</c:v>
                </c:pt>
                <c:pt idx="365">
                  <c:v>86</c:v>
                </c:pt>
                <c:pt idx="366">
                  <c:v>88</c:v>
                </c:pt>
                <c:pt idx="367">
                  <c:v>80</c:v>
                </c:pt>
                <c:pt idx="368">
                  <c:v>82</c:v>
                </c:pt>
                <c:pt idx="369">
                  <c:v>87</c:v>
                </c:pt>
                <c:pt idx="370">
                  <c:v>85</c:v>
                </c:pt>
                <c:pt idx="371">
                  <c:v>91</c:v>
                </c:pt>
                <c:pt idx="372">
                  <c:v>87</c:v>
                </c:pt>
                <c:pt idx="373">
                  <c:v>92</c:v>
                </c:pt>
                <c:pt idx="374">
                  <c:v>82</c:v>
                </c:pt>
                <c:pt idx="375">
                  <c:v>82</c:v>
                </c:pt>
                <c:pt idx="376">
                  <c:v>83</c:v>
                </c:pt>
                <c:pt idx="377">
                  <c:v>85</c:v>
                </c:pt>
                <c:pt idx="378">
                  <c:v>83</c:v>
                </c:pt>
                <c:pt idx="379">
                  <c:v>89</c:v>
                </c:pt>
                <c:pt idx="380">
                  <c:v>92</c:v>
                </c:pt>
                <c:pt idx="381">
                  <c:v>93</c:v>
                </c:pt>
                <c:pt idx="382">
                  <c:v>87</c:v>
                </c:pt>
                <c:pt idx="383">
                  <c:v>87</c:v>
                </c:pt>
                <c:pt idx="384">
                  <c:v>91</c:v>
                </c:pt>
                <c:pt idx="385">
                  <c:v>85</c:v>
                </c:pt>
                <c:pt idx="386">
                  <c:v>86</c:v>
                </c:pt>
                <c:pt idx="387">
                  <c:v>92</c:v>
                </c:pt>
                <c:pt idx="388">
                  <c:v>91</c:v>
                </c:pt>
                <c:pt idx="389">
                  <c:v>84</c:v>
                </c:pt>
                <c:pt idx="390">
                  <c:v>89</c:v>
                </c:pt>
                <c:pt idx="391">
                  <c:v>93</c:v>
                </c:pt>
                <c:pt idx="392">
                  <c:v>93</c:v>
                </c:pt>
                <c:pt idx="393">
                  <c:v>87</c:v>
                </c:pt>
                <c:pt idx="394">
                  <c:v>91</c:v>
                </c:pt>
                <c:pt idx="395">
                  <c:v>78</c:v>
                </c:pt>
                <c:pt idx="396">
                  <c:v>85</c:v>
                </c:pt>
                <c:pt idx="397">
                  <c:v>82</c:v>
                </c:pt>
                <c:pt idx="398">
                  <c:v>79</c:v>
                </c:pt>
                <c:pt idx="399">
                  <c:v>86</c:v>
                </c:pt>
                <c:pt idx="400">
                  <c:v>85</c:v>
                </c:pt>
                <c:pt idx="401">
                  <c:v>87</c:v>
                </c:pt>
                <c:pt idx="402">
                  <c:v>83</c:v>
                </c:pt>
                <c:pt idx="403">
                  <c:v>90</c:v>
                </c:pt>
                <c:pt idx="404">
                  <c:v>93</c:v>
                </c:pt>
                <c:pt idx="405">
                  <c:v>94</c:v>
                </c:pt>
                <c:pt idx="406">
                  <c:v>92</c:v>
                </c:pt>
                <c:pt idx="407">
                  <c:v>86</c:v>
                </c:pt>
                <c:pt idx="408">
                  <c:v>86</c:v>
                </c:pt>
                <c:pt idx="409">
                  <c:v>87</c:v>
                </c:pt>
                <c:pt idx="410">
                  <c:v>91</c:v>
                </c:pt>
                <c:pt idx="411">
                  <c:v>86</c:v>
                </c:pt>
                <c:pt idx="412">
                  <c:v>89</c:v>
                </c:pt>
                <c:pt idx="413">
                  <c:v>85</c:v>
                </c:pt>
                <c:pt idx="414">
                  <c:v>85</c:v>
                </c:pt>
                <c:pt idx="415">
                  <c:v>88</c:v>
                </c:pt>
                <c:pt idx="416">
                  <c:v>87</c:v>
                </c:pt>
                <c:pt idx="417">
                  <c:v>86</c:v>
                </c:pt>
                <c:pt idx="418">
                  <c:v>88</c:v>
                </c:pt>
                <c:pt idx="419">
                  <c:v>86</c:v>
                </c:pt>
                <c:pt idx="420">
                  <c:v>84</c:v>
                </c:pt>
                <c:pt idx="421">
                  <c:v>87</c:v>
                </c:pt>
                <c:pt idx="422">
                  <c:v>94</c:v>
                </c:pt>
                <c:pt idx="423">
                  <c:v>89</c:v>
                </c:pt>
                <c:pt idx="424">
                  <c:v>91</c:v>
                </c:pt>
                <c:pt idx="425">
                  <c:v>91</c:v>
                </c:pt>
                <c:pt idx="426">
                  <c:v>90</c:v>
                </c:pt>
                <c:pt idx="427">
                  <c:v>87</c:v>
                </c:pt>
                <c:pt idx="428">
                  <c:v>87</c:v>
                </c:pt>
                <c:pt idx="429">
                  <c:v>88</c:v>
                </c:pt>
                <c:pt idx="430">
                  <c:v>89</c:v>
                </c:pt>
                <c:pt idx="431">
                  <c:v>88</c:v>
                </c:pt>
                <c:pt idx="432">
                  <c:v>96</c:v>
                </c:pt>
                <c:pt idx="433">
                  <c:v>90</c:v>
                </c:pt>
                <c:pt idx="434">
                  <c:v>83</c:v>
                </c:pt>
                <c:pt idx="435">
                  <c:v>87</c:v>
                </c:pt>
                <c:pt idx="436">
                  <c:v>85</c:v>
                </c:pt>
                <c:pt idx="437">
                  <c:v>92</c:v>
                </c:pt>
                <c:pt idx="438">
                  <c:v>93</c:v>
                </c:pt>
                <c:pt idx="439">
                  <c:v>93</c:v>
                </c:pt>
                <c:pt idx="440">
                  <c:v>90</c:v>
                </c:pt>
                <c:pt idx="441">
                  <c:v>90</c:v>
                </c:pt>
                <c:pt idx="442">
                  <c:v>86</c:v>
                </c:pt>
                <c:pt idx="443">
                  <c:v>94</c:v>
                </c:pt>
                <c:pt idx="444">
                  <c:v>85</c:v>
                </c:pt>
                <c:pt idx="445">
                  <c:v>92</c:v>
                </c:pt>
                <c:pt idx="446">
                  <c:v>89</c:v>
                </c:pt>
                <c:pt idx="447">
                  <c:v>87</c:v>
                </c:pt>
                <c:pt idx="448">
                  <c:v>80</c:v>
                </c:pt>
                <c:pt idx="449">
                  <c:v>86</c:v>
                </c:pt>
                <c:pt idx="450">
                  <c:v>88</c:v>
                </c:pt>
                <c:pt idx="451">
                  <c:v>93</c:v>
                </c:pt>
                <c:pt idx="452">
                  <c:v>90</c:v>
                </c:pt>
                <c:pt idx="453">
                  <c:v>85</c:v>
                </c:pt>
                <c:pt idx="454">
                  <c:v>82</c:v>
                </c:pt>
                <c:pt idx="455">
                  <c:v>82</c:v>
                </c:pt>
                <c:pt idx="456">
                  <c:v>82</c:v>
                </c:pt>
                <c:pt idx="457">
                  <c:v>88</c:v>
                </c:pt>
                <c:pt idx="458">
                  <c:v>89</c:v>
                </c:pt>
                <c:pt idx="459">
                  <c:v>90</c:v>
                </c:pt>
                <c:pt idx="460">
                  <c:v>82</c:v>
                </c:pt>
                <c:pt idx="461">
                  <c:v>88</c:v>
                </c:pt>
                <c:pt idx="462">
                  <c:v>89</c:v>
                </c:pt>
                <c:pt idx="463">
                  <c:v>91</c:v>
                </c:pt>
                <c:pt idx="464">
                  <c:v>86</c:v>
                </c:pt>
                <c:pt idx="465">
                  <c:v>84</c:v>
                </c:pt>
                <c:pt idx="466">
                  <c:v>93</c:v>
                </c:pt>
                <c:pt idx="467">
                  <c:v>88</c:v>
                </c:pt>
                <c:pt idx="468">
                  <c:v>91</c:v>
                </c:pt>
                <c:pt idx="469">
                  <c:v>84</c:v>
                </c:pt>
                <c:pt idx="470">
                  <c:v>84</c:v>
                </c:pt>
                <c:pt idx="471">
                  <c:v>89</c:v>
                </c:pt>
                <c:pt idx="472">
                  <c:v>92</c:v>
                </c:pt>
                <c:pt idx="473">
                  <c:v>90</c:v>
                </c:pt>
                <c:pt idx="474">
                  <c:v>89</c:v>
                </c:pt>
                <c:pt idx="475">
                  <c:v>87</c:v>
                </c:pt>
                <c:pt idx="476">
                  <c:v>87</c:v>
                </c:pt>
                <c:pt idx="477">
                  <c:v>88</c:v>
                </c:pt>
                <c:pt idx="478">
                  <c:v>92</c:v>
                </c:pt>
                <c:pt idx="479">
                  <c:v>86</c:v>
                </c:pt>
                <c:pt idx="480">
                  <c:v>92</c:v>
                </c:pt>
                <c:pt idx="481">
                  <c:v>85</c:v>
                </c:pt>
                <c:pt idx="482">
                  <c:v>88</c:v>
                </c:pt>
                <c:pt idx="483">
                  <c:v>84</c:v>
                </c:pt>
                <c:pt idx="484">
                  <c:v>86</c:v>
                </c:pt>
                <c:pt idx="485">
                  <c:v>89</c:v>
                </c:pt>
                <c:pt idx="486">
                  <c:v>94</c:v>
                </c:pt>
                <c:pt idx="487">
                  <c:v>89</c:v>
                </c:pt>
                <c:pt idx="488">
                  <c:v>90</c:v>
                </c:pt>
                <c:pt idx="489">
                  <c:v>97</c:v>
                </c:pt>
                <c:pt idx="490">
                  <c:v>91</c:v>
                </c:pt>
                <c:pt idx="491">
                  <c:v>85</c:v>
                </c:pt>
                <c:pt idx="492">
                  <c:v>87</c:v>
                </c:pt>
                <c:pt idx="493">
                  <c:v>93</c:v>
                </c:pt>
                <c:pt idx="494">
                  <c:v>90</c:v>
                </c:pt>
                <c:pt idx="495">
                  <c:v>88</c:v>
                </c:pt>
                <c:pt idx="496">
                  <c:v>93</c:v>
                </c:pt>
                <c:pt idx="497">
                  <c:v>85</c:v>
                </c:pt>
                <c:pt idx="498">
                  <c:v>92</c:v>
                </c:pt>
                <c:pt idx="499">
                  <c:v>94</c:v>
                </c:pt>
                <c:pt idx="500">
                  <c:v>88</c:v>
                </c:pt>
                <c:pt idx="501">
                  <c:v>86</c:v>
                </c:pt>
                <c:pt idx="502">
                  <c:v>87</c:v>
                </c:pt>
                <c:pt idx="503">
                  <c:v>83</c:v>
                </c:pt>
                <c:pt idx="504">
                  <c:v>82</c:v>
                </c:pt>
                <c:pt idx="505">
                  <c:v>84</c:v>
                </c:pt>
                <c:pt idx="506">
                  <c:v>91</c:v>
                </c:pt>
                <c:pt idx="507">
                  <c:v>90</c:v>
                </c:pt>
                <c:pt idx="508">
                  <c:v>87</c:v>
                </c:pt>
                <c:pt idx="509">
                  <c:v>88</c:v>
                </c:pt>
                <c:pt idx="510">
                  <c:v>91</c:v>
                </c:pt>
                <c:pt idx="511">
                  <c:v>85</c:v>
                </c:pt>
                <c:pt idx="512">
                  <c:v>80</c:v>
                </c:pt>
                <c:pt idx="513">
                  <c:v>83</c:v>
                </c:pt>
                <c:pt idx="514">
                  <c:v>96</c:v>
                </c:pt>
                <c:pt idx="515">
                  <c:v>92</c:v>
                </c:pt>
                <c:pt idx="516">
                  <c:v>90</c:v>
                </c:pt>
                <c:pt idx="517">
                  <c:v>90</c:v>
                </c:pt>
                <c:pt idx="518">
                  <c:v>92</c:v>
                </c:pt>
                <c:pt idx="519">
                  <c:v>93</c:v>
                </c:pt>
                <c:pt idx="520">
                  <c:v>91</c:v>
                </c:pt>
                <c:pt idx="521">
                  <c:v>85</c:v>
                </c:pt>
                <c:pt idx="522">
                  <c:v>90</c:v>
                </c:pt>
                <c:pt idx="523">
                  <c:v>95</c:v>
                </c:pt>
                <c:pt idx="524">
                  <c:v>93</c:v>
                </c:pt>
                <c:pt idx="525">
                  <c:v>96</c:v>
                </c:pt>
                <c:pt idx="526">
                  <c:v>90</c:v>
                </c:pt>
                <c:pt idx="527">
                  <c:v>94</c:v>
                </c:pt>
                <c:pt idx="528">
                  <c:v>88</c:v>
                </c:pt>
                <c:pt idx="529">
                  <c:v>88</c:v>
                </c:pt>
                <c:pt idx="530">
                  <c:v>85</c:v>
                </c:pt>
                <c:pt idx="531">
                  <c:v>93</c:v>
                </c:pt>
                <c:pt idx="532">
                  <c:v>91</c:v>
                </c:pt>
                <c:pt idx="533">
                  <c:v>93</c:v>
                </c:pt>
                <c:pt idx="534">
                  <c:v>85</c:v>
                </c:pt>
                <c:pt idx="535">
                  <c:v>88</c:v>
                </c:pt>
                <c:pt idx="536">
                  <c:v>80</c:v>
                </c:pt>
                <c:pt idx="537">
                  <c:v>77</c:v>
                </c:pt>
                <c:pt idx="538">
                  <c:v>85</c:v>
                </c:pt>
                <c:pt idx="539">
                  <c:v>85</c:v>
                </c:pt>
                <c:pt idx="540">
                  <c:v>87</c:v>
                </c:pt>
                <c:pt idx="541">
                  <c:v>94</c:v>
                </c:pt>
                <c:pt idx="542">
                  <c:v>87</c:v>
                </c:pt>
                <c:pt idx="543">
                  <c:v>92</c:v>
                </c:pt>
                <c:pt idx="544">
                  <c:v>94</c:v>
                </c:pt>
                <c:pt idx="545">
                  <c:v>90</c:v>
                </c:pt>
                <c:pt idx="546">
                  <c:v>87</c:v>
                </c:pt>
                <c:pt idx="547">
                  <c:v>92</c:v>
                </c:pt>
                <c:pt idx="548">
                  <c:v>87</c:v>
                </c:pt>
                <c:pt idx="549">
                  <c:v>89</c:v>
                </c:pt>
                <c:pt idx="550">
                  <c:v>81</c:v>
                </c:pt>
                <c:pt idx="551">
                  <c:v>89</c:v>
                </c:pt>
                <c:pt idx="552">
                  <c:v>84</c:v>
                </c:pt>
                <c:pt idx="553">
                  <c:v>88</c:v>
                </c:pt>
                <c:pt idx="554">
                  <c:v>89</c:v>
                </c:pt>
                <c:pt idx="555">
                  <c:v>85</c:v>
                </c:pt>
                <c:pt idx="556">
                  <c:v>87</c:v>
                </c:pt>
                <c:pt idx="557">
                  <c:v>87</c:v>
                </c:pt>
                <c:pt idx="558">
                  <c:v>90</c:v>
                </c:pt>
                <c:pt idx="559">
                  <c:v>84</c:v>
                </c:pt>
                <c:pt idx="560">
                  <c:v>88</c:v>
                </c:pt>
                <c:pt idx="561">
                  <c:v>89</c:v>
                </c:pt>
                <c:pt idx="562">
                  <c:v>91</c:v>
                </c:pt>
                <c:pt idx="563">
                  <c:v>86</c:v>
                </c:pt>
                <c:pt idx="564">
                  <c:v>91</c:v>
                </c:pt>
                <c:pt idx="565">
                  <c:v>90</c:v>
                </c:pt>
                <c:pt idx="566">
                  <c:v>89</c:v>
                </c:pt>
                <c:pt idx="567">
                  <c:v>90</c:v>
                </c:pt>
                <c:pt idx="568">
                  <c:v>85</c:v>
                </c:pt>
                <c:pt idx="569">
                  <c:v>82</c:v>
                </c:pt>
                <c:pt idx="570">
                  <c:v>86</c:v>
                </c:pt>
                <c:pt idx="571">
                  <c:v>91</c:v>
                </c:pt>
                <c:pt idx="572">
                  <c:v>85</c:v>
                </c:pt>
                <c:pt idx="573">
                  <c:v>81</c:v>
                </c:pt>
                <c:pt idx="574">
                  <c:v>88</c:v>
                </c:pt>
                <c:pt idx="575">
                  <c:v>86</c:v>
                </c:pt>
                <c:pt idx="576">
                  <c:v>79</c:v>
                </c:pt>
                <c:pt idx="577">
                  <c:v>90</c:v>
                </c:pt>
                <c:pt idx="578">
                  <c:v>88</c:v>
                </c:pt>
                <c:pt idx="579">
                  <c:v>88</c:v>
                </c:pt>
                <c:pt idx="580">
                  <c:v>87</c:v>
                </c:pt>
                <c:pt idx="581">
                  <c:v>83</c:v>
                </c:pt>
                <c:pt idx="582">
                  <c:v>90</c:v>
                </c:pt>
                <c:pt idx="583">
                  <c:v>92</c:v>
                </c:pt>
                <c:pt idx="584">
                  <c:v>86</c:v>
                </c:pt>
                <c:pt idx="585">
                  <c:v>96</c:v>
                </c:pt>
                <c:pt idx="586">
                  <c:v>90</c:v>
                </c:pt>
                <c:pt idx="587">
                  <c:v>92</c:v>
                </c:pt>
                <c:pt idx="588">
                  <c:v>94</c:v>
                </c:pt>
                <c:pt idx="589">
                  <c:v>92</c:v>
                </c:pt>
                <c:pt idx="590">
                  <c:v>93</c:v>
                </c:pt>
                <c:pt idx="591">
                  <c:v>93</c:v>
                </c:pt>
                <c:pt idx="592">
                  <c:v>89</c:v>
                </c:pt>
                <c:pt idx="593">
                  <c:v>89</c:v>
                </c:pt>
                <c:pt idx="594">
                  <c:v>91</c:v>
                </c:pt>
                <c:pt idx="595">
                  <c:v>91</c:v>
                </c:pt>
                <c:pt idx="596">
                  <c:v>88</c:v>
                </c:pt>
                <c:pt idx="597">
                  <c:v>85</c:v>
                </c:pt>
                <c:pt idx="598">
                  <c:v>85</c:v>
                </c:pt>
                <c:pt idx="599">
                  <c:v>87</c:v>
                </c:pt>
                <c:pt idx="600">
                  <c:v>90</c:v>
                </c:pt>
                <c:pt idx="601">
                  <c:v>84</c:v>
                </c:pt>
                <c:pt idx="602">
                  <c:v>87</c:v>
                </c:pt>
                <c:pt idx="603">
                  <c:v>77</c:v>
                </c:pt>
                <c:pt idx="604">
                  <c:v>85</c:v>
                </c:pt>
                <c:pt idx="605">
                  <c:v>89</c:v>
                </c:pt>
                <c:pt idx="606">
                  <c:v>93</c:v>
                </c:pt>
                <c:pt idx="607">
                  <c:v>92</c:v>
                </c:pt>
                <c:pt idx="608">
                  <c:v>86</c:v>
                </c:pt>
                <c:pt idx="609">
                  <c:v>84</c:v>
                </c:pt>
                <c:pt idx="610">
                  <c:v>92</c:v>
                </c:pt>
                <c:pt idx="611">
                  <c:v>85</c:v>
                </c:pt>
                <c:pt idx="612">
                  <c:v>84</c:v>
                </c:pt>
                <c:pt idx="613">
                  <c:v>85</c:v>
                </c:pt>
                <c:pt idx="614">
                  <c:v>81</c:v>
                </c:pt>
                <c:pt idx="615">
                  <c:v>84</c:v>
                </c:pt>
                <c:pt idx="616">
                  <c:v>92</c:v>
                </c:pt>
                <c:pt idx="617">
                  <c:v>86</c:v>
                </c:pt>
                <c:pt idx="618">
                  <c:v>87</c:v>
                </c:pt>
                <c:pt idx="619">
                  <c:v>90</c:v>
                </c:pt>
                <c:pt idx="620">
                  <c:v>88</c:v>
                </c:pt>
                <c:pt idx="621">
                  <c:v>94</c:v>
                </c:pt>
                <c:pt idx="622">
                  <c:v>92</c:v>
                </c:pt>
                <c:pt idx="623">
                  <c:v>85</c:v>
                </c:pt>
                <c:pt idx="624">
                  <c:v>89</c:v>
                </c:pt>
                <c:pt idx="625">
                  <c:v>92</c:v>
                </c:pt>
                <c:pt idx="626">
                  <c:v>92</c:v>
                </c:pt>
                <c:pt idx="627">
                  <c:v>84</c:v>
                </c:pt>
                <c:pt idx="628">
                  <c:v>83</c:v>
                </c:pt>
                <c:pt idx="629">
                  <c:v>85</c:v>
                </c:pt>
                <c:pt idx="630">
                  <c:v>91</c:v>
                </c:pt>
                <c:pt idx="631">
                  <c:v>92</c:v>
                </c:pt>
                <c:pt idx="632">
                  <c:v>88</c:v>
                </c:pt>
                <c:pt idx="633">
                  <c:v>86</c:v>
                </c:pt>
                <c:pt idx="634">
                  <c:v>92</c:v>
                </c:pt>
                <c:pt idx="635">
                  <c:v>94</c:v>
                </c:pt>
                <c:pt idx="636">
                  <c:v>95</c:v>
                </c:pt>
                <c:pt idx="637">
                  <c:v>87</c:v>
                </c:pt>
                <c:pt idx="638">
                  <c:v>88</c:v>
                </c:pt>
                <c:pt idx="639">
                  <c:v>87</c:v>
                </c:pt>
                <c:pt idx="640">
                  <c:v>86</c:v>
                </c:pt>
                <c:pt idx="641">
                  <c:v>96</c:v>
                </c:pt>
                <c:pt idx="642">
                  <c:v>90</c:v>
                </c:pt>
                <c:pt idx="643">
                  <c:v>88</c:v>
                </c:pt>
                <c:pt idx="644">
                  <c:v>86</c:v>
                </c:pt>
                <c:pt idx="645">
                  <c:v>84</c:v>
                </c:pt>
                <c:pt idx="646">
                  <c:v>90</c:v>
                </c:pt>
                <c:pt idx="647">
                  <c:v>88</c:v>
                </c:pt>
                <c:pt idx="648">
                  <c:v>86</c:v>
                </c:pt>
                <c:pt idx="649">
                  <c:v>91</c:v>
                </c:pt>
                <c:pt idx="650">
                  <c:v>91</c:v>
                </c:pt>
                <c:pt idx="651">
                  <c:v>88</c:v>
                </c:pt>
                <c:pt idx="652">
                  <c:v>87</c:v>
                </c:pt>
                <c:pt idx="653">
                  <c:v>91</c:v>
                </c:pt>
                <c:pt idx="654">
                  <c:v>90</c:v>
                </c:pt>
                <c:pt idx="655">
                  <c:v>85</c:v>
                </c:pt>
                <c:pt idx="656">
                  <c:v>80</c:v>
                </c:pt>
                <c:pt idx="657">
                  <c:v>80</c:v>
                </c:pt>
                <c:pt idx="658">
                  <c:v>80</c:v>
                </c:pt>
                <c:pt idx="659">
                  <c:v>85</c:v>
                </c:pt>
                <c:pt idx="660">
                  <c:v>86</c:v>
                </c:pt>
                <c:pt idx="661">
                  <c:v>87</c:v>
                </c:pt>
                <c:pt idx="662">
                  <c:v>85</c:v>
                </c:pt>
                <c:pt idx="663">
                  <c:v>83</c:v>
                </c:pt>
                <c:pt idx="664">
                  <c:v>89</c:v>
                </c:pt>
                <c:pt idx="665">
                  <c:v>90</c:v>
                </c:pt>
                <c:pt idx="666">
                  <c:v>81</c:v>
                </c:pt>
                <c:pt idx="667">
                  <c:v>87</c:v>
                </c:pt>
                <c:pt idx="668">
                  <c:v>90</c:v>
                </c:pt>
                <c:pt idx="669">
                  <c:v>85</c:v>
                </c:pt>
                <c:pt idx="670">
                  <c:v>89</c:v>
                </c:pt>
                <c:pt idx="671">
                  <c:v>95</c:v>
                </c:pt>
                <c:pt idx="672">
                  <c:v>88</c:v>
                </c:pt>
                <c:pt idx="673">
                  <c:v>87</c:v>
                </c:pt>
                <c:pt idx="674">
                  <c:v>90</c:v>
                </c:pt>
                <c:pt idx="675">
                  <c:v>90</c:v>
                </c:pt>
                <c:pt idx="676">
                  <c:v>92</c:v>
                </c:pt>
                <c:pt idx="677">
                  <c:v>92</c:v>
                </c:pt>
                <c:pt idx="678">
                  <c:v>91</c:v>
                </c:pt>
                <c:pt idx="679">
                  <c:v>90</c:v>
                </c:pt>
                <c:pt idx="680">
                  <c:v>87</c:v>
                </c:pt>
                <c:pt idx="681">
                  <c:v>89</c:v>
                </c:pt>
                <c:pt idx="682">
                  <c:v>92</c:v>
                </c:pt>
                <c:pt idx="683">
                  <c:v>91</c:v>
                </c:pt>
                <c:pt idx="684">
                  <c:v>93</c:v>
                </c:pt>
                <c:pt idx="685">
                  <c:v>88</c:v>
                </c:pt>
                <c:pt idx="686">
                  <c:v>87</c:v>
                </c:pt>
                <c:pt idx="687">
                  <c:v>89</c:v>
                </c:pt>
                <c:pt idx="688">
                  <c:v>94</c:v>
                </c:pt>
                <c:pt idx="689">
                  <c:v>91</c:v>
                </c:pt>
                <c:pt idx="690">
                  <c:v>95</c:v>
                </c:pt>
                <c:pt idx="691">
                  <c:v>92</c:v>
                </c:pt>
                <c:pt idx="692">
                  <c:v>92</c:v>
                </c:pt>
                <c:pt idx="693">
                  <c:v>91</c:v>
                </c:pt>
                <c:pt idx="694">
                  <c:v>92</c:v>
                </c:pt>
                <c:pt idx="695">
                  <c:v>89</c:v>
                </c:pt>
                <c:pt idx="696">
                  <c:v>85</c:v>
                </c:pt>
                <c:pt idx="697">
                  <c:v>90</c:v>
                </c:pt>
                <c:pt idx="698">
                  <c:v>88</c:v>
                </c:pt>
                <c:pt idx="699">
                  <c:v>86</c:v>
                </c:pt>
                <c:pt idx="700">
                  <c:v>88</c:v>
                </c:pt>
                <c:pt idx="701">
                  <c:v>89</c:v>
                </c:pt>
                <c:pt idx="702">
                  <c:v>87</c:v>
                </c:pt>
                <c:pt idx="703">
                  <c:v>89</c:v>
                </c:pt>
                <c:pt idx="704">
                  <c:v>90</c:v>
                </c:pt>
                <c:pt idx="705">
                  <c:v>89</c:v>
                </c:pt>
                <c:pt idx="706">
                  <c:v>94</c:v>
                </c:pt>
                <c:pt idx="707">
                  <c:v>91</c:v>
                </c:pt>
                <c:pt idx="708">
                  <c:v>89</c:v>
                </c:pt>
                <c:pt idx="709">
                  <c:v>94</c:v>
                </c:pt>
                <c:pt idx="710">
                  <c:v>89</c:v>
                </c:pt>
                <c:pt idx="711">
                  <c:v>87</c:v>
                </c:pt>
                <c:pt idx="712">
                  <c:v>87</c:v>
                </c:pt>
                <c:pt idx="713">
                  <c:v>93</c:v>
                </c:pt>
                <c:pt idx="714">
                  <c:v>89</c:v>
                </c:pt>
                <c:pt idx="715">
                  <c:v>86</c:v>
                </c:pt>
                <c:pt idx="716">
                  <c:v>87</c:v>
                </c:pt>
                <c:pt idx="717">
                  <c:v>79</c:v>
                </c:pt>
                <c:pt idx="718">
                  <c:v>81</c:v>
                </c:pt>
                <c:pt idx="719">
                  <c:v>87</c:v>
                </c:pt>
                <c:pt idx="720">
                  <c:v>92</c:v>
                </c:pt>
                <c:pt idx="721">
                  <c:v>89</c:v>
                </c:pt>
                <c:pt idx="722">
                  <c:v>86</c:v>
                </c:pt>
                <c:pt idx="723">
                  <c:v>89</c:v>
                </c:pt>
                <c:pt idx="724">
                  <c:v>81</c:v>
                </c:pt>
                <c:pt idx="725">
                  <c:v>85</c:v>
                </c:pt>
                <c:pt idx="726">
                  <c:v>88</c:v>
                </c:pt>
                <c:pt idx="727">
                  <c:v>90</c:v>
                </c:pt>
                <c:pt idx="728">
                  <c:v>86</c:v>
                </c:pt>
                <c:pt idx="729">
                  <c:v>83</c:v>
                </c:pt>
                <c:pt idx="730">
                  <c:v>84</c:v>
                </c:pt>
                <c:pt idx="731">
                  <c:v>86</c:v>
                </c:pt>
                <c:pt idx="732">
                  <c:v>84</c:v>
                </c:pt>
                <c:pt idx="733">
                  <c:v>87</c:v>
                </c:pt>
                <c:pt idx="734">
                  <c:v>81</c:v>
                </c:pt>
                <c:pt idx="735">
                  <c:v>87</c:v>
                </c:pt>
                <c:pt idx="736">
                  <c:v>88</c:v>
                </c:pt>
                <c:pt idx="737">
                  <c:v>85</c:v>
                </c:pt>
                <c:pt idx="738">
                  <c:v>82</c:v>
                </c:pt>
                <c:pt idx="739">
                  <c:v>91</c:v>
                </c:pt>
                <c:pt idx="740">
                  <c:v>90</c:v>
                </c:pt>
                <c:pt idx="741">
                  <c:v>91</c:v>
                </c:pt>
                <c:pt idx="742">
                  <c:v>91</c:v>
                </c:pt>
                <c:pt idx="743">
                  <c:v>83</c:v>
                </c:pt>
                <c:pt idx="744">
                  <c:v>84</c:v>
                </c:pt>
                <c:pt idx="745">
                  <c:v>82</c:v>
                </c:pt>
                <c:pt idx="746">
                  <c:v>86</c:v>
                </c:pt>
                <c:pt idx="747">
                  <c:v>87</c:v>
                </c:pt>
                <c:pt idx="748">
                  <c:v>87</c:v>
                </c:pt>
                <c:pt idx="749">
                  <c:v>95</c:v>
                </c:pt>
                <c:pt idx="750">
                  <c:v>89</c:v>
                </c:pt>
                <c:pt idx="751">
                  <c:v>87</c:v>
                </c:pt>
                <c:pt idx="752">
                  <c:v>84</c:v>
                </c:pt>
                <c:pt idx="753">
                  <c:v>93</c:v>
                </c:pt>
                <c:pt idx="754">
                  <c:v>90</c:v>
                </c:pt>
                <c:pt idx="755">
                  <c:v>89</c:v>
                </c:pt>
                <c:pt idx="756">
                  <c:v>86</c:v>
                </c:pt>
                <c:pt idx="757">
                  <c:v>91</c:v>
                </c:pt>
                <c:pt idx="758">
                  <c:v>87</c:v>
                </c:pt>
                <c:pt idx="759">
                  <c:v>82</c:v>
                </c:pt>
                <c:pt idx="760">
                  <c:v>86</c:v>
                </c:pt>
                <c:pt idx="761">
                  <c:v>91</c:v>
                </c:pt>
                <c:pt idx="762">
                  <c:v>90</c:v>
                </c:pt>
                <c:pt idx="763">
                  <c:v>91</c:v>
                </c:pt>
                <c:pt idx="764">
                  <c:v>80</c:v>
                </c:pt>
                <c:pt idx="765">
                  <c:v>84</c:v>
                </c:pt>
                <c:pt idx="766">
                  <c:v>88</c:v>
                </c:pt>
                <c:pt idx="767">
                  <c:v>93</c:v>
                </c:pt>
                <c:pt idx="768">
                  <c:v>91</c:v>
                </c:pt>
                <c:pt idx="769">
                  <c:v>87</c:v>
                </c:pt>
                <c:pt idx="770">
                  <c:v>88</c:v>
                </c:pt>
                <c:pt idx="771">
                  <c:v>86</c:v>
                </c:pt>
                <c:pt idx="772">
                  <c:v>84</c:v>
                </c:pt>
                <c:pt idx="773">
                  <c:v>93</c:v>
                </c:pt>
                <c:pt idx="774">
                  <c:v>92</c:v>
                </c:pt>
                <c:pt idx="775">
                  <c:v>96</c:v>
                </c:pt>
                <c:pt idx="776">
                  <c:v>89</c:v>
                </c:pt>
                <c:pt idx="777">
                  <c:v>92</c:v>
                </c:pt>
                <c:pt idx="778">
                  <c:v>91</c:v>
                </c:pt>
                <c:pt idx="779">
                  <c:v>92</c:v>
                </c:pt>
                <c:pt idx="780">
                  <c:v>93</c:v>
                </c:pt>
                <c:pt idx="781">
                  <c:v>97</c:v>
                </c:pt>
                <c:pt idx="782">
                  <c:v>90</c:v>
                </c:pt>
                <c:pt idx="783">
                  <c:v>88</c:v>
                </c:pt>
                <c:pt idx="784">
                  <c:v>91</c:v>
                </c:pt>
                <c:pt idx="785">
                  <c:v>85</c:v>
                </c:pt>
                <c:pt idx="786">
                  <c:v>89</c:v>
                </c:pt>
                <c:pt idx="787">
                  <c:v>80</c:v>
                </c:pt>
                <c:pt idx="788">
                  <c:v>86</c:v>
                </c:pt>
                <c:pt idx="789">
                  <c:v>90</c:v>
                </c:pt>
                <c:pt idx="790">
                  <c:v>84</c:v>
                </c:pt>
                <c:pt idx="791">
                  <c:v>86</c:v>
                </c:pt>
                <c:pt idx="792">
                  <c:v>83</c:v>
                </c:pt>
                <c:pt idx="793">
                  <c:v>93</c:v>
                </c:pt>
                <c:pt idx="794">
                  <c:v>82</c:v>
                </c:pt>
                <c:pt idx="795">
                  <c:v>86</c:v>
                </c:pt>
                <c:pt idx="796">
                  <c:v>92</c:v>
                </c:pt>
                <c:pt idx="797">
                  <c:v>91</c:v>
                </c:pt>
                <c:pt idx="798">
                  <c:v>92</c:v>
                </c:pt>
                <c:pt idx="799">
                  <c:v>85</c:v>
                </c:pt>
                <c:pt idx="800">
                  <c:v>93</c:v>
                </c:pt>
                <c:pt idx="801">
                  <c:v>89</c:v>
                </c:pt>
                <c:pt idx="802">
                  <c:v>93</c:v>
                </c:pt>
                <c:pt idx="803">
                  <c:v>95</c:v>
                </c:pt>
                <c:pt idx="804">
                  <c:v>91</c:v>
                </c:pt>
                <c:pt idx="805">
                  <c:v>88</c:v>
                </c:pt>
                <c:pt idx="806">
                  <c:v>88</c:v>
                </c:pt>
                <c:pt idx="807">
                  <c:v>88</c:v>
                </c:pt>
                <c:pt idx="808">
                  <c:v>89</c:v>
                </c:pt>
                <c:pt idx="809">
                  <c:v>88</c:v>
                </c:pt>
                <c:pt idx="810">
                  <c:v>89</c:v>
                </c:pt>
                <c:pt idx="811">
                  <c:v>87</c:v>
                </c:pt>
                <c:pt idx="812">
                  <c:v>89</c:v>
                </c:pt>
                <c:pt idx="813">
                  <c:v>92</c:v>
                </c:pt>
                <c:pt idx="814">
                  <c:v>87</c:v>
                </c:pt>
                <c:pt idx="815">
                  <c:v>93</c:v>
                </c:pt>
                <c:pt idx="816">
                  <c:v>91</c:v>
                </c:pt>
                <c:pt idx="817">
                  <c:v>89</c:v>
                </c:pt>
                <c:pt idx="818">
                  <c:v>94</c:v>
                </c:pt>
                <c:pt idx="819">
                  <c:v>86</c:v>
                </c:pt>
                <c:pt idx="820">
                  <c:v>90</c:v>
                </c:pt>
                <c:pt idx="821">
                  <c:v>92</c:v>
                </c:pt>
                <c:pt idx="822">
                  <c:v>89</c:v>
                </c:pt>
                <c:pt idx="823">
                  <c:v>90</c:v>
                </c:pt>
                <c:pt idx="824">
                  <c:v>86</c:v>
                </c:pt>
                <c:pt idx="825">
                  <c:v>84</c:v>
                </c:pt>
                <c:pt idx="826">
                  <c:v>86</c:v>
                </c:pt>
                <c:pt idx="827">
                  <c:v>92</c:v>
                </c:pt>
                <c:pt idx="828">
                  <c:v>90</c:v>
                </c:pt>
                <c:pt idx="829">
                  <c:v>90</c:v>
                </c:pt>
                <c:pt idx="830">
                  <c:v>84</c:v>
                </c:pt>
                <c:pt idx="831">
                  <c:v>93</c:v>
                </c:pt>
                <c:pt idx="832">
                  <c:v>93</c:v>
                </c:pt>
                <c:pt idx="833">
                  <c:v>80</c:v>
                </c:pt>
                <c:pt idx="834">
                  <c:v>80</c:v>
                </c:pt>
                <c:pt idx="835">
                  <c:v>78</c:v>
                </c:pt>
                <c:pt idx="836">
                  <c:v>87</c:v>
                </c:pt>
                <c:pt idx="837">
                  <c:v>80</c:v>
                </c:pt>
                <c:pt idx="838">
                  <c:v>85</c:v>
                </c:pt>
                <c:pt idx="839">
                  <c:v>86</c:v>
                </c:pt>
                <c:pt idx="840">
                  <c:v>87</c:v>
                </c:pt>
                <c:pt idx="841">
                  <c:v>88</c:v>
                </c:pt>
                <c:pt idx="842">
                  <c:v>88</c:v>
                </c:pt>
                <c:pt idx="843">
                  <c:v>91</c:v>
                </c:pt>
                <c:pt idx="844">
                  <c:v>88</c:v>
                </c:pt>
                <c:pt idx="845">
                  <c:v>93</c:v>
                </c:pt>
                <c:pt idx="846">
                  <c:v>85</c:v>
                </c:pt>
                <c:pt idx="847">
                  <c:v>93</c:v>
                </c:pt>
                <c:pt idx="848">
                  <c:v>91</c:v>
                </c:pt>
                <c:pt idx="849">
                  <c:v>91</c:v>
                </c:pt>
                <c:pt idx="850">
                  <c:v>87</c:v>
                </c:pt>
                <c:pt idx="851">
                  <c:v>93</c:v>
                </c:pt>
                <c:pt idx="852">
                  <c:v>87</c:v>
                </c:pt>
                <c:pt idx="853">
                  <c:v>88</c:v>
                </c:pt>
                <c:pt idx="854">
                  <c:v>89</c:v>
                </c:pt>
                <c:pt idx="855">
                  <c:v>93</c:v>
                </c:pt>
                <c:pt idx="856">
                  <c:v>89</c:v>
                </c:pt>
                <c:pt idx="857">
                  <c:v>91</c:v>
                </c:pt>
                <c:pt idx="858">
                  <c:v>90</c:v>
                </c:pt>
                <c:pt idx="859">
                  <c:v>86</c:v>
                </c:pt>
                <c:pt idx="860">
                  <c:v>89</c:v>
                </c:pt>
                <c:pt idx="861">
                  <c:v>92</c:v>
                </c:pt>
                <c:pt idx="862">
                  <c:v>83</c:v>
                </c:pt>
                <c:pt idx="863">
                  <c:v>90</c:v>
                </c:pt>
                <c:pt idx="864">
                  <c:v>91</c:v>
                </c:pt>
                <c:pt idx="865">
                  <c:v>89</c:v>
                </c:pt>
                <c:pt idx="866">
                  <c:v>91</c:v>
                </c:pt>
                <c:pt idx="867">
                  <c:v>81</c:v>
                </c:pt>
                <c:pt idx="868">
                  <c:v>84</c:v>
                </c:pt>
                <c:pt idx="869">
                  <c:v>88</c:v>
                </c:pt>
                <c:pt idx="870">
                  <c:v>92</c:v>
                </c:pt>
                <c:pt idx="871">
                  <c:v>87</c:v>
                </c:pt>
                <c:pt idx="872">
                  <c:v>92</c:v>
                </c:pt>
                <c:pt idx="873">
                  <c:v>89</c:v>
                </c:pt>
                <c:pt idx="874">
                  <c:v>87</c:v>
                </c:pt>
                <c:pt idx="875">
                  <c:v>89</c:v>
                </c:pt>
                <c:pt idx="876">
                  <c:v>85</c:v>
                </c:pt>
                <c:pt idx="877">
                  <c:v>92</c:v>
                </c:pt>
                <c:pt idx="878">
                  <c:v>90</c:v>
                </c:pt>
                <c:pt idx="879">
                  <c:v>87</c:v>
                </c:pt>
                <c:pt idx="880">
                  <c:v>82</c:v>
                </c:pt>
                <c:pt idx="881">
                  <c:v>83</c:v>
                </c:pt>
                <c:pt idx="882">
                  <c:v>79</c:v>
                </c:pt>
                <c:pt idx="883">
                  <c:v>86</c:v>
                </c:pt>
                <c:pt idx="884">
                  <c:v>90</c:v>
                </c:pt>
                <c:pt idx="885">
                  <c:v>94</c:v>
                </c:pt>
                <c:pt idx="886">
                  <c:v>89</c:v>
                </c:pt>
                <c:pt idx="887">
                  <c:v>83</c:v>
                </c:pt>
                <c:pt idx="888">
                  <c:v>89</c:v>
                </c:pt>
                <c:pt idx="889">
                  <c:v>92</c:v>
                </c:pt>
                <c:pt idx="890">
                  <c:v>92</c:v>
                </c:pt>
                <c:pt idx="891">
                  <c:v>89</c:v>
                </c:pt>
                <c:pt idx="892">
                  <c:v>87</c:v>
                </c:pt>
                <c:pt idx="893">
                  <c:v>89</c:v>
                </c:pt>
                <c:pt idx="894">
                  <c:v>91</c:v>
                </c:pt>
                <c:pt idx="895">
                  <c:v>93</c:v>
                </c:pt>
                <c:pt idx="896">
                  <c:v>93</c:v>
                </c:pt>
                <c:pt idx="897">
                  <c:v>96</c:v>
                </c:pt>
                <c:pt idx="898">
                  <c:v>90</c:v>
                </c:pt>
                <c:pt idx="899">
                  <c:v>92</c:v>
                </c:pt>
                <c:pt idx="900">
                  <c:v>88</c:v>
                </c:pt>
                <c:pt idx="901">
                  <c:v>90</c:v>
                </c:pt>
                <c:pt idx="902">
                  <c:v>94</c:v>
                </c:pt>
                <c:pt idx="903">
                  <c:v>88</c:v>
                </c:pt>
                <c:pt idx="904">
                  <c:v>91</c:v>
                </c:pt>
                <c:pt idx="905">
                  <c:v>89</c:v>
                </c:pt>
                <c:pt idx="906">
                  <c:v>91</c:v>
                </c:pt>
                <c:pt idx="907">
                  <c:v>83</c:v>
                </c:pt>
                <c:pt idx="908">
                  <c:v>83</c:v>
                </c:pt>
                <c:pt idx="909">
                  <c:v>84</c:v>
                </c:pt>
                <c:pt idx="910">
                  <c:v>89</c:v>
                </c:pt>
                <c:pt idx="911">
                  <c:v>90</c:v>
                </c:pt>
                <c:pt idx="912">
                  <c:v>92</c:v>
                </c:pt>
                <c:pt idx="913">
                  <c:v>91</c:v>
                </c:pt>
                <c:pt idx="914">
                  <c:v>91</c:v>
                </c:pt>
                <c:pt idx="915">
                  <c:v>90</c:v>
                </c:pt>
                <c:pt idx="916">
                  <c:v>90</c:v>
                </c:pt>
                <c:pt idx="917">
                  <c:v>90</c:v>
                </c:pt>
                <c:pt idx="918">
                  <c:v>87</c:v>
                </c:pt>
                <c:pt idx="919">
                  <c:v>85</c:v>
                </c:pt>
                <c:pt idx="920">
                  <c:v>86</c:v>
                </c:pt>
                <c:pt idx="921">
                  <c:v>86</c:v>
                </c:pt>
                <c:pt idx="922">
                  <c:v>88</c:v>
                </c:pt>
                <c:pt idx="923">
                  <c:v>85</c:v>
                </c:pt>
                <c:pt idx="924">
                  <c:v>87</c:v>
                </c:pt>
                <c:pt idx="925">
                  <c:v>88</c:v>
                </c:pt>
                <c:pt idx="926">
                  <c:v>87</c:v>
                </c:pt>
                <c:pt idx="927">
                  <c:v>88</c:v>
                </c:pt>
                <c:pt idx="928">
                  <c:v>89</c:v>
                </c:pt>
                <c:pt idx="929">
                  <c:v>88</c:v>
                </c:pt>
                <c:pt idx="930">
                  <c:v>90</c:v>
                </c:pt>
                <c:pt idx="931">
                  <c:v>85</c:v>
                </c:pt>
                <c:pt idx="932">
                  <c:v>88</c:v>
                </c:pt>
                <c:pt idx="933">
                  <c:v>92</c:v>
                </c:pt>
                <c:pt idx="934">
                  <c:v>91</c:v>
                </c:pt>
                <c:pt idx="935">
                  <c:v>80</c:v>
                </c:pt>
                <c:pt idx="936">
                  <c:v>88</c:v>
                </c:pt>
                <c:pt idx="937">
                  <c:v>87</c:v>
                </c:pt>
                <c:pt idx="938">
                  <c:v>92</c:v>
                </c:pt>
                <c:pt idx="939">
                  <c:v>87</c:v>
                </c:pt>
                <c:pt idx="940">
                  <c:v>88</c:v>
                </c:pt>
                <c:pt idx="941">
                  <c:v>88</c:v>
                </c:pt>
                <c:pt idx="942">
                  <c:v>84</c:v>
                </c:pt>
                <c:pt idx="943">
                  <c:v>88</c:v>
                </c:pt>
                <c:pt idx="944">
                  <c:v>90</c:v>
                </c:pt>
                <c:pt idx="945">
                  <c:v>92</c:v>
                </c:pt>
                <c:pt idx="946">
                  <c:v>91</c:v>
                </c:pt>
                <c:pt idx="947">
                  <c:v>92</c:v>
                </c:pt>
                <c:pt idx="948">
                  <c:v>89</c:v>
                </c:pt>
                <c:pt idx="949">
                  <c:v>84</c:v>
                </c:pt>
                <c:pt idx="950">
                  <c:v>93</c:v>
                </c:pt>
                <c:pt idx="951">
                  <c:v>89</c:v>
                </c:pt>
                <c:pt idx="952">
                  <c:v>92</c:v>
                </c:pt>
                <c:pt idx="953">
                  <c:v>93</c:v>
                </c:pt>
                <c:pt idx="954">
                  <c:v>97</c:v>
                </c:pt>
                <c:pt idx="955">
                  <c:v>91</c:v>
                </c:pt>
                <c:pt idx="956">
                  <c:v>84</c:v>
                </c:pt>
                <c:pt idx="957">
                  <c:v>87</c:v>
                </c:pt>
                <c:pt idx="958">
                  <c:v>90</c:v>
                </c:pt>
                <c:pt idx="959">
                  <c:v>87</c:v>
                </c:pt>
                <c:pt idx="960">
                  <c:v>88</c:v>
                </c:pt>
                <c:pt idx="961">
                  <c:v>89</c:v>
                </c:pt>
                <c:pt idx="962">
                  <c:v>93</c:v>
                </c:pt>
                <c:pt idx="963">
                  <c:v>89</c:v>
                </c:pt>
                <c:pt idx="964">
                  <c:v>93</c:v>
                </c:pt>
                <c:pt idx="965">
                  <c:v>87</c:v>
                </c:pt>
                <c:pt idx="966">
                  <c:v>85</c:v>
                </c:pt>
                <c:pt idx="967">
                  <c:v>89</c:v>
                </c:pt>
                <c:pt idx="968">
                  <c:v>94</c:v>
                </c:pt>
                <c:pt idx="969">
                  <c:v>91</c:v>
                </c:pt>
                <c:pt idx="970">
                  <c:v>89</c:v>
                </c:pt>
                <c:pt idx="971">
                  <c:v>84</c:v>
                </c:pt>
                <c:pt idx="972">
                  <c:v>92</c:v>
                </c:pt>
                <c:pt idx="973">
                  <c:v>88</c:v>
                </c:pt>
                <c:pt idx="974">
                  <c:v>87</c:v>
                </c:pt>
                <c:pt idx="975">
                  <c:v>85</c:v>
                </c:pt>
                <c:pt idx="976">
                  <c:v>88</c:v>
                </c:pt>
                <c:pt idx="977">
                  <c:v>90</c:v>
                </c:pt>
                <c:pt idx="978">
                  <c:v>91</c:v>
                </c:pt>
                <c:pt idx="979">
                  <c:v>83</c:v>
                </c:pt>
                <c:pt idx="980">
                  <c:v>84</c:v>
                </c:pt>
                <c:pt idx="981">
                  <c:v>89</c:v>
                </c:pt>
                <c:pt idx="982">
                  <c:v>92</c:v>
                </c:pt>
                <c:pt idx="983">
                  <c:v>92</c:v>
                </c:pt>
                <c:pt idx="984">
                  <c:v>93</c:v>
                </c:pt>
                <c:pt idx="985">
                  <c:v>90</c:v>
                </c:pt>
                <c:pt idx="986">
                  <c:v>90</c:v>
                </c:pt>
                <c:pt idx="987">
                  <c:v>91</c:v>
                </c:pt>
                <c:pt idx="988">
                  <c:v>89</c:v>
                </c:pt>
                <c:pt idx="989">
                  <c:v>88</c:v>
                </c:pt>
                <c:pt idx="990">
                  <c:v>91</c:v>
                </c:pt>
                <c:pt idx="991">
                  <c:v>89</c:v>
                </c:pt>
                <c:pt idx="992">
                  <c:v>87</c:v>
                </c:pt>
                <c:pt idx="993">
                  <c:v>91</c:v>
                </c:pt>
                <c:pt idx="994">
                  <c:v>85</c:v>
                </c:pt>
                <c:pt idx="995">
                  <c:v>86</c:v>
                </c:pt>
                <c:pt idx="996">
                  <c:v>91</c:v>
                </c:pt>
                <c:pt idx="997">
                  <c:v>90</c:v>
                </c:pt>
                <c:pt idx="998">
                  <c:v>90</c:v>
                </c:pt>
                <c:pt idx="999">
                  <c:v>93</c:v>
                </c:pt>
                <c:pt idx="1000">
                  <c:v>92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Middle</c:v>
                </c:pt>
              </c:strCache>
            </c:strRef>
          </c:tx>
          <c:marker>
            <c:symbol val="none"/>
          </c:marker>
          <c:cat>
            <c:strRef>
              <c:f>Sheet1!$A$3:$A$1003</c:f>
              <c:strCach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strCache>
            </c:strRef>
          </c:cat>
          <c:val>
            <c:numRef>
              <c:f>Sheet1!$C$3:$C$1003</c:f>
              <c:numCache>
                <c:formatCode>General</c:formatCode>
                <c:ptCount val="1001"/>
                <c:pt idx="0" formatCode="0.00">
                  <c:v>0</c:v>
                </c:pt>
                <c:pt idx="1">
                  <c:v>34</c:v>
                </c:pt>
                <c:pt idx="2">
                  <c:v>22</c:v>
                </c:pt>
                <c:pt idx="3">
                  <c:v>22</c:v>
                </c:pt>
                <c:pt idx="4">
                  <c:v>19</c:v>
                </c:pt>
                <c:pt idx="5">
                  <c:v>13</c:v>
                </c:pt>
                <c:pt idx="6">
                  <c:v>9</c:v>
                </c:pt>
                <c:pt idx="7">
                  <c:v>11</c:v>
                </c:pt>
                <c:pt idx="8">
                  <c:v>16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13</c:v>
                </c:pt>
                <c:pt idx="13">
                  <c:v>5</c:v>
                </c:pt>
                <c:pt idx="14">
                  <c:v>4</c:v>
                </c:pt>
                <c:pt idx="15">
                  <c:v>10</c:v>
                </c:pt>
                <c:pt idx="16">
                  <c:v>6</c:v>
                </c:pt>
                <c:pt idx="17">
                  <c:v>13</c:v>
                </c:pt>
                <c:pt idx="18">
                  <c:v>9</c:v>
                </c:pt>
                <c:pt idx="19">
                  <c:v>8</c:v>
                </c:pt>
                <c:pt idx="20">
                  <c:v>10</c:v>
                </c:pt>
                <c:pt idx="21">
                  <c:v>9</c:v>
                </c:pt>
                <c:pt idx="22">
                  <c:v>9</c:v>
                </c:pt>
                <c:pt idx="23">
                  <c:v>7</c:v>
                </c:pt>
                <c:pt idx="24">
                  <c:v>5</c:v>
                </c:pt>
                <c:pt idx="25">
                  <c:v>7</c:v>
                </c:pt>
                <c:pt idx="26">
                  <c:v>7</c:v>
                </c:pt>
                <c:pt idx="27">
                  <c:v>10</c:v>
                </c:pt>
                <c:pt idx="28">
                  <c:v>9</c:v>
                </c:pt>
                <c:pt idx="29">
                  <c:v>8</c:v>
                </c:pt>
                <c:pt idx="30">
                  <c:v>8</c:v>
                </c:pt>
                <c:pt idx="31">
                  <c:v>6</c:v>
                </c:pt>
                <c:pt idx="32">
                  <c:v>10</c:v>
                </c:pt>
                <c:pt idx="33">
                  <c:v>6</c:v>
                </c:pt>
                <c:pt idx="34">
                  <c:v>7</c:v>
                </c:pt>
                <c:pt idx="35">
                  <c:v>8</c:v>
                </c:pt>
                <c:pt idx="36">
                  <c:v>11</c:v>
                </c:pt>
                <c:pt idx="37">
                  <c:v>16</c:v>
                </c:pt>
                <c:pt idx="38">
                  <c:v>13</c:v>
                </c:pt>
                <c:pt idx="39">
                  <c:v>12</c:v>
                </c:pt>
                <c:pt idx="40">
                  <c:v>9</c:v>
                </c:pt>
                <c:pt idx="41">
                  <c:v>10</c:v>
                </c:pt>
                <c:pt idx="42">
                  <c:v>12</c:v>
                </c:pt>
                <c:pt idx="43">
                  <c:v>5</c:v>
                </c:pt>
                <c:pt idx="44">
                  <c:v>10</c:v>
                </c:pt>
                <c:pt idx="45">
                  <c:v>11</c:v>
                </c:pt>
                <c:pt idx="46">
                  <c:v>11</c:v>
                </c:pt>
                <c:pt idx="47">
                  <c:v>11</c:v>
                </c:pt>
                <c:pt idx="48">
                  <c:v>10</c:v>
                </c:pt>
                <c:pt idx="49">
                  <c:v>4</c:v>
                </c:pt>
                <c:pt idx="50">
                  <c:v>7</c:v>
                </c:pt>
                <c:pt idx="51">
                  <c:v>10</c:v>
                </c:pt>
                <c:pt idx="52">
                  <c:v>11</c:v>
                </c:pt>
                <c:pt idx="53">
                  <c:v>6</c:v>
                </c:pt>
                <c:pt idx="54">
                  <c:v>7</c:v>
                </c:pt>
                <c:pt idx="55">
                  <c:v>9</c:v>
                </c:pt>
                <c:pt idx="56">
                  <c:v>16</c:v>
                </c:pt>
                <c:pt idx="57">
                  <c:v>10</c:v>
                </c:pt>
                <c:pt idx="58">
                  <c:v>10</c:v>
                </c:pt>
                <c:pt idx="59">
                  <c:v>9</c:v>
                </c:pt>
                <c:pt idx="60">
                  <c:v>6</c:v>
                </c:pt>
                <c:pt idx="61">
                  <c:v>8</c:v>
                </c:pt>
                <c:pt idx="62">
                  <c:v>5</c:v>
                </c:pt>
                <c:pt idx="63">
                  <c:v>8</c:v>
                </c:pt>
                <c:pt idx="64">
                  <c:v>2</c:v>
                </c:pt>
                <c:pt idx="65">
                  <c:v>8</c:v>
                </c:pt>
                <c:pt idx="66">
                  <c:v>6</c:v>
                </c:pt>
                <c:pt idx="67">
                  <c:v>8</c:v>
                </c:pt>
                <c:pt idx="68">
                  <c:v>10</c:v>
                </c:pt>
                <c:pt idx="69">
                  <c:v>7</c:v>
                </c:pt>
                <c:pt idx="70">
                  <c:v>9</c:v>
                </c:pt>
                <c:pt idx="71">
                  <c:v>9</c:v>
                </c:pt>
                <c:pt idx="72">
                  <c:v>7</c:v>
                </c:pt>
                <c:pt idx="73">
                  <c:v>9</c:v>
                </c:pt>
                <c:pt idx="74">
                  <c:v>18</c:v>
                </c:pt>
                <c:pt idx="75">
                  <c:v>7</c:v>
                </c:pt>
                <c:pt idx="76">
                  <c:v>13</c:v>
                </c:pt>
                <c:pt idx="77">
                  <c:v>14</c:v>
                </c:pt>
                <c:pt idx="78">
                  <c:v>7</c:v>
                </c:pt>
                <c:pt idx="79">
                  <c:v>8</c:v>
                </c:pt>
                <c:pt idx="80">
                  <c:v>7</c:v>
                </c:pt>
                <c:pt idx="81">
                  <c:v>3</c:v>
                </c:pt>
                <c:pt idx="82">
                  <c:v>1</c:v>
                </c:pt>
                <c:pt idx="83">
                  <c:v>8</c:v>
                </c:pt>
                <c:pt idx="84">
                  <c:v>5</c:v>
                </c:pt>
                <c:pt idx="85">
                  <c:v>13</c:v>
                </c:pt>
                <c:pt idx="86">
                  <c:v>7</c:v>
                </c:pt>
                <c:pt idx="87">
                  <c:v>5</c:v>
                </c:pt>
                <c:pt idx="88">
                  <c:v>3</c:v>
                </c:pt>
                <c:pt idx="89">
                  <c:v>5</c:v>
                </c:pt>
                <c:pt idx="90">
                  <c:v>4</c:v>
                </c:pt>
                <c:pt idx="91">
                  <c:v>8</c:v>
                </c:pt>
                <c:pt idx="92">
                  <c:v>13</c:v>
                </c:pt>
                <c:pt idx="93">
                  <c:v>8</c:v>
                </c:pt>
                <c:pt idx="94">
                  <c:v>7</c:v>
                </c:pt>
                <c:pt idx="95">
                  <c:v>13</c:v>
                </c:pt>
                <c:pt idx="96">
                  <c:v>10</c:v>
                </c:pt>
                <c:pt idx="97">
                  <c:v>8</c:v>
                </c:pt>
                <c:pt idx="98">
                  <c:v>4</c:v>
                </c:pt>
                <c:pt idx="99">
                  <c:v>7</c:v>
                </c:pt>
                <c:pt idx="100">
                  <c:v>13</c:v>
                </c:pt>
                <c:pt idx="101">
                  <c:v>11</c:v>
                </c:pt>
                <c:pt idx="102">
                  <c:v>7</c:v>
                </c:pt>
                <c:pt idx="103">
                  <c:v>7</c:v>
                </c:pt>
                <c:pt idx="104">
                  <c:v>9</c:v>
                </c:pt>
                <c:pt idx="105">
                  <c:v>7</c:v>
                </c:pt>
                <c:pt idx="106">
                  <c:v>9</c:v>
                </c:pt>
                <c:pt idx="107">
                  <c:v>8</c:v>
                </c:pt>
                <c:pt idx="108">
                  <c:v>4</c:v>
                </c:pt>
                <c:pt idx="109">
                  <c:v>11</c:v>
                </c:pt>
                <c:pt idx="110">
                  <c:v>12</c:v>
                </c:pt>
                <c:pt idx="111">
                  <c:v>5</c:v>
                </c:pt>
                <c:pt idx="112">
                  <c:v>7</c:v>
                </c:pt>
                <c:pt idx="113">
                  <c:v>7</c:v>
                </c:pt>
                <c:pt idx="114">
                  <c:v>10</c:v>
                </c:pt>
                <c:pt idx="115">
                  <c:v>12</c:v>
                </c:pt>
                <c:pt idx="116">
                  <c:v>9</c:v>
                </c:pt>
                <c:pt idx="117">
                  <c:v>12</c:v>
                </c:pt>
                <c:pt idx="118">
                  <c:v>12</c:v>
                </c:pt>
                <c:pt idx="119">
                  <c:v>10</c:v>
                </c:pt>
                <c:pt idx="120">
                  <c:v>15</c:v>
                </c:pt>
                <c:pt idx="121">
                  <c:v>6</c:v>
                </c:pt>
                <c:pt idx="122">
                  <c:v>9</c:v>
                </c:pt>
                <c:pt idx="123">
                  <c:v>10</c:v>
                </c:pt>
                <c:pt idx="124">
                  <c:v>6</c:v>
                </c:pt>
                <c:pt idx="125">
                  <c:v>6</c:v>
                </c:pt>
                <c:pt idx="126">
                  <c:v>4</c:v>
                </c:pt>
                <c:pt idx="127">
                  <c:v>6</c:v>
                </c:pt>
                <c:pt idx="128">
                  <c:v>7</c:v>
                </c:pt>
                <c:pt idx="129">
                  <c:v>13</c:v>
                </c:pt>
                <c:pt idx="130">
                  <c:v>8</c:v>
                </c:pt>
                <c:pt idx="131">
                  <c:v>14</c:v>
                </c:pt>
                <c:pt idx="132">
                  <c:v>13</c:v>
                </c:pt>
                <c:pt idx="133">
                  <c:v>13</c:v>
                </c:pt>
                <c:pt idx="134">
                  <c:v>9</c:v>
                </c:pt>
                <c:pt idx="135">
                  <c:v>8</c:v>
                </c:pt>
                <c:pt idx="136">
                  <c:v>6</c:v>
                </c:pt>
                <c:pt idx="137">
                  <c:v>4</c:v>
                </c:pt>
                <c:pt idx="138">
                  <c:v>3</c:v>
                </c:pt>
                <c:pt idx="139">
                  <c:v>9</c:v>
                </c:pt>
                <c:pt idx="140">
                  <c:v>17</c:v>
                </c:pt>
                <c:pt idx="141">
                  <c:v>15</c:v>
                </c:pt>
                <c:pt idx="142">
                  <c:v>14</c:v>
                </c:pt>
                <c:pt idx="143">
                  <c:v>11</c:v>
                </c:pt>
                <c:pt idx="144">
                  <c:v>6</c:v>
                </c:pt>
                <c:pt idx="145">
                  <c:v>8</c:v>
                </c:pt>
                <c:pt idx="146">
                  <c:v>8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8</c:v>
                </c:pt>
                <c:pt idx="151">
                  <c:v>8</c:v>
                </c:pt>
                <c:pt idx="152">
                  <c:v>12</c:v>
                </c:pt>
                <c:pt idx="153">
                  <c:v>12</c:v>
                </c:pt>
                <c:pt idx="154">
                  <c:v>11</c:v>
                </c:pt>
                <c:pt idx="155">
                  <c:v>8</c:v>
                </c:pt>
                <c:pt idx="156">
                  <c:v>5</c:v>
                </c:pt>
                <c:pt idx="157">
                  <c:v>8</c:v>
                </c:pt>
                <c:pt idx="158">
                  <c:v>5</c:v>
                </c:pt>
                <c:pt idx="159">
                  <c:v>5</c:v>
                </c:pt>
                <c:pt idx="160">
                  <c:v>3</c:v>
                </c:pt>
                <c:pt idx="161">
                  <c:v>3</c:v>
                </c:pt>
                <c:pt idx="162">
                  <c:v>12</c:v>
                </c:pt>
                <c:pt idx="163">
                  <c:v>12</c:v>
                </c:pt>
                <c:pt idx="164">
                  <c:v>9</c:v>
                </c:pt>
                <c:pt idx="165">
                  <c:v>5</c:v>
                </c:pt>
                <c:pt idx="166">
                  <c:v>3</c:v>
                </c:pt>
                <c:pt idx="167">
                  <c:v>9</c:v>
                </c:pt>
                <c:pt idx="168">
                  <c:v>9</c:v>
                </c:pt>
                <c:pt idx="169">
                  <c:v>11</c:v>
                </c:pt>
                <c:pt idx="170">
                  <c:v>6</c:v>
                </c:pt>
                <c:pt idx="171">
                  <c:v>9</c:v>
                </c:pt>
                <c:pt idx="172">
                  <c:v>8</c:v>
                </c:pt>
                <c:pt idx="173">
                  <c:v>8</c:v>
                </c:pt>
                <c:pt idx="174">
                  <c:v>7</c:v>
                </c:pt>
                <c:pt idx="175">
                  <c:v>13</c:v>
                </c:pt>
                <c:pt idx="176">
                  <c:v>9</c:v>
                </c:pt>
                <c:pt idx="177">
                  <c:v>11</c:v>
                </c:pt>
                <c:pt idx="178">
                  <c:v>8</c:v>
                </c:pt>
                <c:pt idx="179">
                  <c:v>9</c:v>
                </c:pt>
                <c:pt idx="180">
                  <c:v>11</c:v>
                </c:pt>
                <c:pt idx="181">
                  <c:v>13</c:v>
                </c:pt>
                <c:pt idx="182">
                  <c:v>6</c:v>
                </c:pt>
                <c:pt idx="183">
                  <c:v>7</c:v>
                </c:pt>
                <c:pt idx="184">
                  <c:v>5</c:v>
                </c:pt>
                <c:pt idx="185">
                  <c:v>3</c:v>
                </c:pt>
                <c:pt idx="186">
                  <c:v>12</c:v>
                </c:pt>
                <c:pt idx="187">
                  <c:v>13</c:v>
                </c:pt>
                <c:pt idx="188">
                  <c:v>6</c:v>
                </c:pt>
                <c:pt idx="189">
                  <c:v>11</c:v>
                </c:pt>
                <c:pt idx="190">
                  <c:v>12</c:v>
                </c:pt>
                <c:pt idx="191">
                  <c:v>6</c:v>
                </c:pt>
                <c:pt idx="192">
                  <c:v>11</c:v>
                </c:pt>
                <c:pt idx="193">
                  <c:v>10</c:v>
                </c:pt>
                <c:pt idx="194">
                  <c:v>8</c:v>
                </c:pt>
                <c:pt idx="195">
                  <c:v>3</c:v>
                </c:pt>
                <c:pt idx="196">
                  <c:v>4</c:v>
                </c:pt>
                <c:pt idx="197">
                  <c:v>8</c:v>
                </c:pt>
                <c:pt idx="198">
                  <c:v>4</c:v>
                </c:pt>
                <c:pt idx="199">
                  <c:v>7</c:v>
                </c:pt>
                <c:pt idx="200">
                  <c:v>2</c:v>
                </c:pt>
                <c:pt idx="201">
                  <c:v>9</c:v>
                </c:pt>
                <c:pt idx="202">
                  <c:v>5</c:v>
                </c:pt>
                <c:pt idx="203">
                  <c:v>4</c:v>
                </c:pt>
                <c:pt idx="204">
                  <c:v>3</c:v>
                </c:pt>
                <c:pt idx="205">
                  <c:v>6</c:v>
                </c:pt>
                <c:pt idx="206">
                  <c:v>9</c:v>
                </c:pt>
                <c:pt idx="207">
                  <c:v>9</c:v>
                </c:pt>
                <c:pt idx="208">
                  <c:v>8</c:v>
                </c:pt>
                <c:pt idx="209">
                  <c:v>7</c:v>
                </c:pt>
                <c:pt idx="210">
                  <c:v>14</c:v>
                </c:pt>
                <c:pt idx="211">
                  <c:v>15</c:v>
                </c:pt>
                <c:pt idx="212">
                  <c:v>10</c:v>
                </c:pt>
                <c:pt idx="213">
                  <c:v>12</c:v>
                </c:pt>
                <c:pt idx="214">
                  <c:v>7</c:v>
                </c:pt>
                <c:pt idx="215">
                  <c:v>7</c:v>
                </c:pt>
                <c:pt idx="216">
                  <c:v>3</c:v>
                </c:pt>
                <c:pt idx="217">
                  <c:v>8</c:v>
                </c:pt>
                <c:pt idx="218">
                  <c:v>6</c:v>
                </c:pt>
                <c:pt idx="219">
                  <c:v>6</c:v>
                </c:pt>
                <c:pt idx="220">
                  <c:v>7</c:v>
                </c:pt>
                <c:pt idx="221">
                  <c:v>6</c:v>
                </c:pt>
                <c:pt idx="222">
                  <c:v>6</c:v>
                </c:pt>
                <c:pt idx="223">
                  <c:v>2</c:v>
                </c:pt>
                <c:pt idx="224">
                  <c:v>5</c:v>
                </c:pt>
                <c:pt idx="225">
                  <c:v>6</c:v>
                </c:pt>
                <c:pt idx="226">
                  <c:v>4</c:v>
                </c:pt>
                <c:pt idx="227">
                  <c:v>7</c:v>
                </c:pt>
                <c:pt idx="228">
                  <c:v>2</c:v>
                </c:pt>
                <c:pt idx="229">
                  <c:v>7</c:v>
                </c:pt>
                <c:pt idx="230">
                  <c:v>8</c:v>
                </c:pt>
                <c:pt idx="231">
                  <c:v>1</c:v>
                </c:pt>
                <c:pt idx="232">
                  <c:v>4</c:v>
                </c:pt>
                <c:pt idx="233">
                  <c:v>9</c:v>
                </c:pt>
                <c:pt idx="234">
                  <c:v>6</c:v>
                </c:pt>
                <c:pt idx="235">
                  <c:v>11</c:v>
                </c:pt>
                <c:pt idx="236">
                  <c:v>12</c:v>
                </c:pt>
                <c:pt idx="237">
                  <c:v>16</c:v>
                </c:pt>
                <c:pt idx="238">
                  <c:v>13</c:v>
                </c:pt>
                <c:pt idx="239">
                  <c:v>14</c:v>
                </c:pt>
                <c:pt idx="240">
                  <c:v>6</c:v>
                </c:pt>
                <c:pt idx="241">
                  <c:v>9</c:v>
                </c:pt>
                <c:pt idx="242">
                  <c:v>1</c:v>
                </c:pt>
                <c:pt idx="243">
                  <c:v>5</c:v>
                </c:pt>
                <c:pt idx="244">
                  <c:v>7</c:v>
                </c:pt>
                <c:pt idx="245">
                  <c:v>10</c:v>
                </c:pt>
                <c:pt idx="246">
                  <c:v>5</c:v>
                </c:pt>
                <c:pt idx="247">
                  <c:v>6</c:v>
                </c:pt>
                <c:pt idx="248">
                  <c:v>9</c:v>
                </c:pt>
                <c:pt idx="249">
                  <c:v>16</c:v>
                </c:pt>
                <c:pt idx="250">
                  <c:v>11</c:v>
                </c:pt>
                <c:pt idx="251">
                  <c:v>13</c:v>
                </c:pt>
                <c:pt idx="252">
                  <c:v>7</c:v>
                </c:pt>
                <c:pt idx="253">
                  <c:v>15</c:v>
                </c:pt>
                <c:pt idx="254">
                  <c:v>12</c:v>
                </c:pt>
                <c:pt idx="255">
                  <c:v>8</c:v>
                </c:pt>
                <c:pt idx="256">
                  <c:v>9</c:v>
                </c:pt>
                <c:pt idx="257">
                  <c:v>7</c:v>
                </c:pt>
                <c:pt idx="258">
                  <c:v>12</c:v>
                </c:pt>
                <c:pt idx="259">
                  <c:v>11</c:v>
                </c:pt>
                <c:pt idx="260">
                  <c:v>8</c:v>
                </c:pt>
                <c:pt idx="261">
                  <c:v>5</c:v>
                </c:pt>
                <c:pt idx="262">
                  <c:v>5</c:v>
                </c:pt>
                <c:pt idx="263">
                  <c:v>1</c:v>
                </c:pt>
                <c:pt idx="264">
                  <c:v>9</c:v>
                </c:pt>
                <c:pt idx="265">
                  <c:v>6</c:v>
                </c:pt>
                <c:pt idx="266">
                  <c:v>6</c:v>
                </c:pt>
                <c:pt idx="267">
                  <c:v>4</c:v>
                </c:pt>
                <c:pt idx="268">
                  <c:v>11</c:v>
                </c:pt>
                <c:pt idx="269">
                  <c:v>7</c:v>
                </c:pt>
                <c:pt idx="270">
                  <c:v>10</c:v>
                </c:pt>
                <c:pt idx="271">
                  <c:v>13</c:v>
                </c:pt>
                <c:pt idx="272">
                  <c:v>15</c:v>
                </c:pt>
                <c:pt idx="273">
                  <c:v>10</c:v>
                </c:pt>
                <c:pt idx="274">
                  <c:v>13</c:v>
                </c:pt>
                <c:pt idx="275">
                  <c:v>11</c:v>
                </c:pt>
                <c:pt idx="276">
                  <c:v>6</c:v>
                </c:pt>
                <c:pt idx="277">
                  <c:v>9</c:v>
                </c:pt>
                <c:pt idx="278">
                  <c:v>17</c:v>
                </c:pt>
                <c:pt idx="279">
                  <c:v>12</c:v>
                </c:pt>
                <c:pt idx="280">
                  <c:v>11</c:v>
                </c:pt>
                <c:pt idx="281">
                  <c:v>9</c:v>
                </c:pt>
                <c:pt idx="282">
                  <c:v>10</c:v>
                </c:pt>
                <c:pt idx="283">
                  <c:v>7</c:v>
                </c:pt>
                <c:pt idx="284">
                  <c:v>11</c:v>
                </c:pt>
                <c:pt idx="285">
                  <c:v>6</c:v>
                </c:pt>
                <c:pt idx="286">
                  <c:v>6</c:v>
                </c:pt>
                <c:pt idx="287">
                  <c:v>6</c:v>
                </c:pt>
                <c:pt idx="288">
                  <c:v>5</c:v>
                </c:pt>
                <c:pt idx="289">
                  <c:v>7</c:v>
                </c:pt>
                <c:pt idx="290">
                  <c:v>14</c:v>
                </c:pt>
                <c:pt idx="291">
                  <c:v>12</c:v>
                </c:pt>
                <c:pt idx="292">
                  <c:v>11</c:v>
                </c:pt>
                <c:pt idx="293">
                  <c:v>8</c:v>
                </c:pt>
                <c:pt idx="294">
                  <c:v>11</c:v>
                </c:pt>
                <c:pt idx="295">
                  <c:v>12</c:v>
                </c:pt>
                <c:pt idx="296">
                  <c:v>9</c:v>
                </c:pt>
                <c:pt idx="297">
                  <c:v>10</c:v>
                </c:pt>
                <c:pt idx="298">
                  <c:v>8</c:v>
                </c:pt>
                <c:pt idx="299">
                  <c:v>10</c:v>
                </c:pt>
                <c:pt idx="300">
                  <c:v>10</c:v>
                </c:pt>
                <c:pt idx="301">
                  <c:v>10</c:v>
                </c:pt>
                <c:pt idx="302">
                  <c:v>12</c:v>
                </c:pt>
                <c:pt idx="303">
                  <c:v>8</c:v>
                </c:pt>
                <c:pt idx="304">
                  <c:v>4</c:v>
                </c:pt>
                <c:pt idx="305">
                  <c:v>5</c:v>
                </c:pt>
                <c:pt idx="306">
                  <c:v>3</c:v>
                </c:pt>
                <c:pt idx="307">
                  <c:v>6</c:v>
                </c:pt>
                <c:pt idx="308">
                  <c:v>7</c:v>
                </c:pt>
                <c:pt idx="309">
                  <c:v>6</c:v>
                </c:pt>
                <c:pt idx="310">
                  <c:v>5</c:v>
                </c:pt>
                <c:pt idx="311">
                  <c:v>10</c:v>
                </c:pt>
                <c:pt idx="312">
                  <c:v>2</c:v>
                </c:pt>
                <c:pt idx="313">
                  <c:v>9</c:v>
                </c:pt>
                <c:pt idx="314">
                  <c:v>5</c:v>
                </c:pt>
                <c:pt idx="315">
                  <c:v>9</c:v>
                </c:pt>
                <c:pt idx="316">
                  <c:v>13</c:v>
                </c:pt>
                <c:pt idx="317">
                  <c:v>11</c:v>
                </c:pt>
                <c:pt idx="318">
                  <c:v>4</c:v>
                </c:pt>
                <c:pt idx="319">
                  <c:v>4</c:v>
                </c:pt>
                <c:pt idx="320">
                  <c:v>13</c:v>
                </c:pt>
                <c:pt idx="321">
                  <c:v>9</c:v>
                </c:pt>
                <c:pt idx="322">
                  <c:v>14</c:v>
                </c:pt>
                <c:pt idx="323">
                  <c:v>6</c:v>
                </c:pt>
                <c:pt idx="324">
                  <c:v>7</c:v>
                </c:pt>
                <c:pt idx="325">
                  <c:v>5</c:v>
                </c:pt>
                <c:pt idx="326">
                  <c:v>6</c:v>
                </c:pt>
                <c:pt idx="327">
                  <c:v>8</c:v>
                </c:pt>
                <c:pt idx="328">
                  <c:v>8</c:v>
                </c:pt>
                <c:pt idx="329">
                  <c:v>10</c:v>
                </c:pt>
                <c:pt idx="330">
                  <c:v>11</c:v>
                </c:pt>
                <c:pt idx="331">
                  <c:v>8</c:v>
                </c:pt>
                <c:pt idx="332">
                  <c:v>8</c:v>
                </c:pt>
                <c:pt idx="333">
                  <c:v>9</c:v>
                </c:pt>
                <c:pt idx="334">
                  <c:v>7</c:v>
                </c:pt>
                <c:pt idx="335">
                  <c:v>6</c:v>
                </c:pt>
                <c:pt idx="336">
                  <c:v>8</c:v>
                </c:pt>
                <c:pt idx="337">
                  <c:v>5</c:v>
                </c:pt>
                <c:pt idx="338">
                  <c:v>10</c:v>
                </c:pt>
                <c:pt idx="339">
                  <c:v>8</c:v>
                </c:pt>
                <c:pt idx="340">
                  <c:v>4</c:v>
                </c:pt>
                <c:pt idx="341">
                  <c:v>7</c:v>
                </c:pt>
                <c:pt idx="342">
                  <c:v>9</c:v>
                </c:pt>
                <c:pt idx="343">
                  <c:v>6</c:v>
                </c:pt>
                <c:pt idx="344">
                  <c:v>9</c:v>
                </c:pt>
                <c:pt idx="345">
                  <c:v>12</c:v>
                </c:pt>
                <c:pt idx="346">
                  <c:v>11</c:v>
                </c:pt>
                <c:pt idx="347">
                  <c:v>6</c:v>
                </c:pt>
                <c:pt idx="348">
                  <c:v>5</c:v>
                </c:pt>
                <c:pt idx="349">
                  <c:v>9</c:v>
                </c:pt>
                <c:pt idx="350">
                  <c:v>8</c:v>
                </c:pt>
                <c:pt idx="351">
                  <c:v>5</c:v>
                </c:pt>
                <c:pt idx="352">
                  <c:v>5</c:v>
                </c:pt>
                <c:pt idx="353">
                  <c:v>5</c:v>
                </c:pt>
                <c:pt idx="354">
                  <c:v>11</c:v>
                </c:pt>
                <c:pt idx="355">
                  <c:v>9</c:v>
                </c:pt>
                <c:pt idx="356">
                  <c:v>10</c:v>
                </c:pt>
                <c:pt idx="357">
                  <c:v>6</c:v>
                </c:pt>
                <c:pt idx="358">
                  <c:v>9</c:v>
                </c:pt>
                <c:pt idx="359">
                  <c:v>8</c:v>
                </c:pt>
                <c:pt idx="360">
                  <c:v>6</c:v>
                </c:pt>
                <c:pt idx="361">
                  <c:v>8</c:v>
                </c:pt>
                <c:pt idx="362">
                  <c:v>9</c:v>
                </c:pt>
                <c:pt idx="363">
                  <c:v>15</c:v>
                </c:pt>
                <c:pt idx="364">
                  <c:v>10</c:v>
                </c:pt>
                <c:pt idx="365">
                  <c:v>12</c:v>
                </c:pt>
                <c:pt idx="366">
                  <c:v>9</c:v>
                </c:pt>
                <c:pt idx="367">
                  <c:v>17</c:v>
                </c:pt>
                <c:pt idx="368">
                  <c:v>12</c:v>
                </c:pt>
                <c:pt idx="369">
                  <c:v>11</c:v>
                </c:pt>
                <c:pt idx="370">
                  <c:v>11</c:v>
                </c:pt>
                <c:pt idx="371">
                  <c:v>7</c:v>
                </c:pt>
                <c:pt idx="372">
                  <c:v>11</c:v>
                </c:pt>
                <c:pt idx="373">
                  <c:v>4</c:v>
                </c:pt>
                <c:pt idx="374">
                  <c:v>17</c:v>
                </c:pt>
                <c:pt idx="375">
                  <c:v>15</c:v>
                </c:pt>
                <c:pt idx="376">
                  <c:v>13</c:v>
                </c:pt>
                <c:pt idx="377">
                  <c:v>11</c:v>
                </c:pt>
                <c:pt idx="378">
                  <c:v>11</c:v>
                </c:pt>
                <c:pt idx="379">
                  <c:v>9</c:v>
                </c:pt>
                <c:pt idx="380">
                  <c:v>5</c:v>
                </c:pt>
                <c:pt idx="381">
                  <c:v>5</c:v>
                </c:pt>
                <c:pt idx="382">
                  <c:v>10</c:v>
                </c:pt>
                <c:pt idx="383">
                  <c:v>11</c:v>
                </c:pt>
                <c:pt idx="384">
                  <c:v>7</c:v>
                </c:pt>
                <c:pt idx="385">
                  <c:v>12</c:v>
                </c:pt>
                <c:pt idx="386">
                  <c:v>10</c:v>
                </c:pt>
                <c:pt idx="387">
                  <c:v>7</c:v>
                </c:pt>
                <c:pt idx="388">
                  <c:v>6</c:v>
                </c:pt>
                <c:pt idx="389">
                  <c:v>10</c:v>
                </c:pt>
                <c:pt idx="390">
                  <c:v>9</c:v>
                </c:pt>
                <c:pt idx="391">
                  <c:v>5</c:v>
                </c:pt>
                <c:pt idx="392">
                  <c:v>5</c:v>
                </c:pt>
                <c:pt idx="393">
                  <c:v>10</c:v>
                </c:pt>
                <c:pt idx="394">
                  <c:v>8</c:v>
                </c:pt>
                <c:pt idx="395">
                  <c:v>18</c:v>
                </c:pt>
                <c:pt idx="396">
                  <c:v>11</c:v>
                </c:pt>
                <c:pt idx="397">
                  <c:v>13</c:v>
                </c:pt>
                <c:pt idx="398">
                  <c:v>14</c:v>
                </c:pt>
                <c:pt idx="399">
                  <c:v>13</c:v>
                </c:pt>
                <c:pt idx="400">
                  <c:v>9</c:v>
                </c:pt>
                <c:pt idx="401">
                  <c:v>9</c:v>
                </c:pt>
                <c:pt idx="402">
                  <c:v>13</c:v>
                </c:pt>
                <c:pt idx="403">
                  <c:v>8</c:v>
                </c:pt>
                <c:pt idx="404">
                  <c:v>4</c:v>
                </c:pt>
                <c:pt idx="405">
                  <c:v>5</c:v>
                </c:pt>
                <c:pt idx="406">
                  <c:v>6</c:v>
                </c:pt>
                <c:pt idx="407">
                  <c:v>10</c:v>
                </c:pt>
                <c:pt idx="408">
                  <c:v>11</c:v>
                </c:pt>
                <c:pt idx="409">
                  <c:v>8</c:v>
                </c:pt>
                <c:pt idx="410">
                  <c:v>6</c:v>
                </c:pt>
                <c:pt idx="411">
                  <c:v>11</c:v>
                </c:pt>
                <c:pt idx="412">
                  <c:v>7</c:v>
                </c:pt>
                <c:pt idx="413">
                  <c:v>11</c:v>
                </c:pt>
                <c:pt idx="414">
                  <c:v>9</c:v>
                </c:pt>
                <c:pt idx="415">
                  <c:v>9</c:v>
                </c:pt>
                <c:pt idx="416">
                  <c:v>8</c:v>
                </c:pt>
                <c:pt idx="417">
                  <c:v>9</c:v>
                </c:pt>
                <c:pt idx="418">
                  <c:v>6</c:v>
                </c:pt>
                <c:pt idx="419">
                  <c:v>11</c:v>
                </c:pt>
                <c:pt idx="420">
                  <c:v>12</c:v>
                </c:pt>
                <c:pt idx="421">
                  <c:v>9</c:v>
                </c:pt>
                <c:pt idx="422">
                  <c:v>4</c:v>
                </c:pt>
                <c:pt idx="423">
                  <c:v>9</c:v>
                </c:pt>
                <c:pt idx="424">
                  <c:v>8</c:v>
                </c:pt>
                <c:pt idx="425">
                  <c:v>7</c:v>
                </c:pt>
                <c:pt idx="426">
                  <c:v>8</c:v>
                </c:pt>
                <c:pt idx="427">
                  <c:v>9</c:v>
                </c:pt>
                <c:pt idx="428">
                  <c:v>10</c:v>
                </c:pt>
                <c:pt idx="429">
                  <c:v>8</c:v>
                </c:pt>
                <c:pt idx="430">
                  <c:v>8</c:v>
                </c:pt>
                <c:pt idx="431">
                  <c:v>8</c:v>
                </c:pt>
                <c:pt idx="432">
                  <c:v>3</c:v>
                </c:pt>
                <c:pt idx="433">
                  <c:v>7</c:v>
                </c:pt>
                <c:pt idx="434">
                  <c:v>13</c:v>
                </c:pt>
                <c:pt idx="435">
                  <c:v>12</c:v>
                </c:pt>
                <c:pt idx="436">
                  <c:v>11</c:v>
                </c:pt>
                <c:pt idx="437">
                  <c:v>5</c:v>
                </c:pt>
                <c:pt idx="438">
                  <c:v>4</c:v>
                </c:pt>
                <c:pt idx="439">
                  <c:v>4</c:v>
                </c:pt>
                <c:pt idx="440">
                  <c:v>8</c:v>
                </c:pt>
                <c:pt idx="441">
                  <c:v>9</c:v>
                </c:pt>
                <c:pt idx="442">
                  <c:v>11</c:v>
                </c:pt>
                <c:pt idx="443">
                  <c:v>3</c:v>
                </c:pt>
                <c:pt idx="444">
                  <c:v>11</c:v>
                </c:pt>
                <c:pt idx="445">
                  <c:v>6</c:v>
                </c:pt>
                <c:pt idx="446">
                  <c:v>9</c:v>
                </c:pt>
                <c:pt idx="447">
                  <c:v>10</c:v>
                </c:pt>
                <c:pt idx="448">
                  <c:v>13</c:v>
                </c:pt>
                <c:pt idx="449">
                  <c:v>12</c:v>
                </c:pt>
                <c:pt idx="450">
                  <c:v>7</c:v>
                </c:pt>
                <c:pt idx="451">
                  <c:v>3</c:v>
                </c:pt>
                <c:pt idx="452">
                  <c:v>7</c:v>
                </c:pt>
                <c:pt idx="453">
                  <c:v>12</c:v>
                </c:pt>
                <c:pt idx="454">
                  <c:v>14</c:v>
                </c:pt>
                <c:pt idx="455">
                  <c:v>14</c:v>
                </c:pt>
                <c:pt idx="456">
                  <c:v>14</c:v>
                </c:pt>
                <c:pt idx="457">
                  <c:v>8</c:v>
                </c:pt>
                <c:pt idx="458">
                  <c:v>6</c:v>
                </c:pt>
                <c:pt idx="459">
                  <c:v>7</c:v>
                </c:pt>
                <c:pt idx="460">
                  <c:v>11</c:v>
                </c:pt>
                <c:pt idx="461">
                  <c:v>8</c:v>
                </c:pt>
                <c:pt idx="462">
                  <c:v>8</c:v>
                </c:pt>
                <c:pt idx="463">
                  <c:v>8</c:v>
                </c:pt>
                <c:pt idx="464">
                  <c:v>10</c:v>
                </c:pt>
                <c:pt idx="465">
                  <c:v>9</c:v>
                </c:pt>
                <c:pt idx="466">
                  <c:v>4</c:v>
                </c:pt>
                <c:pt idx="467">
                  <c:v>10</c:v>
                </c:pt>
                <c:pt idx="468">
                  <c:v>5</c:v>
                </c:pt>
                <c:pt idx="469">
                  <c:v>12</c:v>
                </c:pt>
                <c:pt idx="470">
                  <c:v>12</c:v>
                </c:pt>
                <c:pt idx="471">
                  <c:v>6</c:v>
                </c:pt>
                <c:pt idx="472">
                  <c:v>6</c:v>
                </c:pt>
                <c:pt idx="473">
                  <c:v>8</c:v>
                </c:pt>
                <c:pt idx="474">
                  <c:v>7</c:v>
                </c:pt>
                <c:pt idx="475">
                  <c:v>11</c:v>
                </c:pt>
                <c:pt idx="476">
                  <c:v>7</c:v>
                </c:pt>
                <c:pt idx="477">
                  <c:v>9</c:v>
                </c:pt>
                <c:pt idx="478">
                  <c:v>3</c:v>
                </c:pt>
                <c:pt idx="479">
                  <c:v>12</c:v>
                </c:pt>
                <c:pt idx="480">
                  <c:v>7</c:v>
                </c:pt>
                <c:pt idx="481">
                  <c:v>12</c:v>
                </c:pt>
                <c:pt idx="482">
                  <c:v>6</c:v>
                </c:pt>
                <c:pt idx="483">
                  <c:v>13</c:v>
                </c:pt>
                <c:pt idx="484">
                  <c:v>11</c:v>
                </c:pt>
                <c:pt idx="485">
                  <c:v>10</c:v>
                </c:pt>
                <c:pt idx="486">
                  <c:v>3</c:v>
                </c:pt>
                <c:pt idx="487">
                  <c:v>8</c:v>
                </c:pt>
                <c:pt idx="488">
                  <c:v>7</c:v>
                </c:pt>
                <c:pt idx="489">
                  <c:v>2</c:v>
                </c:pt>
                <c:pt idx="490">
                  <c:v>8</c:v>
                </c:pt>
                <c:pt idx="491">
                  <c:v>10</c:v>
                </c:pt>
                <c:pt idx="492">
                  <c:v>9</c:v>
                </c:pt>
                <c:pt idx="493">
                  <c:v>4</c:v>
                </c:pt>
                <c:pt idx="494">
                  <c:v>3</c:v>
                </c:pt>
                <c:pt idx="495">
                  <c:v>8</c:v>
                </c:pt>
                <c:pt idx="496">
                  <c:v>4</c:v>
                </c:pt>
                <c:pt idx="497">
                  <c:v>11</c:v>
                </c:pt>
                <c:pt idx="498">
                  <c:v>7</c:v>
                </c:pt>
                <c:pt idx="499">
                  <c:v>4</c:v>
                </c:pt>
                <c:pt idx="500">
                  <c:v>9</c:v>
                </c:pt>
                <c:pt idx="501">
                  <c:v>10</c:v>
                </c:pt>
                <c:pt idx="502">
                  <c:v>11</c:v>
                </c:pt>
                <c:pt idx="503">
                  <c:v>12</c:v>
                </c:pt>
                <c:pt idx="504">
                  <c:v>11</c:v>
                </c:pt>
                <c:pt idx="505">
                  <c:v>12</c:v>
                </c:pt>
                <c:pt idx="506">
                  <c:v>6</c:v>
                </c:pt>
                <c:pt idx="507">
                  <c:v>7</c:v>
                </c:pt>
                <c:pt idx="508">
                  <c:v>10</c:v>
                </c:pt>
                <c:pt idx="509">
                  <c:v>10</c:v>
                </c:pt>
                <c:pt idx="510">
                  <c:v>6</c:v>
                </c:pt>
                <c:pt idx="511">
                  <c:v>11</c:v>
                </c:pt>
                <c:pt idx="512">
                  <c:v>16</c:v>
                </c:pt>
                <c:pt idx="513">
                  <c:v>14</c:v>
                </c:pt>
                <c:pt idx="514">
                  <c:v>2</c:v>
                </c:pt>
                <c:pt idx="515">
                  <c:v>6</c:v>
                </c:pt>
                <c:pt idx="516">
                  <c:v>7</c:v>
                </c:pt>
                <c:pt idx="517">
                  <c:v>9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11</c:v>
                </c:pt>
                <c:pt idx="522">
                  <c:v>7</c:v>
                </c:pt>
                <c:pt idx="523">
                  <c:v>4</c:v>
                </c:pt>
                <c:pt idx="524">
                  <c:v>5</c:v>
                </c:pt>
                <c:pt idx="525">
                  <c:v>3</c:v>
                </c:pt>
                <c:pt idx="526">
                  <c:v>8</c:v>
                </c:pt>
                <c:pt idx="527">
                  <c:v>5</c:v>
                </c:pt>
                <c:pt idx="528">
                  <c:v>8</c:v>
                </c:pt>
                <c:pt idx="529">
                  <c:v>10</c:v>
                </c:pt>
                <c:pt idx="530">
                  <c:v>9</c:v>
                </c:pt>
                <c:pt idx="531">
                  <c:v>3</c:v>
                </c:pt>
                <c:pt idx="532">
                  <c:v>8</c:v>
                </c:pt>
                <c:pt idx="533">
                  <c:v>5</c:v>
                </c:pt>
                <c:pt idx="534">
                  <c:v>12</c:v>
                </c:pt>
                <c:pt idx="535">
                  <c:v>10</c:v>
                </c:pt>
                <c:pt idx="536">
                  <c:v>14</c:v>
                </c:pt>
                <c:pt idx="537">
                  <c:v>15</c:v>
                </c:pt>
                <c:pt idx="538">
                  <c:v>13</c:v>
                </c:pt>
                <c:pt idx="539">
                  <c:v>14</c:v>
                </c:pt>
                <c:pt idx="540">
                  <c:v>9</c:v>
                </c:pt>
                <c:pt idx="541">
                  <c:v>4</c:v>
                </c:pt>
                <c:pt idx="542">
                  <c:v>9</c:v>
                </c:pt>
                <c:pt idx="543">
                  <c:v>7</c:v>
                </c:pt>
                <c:pt idx="544">
                  <c:v>5</c:v>
                </c:pt>
                <c:pt idx="545">
                  <c:v>6</c:v>
                </c:pt>
                <c:pt idx="546">
                  <c:v>10</c:v>
                </c:pt>
                <c:pt idx="547">
                  <c:v>5</c:v>
                </c:pt>
                <c:pt idx="548">
                  <c:v>9</c:v>
                </c:pt>
                <c:pt idx="549">
                  <c:v>8</c:v>
                </c:pt>
                <c:pt idx="550">
                  <c:v>15</c:v>
                </c:pt>
                <c:pt idx="551">
                  <c:v>9</c:v>
                </c:pt>
                <c:pt idx="552">
                  <c:v>12</c:v>
                </c:pt>
                <c:pt idx="553">
                  <c:v>9</c:v>
                </c:pt>
                <c:pt idx="554">
                  <c:v>10</c:v>
                </c:pt>
                <c:pt idx="555">
                  <c:v>10</c:v>
                </c:pt>
                <c:pt idx="556">
                  <c:v>10</c:v>
                </c:pt>
                <c:pt idx="557">
                  <c:v>9</c:v>
                </c:pt>
                <c:pt idx="558">
                  <c:v>4</c:v>
                </c:pt>
                <c:pt idx="559">
                  <c:v>10</c:v>
                </c:pt>
                <c:pt idx="560">
                  <c:v>10</c:v>
                </c:pt>
                <c:pt idx="561">
                  <c:v>9</c:v>
                </c:pt>
                <c:pt idx="562">
                  <c:v>6</c:v>
                </c:pt>
                <c:pt idx="563">
                  <c:v>11</c:v>
                </c:pt>
                <c:pt idx="564">
                  <c:v>7</c:v>
                </c:pt>
                <c:pt idx="565">
                  <c:v>7</c:v>
                </c:pt>
                <c:pt idx="566">
                  <c:v>7</c:v>
                </c:pt>
                <c:pt idx="567">
                  <c:v>7</c:v>
                </c:pt>
                <c:pt idx="568">
                  <c:v>9</c:v>
                </c:pt>
                <c:pt idx="569">
                  <c:v>16</c:v>
                </c:pt>
                <c:pt idx="570">
                  <c:v>10</c:v>
                </c:pt>
                <c:pt idx="571">
                  <c:v>7</c:v>
                </c:pt>
                <c:pt idx="572">
                  <c:v>11</c:v>
                </c:pt>
                <c:pt idx="573">
                  <c:v>12</c:v>
                </c:pt>
                <c:pt idx="574">
                  <c:v>8</c:v>
                </c:pt>
                <c:pt idx="575">
                  <c:v>10</c:v>
                </c:pt>
                <c:pt idx="576">
                  <c:v>14</c:v>
                </c:pt>
                <c:pt idx="577">
                  <c:v>8</c:v>
                </c:pt>
                <c:pt idx="578">
                  <c:v>10</c:v>
                </c:pt>
                <c:pt idx="579">
                  <c:v>8</c:v>
                </c:pt>
                <c:pt idx="580">
                  <c:v>12</c:v>
                </c:pt>
                <c:pt idx="581">
                  <c:v>12</c:v>
                </c:pt>
                <c:pt idx="582">
                  <c:v>7</c:v>
                </c:pt>
                <c:pt idx="583">
                  <c:v>6</c:v>
                </c:pt>
                <c:pt idx="584">
                  <c:v>9</c:v>
                </c:pt>
                <c:pt idx="585">
                  <c:v>3</c:v>
                </c:pt>
                <c:pt idx="586">
                  <c:v>6</c:v>
                </c:pt>
                <c:pt idx="587">
                  <c:v>6</c:v>
                </c:pt>
                <c:pt idx="588">
                  <c:v>4</c:v>
                </c:pt>
                <c:pt idx="589">
                  <c:v>5</c:v>
                </c:pt>
                <c:pt idx="590">
                  <c:v>6</c:v>
                </c:pt>
                <c:pt idx="591">
                  <c:v>5</c:v>
                </c:pt>
                <c:pt idx="592">
                  <c:v>7</c:v>
                </c:pt>
                <c:pt idx="593">
                  <c:v>8</c:v>
                </c:pt>
                <c:pt idx="594">
                  <c:v>6</c:v>
                </c:pt>
                <c:pt idx="595">
                  <c:v>8</c:v>
                </c:pt>
                <c:pt idx="596">
                  <c:v>9</c:v>
                </c:pt>
                <c:pt idx="597">
                  <c:v>8</c:v>
                </c:pt>
                <c:pt idx="598">
                  <c:v>10</c:v>
                </c:pt>
                <c:pt idx="599">
                  <c:v>12</c:v>
                </c:pt>
                <c:pt idx="600">
                  <c:v>9</c:v>
                </c:pt>
                <c:pt idx="601">
                  <c:v>14</c:v>
                </c:pt>
                <c:pt idx="602">
                  <c:v>11</c:v>
                </c:pt>
                <c:pt idx="603">
                  <c:v>19</c:v>
                </c:pt>
                <c:pt idx="604">
                  <c:v>13</c:v>
                </c:pt>
                <c:pt idx="605">
                  <c:v>8</c:v>
                </c:pt>
                <c:pt idx="606">
                  <c:v>3</c:v>
                </c:pt>
                <c:pt idx="607">
                  <c:v>6</c:v>
                </c:pt>
                <c:pt idx="608">
                  <c:v>10</c:v>
                </c:pt>
                <c:pt idx="609">
                  <c:v>13</c:v>
                </c:pt>
                <c:pt idx="610">
                  <c:v>6</c:v>
                </c:pt>
                <c:pt idx="611">
                  <c:v>12</c:v>
                </c:pt>
                <c:pt idx="612">
                  <c:v>14</c:v>
                </c:pt>
                <c:pt idx="613">
                  <c:v>13</c:v>
                </c:pt>
                <c:pt idx="614">
                  <c:v>16</c:v>
                </c:pt>
                <c:pt idx="615">
                  <c:v>13</c:v>
                </c:pt>
                <c:pt idx="616">
                  <c:v>4</c:v>
                </c:pt>
                <c:pt idx="617">
                  <c:v>10</c:v>
                </c:pt>
                <c:pt idx="618">
                  <c:v>7</c:v>
                </c:pt>
                <c:pt idx="619">
                  <c:v>6</c:v>
                </c:pt>
                <c:pt idx="620">
                  <c:v>9</c:v>
                </c:pt>
                <c:pt idx="621">
                  <c:v>4</c:v>
                </c:pt>
                <c:pt idx="622">
                  <c:v>7</c:v>
                </c:pt>
                <c:pt idx="623">
                  <c:v>10</c:v>
                </c:pt>
                <c:pt idx="624">
                  <c:v>8</c:v>
                </c:pt>
                <c:pt idx="625">
                  <c:v>6</c:v>
                </c:pt>
                <c:pt idx="626">
                  <c:v>5</c:v>
                </c:pt>
                <c:pt idx="627">
                  <c:v>11</c:v>
                </c:pt>
                <c:pt idx="628">
                  <c:v>12</c:v>
                </c:pt>
                <c:pt idx="629">
                  <c:v>13</c:v>
                </c:pt>
                <c:pt idx="630">
                  <c:v>7</c:v>
                </c:pt>
                <c:pt idx="631">
                  <c:v>5</c:v>
                </c:pt>
                <c:pt idx="632">
                  <c:v>9</c:v>
                </c:pt>
                <c:pt idx="633">
                  <c:v>11</c:v>
                </c:pt>
                <c:pt idx="634">
                  <c:v>6</c:v>
                </c:pt>
                <c:pt idx="635">
                  <c:v>5</c:v>
                </c:pt>
                <c:pt idx="636">
                  <c:v>3</c:v>
                </c:pt>
                <c:pt idx="637">
                  <c:v>11</c:v>
                </c:pt>
                <c:pt idx="638">
                  <c:v>8</c:v>
                </c:pt>
                <c:pt idx="639">
                  <c:v>10</c:v>
                </c:pt>
                <c:pt idx="640">
                  <c:v>8</c:v>
                </c:pt>
                <c:pt idx="641">
                  <c:v>2</c:v>
                </c:pt>
                <c:pt idx="642">
                  <c:v>8</c:v>
                </c:pt>
                <c:pt idx="643">
                  <c:v>10</c:v>
                </c:pt>
                <c:pt idx="644">
                  <c:v>9</c:v>
                </c:pt>
                <c:pt idx="645">
                  <c:v>10</c:v>
                </c:pt>
                <c:pt idx="646">
                  <c:v>8</c:v>
                </c:pt>
                <c:pt idx="647">
                  <c:v>9</c:v>
                </c:pt>
                <c:pt idx="648">
                  <c:v>11</c:v>
                </c:pt>
                <c:pt idx="649">
                  <c:v>7</c:v>
                </c:pt>
                <c:pt idx="650">
                  <c:v>5</c:v>
                </c:pt>
                <c:pt idx="651">
                  <c:v>8</c:v>
                </c:pt>
                <c:pt idx="652">
                  <c:v>8</c:v>
                </c:pt>
                <c:pt idx="653">
                  <c:v>7</c:v>
                </c:pt>
                <c:pt idx="654">
                  <c:v>8</c:v>
                </c:pt>
                <c:pt idx="655">
                  <c:v>12</c:v>
                </c:pt>
                <c:pt idx="656">
                  <c:v>14</c:v>
                </c:pt>
                <c:pt idx="657">
                  <c:v>16</c:v>
                </c:pt>
                <c:pt idx="658">
                  <c:v>12</c:v>
                </c:pt>
                <c:pt idx="659">
                  <c:v>10</c:v>
                </c:pt>
                <c:pt idx="660">
                  <c:v>11</c:v>
                </c:pt>
                <c:pt idx="661">
                  <c:v>8</c:v>
                </c:pt>
                <c:pt idx="662">
                  <c:v>11</c:v>
                </c:pt>
                <c:pt idx="663">
                  <c:v>13</c:v>
                </c:pt>
                <c:pt idx="664">
                  <c:v>6</c:v>
                </c:pt>
                <c:pt idx="665">
                  <c:v>8</c:v>
                </c:pt>
                <c:pt idx="666">
                  <c:v>16</c:v>
                </c:pt>
                <c:pt idx="667">
                  <c:v>12</c:v>
                </c:pt>
                <c:pt idx="668">
                  <c:v>7</c:v>
                </c:pt>
                <c:pt idx="669">
                  <c:v>11</c:v>
                </c:pt>
                <c:pt idx="670">
                  <c:v>8</c:v>
                </c:pt>
                <c:pt idx="671">
                  <c:v>4</c:v>
                </c:pt>
                <c:pt idx="672">
                  <c:v>10</c:v>
                </c:pt>
                <c:pt idx="673">
                  <c:v>10</c:v>
                </c:pt>
                <c:pt idx="674">
                  <c:v>8</c:v>
                </c:pt>
                <c:pt idx="675">
                  <c:v>8</c:v>
                </c:pt>
                <c:pt idx="676">
                  <c:v>6</c:v>
                </c:pt>
                <c:pt idx="677">
                  <c:v>6</c:v>
                </c:pt>
                <c:pt idx="678">
                  <c:v>6</c:v>
                </c:pt>
                <c:pt idx="679">
                  <c:v>6</c:v>
                </c:pt>
                <c:pt idx="680">
                  <c:v>8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3</c:v>
                </c:pt>
                <c:pt idx="685">
                  <c:v>10</c:v>
                </c:pt>
                <c:pt idx="686">
                  <c:v>6</c:v>
                </c:pt>
                <c:pt idx="687">
                  <c:v>7</c:v>
                </c:pt>
                <c:pt idx="688">
                  <c:v>4</c:v>
                </c:pt>
                <c:pt idx="689">
                  <c:v>8</c:v>
                </c:pt>
                <c:pt idx="690">
                  <c:v>2</c:v>
                </c:pt>
                <c:pt idx="691">
                  <c:v>4</c:v>
                </c:pt>
                <c:pt idx="692">
                  <c:v>5</c:v>
                </c:pt>
                <c:pt idx="693">
                  <c:v>8</c:v>
                </c:pt>
                <c:pt idx="694">
                  <c:v>6</c:v>
                </c:pt>
                <c:pt idx="695">
                  <c:v>10</c:v>
                </c:pt>
                <c:pt idx="696">
                  <c:v>10</c:v>
                </c:pt>
                <c:pt idx="697">
                  <c:v>8</c:v>
                </c:pt>
                <c:pt idx="698">
                  <c:v>11</c:v>
                </c:pt>
                <c:pt idx="699">
                  <c:v>12</c:v>
                </c:pt>
                <c:pt idx="700">
                  <c:v>10</c:v>
                </c:pt>
                <c:pt idx="701">
                  <c:v>8</c:v>
                </c:pt>
                <c:pt idx="702">
                  <c:v>9</c:v>
                </c:pt>
                <c:pt idx="703">
                  <c:v>8</c:v>
                </c:pt>
                <c:pt idx="704">
                  <c:v>9</c:v>
                </c:pt>
                <c:pt idx="705">
                  <c:v>7</c:v>
                </c:pt>
                <c:pt idx="706">
                  <c:v>5</c:v>
                </c:pt>
                <c:pt idx="707">
                  <c:v>5</c:v>
                </c:pt>
                <c:pt idx="708">
                  <c:v>7</c:v>
                </c:pt>
                <c:pt idx="709">
                  <c:v>4</c:v>
                </c:pt>
                <c:pt idx="710">
                  <c:v>7</c:v>
                </c:pt>
                <c:pt idx="711">
                  <c:v>11</c:v>
                </c:pt>
                <c:pt idx="712">
                  <c:v>11</c:v>
                </c:pt>
                <c:pt idx="713">
                  <c:v>4</c:v>
                </c:pt>
                <c:pt idx="714">
                  <c:v>8</c:v>
                </c:pt>
                <c:pt idx="715">
                  <c:v>10</c:v>
                </c:pt>
                <c:pt idx="716">
                  <c:v>8</c:v>
                </c:pt>
                <c:pt idx="717">
                  <c:v>14</c:v>
                </c:pt>
                <c:pt idx="718">
                  <c:v>15</c:v>
                </c:pt>
                <c:pt idx="719">
                  <c:v>10</c:v>
                </c:pt>
                <c:pt idx="720">
                  <c:v>5</c:v>
                </c:pt>
                <c:pt idx="721">
                  <c:v>9</c:v>
                </c:pt>
                <c:pt idx="722">
                  <c:v>11</c:v>
                </c:pt>
                <c:pt idx="723">
                  <c:v>9</c:v>
                </c:pt>
                <c:pt idx="724">
                  <c:v>18</c:v>
                </c:pt>
                <c:pt idx="725">
                  <c:v>12</c:v>
                </c:pt>
                <c:pt idx="726">
                  <c:v>8</c:v>
                </c:pt>
                <c:pt idx="727">
                  <c:v>6</c:v>
                </c:pt>
                <c:pt idx="728">
                  <c:v>12</c:v>
                </c:pt>
                <c:pt idx="729">
                  <c:v>12</c:v>
                </c:pt>
                <c:pt idx="730">
                  <c:v>11</c:v>
                </c:pt>
                <c:pt idx="731">
                  <c:v>9</c:v>
                </c:pt>
                <c:pt idx="732">
                  <c:v>11</c:v>
                </c:pt>
                <c:pt idx="733">
                  <c:v>7</c:v>
                </c:pt>
                <c:pt idx="734">
                  <c:v>14</c:v>
                </c:pt>
                <c:pt idx="735">
                  <c:v>9</c:v>
                </c:pt>
                <c:pt idx="736">
                  <c:v>10</c:v>
                </c:pt>
                <c:pt idx="737">
                  <c:v>14</c:v>
                </c:pt>
                <c:pt idx="738">
                  <c:v>14</c:v>
                </c:pt>
                <c:pt idx="739">
                  <c:v>7</c:v>
                </c:pt>
                <c:pt idx="740">
                  <c:v>7</c:v>
                </c:pt>
                <c:pt idx="741">
                  <c:v>7</c:v>
                </c:pt>
                <c:pt idx="742">
                  <c:v>5</c:v>
                </c:pt>
                <c:pt idx="743">
                  <c:v>12</c:v>
                </c:pt>
                <c:pt idx="744">
                  <c:v>12</c:v>
                </c:pt>
                <c:pt idx="745">
                  <c:v>16</c:v>
                </c:pt>
                <c:pt idx="746">
                  <c:v>6</c:v>
                </c:pt>
                <c:pt idx="747">
                  <c:v>10</c:v>
                </c:pt>
                <c:pt idx="748">
                  <c:v>10</c:v>
                </c:pt>
                <c:pt idx="749">
                  <c:v>4</c:v>
                </c:pt>
                <c:pt idx="750">
                  <c:v>7</c:v>
                </c:pt>
                <c:pt idx="751">
                  <c:v>10</c:v>
                </c:pt>
                <c:pt idx="752">
                  <c:v>12</c:v>
                </c:pt>
                <c:pt idx="753">
                  <c:v>5</c:v>
                </c:pt>
                <c:pt idx="754">
                  <c:v>6</c:v>
                </c:pt>
                <c:pt idx="755">
                  <c:v>8</c:v>
                </c:pt>
                <c:pt idx="756">
                  <c:v>11</c:v>
                </c:pt>
                <c:pt idx="757">
                  <c:v>8</c:v>
                </c:pt>
                <c:pt idx="758">
                  <c:v>12</c:v>
                </c:pt>
                <c:pt idx="759">
                  <c:v>15</c:v>
                </c:pt>
                <c:pt idx="760">
                  <c:v>12</c:v>
                </c:pt>
                <c:pt idx="761">
                  <c:v>7</c:v>
                </c:pt>
                <c:pt idx="762">
                  <c:v>7</c:v>
                </c:pt>
                <c:pt idx="763">
                  <c:v>7</c:v>
                </c:pt>
                <c:pt idx="764">
                  <c:v>17</c:v>
                </c:pt>
                <c:pt idx="765">
                  <c:v>14</c:v>
                </c:pt>
                <c:pt idx="766">
                  <c:v>7</c:v>
                </c:pt>
                <c:pt idx="767">
                  <c:v>6</c:v>
                </c:pt>
                <c:pt idx="768">
                  <c:v>8</c:v>
                </c:pt>
                <c:pt idx="769">
                  <c:v>11</c:v>
                </c:pt>
                <c:pt idx="770">
                  <c:v>9</c:v>
                </c:pt>
                <c:pt idx="771">
                  <c:v>12</c:v>
                </c:pt>
                <c:pt idx="772">
                  <c:v>9</c:v>
                </c:pt>
                <c:pt idx="773">
                  <c:v>5</c:v>
                </c:pt>
                <c:pt idx="774">
                  <c:v>7</c:v>
                </c:pt>
                <c:pt idx="775">
                  <c:v>2</c:v>
                </c:pt>
                <c:pt idx="776">
                  <c:v>7</c:v>
                </c:pt>
                <c:pt idx="777">
                  <c:v>5</c:v>
                </c:pt>
                <c:pt idx="778">
                  <c:v>6</c:v>
                </c:pt>
                <c:pt idx="779">
                  <c:v>7</c:v>
                </c:pt>
                <c:pt idx="780">
                  <c:v>6</c:v>
                </c:pt>
                <c:pt idx="781">
                  <c:v>2</c:v>
                </c:pt>
                <c:pt idx="782">
                  <c:v>8</c:v>
                </c:pt>
                <c:pt idx="783">
                  <c:v>8</c:v>
                </c:pt>
                <c:pt idx="784">
                  <c:v>6</c:v>
                </c:pt>
                <c:pt idx="785">
                  <c:v>9</c:v>
                </c:pt>
                <c:pt idx="786">
                  <c:v>7</c:v>
                </c:pt>
                <c:pt idx="787">
                  <c:v>17</c:v>
                </c:pt>
                <c:pt idx="788">
                  <c:v>13</c:v>
                </c:pt>
                <c:pt idx="789">
                  <c:v>8</c:v>
                </c:pt>
                <c:pt idx="790">
                  <c:v>14</c:v>
                </c:pt>
                <c:pt idx="791">
                  <c:v>12</c:v>
                </c:pt>
                <c:pt idx="792">
                  <c:v>15</c:v>
                </c:pt>
                <c:pt idx="793">
                  <c:v>5</c:v>
                </c:pt>
                <c:pt idx="794">
                  <c:v>13</c:v>
                </c:pt>
                <c:pt idx="795">
                  <c:v>10</c:v>
                </c:pt>
                <c:pt idx="796">
                  <c:v>5</c:v>
                </c:pt>
                <c:pt idx="797">
                  <c:v>8</c:v>
                </c:pt>
                <c:pt idx="798">
                  <c:v>3</c:v>
                </c:pt>
                <c:pt idx="799">
                  <c:v>13</c:v>
                </c:pt>
                <c:pt idx="800">
                  <c:v>5</c:v>
                </c:pt>
                <c:pt idx="801">
                  <c:v>8</c:v>
                </c:pt>
                <c:pt idx="802">
                  <c:v>4</c:v>
                </c:pt>
                <c:pt idx="803">
                  <c:v>3</c:v>
                </c:pt>
                <c:pt idx="804">
                  <c:v>7</c:v>
                </c:pt>
                <c:pt idx="805">
                  <c:v>10</c:v>
                </c:pt>
                <c:pt idx="806">
                  <c:v>6</c:v>
                </c:pt>
                <c:pt idx="807">
                  <c:v>10</c:v>
                </c:pt>
                <c:pt idx="808">
                  <c:v>10</c:v>
                </c:pt>
                <c:pt idx="809">
                  <c:v>10</c:v>
                </c:pt>
                <c:pt idx="810">
                  <c:v>8</c:v>
                </c:pt>
                <c:pt idx="811">
                  <c:v>11</c:v>
                </c:pt>
                <c:pt idx="812">
                  <c:v>9</c:v>
                </c:pt>
                <c:pt idx="813">
                  <c:v>6</c:v>
                </c:pt>
                <c:pt idx="814">
                  <c:v>8</c:v>
                </c:pt>
                <c:pt idx="815">
                  <c:v>4</c:v>
                </c:pt>
                <c:pt idx="816">
                  <c:v>7</c:v>
                </c:pt>
                <c:pt idx="817">
                  <c:v>8</c:v>
                </c:pt>
                <c:pt idx="818">
                  <c:v>4</c:v>
                </c:pt>
                <c:pt idx="819">
                  <c:v>10</c:v>
                </c:pt>
                <c:pt idx="820">
                  <c:v>9</c:v>
                </c:pt>
                <c:pt idx="821">
                  <c:v>7</c:v>
                </c:pt>
                <c:pt idx="822">
                  <c:v>8</c:v>
                </c:pt>
                <c:pt idx="823">
                  <c:v>9</c:v>
                </c:pt>
                <c:pt idx="824">
                  <c:v>8</c:v>
                </c:pt>
                <c:pt idx="825">
                  <c:v>11</c:v>
                </c:pt>
                <c:pt idx="826">
                  <c:v>8</c:v>
                </c:pt>
                <c:pt idx="827">
                  <c:v>7</c:v>
                </c:pt>
                <c:pt idx="828">
                  <c:v>6</c:v>
                </c:pt>
                <c:pt idx="829">
                  <c:v>7</c:v>
                </c:pt>
                <c:pt idx="830">
                  <c:v>10</c:v>
                </c:pt>
                <c:pt idx="831">
                  <c:v>5</c:v>
                </c:pt>
                <c:pt idx="832">
                  <c:v>4</c:v>
                </c:pt>
                <c:pt idx="833">
                  <c:v>16</c:v>
                </c:pt>
                <c:pt idx="834">
                  <c:v>15</c:v>
                </c:pt>
                <c:pt idx="835">
                  <c:v>14</c:v>
                </c:pt>
                <c:pt idx="836">
                  <c:v>7</c:v>
                </c:pt>
                <c:pt idx="837">
                  <c:v>15</c:v>
                </c:pt>
                <c:pt idx="838">
                  <c:v>12</c:v>
                </c:pt>
                <c:pt idx="839">
                  <c:v>10</c:v>
                </c:pt>
                <c:pt idx="840">
                  <c:v>11</c:v>
                </c:pt>
                <c:pt idx="841">
                  <c:v>10</c:v>
                </c:pt>
                <c:pt idx="842">
                  <c:v>7</c:v>
                </c:pt>
                <c:pt idx="843">
                  <c:v>5</c:v>
                </c:pt>
                <c:pt idx="844">
                  <c:v>8</c:v>
                </c:pt>
                <c:pt idx="845">
                  <c:v>4</c:v>
                </c:pt>
                <c:pt idx="846">
                  <c:v>12</c:v>
                </c:pt>
                <c:pt idx="847">
                  <c:v>4</c:v>
                </c:pt>
                <c:pt idx="848">
                  <c:v>7</c:v>
                </c:pt>
                <c:pt idx="849">
                  <c:v>7</c:v>
                </c:pt>
                <c:pt idx="850">
                  <c:v>9</c:v>
                </c:pt>
                <c:pt idx="851">
                  <c:v>4</c:v>
                </c:pt>
                <c:pt idx="852">
                  <c:v>10</c:v>
                </c:pt>
                <c:pt idx="853">
                  <c:v>9</c:v>
                </c:pt>
                <c:pt idx="854">
                  <c:v>9</c:v>
                </c:pt>
                <c:pt idx="855">
                  <c:v>6</c:v>
                </c:pt>
                <c:pt idx="856">
                  <c:v>9</c:v>
                </c:pt>
                <c:pt idx="857">
                  <c:v>7</c:v>
                </c:pt>
                <c:pt idx="858">
                  <c:v>7</c:v>
                </c:pt>
                <c:pt idx="859">
                  <c:v>11</c:v>
                </c:pt>
                <c:pt idx="860">
                  <c:v>6</c:v>
                </c:pt>
                <c:pt idx="861">
                  <c:v>6</c:v>
                </c:pt>
                <c:pt idx="862">
                  <c:v>14</c:v>
                </c:pt>
                <c:pt idx="863">
                  <c:v>8</c:v>
                </c:pt>
                <c:pt idx="864">
                  <c:v>7</c:v>
                </c:pt>
                <c:pt idx="865">
                  <c:v>8</c:v>
                </c:pt>
                <c:pt idx="866">
                  <c:v>7</c:v>
                </c:pt>
                <c:pt idx="867">
                  <c:v>18</c:v>
                </c:pt>
                <c:pt idx="868">
                  <c:v>9</c:v>
                </c:pt>
                <c:pt idx="869">
                  <c:v>9</c:v>
                </c:pt>
                <c:pt idx="870">
                  <c:v>6</c:v>
                </c:pt>
                <c:pt idx="871">
                  <c:v>9</c:v>
                </c:pt>
                <c:pt idx="872">
                  <c:v>4</c:v>
                </c:pt>
                <c:pt idx="873">
                  <c:v>6</c:v>
                </c:pt>
                <c:pt idx="874">
                  <c:v>7</c:v>
                </c:pt>
                <c:pt idx="875">
                  <c:v>8</c:v>
                </c:pt>
                <c:pt idx="876">
                  <c:v>11</c:v>
                </c:pt>
                <c:pt idx="877">
                  <c:v>5</c:v>
                </c:pt>
                <c:pt idx="878">
                  <c:v>7</c:v>
                </c:pt>
                <c:pt idx="879">
                  <c:v>11</c:v>
                </c:pt>
                <c:pt idx="880">
                  <c:v>15</c:v>
                </c:pt>
                <c:pt idx="881">
                  <c:v>12</c:v>
                </c:pt>
                <c:pt idx="882">
                  <c:v>17</c:v>
                </c:pt>
                <c:pt idx="883">
                  <c:v>12</c:v>
                </c:pt>
                <c:pt idx="884">
                  <c:v>6</c:v>
                </c:pt>
                <c:pt idx="885">
                  <c:v>4</c:v>
                </c:pt>
                <c:pt idx="886">
                  <c:v>8</c:v>
                </c:pt>
                <c:pt idx="887">
                  <c:v>13</c:v>
                </c:pt>
                <c:pt idx="888">
                  <c:v>6</c:v>
                </c:pt>
                <c:pt idx="889">
                  <c:v>5</c:v>
                </c:pt>
                <c:pt idx="890">
                  <c:v>5</c:v>
                </c:pt>
                <c:pt idx="891">
                  <c:v>9</c:v>
                </c:pt>
                <c:pt idx="892">
                  <c:v>10</c:v>
                </c:pt>
                <c:pt idx="893">
                  <c:v>9</c:v>
                </c:pt>
                <c:pt idx="894">
                  <c:v>5</c:v>
                </c:pt>
                <c:pt idx="895">
                  <c:v>6</c:v>
                </c:pt>
                <c:pt idx="896">
                  <c:v>5</c:v>
                </c:pt>
                <c:pt idx="897">
                  <c:v>3</c:v>
                </c:pt>
                <c:pt idx="898">
                  <c:v>8</c:v>
                </c:pt>
                <c:pt idx="899">
                  <c:v>6</c:v>
                </c:pt>
                <c:pt idx="900">
                  <c:v>9</c:v>
                </c:pt>
                <c:pt idx="901">
                  <c:v>6</c:v>
                </c:pt>
                <c:pt idx="902">
                  <c:v>4</c:v>
                </c:pt>
                <c:pt idx="903">
                  <c:v>10</c:v>
                </c:pt>
                <c:pt idx="904">
                  <c:v>6</c:v>
                </c:pt>
                <c:pt idx="905">
                  <c:v>9</c:v>
                </c:pt>
                <c:pt idx="906">
                  <c:v>6</c:v>
                </c:pt>
                <c:pt idx="907">
                  <c:v>11</c:v>
                </c:pt>
                <c:pt idx="908">
                  <c:v>13</c:v>
                </c:pt>
                <c:pt idx="909">
                  <c:v>14</c:v>
                </c:pt>
                <c:pt idx="910">
                  <c:v>7</c:v>
                </c:pt>
                <c:pt idx="911">
                  <c:v>5</c:v>
                </c:pt>
                <c:pt idx="912">
                  <c:v>7</c:v>
                </c:pt>
                <c:pt idx="913">
                  <c:v>7</c:v>
                </c:pt>
                <c:pt idx="914">
                  <c:v>7</c:v>
                </c:pt>
                <c:pt idx="915">
                  <c:v>7</c:v>
                </c:pt>
                <c:pt idx="916">
                  <c:v>8</c:v>
                </c:pt>
                <c:pt idx="917">
                  <c:v>7</c:v>
                </c:pt>
                <c:pt idx="918">
                  <c:v>11</c:v>
                </c:pt>
                <c:pt idx="919">
                  <c:v>13</c:v>
                </c:pt>
                <c:pt idx="920">
                  <c:v>12</c:v>
                </c:pt>
                <c:pt idx="921">
                  <c:v>11</c:v>
                </c:pt>
                <c:pt idx="922">
                  <c:v>10</c:v>
                </c:pt>
                <c:pt idx="923">
                  <c:v>12</c:v>
                </c:pt>
                <c:pt idx="924">
                  <c:v>10</c:v>
                </c:pt>
                <c:pt idx="925">
                  <c:v>6</c:v>
                </c:pt>
                <c:pt idx="926">
                  <c:v>11</c:v>
                </c:pt>
                <c:pt idx="927">
                  <c:v>9</c:v>
                </c:pt>
                <c:pt idx="928">
                  <c:v>8</c:v>
                </c:pt>
                <c:pt idx="929">
                  <c:v>8</c:v>
                </c:pt>
                <c:pt idx="930">
                  <c:v>7</c:v>
                </c:pt>
                <c:pt idx="931">
                  <c:v>10</c:v>
                </c:pt>
                <c:pt idx="932">
                  <c:v>8</c:v>
                </c:pt>
                <c:pt idx="933">
                  <c:v>6</c:v>
                </c:pt>
                <c:pt idx="934">
                  <c:v>6</c:v>
                </c:pt>
                <c:pt idx="935">
                  <c:v>17</c:v>
                </c:pt>
                <c:pt idx="936">
                  <c:v>10</c:v>
                </c:pt>
                <c:pt idx="937">
                  <c:v>11</c:v>
                </c:pt>
                <c:pt idx="938">
                  <c:v>6</c:v>
                </c:pt>
                <c:pt idx="939">
                  <c:v>10</c:v>
                </c:pt>
                <c:pt idx="940">
                  <c:v>8</c:v>
                </c:pt>
                <c:pt idx="941">
                  <c:v>9</c:v>
                </c:pt>
                <c:pt idx="942">
                  <c:v>12</c:v>
                </c:pt>
                <c:pt idx="943">
                  <c:v>10</c:v>
                </c:pt>
                <c:pt idx="944">
                  <c:v>6</c:v>
                </c:pt>
                <c:pt idx="945">
                  <c:v>5</c:v>
                </c:pt>
                <c:pt idx="946">
                  <c:v>6</c:v>
                </c:pt>
                <c:pt idx="947">
                  <c:v>4</c:v>
                </c:pt>
                <c:pt idx="948">
                  <c:v>9</c:v>
                </c:pt>
                <c:pt idx="949">
                  <c:v>11</c:v>
                </c:pt>
                <c:pt idx="950">
                  <c:v>6</c:v>
                </c:pt>
                <c:pt idx="951">
                  <c:v>6</c:v>
                </c:pt>
                <c:pt idx="952">
                  <c:v>6</c:v>
                </c:pt>
                <c:pt idx="953">
                  <c:v>6</c:v>
                </c:pt>
                <c:pt idx="954">
                  <c:v>2</c:v>
                </c:pt>
                <c:pt idx="955">
                  <c:v>6</c:v>
                </c:pt>
                <c:pt idx="956">
                  <c:v>12</c:v>
                </c:pt>
                <c:pt idx="957">
                  <c:v>9</c:v>
                </c:pt>
                <c:pt idx="958">
                  <c:v>8</c:v>
                </c:pt>
                <c:pt idx="959">
                  <c:v>11</c:v>
                </c:pt>
                <c:pt idx="960">
                  <c:v>9</c:v>
                </c:pt>
                <c:pt idx="961">
                  <c:v>10</c:v>
                </c:pt>
                <c:pt idx="962">
                  <c:v>2</c:v>
                </c:pt>
                <c:pt idx="963">
                  <c:v>7</c:v>
                </c:pt>
                <c:pt idx="964">
                  <c:v>5</c:v>
                </c:pt>
                <c:pt idx="965">
                  <c:v>9</c:v>
                </c:pt>
                <c:pt idx="966">
                  <c:v>11</c:v>
                </c:pt>
                <c:pt idx="967">
                  <c:v>8</c:v>
                </c:pt>
                <c:pt idx="968">
                  <c:v>3</c:v>
                </c:pt>
                <c:pt idx="969">
                  <c:v>5</c:v>
                </c:pt>
                <c:pt idx="970">
                  <c:v>8</c:v>
                </c:pt>
                <c:pt idx="971">
                  <c:v>10</c:v>
                </c:pt>
                <c:pt idx="972">
                  <c:v>6</c:v>
                </c:pt>
                <c:pt idx="973">
                  <c:v>8</c:v>
                </c:pt>
                <c:pt idx="974">
                  <c:v>11</c:v>
                </c:pt>
                <c:pt idx="975">
                  <c:v>9</c:v>
                </c:pt>
                <c:pt idx="976">
                  <c:v>10</c:v>
                </c:pt>
                <c:pt idx="977">
                  <c:v>8</c:v>
                </c:pt>
                <c:pt idx="978">
                  <c:v>5</c:v>
                </c:pt>
                <c:pt idx="979">
                  <c:v>15</c:v>
                </c:pt>
                <c:pt idx="980">
                  <c:v>12</c:v>
                </c:pt>
                <c:pt idx="981">
                  <c:v>6</c:v>
                </c:pt>
                <c:pt idx="982">
                  <c:v>6</c:v>
                </c:pt>
                <c:pt idx="983">
                  <c:v>7</c:v>
                </c:pt>
                <c:pt idx="984">
                  <c:v>5</c:v>
                </c:pt>
                <c:pt idx="985">
                  <c:v>8</c:v>
                </c:pt>
                <c:pt idx="986">
                  <c:v>8</c:v>
                </c:pt>
                <c:pt idx="987">
                  <c:v>5</c:v>
                </c:pt>
                <c:pt idx="988">
                  <c:v>9</c:v>
                </c:pt>
                <c:pt idx="989">
                  <c:v>11</c:v>
                </c:pt>
                <c:pt idx="990">
                  <c:v>8</c:v>
                </c:pt>
                <c:pt idx="991">
                  <c:v>8</c:v>
                </c:pt>
                <c:pt idx="992">
                  <c:v>12</c:v>
                </c:pt>
                <c:pt idx="993">
                  <c:v>7</c:v>
                </c:pt>
                <c:pt idx="994">
                  <c:v>11</c:v>
                </c:pt>
                <c:pt idx="995">
                  <c:v>11</c:v>
                </c:pt>
                <c:pt idx="996">
                  <c:v>6</c:v>
                </c:pt>
                <c:pt idx="997">
                  <c:v>8</c:v>
                </c:pt>
                <c:pt idx="998">
                  <c:v>9</c:v>
                </c:pt>
                <c:pt idx="999">
                  <c:v>6</c:v>
                </c:pt>
                <c:pt idx="1000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High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Sheet1!$A$3:$A$1003</c:f>
              <c:strCach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strCache>
            </c:strRef>
          </c:cat>
          <c:val>
            <c:numRef>
              <c:f>Sheet1!$D$3:$D$1003</c:f>
              <c:numCache>
                <c:formatCode>General</c:formatCode>
                <c:ptCount val="1001"/>
                <c:pt idx="0" formatCode="0.00">
                  <c:v>0</c:v>
                </c:pt>
                <c:pt idx="1">
                  <c:v>10</c:v>
                </c:pt>
                <c:pt idx="2">
                  <c:v>7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7</c:v>
                </c:pt>
                <c:pt idx="9">
                  <c:v>5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4</c:v>
                </c:pt>
                <c:pt idx="26">
                  <c:v>2</c:v>
                </c:pt>
                <c:pt idx="27">
                  <c:v>4</c:v>
                </c:pt>
                <c:pt idx="28">
                  <c:v>5</c:v>
                </c:pt>
                <c:pt idx="29">
                  <c:v>2</c:v>
                </c:pt>
                <c:pt idx="30">
                  <c:v>9</c:v>
                </c:pt>
                <c:pt idx="31">
                  <c:v>4</c:v>
                </c:pt>
                <c:pt idx="32">
                  <c:v>2</c:v>
                </c:pt>
                <c:pt idx="33">
                  <c:v>4</c:v>
                </c:pt>
                <c:pt idx="34">
                  <c:v>4</c:v>
                </c:pt>
                <c:pt idx="35">
                  <c:v>3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6</c:v>
                </c:pt>
                <c:pt idx="40">
                  <c:v>7</c:v>
                </c:pt>
                <c:pt idx="41">
                  <c:v>1</c:v>
                </c:pt>
                <c:pt idx="42">
                  <c:v>4</c:v>
                </c:pt>
                <c:pt idx="43">
                  <c:v>1</c:v>
                </c:pt>
                <c:pt idx="44">
                  <c:v>5</c:v>
                </c:pt>
                <c:pt idx="45">
                  <c:v>2</c:v>
                </c:pt>
                <c:pt idx="46">
                  <c:v>6</c:v>
                </c:pt>
                <c:pt idx="47">
                  <c:v>2</c:v>
                </c:pt>
                <c:pt idx="48">
                  <c:v>4</c:v>
                </c:pt>
                <c:pt idx="49">
                  <c:v>2</c:v>
                </c:pt>
                <c:pt idx="50">
                  <c:v>3</c:v>
                </c:pt>
                <c:pt idx="51">
                  <c:v>1</c:v>
                </c:pt>
                <c:pt idx="52">
                  <c:v>3</c:v>
                </c:pt>
                <c:pt idx="53">
                  <c:v>3</c:v>
                </c:pt>
                <c:pt idx="54">
                  <c:v>4</c:v>
                </c:pt>
                <c:pt idx="55">
                  <c:v>6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4</c:v>
                </c:pt>
                <c:pt idx="60">
                  <c:v>7</c:v>
                </c:pt>
                <c:pt idx="61">
                  <c:v>5</c:v>
                </c:pt>
                <c:pt idx="62">
                  <c:v>2</c:v>
                </c:pt>
                <c:pt idx="63">
                  <c:v>2</c:v>
                </c:pt>
                <c:pt idx="64">
                  <c:v>1</c:v>
                </c:pt>
                <c:pt idx="65">
                  <c:v>1</c:v>
                </c:pt>
                <c:pt idx="66">
                  <c:v>3</c:v>
                </c:pt>
                <c:pt idx="67">
                  <c:v>2</c:v>
                </c:pt>
                <c:pt idx="68">
                  <c:v>5</c:v>
                </c:pt>
                <c:pt idx="69">
                  <c:v>1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5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4</c:v>
                </c:pt>
                <c:pt idx="78">
                  <c:v>2</c:v>
                </c:pt>
                <c:pt idx="79">
                  <c:v>4</c:v>
                </c:pt>
                <c:pt idx="80">
                  <c:v>3</c:v>
                </c:pt>
                <c:pt idx="81">
                  <c:v>2</c:v>
                </c:pt>
                <c:pt idx="82">
                  <c:v>1</c:v>
                </c:pt>
                <c:pt idx="83">
                  <c:v>3</c:v>
                </c:pt>
                <c:pt idx="84">
                  <c:v>1</c:v>
                </c:pt>
                <c:pt idx="85">
                  <c:v>2</c:v>
                </c:pt>
                <c:pt idx="86">
                  <c:v>2</c:v>
                </c:pt>
                <c:pt idx="87">
                  <c:v>3</c:v>
                </c:pt>
                <c:pt idx="88">
                  <c:v>4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5</c:v>
                </c:pt>
                <c:pt idx="99">
                  <c:v>3</c:v>
                </c:pt>
                <c:pt idx="100">
                  <c:v>2</c:v>
                </c:pt>
                <c:pt idx="101">
                  <c:v>2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1</c:v>
                </c:pt>
                <c:pt idx="106">
                  <c:v>3</c:v>
                </c:pt>
                <c:pt idx="107">
                  <c:v>3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3</c:v>
                </c:pt>
                <c:pt idx="112">
                  <c:v>3</c:v>
                </c:pt>
                <c:pt idx="113">
                  <c:v>5</c:v>
                </c:pt>
                <c:pt idx="114">
                  <c:v>1</c:v>
                </c:pt>
                <c:pt idx="115">
                  <c:v>1</c:v>
                </c:pt>
                <c:pt idx="116">
                  <c:v>4</c:v>
                </c:pt>
                <c:pt idx="117">
                  <c:v>2</c:v>
                </c:pt>
                <c:pt idx="118">
                  <c:v>1</c:v>
                </c:pt>
                <c:pt idx="119">
                  <c:v>3</c:v>
                </c:pt>
                <c:pt idx="120">
                  <c:v>2</c:v>
                </c:pt>
                <c:pt idx="121">
                  <c:v>1</c:v>
                </c:pt>
                <c:pt idx="122">
                  <c:v>3</c:v>
                </c:pt>
                <c:pt idx="123">
                  <c:v>2</c:v>
                </c:pt>
                <c:pt idx="124">
                  <c:v>5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3</c:v>
                </c:pt>
                <c:pt idx="129">
                  <c:v>4</c:v>
                </c:pt>
                <c:pt idx="130">
                  <c:v>1</c:v>
                </c:pt>
                <c:pt idx="131">
                  <c:v>7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1</c:v>
                </c:pt>
                <c:pt idx="136">
                  <c:v>1</c:v>
                </c:pt>
                <c:pt idx="137">
                  <c:v>3</c:v>
                </c:pt>
                <c:pt idx="138">
                  <c:v>1</c:v>
                </c:pt>
                <c:pt idx="139">
                  <c:v>1</c:v>
                </c:pt>
                <c:pt idx="140">
                  <c:v>5</c:v>
                </c:pt>
                <c:pt idx="141">
                  <c:v>6</c:v>
                </c:pt>
                <c:pt idx="142">
                  <c:v>4</c:v>
                </c:pt>
                <c:pt idx="143">
                  <c:v>1</c:v>
                </c:pt>
                <c:pt idx="144">
                  <c:v>3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3</c:v>
                </c:pt>
                <c:pt idx="150">
                  <c:v>5</c:v>
                </c:pt>
                <c:pt idx="151">
                  <c:v>2</c:v>
                </c:pt>
                <c:pt idx="152">
                  <c:v>3</c:v>
                </c:pt>
                <c:pt idx="153">
                  <c:v>3</c:v>
                </c:pt>
                <c:pt idx="154">
                  <c:v>2</c:v>
                </c:pt>
                <c:pt idx="155">
                  <c:v>8</c:v>
                </c:pt>
                <c:pt idx="156">
                  <c:v>5</c:v>
                </c:pt>
                <c:pt idx="157">
                  <c:v>2</c:v>
                </c:pt>
                <c:pt idx="158">
                  <c:v>1</c:v>
                </c:pt>
                <c:pt idx="159">
                  <c:v>5</c:v>
                </c:pt>
                <c:pt idx="160">
                  <c:v>1</c:v>
                </c:pt>
                <c:pt idx="161">
                  <c:v>2</c:v>
                </c:pt>
                <c:pt idx="162">
                  <c:v>7</c:v>
                </c:pt>
                <c:pt idx="163">
                  <c:v>7</c:v>
                </c:pt>
                <c:pt idx="164">
                  <c:v>4</c:v>
                </c:pt>
                <c:pt idx="165">
                  <c:v>3</c:v>
                </c:pt>
                <c:pt idx="166">
                  <c:v>4</c:v>
                </c:pt>
                <c:pt idx="167">
                  <c:v>3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1</c:v>
                </c:pt>
                <c:pt idx="172">
                  <c:v>4</c:v>
                </c:pt>
                <c:pt idx="173">
                  <c:v>3</c:v>
                </c:pt>
                <c:pt idx="174">
                  <c:v>1</c:v>
                </c:pt>
                <c:pt idx="175">
                  <c:v>3</c:v>
                </c:pt>
                <c:pt idx="176">
                  <c:v>3</c:v>
                </c:pt>
                <c:pt idx="177">
                  <c:v>2</c:v>
                </c:pt>
                <c:pt idx="178">
                  <c:v>1</c:v>
                </c:pt>
                <c:pt idx="179">
                  <c:v>4</c:v>
                </c:pt>
                <c:pt idx="180">
                  <c:v>6</c:v>
                </c:pt>
                <c:pt idx="181">
                  <c:v>4</c:v>
                </c:pt>
                <c:pt idx="182">
                  <c:v>2</c:v>
                </c:pt>
                <c:pt idx="183">
                  <c:v>2</c:v>
                </c:pt>
                <c:pt idx="184">
                  <c:v>3</c:v>
                </c:pt>
                <c:pt idx="185">
                  <c:v>1</c:v>
                </c:pt>
                <c:pt idx="186">
                  <c:v>6</c:v>
                </c:pt>
                <c:pt idx="187">
                  <c:v>2</c:v>
                </c:pt>
                <c:pt idx="188">
                  <c:v>4</c:v>
                </c:pt>
                <c:pt idx="189">
                  <c:v>2</c:v>
                </c:pt>
                <c:pt idx="190">
                  <c:v>4</c:v>
                </c:pt>
                <c:pt idx="191">
                  <c:v>2</c:v>
                </c:pt>
                <c:pt idx="192">
                  <c:v>6</c:v>
                </c:pt>
                <c:pt idx="193">
                  <c:v>3</c:v>
                </c:pt>
                <c:pt idx="194">
                  <c:v>5</c:v>
                </c:pt>
                <c:pt idx="195">
                  <c:v>2</c:v>
                </c:pt>
                <c:pt idx="196">
                  <c:v>4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3</c:v>
                </c:pt>
                <c:pt idx="201">
                  <c:v>3</c:v>
                </c:pt>
                <c:pt idx="202">
                  <c:v>1</c:v>
                </c:pt>
                <c:pt idx="203">
                  <c:v>2</c:v>
                </c:pt>
                <c:pt idx="204">
                  <c:v>3</c:v>
                </c:pt>
                <c:pt idx="205">
                  <c:v>5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3</c:v>
                </c:pt>
                <c:pt idx="210">
                  <c:v>4</c:v>
                </c:pt>
                <c:pt idx="211">
                  <c:v>7</c:v>
                </c:pt>
                <c:pt idx="212">
                  <c:v>5</c:v>
                </c:pt>
                <c:pt idx="213">
                  <c:v>3</c:v>
                </c:pt>
                <c:pt idx="214">
                  <c:v>4</c:v>
                </c:pt>
                <c:pt idx="215">
                  <c:v>3</c:v>
                </c:pt>
                <c:pt idx="216">
                  <c:v>1</c:v>
                </c:pt>
                <c:pt idx="217">
                  <c:v>4</c:v>
                </c:pt>
                <c:pt idx="218">
                  <c:v>3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5</c:v>
                </c:pt>
                <c:pt idx="226">
                  <c:v>2</c:v>
                </c:pt>
                <c:pt idx="227">
                  <c:v>4</c:v>
                </c:pt>
                <c:pt idx="228">
                  <c:v>3</c:v>
                </c:pt>
                <c:pt idx="229">
                  <c:v>4</c:v>
                </c:pt>
                <c:pt idx="230">
                  <c:v>3</c:v>
                </c:pt>
                <c:pt idx="231">
                  <c:v>2</c:v>
                </c:pt>
                <c:pt idx="232">
                  <c:v>2</c:v>
                </c:pt>
                <c:pt idx="233">
                  <c:v>6</c:v>
                </c:pt>
                <c:pt idx="234">
                  <c:v>1</c:v>
                </c:pt>
                <c:pt idx="235">
                  <c:v>2</c:v>
                </c:pt>
                <c:pt idx="236">
                  <c:v>4</c:v>
                </c:pt>
                <c:pt idx="237">
                  <c:v>1</c:v>
                </c:pt>
                <c:pt idx="238">
                  <c:v>4</c:v>
                </c:pt>
                <c:pt idx="239">
                  <c:v>6</c:v>
                </c:pt>
                <c:pt idx="240">
                  <c:v>5</c:v>
                </c:pt>
                <c:pt idx="241">
                  <c:v>2</c:v>
                </c:pt>
                <c:pt idx="242">
                  <c:v>4</c:v>
                </c:pt>
                <c:pt idx="243">
                  <c:v>3</c:v>
                </c:pt>
                <c:pt idx="244">
                  <c:v>2</c:v>
                </c:pt>
                <c:pt idx="245">
                  <c:v>4</c:v>
                </c:pt>
                <c:pt idx="246">
                  <c:v>2</c:v>
                </c:pt>
                <c:pt idx="247">
                  <c:v>1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4</c:v>
                </c:pt>
                <c:pt idx="252">
                  <c:v>3</c:v>
                </c:pt>
                <c:pt idx="253">
                  <c:v>4</c:v>
                </c:pt>
                <c:pt idx="254">
                  <c:v>4</c:v>
                </c:pt>
                <c:pt idx="255">
                  <c:v>3</c:v>
                </c:pt>
                <c:pt idx="256">
                  <c:v>3</c:v>
                </c:pt>
                <c:pt idx="257">
                  <c:v>2</c:v>
                </c:pt>
                <c:pt idx="258">
                  <c:v>3</c:v>
                </c:pt>
                <c:pt idx="259">
                  <c:v>2</c:v>
                </c:pt>
                <c:pt idx="260">
                  <c:v>3</c:v>
                </c:pt>
                <c:pt idx="261">
                  <c:v>4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4</c:v>
                </c:pt>
                <c:pt idx="267">
                  <c:v>1</c:v>
                </c:pt>
                <c:pt idx="268">
                  <c:v>4</c:v>
                </c:pt>
                <c:pt idx="269">
                  <c:v>2</c:v>
                </c:pt>
                <c:pt idx="270">
                  <c:v>2</c:v>
                </c:pt>
                <c:pt idx="271">
                  <c:v>5</c:v>
                </c:pt>
                <c:pt idx="272">
                  <c:v>2</c:v>
                </c:pt>
                <c:pt idx="273">
                  <c:v>5</c:v>
                </c:pt>
                <c:pt idx="274">
                  <c:v>5</c:v>
                </c:pt>
                <c:pt idx="275">
                  <c:v>4</c:v>
                </c:pt>
                <c:pt idx="276">
                  <c:v>1</c:v>
                </c:pt>
                <c:pt idx="277">
                  <c:v>5</c:v>
                </c:pt>
                <c:pt idx="278">
                  <c:v>3</c:v>
                </c:pt>
                <c:pt idx="279">
                  <c:v>4</c:v>
                </c:pt>
                <c:pt idx="280">
                  <c:v>5</c:v>
                </c:pt>
                <c:pt idx="281">
                  <c:v>2</c:v>
                </c:pt>
                <c:pt idx="282">
                  <c:v>5</c:v>
                </c:pt>
                <c:pt idx="283">
                  <c:v>6</c:v>
                </c:pt>
                <c:pt idx="284">
                  <c:v>3</c:v>
                </c:pt>
                <c:pt idx="285">
                  <c:v>6</c:v>
                </c:pt>
                <c:pt idx="286">
                  <c:v>1</c:v>
                </c:pt>
                <c:pt idx="287">
                  <c:v>2</c:v>
                </c:pt>
                <c:pt idx="288">
                  <c:v>4</c:v>
                </c:pt>
                <c:pt idx="289">
                  <c:v>1</c:v>
                </c:pt>
                <c:pt idx="290">
                  <c:v>5</c:v>
                </c:pt>
                <c:pt idx="291">
                  <c:v>2</c:v>
                </c:pt>
                <c:pt idx="292">
                  <c:v>3</c:v>
                </c:pt>
                <c:pt idx="293">
                  <c:v>2</c:v>
                </c:pt>
                <c:pt idx="294">
                  <c:v>6</c:v>
                </c:pt>
                <c:pt idx="295">
                  <c:v>6</c:v>
                </c:pt>
                <c:pt idx="296">
                  <c:v>3</c:v>
                </c:pt>
                <c:pt idx="297">
                  <c:v>2</c:v>
                </c:pt>
                <c:pt idx="298">
                  <c:v>1</c:v>
                </c:pt>
                <c:pt idx="299">
                  <c:v>5</c:v>
                </c:pt>
                <c:pt idx="300">
                  <c:v>3</c:v>
                </c:pt>
                <c:pt idx="301">
                  <c:v>3</c:v>
                </c:pt>
                <c:pt idx="302">
                  <c:v>1</c:v>
                </c:pt>
                <c:pt idx="303">
                  <c:v>4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2</c:v>
                </c:pt>
                <c:pt idx="308">
                  <c:v>4</c:v>
                </c:pt>
                <c:pt idx="309">
                  <c:v>1</c:v>
                </c:pt>
                <c:pt idx="310">
                  <c:v>2</c:v>
                </c:pt>
                <c:pt idx="311">
                  <c:v>3</c:v>
                </c:pt>
                <c:pt idx="312">
                  <c:v>2</c:v>
                </c:pt>
                <c:pt idx="313">
                  <c:v>4</c:v>
                </c:pt>
                <c:pt idx="314">
                  <c:v>2</c:v>
                </c:pt>
                <c:pt idx="315">
                  <c:v>2</c:v>
                </c:pt>
                <c:pt idx="316">
                  <c:v>3</c:v>
                </c:pt>
                <c:pt idx="317">
                  <c:v>3</c:v>
                </c:pt>
                <c:pt idx="318">
                  <c:v>4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1</c:v>
                </c:pt>
                <c:pt idx="323">
                  <c:v>2</c:v>
                </c:pt>
                <c:pt idx="324">
                  <c:v>4</c:v>
                </c:pt>
                <c:pt idx="325">
                  <c:v>2</c:v>
                </c:pt>
                <c:pt idx="326">
                  <c:v>3</c:v>
                </c:pt>
                <c:pt idx="327">
                  <c:v>4</c:v>
                </c:pt>
                <c:pt idx="328">
                  <c:v>3</c:v>
                </c:pt>
                <c:pt idx="329">
                  <c:v>4</c:v>
                </c:pt>
                <c:pt idx="330">
                  <c:v>1</c:v>
                </c:pt>
                <c:pt idx="331">
                  <c:v>3</c:v>
                </c:pt>
                <c:pt idx="332">
                  <c:v>6</c:v>
                </c:pt>
                <c:pt idx="333">
                  <c:v>3</c:v>
                </c:pt>
                <c:pt idx="334">
                  <c:v>3</c:v>
                </c:pt>
                <c:pt idx="335">
                  <c:v>1</c:v>
                </c:pt>
                <c:pt idx="336">
                  <c:v>1</c:v>
                </c:pt>
                <c:pt idx="337">
                  <c:v>3</c:v>
                </c:pt>
                <c:pt idx="338">
                  <c:v>2</c:v>
                </c:pt>
                <c:pt idx="339">
                  <c:v>4</c:v>
                </c:pt>
                <c:pt idx="340">
                  <c:v>1</c:v>
                </c:pt>
                <c:pt idx="341">
                  <c:v>2</c:v>
                </c:pt>
                <c:pt idx="342">
                  <c:v>2</c:v>
                </c:pt>
                <c:pt idx="343">
                  <c:v>1</c:v>
                </c:pt>
                <c:pt idx="344">
                  <c:v>3</c:v>
                </c:pt>
                <c:pt idx="345">
                  <c:v>5</c:v>
                </c:pt>
                <c:pt idx="346">
                  <c:v>4</c:v>
                </c:pt>
                <c:pt idx="347">
                  <c:v>3</c:v>
                </c:pt>
                <c:pt idx="348">
                  <c:v>5</c:v>
                </c:pt>
                <c:pt idx="349">
                  <c:v>1</c:v>
                </c:pt>
                <c:pt idx="350">
                  <c:v>2</c:v>
                </c:pt>
                <c:pt idx="351">
                  <c:v>1</c:v>
                </c:pt>
                <c:pt idx="352">
                  <c:v>3</c:v>
                </c:pt>
                <c:pt idx="353">
                  <c:v>3</c:v>
                </c:pt>
                <c:pt idx="354">
                  <c:v>2</c:v>
                </c:pt>
                <c:pt idx="355">
                  <c:v>4</c:v>
                </c:pt>
                <c:pt idx="356">
                  <c:v>2</c:v>
                </c:pt>
                <c:pt idx="357">
                  <c:v>1</c:v>
                </c:pt>
                <c:pt idx="358">
                  <c:v>4</c:v>
                </c:pt>
                <c:pt idx="359">
                  <c:v>6</c:v>
                </c:pt>
                <c:pt idx="360">
                  <c:v>3</c:v>
                </c:pt>
                <c:pt idx="361">
                  <c:v>2</c:v>
                </c:pt>
                <c:pt idx="362">
                  <c:v>2</c:v>
                </c:pt>
                <c:pt idx="363">
                  <c:v>7</c:v>
                </c:pt>
                <c:pt idx="364">
                  <c:v>6</c:v>
                </c:pt>
                <c:pt idx="365">
                  <c:v>2</c:v>
                </c:pt>
                <c:pt idx="366">
                  <c:v>3</c:v>
                </c:pt>
                <c:pt idx="367">
                  <c:v>3</c:v>
                </c:pt>
                <c:pt idx="368">
                  <c:v>6</c:v>
                </c:pt>
                <c:pt idx="369">
                  <c:v>2</c:v>
                </c:pt>
                <c:pt idx="370">
                  <c:v>4</c:v>
                </c:pt>
                <c:pt idx="371">
                  <c:v>2</c:v>
                </c:pt>
                <c:pt idx="372">
                  <c:v>2</c:v>
                </c:pt>
                <c:pt idx="373">
                  <c:v>4</c:v>
                </c:pt>
                <c:pt idx="374">
                  <c:v>1</c:v>
                </c:pt>
                <c:pt idx="375">
                  <c:v>3</c:v>
                </c:pt>
                <c:pt idx="376">
                  <c:v>4</c:v>
                </c:pt>
                <c:pt idx="377">
                  <c:v>4</c:v>
                </c:pt>
                <c:pt idx="378">
                  <c:v>6</c:v>
                </c:pt>
                <c:pt idx="379">
                  <c:v>2</c:v>
                </c:pt>
                <c:pt idx="380">
                  <c:v>3</c:v>
                </c:pt>
                <c:pt idx="381">
                  <c:v>2</c:v>
                </c:pt>
                <c:pt idx="382">
                  <c:v>3</c:v>
                </c:pt>
                <c:pt idx="383">
                  <c:v>2</c:v>
                </c:pt>
                <c:pt idx="384">
                  <c:v>2</c:v>
                </c:pt>
                <c:pt idx="385">
                  <c:v>3</c:v>
                </c:pt>
                <c:pt idx="386">
                  <c:v>4</c:v>
                </c:pt>
                <c:pt idx="387">
                  <c:v>1</c:v>
                </c:pt>
                <c:pt idx="388">
                  <c:v>3</c:v>
                </c:pt>
                <c:pt idx="389">
                  <c:v>6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3</c:v>
                </c:pt>
                <c:pt idx="394">
                  <c:v>1</c:v>
                </c:pt>
                <c:pt idx="395">
                  <c:v>4</c:v>
                </c:pt>
                <c:pt idx="396">
                  <c:v>4</c:v>
                </c:pt>
                <c:pt idx="397">
                  <c:v>5</c:v>
                </c:pt>
                <c:pt idx="398">
                  <c:v>7</c:v>
                </c:pt>
                <c:pt idx="399">
                  <c:v>1</c:v>
                </c:pt>
                <c:pt idx="400">
                  <c:v>6</c:v>
                </c:pt>
                <c:pt idx="401">
                  <c:v>4</c:v>
                </c:pt>
                <c:pt idx="402">
                  <c:v>4</c:v>
                </c:pt>
                <c:pt idx="403">
                  <c:v>2</c:v>
                </c:pt>
                <c:pt idx="404">
                  <c:v>3</c:v>
                </c:pt>
                <c:pt idx="405">
                  <c:v>1</c:v>
                </c:pt>
                <c:pt idx="406">
                  <c:v>2</c:v>
                </c:pt>
                <c:pt idx="407">
                  <c:v>4</c:v>
                </c:pt>
                <c:pt idx="408">
                  <c:v>3</c:v>
                </c:pt>
                <c:pt idx="409">
                  <c:v>5</c:v>
                </c:pt>
                <c:pt idx="410">
                  <c:v>3</c:v>
                </c:pt>
                <c:pt idx="411">
                  <c:v>3</c:v>
                </c:pt>
                <c:pt idx="412">
                  <c:v>4</c:v>
                </c:pt>
                <c:pt idx="413">
                  <c:v>4</c:v>
                </c:pt>
                <c:pt idx="414">
                  <c:v>6</c:v>
                </c:pt>
                <c:pt idx="415">
                  <c:v>3</c:v>
                </c:pt>
                <c:pt idx="416">
                  <c:v>5</c:v>
                </c:pt>
                <c:pt idx="417">
                  <c:v>5</c:v>
                </c:pt>
                <c:pt idx="418">
                  <c:v>6</c:v>
                </c:pt>
                <c:pt idx="419">
                  <c:v>3</c:v>
                </c:pt>
                <c:pt idx="420">
                  <c:v>4</c:v>
                </c:pt>
                <c:pt idx="421">
                  <c:v>4</c:v>
                </c:pt>
                <c:pt idx="422">
                  <c:v>2</c:v>
                </c:pt>
                <c:pt idx="423">
                  <c:v>2</c:v>
                </c:pt>
                <c:pt idx="424">
                  <c:v>1</c:v>
                </c:pt>
                <c:pt idx="425">
                  <c:v>2</c:v>
                </c:pt>
                <c:pt idx="426">
                  <c:v>2</c:v>
                </c:pt>
                <c:pt idx="427">
                  <c:v>4</c:v>
                </c:pt>
                <c:pt idx="428">
                  <c:v>3</c:v>
                </c:pt>
                <c:pt idx="429">
                  <c:v>4</c:v>
                </c:pt>
                <c:pt idx="430">
                  <c:v>3</c:v>
                </c:pt>
                <c:pt idx="431">
                  <c:v>4</c:v>
                </c:pt>
                <c:pt idx="432">
                  <c:v>1</c:v>
                </c:pt>
                <c:pt idx="433">
                  <c:v>3</c:v>
                </c:pt>
                <c:pt idx="434">
                  <c:v>4</c:v>
                </c:pt>
                <c:pt idx="435">
                  <c:v>1</c:v>
                </c:pt>
                <c:pt idx="436">
                  <c:v>4</c:v>
                </c:pt>
                <c:pt idx="437">
                  <c:v>3</c:v>
                </c:pt>
                <c:pt idx="438">
                  <c:v>3</c:v>
                </c:pt>
                <c:pt idx="439">
                  <c:v>3</c:v>
                </c:pt>
                <c:pt idx="440">
                  <c:v>2</c:v>
                </c:pt>
                <c:pt idx="441">
                  <c:v>1</c:v>
                </c:pt>
                <c:pt idx="442">
                  <c:v>3</c:v>
                </c:pt>
                <c:pt idx="443">
                  <c:v>3</c:v>
                </c:pt>
                <c:pt idx="444">
                  <c:v>4</c:v>
                </c:pt>
                <c:pt idx="445">
                  <c:v>2</c:v>
                </c:pt>
                <c:pt idx="446">
                  <c:v>2</c:v>
                </c:pt>
                <c:pt idx="447">
                  <c:v>3</c:v>
                </c:pt>
                <c:pt idx="448">
                  <c:v>7</c:v>
                </c:pt>
                <c:pt idx="449">
                  <c:v>2</c:v>
                </c:pt>
                <c:pt idx="450">
                  <c:v>5</c:v>
                </c:pt>
                <c:pt idx="451">
                  <c:v>4</c:v>
                </c:pt>
                <c:pt idx="452">
                  <c:v>3</c:v>
                </c:pt>
                <c:pt idx="453">
                  <c:v>3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5</c:v>
                </c:pt>
                <c:pt idx="459">
                  <c:v>3</c:v>
                </c:pt>
                <c:pt idx="460">
                  <c:v>7</c:v>
                </c:pt>
                <c:pt idx="461">
                  <c:v>4</c:v>
                </c:pt>
                <c:pt idx="462">
                  <c:v>3</c:v>
                </c:pt>
                <c:pt idx="463">
                  <c:v>1</c:v>
                </c:pt>
                <c:pt idx="464">
                  <c:v>4</c:v>
                </c:pt>
                <c:pt idx="465">
                  <c:v>7</c:v>
                </c:pt>
                <c:pt idx="466">
                  <c:v>3</c:v>
                </c:pt>
                <c:pt idx="467">
                  <c:v>2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5</c:v>
                </c:pt>
                <c:pt idx="472">
                  <c:v>2</c:v>
                </c:pt>
                <c:pt idx="473">
                  <c:v>2</c:v>
                </c:pt>
                <c:pt idx="474">
                  <c:v>4</c:v>
                </c:pt>
                <c:pt idx="475">
                  <c:v>2</c:v>
                </c:pt>
                <c:pt idx="476">
                  <c:v>6</c:v>
                </c:pt>
                <c:pt idx="477">
                  <c:v>3</c:v>
                </c:pt>
                <c:pt idx="478">
                  <c:v>5</c:v>
                </c:pt>
                <c:pt idx="479">
                  <c:v>2</c:v>
                </c:pt>
                <c:pt idx="480">
                  <c:v>1</c:v>
                </c:pt>
                <c:pt idx="481">
                  <c:v>3</c:v>
                </c:pt>
                <c:pt idx="482">
                  <c:v>6</c:v>
                </c:pt>
                <c:pt idx="483">
                  <c:v>3</c:v>
                </c:pt>
                <c:pt idx="484">
                  <c:v>3</c:v>
                </c:pt>
                <c:pt idx="485">
                  <c:v>1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1</c:v>
                </c:pt>
                <c:pt idx="490">
                  <c:v>1</c:v>
                </c:pt>
                <c:pt idx="491">
                  <c:v>5</c:v>
                </c:pt>
                <c:pt idx="492">
                  <c:v>4</c:v>
                </c:pt>
                <c:pt idx="493">
                  <c:v>3</c:v>
                </c:pt>
                <c:pt idx="494">
                  <c:v>7</c:v>
                </c:pt>
                <c:pt idx="495">
                  <c:v>4</c:v>
                </c:pt>
                <c:pt idx="496">
                  <c:v>3</c:v>
                </c:pt>
                <c:pt idx="497">
                  <c:v>4</c:v>
                </c:pt>
                <c:pt idx="498">
                  <c:v>1</c:v>
                </c:pt>
                <c:pt idx="499">
                  <c:v>2</c:v>
                </c:pt>
                <c:pt idx="500">
                  <c:v>3</c:v>
                </c:pt>
                <c:pt idx="501">
                  <c:v>4</c:v>
                </c:pt>
                <c:pt idx="502">
                  <c:v>2</c:v>
                </c:pt>
                <c:pt idx="503">
                  <c:v>5</c:v>
                </c:pt>
                <c:pt idx="504">
                  <c:v>7</c:v>
                </c:pt>
                <c:pt idx="505">
                  <c:v>4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2</c:v>
                </c:pt>
                <c:pt idx="510">
                  <c:v>3</c:v>
                </c:pt>
                <c:pt idx="511">
                  <c:v>4</c:v>
                </c:pt>
                <c:pt idx="512">
                  <c:v>4</c:v>
                </c:pt>
                <c:pt idx="513">
                  <c:v>3</c:v>
                </c:pt>
                <c:pt idx="514">
                  <c:v>2</c:v>
                </c:pt>
                <c:pt idx="515">
                  <c:v>2</c:v>
                </c:pt>
                <c:pt idx="516">
                  <c:v>3</c:v>
                </c:pt>
                <c:pt idx="517">
                  <c:v>1</c:v>
                </c:pt>
                <c:pt idx="518">
                  <c:v>2</c:v>
                </c:pt>
                <c:pt idx="519">
                  <c:v>1</c:v>
                </c:pt>
                <c:pt idx="520">
                  <c:v>3</c:v>
                </c:pt>
                <c:pt idx="521">
                  <c:v>4</c:v>
                </c:pt>
                <c:pt idx="522">
                  <c:v>3</c:v>
                </c:pt>
                <c:pt idx="523">
                  <c:v>1</c:v>
                </c:pt>
                <c:pt idx="524">
                  <c:v>2</c:v>
                </c:pt>
                <c:pt idx="525">
                  <c:v>1</c:v>
                </c:pt>
                <c:pt idx="526">
                  <c:v>2</c:v>
                </c:pt>
                <c:pt idx="527">
                  <c:v>1</c:v>
                </c:pt>
                <c:pt idx="528">
                  <c:v>4</c:v>
                </c:pt>
                <c:pt idx="529">
                  <c:v>2</c:v>
                </c:pt>
                <c:pt idx="530">
                  <c:v>6</c:v>
                </c:pt>
                <c:pt idx="531">
                  <c:v>4</c:v>
                </c:pt>
                <c:pt idx="532">
                  <c:v>1</c:v>
                </c:pt>
                <c:pt idx="533">
                  <c:v>2</c:v>
                </c:pt>
                <c:pt idx="534">
                  <c:v>3</c:v>
                </c:pt>
                <c:pt idx="535">
                  <c:v>2</c:v>
                </c:pt>
                <c:pt idx="536">
                  <c:v>6</c:v>
                </c:pt>
                <c:pt idx="537">
                  <c:v>8</c:v>
                </c:pt>
                <c:pt idx="538">
                  <c:v>2</c:v>
                </c:pt>
                <c:pt idx="539">
                  <c:v>1</c:v>
                </c:pt>
                <c:pt idx="540">
                  <c:v>4</c:v>
                </c:pt>
                <c:pt idx="541">
                  <c:v>2</c:v>
                </c:pt>
                <c:pt idx="542">
                  <c:v>4</c:v>
                </c:pt>
                <c:pt idx="543">
                  <c:v>1</c:v>
                </c:pt>
                <c:pt idx="544">
                  <c:v>1</c:v>
                </c:pt>
                <c:pt idx="545">
                  <c:v>4</c:v>
                </c:pt>
                <c:pt idx="546">
                  <c:v>3</c:v>
                </c:pt>
                <c:pt idx="547">
                  <c:v>3</c:v>
                </c:pt>
                <c:pt idx="548">
                  <c:v>4</c:v>
                </c:pt>
                <c:pt idx="549">
                  <c:v>3</c:v>
                </c:pt>
                <c:pt idx="550">
                  <c:v>4</c:v>
                </c:pt>
                <c:pt idx="551">
                  <c:v>2</c:v>
                </c:pt>
                <c:pt idx="552">
                  <c:v>4</c:v>
                </c:pt>
                <c:pt idx="553">
                  <c:v>3</c:v>
                </c:pt>
                <c:pt idx="554">
                  <c:v>1</c:v>
                </c:pt>
                <c:pt idx="555">
                  <c:v>5</c:v>
                </c:pt>
                <c:pt idx="556">
                  <c:v>3</c:v>
                </c:pt>
                <c:pt idx="557">
                  <c:v>4</c:v>
                </c:pt>
                <c:pt idx="558">
                  <c:v>6</c:v>
                </c:pt>
                <c:pt idx="559">
                  <c:v>6</c:v>
                </c:pt>
                <c:pt idx="560">
                  <c:v>2</c:v>
                </c:pt>
                <c:pt idx="561">
                  <c:v>2</c:v>
                </c:pt>
                <c:pt idx="562">
                  <c:v>3</c:v>
                </c:pt>
                <c:pt idx="563">
                  <c:v>3</c:v>
                </c:pt>
                <c:pt idx="564">
                  <c:v>2</c:v>
                </c:pt>
                <c:pt idx="565">
                  <c:v>3</c:v>
                </c:pt>
                <c:pt idx="566">
                  <c:v>4</c:v>
                </c:pt>
                <c:pt idx="567">
                  <c:v>3</c:v>
                </c:pt>
                <c:pt idx="568">
                  <c:v>6</c:v>
                </c:pt>
                <c:pt idx="569">
                  <c:v>2</c:v>
                </c:pt>
                <c:pt idx="570">
                  <c:v>4</c:v>
                </c:pt>
                <c:pt idx="571">
                  <c:v>2</c:v>
                </c:pt>
                <c:pt idx="572">
                  <c:v>4</c:v>
                </c:pt>
                <c:pt idx="573">
                  <c:v>7</c:v>
                </c:pt>
                <c:pt idx="574">
                  <c:v>4</c:v>
                </c:pt>
                <c:pt idx="575">
                  <c:v>4</c:v>
                </c:pt>
                <c:pt idx="576">
                  <c:v>7</c:v>
                </c:pt>
                <c:pt idx="577">
                  <c:v>2</c:v>
                </c:pt>
                <c:pt idx="578">
                  <c:v>2</c:v>
                </c:pt>
                <c:pt idx="579">
                  <c:v>4</c:v>
                </c:pt>
                <c:pt idx="580">
                  <c:v>1</c:v>
                </c:pt>
                <c:pt idx="581">
                  <c:v>5</c:v>
                </c:pt>
                <c:pt idx="582">
                  <c:v>3</c:v>
                </c:pt>
                <c:pt idx="583">
                  <c:v>2</c:v>
                </c:pt>
                <c:pt idx="584">
                  <c:v>5</c:v>
                </c:pt>
                <c:pt idx="585">
                  <c:v>1</c:v>
                </c:pt>
                <c:pt idx="586">
                  <c:v>4</c:v>
                </c:pt>
                <c:pt idx="587">
                  <c:v>2</c:v>
                </c:pt>
                <c:pt idx="588">
                  <c:v>2</c:v>
                </c:pt>
                <c:pt idx="589">
                  <c:v>3</c:v>
                </c:pt>
                <c:pt idx="590">
                  <c:v>1</c:v>
                </c:pt>
                <c:pt idx="591">
                  <c:v>2</c:v>
                </c:pt>
                <c:pt idx="592">
                  <c:v>4</c:v>
                </c:pt>
                <c:pt idx="593">
                  <c:v>3</c:v>
                </c:pt>
                <c:pt idx="594">
                  <c:v>3</c:v>
                </c:pt>
                <c:pt idx="595">
                  <c:v>1</c:v>
                </c:pt>
                <c:pt idx="596">
                  <c:v>3</c:v>
                </c:pt>
                <c:pt idx="597">
                  <c:v>7</c:v>
                </c:pt>
                <c:pt idx="598">
                  <c:v>5</c:v>
                </c:pt>
                <c:pt idx="599">
                  <c:v>1</c:v>
                </c:pt>
                <c:pt idx="600">
                  <c:v>1</c:v>
                </c:pt>
                <c:pt idx="601">
                  <c:v>2</c:v>
                </c:pt>
                <c:pt idx="602">
                  <c:v>2</c:v>
                </c:pt>
                <c:pt idx="603">
                  <c:v>4</c:v>
                </c:pt>
                <c:pt idx="604">
                  <c:v>2</c:v>
                </c:pt>
                <c:pt idx="605">
                  <c:v>3</c:v>
                </c:pt>
                <c:pt idx="606">
                  <c:v>4</c:v>
                </c:pt>
                <c:pt idx="607">
                  <c:v>2</c:v>
                </c:pt>
                <c:pt idx="608">
                  <c:v>4</c:v>
                </c:pt>
                <c:pt idx="609">
                  <c:v>3</c:v>
                </c:pt>
                <c:pt idx="610">
                  <c:v>2</c:v>
                </c:pt>
                <c:pt idx="611">
                  <c:v>3</c:v>
                </c:pt>
                <c:pt idx="612">
                  <c:v>2</c:v>
                </c:pt>
                <c:pt idx="613">
                  <c:v>2</c:v>
                </c:pt>
                <c:pt idx="614">
                  <c:v>3</c:v>
                </c:pt>
                <c:pt idx="615">
                  <c:v>3</c:v>
                </c:pt>
                <c:pt idx="616">
                  <c:v>4</c:v>
                </c:pt>
                <c:pt idx="617">
                  <c:v>4</c:v>
                </c:pt>
                <c:pt idx="618">
                  <c:v>6</c:v>
                </c:pt>
                <c:pt idx="619">
                  <c:v>4</c:v>
                </c:pt>
                <c:pt idx="620">
                  <c:v>3</c:v>
                </c:pt>
                <c:pt idx="621">
                  <c:v>2</c:v>
                </c:pt>
                <c:pt idx="622">
                  <c:v>1</c:v>
                </c:pt>
                <c:pt idx="623">
                  <c:v>5</c:v>
                </c:pt>
                <c:pt idx="624">
                  <c:v>3</c:v>
                </c:pt>
                <c:pt idx="625">
                  <c:v>2</c:v>
                </c:pt>
                <c:pt idx="626">
                  <c:v>3</c:v>
                </c:pt>
                <c:pt idx="627">
                  <c:v>5</c:v>
                </c:pt>
                <c:pt idx="628">
                  <c:v>5</c:v>
                </c:pt>
                <c:pt idx="629">
                  <c:v>2</c:v>
                </c:pt>
                <c:pt idx="630">
                  <c:v>2</c:v>
                </c:pt>
                <c:pt idx="631">
                  <c:v>3</c:v>
                </c:pt>
                <c:pt idx="632">
                  <c:v>3</c:v>
                </c:pt>
                <c:pt idx="633">
                  <c:v>3</c:v>
                </c:pt>
                <c:pt idx="634">
                  <c:v>2</c:v>
                </c:pt>
                <c:pt idx="635">
                  <c:v>1</c:v>
                </c:pt>
                <c:pt idx="636">
                  <c:v>2</c:v>
                </c:pt>
                <c:pt idx="637">
                  <c:v>2</c:v>
                </c:pt>
                <c:pt idx="638">
                  <c:v>4</c:v>
                </c:pt>
                <c:pt idx="639">
                  <c:v>3</c:v>
                </c:pt>
                <c:pt idx="640">
                  <c:v>6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5</c:v>
                </c:pt>
                <c:pt idx="645">
                  <c:v>6</c:v>
                </c:pt>
                <c:pt idx="646">
                  <c:v>2</c:v>
                </c:pt>
                <c:pt idx="647">
                  <c:v>3</c:v>
                </c:pt>
                <c:pt idx="648">
                  <c:v>3</c:v>
                </c:pt>
                <c:pt idx="649">
                  <c:v>2</c:v>
                </c:pt>
                <c:pt idx="650">
                  <c:v>4</c:v>
                </c:pt>
                <c:pt idx="651">
                  <c:v>4</c:v>
                </c:pt>
                <c:pt idx="652">
                  <c:v>5</c:v>
                </c:pt>
                <c:pt idx="653">
                  <c:v>2</c:v>
                </c:pt>
                <c:pt idx="654">
                  <c:v>2</c:v>
                </c:pt>
                <c:pt idx="655">
                  <c:v>3</c:v>
                </c:pt>
                <c:pt idx="656">
                  <c:v>6</c:v>
                </c:pt>
                <c:pt idx="657">
                  <c:v>4</c:v>
                </c:pt>
                <c:pt idx="658">
                  <c:v>8</c:v>
                </c:pt>
                <c:pt idx="659">
                  <c:v>5</c:v>
                </c:pt>
                <c:pt idx="660">
                  <c:v>3</c:v>
                </c:pt>
                <c:pt idx="661">
                  <c:v>5</c:v>
                </c:pt>
                <c:pt idx="662">
                  <c:v>4</c:v>
                </c:pt>
                <c:pt idx="663">
                  <c:v>4</c:v>
                </c:pt>
                <c:pt idx="664">
                  <c:v>5</c:v>
                </c:pt>
                <c:pt idx="665">
                  <c:v>2</c:v>
                </c:pt>
                <c:pt idx="666">
                  <c:v>3</c:v>
                </c:pt>
                <c:pt idx="667">
                  <c:v>1</c:v>
                </c:pt>
                <c:pt idx="668">
                  <c:v>3</c:v>
                </c:pt>
                <c:pt idx="669">
                  <c:v>4</c:v>
                </c:pt>
                <c:pt idx="670">
                  <c:v>3</c:v>
                </c:pt>
                <c:pt idx="671">
                  <c:v>1</c:v>
                </c:pt>
                <c:pt idx="672">
                  <c:v>2</c:v>
                </c:pt>
                <c:pt idx="673">
                  <c:v>3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3</c:v>
                </c:pt>
                <c:pt idx="679">
                  <c:v>4</c:v>
                </c:pt>
                <c:pt idx="680">
                  <c:v>5</c:v>
                </c:pt>
                <c:pt idx="681">
                  <c:v>4</c:v>
                </c:pt>
                <c:pt idx="682">
                  <c:v>3</c:v>
                </c:pt>
                <c:pt idx="683">
                  <c:v>1</c:v>
                </c:pt>
                <c:pt idx="684">
                  <c:v>4</c:v>
                </c:pt>
                <c:pt idx="685">
                  <c:v>2</c:v>
                </c:pt>
                <c:pt idx="686">
                  <c:v>7</c:v>
                </c:pt>
                <c:pt idx="687">
                  <c:v>4</c:v>
                </c:pt>
                <c:pt idx="688">
                  <c:v>2</c:v>
                </c:pt>
                <c:pt idx="689">
                  <c:v>1</c:v>
                </c:pt>
                <c:pt idx="690">
                  <c:v>3</c:v>
                </c:pt>
                <c:pt idx="691">
                  <c:v>4</c:v>
                </c:pt>
                <c:pt idx="692">
                  <c:v>3</c:v>
                </c:pt>
                <c:pt idx="693">
                  <c:v>1</c:v>
                </c:pt>
                <c:pt idx="694">
                  <c:v>2</c:v>
                </c:pt>
                <c:pt idx="695">
                  <c:v>1</c:v>
                </c:pt>
                <c:pt idx="696">
                  <c:v>5</c:v>
                </c:pt>
                <c:pt idx="697">
                  <c:v>2</c:v>
                </c:pt>
                <c:pt idx="698">
                  <c:v>1</c:v>
                </c:pt>
                <c:pt idx="699">
                  <c:v>2</c:v>
                </c:pt>
                <c:pt idx="700">
                  <c:v>2</c:v>
                </c:pt>
                <c:pt idx="701">
                  <c:v>3</c:v>
                </c:pt>
                <c:pt idx="702">
                  <c:v>4</c:v>
                </c:pt>
                <c:pt idx="703">
                  <c:v>3</c:v>
                </c:pt>
                <c:pt idx="704">
                  <c:v>1</c:v>
                </c:pt>
                <c:pt idx="705">
                  <c:v>4</c:v>
                </c:pt>
                <c:pt idx="706">
                  <c:v>1</c:v>
                </c:pt>
                <c:pt idx="707">
                  <c:v>4</c:v>
                </c:pt>
                <c:pt idx="708">
                  <c:v>4</c:v>
                </c:pt>
                <c:pt idx="709">
                  <c:v>2</c:v>
                </c:pt>
                <c:pt idx="710">
                  <c:v>4</c:v>
                </c:pt>
                <c:pt idx="711">
                  <c:v>2</c:v>
                </c:pt>
                <c:pt idx="712">
                  <c:v>2</c:v>
                </c:pt>
                <c:pt idx="713">
                  <c:v>3</c:v>
                </c:pt>
                <c:pt idx="714">
                  <c:v>3</c:v>
                </c:pt>
                <c:pt idx="715">
                  <c:v>4</c:v>
                </c:pt>
                <c:pt idx="716">
                  <c:v>5</c:v>
                </c:pt>
                <c:pt idx="717">
                  <c:v>7</c:v>
                </c:pt>
                <c:pt idx="718">
                  <c:v>4</c:v>
                </c:pt>
                <c:pt idx="719">
                  <c:v>3</c:v>
                </c:pt>
                <c:pt idx="720">
                  <c:v>3</c:v>
                </c:pt>
                <c:pt idx="721">
                  <c:v>2</c:v>
                </c:pt>
                <c:pt idx="722">
                  <c:v>3</c:v>
                </c:pt>
                <c:pt idx="723">
                  <c:v>2</c:v>
                </c:pt>
                <c:pt idx="724">
                  <c:v>1</c:v>
                </c:pt>
                <c:pt idx="725">
                  <c:v>3</c:v>
                </c:pt>
                <c:pt idx="726">
                  <c:v>4</c:v>
                </c:pt>
                <c:pt idx="727">
                  <c:v>4</c:v>
                </c:pt>
                <c:pt idx="728">
                  <c:v>2</c:v>
                </c:pt>
                <c:pt idx="729">
                  <c:v>5</c:v>
                </c:pt>
                <c:pt idx="730">
                  <c:v>5</c:v>
                </c:pt>
                <c:pt idx="731">
                  <c:v>5</c:v>
                </c:pt>
                <c:pt idx="732">
                  <c:v>5</c:v>
                </c:pt>
                <c:pt idx="733">
                  <c:v>6</c:v>
                </c:pt>
                <c:pt idx="734">
                  <c:v>5</c:v>
                </c:pt>
                <c:pt idx="735">
                  <c:v>4</c:v>
                </c:pt>
                <c:pt idx="736">
                  <c:v>2</c:v>
                </c:pt>
                <c:pt idx="737">
                  <c:v>1</c:v>
                </c:pt>
                <c:pt idx="738">
                  <c:v>4</c:v>
                </c:pt>
                <c:pt idx="739">
                  <c:v>2</c:v>
                </c:pt>
                <c:pt idx="740">
                  <c:v>3</c:v>
                </c:pt>
                <c:pt idx="741">
                  <c:v>2</c:v>
                </c:pt>
                <c:pt idx="742">
                  <c:v>4</c:v>
                </c:pt>
                <c:pt idx="743">
                  <c:v>5</c:v>
                </c:pt>
                <c:pt idx="744">
                  <c:v>4</c:v>
                </c:pt>
                <c:pt idx="745">
                  <c:v>2</c:v>
                </c:pt>
                <c:pt idx="746">
                  <c:v>8</c:v>
                </c:pt>
                <c:pt idx="747">
                  <c:v>3</c:v>
                </c:pt>
                <c:pt idx="748">
                  <c:v>3</c:v>
                </c:pt>
                <c:pt idx="749">
                  <c:v>1</c:v>
                </c:pt>
                <c:pt idx="750">
                  <c:v>4</c:v>
                </c:pt>
                <c:pt idx="751">
                  <c:v>3</c:v>
                </c:pt>
                <c:pt idx="752">
                  <c:v>4</c:v>
                </c:pt>
                <c:pt idx="753">
                  <c:v>2</c:v>
                </c:pt>
                <c:pt idx="754">
                  <c:v>4</c:v>
                </c:pt>
                <c:pt idx="755">
                  <c:v>3</c:v>
                </c:pt>
                <c:pt idx="756">
                  <c:v>3</c:v>
                </c:pt>
                <c:pt idx="757">
                  <c:v>1</c:v>
                </c:pt>
                <c:pt idx="758">
                  <c:v>1</c:v>
                </c:pt>
                <c:pt idx="759">
                  <c:v>3</c:v>
                </c:pt>
                <c:pt idx="760">
                  <c:v>2</c:v>
                </c:pt>
                <c:pt idx="761">
                  <c:v>2</c:v>
                </c:pt>
                <c:pt idx="762">
                  <c:v>3</c:v>
                </c:pt>
                <c:pt idx="763">
                  <c:v>2</c:v>
                </c:pt>
                <c:pt idx="764">
                  <c:v>3</c:v>
                </c:pt>
                <c:pt idx="765">
                  <c:v>2</c:v>
                </c:pt>
                <c:pt idx="766">
                  <c:v>5</c:v>
                </c:pt>
                <c:pt idx="767">
                  <c:v>1</c:v>
                </c:pt>
                <c:pt idx="768">
                  <c:v>1</c:v>
                </c:pt>
                <c:pt idx="769">
                  <c:v>2</c:v>
                </c:pt>
                <c:pt idx="770">
                  <c:v>3</c:v>
                </c:pt>
                <c:pt idx="771">
                  <c:v>2</c:v>
                </c:pt>
                <c:pt idx="772">
                  <c:v>7</c:v>
                </c:pt>
                <c:pt idx="773">
                  <c:v>2</c:v>
                </c:pt>
                <c:pt idx="774">
                  <c:v>1</c:v>
                </c:pt>
                <c:pt idx="775">
                  <c:v>2</c:v>
                </c:pt>
                <c:pt idx="776">
                  <c:v>4</c:v>
                </c:pt>
                <c:pt idx="777">
                  <c:v>3</c:v>
                </c:pt>
                <c:pt idx="778">
                  <c:v>3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2</c:v>
                </c:pt>
                <c:pt idx="783">
                  <c:v>4</c:v>
                </c:pt>
                <c:pt idx="784">
                  <c:v>3</c:v>
                </c:pt>
                <c:pt idx="785">
                  <c:v>6</c:v>
                </c:pt>
                <c:pt idx="786">
                  <c:v>4</c:v>
                </c:pt>
                <c:pt idx="787">
                  <c:v>3</c:v>
                </c:pt>
                <c:pt idx="788">
                  <c:v>1</c:v>
                </c:pt>
                <c:pt idx="789">
                  <c:v>2</c:v>
                </c:pt>
                <c:pt idx="790">
                  <c:v>2</c:v>
                </c:pt>
                <c:pt idx="791">
                  <c:v>2</c:v>
                </c:pt>
                <c:pt idx="792">
                  <c:v>2</c:v>
                </c:pt>
                <c:pt idx="793">
                  <c:v>2</c:v>
                </c:pt>
                <c:pt idx="794">
                  <c:v>5</c:v>
                </c:pt>
                <c:pt idx="795">
                  <c:v>4</c:v>
                </c:pt>
                <c:pt idx="796">
                  <c:v>3</c:v>
                </c:pt>
                <c:pt idx="797">
                  <c:v>1</c:v>
                </c:pt>
                <c:pt idx="798">
                  <c:v>5</c:v>
                </c:pt>
                <c:pt idx="799">
                  <c:v>2</c:v>
                </c:pt>
                <c:pt idx="800">
                  <c:v>2</c:v>
                </c:pt>
                <c:pt idx="801">
                  <c:v>3</c:v>
                </c:pt>
                <c:pt idx="802">
                  <c:v>3</c:v>
                </c:pt>
                <c:pt idx="803">
                  <c:v>2</c:v>
                </c:pt>
                <c:pt idx="804">
                  <c:v>2</c:v>
                </c:pt>
                <c:pt idx="805">
                  <c:v>2</c:v>
                </c:pt>
                <c:pt idx="806">
                  <c:v>6</c:v>
                </c:pt>
                <c:pt idx="807">
                  <c:v>2</c:v>
                </c:pt>
                <c:pt idx="808">
                  <c:v>1</c:v>
                </c:pt>
                <c:pt idx="809">
                  <c:v>2</c:v>
                </c:pt>
                <c:pt idx="810">
                  <c:v>3</c:v>
                </c:pt>
                <c:pt idx="811">
                  <c:v>2</c:v>
                </c:pt>
                <c:pt idx="812">
                  <c:v>2</c:v>
                </c:pt>
                <c:pt idx="813">
                  <c:v>2</c:v>
                </c:pt>
                <c:pt idx="814">
                  <c:v>5</c:v>
                </c:pt>
                <c:pt idx="815">
                  <c:v>3</c:v>
                </c:pt>
                <c:pt idx="816">
                  <c:v>2</c:v>
                </c:pt>
                <c:pt idx="817">
                  <c:v>3</c:v>
                </c:pt>
                <c:pt idx="818">
                  <c:v>2</c:v>
                </c:pt>
                <c:pt idx="819">
                  <c:v>4</c:v>
                </c:pt>
                <c:pt idx="820">
                  <c:v>1</c:v>
                </c:pt>
                <c:pt idx="821">
                  <c:v>1</c:v>
                </c:pt>
                <c:pt idx="822">
                  <c:v>3</c:v>
                </c:pt>
                <c:pt idx="823">
                  <c:v>1</c:v>
                </c:pt>
                <c:pt idx="824">
                  <c:v>6</c:v>
                </c:pt>
                <c:pt idx="825">
                  <c:v>5</c:v>
                </c:pt>
                <c:pt idx="826">
                  <c:v>6</c:v>
                </c:pt>
                <c:pt idx="827">
                  <c:v>1</c:v>
                </c:pt>
                <c:pt idx="828">
                  <c:v>4</c:v>
                </c:pt>
                <c:pt idx="829">
                  <c:v>3</c:v>
                </c:pt>
                <c:pt idx="830">
                  <c:v>6</c:v>
                </c:pt>
                <c:pt idx="831">
                  <c:v>2</c:v>
                </c:pt>
                <c:pt idx="832">
                  <c:v>3</c:v>
                </c:pt>
                <c:pt idx="833">
                  <c:v>4</c:v>
                </c:pt>
                <c:pt idx="834">
                  <c:v>5</c:v>
                </c:pt>
                <c:pt idx="835">
                  <c:v>8</c:v>
                </c:pt>
                <c:pt idx="836">
                  <c:v>6</c:v>
                </c:pt>
                <c:pt idx="837">
                  <c:v>5</c:v>
                </c:pt>
                <c:pt idx="838">
                  <c:v>3</c:v>
                </c:pt>
                <c:pt idx="839">
                  <c:v>4</c:v>
                </c:pt>
                <c:pt idx="840">
                  <c:v>2</c:v>
                </c:pt>
                <c:pt idx="841">
                  <c:v>2</c:v>
                </c:pt>
                <c:pt idx="842">
                  <c:v>5</c:v>
                </c:pt>
                <c:pt idx="843">
                  <c:v>4</c:v>
                </c:pt>
                <c:pt idx="844">
                  <c:v>4</c:v>
                </c:pt>
                <c:pt idx="845">
                  <c:v>3</c:v>
                </c:pt>
                <c:pt idx="846">
                  <c:v>3</c:v>
                </c:pt>
                <c:pt idx="847">
                  <c:v>3</c:v>
                </c:pt>
                <c:pt idx="848">
                  <c:v>2</c:v>
                </c:pt>
                <c:pt idx="849">
                  <c:v>2</c:v>
                </c:pt>
                <c:pt idx="850">
                  <c:v>4</c:v>
                </c:pt>
                <c:pt idx="851">
                  <c:v>3</c:v>
                </c:pt>
                <c:pt idx="852">
                  <c:v>3</c:v>
                </c:pt>
                <c:pt idx="853">
                  <c:v>3</c:v>
                </c:pt>
                <c:pt idx="854">
                  <c:v>2</c:v>
                </c:pt>
                <c:pt idx="855">
                  <c:v>1</c:v>
                </c:pt>
                <c:pt idx="856">
                  <c:v>2</c:v>
                </c:pt>
                <c:pt idx="857">
                  <c:v>2</c:v>
                </c:pt>
                <c:pt idx="858">
                  <c:v>3</c:v>
                </c:pt>
                <c:pt idx="859">
                  <c:v>3</c:v>
                </c:pt>
                <c:pt idx="860">
                  <c:v>5</c:v>
                </c:pt>
                <c:pt idx="861">
                  <c:v>2</c:v>
                </c:pt>
                <c:pt idx="862">
                  <c:v>3</c:v>
                </c:pt>
                <c:pt idx="863">
                  <c:v>2</c:v>
                </c:pt>
                <c:pt idx="864">
                  <c:v>2</c:v>
                </c:pt>
                <c:pt idx="865">
                  <c:v>3</c:v>
                </c:pt>
                <c:pt idx="866">
                  <c:v>2</c:v>
                </c:pt>
                <c:pt idx="867">
                  <c:v>1</c:v>
                </c:pt>
                <c:pt idx="868">
                  <c:v>7</c:v>
                </c:pt>
                <c:pt idx="869">
                  <c:v>3</c:v>
                </c:pt>
                <c:pt idx="870">
                  <c:v>2</c:v>
                </c:pt>
                <c:pt idx="871">
                  <c:v>4</c:v>
                </c:pt>
                <c:pt idx="872">
                  <c:v>4</c:v>
                </c:pt>
                <c:pt idx="873">
                  <c:v>5</c:v>
                </c:pt>
                <c:pt idx="874">
                  <c:v>6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2</c:v>
                </c:pt>
                <c:pt idx="880">
                  <c:v>3</c:v>
                </c:pt>
                <c:pt idx="881">
                  <c:v>5</c:v>
                </c:pt>
                <c:pt idx="882">
                  <c:v>4</c:v>
                </c:pt>
                <c:pt idx="883">
                  <c:v>2</c:v>
                </c:pt>
                <c:pt idx="884">
                  <c:v>4</c:v>
                </c:pt>
                <c:pt idx="885">
                  <c:v>2</c:v>
                </c:pt>
                <c:pt idx="886">
                  <c:v>3</c:v>
                </c:pt>
                <c:pt idx="887">
                  <c:v>4</c:v>
                </c:pt>
                <c:pt idx="888">
                  <c:v>5</c:v>
                </c:pt>
                <c:pt idx="889">
                  <c:v>3</c:v>
                </c:pt>
                <c:pt idx="890">
                  <c:v>3</c:v>
                </c:pt>
                <c:pt idx="891">
                  <c:v>2</c:v>
                </c:pt>
                <c:pt idx="892">
                  <c:v>3</c:v>
                </c:pt>
                <c:pt idx="893">
                  <c:v>2</c:v>
                </c:pt>
                <c:pt idx="894">
                  <c:v>4</c:v>
                </c:pt>
                <c:pt idx="895">
                  <c:v>1</c:v>
                </c:pt>
                <c:pt idx="896">
                  <c:v>2</c:v>
                </c:pt>
                <c:pt idx="897">
                  <c:v>1</c:v>
                </c:pt>
                <c:pt idx="898">
                  <c:v>2</c:v>
                </c:pt>
                <c:pt idx="899">
                  <c:v>2</c:v>
                </c:pt>
                <c:pt idx="900">
                  <c:v>3</c:v>
                </c:pt>
                <c:pt idx="901">
                  <c:v>4</c:v>
                </c:pt>
                <c:pt idx="902">
                  <c:v>2</c:v>
                </c:pt>
                <c:pt idx="903">
                  <c:v>2</c:v>
                </c:pt>
                <c:pt idx="904">
                  <c:v>3</c:v>
                </c:pt>
                <c:pt idx="905">
                  <c:v>2</c:v>
                </c:pt>
                <c:pt idx="906">
                  <c:v>3</c:v>
                </c:pt>
                <c:pt idx="907">
                  <c:v>6</c:v>
                </c:pt>
                <c:pt idx="908">
                  <c:v>4</c:v>
                </c:pt>
                <c:pt idx="909">
                  <c:v>2</c:v>
                </c:pt>
                <c:pt idx="910">
                  <c:v>4</c:v>
                </c:pt>
                <c:pt idx="911">
                  <c:v>5</c:v>
                </c:pt>
                <c:pt idx="912">
                  <c:v>1</c:v>
                </c:pt>
                <c:pt idx="913">
                  <c:v>2</c:v>
                </c:pt>
                <c:pt idx="914">
                  <c:v>2</c:v>
                </c:pt>
                <c:pt idx="915">
                  <c:v>3</c:v>
                </c:pt>
                <c:pt idx="916">
                  <c:v>2</c:v>
                </c:pt>
                <c:pt idx="917">
                  <c:v>3</c:v>
                </c:pt>
                <c:pt idx="918">
                  <c:v>2</c:v>
                </c:pt>
                <c:pt idx="919">
                  <c:v>2</c:v>
                </c:pt>
                <c:pt idx="920">
                  <c:v>2</c:v>
                </c:pt>
                <c:pt idx="921">
                  <c:v>3</c:v>
                </c:pt>
                <c:pt idx="922">
                  <c:v>2</c:v>
                </c:pt>
                <c:pt idx="923">
                  <c:v>3</c:v>
                </c:pt>
                <c:pt idx="924">
                  <c:v>3</c:v>
                </c:pt>
                <c:pt idx="925">
                  <c:v>6</c:v>
                </c:pt>
                <c:pt idx="926">
                  <c:v>2</c:v>
                </c:pt>
                <c:pt idx="927">
                  <c:v>3</c:v>
                </c:pt>
                <c:pt idx="928">
                  <c:v>3</c:v>
                </c:pt>
                <c:pt idx="929">
                  <c:v>4</c:v>
                </c:pt>
                <c:pt idx="930">
                  <c:v>3</c:v>
                </c:pt>
                <c:pt idx="931">
                  <c:v>5</c:v>
                </c:pt>
                <c:pt idx="932">
                  <c:v>4</c:v>
                </c:pt>
                <c:pt idx="933">
                  <c:v>2</c:v>
                </c:pt>
                <c:pt idx="934">
                  <c:v>3</c:v>
                </c:pt>
                <c:pt idx="935">
                  <c:v>3</c:v>
                </c:pt>
                <c:pt idx="936">
                  <c:v>2</c:v>
                </c:pt>
                <c:pt idx="937">
                  <c:v>2</c:v>
                </c:pt>
                <c:pt idx="938">
                  <c:v>2</c:v>
                </c:pt>
                <c:pt idx="939">
                  <c:v>3</c:v>
                </c:pt>
                <c:pt idx="940">
                  <c:v>4</c:v>
                </c:pt>
                <c:pt idx="941">
                  <c:v>3</c:v>
                </c:pt>
                <c:pt idx="942">
                  <c:v>4</c:v>
                </c:pt>
                <c:pt idx="943">
                  <c:v>2</c:v>
                </c:pt>
                <c:pt idx="944">
                  <c:v>4</c:v>
                </c:pt>
                <c:pt idx="945">
                  <c:v>3</c:v>
                </c:pt>
                <c:pt idx="946">
                  <c:v>3</c:v>
                </c:pt>
                <c:pt idx="947">
                  <c:v>4</c:v>
                </c:pt>
                <c:pt idx="948">
                  <c:v>2</c:v>
                </c:pt>
                <c:pt idx="949">
                  <c:v>5</c:v>
                </c:pt>
                <c:pt idx="950">
                  <c:v>1</c:v>
                </c:pt>
                <c:pt idx="951">
                  <c:v>5</c:v>
                </c:pt>
                <c:pt idx="952">
                  <c:v>2</c:v>
                </c:pt>
                <c:pt idx="953">
                  <c:v>1</c:v>
                </c:pt>
                <c:pt idx="954">
                  <c:v>1</c:v>
                </c:pt>
                <c:pt idx="955">
                  <c:v>3</c:v>
                </c:pt>
                <c:pt idx="956">
                  <c:v>4</c:v>
                </c:pt>
                <c:pt idx="957">
                  <c:v>4</c:v>
                </c:pt>
                <c:pt idx="958">
                  <c:v>2</c:v>
                </c:pt>
                <c:pt idx="959">
                  <c:v>2</c:v>
                </c:pt>
                <c:pt idx="960">
                  <c:v>3</c:v>
                </c:pt>
                <c:pt idx="961">
                  <c:v>1</c:v>
                </c:pt>
                <c:pt idx="962">
                  <c:v>5</c:v>
                </c:pt>
                <c:pt idx="963">
                  <c:v>4</c:v>
                </c:pt>
                <c:pt idx="964">
                  <c:v>2</c:v>
                </c:pt>
                <c:pt idx="965">
                  <c:v>4</c:v>
                </c:pt>
                <c:pt idx="966">
                  <c:v>4</c:v>
                </c:pt>
                <c:pt idx="967">
                  <c:v>3</c:v>
                </c:pt>
                <c:pt idx="968">
                  <c:v>3</c:v>
                </c:pt>
                <c:pt idx="969">
                  <c:v>4</c:v>
                </c:pt>
                <c:pt idx="970">
                  <c:v>3</c:v>
                </c:pt>
                <c:pt idx="971">
                  <c:v>6</c:v>
                </c:pt>
                <c:pt idx="972">
                  <c:v>2</c:v>
                </c:pt>
                <c:pt idx="973">
                  <c:v>4</c:v>
                </c:pt>
                <c:pt idx="974">
                  <c:v>2</c:v>
                </c:pt>
                <c:pt idx="975">
                  <c:v>6</c:v>
                </c:pt>
                <c:pt idx="976">
                  <c:v>2</c:v>
                </c:pt>
                <c:pt idx="977">
                  <c:v>2</c:v>
                </c:pt>
                <c:pt idx="978">
                  <c:v>4</c:v>
                </c:pt>
                <c:pt idx="979">
                  <c:v>2</c:v>
                </c:pt>
                <c:pt idx="980">
                  <c:v>4</c:v>
                </c:pt>
                <c:pt idx="981">
                  <c:v>5</c:v>
                </c:pt>
                <c:pt idx="982">
                  <c:v>2</c:v>
                </c:pt>
                <c:pt idx="983">
                  <c:v>1</c:v>
                </c:pt>
                <c:pt idx="984">
                  <c:v>2</c:v>
                </c:pt>
                <c:pt idx="985">
                  <c:v>2</c:v>
                </c:pt>
                <c:pt idx="986">
                  <c:v>2</c:v>
                </c:pt>
                <c:pt idx="987">
                  <c:v>4</c:v>
                </c:pt>
                <c:pt idx="988">
                  <c:v>2</c:v>
                </c:pt>
                <c:pt idx="989">
                  <c:v>1</c:v>
                </c:pt>
                <c:pt idx="990">
                  <c:v>1</c:v>
                </c:pt>
                <c:pt idx="991">
                  <c:v>3</c:v>
                </c:pt>
                <c:pt idx="992">
                  <c:v>1</c:v>
                </c:pt>
                <c:pt idx="993">
                  <c:v>2</c:v>
                </c:pt>
                <c:pt idx="994">
                  <c:v>4</c:v>
                </c:pt>
                <c:pt idx="995">
                  <c:v>3</c:v>
                </c:pt>
                <c:pt idx="996">
                  <c:v>3</c:v>
                </c:pt>
                <c:pt idx="997">
                  <c:v>2</c:v>
                </c:pt>
                <c:pt idx="998">
                  <c:v>1</c:v>
                </c:pt>
                <c:pt idx="999">
                  <c:v>1</c:v>
                </c:pt>
                <c:pt idx="1000">
                  <c:v>2</c:v>
                </c:pt>
              </c:numCache>
            </c:numRef>
          </c:val>
        </c:ser>
        <c:marker val="1"/>
        <c:axId val="132069248"/>
        <c:axId val="132070784"/>
      </c:lineChart>
      <c:catAx>
        <c:axId val="132069248"/>
        <c:scaling>
          <c:orientation val="minMax"/>
        </c:scaling>
        <c:axPos val="b"/>
        <c:numFmt formatCode="General" sourceLinked="1"/>
        <c:tickLblPos val="nextTo"/>
        <c:crossAx val="132070784"/>
        <c:crosses val="autoZero"/>
        <c:auto val="1"/>
        <c:lblAlgn val="ctr"/>
        <c:lblOffset val="100"/>
        <c:tickLblSkip val="200"/>
      </c:catAx>
      <c:valAx>
        <c:axId val="132070784"/>
        <c:scaling>
          <c:orientation val="minMax"/>
          <c:max val="100"/>
          <c:min val="0"/>
        </c:scaling>
        <c:axPos val="l"/>
        <c:numFmt formatCode="0.00" sourceLinked="1"/>
        <c:tickLblPos val="nextTo"/>
        <c:crossAx val="132069248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Lorenz Curve</a:t>
            </a:r>
            <a:endParaRPr 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8192743443040849"/>
          <c:y val="0.19241733755142942"/>
          <c:w val="0.64879729681774512"/>
          <c:h val="0.6703084134291543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Lorenz Curve</c:v>
                </c:pt>
              </c:strCache>
            </c:strRef>
          </c:tx>
          <c:spPr>
            <a:ln w="38100">
              <a:solidFill>
                <a:schemeClr val="tx2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7.5536216121898214E-3</c:v>
                </c:pt>
                <c:pt idx="2">
                  <c:v>2.39976073185054E-2</c:v>
                </c:pt>
                <c:pt idx="3">
                  <c:v>4.8238815957297398E-2</c:v>
                </c:pt>
                <c:pt idx="4">
                  <c:v>8.0223139619012299E-2</c:v>
                </c:pt>
                <c:pt idx="5">
                  <c:v>0.116108401145691</c:v>
                </c:pt>
                <c:pt idx="6">
                  <c:v>0.15258597883840003</c:v>
                </c:pt>
                <c:pt idx="7">
                  <c:v>0.20363709745167799</c:v>
                </c:pt>
                <c:pt idx="8">
                  <c:v>0.25728126421002301</c:v>
                </c:pt>
                <c:pt idx="9">
                  <c:v>0.31552055535840012</c:v>
                </c:pt>
                <c:pt idx="10">
                  <c:v>0.37502431070328407</c:v>
                </c:pt>
                <c:pt idx="11">
                  <c:v>0.44008368979337897</c:v>
                </c:pt>
                <c:pt idx="12">
                  <c:v>0.50567826785529002</c:v>
                </c:pt>
                <c:pt idx="13">
                  <c:v>0.5810186285812059</c:v>
                </c:pt>
                <c:pt idx="14">
                  <c:v>0.67254971583247714</c:v>
                </c:pt>
                <c:pt idx="15">
                  <c:v>0.8146326020098571</c:v>
                </c:pt>
                <c:pt idx="16">
                  <c:v>0.96044882414926502</c:v>
                </c:pt>
                <c:pt idx="17">
                  <c:v>1.11661231963469</c:v>
                </c:pt>
                <c:pt idx="18">
                  <c:v>1.2763052063781199</c:v>
                </c:pt>
                <c:pt idx="19">
                  <c:v>1.4390497064545698</c:v>
                </c:pt>
                <c:pt idx="20">
                  <c:v>1.6093183541818701</c:v>
                </c:pt>
                <c:pt idx="21">
                  <c:v>1.7809386743329598</c:v>
                </c:pt>
                <c:pt idx="22">
                  <c:v>1.95940017810791</c:v>
                </c:pt>
                <c:pt idx="23">
                  <c:v>2.1391567409029109</c:v>
                </c:pt>
                <c:pt idx="24">
                  <c:v>2.3204137217930199</c:v>
                </c:pt>
                <c:pt idx="25">
                  <c:v>2.5300769896304294</c:v>
                </c:pt>
                <c:pt idx="26">
                  <c:v>2.7414553047391794</c:v>
                </c:pt>
                <c:pt idx="27">
                  <c:v>2.95312142890318</c:v>
                </c:pt>
                <c:pt idx="28">
                  <c:v>3.1835479824541899</c:v>
                </c:pt>
                <c:pt idx="29">
                  <c:v>3.4152906322697096</c:v>
                </c:pt>
                <c:pt idx="30">
                  <c:v>3.6517625564091101</c:v>
                </c:pt>
                <c:pt idx="31">
                  <c:v>3.90060436545913</c:v>
                </c:pt>
                <c:pt idx="32">
                  <c:v>4.1560382088066792</c:v>
                </c:pt>
                <c:pt idx="33">
                  <c:v>4.4171596974128002</c:v>
                </c:pt>
                <c:pt idx="34">
                  <c:v>4.6784619941069803</c:v>
                </c:pt>
                <c:pt idx="35">
                  <c:v>4.9425175865835493</c:v>
                </c:pt>
                <c:pt idx="36">
                  <c:v>5.2084238727066499</c:v>
                </c:pt>
                <c:pt idx="37">
                  <c:v>5.49811302627936</c:v>
                </c:pt>
                <c:pt idx="38">
                  <c:v>5.8141526648104191</c:v>
                </c:pt>
                <c:pt idx="39">
                  <c:v>6.1614718001590889</c:v>
                </c:pt>
                <c:pt idx="40">
                  <c:v>6.5561005734020092</c:v>
                </c:pt>
                <c:pt idx="41">
                  <c:v>6.9696708575426198</c:v>
                </c:pt>
                <c:pt idx="42">
                  <c:v>7.3896456116365705</c:v>
                </c:pt>
                <c:pt idx="43">
                  <c:v>7.8235992863262691</c:v>
                </c:pt>
                <c:pt idx="44">
                  <c:v>8.274783451499049</c:v>
                </c:pt>
                <c:pt idx="45">
                  <c:v>8.7509484992059097</c:v>
                </c:pt>
                <c:pt idx="46">
                  <c:v>9.2479268682168385</c:v>
                </c:pt>
                <c:pt idx="47">
                  <c:v>9.7771067583757993</c:v>
                </c:pt>
                <c:pt idx="48">
                  <c:v>10.308565445386501</c:v>
                </c:pt>
                <c:pt idx="49">
                  <c:v>10.889770616714701</c:v>
                </c:pt>
                <c:pt idx="50">
                  <c:v>11.471215593364199</c:v>
                </c:pt>
                <c:pt idx="51">
                  <c:v>12.0606686608759</c:v>
                </c:pt>
                <c:pt idx="52">
                  <c:v>12.657829840534699</c:v>
                </c:pt>
                <c:pt idx="53">
                  <c:v>13.323442565719702</c:v>
                </c:pt>
                <c:pt idx="54">
                  <c:v>14.010669217569903</c:v>
                </c:pt>
                <c:pt idx="55">
                  <c:v>14.698143065225198</c:v>
                </c:pt>
                <c:pt idx="56">
                  <c:v>15.426563046376</c:v>
                </c:pt>
                <c:pt idx="57">
                  <c:v>16.229871681033199</c:v>
                </c:pt>
                <c:pt idx="58">
                  <c:v>17.0442867223177</c:v>
                </c:pt>
                <c:pt idx="59">
                  <c:v>17.875819008895601</c:v>
                </c:pt>
                <c:pt idx="60">
                  <c:v>18.737795779839505</c:v>
                </c:pt>
                <c:pt idx="61">
                  <c:v>19.642379079313194</c:v>
                </c:pt>
                <c:pt idx="62">
                  <c:v>20.589977030921496</c:v>
                </c:pt>
                <c:pt idx="63">
                  <c:v>21.5575513415735</c:v>
                </c:pt>
                <c:pt idx="64">
                  <c:v>22.534156156371399</c:v>
                </c:pt>
                <c:pt idx="65">
                  <c:v>23.522336517676695</c:v>
                </c:pt>
                <c:pt idx="66">
                  <c:v>24.524117123281101</c:v>
                </c:pt>
                <c:pt idx="67">
                  <c:v>25.566658111481299</c:v>
                </c:pt>
                <c:pt idx="68">
                  <c:v>26.663034592250099</c:v>
                </c:pt>
                <c:pt idx="69">
                  <c:v>27.759558729739201</c:v>
                </c:pt>
                <c:pt idx="70">
                  <c:v>28.926013183642198</c:v>
                </c:pt>
                <c:pt idx="71">
                  <c:v>30.105178500024302</c:v>
                </c:pt>
                <c:pt idx="72">
                  <c:v>31.288729003858691</c:v>
                </c:pt>
                <c:pt idx="73">
                  <c:v>32.591058470327596</c:v>
                </c:pt>
                <c:pt idx="74">
                  <c:v>33.904268433293986</c:v>
                </c:pt>
                <c:pt idx="75">
                  <c:v>35.287545681700493</c:v>
                </c:pt>
                <c:pt idx="76">
                  <c:v>36.689874989430898</c:v>
                </c:pt>
                <c:pt idx="77">
                  <c:v>38.124167583209392</c:v>
                </c:pt>
                <c:pt idx="78">
                  <c:v>39.559480489013183</c:v>
                </c:pt>
                <c:pt idx="79">
                  <c:v>40.995587552375497</c:v>
                </c:pt>
                <c:pt idx="80">
                  <c:v>42.552397856900001</c:v>
                </c:pt>
                <c:pt idx="81">
                  <c:v>44.150888900192996</c:v>
                </c:pt>
                <c:pt idx="82">
                  <c:v>45.752173304421916</c:v>
                </c:pt>
                <c:pt idx="83">
                  <c:v>47.37493175218259</c:v>
                </c:pt>
                <c:pt idx="84">
                  <c:v>49.051648458553089</c:v>
                </c:pt>
                <c:pt idx="85">
                  <c:v>50.796313020704112</c:v>
                </c:pt>
                <c:pt idx="86">
                  <c:v>52.725732535002813</c:v>
                </c:pt>
                <c:pt idx="87">
                  <c:v>54.77829386734259</c:v>
                </c:pt>
                <c:pt idx="88">
                  <c:v>56.838693388054402</c:v>
                </c:pt>
                <c:pt idx="89">
                  <c:v>59.043722095704396</c:v>
                </c:pt>
                <c:pt idx="90">
                  <c:v>61.265435895058211</c:v>
                </c:pt>
                <c:pt idx="91">
                  <c:v>63.570402732254806</c:v>
                </c:pt>
                <c:pt idx="92">
                  <c:v>66.070212670850481</c:v>
                </c:pt>
                <c:pt idx="93">
                  <c:v>69.032315394776887</c:v>
                </c:pt>
                <c:pt idx="94">
                  <c:v>72.069758615282183</c:v>
                </c:pt>
                <c:pt idx="95">
                  <c:v>75.201531452308799</c:v>
                </c:pt>
                <c:pt idx="96">
                  <c:v>78.426465678011112</c:v>
                </c:pt>
                <c:pt idx="97">
                  <c:v>81.8041826799614</c:v>
                </c:pt>
                <c:pt idx="98">
                  <c:v>86.187170707321286</c:v>
                </c:pt>
                <c:pt idx="99">
                  <c:v>93.014454013166898</c:v>
                </c:pt>
                <c:pt idx="100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Equal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val>
        </c:ser>
        <c:marker val="1"/>
        <c:axId val="132119936"/>
        <c:axId val="131982464"/>
      </c:lineChart>
      <c:catAx>
        <c:axId val="132119936"/>
        <c:scaling>
          <c:orientation val="minMax"/>
        </c:scaling>
        <c:axPos val="b"/>
        <c:numFmt formatCode="General" sourceLinked="1"/>
        <c:tickLblPos val="nextTo"/>
        <c:crossAx val="131982464"/>
        <c:crosses val="autoZero"/>
        <c:auto val="1"/>
        <c:lblAlgn val="ctr"/>
        <c:lblOffset val="100"/>
        <c:tickLblSkip val="25"/>
      </c:catAx>
      <c:valAx>
        <c:axId val="131982464"/>
        <c:scaling>
          <c:orientation val="minMax"/>
          <c:max val="100"/>
          <c:min val="0"/>
        </c:scaling>
        <c:axPos val="l"/>
        <c:numFmt formatCode="General" sourceLinked="1"/>
        <c:tickLblPos val="nextTo"/>
        <c:crossAx val="1321199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chart>
    <c:title>
      <c:layout/>
    </c:title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Gini Index</c:v>
                </c:pt>
              </c:strCache>
            </c:strRef>
          </c:tx>
          <c:spPr>
            <a:ln w="50800">
              <a:solidFill>
                <a:schemeClr val="accent5"/>
              </a:solidFill>
            </a:ln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0.57633000000000001</c:v>
                </c:pt>
                <c:pt idx="1">
                  <c:v>0.49402000000000007</c:v>
                </c:pt>
                <c:pt idx="2">
                  <c:v>0.4185600000000001</c:v>
                </c:pt>
                <c:pt idx="3">
                  <c:v>0.36098000000000008</c:v>
                </c:pt>
                <c:pt idx="4">
                  <c:v>0.31563000000000002</c:v>
                </c:pt>
                <c:pt idx="5">
                  <c:v>0.26998000000000005</c:v>
                </c:pt>
                <c:pt idx="6">
                  <c:v>0.20782</c:v>
                </c:pt>
                <c:pt idx="7">
                  <c:v>0.17343000000000003</c:v>
                </c:pt>
                <c:pt idx="8">
                  <c:v>0.14022999999999999</c:v>
                </c:pt>
              </c:numCache>
            </c:numRef>
          </c:val>
        </c:ser>
        <c:marker val="1"/>
        <c:axId val="132281472"/>
        <c:axId val="132283392"/>
      </c:lineChart>
      <c:catAx>
        <c:axId val="1322814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Saving Factor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32283392"/>
        <c:crosses val="autoZero"/>
        <c:auto val="1"/>
        <c:lblAlgn val="ctr"/>
        <c:lblOffset val="100"/>
      </c:catAx>
      <c:valAx>
        <c:axId val="132283392"/>
        <c:scaling>
          <c:orientation val="minMax"/>
        </c:scaling>
        <c:axPos val="l"/>
        <c:numFmt formatCode="General" sourceLinked="1"/>
        <c:majorTickMark val="none"/>
        <c:tickLblPos val="nextTo"/>
        <c:crossAx val="1322814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Gini Index</c:v>
                </c:pt>
              </c:strCache>
            </c:strRef>
          </c:tx>
          <c:spPr>
            <a:ln w="50800">
              <a:solidFill>
                <a:schemeClr val="accent5"/>
              </a:solidFill>
            </a:ln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0.57789000000000013</c:v>
                </c:pt>
                <c:pt idx="1">
                  <c:v>0.53215999999999997</c:v>
                </c:pt>
                <c:pt idx="2">
                  <c:v>0.51790999999999998</c:v>
                </c:pt>
                <c:pt idx="3">
                  <c:v>0.50637999999999994</c:v>
                </c:pt>
                <c:pt idx="4">
                  <c:v>0.49528000000000005</c:v>
                </c:pt>
                <c:pt idx="5">
                  <c:v>0.48697000000000007</c:v>
                </c:pt>
                <c:pt idx="6">
                  <c:v>0.4770100000000001</c:v>
                </c:pt>
                <c:pt idx="7">
                  <c:v>0.47141000000000005</c:v>
                </c:pt>
                <c:pt idx="8">
                  <c:v>0.46442000000000005</c:v>
                </c:pt>
                <c:pt idx="9">
                  <c:v>0.46223999999999998</c:v>
                </c:pt>
                <c:pt idx="10">
                  <c:v>0.45327000000000001</c:v>
                </c:pt>
                <c:pt idx="11">
                  <c:v>0.45097000000000004</c:v>
                </c:pt>
                <c:pt idx="12">
                  <c:v>0.4454800000000001</c:v>
                </c:pt>
                <c:pt idx="13">
                  <c:v>0.44141000000000002</c:v>
                </c:pt>
                <c:pt idx="14">
                  <c:v>0.43924000000000002</c:v>
                </c:pt>
                <c:pt idx="15">
                  <c:v>0.43372000000000011</c:v>
                </c:pt>
                <c:pt idx="16">
                  <c:v>0.4297700000000001</c:v>
                </c:pt>
              </c:numCache>
            </c:numRef>
          </c:val>
        </c:ser>
        <c:marker val="1"/>
        <c:axId val="131558400"/>
        <c:axId val="132412544"/>
      </c:lineChart>
      <c:catAx>
        <c:axId val="1315584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Tax Factor (%)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32412544"/>
        <c:crosses val="autoZero"/>
        <c:auto val="1"/>
        <c:lblAlgn val="ctr"/>
        <c:lblOffset val="100"/>
        <c:tickLblSkip val="2"/>
      </c:catAx>
      <c:valAx>
        <c:axId val="132412544"/>
        <c:scaling>
          <c:orientation val="minMax"/>
        </c:scaling>
        <c:axPos val="l"/>
        <c:numFmt formatCode="General" sourceLinked="1"/>
        <c:tickLblPos val="nextTo"/>
        <c:crossAx val="13155840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Gini Index</c:v>
                </c:pt>
              </c:strCache>
            </c:strRef>
          </c:tx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0.33924942504704103</c:v>
                </c:pt>
                <c:pt idx="1">
                  <c:v>0.414715659916226</c:v>
                </c:pt>
                <c:pt idx="2">
                  <c:v>0.46878698590251611</c:v>
                </c:pt>
                <c:pt idx="3">
                  <c:v>0.48043651044626701</c:v>
                </c:pt>
                <c:pt idx="4">
                  <c:v>0.47670338152428304</c:v>
                </c:pt>
                <c:pt idx="5">
                  <c:v>0.52691400530107202</c:v>
                </c:pt>
                <c:pt idx="6">
                  <c:v>0.55122024380857115</c:v>
                </c:pt>
                <c:pt idx="7">
                  <c:v>0.5807767996306239</c:v>
                </c:pt>
                <c:pt idx="8">
                  <c:v>0.56490618574265283</c:v>
                </c:pt>
                <c:pt idx="9">
                  <c:v>0.55918841074763193</c:v>
                </c:pt>
                <c:pt idx="10">
                  <c:v>0.53466627882336393</c:v>
                </c:pt>
                <c:pt idx="11">
                  <c:v>0.26842014438306805</c:v>
                </c:pt>
                <c:pt idx="12">
                  <c:v>0.35741088583459213</c:v>
                </c:pt>
                <c:pt idx="13">
                  <c:v>0.42502968439393807</c:v>
                </c:pt>
                <c:pt idx="14">
                  <c:v>0.46335873673263506</c:v>
                </c:pt>
                <c:pt idx="15">
                  <c:v>0.45980343481507002</c:v>
                </c:pt>
                <c:pt idx="16">
                  <c:v>0.52034704551704591</c:v>
                </c:pt>
                <c:pt idx="17">
                  <c:v>0.55842313019850209</c:v>
                </c:pt>
                <c:pt idx="18">
                  <c:v>0.55102697692346903</c:v>
                </c:pt>
                <c:pt idx="19">
                  <c:v>0.51533106537610096</c:v>
                </c:pt>
                <c:pt idx="20">
                  <c:v>0.51224319991484391</c:v>
                </c:pt>
                <c:pt idx="21">
                  <c:v>0.26687194089347405</c:v>
                </c:pt>
                <c:pt idx="22">
                  <c:v>0.37173214124031201</c:v>
                </c:pt>
                <c:pt idx="23">
                  <c:v>0.447430378071005</c:v>
                </c:pt>
                <c:pt idx="24">
                  <c:v>0.47842296574207216</c:v>
                </c:pt>
                <c:pt idx="25">
                  <c:v>0.52102452781700492</c:v>
                </c:pt>
                <c:pt idx="26">
                  <c:v>0.49724460121943703</c:v>
                </c:pt>
                <c:pt idx="27">
                  <c:v>0.53359109641494207</c:v>
                </c:pt>
                <c:pt idx="28">
                  <c:v>0.52009748049657012</c:v>
                </c:pt>
                <c:pt idx="29">
                  <c:v>0.53725915850165884</c:v>
                </c:pt>
                <c:pt idx="30">
                  <c:v>0.53207130145807113</c:v>
                </c:pt>
                <c:pt idx="31">
                  <c:v>0.27441672234931308</c:v>
                </c:pt>
                <c:pt idx="32">
                  <c:v>0.36220997094679602</c:v>
                </c:pt>
                <c:pt idx="33">
                  <c:v>0.39629561959792797</c:v>
                </c:pt>
                <c:pt idx="34">
                  <c:v>0.43041796998030213</c:v>
                </c:pt>
                <c:pt idx="35">
                  <c:v>0.45503626227583405</c:v>
                </c:pt>
                <c:pt idx="36">
                  <c:v>0.52128016163580393</c:v>
                </c:pt>
                <c:pt idx="37">
                  <c:v>0.54775708524696287</c:v>
                </c:pt>
                <c:pt idx="38">
                  <c:v>0.53961700281970904</c:v>
                </c:pt>
                <c:pt idx="39">
                  <c:v>0.56187175989402105</c:v>
                </c:pt>
                <c:pt idx="40">
                  <c:v>0.54547948962035098</c:v>
                </c:pt>
                <c:pt idx="41">
                  <c:v>0.27672093543795206</c:v>
                </c:pt>
                <c:pt idx="42">
                  <c:v>0.35110568278824306</c:v>
                </c:pt>
                <c:pt idx="43">
                  <c:v>0.3897460774346041</c:v>
                </c:pt>
                <c:pt idx="44">
                  <c:v>0.45230836179762512</c:v>
                </c:pt>
                <c:pt idx="45">
                  <c:v>0.49844570598238308</c:v>
                </c:pt>
                <c:pt idx="46">
                  <c:v>0.53266571666314522</c:v>
                </c:pt>
                <c:pt idx="47">
                  <c:v>0.52024903740553219</c:v>
                </c:pt>
                <c:pt idx="48">
                  <c:v>0.52969081162266107</c:v>
                </c:pt>
                <c:pt idx="49">
                  <c:v>0.51949803961902807</c:v>
                </c:pt>
                <c:pt idx="50">
                  <c:v>0.53439383979749999</c:v>
                </c:pt>
                <c:pt idx="51">
                  <c:v>0.280231861489527</c:v>
                </c:pt>
                <c:pt idx="52">
                  <c:v>0.38117733453863401</c:v>
                </c:pt>
                <c:pt idx="53">
                  <c:v>0.39504906931512207</c:v>
                </c:pt>
                <c:pt idx="54">
                  <c:v>0.42634534374622901</c:v>
                </c:pt>
                <c:pt idx="55">
                  <c:v>0.46343992625081298</c:v>
                </c:pt>
                <c:pt idx="56">
                  <c:v>0.51196740802786189</c:v>
                </c:pt>
                <c:pt idx="57">
                  <c:v>0.52631880398321396</c:v>
                </c:pt>
                <c:pt idx="58">
                  <c:v>0.51808879516994488</c:v>
                </c:pt>
                <c:pt idx="59">
                  <c:v>0.54238111783184384</c:v>
                </c:pt>
                <c:pt idx="60">
                  <c:v>0.53856128902155886</c:v>
                </c:pt>
                <c:pt idx="61">
                  <c:v>0.26479716849560803</c:v>
                </c:pt>
                <c:pt idx="62">
                  <c:v>0.35789525143027001</c:v>
                </c:pt>
                <c:pt idx="63">
                  <c:v>0.44471167215759499</c:v>
                </c:pt>
                <c:pt idx="64">
                  <c:v>0.48248730133935414</c:v>
                </c:pt>
                <c:pt idx="65">
                  <c:v>0.54687325716286905</c:v>
                </c:pt>
                <c:pt idx="66">
                  <c:v>0.51251655467134283</c:v>
                </c:pt>
                <c:pt idx="67">
                  <c:v>0.53120269991193581</c:v>
                </c:pt>
                <c:pt idx="68">
                  <c:v>0.53584835935717112</c:v>
                </c:pt>
                <c:pt idx="69">
                  <c:v>0.55599678825899801</c:v>
                </c:pt>
                <c:pt idx="70">
                  <c:v>0.53233316651268292</c:v>
                </c:pt>
                <c:pt idx="71">
                  <c:v>0.27498744328735103</c:v>
                </c:pt>
                <c:pt idx="72">
                  <c:v>0.37034178029821707</c:v>
                </c:pt>
                <c:pt idx="73">
                  <c:v>0.40591228012251007</c:v>
                </c:pt>
                <c:pt idx="74">
                  <c:v>0.44520285428404305</c:v>
                </c:pt>
                <c:pt idx="75">
                  <c:v>0.457439351048748</c:v>
                </c:pt>
                <c:pt idx="76">
                  <c:v>0.46819750306347901</c:v>
                </c:pt>
                <c:pt idx="77">
                  <c:v>0.512128662865865</c:v>
                </c:pt>
                <c:pt idx="78">
                  <c:v>0.52022352790895188</c:v>
                </c:pt>
                <c:pt idx="79">
                  <c:v>0.50896146411875098</c:v>
                </c:pt>
                <c:pt idx="80">
                  <c:v>0.50700835109945797</c:v>
                </c:pt>
                <c:pt idx="81">
                  <c:v>0.26522067766546603</c:v>
                </c:pt>
                <c:pt idx="82">
                  <c:v>0.36154412431496508</c:v>
                </c:pt>
                <c:pt idx="83">
                  <c:v>0.40616175907261298</c:v>
                </c:pt>
                <c:pt idx="84">
                  <c:v>0.44055318867630094</c:v>
                </c:pt>
                <c:pt idx="85">
                  <c:v>0.47025480932701808</c:v>
                </c:pt>
                <c:pt idx="86">
                  <c:v>0.48971890564590304</c:v>
                </c:pt>
                <c:pt idx="87">
                  <c:v>0.48900861525152106</c:v>
                </c:pt>
                <c:pt idx="88">
                  <c:v>0.50068526474963293</c:v>
                </c:pt>
                <c:pt idx="89">
                  <c:v>0.53648577541130993</c:v>
                </c:pt>
                <c:pt idx="90">
                  <c:v>0.56937930687559712</c:v>
                </c:pt>
                <c:pt idx="91">
                  <c:v>0.2969835235254531</c:v>
                </c:pt>
                <c:pt idx="92">
                  <c:v>0.38168396370748309</c:v>
                </c:pt>
                <c:pt idx="93">
                  <c:v>0.43867175509587614</c:v>
                </c:pt>
                <c:pt idx="94">
                  <c:v>0.47421642740351699</c:v>
                </c:pt>
                <c:pt idx="95">
                  <c:v>0.48411529325492814</c:v>
                </c:pt>
                <c:pt idx="96">
                  <c:v>0.51818726199750786</c:v>
                </c:pt>
                <c:pt idx="97">
                  <c:v>0.51814650471749391</c:v>
                </c:pt>
                <c:pt idx="98">
                  <c:v>0.47085281139847512</c:v>
                </c:pt>
                <c:pt idx="99">
                  <c:v>0.49132415825723907</c:v>
                </c:pt>
                <c:pt idx="100">
                  <c:v>0.51215148016819412</c:v>
                </c:pt>
                <c:pt idx="101">
                  <c:v>0.26210194275977799</c:v>
                </c:pt>
                <c:pt idx="102">
                  <c:v>0.34291670536599511</c:v>
                </c:pt>
                <c:pt idx="103">
                  <c:v>0.35669959599896406</c:v>
                </c:pt>
                <c:pt idx="104">
                  <c:v>0.39261315247233897</c:v>
                </c:pt>
                <c:pt idx="105">
                  <c:v>0.45405627303243706</c:v>
                </c:pt>
                <c:pt idx="106">
                  <c:v>0.49251189284996311</c:v>
                </c:pt>
                <c:pt idx="107">
                  <c:v>0.50620138479818999</c:v>
                </c:pt>
                <c:pt idx="108">
                  <c:v>0.48249562883468705</c:v>
                </c:pt>
                <c:pt idx="109">
                  <c:v>0.48844594899656302</c:v>
                </c:pt>
                <c:pt idx="110">
                  <c:v>0.52524039024701197</c:v>
                </c:pt>
                <c:pt idx="111">
                  <c:v>0.27286777024492403</c:v>
                </c:pt>
                <c:pt idx="112">
                  <c:v>0.37659444752164706</c:v>
                </c:pt>
                <c:pt idx="113">
                  <c:v>0.4089346257226581</c:v>
                </c:pt>
                <c:pt idx="114">
                  <c:v>0.46122077100214104</c:v>
                </c:pt>
                <c:pt idx="115">
                  <c:v>0.47393138070818103</c:v>
                </c:pt>
                <c:pt idx="116">
                  <c:v>0.49723466793105303</c:v>
                </c:pt>
                <c:pt idx="117">
                  <c:v>0.49147213329802414</c:v>
                </c:pt>
                <c:pt idx="118">
                  <c:v>0.49886000499939703</c:v>
                </c:pt>
                <c:pt idx="119">
                  <c:v>0.52591627693588905</c:v>
                </c:pt>
                <c:pt idx="120">
                  <c:v>0.53209656365022184</c:v>
                </c:pt>
                <c:pt idx="121">
                  <c:v>0.26873627678390699</c:v>
                </c:pt>
                <c:pt idx="122">
                  <c:v>0.33875108598923703</c:v>
                </c:pt>
                <c:pt idx="123">
                  <c:v>0.36656672147287311</c:v>
                </c:pt>
                <c:pt idx="124">
                  <c:v>0.38433160502526303</c:v>
                </c:pt>
                <c:pt idx="125">
                  <c:v>0.45950756903137702</c:v>
                </c:pt>
                <c:pt idx="126">
                  <c:v>0.50287809681840412</c:v>
                </c:pt>
                <c:pt idx="127">
                  <c:v>0.51044358877364782</c:v>
                </c:pt>
                <c:pt idx="128">
                  <c:v>0.53573208329742283</c:v>
                </c:pt>
                <c:pt idx="129">
                  <c:v>0.53079035052742607</c:v>
                </c:pt>
                <c:pt idx="130">
                  <c:v>0.55599580493381118</c:v>
                </c:pt>
                <c:pt idx="131">
                  <c:v>0.27174403722660201</c:v>
                </c:pt>
                <c:pt idx="132">
                  <c:v>0.3729872716562021</c:v>
                </c:pt>
                <c:pt idx="133">
                  <c:v>0.38982266662498616</c:v>
                </c:pt>
                <c:pt idx="134">
                  <c:v>0.43448197889762613</c:v>
                </c:pt>
                <c:pt idx="135">
                  <c:v>0.45921220751214498</c:v>
                </c:pt>
                <c:pt idx="136">
                  <c:v>0.48094668221176806</c:v>
                </c:pt>
                <c:pt idx="137">
                  <c:v>0.51197259879827384</c:v>
                </c:pt>
                <c:pt idx="138">
                  <c:v>0.50466062005889012</c:v>
                </c:pt>
                <c:pt idx="139">
                  <c:v>0.50839075514259002</c:v>
                </c:pt>
                <c:pt idx="140">
                  <c:v>0.51764892784911509</c:v>
                </c:pt>
                <c:pt idx="141">
                  <c:v>0.26247113771271902</c:v>
                </c:pt>
                <c:pt idx="142">
                  <c:v>0.34767527087927808</c:v>
                </c:pt>
                <c:pt idx="143">
                  <c:v>0.40773507630021699</c:v>
                </c:pt>
                <c:pt idx="144">
                  <c:v>0.46088339267328604</c:v>
                </c:pt>
                <c:pt idx="145">
                  <c:v>0.5079023310822538</c:v>
                </c:pt>
                <c:pt idx="146">
                  <c:v>0.4929158593040911</c:v>
                </c:pt>
                <c:pt idx="147">
                  <c:v>0.52200205056936699</c:v>
                </c:pt>
                <c:pt idx="148">
                  <c:v>0.50175739028178601</c:v>
                </c:pt>
                <c:pt idx="149">
                  <c:v>0.51610618699190181</c:v>
                </c:pt>
                <c:pt idx="150">
                  <c:v>0.54914577159705402</c:v>
                </c:pt>
                <c:pt idx="151">
                  <c:v>0.29381601037411603</c:v>
                </c:pt>
                <c:pt idx="152">
                  <c:v>0.35797708493755304</c:v>
                </c:pt>
                <c:pt idx="153">
                  <c:v>0.42446423165605907</c:v>
                </c:pt>
                <c:pt idx="154">
                  <c:v>0.42545247675504011</c:v>
                </c:pt>
                <c:pt idx="155">
                  <c:v>0.46999403699153303</c:v>
                </c:pt>
                <c:pt idx="156">
                  <c:v>0.49646416237736313</c:v>
                </c:pt>
                <c:pt idx="157">
                  <c:v>0.52029486617685805</c:v>
                </c:pt>
                <c:pt idx="158">
                  <c:v>0.535407208881573</c:v>
                </c:pt>
                <c:pt idx="159">
                  <c:v>0.52717037740344908</c:v>
                </c:pt>
                <c:pt idx="160">
                  <c:v>0.53944298378570887</c:v>
                </c:pt>
                <c:pt idx="161">
                  <c:v>0.27160273957917602</c:v>
                </c:pt>
                <c:pt idx="162">
                  <c:v>0.3562845655791641</c:v>
                </c:pt>
                <c:pt idx="163">
                  <c:v>0.42161734502645004</c:v>
                </c:pt>
                <c:pt idx="164">
                  <c:v>0.43320343339755008</c:v>
                </c:pt>
                <c:pt idx="165">
                  <c:v>0.46282919362133101</c:v>
                </c:pt>
                <c:pt idx="166">
                  <c:v>0.50372673055945205</c:v>
                </c:pt>
                <c:pt idx="167">
                  <c:v>0.52790837748587316</c:v>
                </c:pt>
                <c:pt idx="168">
                  <c:v>0.52193638061834591</c:v>
                </c:pt>
                <c:pt idx="169">
                  <c:v>0.54021365964129597</c:v>
                </c:pt>
                <c:pt idx="170">
                  <c:v>0.52604375102107004</c:v>
                </c:pt>
                <c:pt idx="171">
                  <c:v>0.26639572340365802</c:v>
                </c:pt>
                <c:pt idx="172">
                  <c:v>0.34056774974862608</c:v>
                </c:pt>
                <c:pt idx="173">
                  <c:v>0.41289219301634505</c:v>
                </c:pt>
                <c:pt idx="174">
                  <c:v>0.44054488617014498</c:v>
                </c:pt>
                <c:pt idx="175">
                  <c:v>0.47710566325288911</c:v>
                </c:pt>
                <c:pt idx="176">
                  <c:v>0.49389757516662314</c:v>
                </c:pt>
                <c:pt idx="177">
                  <c:v>0.49554334830165297</c:v>
                </c:pt>
                <c:pt idx="178">
                  <c:v>0.52209536987882699</c:v>
                </c:pt>
                <c:pt idx="179">
                  <c:v>0.50822880100376699</c:v>
                </c:pt>
                <c:pt idx="180">
                  <c:v>0.55372337113660397</c:v>
                </c:pt>
                <c:pt idx="181">
                  <c:v>0.28093638156700307</c:v>
                </c:pt>
                <c:pt idx="182">
                  <c:v>0.35272720068007302</c:v>
                </c:pt>
                <c:pt idx="183">
                  <c:v>0.39948268575051415</c:v>
                </c:pt>
                <c:pt idx="184">
                  <c:v>0.448027814155326</c:v>
                </c:pt>
                <c:pt idx="185">
                  <c:v>0.45338047679667803</c:v>
                </c:pt>
                <c:pt idx="186">
                  <c:v>0.45837318941398708</c:v>
                </c:pt>
                <c:pt idx="187">
                  <c:v>0.50430310315692872</c:v>
                </c:pt>
                <c:pt idx="188">
                  <c:v>0.49517513509293498</c:v>
                </c:pt>
                <c:pt idx="189">
                  <c:v>0.49517361075562205</c:v>
                </c:pt>
                <c:pt idx="190">
                  <c:v>0.54455459324523492</c:v>
                </c:pt>
                <c:pt idx="191">
                  <c:v>0.26570171254116687</c:v>
                </c:pt>
                <c:pt idx="192">
                  <c:v>0.35979955252853391</c:v>
                </c:pt>
                <c:pt idx="193">
                  <c:v>0.42755920040276202</c:v>
                </c:pt>
                <c:pt idx="194">
                  <c:v>0.44329521853920895</c:v>
                </c:pt>
                <c:pt idx="195">
                  <c:v>0.5041386386642791</c:v>
                </c:pt>
                <c:pt idx="196">
                  <c:v>0.53566062770414202</c:v>
                </c:pt>
                <c:pt idx="197">
                  <c:v>0.5475131042167638</c:v>
                </c:pt>
                <c:pt idx="198">
                  <c:v>0.53478012044232792</c:v>
                </c:pt>
                <c:pt idx="199">
                  <c:v>0.51517785862516208</c:v>
                </c:pt>
                <c:pt idx="200">
                  <c:v>0.52641646908637685</c:v>
                </c:pt>
                <c:pt idx="201">
                  <c:v>0.27966436147059098</c:v>
                </c:pt>
                <c:pt idx="202">
                  <c:v>0.3818569175537031</c:v>
                </c:pt>
                <c:pt idx="203">
                  <c:v>0.37902443115212914</c:v>
                </c:pt>
                <c:pt idx="204">
                  <c:v>0.41983789063279398</c:v>
                </c:pt>
                <c:pt idx="205">
                  <c:v>0.45436349981695007</c:v>
                </c:pt>
                <c:pt idx="206">
                  <c:v>0.48703878761025704</c:v>
                </c:pt>
                <c:pt idx="207">
                  <c:v>0.46931625821009998</c:v>
                </c:pt>
                <c:pt idx="208">
                  <c:v>0.50282578618580809</c:v>
                </c:pt>
                <c:pt idx="209">
                  <c:v>0.52238942901987695</c:v>
                </c:pt>
                <c:pt idx="210">
                  <c:v>0.52641401341446603</c:v>
                </c:pt>
                <c:pt idx="211">
                  <c:v>0.27852743079376602</c:v>
                </c:pt>
                <c:pt idx="212">
                  <c:v>0.36724199670912</c:v>
                </c:pt>
                <c:pt idx="213">
                  <c:v>0.42590435789459608</c:v>
                </c:pt>
                <c:pt idx="214">
                  <c:v>0.45892386588308604</c:v>
                </c:pt>
                <c:pt idx="215">
                  <c:v>0.52464268775464884</c:v>
                </c:pt>
                <c:pt idx="216">
                  <c:v>0.51507474971419498</c:v>
                </c:pt>
                <c:pt idx="217">
                  <c:v>0.53034211076686189</c:v>
                </c:pt>
                <c:pt idx="218">
                  <c:v>0.56847377579161384</c:v>
                </c:pt>
                <c:pt idx="219">
                  <c:v>0.59716832330650593</c:v>
                </c:pt>
                <c:pt idx="220">
                  <c:v>0.54173427626597315</c:v>
                </c:pt>
                <c:pt idx="221">
                  <c:v>0.26718378839058798</c:v>
                </c:pt>
                <c:pt idx="222">
                  <c:v>0.355813506596173</c:v>
                </c:pt>
                <c:pt idx="223">
                  <c:v>0.41833680876322804</c:v>
                </c:pt>
                <c:pt idx="224">
                  <c:v>0.44993032071847999</c:v>
                </c:pt>
                <c:pt idx="225">
                  <c:v>0.47491130855623293</c:v>
                </c:pt>
                <c:pt idx="226">
                  <c:v>0.50661448596826986</c:v>
                </c:pt>
                <c:pt idx="227">
                  <c:v>0.49627072963719598</c:v>
                </c:pt>
                <c:pt idx="228">
                  <c:v>0.483037580490284</c:v>
                </c:pt>
                <c:pt idx="229">
                  <c:v>0.49413953926912901</c:v>
                </c:pt>
                <c:pt idx="230">
                  <c:v>0.52835911905570598</c:v>
                </c:pt>
                <c:pt idx="231">
                  <c:v>0.25385042817617792</c:v>
                </c:pt>
                <c:pt idx="232">
                  <c:v>0.34146164390956008</c:v>
                </c:pt>
                <c:pt idx="233">
                  <c:v>0.41520783096458302</c:v>
                </c:pt>
                <c:pt idx="234">
                  <c:v>0.462671317813584</c:v>
                </c:pt>
                <c:pt idx="235">
                  <c:v>0.49962716453536204</c:v>
                </c:pt>
                <c:pt idx="236">
                  <c:v>0.48714013825140401</c:v>
                </c:pt>
                <c:pt idx="237">
                  <c:v>0.52017374769168101</c:v>
                </c:pt>
                <c:pt idx="238">
                  <c:v>0.55550954640027495</c:v>
                </c:pt>
                <c:pt idx="239">
                  <c:v>0.52473846423232584</c:v>
                </c:pt>
                <c:pt idx="240">
                  <c:v>0.52572007494140705</c:v>
                </c:pt>
                <c:pt idx="241">
                  <c:v>0.26441801647899199</c:v>
                </c:pt>
                <c:pt idx="242">
                  <c:v>0.37138804592681013</c:v>
                </c:pt>
                <c:pt idx="243">
                  <c:v>0.38262623309054111</c:v>
                </c:pt>
                <c:pt idx="244">
                  <c:v>0.43938744824549714</c:v>
                </c:pt>
                <c:pt idx="245">
                  <c:v>0.45172042576734606</c:v>
                </c:pt>
                <c:pt idx="246">
                  <c:v>0.50457989757897914</c:v>
                </c:pt>
                <c:pt idx="247">
                  <c:v>0.50028882172864186</c:v>
                </c:pt>
                <c:pt idx="248">
                  <c:v>0.50972180137130407</c:v>
                </c:pt>
                <c:pt idx="249">
                  <c:v>0.52916910736849609</c:v>
                </c:pt>
                <c:pt idx="250">
                  <c:v>0.56045725028961901</c:v>
                </c:pt>
                <c:pt idx="251">
                  <c:v>0.29387728497978211</c:v>
                </c:pt>
                <c:pt idx="252">
                  <c:v>0.363229936936104</c:v>
                </c:pt>
                <c:pt idx="253">
                  <c:v>0.38039351952320305</c:v>
                </c:pt>
                <c:pt idx="254">
                  <c:v>0.44895988941296805</c:v>
                </c:pt>
                <c:pt idx="255">
                  <c:v>0.48885972705640807</c:v>
                </c:pt>
                <c:pt idx="256">
                  <c:v>0.51528206731962989</c:v>
                </c:pt>
                <c:pt idx="257">
                  <c:v>0.52941175186457901</c:v>
                </c:pt>
                <c:pt idx="258">
                  <c:v>0.55922288154531097</c:v>
                </c:pt>
                <c:pt idx="259">
                  <c:v>0.56905348908993092</c:v>
                </c:pt>
                <c:pt idx="260">
                  <c:v>0.553368804904391</c:v>
                </c:pt>
                <c:pt idx="261">
                  <c:v>0.27192089420486809</c:v>
                </c:pt>
                <c:pt idx="262">
                  <c:v>0.34616943951940204</c:v>
                </c:pt>
                <c:pt idx="263">
                  <c:v>0.38450413386732007</c:v>
                </c:pt>
                <c:pt idx="264">
                  <c:v>0.40880413281345507</c:v>
                </c:pt>
                <c:pt idx="265">
                  <c:v>0.42712770431343206</c:v>
                </c:pt>
                <c:pt idx="266">
                  <c:v>0.44956178043363293</c:v>
                </c:pt>
                <c:pt idx="267">
                  <c:v>0.48434436301334211</c:v>
                </c:pt>
                <c:pt idx="268">
                  <c:v>0.48981172070548307</c:v>
                </c:pt>
                <c:pt idx="269">
                  <c:v>0.49841036174060216</c:v>
                </c:pt>
                <c:pt idx="270">
                  <c:v>0.44768092492940803</c:v>
                </c:pt>
                <c:pt idx="271">
                  <c:v>0.23044409365059904</c:v>
                </c:pt>
                <c:pt idx="272">
                  <c:v>0.35795109691424504</c:v>
                </c:pt>
                <c:pt idx="273">
                  <c:v>0.41333071908699998</c:v>
                </c:pt>
                <c:pt idx="274">
                  <c:v>0.45491787060746608</c:v>
                </c:pt>
                <c:pt idx="275">
                  <c:v>0.46999449523821907</c:v>
                </c:pt>
                <c:pt idx="276">
                  <c:v>0.52340760256388719</c:v>
                </c:pt>
                <c:pt idx="277">
                  <c:v>0.59297310117439694</c:v>
                </c:pt>
                <c:pt idx="278">
                  <c:v>0.58636502737586194</c:v>
                </c:pt>
                <c:pt idx="279">
                  <c:v>0.63033084595505096</c:v>
                </c:pt>
                <c:pt idx="280">
                  <c:v>0.60685483385106509</c:v>
                </c:pt>
                <c:pt idx="281">
                  <c:v>0.29160714582862701</c:v>
                </c:pt>
                <c:pt idx="282">
                  <c:v>0.36218701897537797</c:v>
                </c:pt>
                <c:pt idx="283">
                  <c:v>0.44702595882751001</c:v>
                </c:pt>
                <c:pt idx="284">
                  <c:v>0.45325427149935998</c:v>
                </c:pt>
                <c:pt idx="285">
                  <c:v>0.46203624907025098</c:v>
                </c:pt>
                <c:pt idx="286">
                  <c:v>0.46506780600898501</c:v>
                </c:pt>
                <c:pt idx="287">
                  <c:v>0.4933732819631661</c:v>
                </c:pt>
                <c:pt idx="288">
                  <c:v>0.51127821415224994</c:v>
                </c:pt>
                <c:pt idx="289">
                  <c:v>0.52763018578056486</c:v>
                </c:pt>
                <c:pt idx="290">
                  <c:v>0.51833150857385402</c:v>
                </c:pt>
                <c:pt idx="291">
                  <c:v>0.24219220044105402</c:v>
                </c:pt>
                <c:pt idx="292">
                  <c:v>0.34398554361488604</c:v>
                </c:pt>
                <c:pt idx="293">
                  <c:v>0.37212616656797604</c:v>
                </c:pt>
                <c:pt idx="294">
                  <c:v>0.45075561981932499</c:v>
                </c:pt>
                <c:pt idx="295">
                  <c:v>0.45190297359989212</c:v>
                </c:pt>
                <c:pt idx="296">
                  <c:v>0.50664176213051215</c:v>
                </c:pt>
                <c:pt idx="297">
                  <c:v>0.53541512051498596</c:v>
                </c:pt>
                <c:pt idx="298">
                  <c:v>0.52856489167785092</c:v>
                </c:pt>
                <c:pt idx="299">
                  <c:v>0.5749786250138661</c:v>
                </c:pt>
                <c:pt idx="300">
                  <c:v>0.55863085570372495</c:v>
                </c:pt>
                <c:pt idx="301">
                  <c:v>0.27966506770113392</c:v>
                </c:pt>
                <c:pt idx="302">
                  <c:v>0.35917347867955407</c:v>
                </c:pt>
                <c:pt idx="303">
                  <c:v>0.44472837620058908</c:v>
                </c:pt>
                <c:pt idx="304">
                  <c:v>0.45504412669955402</c:v>
                </c:pt>
                <c:pt idx="305">
                  <c:v>0.4774804987104011</c:v>
                </c:pt>
                <c:pt idx="306">
                  <c:v>0.4592129929249541</c:v>
                </c:pt>
                <c:pt idx="307">
                  <c:v>0.49502557250205004</c:v>
                </c:pt>
                <c:pt idx="308">
                  <c:v>0.54148000088893089</c:v>
                </c:pt>
                <c:pt idx="309">
                  <c:v>0.54623300206401204</c:v>
                </c:pt>
                <c:pt idx="310">
                  <c:v>0.55105613747325</c:v>
                </c:pt>
                <c:pt idx="311">
                  <c:v>0.26772292214259402</c:v>
                </c:pt>
                <c:pt idx="312">
                  <c:v>0.37928109877225707</c:v>
                </c:pt>
                <c:pt idx="313">
                  <c:v>0.40889299210585411</c:v>
                </c:pt>
                <c:pt idx="314">
                  <c:v>0.43467418128644003</c:v>
                </c:pt>
                <c:pt idx="315">
                  <c:v>0.48095676181615904</c:v>
                </c:pt>
                <c:pt idx="316">
                  <c:v>0.50350773571867091</c:v>
                </c:pt>
                <c:pt idx="317">
                  <c:v>0.50185009182694285</c:v>
                </c:pt>
                <c:pt idx="318">
                  <c:v>0.56217888783649395</c:v>
                </c:pt>
                <c:pt idx="319">
                  <c:v>0.56172541130591713</c:v>
                </c:pt>
                <c:pt idx="320">
                  <c:v>0.57067185277914823</c:v>
                </c:pt>
                <c:pt idx="321">
                  <c:v>0.29170371535013001</c:v>
                </c:pt>
                <c:pt idx="322">
                  <c:v>0.3494513018649501</c:v>
                </c:pt>
                <c:pt idx="323">
                  <c:v>0.40297161834572398</c:v>
                </c:pt>
                <c:pt idx="324">
                  <c:v>0.46603546149617692</c:v>
                </c:pt>
                <c:pt idx="325">
                  <c:v>0.50438874549450596</c:v>
                </c:pt>
                <c:pt idx="326">
                  <c:v>0.49799349571324614</c:v>
                </c:pt>
                <c:pt idx="327">
                  <c:v>0.53373828869803208</c:v>
                </c:pt>
                <c:pt idx="328">
                  <c:v>0.51682956673045299</c:v>
                </c:pt>
                <c:pt idx="329">
                  <c:v>0.53225277393054193</c:v>
                </c:pt>
                <c:pt idx="330">
                  <c:v>0.53318286209735888</c:v>
                </c:pt>
                <c:pt idx="331">
                  <c:v>0.268571159910718</c:v>
                </c:pt>
                <c:pt idx="332">
                  <c:v>0.37173213898941598</c:v>
                </c:pt>
                <c:pt idx="333">
                  <c:v>0.38876032635425012</c:v>
                </c:pt>
                <c:pt idx="334">
                  <c:v>0.43291615758556407</c:v>
                </c:pt>
                <c:pt idx="335">
                  <c:v>0.47146779332530103</c:v>
                </c:pt>
                <c:pt idx="336">
                  <c:v>0.518225900607302</c:v>
                </c:pt>
                <c:pt idx="337">
                  <c:v>0.53212812400638598</c:v>
                </c:pt>
                <c:pt idx="338">
                  <c:v>0.51958857488739485</c:v>
                </c:pt>
                <c:pt idx="339">
                  <c:v>0.52216130088779389</c:v>
                </c:pt>
                <c:pt idx="340">
                  <c:v>0.49108638465602006</c:v>
                </c:pt>
                <c:pt idx="341">
                  <c:v>0.26180972642425898</c:v>
                </c:pt>
                <c:pt idx="342">
                  <c:v>0.38567995651328202</c:v>
                </c:pt>
                <c:pt idx="343">
                  <c:v>0.43175873106175006</c:v>
                </c:pt>
                <c:pt idx="344">
                  <c:v>0.46785387887611202</c:v>
                </c:pt>
                <c:pt idx="345">
                  <c:v>0.49894294685201407</c:v>
                </c:pt>
                <c:pt idx="346">
                  <c:v>0.50162464868525203</c:v>
                </c:pt>
                <c:pt idx="347">
                  <c:v>0.48913629632317301</c:v>
                </c:pt>
                <c:pt idx="348">
                  <c:v>0.49883138945852801</c:v>
                </c:pt>
                <c:pt idx="349">
                  <c:v>0.47943318740398599</c:v>
                </c:pt>
                <c:pt idx="350">
                  <c:v>0.50555768526455791</c:v>
                </c:pt>
                <c:pt idx="351">
                  <c:v>0.26158561091250104</c:v>
                </c:pt>
                <c:pt idx="352">
                  <c:v>0.33869279137689612</c:v>
                </c:pt>
                <c:pt idx="353">
                  <c:v>0.39050406122736209</c:v>
                </c:pt>
                <c:pt idx="354">
                  <c:v>0.42024921357390799</c:v>
                </c:pt>
                <c:pt idx="355">
                  <c:v>0.41725315612283792</c:v>
                </c:pt>
                <c:pt idx="356">
                  <c:v>0.47121321807059097</c:v>
                </c:pt>
                <c:pt idx="357">
                  <c:v>0.52374839228571513</c:v>
                </c:pt>
                <c:pt idx="358">
                  <c:v>0.52989448666689321</c:v>
                </c:pt>
                <c:pt idx="359">
                  <c:v>0.51783645940413603</c:v>
                </c:pt>
                <c:pt idx="360">
                  <c:v>0.52018074335063191</c:v>
                </c:pt>
                <c:pt idx="361">
                  <c:v>0.26874502013755996</c:v>
                </c:pt>
                <c:pt idx="362">
                  <c:v>0.39310575013079402</c:v>
                </c:pt>
                <c:pt idx="363">
                  <c:v>0.44630550789933598</c:v>
                </c:pt>
                <c:pt idx="364">
                  <c:v>0.45553522763784104</c:v>
                </c:pt>
                <c:pt idx="365">
                  <c:v>0.46610018337293907</c:v>
                </c:pt>
                <c:pt idx="366">
                  <c:v>0.48319870487994904</c:v>
                </c:pt>
                <c:pt idx="367">
                  <c:v>0.53025340019984102</c:v>
                </c:pt>
                <c:pt idx="368">
                  <c:v>0.54928752927855884</c:v>
                </c:pt>
                <c:pt idx="369">
                  <c:v>0.50078188891948605</c:v>
                </c:pt>
                <c:pt idx="370">
                  <c:v>0.53534272173158193</c:v>
                </c:pt>
                <c:pt idx="371">
                  <c:v>0.27900707997580504</c:v>
                </c:pt>
                <c:pt idx="372">
                  <c:v>0.3630092012378201</c:v>
                </c:pt>
                <c:pt idx="373">
                  <c:v>0.38193402190411008</c:v>
                </c:pt>
                <c:pt idx="374">
                  <c:v>0.43879920038397202</c:v>
                </c:pt>
                <c:pt idx="375">
                  <c:v>0.47458022974084213</c:v>
                </c:pt>
                <c:pt idx="376">
                  <c:v>0.50070622848958113</c:v>
                </c:pt>
                <c:pt idx="377">
                  <c:v>0.49371195128977008</c:v>
                </c:pt>
                <c:pt idx="378">
                  <c:v>0.46127018192154307</c:v>
                </c:pt>
                <c:pt idx="379">
                  <c:v>0.51204372948675092</c:v>
                </c:pt>
                <c:pt idx="380">
                  <c:v>0.53178120948303009</c:v>
                </c:pt>
                <c:pt idx="381">
                  <c:v>0.28032517906426913</c:v>
                </c:pt>
                <c:pt idx="382">
                  <c:v>0.35142974086812301</c:v>
                </c:pt>
                <c:pt idx="383">
                  <c:v>0.41268854097323404</c:v>
                </c:pt>
                <c:pt idx="384">
                  <c:v>0.44909629514810201</c:v>
                </c:pt>
                <c:pt idx="385">
                  <c:v>0.47602015196044312</c:v>
                </c:pt>
                <c:pt idx="386">
                  <c:v>0.48787383894408504</c:v>
                </c:pt>
                <c:pt idx="387">
                  <c:v>0.49923840022498606</c:v>
                </c:pt>
                <c:pt idx="388">
                  <c:v>0.52788689393170596</c:v>
                </c:pt>
                <c:pt idx="389">
                  <c:v>0.58796103078765083</c:v>
                </c:pt>
                <c:pt idx="390">
                  <c:v>0.53821352398291877</c:v>
                </c:pt>
                <c:pt idx="391">
                  <c:v>0.26715562254510195</c:v>
                </c:pt>
                <c:pt idx="392">
                  <c:v>0.33663305879273292</c:v>
                </c:pt>
                <c:pt idx="393">
                  <c:v>0.41069460195303198</c:v>
                </c:pt>
                <c:pt idx="394">
                  <c:v>0.44571944956994097</c:v>
                </c:pt>
                <c:pt idx="395">
                  <c:v>0.476454442696919</c:v>
                </c:pt>
                <c:pt idx="396">
                  <c:v>0.49991501352093698</c:v>
                </c:pt>
                <c:pt idx="397">
                  <c:v>0.50660151820317423</c:v>
                </c:pt>
                <c:pt idx="398">
                  <c:v>0.51254824234818419</c:v>
                </c:pt>
                <c:pt idx="399">
                  <c:v>0.51621597101432293</c:v>
                </c:pt>
                <c:pt idx="400">
                  <c:v>0.5571399849122558</c:v>
                </c:pt>
                <c:pt idx="401">
                  <c:v>0.28228914698946805</c:v>
                </c:pt>
                <c:pt idx="402">
                  <c:v>0.39158371459048508</c:v>
                </c:pt>
                <c:pt idx="403">
                  <c:v>0.43153299851227206</c:v>
                </c:pt>
                <c:pt idx="404">
                  <c:v>0.47288798156343104</c:v>
                </c:pt>
                <c:pt idx="405">
                  <c:v>0.49009458435766612</c:v>
                </c:pt>
                <c:pt idx="406">
                  <c:v>0.53125684279655294</c:v>
                </c:pt>
                <c:pt idx="407">
                  <c:v>0.5166759903482081</c:v>
                </c:pt>
                <c:pt idx="408">
                  <c:v>0.5523787299493319</c:v>
                </c:pt>
                <c:pt idx="409">
                  <c:v>0.55694920476815413</c:v>
                </c:pt>
                <c:pt idx="410">
                  <c:v>0.57108518706495592</c:v>
                </c:pt>
                <c:pt idx="411">
                  <c:v>0.27716099306280312</c:v>
                </c:pt>
                <c:pt idx="412">
                  <c:v>0.30326491485846707</c:v>
                </c:pt>
                <c:pt idx="413">
                  <c:v>0.39356100191542703</c:v>
                </c:pt>
                <c:pt idx="414">
                  <c:v>0.44730256934200413</c:v>
                </c:pt>
                <c:pt idx="415">
                  <c:v>0.45921713081085008</c:v>
                </c:pt>
                <c:pt idx="416">
                  <c:v>0.46074945354850794</c:v>
                </c:pt>
                <c:pt idx="417">
                  <c:v>0.51556834214006086</c:v>
                </c:pt>
                <c:pt idx="418">
                  <c:v>0.528220869124984</c:v>
                </c:pt>
                <c:pt idx="419">
                  <c:v>0.53190110727042805</c:v>
                </c:pt>
                <c:pt idx="420">
                  <c:v>0.50687327066235799</c:v>
                </c:pt>
                <c:pt idx="421">
                  <c:v>0.26130336352127898</c:v>
                </c:pt>
                <c:pt idx="422">
                  <c:v>0.37879625348490398</c:v>
                </c:pt>
                <c:pt idx="423">
                  <c:v>0.40729924551837193</c:v>
                </c:pt>
                <c:pt idx="424">
                  <c:v>0.42922747797283911</c:v>
                </c:pt>
                <c:pt idx="425">
                  <c:v>0.48055765764031499</c:v>
                </c:pt>
                <c:pt idx="426">
                  <c:v>0.49501482135245917</c:v>
                </c:pt>
                <c:pt idx="427">
                  <c:v>0.5198632478289209</c:v>
                </c:pt>
                <c:pt idx="428">
                  <c:v>0.55102274908122173</c:v>
                </c:pt>
                <c:pt idx="429">
                  <c:v>0.54258068185626074</c:v>
                </c:pt>
                <c:pt idx="430">
                  <c:v>0.51343832353296082</c:v>
                </c:pt>
                <c:pt idx="431">
                  <c:v>0.25499096698357404</c:v>
                </c:pt>
                <c:pt idx="432">
                  <c:v>0.34802171520631098</c:v>
                </c:pt>
                <c:pt idx="433">
                  <c:v>0.37720408831210506</c:v>
                </c:pt>
                <c:pt idx="434">
                  <c:v>0.42627713400955097</c:v>
                </c:pt>
                <c:pt idx="435">
                  <c:v>0.45340311138383405</c:v>
                </c:pt>
                <c:pt idx="436">
                  <c:v>0.48289620692661206</c:v>
                </c:pt>
                <c:pt idx="437">
                  <c:v>0.47698727769395011</c:v>
                </c:pt>
                <c:pt idx="438">
                  <c:v>0.47747095491771607</c:v>
                </c:pt>
                <c:pt idx="439">
                  <c:v>0.53411883205093902</c:v>
                </c:pt>
                <c:pt idx="440">
                  <c:v>0.5535430306475051</c:v>
                </c:pt>
                <c:pt idx="441">
                  <c:v>0.27623859272481704</c:v>
                </c:pt>
                <c:pt idx="442">
                  <c:v>0.39222289556783713</c:v>
                </c:pt>
                <c:pt idx="443">
                  <c:v>0.46637288826515211</c:v>
                </c:pt>
                <c:pt idx="444">
                  <c:v>0.45594600334869606</c:v>
                </c:pt>
                <c:pt idx="445">
                  <c:v>0.47111067318170008</c:v>
                </c:pt>
                <c:pt idx="446">
                  <c:v>0.48490664093697305</c:v>
                </c:pt>
                <c:pt idx="447">
                  <c:v>0.54046440926003192</c:v>
                </c:pt>
                <c:pt idx="448">
                  <c:v>0.56136790355150801</c:v>
                </c:pt>
                <c:pt idx="449">
                  <c:v>0.58313602794531483</c:v>
                </c:pt>
                <c:pt idx="450">
                  <c:v>0.60252633902672093</c:v>
                </c:pt>
                <c:pt idx="451">
                  <c:v>0.29817330670459602</c:v>
                </c:pt>
                <c:pt idx="452">
                  <c:v>0.37145450477249303</c:v>
                </c:pt>
                <c:pt idx="453">
                  <c:v>0.3962594951196991</c:v>
                </c:pt>
                <c:pt idx="454">
                  <c:v>0.46854737776432398</c:v>
                </c:pt>
                <c:pt idx="455">
                  <c:v>0.477534426871909</c:v>
                </c:pt>
                <c:pt idx="456">
                  <c:v>0.485055043630023</c:v>
                </c:pt>
                <c:pt idx="457">
                  <c:v>0.49461487734233911</c:v>
                </c:pt>
                <c:pt idx="458">
                  <c:v>0.49516566984289512</c:v>
                </c:pt>
                <c:pt idx="459">
                  <c:v>0.49876497698613798</c:v>
                </c:pt>
                <c:pt idx="460">
                  <c:v>0.52742068157397204</c:v>
                </c:pt>
                <c:pt idx="461">
                  <c:v>0.25815231082061502</c:v>
                </c:pt>
                <c:pt idx="462">
                  <c:v>0.35258519575109898</c:v>
                </c:pt>
                <c:pt idx="463">
                  <c:v>0.43554747227134605</c:v>
                </c:pt>
                <c:pt idx="464">
                  <c:v>0.44571603675286398</c:v>
                </c:pt>
                <c:pt idx="465">
                  <c:v>0.49559913058076199</c:v>
                </c:pt>
                <c:pt idx="466">
                  <c:v>0.49507185095461703</c:v>
                </c:pt>
                <c:pt idx="467">
                  <c:v>0.49653044955233799</c:v>
                </c:pt>
                <c:pt idx="468">
                  <c:v>0.52313695291142892</c:v>
                </c:pt>
                <c:pt idx="469">
                  <c:v>0.55014423216499619</c:v>
                </c:pt>
                <c:pt idx="470">
                  <c:v>0.53030164910325184</c:v>
                </c:pt>
                <c:pt idx="471">
                  <c:v>0.26552634072507608</c:v>
                </c:pt>
                <c:pt idx="472">
                  <c:v>0.36810971310478008</c:v>
                </c:pt>
                <c:pt idx="473">
                  <c:v>0.39635279345567409</c:v>
                </c:pt>
                <c:pt idx="474">
                  <c:v>0.44011521447356194</c:v>
                </c:pt>
                <c:pt idx="475">
                  <c:v>0.48526519924605505</c:v>
                </c:pt>
                <c:pt idx="476">
                  <c:v>0.49138293722989518</c:v>
                </c:pt>
                <c:pt idx="477">
                  <c:v>0.52864783027709106</c:v>
                </c:pt>
                <c:pt idx="478">
                  <c:v>0.55893685619760203</c:v>
                </c:pt>
                <c:pt idx="479">
                  <c:v>0.54258376436724076</c:v>
                </c:pt>
                <c:pt idx="480">
                  <c:v>0.53388890583827198</c:v>
                </c:pt>
                <c:pt idx="481">
                  <c:v>0.27525980385422905</c:v>
                </c:pt>
                <c:pt idx="482">
                  <c:v>0.35707842420180808</c:v>
                </c:pt>
                <c:pt idx="483">
                  <c:v>0.41661503806716799</c:v>
                </c:pt>
                <c:pt idx="484">
                  <c:v>0.46128028083831402</c:v>
                </c:pt>
                <c:pt idx="485">
                  <c:v>0.45853790219345708</c:v>
                </c:pt>
                <c:pt idx="486">
                  <c:v>0.49284922527105307</c:v>
                </c:pt>
                <c:pt idx="487">
                  <c:v>0.50581917234630502</c:v>
                </c:pt>
                <c:pt idx="488">
                  <c:v>0.529227647943041</c:v>
                </c:pt>
                <c:pt idx="489">
                  <c:v>0.54788843386188912</c:v>
                </c:pt>
                <c:pt idx="490">
                  <c:v>0.51706985745843415</c:v>
                </c:pt>
                <c:pt idx="491">
                  <c:v>0.252637705979181</c:v>
                </c:pt>
                <c:pt idx="492">
                  <c:v>0.37577006969425419</c:v>
                </c:pt>
                <c:pt idx="493">
                  <c:v>0.42439060285487812</c:v>
                </c:pt>
                <c:pt idx="494">
                  <c:v>0.46082030328856211</c:v>
                </c:pt>
                <c:pt idx="495">
                  <c:v>0.5068294595361571</c:v>
                </c:pt>
                <c:pt idx="496">
                  <c:v>0.53193025407888817</c:v>
                </c:pt>
                <c:pt idx="497">
                  <c:v>0.52936732502217587</c:v>
                </c:pt>
                <c:pt idx="498">
                  <c:v>0.53197102158500509</c:v>
                </c:pt>
                <c:pt idx="499">
                  <c:v>0.50419131553560503</c:v>
                </c:pt>
                <c:pt idx="500">
                  <c:v>0.48583607972031906</c:v>
                </c:pt>
                <c:pt idx="501">
                  <c:v>0.23860824428657801</c:v>
                </c:pt>
                <c:pt idx="502">
                  <c:v>0.37163834661919193</c:v>
                </c:pt>
                <c:pt idx="503">
                  <c:v>0.4032267453092111</c:v>
                </c:pt>
                <c:pt idx="504">
                  <c:v>0.44577539812411993</c:v>
                </c:pt>
                <c:pt idx="505">
                  <c:v>0.44931427214053105</c:v>
                </c:pt>
                <c:pt idx="506">
                  <c:v>0.46464765502729999</c:v>
                </c:pt>
                <c:pt idx="507">
                  <c:v>0.50955055825804196</c:v>
                </c:pt>
                <c:pt idx="508">
                  <c:v>0.51212812338826696</c:v>
                </c:pt>
                <c:pt idx="509">
                  <c:v>0.49468796138200516</c:v>
                </c:pt>
                <c:pt idx="510">
                  <c:v>0.50058403706485299</c:v>
                </c:pt>
                <c:pt idx="511">
                  <c:v>0.25997727843526502</c:v>
                </c:pt>
                <c:pt idx="512">
                  <c:v>0.3621132651566451</c:v>
                </c:pt>
                <c:pt idx="513">
                  <c:v>0.41457388020937808</c:v>
                </c:pt>
                <c:pt idx="514">
                  <c:v>0.456354638691568</c:v>
                </c:pt>
                <c:pt idx="515">
                  <c:v>0.48370867552719105</c:v>
                </c:pt>
                <c:pt idx="516">
                  <c:v>0.50202919421245884</c:v>
                </c:pt>
                <c:pt idx="517">
                  <c:v>0.54510730046743694</c:v>
                </c:pt>
                <c:pt idx="518">
                  <c:v>0.51988897188803784</c:v>
                </c:pt>
                <c:pt idx="519">
                  <c:v>0.51684961888073511</c:v>
                </c:pt>
                <c:pt idx="520">
                  <c:v>0.50319835948027103</c:v>
                </c:pt>
                <c:pt idx="521">
                  <c:v>0.27620675103901798</c:v>
                </c:pt>
                <c:pt idx="522">
                  <c:v>0.34833166059065507</c:v>
                </c:pt>
                <c:pt idx="523">
                  <c:v>0.41846071966295412</c:v>
                </c:pt>
                <c:pt idx="524">
                  <c:v>0.45769835736763498</c:v>
                </c:pt>
                <c:pt idx="525">
                  <c:v>0.46354911819070099</c:v>
                </c:pt>
                <c:pt idx="526">
                  <c:v>0.51115606148245285</c:v>
                </c:pt>
                <c:pt idx="527">
                  <c:v>0.52646713085083086</c:v>
                </c:pt>
                <c:pt idx="528">
                  <c:v>0.51514515048573095</c:v>
                </c:pt>
                <c:pt idx="529">
                  <c:v>0.518579253979223</c:v>
                </c:pt>
                <c:pt idx="530">
                  <c:v>0.49851562748947104</c:v>
                </c:pt>
                <c:pt idx="531">
                  <c:v>0.27173409954743299</c:v>
                </c:pt>
                <c:pt idx="532">
                  <c:v>0.36367642604172301</c:v>
                </c:pt>
                <c:pt idx="533">
                  <c:v>0.41684372872731201</c:v>
                </c:pt>
                <c:pt idx="534">
                  <c:v>0.44758336090751905</c:v>
                </c:pt>
                <c:pt idx="535">
                  <c:v>0.48031878323536009</c:v>
                </c:pt>
                <c:pt idx="536">
                  <c:v>0.51334539872106888</c:v>
                </c:pt>
                <c:pt idx="537">
                  <c:v>0.50342351844812905</c:v>
                </c:pt>
                <c:pt idx="538">
                  <c:v>0.54298026456648307</c:v>
                </c:pt>
                <c:pt idx="539">
                  <c:v>0.52342513959289805</c:v>
                </c:pt>
                <c:pt idx="540">
                  <c:v>0.53293020545365299</c:v>
                </c:pt>
                <c:pt idx="541">
                  <c:v>0.26446206634358504</c:v>
                </c:pt>
                <c:pt idx="542">
                  <c:v>0.33465814121273507</c:v>
                </c:pt>
                <c:pt idx="543">
                  <c:v>0.41701026417446913</c:v>
                </c:pt>
                <c:pt idx="544">
                  <c:v>0.47270477886229606</c:v>
                </c:pt>
                <c:pt idx="545">
                  <c:v>0.49231131809615802</c:v>
                </c:pt>
                <c:pt idx="546">
                  <c:v>0.49765161470674901</c:v>
                </c:pt>
                <c:pt idx="547">
                  <c:v>0.481548100081996</c:v>
                </c:pt>
                <c:pt idx="548">
                  <c:v>0.52705582803534801</c:v>
                </c:pt>
                <c:pt idx="549">
                  <c:v>0.57600310405752697</c:v>
                </c:pt>
                <c:pt idx="550">
                  <c:v>0.575658983832114</c:v>
                </c:pt>
                <c:pt idx="551">
                  <c:v>0.292796818592719</c:v>
                </c:pt>
                <c:pt idx="552">
                  <c:v>0.40795264823559702</c:v>
                </c:pt>
                <c:pt idx="553">
                  <c:v>0.46102562526838797</c:v>
                </c:pt>
                <c:pt idx="554">
                  <c:v>0.46159641509263105</c:v>
                </c:pt>
                <c:pt idx="555">
                  <c:v>0.5062971397108329</c:v>
                </c:pt>
                <c:pt idx="556">
                  <c:v>0.53738946205985905</c:v>
                </c:pt>
                <c:pt idx="557">
                  <c:v>0.52627523846881119</c:v>
                </c:pt>
                <c:pt idx="558">
                  <c:v>0.54599271651796299</c:v>
                </c:pt>
                <c:pt idx="559">
                  <c:v>0.5356950863112111</c:v>
                </c:pt>
                <c:pt idx="560">
                  <c:v>0.5468401386728341</c:v>
                </c:pt>
                <c:pt idx="561">
                  <c:v>0.28658029955638997</c:v>
                </c:pt>
                <c:pt idx="562">
                  <c:v>0.34102425855201401</c:v>
                </c:pt>
                <c:pt idx="563">
                  <c:v>0.38550821968775412</c:v>
                </c:pt>
                <c:pt idx="564">
                  <c:v>0.43196514578025114</c:v>
                </c:pt>
                <c:pt idx="565">
                  <c:v>0.46548791944798606</c:v>
                </c:pt>
                <c:pt idx="566">
                  <c:v>0.48900469779182704</c:v>
                </c:pt>
                <c:pt idx="567">
                  <c:v>0.493215237595305</c:v>
                </c:pt>
                <c:pt idx="568">
                  <c:v>0.52801330399651392</c:v>
                </c:pt>
                <c:pt idx="569">
                  <c:v>0.53182705191132096</c:v>
                </c:pt>
                <c:pt idx="570">
                  <c:v>0.54554825830433795</c:v>
                </c:pt>
                <c:pt idx="571">
                  <c:v>0.28378235922383005</c:v>
                </c:pt>
                <c:pt idx="572">
                  <c:v>0.37870862097128505</c:v>
                </c:pt>
                <c:pt idx="573">
                  <c:v>0.43530440323933411</c:v>
                </c:pt>
                <c:pt idx="574">
                  <c:v>0.47093042039241506</c:v>
                </c:pt>
                <c:pt idx="575">
                  <c:v>0.50847709494845084</c:v>
                </c:pt>
                <c:pt idx="576">
                  <c:v>0.5175867063216899</c:v>
                </c:pt>
                <c:pt idx="577">
                  <c:v>0.50193777326965794</c:v>
                </c:pt>
                <c:pt idx="578">
                  <c:v>0.51248966346913405</c:v>
                </c:pt>
                <c:pt idx="579">
                  <c:v>0.51047240871540789</c:v>
                </c:pt>
                <c:pt idx="580">
                  <c:v>0.53645845241360912</c:v>
                </c:pt>
                <c:pt idx="581">
                  <c:v>0.26654607474274206</c:v>
                </c:pt>
                <c:pt idx="582">
                  <c:v>0.37129841845556899</c:v>
                </c:pt>
                <c:pt idx="583">
                  <c:v>0.45551029776374008</c:v>
                </c:pt>
                <c:pt idx="584">
                  <c:v>0.46152369698644707</c:v>
                </c:pt>
                <c:pt idx="585">
                  <c:v>0.47493208122611102</c:v>
                </c:pt>
                <c:pt idx="586">
                  <c:v>0.4877041873995781</c:v>
                </c:pt>
                <c:pt idx="587">
                  <c:v>0.47147789720534411</c:v>
                </c:pt>
                <c:pt idx="588">
                  <c:v>0.47318753506141598</c:v>
                </c:pt>
                <c:pt idx="589">
                  <c:v>0.50536047729885902</c:v>
                </c:pt>
                <c:pt idx="590">
                  <c:v>0.52665905584136696</c:v>
                </c:pt>
                <c:pt idx="591">
                  <c:v>0.26644518535912898</c:v>
                </c:pt>
                <c:pt idx="592">
                  <c:v>0.39312365819809608</c:v>
                </c:pt>
                <c:pt idx="593">
                  <c:v>0.46660701979216002</c:v>
                </c:pt>
                <c:pt idx="594">
                  <c:v>0.47644211048638296</c:v>
                </c:pt>
                <c:pt idx="595">
                  <c:v>0.51948908084047496</c:v>
                </c:pt>
                <c:pt idx="596">
                  <c:v>0.52770146539074403</c:v>
                </c:pt>
                <c:pt idx="597">
                  <c:v>0.496963058833709</c:v>
                </c:pt>
                <c:pt idx="598">
                  <c:v>0.52855885490686194</c:v>
                </c:pt>
                <c:pt idx="599">
                  <c:v>0.51048259241181693</c:v>
                </c:pt>
                <c:pt idx="600">
                  <c:v>0.50662140428085212</c:v>
                </c:pt>
                <c:pt idx="601">
                  <c:v>0.25483359648423393</c:v>
                </c:pt>
                <c:pt idx="602">
                  <c:v>0.35336988688092408</c:v>
                </c:pt>
                <c:pt idx="603">
                  <c:v>0.40726907559578901</c:v>
                </c:pt>
                <c:pt idx="604">
                  <c:v>0.4645450222877</c:v>
                </c:pt>
                <c:pt idx="605">
                  <c:v>0.51280004447461802</c:v>
                </c:pt>
                <c:pt idx="606">
                  <c:v>0.49849109413424403</c:v>
                </c:pt>
                <c:pt idx="607">
                  <c:v>0.50211811473278889</c:v>
                </c:pt>
                <c:pt idx="608">
                  <c:v>0.505201243666765</c:v>
                </c:pt>
                <c:pt idx="609">
                  <c:v>0.52020523518906703</c:v>
                </c:pt>
                <c:pt idx="610">
                  <c:v>0.50003500165196391</c:v>
                </c:pt>
                <c:pt idx="611">
                  <c:v>0.25475287247918099</c:v>
                </c:pt>
                <c:pt idx="612">
                  <c:v>0.34232111040903801</c:v>
                </c:pt>
                <c:pt idx="613">
                  <c:v>0.4249018831227061</c:v>
                </c:pt>
                <c:pt idx="614">
                  <c:v>0.45087976860423307</c:v>
                </c:pt>
                <c:pt idx="615">
                  <c:v>0.47494042879090198</c:v>
                </c:pt>
                <c:pt idx="616">
                  <c:v>0.51575617318923184</c:v>
                </c:pt>
                <c:pt idx="617">
                  <c:v>0.52877170612646707</c:v>
                </c:pt>
                <c:pt idx="618">
                  <c:v>0.53156789344557609</c:v>
                </c:pt>
                <c:pt idx="619">
                  <c:v>0.50840745453677905</c:v>
                </c:pt>
                <c:pt idx="620">
                  <c:v>0.50139718389463073</c:v>
                </c:pt>
                <c:pt idx="621">
                  <c:v>0.26548334753787306</c:v>
                </c:pt>
                <c:pt idx="622">
                  <c:v>0.356495304173297</c:v>
                </c:pt>
                <c:pt idx="623">
                  <c:v>0.41171495495011101</c:v>
                </c:pt>
                <c:pt idx="624">
                  <c:v>0.44221984646298695</c:v>
                </c:pt>
                <c:pt idx="625">
                  <c:v>0.47310026120802906</c:v>
                </c:pt>
                <c:pt idx="626">
                  <c:v>0.50797609394405796</c:v>
                </c:pt>
                <c:pt idx="627">
                  <c:v>0.51249997475089704</c:v>
                </c:pt>
                <c:pt idx="628">
                  <c:v>0.52301071316355008</c:v>
                </c:pt>
                <c:pt idx="629">
                  <c:v>0.52010188330293083</c:v>
                </c:pt>
                <c:pt idx="630">
                  <c:v>0.53296699732140296</c:v>
                </c:pt>
                <c:pt idx="631">
                  <c:v>0.27768070013160706</c:v>
                </c:pt>
                <c:pt idx="632">
                  <c:v>0.31296600491611698</c:v>
                </c:pt>
                <c:pt idx="633">
                  <c:v>0.40321150290400998</c:v>
                </c:pt>
                <c:pt idx="634">
                  <c:v>0.40961492421173001</c:v>
                </c:pt>
                <c:pt idx="635">
                  <c:v>0.50087370204438408</c:v>
                </c:pt>
                <c:pt idx="636">
                  <c:v>0.47949308955150799</c:v>
                </c:pt>
                <c:pt idx="637">
                  <c:v>0.4998485167526221</c:v>
                </c:pt>
                <c:pt idx="638">
                  <c:v>0.50787378319583898</c:v>
                </c:pt>
                <c:pt idx="639">
                  <c:v>0.51679644518753498</c:v>
                </c:pt>
                <c:pt idx="640">
                  <c:v>0.52099474377380095</c:v>
                </c:pt>
                <c:pt idx="641">
                  <c:v>0.24587479628065897</c:v>
                </c:pt>
                <c:pt idx="642">
                  <c:v>0.34034515460338094</c:v>
                </c:pt>
                <c:pt idx="643">
                  <c:v>0.41178299386757011</c:v>
                </c:pt>
                <c:pt idx="644">
                  <c:v>0.48227352136250806</c:v>
                </c:pt>
                <c:pt idx="645">
                  <c:v>0.49270810403900706</c:v>
                </c:pt>
                <c:pt idx="646">
                  <c:v>0.48099426516522303</c:v>
                </c:pt>
                <c:pt idx="647">
                  <c:v>0.48188394704452703</c:v>
                </c:pt>
                <c:pt idx="648">
                  <c:v>0.49806547428023007</c:v>
                </c:pt>
                <c:pt idx="649">
                  <c:v>0.49387576040006903</c:v>
                </c:pt>
                <c:pt idx="650">
                  <c:v>0.49514616458773902</c:v>
                </c:pt>
                <c:pt idx="651">
                  <c:v>0.26485830497330798</c:v>
                </c:pt>
                <c:pt idx="652">
                  <c:v>0.33058899260300612</c:v>
                </c:pt>
                <c:pt idx="653">
                  <c:v>0.41678801863276604</c:v>
                </c:pt>
                <c:pt idx="654">
                  <c:v>0.44823983837750803</c:v>
                </c:pt>
                <c:pt idx="655">
                  <c:v>0.50255734390749784</c:v>
                </c:pt>
                <c:pt idx="656">
                  <c:v>0.51304323973480603</c:v>
                </c:pt>
                <c:pt idx="657">
                  <c:v>0.52190086041767603</c:v>
                </c:pt>
                <c:pt idx="658">
                  <c:v>0.54300995862354906</c:v>
                </c:pt>
                <c:pt idx="659">
                  <c:v>0.53482479151290196</c:v>
                </c:pt>
                <c:pt idx="660">
                  <c:v>0.55228523859485812</c:v>
                </c:pt>
                <c:pt idx="661">
                  <c:v>0.28054032900535902</c:v>
                </c:pt>
                <c:pt idx="662">
                  <c:v>0.33826083040508698</c:v>
                </c:pt>
                <c:pt idx="663">
                  <c:v>0.38465195427486504</c:v>
                </c:pt>
                <c:pt idx="664">
                  <c:v>0.44723347952404002</c:v>
                </c:pt>
                <c:pt idx="665">
                  <c:v>0.45147234652317192</c:v>
                </c:pt>
                <c:pt idx="666">
                  <c:v>0.52348495465003897</c:v>
                </c:pt>
                <c:pt idx="667">
                  <c:v>0.51188881230476413</c:v>
                </c:pt>
                <c:pt idx="668">
                  <c:v>0.54601266337684884</c:v>
                </c:pt>
                <c:pt idx="669">
                  <c:v>0.52102823990146396</c:v>
                </c:pt>
                <c:pt idx="670">
                  <c:v>0.51787163604376918</c:v>
                </c:pt>
                <c:pt idx="671">
                  <c:v>0.27057719431758598</c:v>
                </c:pt>
                <c:pt idx="672">
                  <c:v>0.36018352732437103</c:v>
                </c:pt>
                <c:pt idx="673">
                  <c:v>0.40746625742976605</c:v>
                </c:pt>
                <c:pt idx="674">
                  <c:v>0.4409030791398531</c:v>
                </c:pt>
                <c:pt idx="675">
                  <c:v>0.47342597658003405</c:v>
                </c:pt>
                <c:pt idx="676">
                  <c:v>0.48831053013988612</c:v>
                </c:pt>
                <c:pt idx="677">
                  <c:v>0.5066903217477039</c:v>
                </c:pt>
                <c:pt idx="678">
                  <c:v>0.55216081212290202</c:v>
                </c:pt>
                <c:pt idx="679">
                  <c:v>0.53948759308236183</c:v>
                </c:pt>
                <c:pt idx="680">
                  <c:v>0.53491727154889712</c:v>
                </c:pt>
                <c:pt idx="681">
                  <c:v>0.28230088410326704</c:v>
                </c:pt>
                <c:pt idx="682">
                  <c:v>0.35780666915489417</c:v>
                </c:pt>
                <c:pt idx="683">
                  <c:v>0.41813610457704298</c:v>
                </c:pt>
                <c:pt idx="684">
                  <c:v>0.46836936891020803</c:v>
                </c:pt>
                <c:pt idx="685">
                  <c:v>0.49972359992905413</c:v>
                </c:pt>
                <c:pt idx="686">
                  <c:v>0.51502080254370219</c:v>
                </c:pt>
                <c:pt idx="687">
                  <c:v>0.52570844079971202</c:v>
                </c:pt>
                <c:pt idx="688">
                  <c:v>0.53048852713683592</c:v>
                </c:pt>
                <c:pt idx="689">
                  <c:v>0.55680957296841116</c:v>
                </c:pt>
                <c:pt idx="690">
                  <c:v>0.53036224724079783</c:v>
                </c:pt>
                <c:pt idx="691">
                  <c:v>0.26604389888671393</c:v>
                </c:pt>
                <c:pt idx="692">
                  <c:v>0.37675115187143693</c:v>
                </c:pt>
                <c:pt idx="693">
                  <c:v>0.46030641025391705</c:v>
                </c:pt>
                <c:pt idx="694">
                  <c:v>0.50362987733828224</c:v>
                </c:pt>
                <c:pt idx="695">
                  <c:v>0.53112284172577284</c:v>
                </c:pt>
                <c:pt idx="696">
                  <c:v>0.52890978576692382</c:v>
                </c:pt>
                <c:pt idx="697">
                  <c:v>0.55107304986943884</c:v>
                </c:pt>
                <c:pt idx="698">
                  <c:v>0.49908570384549311</c:v>
                </c:pt>
                <c:pt idx="699">
                  <c:v>0.53544544651710113</c:v>
                </c:pt>
                <c:pt idx="700">
                  <c:v>0.53769528633157926</c:v>
                </c:pt>
                <c:pt idx="701">
                  <c:v>0.26682150649821701</c:v>
                </c:pt>
                <c:pt idx="702">
                  <c:v>0.38085731042988707</c:v>
                </c:pt>
                <c:pt idx="703">
                  <c:v>0.40666127264301499</c:v>
                </c:pt>
                <c:pt idx="704">
                  <c:v>0.44575533991823796</c:v>
                </c:pt>
                <c:pt idx="705">
                  <c:v>0.45671072406008301</c:v>
                </c:pt>
                <c:pt idx="706">
                  <c:v>0.50625000484571092</c:v>
                </c:pt>
                <c:pt idx="707">
                  <c:v>0.51195451983730489</c:v>
                </c:pt>
                <c:pt idx="708">
                  <c:v>0.5091250146143802</c:v>
                </c:pt>
                <c:pt idx="709">
                  <c:v>0.53416218499708079</c:v>
                </c:pt>
                <c:pt idx="710">
                  <c:v>0.54158988761207905</c:v>
                </c:pt>
                <c:pt idx="711">
                  <c:v>0.27989122521919602</c:v>
                </c:pt>
                <c:pt idx="712">
                  <c:v>0.35856372516764412</c:v>
                </c:pt>
                <c:pt idx="713">
                  <c:v>0.45287100913151901</c:v>
                </c:pt>
                <c:pt idx="714">
                  <c:v>0.46296067035879207</c:v>
                </c:pt>
                <c:pt idx="715">
                  <c:v>0.50176785031728</c:v>
                </c:pt>
                <c:pt idx="716">
                  <c:v>0.48283893996436911</c:v>
                </c:pt>
                <c:pt idx="717">
                  <c:v>0.49026282440517899</c:v>
                </c:pt>
                <c:pt idx="718">
                  <c:v>0.51114145248157339</c:v>
                </c:pt>
                <c:pt idx="719">
                  <c:v>0.52432496219193592</c:v>
                </c:pt>
                <c:pt idx="720">
                  <c:v>0.54806884126910405</c:v>
                </c:pt>
                <c:pt idx="721">
                  <c:v>0.27415902139718201</c:v>
                </c:pt>
                <c:pt idx="722">
                  <c:v>0.32831918363987717</c:v>
                </c:pt>
                <c:pt idx="723">
                  <c:v>0.40698202185041904</c:v>
                </c:pt>
                <c:pt idx="724">
                  <c:v>0.42605015998222207</c:v>
                </c:pt>
                <c:pt idx="725">
                  <c:v>0.47565836865757805</c:v>
                </c:pt>
                <c:pt idx="726">
                  <c:v>0.51259785388271084</c:v>
                </c:pt>
                <c:pt idx="727">
                  <c:v>0.508894067902526</c:v>
                </c:pt>
                <c:pt idx="728">
                  <c:v>0.50368338247866584</c:v>
                </c:pt>
                <c:pt idx="729">
                  <c:v>0.54076778241724388</c:v>
                </c:pt>
                <c:pt idx="730">
                  <c:v>0.56975228782864296</c:v>
                </c:pt>
                <c:pt idx="731">
                  <c:v>0.28219910647848895</c:v>
                </c:pt>
                <c:pt idx="732">
                  <c:v>0.40690468430079108</c:v>
                </c:pt>
                <c:pt idx="733">
                  <c:v>0.45292708078157501</c:v>
                </c:pt>
                <c:pt idx="734">
                  <c:v>0.45468532549988905</c:v>
                </c:pt>
                <c:pt idx="735">
                  <c:v>0.503097214217752</c:v>
                </c:pt>
                <c:pt idx="736">
                  <c:v>0.51600523067121795</c:v>
                </c:pt>
                <c:pt idx="737">
                  <c:v>0.51903506487614492</c:v>
                </c:pt>
                <c:pt idx="738">
                  <c:v>0.5442802655662019</c:v>
                </c:pt>
                <c:pt idx="739">
                  <c:v>0.52449267490884</c:v>
                </c:pt>
                <c:pt idx="740">
                  <c:v>0.54638473575550806</c:v>
                </c:pt>
                <c:pt idx="741">
                  <c:v>0.2944750650418701</c:v>
                </c:pt>
                <c:pt idx="742">
                  <c:v>0.37262775017950306</c:v>
                </c:pt>
                <c:pt idx="743">
                  <c:v>0.41596885266826505</c:v>
                </c:pt>
                <c:pt idx="744">
                  <c:v>0.450652051848837</c:v>
                </c:pt>
                <c:pt idx="745">
                  <c:v>0.46410073201774804</c:v>
                </c:pt>
                <c:pt idx="746">
                  <c:v>0.46148694904908311</c:v>
                </c:pt>
                <c:pt idx="747">
                  <c:v>0.48414546144121501</c:v>
                </c:pt>
                <c:pt idx="748">
                  <c:v>0.49056630317477212</c:v>
                </c:pt>
                <c:pt idx="749">
                  <c:v>0.48385468909532503</c:v>
                </c:pt>
                <c:pt idx="750">
                  <c:v>0.53361782011550707</c:v>
                </c:pt>
                <c:pt idx="751">
                  <c:v>0.25824930558870896</c:v>
                </c:pt>
                <c:pt idx="752">
                  <c:v>0.35188675083485016</c:v>
                </c:pt>
                <c:pt idx="753">
                  <c:v>0.37194523244752192</c:v>
                </c:pt>
                <c:pt idx="754">
                  <c:v>0.430093212524708</c:v>
                </c:pt>
                <c:pt idx="755">
                  <c:v>0.47607148744036898</c:v>
                </c:pt>
                <c:pt idx="756">
                  <c:v>0.52964579290779012</c:v>
                </c:pt>
                <c:pt idx="757">
                  <c:v>0.53739510315691497</c:v>
                </c:pt>
                <c:pt idx="758">
                  <c:v>0.54866472225262597</c:v>
                </c:pt>
                <c:pt idx="759">
                  <c:v>0.57952829011036699</c:v>
                </c:pt>
                <c:pt idx="760">
                  <c:v>0.58252476833968891</c:v>
                </c:pt>
                <c:pt idx="761">
                  <c:v>0.28015873258803492</c:v>
                </c:pt>
                <c:pt idx="762">
                  <c:v>0.3282949729745091</c:v>
                </c:pt>
                <c:pt idx="763">
                  <c:v>0.40074307796279302</c:v>
                </c:pt>
                <c:pt idx="764">
                  <c:v>0.44748155998373201</c:v>
                </c:pt>
                <c:pt idx="765">
                  <c:v>0.46475945102163796</c:v>
                </c:pt>
                <c:pt idx="766">
                  <c:v>0.46736858485783511</c:v>
                </c:pt>
                <c:pt idx="767">
                  <c:v>0.50324500134843209</c:v>
                </c:pt>
                <c:pt idx="768">
                  <c:v>0.54125805762067214</c:v>
                </c:pt>
                <c:pt idx="769">
                  <c:v>0.55551932455157005</c:v>
                </c:pt>
                <c:pt idx="770">
                  <c:v>0.54640858633632206</c:v>
                </c:pt>
                <c:pt idx="771">
                  <c:v>0.27518166664826005</c:v>
                </c:pt>
                <c:pt idx="772">
                  <c:v>0.33556231709132006</c:v>
                </c:pt>
                <c:pt idx="773">
                  <c:v>0.41096161044930701</c:v>
                </c:pt>
                <c:pt idx="774">
                  <c:v>0.43647145496493506</c:v>
                </c:pt>
                <c:pt idx="775">
                  <c:v>0.48770152692414298</c:v>
                </c:pt>
                <c:pt idx="776">
                  <c:v>0.48338773905577603</c:v>
                </c:pt>
                <c:pt idx="777">
                  <c:v>0.49963747854421198</c:v>
                </c:pt>
                <c:pt idx="778">
                  <c:v>0.50827396688372184</c:v>
                </c:pt>
                <c:pt idx="779">
                  <c:v>0.53452404809060794</c:v>
                </c:pt>
                <c:pt idx="780">
                  <c:v>0.54493066153026892</c:v>
                </c:pt>
                <c:pt idx="781">
                  <c:v>0.28617871583398408</c:v>
                </c:pt>
                <c:pt idx="782">
                  <c:v>0.34171112576313395</c:v>
                </c:pt>
                <c:pt idx="783">
                  <c:v>0.3953765969265321</c:v>
                </c:pt>
                <c:pt idx="784">
                  <c:v>0.45774850389643501</c:v>
                </c:pt>
                <c:pt idx="785">
                  <c:v>0.45861020364481003</c:v>
                </c:pt>
                <c:pt idx="786">
                  <c:v>0.49583586855463108</c:v>
                </c:pt>
                <c:pt idx="787">
                  <c:v>0.52454659567836792</c:v>
                </c:pt>
                <c:pt idx="788">
                  <c:v>0.46833862008319799</c:v>
                </c:pt>
                <c:pt idx="789">
                  <c:v>0.49279105530052092</c:v>
                </c:pt>
                <c:pt idx="790">
                  <c:v>0.50632140309569895</c:v>
                </c:pt>
                <c:pt idx="791">
                  <c:v>0.26539431090909804</c:v>
                </c:pt>
                <c:pt idx="792">
                  <c:v>0.34355465597784313</c:v>
                </c:pt>
                <c:pt idx="793">
                  <c:v>0.38535065609663904</c:v>
                </c:pt>
                <c:pt idx="794">
                  <c:v>0.41498958648442508</c:v>
                </c:pt>
                <c:pt idx="795">
                  <c:v>0.45772161563567204</c:v>
                </c:pt>
                <c:pt idx="796">
                  <c:v>0.49084983020586603</c:v>
                </c:pt>
                <c:pt idx="797">
                  <c:v>0.50059277092564181</c:v>
                </c:pt>
                <c:pt idx="798">
                  <c:v>0.5112065965084801</c:v>
                </c:pt>
                <c:pt idx="799">
                  <c:v>0.53679775186009504</c:v>
                </c:pt>
                <c:pt idx="800">
                  <c:v>0.52519179200689514</c:v>
                </c:pt>
                <c:pt idx="801">
                  <c:v>0.26467512077275102</c:v>
                </c:pt>
                <c:pt idx="802">
                  <c:v>0.34169398788007604</c:v>
                </c:pt>
                <c:pt idx="803">
                  <c:v>0.40557229206759005</c:v>
                </c:pt>
                <c:pt idx="804">
                  <c:v>0.42045265588676206</c:v>
                </c:pt>
                <c:pt idx="805">
                  <c:v>0.45638975009211002</c:v>
                </c:pt>
                <c:pt idx="806">
                  <c:v>0.52629455208195197</c:v>
                </c:pt>
                <c:pt idx="807">
                  <c:v>0.57561220927330203</c:v>
                </c:pt>
                <c:pt idx="808">
                  <c:v>0.53790989293290004</c:v>
                </c:pt>
                <c:pt idx="809">
                  <c:v>0.55419759542388314</c:v>
                </c:pt>
                <c:pt idx="810">
                  <c:v>0.57109310324731399</c:v>
                </c:pt>
                <c:pt idx="811">
                  <c:v>0.295173354861679</c:v>
                </c:pt>
                <c:pt idx="812">
                  <c:v>0.33138925489573406</c:v>
                </c:pt>
                <c:pt idx="813">
                  <c:v>0.35226370947541602</c:v>
                </c:pt>
                <c:pt idx="814">
                  <c:v>0.38514554039091198</c:v>
                </c:pt>
                <c:pt idx="815">
                  <c:v>0.42665129847863192</c:v>
                </c:pt>
                <c:pt idx="816">
                  <c:v>0.47796415805254805</c:v>
                </c:pt>
                <c:pt idx="817">
                  <c:v>0.46316959789648005</c:v>
                </c:pt>
                <c:pt idx="818">
                  <c:v>0.49826699212908504</c:v>
                </c:pt>
                <c:pt idx="819">
                  <c:v>0.49848937486180112</c:v>
                </c:pt>
                <c:pt idx="820">
                  <c:v>0.50087512188013184</c:v>
                </c:pt>
                <c:pt idx="821">
                  <c:v>0.25907647434923303</c:v>
                </c:pt>
                <c:pt idx="822">
                  <c:v>0.36387578471532506</c:v>
                </c:pt>
                <c:pt idx="823">
                  <c:v>0.42816846643738798</c:v>
                </c:pt>
                <c:pt idx="824">
                  <c:v>0.44966265137597206</c:v>
                </c:pt>
                <c:pt idx="825">
                  <c:v>0.50132092934370998</c:v>
                </c:pt>
                <c:pt idx="826">
                  <c:v>0.50309461900596897</c:v>
                </c:pt>
                <c:pt idx="827">
                  <c:v>0.5022924126189251</c:v>
                </c:pt>
                <c:pt idx="828">
                  <c:v>0.52374430558686003</c:v>
                </c:pt>
                <c:pt idx="829">
                  <c:v>0.51183077033340008</c:v>
                </c:pt>
                <c:pt idx="830">
                  <c:v>0.54602723265413422</c:v>
                </c:pt>
                <c:pt idx="831">
                  <c:v>0.28107930458920405</c:v>
                </c:pt>
                <c:pt idx="832">
                  <c:v>0.35446765777552902</c:v>
                </c:pt>
                <c:pt idx="833">
                  <c:v>0.41196266991046809</c:v>
                </c:pt>
                <c:pt idx="834">
                  <c:v>0.43865629405957307</c:v>
                </c:pt>
                <c:pt idx="835">
                  <c:v>0.45333533940308796</c:v>
                </c:pt>
                <c:pt idx="836">
                  <c:v>0.47675033815830492</c:v>
                </c:pt>
                <c:pt idx="837">
                  <c:v>0.51051669511387798</c:v>
                </c:pt>
                <c:pt idx="838">
                  <c:v>0.55845817816123788</c:v>
                </c:pt>
                <c:pt idx="839">
                  <c:v>0.50792917934149007</c:v>
                </c:pt>
                <c:pt idx="840">
                  <c:v>0.52476243209348106</c:v>
                </c:pt>
                <c:pt idx="841">
                  <c:v>0.27372354472123095</c:v>
                </c:pt>
                <c:pt idx="842">
                  <c:v>0.34715273436638799</c:v>
                </c:pt>
                <c:pt idx="843">
                  <c:v>0.35232609991416913</c:v>
                </c:pt>
                <c:pt idx="844">
                  <c:v>0.45563907557104899</c:v>
                </c:pt>
                <c:pt idx="845">
                  <c:v>0.49168501201728204</c:v>
                </c:pt>
                <c:pt idx="846">
                  <c:v>0.52943600103328492</c:v>
                </c:pt>
                <c:pt idx="847">
                  <c:v>0.52948654550445273</c:v>
                </c:pt>
                <c:pt idx="848">
                  <c:v>0.54795053196851395</c:v>
                </c:pt>
                <c:pt idx="849">
                  <c:v>0.55391857569421499</c:v>
                </c:pt>
                <c:pt idx="850">
                  <c:v>0.53722064874962194</c:v>
                </c:pt>
                <c:pt idx="851">
                  <c:v>0.27487171646853892</c:v>
                </c:pt>
                <c:pt idx="852">
                  <c:v>0.35609501720657999</c:v>
                </c:pt>
                <c:pt idx="853">
                  <c:v>0.40861570773528205</c:v>
                </c:pt>
                <c:pt idx="854">
                  <c:v>0.479541145513454</c:v>
                </c:pt>
                <c:pt idx="855">
                  <c:v>0.47560907945722308</c:v>
                </c:pt>
                <c:pt idx="856">
                  <c:v>0.46013187799710498</c:v>
                </c:pt>
                <c:pt idx="857">
                  <c:v>0.48203532338051208</c:v>
                </c:pt>
                <c:pt idx="858">
                  <c:v>0.49804838339431112</c:v>
                </c:pt>
                <c:pt idx="859">
                  <c:v>0.49421651984877807</c:v>
                </c:pt>
                <c:pt idx="860">
                  <c:v>0.48566221617021205</c:v>
                </c:pt>
                <c:pt idx="861">
                  <c:v>0.24822608000828203</c:v>
                </c:pt>
                <c:pt idx="862">
                  <c:v>0.33121240067098107</c:v>
                </c:pt>
                <c:pt idx="863">
                  <c:v>0.40359652920422606</c:v>
                </c:pt>
                <c:pt idx="864">
                  <c:v>0.46356119096664805</c:v>
                </c:pt>
                <c:pt idx="865">
                  <c:v>0.51831842405749884</c:v>
                </c:pt>
                <c:pt idx="866">
                  <c:v>0.51997556267998712</c:v>
                </c:pt>
                <c:pt idx="867">
                  <c:v>0.57001004474286787</c:v>
                </c:pt>
                <c:pt idx="868">
                  <c:v>0.53291286188794074</c:v>
                </c:pt>
                <c:pt idx="869">
                  <c:v>0.50520377461549604</c:v>
                </c:pt>
                <c:pt idx="870">
                  <c:v>0.54749869187258604</c:v>
                </c:pt>
                <c:pt idx="871">
                  <c:v>0.27211701768483598</c:v>
                </c:pt>
                <c:pt idx="872">
                  <c:v>0.33757708124556712</c:v>
                </c:pt>
                <c:pt idx="873">
                  <c:v>0.35833045288489607</c:v>
                </c:pt>
                <c:pt idx="874">
                  <c:v>0.42068703488060105</c:v>
                </c:pt>
                <c:pt idx="875">
                  <c:v>0.44765132847642891</c:v>
                </c:pt>
                <c:pt idx="876">
                  <c:v>0.49654728281021204</c:v>
                </c:pt>
                <c:pt idx="877">
                  <c:v>0.49953324248849296</c:v>
                </c:pt>
                <c:pt idx="878">
                  <c:v>0.50075123566341306</c:v>
                </c:pt>
                <c:pt idx="879">
                  <c:v>0.528749155046222</c:v>
                </c:pt>
                <c:pt idx="880">
                  <c:v>0.53914490491121791</c:v>
                </c:pt>
                <c:pt idx="881">
                  <c:v>0.282169000754737</c:v>
                </c:pt>
                <c:pt idx="882">
                  <c:v>0.34653177017798897</c:v>
                </c:pt>
                <c:pt idx="883">
                  <c:v>0.39459172394127406</c:v>
                </c:pt>
                <c:pt idx="884">
                  <c:v>0.39174133017424007</c:v>
                </c:pt>
                <c:pt idx="885">
                  <c:v>0.43553760499498506</c:v>
                </c:pt>
                <c:pt idx="886">
                  <c:v>0.46168041459999898</c:v>
                </c:pt>
                <c:pt idx="887">
                  <c:v>0.50347850129614891</c:v>
                </c:pt>
                <c:pt idx="888">
                  <c:v>0.46792994823197298</c:v>
                </c:pt>
                <c:pt idx="889">
                  <c:v>0.4606027969994711</c:v>
                </c:pt>
                <c:pt idx="890">
                  <c:v>0.50787108472993991</c:v>
                </c:pt>
                <c:pt idx="891">
                  <c:v>0.25661958530832202</c:v>
                </c:pt>
                <c:pt idx="892">
                  <c:v>0.35929742093828393</c:v>
                </c:pt>
                <c:pt idx="893">
                  <c:v>0.40709259141638793</c:v>
                </c:pt>
                <c:pt idx="894">
                  <c:v>0.45886769968054303</c:v>
                </c:pt>
                <c:pt idx="895">
                  <c:v>0.50115023303258011</c:v>
                </c:pt>
                <c:pt idx="896">
                  <c:v>0.48483273089509898</c:v>
                </c:pt>
                <c:pt idx="897">
                  <c:v>0.53973688789362384</c:v>
                </c:pt>
                <c:pt idx="898">
                  <c:v>0.52555124036949008</c:v>
                </c:pt>
                <c:pt idx="899">
                  <c:v>0.54024193909771101</c:v>
                </c:pt>
                <c:pt idx="900">
                  <c:v>0.57353731111590089</c:v>
                </c:pt>
                <c:pt idx="901">
                  <c:v>0.27338521054273901</c:v>
                </c:pt>
                <c:pt idx="902">
                  <c:v>0.36871636332605612</c:v>
                </c:pt>
                <c:pt idx="903">
                  <c:v>0.383683250702128</c:v>
                </c:pt>
                <c:pt idx="904">
                  <c:v>0.41910424025473397</c:v>
                </c:pt>
                <c:pt idx="905">
                  <c:v>0.47882242391437713</c:v>
                </c:pt>
                <c:pt idx="906">
                  <c:v>0.54917135194168398</c:v>
                </c:pt>
                <c:pt idx="907">
                  <c:v>0.53781210487001685</c:v>
                </c:pt>
                <c:pt idx="908">
                  <c:v>0.54845110541862196</c:v>
                </c:pt>
                <c:pt idx="909">
                  <c:v>0.51400840589779584</c:v>
                </c:pt>
                <c:pt idx="910">
                  <c:v>0.50903485610448318</c:v>
                </c:pt>
                <c:pt idx="911">
                  <c:v>0.28489843877265614</c:v>
                </c:pt>
                <c:pt idx="912">
                  <c:v>0.34783070686779105</c:v>
                </c:pt>
                <c:pt idx="913">
                  <c:v>0.42441736909164812</c:v>
                </c:pt>
                <c:pt idx="914">
                  <c:v>0.451758714762025</c:v>
                </c:pt>
                <c:pt idx="915">
                  <c:v>0.48330564120273006</c:v>
                </c:pt>
                <c:pt idx="916">
                  <c:v>0.52476693024839205</c:v>
                </c:pt>
                <c:pt idx="917">
                  <c:v>0.47117182769059901</c:v>
                </c:pt>
                <c:pt idx="918">
                  <c:v>0.48325887284494012</c:v>
                </c:pt>
                <c:pt idx="919">
                  <c:v>0.49977985779750606</c:v>
                </c:pt>
                <c:pt idx="920">
                  <c:v>0.50045130371351298</c:v>
                </c:pt>
                <c:pt idx="921">
                  <c:v>0.26132762827459405</c:v>
                </c:pt>
                <c:pt idx="922">
                  <c:v>0.33349621628240111</c:v>
                </c:pt>
                <c:pt idx="923">
                  <c:v>0.36871476128927816</c:v>
                </c:pt>
                <c:pt idx="924">
                  <c:v>0.4375302978772061</c:v>
                </c:pt>
                <c:pt idx="925">
                  <c:v>0.41277538721125107</c:v>
                </c:pt>
                <c:pt idx="926">
                  <c:v>0.46313431819688899</c:v>
                </c:pt>
                <c:pt idx="927">
                  <c:v>0.46762640790253007</c:v>
                </c:pt>
                <c:pt idx="928">
                  <c:v>0.50476391076243887</c:v>
                </c:pt>
                <c:pt idx="929">
                  <c:v>0.49451717911170107</c:v>
                </c:pt>
                <c:pt idx="930">
                  <c:v>0.49471516254345005</c:v>
                </c:pt>
                <c:pt idx="931">
                  <c:v>0.24200139067429902</c:v>
                </c:pt>
                <c:pt idx="932">
                  <c:v>0.36364809269061998</c:v>
                </c:pt>
                <c:pt idx="933">
                  <c:v>0.40775163203423492</c:v>
                </c:pt>
                <c:pt idx="934">
                  <c:v>0.43763906607768105</c:v>
                </c:pt>
                <c:pt idx="935">
                  <c:v>0.46187015015659399</c:v>
                </c:pt>
                <c:pt idx="936">
                  <c:v>0.49817086073885009</c:v>
                </c:pt>
                <c:pt idx="937">
                  <c:v>0.50763982698572907</c:v>
                </c:pt>
                <c:pt idx="938">
                  <c:v>0.52756848085490782</c:v>
                </c:pt>
                <c:pt idx="939">
                  <c:v>0.52986407673772784</c:v>
                </c:pt>
                <c:pt idx="940">
                  <c:v>0.50749035825558608</c:v>
                </c:pt>
                <c:pt idx="941">
                  <c:v>0.24964496876309902</c:v>
                </c:pt>
                <c:pt idx="942">
                  <c:v>0.33108133561376907</c:v>
                </c:pt>
                <c:pt idx="943">
                  <c:v>0.38194844784024912</c:v>
                </c:pt>
                <c:pt idx="944">
                  <c:v>0.42186265300874304</c:v>
                </c:pt>
                <c:pt idx="945">
                  <c:v>0.44554751928591702</c:v>
                </c:pt>
                <c:pt idx="946">
                  <c:v>0.45694010751151393</c:v>
                </c:pt>
                <c:pt idx="947">
                  <c:v>0.51358633557381383</c:v>
                </c:pt>
                <c:pt idx="948">
                  <c:v>0.51710595385095692</c:v>
                </c:pt>
                <c:pt idx="949">
                  <c:v>0.53746903434516802</c:v>
                </c:pt>
                <c:pt idx="950">
                  <c:v>0.5636744371076321</c:v>
                </c:pt>
                <c:pt idx="951">
                  <c:v>0.27068670621584012</c:v>
                </c:pt>
                <c:pt idx="952">
                  <c:v>0.3449615890528811</c:v>
                </c:pt>
                <c:pt idx="953">
                  <c:v>0.41302763863569802</c:v>
                </c:pt>
                <c:pt idx="954">
                  <c:v>0.46686807939296315</c:v>
                </c:pt>
                <c:pt idx="955">
                  <c:v>0.49277063342464311</c:v>
                </c:pt>
                <c:pt idx="956">
                  <c:v>0.49642153884362106</c:v>
                </c:pt>
                <c:pt idx="957">
                  <c:v>0.493935512448475</c:v>
                </c:pt>
                <c:pt idx="958">
                  <c:v>0.51841996683066283</c:v>
                </c:pt>
                <c:pt idx="959">
                  <c:v>0.53443664357776888</c:v>
                </c:pt>
                <c:pt idx="960">
                  <c:v>0.51325386003072893</c:v>
                </c:pt>
                <c:pt idx="961">
                  <c:v>0.28286296568231811</c:v>
                </c:pt>
                <c:pt idx="962">
                  <c:v>0.36244653000484511</c:v>
                </c:pt>
                <c:pt idx="963">
                  <c:v>0.40793339782435006</c:v>
                </c:pt>
                <c:pt idx="964">
                  <c:v>0.44623093302040301</c:v>
                </c:pt>
                <c:pt idx="965">
                  <c:v>0.47227471867135701</c:v>
                </c:pt>
                <c:pt idx="966">
                  <c:v>0.5043455371738772</c:v>
                </c:pt>
                <c:pt idx="967">
                  <c:v>0.53152545565779508</c:v>
                </c:pt>
                <c:pt idx="968">
                  <c:v>0.532865033297232</c:v>
                </c:pt>
                <c:pt idx="969">
                  <c:v>0.53456661762231894</c:v>
                </c:pt>
                <c:pt idx="970">
                  <c:v>0.52492038226290394</c:v>
                </c:pt>
                <c:pt idx="971">
                  <c:v>0.24949041558592208</c:v>
                </c:pt>
                <c:pt idx="972">
                  <c:v>0.33227722769378398</c:v>
                </c:pt>
                <c:pt idx="973">
                  <c:v>0.39184652531127312</c:v>
                </c:pt>
                <c:pt idx="974">
                  <c:v>0.48966961661099101</c:v>
                </c:pt>
                <c:pt idx="975">
                  <c:v>0.51545322578752273</c:v>
                </c:pt>
                <c:pt idx="976">
                  <c:v>0.53739051538655203</c:v>
                </c:pt>
                <c:pt idx="977">
                  <c:v>0.55174744477657911</c:v>
                </c:pt>
                <c:pt idx="978">
                  <c:v>0.514301742897879</c:v>
                </c:pt>
                <c:pt idx="979">
                  <c:v>0.54486236855226378</c:v>
                </c:pt>
                <c:pt idx="980">
                  <c:v>0.55362900266332027</c:v>
                </c:pt>
                <c:pt idx="981">
                  <c:v>0.27883016029778807</c:v>
                </c:pt>
                <c:pt idx="982">
                  <c:v>0.37931312721025712</c:v>
                </c:pt>
                <c:pt idx="983">
                  <c:v>0.44704550890603795</c:v>
                </c:pt>
                <c:pt idx="984">
                  <c:v>0.45944773695292801</c:v>
                </c:pt>
                <c:pt idx="985">
                  <c:v>0.49656811558063907</c:v>
                </c:pt>
                <c:pt idx="986">
                  <c:v>0.5298436212750971</c:v>
                </c:pt>
                <c:pt idx="987">
                  <c:v>0.5425056764643752</c:v>
                </c:pt>
                <c:pt idx="988">
                  <c:v>0.52433429290079203</c:v>
                </c:pt>
                <c:pt idx="989">
                  <c:v>0.5514393891419288</c:v>
                </c:pt>
                <c:pt idx="990">
                  <c:v>0.54590649343413011</c:v>
                </c:pt>
                <c:pt idx="991">
                  <c:v>0.25849369344696199</c:v>
                </c:pt>
                <c:pt idx="992">
                  <c:v>0.39718360254301205</c:v>
                </c:pt>
                <c:pt idx="993">
                  <c:v>0.41350822257177</c:v>
                </c:pt>
                <c:pt idx="994">
                  <c:v>0.44333163764117095</c:v>
                </c:pt>
                <c:pt idx="995">
                  <c:v>0.48997737537661612</c:v>
                </c:pt>
                <c:pt idx="996">
                  <c:v>0.5123304288002829</c:v>
                </c:pt>
                <c:pt idx="997">
                  <c:v>0.47297686783734116</c:v>
                </c:pt>
                <c:pt idx="998">
                  <c:v>0.4743429863559801</c:v>
                </c:pt>
                <c:pt idx="999">
                  <c:v>0.52257510693286191</c:v>
                </c:pt>
                <c:pt idx="1000">
                  <c:v>0.47754283143097198</c:v>
                </c:pt>
              </c:numCache>
            </c:numRef>
          </c:val>
        </c:ser>
        <c:marker val="1"/>
        <c:axId val="132445312"/>
        <c:axId val="132446848"/>
      </c:lineChart>
      <c:catAx>
        <c:axId val="132445312"/>
        <c:scaling>
          <c:orientation val="minMax"/>
        </c:scaling>
        <c:axPos val="b"/>
        <c:numFmt formatCode="General" sourceLinked="1"/>
        <c:tickLblPos val="nextTo"/>
        <c:crossAx val="132446848"/>
        <c:crosses val="autoZero"/>
        <c:auto val="1"/>
        <c:lblAlgn val="ctr"/>
        <c:lblOffset val="100"/>
        <c:tickLblSkip val="200"/>
      </c:catAx>
      <c:valAx>
        <c:axId val="132446848"/>
        <c:scaling>
          <c:orientation val="minMax"/>
        </c:scaling>
        <c:axPos val="l"/>
        <c:majorGridlines/>
        <c:numFmt formatCode="General" sourceLinked="1"/>
        <c:tickLblPos val="nextTo"/>
        <c:crossAx val="13244531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Gini Index</c:v>
                </c:pt>
              </c:strCache>
            </c:strRef>
          </c:tx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500</c:v>
                </c:pt>
                <c:pt idx="1">
                  <c:v>501</c:v>
                </c:pt>
                <c:pt idx="2">
                  <c:v>502</c:v>
                </c:pt>
                <c:pt idx="3">
                  <c:v>503</c:v>
                </c:pt>
                <c:pt idx="4">
                  <c:v>504</c:v>
                </c:pt>
                <c:pt idx="5">
                  <c:v>505</c:v>
                </c:pt>
                <c:pt idx="6">
                  <c:v>506</c:v>
                </c:pt>
                <c:pt idx="7">
                  <c:v>507</c:v>
                </c:pt>
                <c:pt idx="8">
                  <c:v>508</c:v>
                </c:pt>
                <c:pt idx="9">
                  <c:v>509</c:v>
                </c:pt>
                <c:pt idx="10">
                  <c:v>510</c:v>
                </c:pt>
                <c:pt idx="11">
                  <c:v>511</c:v>
                </c:pt>
                <c:pt idx="12">
                  <c:v>512</c:v>
                </c:pt>
                <c:pt idx="13">
                  <c:v>513</c:v>
                </c:pt>
                <c:pt idx="14">
                  <c:v>514</c:v>
                </c:pt>
                <c:pt idx="15">
                  <c:v>515</c:v>
                </c:pt>
                <c:pt idx="16">
                  <c:v>516</c:v>
                </c:pt>
                <c:pt idx="17">
                  <c:v>517</c:v>
                </c:pt>
                <c:pt idx="18">
                  <c:v>518</c:v>
                </c:pt>
                <c:pt idx="19">
                  <c:v>519</c:v>
                </c:pt>
                <c:pt idx="20">
                  <c:v>520</c:v>
                </c:pt>
                <c:pt idx="21">
                  <c:v>521</c:v>
                </c:pt>
                <c:pt idx="22">
                  <c:v>522</c:v>
                </c:pt>
                <c:pt idx="23">
                  <c:v>523</c:v>
                </c:pt>
                <c:pt idx="24">
                  <c:v>524</c:v>
                </c:pt>
                <c:pt idx="25">
                  <c:v>525</c:v>
                </c:pt>
                <c:pt idx="26">
                  <c:v>526</c:v>
                </c:pt>
                <c:pt idx="27">
                  <c:v>527</c:v>
                </c:pt>
                <c:pt idx="28">
                  <c:v>528</c:v>
                </c:pt>
                <c:pt idx="29">
                  <c:v>529</c:v>
                </c:pt>
                <c:pt idx="30">
                  <c:v>530</c:v>
                </c:pt>
                <c:pt idx="31">
                  <c:v>531</c:v>
                </c:pt>
                <c:pt idx="32">
                  <c:v>532</c:v>
                </c:pt>
                <c:pt idx="33">
                  <c:v>533</c:v>
                </c:pt>
                <c:pt idx="34">
                  <c:v>534</c:v>
                </c:pt>
                <c:pt idx="35">
                  <c:v>535</c:v>
                </c:pt>
                <c:pt idx="36">
                  <c:v>536</c:v>
                </c:pt>
                <c:pt idx="37">
                  <c:v>537</c:v>
                </c:pt>
                <c:pt idx="38">
                  <c:v>538</c:v>
                </c:pt>
                <c:pt idx="39">
                  <c:v>539</c:v>
                </c:pt>
                <c:pt idx="40">
                  <c:v>540</c:v>
                </c:pt>
                <c:pt idx="41">
                  <c:v>541</c:v>
                </c:pt>
                <c:pt idx="42">
                  <c:v>542</c:v>
                </c:pt>
                <c:pt idx="43">
                  <c:v>543</c:v>
                </c:pt>
                <c:pt idx="44">
                  <c:v>544</c:v>
                </c:pt>
                <c:pt idx="45">
                  <c:v>545</c:v>
                </c:pt>
                <c:pt idx="46">
                  <c:v>546</c:v>
                </c:pt>
                <c:pt idx="47">
                  <c:v>547</c:v>
                </c:pt>
                <c:pt idx="48">
                  <c:v>548</c:v>
                </c:pt>
                <c:pt idx="49">
                  <c:v>549</c:v>
                </c:pt>
                <c:pt idx="50">
                  <c:v>550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0.48583607972031906</c:v>
                </c:pt>
                <c:pt idx="1">
                  <c:v>0.23860824428657801</c:v>
                </c:pt>
                <c:pt idx="2">
                  <c:v>0.37163834661919193</c:v>
                </c:pt>
                <c:pt idx="3">
                  <c:v>0.4032267453092111</c:v>
                </c:pt>
                <c:pt idx="4">
                  <c:v>0.44577539812411993</c:v>
                </c:pt>
                <c:pt idx="5">
                  <c:v>0.44931427214053105</c:v>
                </c:pt>
                <c:pt idx="6">
                  <c:v>0.46464765502729999</c:v>
                </c:pt>
                <c:pt idx="7">
                  <c:v>0.50955055825804196</c:v>
                </c:pt>
                <c:pt idx="8">
                  <c:v>0.51212812338826696</c:v>
                </c:pt>
                <c:pt idx="9">
                  <c:v>0.49468796138200516</c:v>
                </c:pt>
                <c:pt idx="10">
                  <c:v>0.50058403706485299</c:v>
                </c:pt>
                <c:pt idx="11">
                  <c:v>0.25997727843526502</c:v>
                </c:pt>
                <c:pt idx="12">
                  <c:v>0.3621132651566451</c:v>
                </c:pt>
                <c:pt idx="13">
                  <c:v>0.41457388020937808</c:v>
                </c:pt>
                <c:pt idx="14">
                  <c:v>0.456354638691568</c:v>
                </c:pt>
                <c:pt idx="15">
                  <c:v>0.48370867552719105</c:v>
                </c:pt>
                <c:pt idx="16">
                  <c:v>0.50202919421245884</c:v>
                </c:pt>
                <c:pt idx="17">
                  <c:v>0.54510730046743694</c:v>
                </c:pt>
                <c:pt idx="18">
                  <c:v>0.51988897188803784</c:v>
                </c:pt>
                <c:pt idx="19">
                  <c:v>0.51684961888073511</c:v>
                </c:pt>
                <c:pt idx="20">
                  <c:v>0.50319835948027103</c:v>
                </c:pt>
                <c:pt idx="21">
                  <c:v>0.27620675103901798</c:v>
                </c:pt>
                <c:pt idx="22">
                  <c:v>0.34833166059065507</c:v>
                </c:pt>
                <c:pt idx="23">
                  <c:v>0.41846071966295412</c:v>
                </c:pt>
                <c:pt idx="24">
                  <c:v>0.45769835736763498</c:v>
                </c:pt>
                <c:pt idx="25">
                  <c:v>0.46354911819070099</c:v>
                </c:pt>
                <c:pt idx="26">
                  <c:v>0.51115606148245285</c:v>
                </c:pt>
                <c:pt idx="27">
                  <c:v>0.52646713085083086</c:v>
                </c:pt>
                <c:pt idx="28">
                  <c:v>0.51514515048573095</c:v>
                </c:pt>
                <c:pt idx="29">
                  <c:v>0.518579253979223</c:v>
                </c:pt>
                <c:pt idx="30">
                  <c:v>0.49851562748947104</c:v>
                </c:pt>
                <c:pt idx="31">
                  <c:v>0.27173409954743299</c:v>
                </c:pt>
                <c:pt idx="32">
                  <c:v>0.36367642604172301</c:v>
                </c:pt>
                <c:pt idx="33">
                  <c:v>0.41684372872731201</c:v>
                </c:pt>
                <c:pt idx="34">
                  <c:v>0.44758336090751905</c:v>
                </c:pt>
                <c:pt idx="35">
                  <c:v>0.48031878323536009</c:v>
                </c:pt>
                <c:pt idx="36">
                  <c:v>0.51334539872106888</c:v>
                </c:pt>
                <c:pt idx="37">
                  <c:v>0.50342351844812905</c:v>
                </c:pt>
                <c:pt idx="38">
                  <c:v>0.54298026456648307</c:v>
                </c:pt>
                <c:pt idx="39">
                  <c:v>0.52342513959289805</c:v>
                </c:pt>
                <c:pt idx="40">
                  <c:v>0.53293020545365299</c:v>
                </c:pt>
                <c:pt idx="41">
                  <c:v>0.26446206634358504</c:v>
                </c:pt>
                <c:pt idx="42">
                  <c:v>0.33465814121273507</c:v>
                </c:pt>
                <c:pt idx="43">
                  <c:v>0.41701026417446913</c:v>
                </c:pt>
                <c:pt idx="44">
                  <c:v>0.47270477886229606</c:v>
                </c:pt>
                <c:pt idx="45">
                  <c:v>0.49231131809615802</c:v>
                </c:pt>
                <c:pt idx="46">
                  <c:v>0.49765161470674901</c:v>
                </c:pt>
                <c:pt idx="47">
                  <c:v>0.481548100081996</c:v>
                </c:pt>
                <c:pt idx="48">
                  <c:v>0.52705582803534801</c:v>
                </c:pt>
                <c:pt idx="49">
                  <c:v>0.57600310405752697</c:v>
                </c:pt>
                <c:pt idx="50">
                  <c:v>0.575658983832114</c:v>
                </c:pt>
              </c:numCache>
            </c:numRef>
          </c:val>
        </c:ser>
        <c:marker val="1"/>
        <c:axId val="132671360"/>
        <c:axId val="132672896"/>
      </c:lineChart>
      <c:catAx>
        <c:axId val="132671360"/>
        <c:scaling>
          <c:orientation val="minMax"/>
        </c:scaling>
        <c:axPos val="b"/>
        <c:numFmt formatCode="General" sourceLinked="1"/>
        <c:tickLblPos val="nextTo"/>
        <c:crossAx val="132672896"/>
        <c:crosses val="autoZero"/>
        <c:auto val="1"/>
        <c:lblAlgn val="ctr"/>
        <c:lblOffset val="100"/>
        <c:tickLblSkip val="25"/>
      </c:catAx>
      <c:valAx>
        <c:axId val="132672896"/>
        <c:scaling>
          <c:orientation val="minMax"/>
        </c:scaling>
        <c:axPos val="l"/>
        <c:majorGridlines/>
        <c:numFmt formatCode="General" sourceLinked="1"/>
        <c:tickLblPos val="nextTo"/>
        <c:crossAx val="13267136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36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1036320" y="4879173"/>
            <a:ext cx="10515600" cy="1312622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Simulation of Wealth Distribution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Agent Based </a:t>
            </a:r>
            <a:r>
              <a:rPr lang="en-US" dirty="0" err="1" smtClean="0">
                <a:solidFill>
                  <a:schemeClr val="bg1"/>
                </a:solidFill>
              </a:rPr>
              <a:t>Modelling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Shape 6">
            <a:extLst>
              <a:ext uri="{FF2B5EF4-FFF2-40B4-BE49-F238E27FC236}">
                <a16:creationId xmlns="" xmlns:a16="http://schemas.microsoft.com/office/drawing/2014/main" id="{A520E6A1-9DEA-4F49-A5CA-E93F35DF08C8}"/>
              </a:ext>
            </a:extLst>
          </p:cNvPr>
          <p:cNvSpPr/>
          <p:nvPr/>
        </p:nvSpPr>
        <p:spPr>
          <a:xfrm>
            <a:off x="497779" y="383449"/>
            <a:ext cx="4538841" cy="1813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18159" y="0"/>
                </a:moveTo>
                <a:cubicBezTo>
                  <a:pt x="18031" y="0"/>
                  <a:pt x="17913" y="147"/>
                  <a:pt x="17895" y="329"/>
                </a:cubicBezTo>
                <a:cubicBezTo>
                  <a:pt x="17878" y="512"/>
                  <a:pt x="17968" y="662"/>
                  <a:pt x="18097" y="662"/>
                </a:cubicBezTo>
                <a:cubicBezTo>
                  <a:pt x="18226" y="662"/>
                  <a:pt x="18344" y="512"/>
                  <a:pt x="18361" y="329"/>
                </a:cubicBezTo>
                <a:cubicBezTo>
                  <a:pt x="18377" y="147"/>
                  <a:pt x="18287" y="0"/>
                  <a:pt x="18159" y="0"/>
                </a:cubicBezTo>
                <a:close/>
                <a:moveTo>
                  <a:pt x="18721" y="0"/>
                </a:moveTo>
                <a:cubicBezTo>
                  <a:pt x="18593" y="0"/>
                  <a:pt x="18476" y="147"/>
                  <a:pt x="18460" y="329"/>
                </a:cubicBezTo>
                <a:cubicBezTo>
                  <a:pt x="18444" y="512"/>
                  <a:pt x="18535" y="662"/>
                  <a:pt x="18664" y="662"/>
                </a:cubicBezTo>
                <a:cubicBezTo>
                  <a:pt x="18793" y="662"/>
                  <a:pt x="18910" y="512"/>
                  <a:pt x="18925" y="329"/>
                </a:cubicBezTo>
                <a:cubicBezTo>
                  <a:pt x="18940" y="147"/>
                  <a:pt x="18849" y="0"/>
                  <a:pt x="18721" y="0"/>
                </a:cubicBezTo>
                <a:close/>
                <a:moveTo>
                  <a:pt x="19293" y="0"/>
                </a:moveTo>
                <a:cubicBezTo>
                  <a:pt x="19166" y="0"/>
                  <a:pt x="19050" y="147"/>
                  <a:pt x="19035" y="329"/>
                </a:cubicBezTo>
                <a:cubicBezTo>
                  <a:pt x="19020" y="512"/>
                  <a:pt x="19113" y="662"/>
                  <a:pt x="19242" y="662"/>
                </a:cubicBezTo>
                <a:cubicBezTo>
                  <a:pt x="19371" y="662"/>
                  <a:pt x="19487" y="512"/>
                  <a:pt x="19500" y="329"/>
                </a:cubicBezTo>
                <a:cubicBezTo>
                  <a:pt x="19514" y="147"/>
                  <a:pt x="19421" y="0"/>
                  <a:pt x="19293" y="0"/>
                </a:cubicBezTo>
                <a:close/>
                <a:moveTo>
                  <a:pt x="19856" y="0"/>
                </a:moveTo>
                <a:cubicBezTo>
                  <a:pt x="19728" y="0"/>
                  <a:pt x="19613" y="147"/>
                  <a:pt x="19600" y="329"/>
                </a:cubicBezTo>
                <a:cubicBezTo>
                  <a:pt x="19586" y="512"/>
                  <a:pt x="19680" y="662"/>
                  <a:pt x="19809" y="662"/>
                </a:cubicBezTo>
                <a:cubicBezTo>
                  <a:pt x="19938" y="662"/>
                  <a:pt x="20053" y="512"/>
                  <a:pt x="20065" y="329"/>
                </a:cubicBezTo>
                <a:cubicBezTo>
                  <a:pt x="20077" y="147"/>
                  <a:pt x="19984" y="0"/>
                  <a:pt x="19856" y="0"/>
                </a:cubicBezTo>
                <a:close/>
                <a:moveTo>
                  <a:pt x="16937" y="810"/>
                </a:moveTo>
                <a:cubicBezTo>
                  <a:pt x="16808" y="810"/>
                  <a:pt x="16686" y="961"/>
                  <a:pt x="16665" y="1147"/>
                </a:cubicBezTo>
                <a:cubicBezTo>
                  <a:pt x="16644" y="1335"/>
                  <a:pt x="16733" y="1487"/>
                  <a:pt x="16863" y="1487"/>
                </a:cubicBezTo>
                <a:cubicBezTo>
                  <a:pt x="16994" y="1487"/>
                  <a:pt x="17115" y="1335"/>
                  <a:pt x="17135" y="1147"/>
                </a:cubicBezTo>
                <a:cubicBezTo>
                  <a:pt x="17155" y="961"/>
                  <a:pt x="17066" y="810"/>
                  <a:pt x="16937" y="810"/>
                </a:cubicBezTo>
                <a:close/>
                <a:moveTo>
                  <a:pt x="17509" y="810"/>
                </a:moveTo>
                <a:cubicBezTo>
                  <a:pt x="17380" y="810"/>
                  <a:pt x="17260" y="961"/>
                  <a:pt x="17240" y="1147"/>
                </a:cubicBezTo>
                <a:cubicBezTo>
                  <a:pt x="17220" y="1335"/>
                  <a:pt x="17310" y="1487"/>
                  <a:pt x="17441" y="1487"/>
                </a:cubicBezTo>
                <a:cubicBezTo>
                  <a:pt x="17571" y="1487"/>
                  <a:pt x="17692" y="1335"/>
                  <a:pt x="17711" y="1147"/>
                </a:cubicBezTo>
                <a:cubicBezTo>
                  <a:pt x="17729" y="961"/>
                  <a:pt x="17639" y="810"/>
                  <a:pt x="17509" y="810"/>
                </a:cubicBezTo>
                <a:close/>
                <a:moveTo>
                  <a:pt x="18081" y="810"/>
                </a:moveTo>
                <a:cubicBezTo>
                  <a:pt x="17952" y="810"/>
                  <a:pt x="17833" y="961"/>
                  <a:pt x="17815" y="1147"/>
                </a:cubicBezTo>
                <a:cubicBezTo>
                  <a:pt x="17796" y="1335"/>
                  <a:pt x="17888" y="1487"/>
                  <a:pt x="18018" y="1487"/>
                </a:cubicBezTo>
                <a:cubicBezTo>
                  <a:pt x="18149" y="1487"/>
                  <a:pt x="18268" y="1335"/>
                  <a:pt x="18285" y="1147"/>
                </a:cubicBezTo>
                <a:cubicBezTo>
                  <a:pt x="18302" y="961"/>
                  <a:pt x="18211" y="810"/>
                  <a:pt x="18081" y="810"/>
                </a:cubicBezTo>
                <a:close/>
                <a:moveTo>
                  <a:pt x="18654" y="810"/>
                </a:moveTo>
                <a:cubicBezTo>
                  <a:pt x="18524" y="810"/>
                  <a:pt x="18406" y="961"/>
                  <a:pt x="18390" y="1147"/>
                </a:cubicBezTo>
                <a:cubicBezTo>
                  <a:pt x="18373" y="1335"/>
                  <a:pt x="18465" y="1487"/>
                  <a:pt x="18595" y="1487"/>
                </a:cubicBezTo>
                <a:cubicBezTo>
                  <a:pt x="18726" y="1487"/>
                  <a:pt x="18845" y="1335"/>
                  <a:pt x="18860" y="1147"/>
                </a:cubicBezTo>
                <a:cubicBezTo>
                  <a:pt x="18876" y="961"/>
                  <a:pt x="18783" y="810"/>
                  <a:pt x="18654" y="810"/>
                </a:cubicBezTo>
                <a:close/>
                <a:moveTo>
                  <a:pt x="19226" y="810"/>
                </a:moveTo>
                <a:cubicBezTo>
                  <a:pt x="19097" y="810"/>
                  <a:pt x="18980" y="961"/>
                  <a:pt x="18964" y="1147"/>
                </a:cubicBezTo>
                <a:cubicBezTo>
                  <a:pt x="18949" y="1335"/>
                  <a:pt x="19043" y="1487"/>
                  <a:pt x="19173" y="1487"/>
                </a:cubicBezTo>
                <a:cubicBezTo>
                  <a:pt x="19304" y="1487"/>
                  <a:pt x="19421" y="1335"/>
                  <a:pt x="19435" y="1147"/>
                </a:cubicBezTo>
                <a:cubicBezTo>
                  <a:pt x="19449" y="961"/>
                  <a:pt x="19355" y="810"/>
                  <a:pt x="19226" y="810"/>
                </a:cubicBezTo>
                <a:close/>
                <a:moveTo>
                  <a:pt x="19799" y="810"/>
                </a:moveTo>
                <a:cubicBezTo>
                  <a:pt x="19669" y="810"/>
                  <a:pt x="19553" y="961"/>
                  <a:pt x="19539" y="1147"/>
                </a:cubicBezTo>
                <a:cubicBezTo>
                  <a:pt x="19526" y="1335"/>
                  <a:pt x="19620" y="1487"/>
                  <a:pt x="19751" y="1487"/>
                </a:cubicBezTo>
                <a:cubicBezTo>
                  <a:pt x="19881" y="1487"/>
                  <a:pt x="19997" y="1335"/>
                  <a:pt x="20010" y="1147"/>
                </a:cubicBezTo>
                <a:cubicBezTo>
                  <a:pt x="20022" y="961"/>
                  <a:pt x="19928" y="810"/>
                  <a:pt x="19799" y="810"/>
                </a:cubicBezTo>
                <a:close/>
                <a:moveTo>
                  <a:pt x="15686" y="1646"/>
                </a:moveTo>
                <a:cubicBezTo>
                  <a:pt x="15555" y="1646"/>
                  <a:pt x="15429" y="1800"/>
                  <a:pt x="15405" y="1990"/>
                </a:cubicBezTo>
                <a:cubicBezTo>
                  <a:pt x="15380" y="2182"/>
                  <a:pt x="15467" y="2337"/>
                  <a:pt x="15599" y="2337"/>
                </a:cubicBezTo>
                <a:cubicBezTo>
                  <a:pt x="15731" y="2337"/>
                  <a:pt x="15857" y="2182"/>
                  <a:pt x="15880" y="1990"/>
                </a:cubicBezTo>
                <a:cubicBezTo>
                  <a:pt x="15903" y="1800"/>
                  <a:pt x="15816" y="1646"/>
                  <a:pt x="15686" y="1646"/>
                </a:cubicBezTo>
                <a:close/>
                <a:moveTo>
                  <a:pt x="16258" y="1646"/>
                </a:moveTo>
                <a:cubicBezTo>
                  <a:pt x="16127" y="1646"/>
                  <a:pt x="16002" y="1800"/>
                  <a:pt x="15979" y="1990"/>
                </a:cubicBezTo>
                <a:cubicBezTo>
                  <a:pt x="15956" y="2182"/>
                  <a:pt x="16045" y="2337"/>
                  <a:pt x="16177" y="2337"/>
                </a:cubicBezTo>
                <a:cubicBezTo>
                  <a:pt x="16308" y="2337"/>
                  <a:pt x="16433" y="2182"/>
                  <a:pt x="16455" y="1990"/>
                </a:cubicBezTo>
                <a:cubicBezTo>
                  <a:pt x="16477" y="1800"/>
                  <a:pt x="16388" y="1646"/>
                  <a:pt x="16258" y="1646"/>
                </a:cubicBezTo>
                <a:close/>
                <a:moveTo>
                  <a:pt x="16840" y="1646"/>
                </a:moveTo>
                <a:cubicBezTo>
                  <a:pt x="16709" y="1646"/>
                  <a:pt x="16586" y="1800"/>
                  <a:pt x="16564" y="1990"/>
                </a:cubicBezTo>
                <a:cubicBezTo>
                  <a:pt x="16543" y="2182"/>
                  <a:pt x="16632" y="2337"/>
                  <a:pt x="16764" y="2337"/>
                </a:cubicBezTo>
                <a:cubicBezTo>
                  <a:pt x="16896" y="2337"/>
                  <a:pt x="17019" y="2182"/>
                  <a:pt x="17040" y="1990"/>
                </a:cubicBezTo>
                <a:cubicBezTo>
                  <a:pt x="17060" y="1800"/>
                  <a:pt x="16970" y="1646"/>
                  <a:pt x="16840" y="1646"/>
                </a:cubicBezTo>
                <a:close/>
                <a:moveTo>
                  <a:pt x="17422" y="1646"/>
                </a:moveTo>
                <a:cubicBezTo>
                  <a:pt x="17291" y="1646"/>
                  <a:pt x="17169" y="1800"/>
                  <a:pt x="17149" y="1990"/>
                </a:cubicBezTo>
                <a:cubicBezTo>
                  <a:pt x="17129" y="2182"/>
                  <a:pt x="17220" y="2337"/>
                  <a:pt x="17352" y="2337"/>
                </a:cubicBezTo>
                <a:cubicBezTo>
                  <a:pt x="17484" y="2337"/>
                  <a:pt x="17606" y="2182"/>
                  <a:pt x="17625" y="1990"/>
                </a:cubicBezTo>
                <a:cubicBezTo>
                  <a:pt x="17644" y="1800"/>
                  <a:pt x="17553" y="1646"/>
                  <a:pt x="17422" y="1646"/>
                </a:cubicBezTo>
                <a:close/>
                <a:moveTo>
                  <a:pt x="18004" y="1646"/>
                </a:moveTo>
                <a:cubicBezTo>
                  <a:pt x="17874" y="1646"/>
                  <a:pt x="17753" y="1800"/>
                  <a:pt x="17734" y="1990"/>
                </a:cubicBezTo>
                <a:cubicBezTo>
                  <a:pt x="17716" y="2182"/>
                  <a:pt x="17808" y="2337"/>
                  <a:pt x="17940" y="2337"/>
                </a:cubicBezTo>
                <a:cubicBezTo>
                  <a:pt x="18071" y="2337"/>
                  <a:pt x="18192" y="2182"/>
                  <a:pt x="18210" y="1990"/>
                </a:cubicBezTo>
                <a:cubicBezTo>
                  <a:pt x="18227" y="1800"/>
                  <a:pt x="18135" y="1646"/>
                  <a:pt x="18004" y="1646"/>
                </a:cubicBezTo>
                <a:close/>
                <a:moveTo>
                  <a:pt x="18587" y="1646"/>
                </a:moveTo>
                <a:cubicBezTo>
                  <a:pt x="18456" y="1646"/>
                  <a:pt x="18336" y="1800"/>
                  <a:pt x="18319" y="1990"/>
                </a:cubicBezTo>
                <a:cubicBezTo>
                  <a:pt x="18302" y="2182"/>
                  <a:pt x="18395" y="2337"/>
                  <a:pt x="18527" y="2337"/>
                </a:cubicBezTo>
                <a:cubicBezTo>
                  <a:pt x="18659" y="2337"/>
                  <a:pt x="18779" y="2182"/>
                  <a:pt x="18795" y="1990"/>
                </a:cubicBezTo>
                <a:cubicBezTo>
                  <a:pt x="18811" y="1800"/>
                  <a:pt x="18717" y="1646"/>
                  <a:pt x="18587" y="1646"/>
                </a:cubicBezTo>
                <a:close/>
                <a:moveTo>
                  <a:pt x="19159" y="1646"/>
                </a:moveTo>
                <a:cubicBezTo>
                  <a:pt x="19028" y="1646"/>
                  <a:pt x="18909" y="1800"/>
                  <a:pt x="18894" y="1990"/>
                </a:cubicBezTo>
                <a:cubicBezTo>
                  <a:pt x="18878" y="2182"/>
                  <a:pt x="18972" y="2337"/>
                  <a:pt x="19104" y="2337"/>
                </a:cubicBezTo>
                <a:cubicBezTo>
                  <a:pt x="19236" y="2337"/>
                  <a:pt x="19355" y="2182"/>
                  <a:pt x="19369" y="1990"/>
                </a:cubicBezTo>
                <a:cubicBezTo>
                  <a:pt x="19384" y="1800"/>
                  <a:pt x="19289" y="1646"/>
                  <a:pt x="19159" y="1646"/>
                </a:cubicBezTo>
                <a:close/>
                <a:moveTo>
                  <a:pt x="19741" y="1646"/>
                </a:moveTo>
                <a:cubicBezTo>
                  <a:pt x="19610" y="1646"/>
                  <a:pt x="19493" y="1800"/>
                  <a:pt x="19479" y="1990"/>
                </a:cubicBezTo>
                <a:cubicBezTo>
                  <a:pt x="19465" y="2182"/>
                  <a:pt x="19560" y="2337"/>
                  <a:pt x="19692" y="2337"/>
                </a:cubicBezTo>
                <a:cubicBezTo>
                  <a:pt x="19824" y="2337"/>
                  <a:pt x="19942" y="2182"/>
                  <a:pt x="19955" y="1990"/>
                </a:cubicBezTo>
                <a:cubicBezTo>
                  <a:pt x="19968" y="1800"/>
                  <a:pt x="19872" y="1646"/>
                  <a:pt x="19741" y="1646"/>
                </a:cubicBezTo>
                <a:close/>
                <a:moveTo>
                  <a:pt x="20323" y="1646"/>
                </a:moveTo>
                <a:cubicBezTo>
                  <a:pt x="20193" y="1646"/>
                  <a:pt x="20077" y="1800"/>
                  <a:pt x="20064" y="1990"/>
                </a:cubicBezTo>
                <a:cubicBezTo>
                  <a:pt x="20052" y="2182"/>
                  <a:pt x="20148" y="2337"/>
                  <a:pt x="20280" y="2337"/>
                </a:cubicBezTo>
                <a:cubicBezTo>
                  <a:pt x="20412" y="2337"/>
                  <a:pt x="20528" y="2182"/>
                  <a:pt x="20540" y="1990"/>
                </a:cubicBezTo>
                <a:cubicBezTo>
                  <a:pt x="20551" y="1800"/>
                  <a:pt x="20454" y="1646"/>
                  <a:pt x="20323" y="1646"/>
                </a:cubicBezTo>
                <a:close/>
                <a:moveTo>
                  <a:pt x="20906" y="1646"/>
                </a:moveTo>
                <a:cubicBezTo>
                  <a:pt x="20775" y="1646"/>
                  <a:pt x="20660" y="1800"/>
                  <a:pt x="20649" y="1990"/>
                </a:cubicBezTo>
                <a:cubicBezTo>
                  <a:pt x="20638" y="2182"/>
                  <a:pt x="20736" y="2337"/>
                  <a:pt x="20868" y="2337"/>
                </a:cubicBezTo>
                <a:cubicBezTo>
                  <a:pt x="21000" y="2337"/>
                  <a:pt x="21114" y="2182"/>
                  <a:pt x="21124" y="1990"/>
                </a:cubicBezTo>
                <a:cubicBezTo>
                  <a:pt x="21134" y="1800"/>
                  <a:pt x="21036" y="1646"/>
                  <a:pt x="20906" y="1646"/>
                </a:cubicBezTo>
                <a:close/>
                <a:moveTo>
                  <a:pt x="8535" y="2482"/>
                </a:moveTo>
                <a:cubicBezTo>
                  <a:pt x="8403" y="2482"/>
                  <a:pt x="8261" y="2639"/>
                  <a:pt x="8218" y="2834"/>
                </a:cubicBezTo>
                <a:cubicBezTo>
                  <a:pt x="8174" y="3029"/>
                  <a:pt x="8247" y="3189"/>
                  <a:pt x="8380" y="3189"/>
                </a:cubicBezTo>
                <a:cubicBezTo>
                  <a:pt x="8514" y="3189"/>
                  <a:pt x="8657" y="3029"/>
                  <a:pt x="8699" y="2834"/>
                </a:cubicBezTo>
                <a:cubicBezTo>
                  <a:pt x="8741" y="2639"/>
                  <a:pt x="8667" y="2482"/>
                  <a:pt x="8535" y="2482"/>
                </a:cubicBezTo>
                <a:close/>
                <a:moveTo>
                  <a:pt x="9127" y="2482"/>
                </a:moveTo>
                <a:cubicBezTo>
                  <a:pt x="8995" y="2482"/>
                  <a:pt x="8854" y="2639"/>
                  <a:pt x="8812" y="2834"/>
                </a:cubicBezTo>
                <a:cubicBezTo>
                  <a:pt x="8770" y="3029"/>
                  <a:pt x="8844" y="3189"/>
                  <a:pt x="8978" y="3189"/>
                </a:cubicBezTo>
                <a:cubicBezTo>
                  <a:pt x="9111" y="3189"/>
                  <a:pt x="9253" y="3029"/>
                  <a:pt x="9293" y="2834"/>
                </a:cubicBezTo>
                <a:cubicBezTo>
                  <a:pt x="9334" y="2639"/>
                  <a:pt x="9259" y="2482"/>
                  <a:pt x="9127" y="2482"/>
                </a:cubicBezTo>
                <a:close/>
                <a:moveTo>
                  <a:pt x="9709" y="2482"/>
                </a:moveTo>
                <a:cubicBezTo>
                  <a:pt x="9576" y="2482"/>
                  <a:pt x="9437" y="2639"/>
                  <a:pt x="9397" y="2834"/>
                </a:cubicBezTo>
                <a:cubicBezTo>
                  <a:pt x="9356" y="3029"/>
                  <a:pt x="9431" y="3189"/>
                  <a:pt x="9565" y="3189"/>
                </a:cubicBezTo>
                <a:cubicBezTo>
                  <a:pt x="9698" y="3189"/>
                  <a:pt x="9839" y="3029"/>
                  <a:pt x="9878" y="2834"/>
                </a:cubicBezTo>
                <a:cubicBezTo>
                  <a:pt x="9917" y="2639"/>
                  <a:pt x="9841" y="2482"/>
                  <a:pt x="9709" y="2482"/>
                </a:cubicBezTo>
                <a:close/>
                <a:moveTo>
                  <a:pt x="10301" y="2482"/>
                </a:moveTo>
                <a:cubicBezTo>
                  <a:pt x="10168" y="2482"/>
                  <a:pt x="10030" y="2639"/>
                  <a:pt x="9991" y="2834"/>
                </a:cubicBezTo>
                <a:cubicBezTo>
                  <a:pt x="9953" y="3029"/>
                  <a:pt x="10029" y="3189"/>
                  <a:pt x="10162" y="3189"/>
                </a:cubicBezTo>
                <a:cubicBezTo>
                  <a:pt x="10296" y="3189"/>
                  <a:pt x="10435" y="3029"/>
                  <a:pt x="10472" y="2834"/>
                </a:cubicBezTo>
                <a:cubicBezTo>
                  <a:pt x="10510" y="2639"/>
                  <a:pt x="10433" y="2482"/>
                  <a:pt x="10301" y="2482"/>
                </a:cubicBezTo>
                <a:close/>
                <a:moveTo>
                  <a:pt x="10882" y="2482"/>
                </a:moveTo>
                <a:cubicBezTo>
                  <a:pt x="10750" y="2482"/>
                  <a:pt x="10613" y="2639"/>
                  <a:pt x="10576" y="2834"/>
                </a:cubicBezTo>
                <a:cubicBezTo>
                  <a:pt x="10538" y="3029"/>
                  <a:pt x="10617" y="3189"/>
                  <a:pt x="10750" y="3189"/>
                </a:cubicBezTo>
                <a:cubicBezTo>
                  <a:pt x="10883" y="3189"/>
                  <a:pt x="11021" y="3029"/>
                  <a:pt x="11057" y="2834"/>
                </a:cubicBezTo>
                <a:cubicBezTo>
                  <a:pt x="11093" y="2639"/>
                  <a:pt x="11015" y="2482"/>
                  <a:pt x="10882" y="2482"/>
                </a:cubicBezTo>
                <a:close/>
                <a:moveTo>
                  <a:pt x="11474" y="2482"/>
                </a:moveTo>
                <a:cubicBezTo>
                  <a:pt x="11342" y="2482"/>
                  <a:pt x="11206" y="2639"/>
                  <a:pt x="11170" y="2834"/>
                </a:cubicBezTo>
                <a:cubicBezTo>
                  <a:pt x="11135" y="3029"/>
                  <a:pt x="11214" y="3189"/>
                  <a:pt x="11347" y="3189"/>
                </a:cubicBezTo>
                <a:cubicBezTo>
                  <a:pt x="11481" y="3189"/>
                  <a:pt x="11617" y="3029"/>
                  <a:pt x="11651" y="2834"/>
                </a:cubicBezTo>
                <a:cubicBezTo>
                  <a:pt x="11686" y="2639"/>
                  <a:pt x="11606" y="2482"/>
                  <a:pt x="11474" y="2482"/>
                </a:cubicBezTo>
                <a:close/>
                <a:moveTo>
                  <a:pt x="14986" y="2482"/>
                </a:moveTo>
                <a:cubicBezTo>
                  <a:pt x="14854" y="2482"/>
                  <a:pt x="14725" y="2639"/>
                  <a:pt x="14699" y="2834"/>
                </a:cubicBezTo>
                <a:cubicBezTo>
                  <a:pt x="14672" y="3029"/>
                  <a:pt x="14759" y="3189"/>
                  <a:pt x="14892" y="3189"/>
                </a:cubicBezTo>
                <a:cubicBezTo>
                  <a:pt x="15026" y="3189"/>
                  <a:pt x="15155" y="3029"/>
                  <a:pt x="15180" y="2834"/>
                </a:cubicBezTo>
                <a:cubicBezTo>
                  <a:pt x="15205" y="2639"/>
                  <a:pt x="15118" y="2482"/>
                  <a:pt x="14986" y="2482"/>
                </a:cubicBezTo>
                <a:close/>
                <a:moveTo>
                  <a:pt x="15578" y="2482"/>
                </a:moveTo>
                <a:cubicBezTo>
                  <a:pt x="15446" y="2482"/>
                  <a:pt x="15319" y="2639"/>
                  <a:pt x="15294" y="2834"/>
                </a:cubicBezTo>
                <a:cubicBezTo>
                  <a:pt x="15269" y="3029"/>
                  <a:pt x="15356" y="3189"/>
                  <a:pt x="15490" y="3189"/>
                </a:cubicBezTo>
                <a:cubicBezTo>
                  <a:pt x="15623" y="3189"/>
                  <a:pt x="15751" y="3029"/>
                  <a:pt x="15775" y="2834"/>
                </a:cubicBezTo>
                <a:cubicBezTo>
                  <a:pt x="15799" y="2639"/>
                  <a:pt x="15711" y="2482"/>
                  <a:pt x="15578" y="2482"/>
                </a:cubicBezTo>
                <a:close/>
                <a:moveTo>
                  <a:pt x="16161" y="2482"/>
                </a:moveTo>
                <a:cubicBezTo>
                  <a:pt x="16028" y="2482"/>
                  <a:pt x="15902" y="2639"/>
                  <a:pt x="15879" y="2834"/>
                </a:cubicBezTo>
                <a:cubicBezTo>
                  <a:pt x="15855" y="3029"/>
                  <a:pt x="15944" y="3189"/>
                  <a:pt x="16078" y="3189"/>
                </a:cubicBezTo>
                <a:cubicBezTo>
                  <a:pt x="16211" y="3189"/>
                  <a:pt x="16337" y="3029"/>
                  <a:pt x="16360" y="2834"/>
                </a:cubicBezTo>
                <a:cubicBezTo>
                  <a:pt x="16382" y="2639"/>
                  <a:pt x="16293" y="2482"/>
                  <a:pt x="16161" y="2482"/>
                </a:cubicBezTo>
                <a:close/>
                <a:moveTo>
                  <a:pt x="16752" y="2482"/>
                </a:moveTo>
                <a:cubicBezTo>
                  <a:pt x="16620" y="2482"/>
                  <a:pt x="16496" y="2639"/>
                  <a:pt x="16474" y="2834"/>
                </a:cubicBezTo>
                <a:cubicBezTo>
                  <a:pt x="16452" y="3029"/>
                  <a:pt x="16542" y="3189"/>
                  <a:pt x="16675" y="3189"/>
                </a:cubicBezTo>
                <a:cubicBezTo>
                  <a:pt x="16809" y="3189"/>
                  <a:pt x="16934" y="3029"/>
                  <a:pt x="16955" y="2834"/>
                </a:cubicBezTo>
                <a:cubicBezTo>
                  <a:pt x="16975" y="2639"/>
                  <a:pt x="16885" y="2482"/>
                  <a:pt x="16752" y="2482"/>
                </a:cubicBezTo>
                <a:close/>
                <a:moveTo>
                  <a:pt x="17335" y="2482"/>
                </a:moveTo>
                <a:cubicBezTo>
                  <a:pt x="17203" y="2482"/>
                  <a:pt x="17079" y="2639"/>
                  <a:pt x="17058" y="2834"/>
                </a:cubicBezTo>
                <a:cubicBezTo>
                  <a:pt x="17038" y="3029"/>
                  <a:pt x="17130" y="3189"/>
                  <a:pt x="17263" y="3189"/>
                </a:cubicBezTo>
                <a:cubicBezTo>
                  <a:pt x="17396" y="3189"/>
                  <a:pt x="17520" y="3029"/>
                  <a:pt x="17540" y="2834"/>
                </a:cubicBezTo>
                <a:cubicBezTo>
                  <a:pt x="17559" y="2639"/>
                  <a:pt x="17467" y="2482"/>
                  <a:pt x="17335" y="2482"/>
                </a:cubicBezTo>
                <a:close/>
                <a:moveTo>
                  <a:pt x="17927" y="2482"/>
                </a:moveTo>
                <a:cubicBezTo>
                  <a:pt x="17795" y="2482"/>
                  <a:pt x="17672" y="2639"/>
                  <a:pt x="17653" y="2834"/>
                </a:cubicBezTo>
                <a:cubicBezTo>
                  <a:pt x="17634" y="3029"/>
                  <a:pt x="17727" y="3189"/>
                  <a:pt x="17861" y="3189"/>
                </a:cubicBezTo>
                <a:cubicBezTo>
                  <a:pt x="17994" y="3189"/>
                  <a:pt x="18117" y="3029"/>
                  <a:pt x="18135" y="2834"/>
                </a:cubicBezTo>
                <a:cubicBezTo>
                  <a:pt x="18152" y="2639"/>
                  <a:pt x="18059" y="2482"/>
                  <a:pt x="17927" y="2482"/>
                </a:cubicBezTo>
                <a:close/>
                <a:moveTo>
                  <a:pt x="18509" y="2482"/>
                </a:moveTo>
                <a:cubicBezTo>
                  <a:pt x="18377" y="2482"/>
                  <a:pt x="18256" y="2639"/>
                  <a:pt x="18238" y="2834"/>
                </a:cubicBezTo>
                <a:cubicBezTo>
                  <a:pt x="18221" y="3029"/>
                  <a:pt x="18315" y="3189"/>
                  <a:pt x="18448" y="3189"/>
                </a:cubicBezTo>
                <a:cubicBezTo>
                  <a:pt x="18582" y="3189"/>
                  <a:pt x="18703" y="3029"/>
                  <a:pt x="18719" y="2834"/>
                </a:cubicBezTo>
                <a:cubicBezTo>
                  <a:pt x="18736" y="2639"/>
                  <a:pt x="18642" y="2482"/>
                  <a:pt x="18509" y="2482"/>
                </a:cubicBezTo>
                <a:close/>
                <a:moveTo>
                  <a:pt x="19102" y="2482"/>
                </a:moveTo>
                <a:cubicBezTo>
                  <a:pt x="18969" y="2482"/>
                  <a:pt x="18849" y="2639"/>
                  <a:pt x="18834" y="2834"/>
                </a:cubicBezTo>
                <a:cubicBezTo>
                  <a:pt x="18818" y="3029"/>
                  <a:pt x="18913" y="3189"/>
                  <a:pt x="19046" y="3189"/>
                </a:cubicBezTo>
                <a:cubicBezTo>
                  <a:pt x="19180" y="3189"/>
                  <a:pt x="19300" y="3029"/>
                  <a:pt x="19315" y="2834"/>
                </a:cubicBezTo>
                <a:cubicBezTo>
                  <a:pt x="19329" y="2639"/>
                  <a:pt x="19234" y="2482"/>
                  <a:pt x="19102" y="2482"/>
                </a:cubicBezTo>
                <a:close/>
                <a:moveTo>
                  <a:pt x="19684" y="2482"/>
                </a:moveTo>
                <a:cubicBezTo>
                  <a:pt x="19551" y="2482"/>
                  <a:pt x="19433" y="2639"/>
                  <a:pt x="19419" y="2834"/>
                </a:cubicBezTo>
                <a:cubicBezTo>
                  <a:pt x="19404" y="3029"/>
                  <a:pt x="19500" y="3189"/>
                  <a:pt x="19634" y="3189"/>
                </a:cubicBezTo>
                <a:cubicBezTo>
                  <a:pt x="19767" y="3189"/>
                  <a:pt x="19886" y="3029"/>
                  <a:pt x="19900" y="2834"/>
                </a:cubicBezTo>
                <a:cubicBezTo>
                  <a:pt x="19913" y="2639"/>
                  <a:pt x="19816" y="2482"/>
                  <a:pt x="19684" y="2482"/>
                </a:cubicBezTo>
                <a:close/>
                <a:moveTo>
                  <a:pt x="20266" y="2482"/>
                </a:moveTo>
                <a:cubicBezTo>
                  <a:pt x="20134" y="2482"/>
                  <a:pt x="20016" y="2639"/>
                  <a:pt x="20004" y="2834"/>
                </a:cubicBezTo>
                <a:cubicBezTo>
                  <a:pt x="19991" y="3029"/>
                  <a:pt x="20088" y="3189"/>
                  <a:pt x="20222" y="3189"/>
                </a:cubicBezTo>
                <a:cubicBezTo>
                  <a:pt x="20355" y="3189"/>
                  <a:pt x="20473" y="3029"/>
                  <a:pt x="20485" y="2834"/>
                </a:cubicBezTo>
                <a:cubicBezTo>
                  <a:pt x="20496" y="2639"/>
                  <a:pt x="20398" y="2482"/>
                  <a:pt x="20266" y="2482"/>
                </a:cubicBezTo>
                <a:close/>
                <a:moveTo>
                  <a:pt x="7757" y="3368"/>
                </a:moveTo>
                <a:cubicBezTo>
                  <a:pt x="7623" y="3368"/>
                  <a:pt x="7477" y="3529"/>
                  <a:pt x="7432" y="3728"/>
                </a:cubicBezTo>
                <a:cubicBezTo>
                  <a:pt x="7386" y="3928"/>
                  <a:pt x="7458" y="4091"/>
                  <a:pt x="7593" y="4091"/>
                </a:cubicBezTo>
                <a:cubicBezTo>
                  <a:pt x="7728" y="4091"/>
                  <a:pt x="7874" y="3928"/>
                  <a:pt x="7918" y="3728"/>
                </a:cubicBezTo>
                <a:cubicBezTo>
                  <a:pt x="7963" y="3529"/>
                  <a:pt x="7890" y="3368"/>
                  <a:pt x="7757" y="3368"/>
                </a:cubicBezTo>
                <a:close/>
                <a:moveTo>
                  <a:pt x="8348" y="3368"/>
                </a:moveTo>
                <a:cubicBezTo>
                  <a:pt x="8214" y="3368"/>
                  <a:pt x="8070" y="3529"/>
                  <a:pt x="8026" y="3728"/>
                </a:cubicBezTo>
                <a:cubicBezTo>
                  <a:pt x="7982" y="3928"/>
                  <a:pt x="8055" y="4091"/>
                  <a:pt x="8190" y="4091"/>
                </a:cubicBezTo>
                <a:cubicBezTo>
                  <a:pt x="8325" y="4091"/>
                  <a:pt x="8470" y="3928"/>
                  <a:pt x="8513" y="3728"/>
                </a:cubicBezTo>
                <a:cubicBezTo>
                  <a:pt x="8556" y="3529"/>
                  <a:pt x="8482" y="3368"/>
                  <a:pt x="8348" y="3368"/>
                </a:cubicBezTo>
                <a:close/>
                <a:moveTo>
                  <a:pt x="8940" y="3368"/>
                </a:moveTo>
                <a:cubicBezTo>
                  <a:pt x="8806" y="3368"/>
                  <a:pt x="8663" y="3529"/>
                  <a:pt x="8621" y="3728"/>
                </a:cubicBezTo>
                <a:cubicBezTo>
                  <a:pt x="8578" y="3928"/>
                  <a:pt x="8653" y="4091"/>
                  <a:pt x="8787" y="4091"/>
                </a:cubicBezTo>
                <a:cubicBezTo>
                  <a:pt x="8923" y="4091"/>
                  <a:pt x="9066" y="3928"/>
                  <a:pt x="9108" y="3728"/>
                </a:cubicBezTo>
                <a:cubicBezTo>
                  <a:pt x="9149" y="3529"/>
                  <a:pt x="9074" y="3368"/>
                  <a:pt x="8940" y="3368"/>
                </a:cubicBezTo>
                <a:close/>
                <a:moveTo>
                  <a:pt x="9532" y="3368"/>
                </a:moveTo>
                <a:cubicBezTo>
                  <a:pt x="9398" y="3368"/>
                  <a:pt x="9256" y="3529"/>
                  <a:pt x="9215" y="3728"/>
                </a:cubicBezTo>
                <a:cubicBezTo>
                  <a:pt x="9174" y="3928"/>
                  <a:pt x="9250" y="4091"/>
                  <a:pt x="9385" y="4091"/>
                </a:cubicBezTo>
                <a:cubicBezTo>
                  <a:pt x="9520" y="4091"/>
                  <a:pt x="9662" y="3928"/>
                  <a:pt x="9702" y="3728"/>
                </a:cubicBezTo>
                <a:cubicBezTo>
                  <a:pt x="9742" y="3529"/>
                  <a:pt x="9665" y="3368"/>
                  <a:pt x="9532" y="3368"/>
                </a:cubicBezTo>
                <a:close/>
                <a:moveTo>
                  <a:pt x="10124" y="3368"/>
                </a:moveTo>
                <a:cubicBezTo>
                  <a:pt x="9990" y="3368"/>
                  <a:pt x="9849" y="3529"/>
                  <a:pt x="9810" y="3728"/>
                </a:cubicBezTo>
                <a:cubicBezTo>
                  <a:pt x="9770" y="3928"/>
                  <a:pt x="9847" y="4091"/>
                  <a:pt x="9982" y="4091"/>
                </a:cubicBezTo>
                <a:cubicBezTo>
                  <a:pt x="10117" y="4091"/>
                  <a:pt x="10258" y="3928"/>
                  <a:pt x="10297" y="3728"/>
                </a:cubicBezTo>
                <a:cubicBezTo>
                  <a:pt x="10335" y="3529"/>
                  <a:pt x="10257" y="3368"/>
                  <a:pt x="10124" y="3368"/>
                </a:cubicBezTo>
                <a:close/>
                <a:moveTo>
                  <a:pt x="10716" y="3368"/>
                </a:moveTo>
                <a:cubicBezTo>
                  <a:pt x="10582" y="3368"/>
                  <a:pt x="10443" y="3529"/>
                  <a:pt x="10405" y="3728"/>
                </a:cubicBezTo>
                <a:cubicBezTo>
                  <a:pt x="10366" y="3928"/>
                  <a:pt x="10445" y="4091"/>
                  <a:pt x="10580" y="4091"/>
                </a:cubicBezTo>
                <a:cubicBezTo>
                  <a:pt x="10715" y="4091"/>
                  <a:pt x="10854" y="3928"/>
                  <a:pt x="10891" y="3728"/>
                </a:cubicBezTo>
                <a:cubicBezTo>
                  <a:pt x="10928" y="3529"/>
                  <a:pt x="10849" y="3368"/>
                  <a:pt x="10716" y="3368"/>
                </a:cubicBezTo>
                <a:close/>
                <a:moveTo>
                  <a:pt x="11317" y="3368"/>
                </a:moveTo>
                <a:cubicBezTo>
                  <a:pt x="11183" y="3368"/>
                  <a:pt x="11046" y="3529"/>
                  <a:pt x="11009" y="3728"/>
                </a:cubicBezTo>
                <a:cubicBezTo>
                  <a:pt x="10973" y="3928"/>
                  <a:pt x="11052" y="4091"/>
                  <a:pt x="11187" y="4091"/>
                </a:cubicBezTo>
                <a:cubicBezTo>
                  <a:pt x="11322" y="4091"/>
                  <a:pt x="11460" y="3928"/>
                  <a:pt x="11496" y="3728"/>
                </a:cubicBezTo>
                <a:cubicBezTo>
                  <a:pt x="11531" y="3529"/>
                  <a:pt x="11451" y="3368"/>
                  <a:pt x="11317" y="3368"/>
                </a:cubicBezTo>
                <a:close/>
                <a:moveTo>
                  <a:pt x="11909" y="3368"/>
                </a:moveTo>
                <a:cubicBezTo>
                  <a:pt x="11775" y="3368"/>
                  <a:pt x="11639" y="3529"/>
                  <a:pt x="11604" y="3728"/>
                </a:cubicBezTo>
                <a:cubicBezTo>
                  <a:pt x="11569" y="3928"/>
                  <a:pt x="11650" y="4091"/>
                  <a:pt x="11785" y="4091"/>
                </a:cubicBezTo>
                <a:cubicBezTo>
                  <a:pt x="11920" y="4091"/>
                  <a:pt x="12057" y="3928"/>
                  <a:pt x="12091" y="3728"/>
                </a:cubicBezTo>
                <a:cubicBezTo>
                  <a:pt x="12124" y="3529"/>
                  <a:pt x="12043" y="3368"/>
                  <a:pt x="11909" y="3368"/>
                </a:cubicBezTo>
                <a:close/>
                <a:moveTo>
                  <a:pt x="12501" y="3368"/>
                </a:moveTo>
                <a:cubicBezTo>
                  <a:pt x="12368" y="3368"/>
                  <a:pt x="12232" y="3529"/>
                  <a:pt x="12199" y="3728"/>
                </a:cubicBezTo>
                <a:cubicBezTo>
                  <a:pt x="12165" y="3928"/>
                  <a:pt x="12248" y="4091"/>
                  <a:pt x="12383" y="4091"/>
                </a:cubicBezTo>
                <a:cubicBezTo>
                  <a:pt x="12518" y="4091"/>
                  <a:pt x="12653" y="3928"/>
                  <a:pt x="12685" y="3728"/>
                </a:cubicBezTo>
                <a:cubicBezTo>
                  <a:pt x="12718" y="3529"/>
                  <a:pt x="12635" y="3368"/>
                  <a:pt x="12501" y="3368"/>
                </a:cubicBezTo>
                <a:close/>
                <a:moveTo>
                  <a:pt x="13093" y="3368"/>
                </a:moveTo>
                <a:cubicBezTo>
                  <a:pt x="12959" y="3368"/>
                  <a:pt x="12825" y="3529"/>
                  <a:pt x="12794" y="3728"/>
                </a:cubicBezTo>
                <a:cubicBezTo>
                  <a:pt x="12762" y="3928"/>
                  <a:pt x="12845" y="4091"/>
                  <a:pt x="12980" y="4091"/>
                </a:cubicBezTo>
                <a:cubicBezTo>
                  <a:pt x="13115" y="4091"/>
                  <a:pt x="13250" y="3928"/>
                  <a:pt x="13280" y="3728"/>
                </a:cubicBezTo>
                <a:cubicBezTo>
                  <a:pt x="13311" y="3529"/>
                  <a:pt x="13227" y="3368"/>
                  <a:pt x="13093" y="3368"/>
                </a:cubicBezTo>
                <a:close/>
                <a:moveTo>
                  <a:pt x="13685" y="3368"/>
                </a:moveTo>
                <a:cubicBezTo>
                  <a:pt x="13551" y="3368"/>
                  <a:pt x="13419" y="3529"/>
                  <a:pt x="13388" y="3728"/>
                </a:cubicBezTo>
                <a:cubicBezTo>
                  <a:pt x="13358" y="3928"/>
                  <a:pt x="13443" y="4091"/>
                  <a:pt x="13578" y="4091"/>
                </a:cubicBezTo>
                <a:cubicBezTo>
                  <a:pt x="13713" y="4091"/>
                  <a:pt x="13846" y="3928"/>
                  <a:pt x="13875" y="3728"/>
                </a:cubicBezTo>
                <a:cubicBezTo>
                  <a:pt x="13904" y="3529"/>
                  <a:pt x="13819" y="3368"/>
                  <a:pt x="13685" y="3368"/>
                </a:cubicBezTo>
                <a:close/>
                <a:moveTo>
                  <a:pt x="16063" y="3368"/>
                </a:moveTo>
                <a:cubicBezTo>
                  <a:pt x="15930" y="3368"/>
                  <a:pt x="15802" y="3529"/>
                  <a:pt x="15778" y="3728"/>
                </a:cubicBezTo>
                <a:cubicBezTo>
                  <a:pt x="15754" y="3928"/>
                  <a:pt x="15844" y="4091"/>
                  <a:pt x="15979" y="4091"/>
                </a:cubicBezTo>
                <a:cubicBezTo>
                  <a:pt x="16113" y="4091"/>
                  <a:pt x="16242" y="3928"/>
                  <a:pt x="16265" y="3728"/>
                </a:cubicBezTo>
                <a:cubicBezTo>
                  <a:pt x="16287" y="3529"/>
                  <a:pt x="16197" y="3368"/>
                  <a:pt x="16063" y="3368"/>
                </a:cubicBezTo>
                <a:close/>
                <a:moveTo>
                  <a:pt x="16655" y="3368"/>
                </a:moveTo>
                <a:cubicBezTo>
                  <a:pt x="16521" y="3368"/>
                  <a:pt x="16395" y="3529"/>
                  <a:pt x="16373" y="3728"/>
                </a:cubicBezTo>
                <a:cubicBezTo>
                  <a:pt x="16350" y="3928"/>
                  <a:pt x="16441" y="4091"/>
                  <a:pt x="16576" y="4091"/>
                </a:cubicBezTo>
                <a:cubicBezTo>
                  <a:pt x="16711" y="4091"/>
                  <a:pt x="16838" y="3928"/>
                  <a:pt x="16859" y="3728"/>
                </a:cubicBezTo>
                <a:cubicBezTo>
                  <a:pt x="16881" y="3529"/>
                  <a:pt x="16789" y="3368"/>
                  <a:pt x="16655" y="3368"/>
                </a:cubicBezTo>
                <a:close/>
                <a:moveTo>
                  <a:pt x="17248" y="3368"/>
                </a:moveTo>
                <a:cubicBezTo>
                  <a:pt x="17114" y="3368"/>
                  <a:pt x="16988" y="3529"/>
                  <a:pt x="16968" y="3728"/>
                </a:cubicBezTo>
                <a:cubicBezTo>
                  <a:pt x="16947" y="3928"/>
                  <a:pt x="17039" y="4091"/>
                  <a:pt x="17174" y="4091"/>
                </a:cubicBezTo>
                <a:cubicBezTo>
                  <a:pt x="17309" y="4091"/>
                  <a:pt x="17435" y="3928"/>
                  <a:pt x="17454" y="3728"/>
                </a:cubicBezTo>
                <a:cubicBezTo>
                  <a:pt x="17474" y="3529"/>
                  <a:pt x="17381" y="3368"/>
                  <a:pt x="17248" y="3368"/>
                </a:cubicBezTo>
                <a:close/>
                <a:moveTo>
                  <a:pt x="17840" y="3368"/>
                </a:moveTo>
                <a:cubicBezTo>
                  <a:pt x="17706" y="3368"/>
                  <a:pt x="17582" y="3529"/>
                  <a:pt x="17563" y="3728"/>
                </a:cubicBezTo>
                <a:cubicBezTo>
                  <a:pt x="17543" y="3928"/>
                  <a:pt x="17637" y="4091"/>
                  <a:pt x="17772" y="4091"/>
                </a:cubicBezTo>
                <a:cubicBezTo>
                  <a:pt x="17907" y="4091"/>
                  <a:pt x="18031" y="3928"/>
                  <a:pt x="18049" y="3728"/>
                </a:cubicBezTo>
                <a:cubicBezTo>
                  <a:pt x="18067" y="3529"/>
                  <a:pt x="17974" y="3368"/>
                  <a:pt x="17840" y="3368"/>
                </a:cubicBezTo>
                <a:close/>
                <a:moveTo>
                  <a:pt x="18432" y="3368"/>
                </a:moveTo>
                <a:cubicBezTo>
                  <a:pt x="18298" y="3368"/>
                  <a:pt x="18176" y="3529"/>
                  <a:pt x="18158" y="3728"/>
                </a:cubicBezTo>
                <a:cubicBezTo>
                  <a:pt x="18140" y="3928"/>
                  <a:pt x="18234" y="4091"/>
                  <a:pt x="18370" y="4091"/>
                </a:cubicBezTo>
                <a:cubicBezTo>
                  <a:pt x="18505" y="4091"/>
                  <a:pt x="18628" y="3928"/>
                  <a:pt x="18644" y="3728"/>
                </a:cubicBezTo>
                <a:cubicBezTo>
                  <a:pt x="18661" y="3529"/>
                  <a:pt x="18566" y="3368"/>
                  <a:pt x="18432" y="3368"/>
                </a:cubicBezTo>
                <a:close/>
                <a:moveTo>
                  <a:pt x="19024" y="3368"/>
                </a:moveTo>
                <a:cubicBezTo>
                  <a:pt x="18891" y="3368"/>
                  <a:pt x="18769" y="3529"/>
                  <a:pt x="18753" y="3728"/>
                </a:cubicBezTo>
                <a:cubicBezTo>
                  <a:pt x="18736" y="3928"/>
                  <a:pt x="18833" y="4091"/>
                  <a:pt x="18968" y="4091"/>
                </a:cubicBezTo>
                <a:cubicBezTo>
                  <a:pt x="19103" y="4091"/>
                  <a:pt x="19224" y="3928"/>
                  <a:pt x="19239" y="3728"/>
                </a:cubicBezTo>
                <a:cubicBezTo>
                  <a:pt x="19254" y="3529"/>
                  <a:pt x="19158" y="3368"/>
                  <a:pt x="19024" y="3368"/>
                </a:cubicBezTo>
                <a:close/>
                <a:moveTo>
                  <a:pt x="19627" y="3368"/>
                </a:moveTo>
                <a:cubicBezTo>
                  <a:pt x="19493" y="3368"/>
                  <a:pt x="19373" y="3529"/>
                  <a:pt x="19358" y="3728"/>
                </a:cubicBezTo>
                <a:cubicBezTo>
                  <a:pt x="19343" y="3928"/>
                  <a:pt x="19441" y="4091"/>
                  <a:pt x="19576" y="4091"/>
                </a:cubicBezTo>
                <a:cubicBezTo>
                  <a:pt x="19711" y="4091"/>
                  <a:pt x="19831" y="3928"/>
                  <a:pt x="19845" y="3728"/>
                </a:cubicBezTo>
                <a:cubicBezTo>
                  <a:pt x="19858" y="3529"/>
                  <a:pt x="19760" y="3368"/>
                  <a:pt x="19627" y="3368"/>
                </a:cubicBezTo>
                <a:close/>
                <a:moveTo>
                  <a:pt x="20219" y="3368"/>
                </a:moveTo>
                <a:cubicBezTo>
                  <a:pt x="20085" y="3368"/>
                  <a:pt x="19966" y="3529"/>
                  <a:pt x="19953" y="3728"/>
                </a:cubicBezTo>
                <a:cubicBezTo>
                  <a:pt x="19940" y="3928"/>
                  <a:pt x="20039" y="4091"/>
                  <a:pt x="20174" y="4091"/>
                </a:cubicBezTo>
                <a:cubicBezTo>
                  <a:pt x="20309" y="4091"/>
                  <a:pt x="20428" y="3928"/>
                  <a:pt x="20440" y="3728"/>
                </a:cubicBezTo>
                <a:cubicBezTo>
                  <a:pt x="20452" y="3529"/>
                  <a:pt x="20352" y="3368"/>
                  <a:pt x="20219" y="3368"/>
                </a:cubicBezTo>
                <a:close/>
                <a:moveTo>
                  <a:pt x="2146" y="4254"/>
                </a:moveTo>
                <a:cubicBezTo>
                  <a:pt x="2010" y="4254"/>
                  <a:pt x="1851" y="4419"/>
                  <a:pt x="1790" y="4623"/>
                </a:cubicBezTo>
                <a:cubicBezTo>
                  <a:pt x="1729" y="4828"/>
                  <a:pt x="1790" y="4995"/>
                  <a:pt x="1926" y="4995"/>
                </a:cubicBezTo>
                <a:cubicBezTo>
                  <a:pt x="2063" y="4995"/>
                  <a:pt x="2223" y="4828"/>
                  <a:pt x="2283" y="4623"/>
                </a:cubicBezTo>
                <a:cubicBezTo>
                  <a:pt x="2342" y="4419"/>
                  <a:pt x="2281" y="4254"/>
                  <a:pt x="2146" y="4254"/>
                </a:cubicBezTo>
                <a:close/>
                <a:moveTo>
                  <a:pt x="2747" y="4254"/>
                </a:moveTo>
                <a:cubicBezTo>
                  <a:pt x="2612" y="4254"/>
                  <a:pt x="2454" y="4419"/>
                  <a:pt x="2395" y="4623"/>
                </a:cubicBezTo>
                <a:cubicBezTo>
                  <a:pt x="2335" y="4828"/>
                  <a:pt x="2397" y="4995"/>
                  <a:pt x="2533" y="4995"/>
                </a:cubicBezTo>
                <a:cubicBezTo>
                  <a:pt x="2670" y="4995"/>
                  <a:pt x="2829" y="4828"/>
                  <a:pt x="2887" y="4623"/>
                </a:cubicBezTo>
                <a:cubicBezTo>
                  <a:pt x="2945" y="4419"/>
                  <a:pt x="2883" y="4254"/>
                  <a:pt x="2747" y="4254"/>
                </a:cubicBezTo>
                <a:close/>
                <a:moveTo>
                  <a:pt x="3349" y="4254"/>
                </a:moveTo>
                <a:cubicBezTo>
                  <a:pt x="3213" y="4254"/>
                  <a:pt x="3057" y="4419"/>
                  <a:pt x="2999" y="4623"/>
                </a:cubicBezTo>
                <a:cubicBezTo>
                  <a:pt x="2941" y="4828"/>
                  <a:pt x="3004" y="4995"/>
                  <a:pt x="3141" y="4995"/>
                </a:cubicBezTo>
                <a:cubicBezTo>
                  <a:pt x="3277" y="4995"/>
                  <a:pt x="3435" y="4828"/>
                  <a:pt x="3491" y="4623"/>
                </a:cubicBezTo>
                <a:cubicBezTo>
                  <a:pt x="3548" y="4419"/>
                  <a:pt x="3484" y="4254"/>
                  <a:pt x="3349" y="4254"/>
                </a:cubicBezTo>
                <a:close/>
                <a:moveTo>
                  <a:pt x="3950" y="4254"/>
                </a:moveTo>
                <a:cubicBezTo>
                  <a:pt x="3815" y="4254"/>
                  <a:pt x="3660" y="4419"/>
                  <a:pt x="3603" y="4623"/>
                </a:cubicBezTo>
                <a:cubicBezTo>
                  <a:pt x="3547" y="4828"/>
                  <a:pt x="3611" y="4995"/>
                  <a:pt x="3748" y="4995"/>
                </a:cubicBezTo>
                <a:cubicBezTo>
                  <a:pt x="3884" y="4995"/>
                  <a:pt x="4040" y="4828"/>
                  <a:pt x="4096" y="4623"/>
                </a:cubicBezTo>
                <a:cubicBezTo>
                  <a:pt x="4151" y="4419"/>
                  <a:pt x="4086" y="4254"/>
                  <a:pt x="3950" y="4254"/>
                </a:cubicBezTo>
                <a:close/>
                <a:moveTo>
                  <a:pt x="4552" y="4254"/>
                </a:moveTo>
                <a:cubicBezTo>
                  <a:pt x="4417" y="4254"/>
                  <a:pt x="4263" y="4419"/>
                  <a:pt x="4208" y="4623"/>
                </a:cubicBezTo>
                <a:cubicBezTo>
                  <a:pt x="4153" y="4828"/>
                  <a:pt x="4219" y="4995"/>
                  <a:pt x="4355" y="4995"/>
                </a:cubicBezTo>
                <a:cubicBezTo>
                  <a:pt x="4492" y="4995"/>
                  <a:pt x="4647" y="4828"/>
                  <a:pt x="4700" y="4623"/>
                </a:cubicBezTo>
                <a:cubicBezTo>
                  <a:pt x="4754" y="4419"/>
                  <a:pt x="4687" y="4254"/>
                  <a:pt x="4552" y="4254"/>
                </a:cubicBezTo>
                <a:close/>
                <a:moveTo>
                  <a:pt x="5153" y="4254"/>
                </a:moveTo>
                <a:cubicBezTo>
                  <a:pt x="5018" y="4254"/>
                  <a:pt x="4865" y="4419"/>
                  <a:pt x="4812" y="4623"/>
                </a:cubicBezTo>
                <a:cubicBezTo>
                  <a:pt x="4759" y="4828"/>
                  <a:pt x="4826" y="4995"/>
                  <a:pt x="4963" y="4995"/>
                </a:cubicBezTo>
                <a:cubicBezTo>
                  <a:pt x="5099" y="4995"/>
                  <a:pt x="5252" y="4828"/>
                  <a:pt x="5305" y="4623"/>
                </a:cubicBezTo>
                <a:cubicBezTo>
                  <a:pt x="5356" y="4419"/>
                  <a:pt x="5288" y="4254"/>
                  <a:pt x="5153" y="4254"/>
                </a:cubicBezTo>
                <a:close/>
                <a:moveTo>
                  <a:pt x="5755" y="4254"/>
                </a:moveTo>
                <a:cubicBezTo>
                  <a:pt x="5619" y="4254"/>
                  <a:pt x="5468" y="4419"/>
                  <a:pt x="5417" y="4623"/>
                </a:cubicBezTo>
                <a:cubicBezTo>
                  <a:pt x="5365" y="4828"/>
                  <a:pt x="5433" y="4995"/>
                  <a:pt x="5570" y="4995"/>
                </a:cubicBezTo>
                <a:cubicBezTo>
                  <a:pt x="5707" y="4995"/>
                  <a:pt x="5859" y="4828"/>
                  <a:pt x="5909" y="4623"/>
                </a:cubicBezTo>
                <a:cubicBezTo>
                  <a:pt x="5959" y="4419"/>
                  <a:pt x="5890" y="4254"/>
                  <a:pt x="5755" y="4254"/>
                </a:cubicBezTo>
                <a:close/>
                <a:moveTo>
                  <a:pt x="6357" y="4254"/>
                </a:moveTo>
                <a:cubicBezTo>
                  <a:pt x="6221" y="4254"/>
                  <a:pt x="6071" y="4419"/>
                  <a:pt x="6021" y="4623"/>
                </a:cubicBezTo>
                <a:cubicBezTo>
                  <a:pt x="5971" y="4828"/>
                  <a:pt x="6041" y="4995"/>
                  <a:pt x="6177" y="4995"/>
                </a:cubicBezTo>
                <a:cubicBezTo>
                  <a:pt x="6314" y="4995"/>
                  <a:pt x="6465" y="4828"/>
                  <a:pt x="6514" y="4623"/>
                </a:cubicBezTo>
                <a:cubicBezTo>
                  <a:pt x="6562" y="4419"/>
                  <a:pt x="6492" y="4254"/>
                  <a:pt x="6357" y="4254"/>
                </a:cubicBezTo>
                <a:close/>
                <a:moveTo>
                  <a:pt x="6948" y="4254"/>
                </a:moveTo>
                <a:cubicBezTo>
                  <a:pt x="6813" y="4254"/>
                  <a:pt x="6664" y="4419"/>
                  <a:pt x="6616" y="4623"/>
                </a:cubicBezTo>
                <a:cubicBezTo>
                  <a:pt x="6567" y="4828"/>
                  <a:pt x="6638" y="4995"/>
                  <a:pt x="6775" y="4995"/>
                </a:cubicBezTo>
                <a:cubicBezTo>
                  <a:pt x="6911" y="4995"/>
                  <a:pt x="7061" y="4828"/>
                  <a:pt x="7108" y="4623"/>
                </a:cubicBezTo>
                <a:cubicBezTo>
                  <a:pt x="7155" y="4419"/>
                  <a:pt x="7084" y="4254"/>
                  <a:pt x="6948" y="4254"/>
                </a:cubicBezTo>
                <a:close/>
                <a:moveTo>
                  <a:pt x="7550" y="4254"/>
                </a:moveTo>
                <a:cubicBezTo>
                  <a:pt x="7414" y="4254"/>
                  <a:pt x="7267" y="4419"/>
                  <a:pt x="7220" y="4623"/>
                </a:cubicBezTo>
                <a:cubicBezTo>
                  <a:pt x="7173" y="4828"/>
                  <a:pt x="7246" y="4995"/>
                  <a:pt x="7382" y="4995"/>
                </a:cubicBezTo>
                <a:cubicBezTo>
                  <a:pt x="7519" y="4995"/>
                  <a:pt x="7667" y="4828"/>
                  <a:pt x="7713" y="4623"/>
                </a:cubicBezTo>
                <a:cubicBezTo>
                  <a:pt x="7758" y="4419"/>
                  <a:pt x="7685" y="4254"/>
                  <a:pt x="7550" y="4254"/>
                </a:cubicBezTo>
                <a:close/>
                <a:moveTo>
                  <a:pt x="8152" y="4254"/>
                </a:moveTo>
                <a:cubicBezTo>
                  <a:pt x="8016" y="4254"/>
                  <a:pt x="7870" y="4419"/>
                  <a:pt x="7825" y="4623"/>
                </a:cubicBezTo>
                <a:cubicBezTo>
                  <a:pt x="7779" y="4828"/>
                  <a:pt x="7853" y="4995"/>
                  <a:pt x="7990" y="4995"/>
                </a:cubicBezTo>
                <a:cubicBezTo>
                  <a:pt x="8127" y="4995"/>
                  <a:pt x="8273" y="4828"/>
                  <a:pt x="8317" y="4623"/>
                </a:cubicBezTo>
                <a:cubicBezTo>
                  <a:pt x="8361" y="4419"/>
                  <a:pt x="8287" y="4254"/>
                  <a:pt x="8152" y="4254"/>
                </a:cubicBezTo>
                <a:close/>
                <a:moveTo>
                  <a:pt x="8753" y="4254"/>
                </a:moveTo>
                <a:cubicBezTo>
                  <a:pt x="8618" y="4254"/>
                  <a:pt x="8473" y="4419"/>
                  <a:pt x="8430" y="4623"/>
                </a:cubicBezTo>
                <a:cubicBezTo>
                  <a:pt x="8386" y="4828"/>
                  <a:pt x="8460" y="4995"/>
                  <a:pt x="8597" y="4995"/>
                </a:cubicBezTo>
                <a:cubicBezTo>
                  <a:pt x="8734" y="4995"/>
                  <a:pt x="8879" y="4828"/>
                  <a:pt x="8922" y="4623"/>
                </a:cubicBezTo>
                <a:cubicBezTo>
                  <a:pt x="8964" y="4419"/>
                  <a:pt x="8888" y="4254"/>
                  <a:pt x="8753" y="4254"/>
                </a:cubicBezTo>
                <a:close/>
                <a:moveTo>
                  <a:pt x="9355" y="4254"/>
                </a:moveTo>
                <a:cubicBezTo>
                  <a:pt x="9220" y="4254"/>
                  <a:pt x="9076" y="4419"/>
                  <a:pt x="9034" y="4623"/>
                </a:cubicBezTo>
                <a:cubicBezTo>
                  <a:pt x="8992" y="4828"/>
                  <a:pt x="9068" y="4995"/>
                  <a:pt x="9205" y="4995"/>
                </a:cubicBezTo>
                <a:cubicBezTo>
                  <a:pt x="9341" y="4995"/>
                  <a:pt x="9485" y="4828"/>
                  <a:pt x="9526" y="4623"/>
                </a:cubicBezTo>
                <a:cubicBezTo>
                  <a:pt x="9567" y="4419"/>
                  <a:pt x="9490" y="4254"/>
                  <a:pt x="9355" y="4254"/>
                </a:cubicBezTo>
                <a:close/>
                <a:moveTo>
                  <a:pt x="9957" y="4254"/>
                </a:moveTo>
                <a:cubicBezTo>
                  <a:pt x="9821" y="4254"/>
                  <a:pt x="9679" y="4419"/>
                  <a:pt x="9639" y="4623"/>
                </a:cubicBezTo>
                <a:cubicBezTo>
                  <a:pt x="9598" y="4828"/>
                  <a:pt x="9676" y="4995"/>
                  <a:pt x="9812" y="4995"/>
                </a:cubicBezTo>
                <a:cubicBezTo>
                  <a:pt x="9949" y="4995"/>
                  <a:pt x="10092" y="4828"/>
                  <a:pt x="10131" y="4623"/>
                </a:cubicBezTo>
                <a:cubicBezTo>
                  <a:pt x="10170" y="4419"/>
                  <a:pt x="10092" y="4254"/>
                  <a:pt x="9957" y="4254"/>
                </a:cubicBezTo>
                <a:close/>
                <a:moveTo>
                  <a:pt x="10559" y="4254"/>
                </a:moveTo>
                <a:cubicBezTo>
                  <a:pt x="10424" y="4254"/>
                  <a:pt x="10282" y="4419"/>
                  <a:pt x="10244" y="4623"/>
                </a:cubicBezTo>
                <a:cubicBezTo>
                  <a:pt x="10204" y="4828"/>
                  <a:pt x="10284" y="4995"/>
                  <a:pt x="10420" y="4995"/>
                </a:cubicBezTo>
                <a:cubicBezTo>
                  <a:pt x="10557" y="4995"/>
                  <a:pt x="10698" y="4828"/>
                  <a:pt x="10736" y="4623"/>
                </a:cubicBezTo>
                <a:cubicBezTo>
                  <a:pt x="10773" y="4419"/>
                  <a:pt x="10694" y="4254"/>
                  <a:pt x="10559" y="4254"/>
                </a:cubicBezTo>
                <a:close/>
                <a:moveTo>
                  <a:pt x="11752" y="4254"/>
                </a:moveTo>
                <a:cubicBezTo>
                  <a:pt x="11617" y="4254"/>
                  <a:pt x="11479" y="4419"/>
                  <a:pt x="11443" y="4623"/>
                </a:cubicBezTo>
                <a:cubicBezTo>
                  <a:pt x="11407" y="4828"/>
                  <a:pt x="11489" y="4995"/>
                  <a:pt x="11625" y="4995"/>
                </a:cubicBezTo>
                <a:cubicBezTo>
                  <a:pt x="11762" y="4995"/>
                  <a:pt x="11901" y="4828"/>
                  <a:pt x="11935" y="4623"/>
                </a:cubicBezTo>
                <a:cubicBezTo>
                  <a:pt x="11970" y="4419"/>
                  <a:pt x="11888" y="4254"/>
                  <a:pt x="11752" y="4254"/>
                </a:cubicBezTo>
                <a:close/>
                <a:moveTo>
                  <a:pt x="12354" y="4254"/>
                </a:moveTo>
                <a:cubicBezTo>
                  <a:pt x="12219" y="4254"/>
                  <a:pt x="12082" y="4419"/>
                  <a:pt x="12048" y="4623"/>
                </a:cubicBezTo>
                <a:cubicBezTo>
                  <a:pt x="12013" y="4828"/>
                  <a:pt x="12096" y="4995"/>
                  <a:pt x="12233" y="4995"/>
                </a:cubicBezTo>
                <a:cubicBezTo>
                  <a:pt x="12369" y="4995"/>
                  <a:pt x="12507" y="4828"/>
                  <a:pt x="12540" y="4623"/>
                </a:cubicBezTo>
                <a:cubicBezTo>
                  <a:pt x="12573" y="4419"/>
                  <a:pt x="12489" y="4254"/>
                  <a:pt x="12354" y="4254"/>
                </a:cubicBezTo>
                <a:close/>
                <a:moveTo>
                  <a:pt x="12956" y="4254"/>
                </a:moveTo>
                <a:cubicBezTo>
                  <a:pt x="12821" y="4254"/>
                  <a:pt x="12685" y="4419"/>
                  <a:pt x="12652" y="4623"/>
                </a:cubicBezTo>
                <a:cubicBezTo>
                  <a:pt x="12620" y="4828"/>
                  <a:pt x="12704" y="4995"/>
                  <a:pt x="12841" y="4995"/>
                </a:cubicBezTo>
                <a:cubicBezTo>
                  <a:pt x="12977" y="4995"/>
                  <a:pt x="13114" y="4828"/>
                  <a:pt x="13145" y="4623"/>
                </a:cubicBezTo>
                <a:cubicBezTo>
                  <a:pt x="13176" y="4419"/>
                  <a:pt x="13092" y="4254"/>
                  <a:pt x="12956" y="4254"/>
                </a:cubicBezTo>
                <a:close/>
                <a:moveTo>
                  <a:pt x="13558" y="4254"/>
                </a:moveTo>
                <a:cubicBezTo>
                  <a:pt x="13423" y="4254"/>
                  <a:pt x="13288" y="4419"/>
                  <a:pt x="13257" y="4623"/>
                </a:cubicBezTo>
                <a:cubicBezTo>
                  <a:pt x="13226" y="4828"/>
                  <a:pt x="13312" y="4995"/>
                  <a:pt x="13448" y="4995"/>
                </a:cubicBezTo>
                <a:cubicBezTo>
                  <a:pt x="13585" y="4995"/>
                  <a:pt x="13720" y="4828"/>
                  <a:pt x="13750" y="4623"/>
                </a:cubicBezTo>
                <a:cubicBezTo>
                  <a:pt x="13779" y="4419"/>
                  <a:pt x="13693" y="4254"/>
                  <a:pt x="13558" y="4254"/>
                </a:cubicBezTo>
                <a:close/>
                <a:moveTo>
                  <a:pt x="14160" y="4254"/>
                </a:moveTo>
                <a:cubicBezTo>
                  <a:pt x="14025" y="4254"/>
                  <a:pt x="13891" y="4419"/>
                  <a:pt x="13862" y="4623"/>
                </a:cubicBezTo>
                <a:cubicBezTo>
                  <a:pt x="13833" y="4828"/>
                  <a:pt x="13920" y="4995"/>
                  <a:pt x="14056" y="4995"/>
                </a:cubicBezTo>
                <a:cubicBezTo>
                  <a:pt x="14193" y="4995"/>
                  <a:pt x="14326" y="4828"/>
                  <a:pt x="14354" y="4623"/>
                </a:cubicBezTo>
                <a:cubicBezTo>
                  <a:pt x="14382" y="4419"/>
                  <a:pt x="14295" y="4254"/>
                  <a:pt x="14160" y="4254"/>
                </a:cubicBezTo>
                <a:close/>
                <a:moveTo>
                  <a:pt x="16558" y="4254"/>
                </a:moveTo>
                <a:cubicBezTo>
                  <a:pt x="16423" y="4254"/>
                  <a:pt x="16295" y="4419"/>
                  <a:pt x="16272" y="4623"/>
                </a:cubicBezTo>
                <a:cubicBezTo>
                  <a:pt x="16249" y="4828"/>
                  <a:pt x="16341" y="4995"/>
                  <a:pt x="16477" y="4995"/>
                </a:cubicBezTo>
                <a:cubicBezTo>
                  <a:pt x="16614" y="4995"/>
                  <a:pt x="16742" y="4828"/>
                  <a:pt x="16764" y="4623"/>
                </a:cubicBezTo>
                <a:cubicBezTo>
                  <a:pt x="16786" y="4419"/>
                  <a:pt x="16694" y="4254"/>
                  <a:pt x="16558" y="4254"/>
                </a:cubicBezTo>
                <a:close/>
                <a:moveTo>
                  <a:pt x="17161" y="4254"/>
                </a:moveTo>
                <a:cubicBezTo>
                  <a:pt x="17025" y="4254"/>
                  <a:pt x="16898" y="4419"/>
                  <a:pt x="16877" y="4623"/>
                </a:cubicBezTo>
                <a:cubicBezTo>
                  <a:pt x="16855" y="4828"/>
                  <a:pt x="16949" y="4995"/>
                  <a:pt x="17085" y="4995"/>
                </a:cubicBezTo>
                <a:cubicBezTo>
                  <a:pt x="17222" y="4995"/>
                  <a:pt x="17349" y="4828"/>
                  <a:pt x="17369" y="4623"/>
                </a:cubicBezTo>
                <a:cubicBezTo>
                  <a:pt x="17389" y="4419"/>
                  <a:pt x="17296" y="4254"/>
                  <a:pt x="17161" y="4254"/>
                </a:cubicBezTo>
                <a:close/>
                <a:moveTo>
                  <a:pt x="17763" y="4254"/>
                </a:moveTo>
                <a:cubicBezTo>
                  <a:pt x="17628" y="4254"/>
                  <a:pt x="17502" y="4419"/>
                  <a:pt x="17482" y="4623"/>
                </a:cubicBezTo>
                <a:cubicBezTo>
                  <a:pt x="17462" y="4828"/>
                  <a:pt x="17557" y="4995"/>
                  <a:pt x="17693" y="4995"/>
                </a:cubicBezTo>
                <a:cubicBezTo>
                  <a:pt x="17830" y="4995"/>
                  <a:pt x="17956" y="4828"/>
                  <a:pt x="17975" y="4623"/>
                </a:cubicBezTo>
                <a:cubicBezTo>
                  <a:pt x="17993" y="4419"/>
                  <a:pt x="17898" y="4254"/>
                  <a:pt x="17763" y="4254"/>
                </a:cubicBezTo>
                <a:close/>
                <a:moveTo>
                  <a:pt x="18355" y="4254"/>
                </a:moveTo>
                <a:cubicBezTo>
                  <a:pt x="18219" y="4254"/>
                  <a:pt x="18095" y="4419"/>
                  <a:pt x="18077" y="4623"/>
                </a:cubicBezTo>
                <a:cubicBezTo>
                  <a:pt x="18059" y="4828"/>
                  <a:pt x="18154" y="4995"/>
                  <a:pt x="18291" y="4995"/>
                </a:cubicBezTo>
                <a:cubicBezTo>
                  <a:pt x="18428" y="4995"/>
                  <a:pt x="18552" y="4828"/>
                  <a:pt x="18569" y="4623"/>
                </a:cubicBezTo>
                <a:cubicBezTo>
                  <a:pt x="18586" y="4419"/>
                  <a:pt x="18490" y="4254"/>
                  <a:pt x="18355" y="4254"/>
                </a:cubicBezTo>
                <a:close/>
                <a:moveTo>
                  <a:pt x="18957" y="4254"/>
                </a:moveTo>
                <a:cubicBezTo>
                  <a:pt x="18822" y="4254"/>
                  <a:pt x="18699" y="4419"/>
                  <a:pt x="18682" y="4623"/>
                </a:cubicBezTo>
                <a:cubicBezTo>
                  <a:pt x="18665" y="4828"/>
                  <a:pt x="18763" y="4995"/>
                  <a:pt x="18899" y="4995"/>
                </a:cubicBezTo>
                <a:cubicBezTo>
                  <a:pt x="19036" y="4995"/>
                  <a:pt x="19159" y="4828"/>
                  <a:pt x="19174" y="4623"/>
                </a:cubicBezTo>
                <a:cubicBezTo>
                  <a:pt x="19190" y="4419"/>
                  <a:pt x="19092" y="4254"/>
                  <a:pt x="18957" y="4254"/>
                </a:cubicBezTo>
                <a:close/>
                <a:moveTo>
                  <a:pt x="19560" y="4254"/>
                </a:moveTo>
                <a:cubicBezTo>
                  <a:pt x="19424" y="4254"/>
                  <a:pt x="19302" y="4419"/>
                  <a:pt x="19287" y="4623"/>
                </a:cubicBezTo>
                <a:cubicBezTo>
                  <a:pt x="19272" y="4828"/>
                  <a:pt x="19371" y="4995"/>
                  <a:pt x="19508" y="4995"/>
                </a:cubicBezTo>
                <a:cubicBezTo>
                  <a:pt x="19644" y="4995"/>
                  <a:pt x="19766" y="4828"/>
                  <a:pt x="19780" y="4623"/>
                </a:cubicBezTo>
                <a:cubicBezTo>
                  <a:pt x="19793" y="4419"/>
                  <a:pt x="19695" y="4254"/>
                  <a:pt x="19560" y="4254"/>
                </a:cubicBezTo>
                <a:close/>
                <a:moveTo>
                  <a:pt x="1278" y="5140"/>
                </a:moveTo>
                <a:cubicBezTo>
                  <a:pt x="1141" y="5140"/>
                  <a:pt x="979" y="5308"/>
                  <a:pt x="914" y="5518"/>
                </a:cubicBezTo>
                <a:cubicBezTo>
                  <a:pt x="850" y="5727"/>
                  <a:pt x="909" y="5898"/>
                  <a:pt x="1048" y="5898"/>
                </a:cubicBezTo>
                <a:cubicBezTo>
                  <a:pt x="1186" y="5898"/>
                  <a:pt x="1350" y="5727"/>
                  <a:pt x="1413" y="5518"/>
                </a:cubicBezTo>
                <a:cubicBezTo>
                  <a:pt x="1476" y="5308"/>
                  <a:pt x="1415" y="5140"/>
                  <a:pt x="1278" y="5140"/>
                </a:cubicBezTo>
                <a:close/>
                <a:moveTo>
                  <a:pt x="1880" y="5140"/>
                </a:moveTo>
                <a:cubicBezTo>
                  <a:pt x="1743" y="5140"/>
                  <a:pt x="1581" y="5308"/>
                  <a:pt x="1519" y="5518"/>
                </a:cubicBezTo>
                <a:cubicBezTo>
                  <a:pt x="1456" y="5727"/>
                  <a:pt x="1517" y="5898"/>
                  <a:pt x="1655" y="5898"/>
                </a:cubicBezTo>
                <a:cubicBezTo>
                  <a:pt x="1793" y="5898"/>
                  <a:pt x="1955" y="5727"/>
                  <a:pt x="2017" y="5518"/>
                </a:cubicBezTo>
                <a:cubicBezTo>
                  <a:pt x="2078" y="5308"/>
                  <a:pt x="2016" y="5140"/>
                  <a:pt x="1880" y="5140"/>
                </a:cubicBezTo>
                <a:close/>
                <a:moveTo>
                  <a:pt x="2491" y="5140"/>
                </a:moveTo>
                <a:cubicBezTo>
                  <a:pt x="2354" y="5140"/>
                  <a:pt x="2194" y="5308"/>
                  <a:pt x="2133" y="5518"/>
                </a:cubicBezTo>
                <a:cubicBezTo>
                  <a:pt x="2072" y="5727"/>
                  <a:pt x="2134" y="5898"/>
                  <a:pt x="2272" y="5898"/>
                </a:cubicBezTo>
                <a:cubicBezTo>
                  <a:pt x="2411" y="5898"/>
                  <a:pt x="2571" y="5727"/>
                  <a:pt x="2631" y="5518"/>
                </a:cubicBezTo>
                <a:cubicBezTo>
                  <a:pt x="2691" y="5308"/>
                  <a:pt x="2628" y="5140"/>
                  <a:pt x="2491" y="5140"/>
                </a:cubicBezTo>
                <a:close/>
                <a:moveTo>
                  <a:pt x="3093" y="5140"/>
                </a:moveTo>
                <a:cubicBezTo>
                  <a:pt x="2956" y="5140"/>
                  <a:pt x="2797" y="5308"/>
                  <a:pt x="2737" y="5518"/>
                </a:cubicBezTo>
                <a:cubicBezTo>
                  <a:pt x="2678" y="5727"/>
                  <a:pt x="2741" y="5898"/>
                  <a:pt x="2880" y="5898"/>
                </a:cubicBezTo>
                <a:cubicBezTo>
                  <a:pt x="3018" y="5898"/>
                  <a:pt x="3177" y="5727"/>
                  <a:pt x="3235" y="5518"/>
                </a:cubicBezTo>
                <a:cubicBezTo>
                  <a:pt x="3293" y="5308"/>
                  <a:pt x="3229" y="5140"/>
                  <a:pt x="3093" y="5140"/>
                </a:cubicBezTo>
                <a:close/>
                <a:moveTo>
                  <a:pt x="3704" y="5140"/>
                </a:moveTo>
                <a:cubicBezTo>
                  <a:pt x="3567" y="5140"/>
                  <a:pt x="3410" y="5308"/>
                  <a:pt x="3352" y="5518"/>
                </a:cubicBezTo>
                <a:cubicBezTo>
                  <a:pt x="3294" y="5727"/>
                  <a:pt x="3358" y="5898"/>
                  <a:pt x="3497" y="5898"/>
                </a:cubicBezTo>
                <a:cubicBezTo>
                  <a:pt x="3635" y="5898"/>
                  <a:pt x="3793" y="5727"/>
                  <a:pt x="3850" y="5518"/>
                </a:cubicBezTo>
                <a:cubicBezTo>
                  <a:pt x="3906" y="5308"/>
                  <a:pt x="3841" y="5140"/>
                  <a:pt x="3704" y="5140"/>
                </a:cubicBezTo>
                <a:close/>
                <a:moveTo>
                  <a:pt x="4305" y="5140"/>
                </a:moveTo>
                <a:cubicBezTo>
                  <a:pt x="4169" y="5140"/>
                  <a:pt x="4012" y="5308"/>
                  <a:pt x="3956" y="5518"/>
                </a:cubicBezTo>
                <a:cubicBezTo>
                  <a:pt x="3900" y="5727"/>
                  <a:pt x="3966" y="5898"/>
                  <a:pt x="4104" y="5898"/>
                </a:cubicBezTo>
                <a:cubicBezTo>
                  <a:pt x="4243" y="5898"/>
                  <a:pt x="4399" y="5727"/>
                  <a:pt x="4454" y="5518"/>
                </a:cubicBezTo>
                <a:cubicBezTo>
                  <a:pt x="4509" y="5308"/>
                  <a:pt x="4442" y="5140"/>
                  <a:pt x="4305" y="5140"/>
                </a:cubicBezTo>
                <a:close/>
                <a:moveTo>
                  <a:pt x="4917" y="5140"/>
                </a:moveTo>
                <a:cubicBezTo>
                  <a:pt x="4780" y="5140"/>
                  <a:pt x="4625" y="5308"/>
                  <a:pt x="4571" y="5518"/>
                </a:cubicBezTo>
                <a:cubicBezTo>
                  <a:pt x="4516" y="5727"/>
                  <a:pt x="4584" y="5898"/>
                  <a:pt x="4722" y="5898"/>
                </a:cubicBezTo>
                <a:cubicBezTo>
                  <a:pt x="4860" y="5898"/>
                  <a:pt x="5015" y="5727"/>
                  <a:pt x="5069" y="5518"/>
                </a:cubicBezTo>
                <a:cubicBezTo>
                  <a:pt x="5122" y="5308"/>
                  <a:pt x="5054" y="5140"/>
                  <a:pt x="4917" y="5140"/>
                </a:cubicBezTo>
                <a:close/>
                <a:moveTo>
                  <a:pt x="5528" y="5140"/>
                </a:moveTo>
                <a:cubicBezTo>
                  <a:pt x="5391" y="5140"/>
                  <a:pt x="5238" y="5308"/>
                  <a:pt x="5185" y="5518"/>
                </a:cubicBezTo>
                <a:cubicBezTo>
                  <a:pt x="5132" y="5727"/>
                  <a:pt x="5201" y="5898"/>
                  <a:pt x="5339" y="5898"/>
                </a:cubicBezTo>
                <a:cubicBezTo>
                  <a:pt x="5477" y="5898"/>
                  <a:pt x="5632" y="5727"/>
                  <a:pt x="5683" y="5518"/>
                </a:cubicBezTo>
                <a:cubicBezTo>
                  <a:pt x="5735" y="5308"/>
                  <a:pt x="5665" y="5140"/>
                  <a:pt x="5528" y="5140"/>
                </a:cubicBezTo>
                <a:close/>
                <a:moveTo>
                  <a:pt x="6130" y="5140"/>
                </a:moveTo>
                <a:cubicBezTo>
                  <a:pt x="5993" y="5140"/>
                  <a:pt x="5841" y="5308"/>
                  <a:pt x="5790" y="5518"/>
                </a:cubicBezTo>
                <a:cubicBezTo>
                  <a:pt x="5738" y="5727"/>
                  <a:pt x="5808" y="5898"/>
                  <a:pt x="5947" y="5898"/>
                </a:cubicBezTo>
                <a:cubicBezTo>
                  <a:pt x="6085" y="5898"/>
                  <a:pt x="6238" y="5727"/>
                  <a:pt x="6288" y="5518"/>
                </a:cubicBezTo>
                <a:cubicBezTo>
                  <a:pt x="6338" y="5308"/>
                  <a:pt x="6267" y="5140"/>
                  <a:pt x="6130" y="5140"/>
                </a:cubicBezTo>
                <a:close/>
                <a:moveTo>
                  <a:pt x="6742" y="5140"/>
                </a:moveTo>
                <a:cubicBezTo>
                  <a:pt x="6605" y="5140"/>
                  <a:pt x="6454" y="5308"/>
                  <a:pt x="6404" y="5518"/>
                </a:cubicBezTo>
                <a:cubicBezTo>
                  <a:pt x="6355" y="5727"/>
                  <a:pt x="6426" y="5898"/>
                  <a:pt x="6564" y="5898"/>
                </a:cubicBezTo>
                <a:cubicBezTo>
                  <a:pt x="6702" y="5898"/>
                  <a:pt x="6854" y="5727"/>
                  <a:pt x="6903" y="5518"/>
                </a:cubicBezTo>
                <a:cubicBezTo>
                  <a:pt x="6951" y="5308"/>
                  <a:pt x="6879" y="5140"/>
                  <a:pt x="6742" y="5140"/>
                </a:cubicBezTo>
                <a:close/>
                <a:moveTo>
                  <a:pt x="7343" y="5140"/>
                </a:moveTo>
                <a:cubicBezTo>
                  <a:pt x="7206" y="5140"/>
                  <a:pt x="7057" y="5308"/>
                  <a:pt x="7009" y="5518"/>
                </a:cubicBezTo>
                <a:cubicBezTo>
                  <a:pt x="6961" y="5727"/>
                  <a:pt x="7034" y="5898"/>
                  <a:pt x="7172" y="5898"/>
                </a:cubicBezTo>
                <a:cubicBezTo>
                  <a:pt x="7310" y="5898"/>
                  <a:pt x="7460" y="5727"/>
                  <a:pt x="7507" y="5518"/>
                </a:cubicBezTo>
                <a:cubicBezTo>
                  <a:pt x="7553" y="5308"/>
                  <a:pt x="7480" y="5140"/>
                  <a:pt x="7343" y="5140"/>
                </a:cubicBezTo>
                <a:close/>
                <a:moveTo>
                  <a:pt x="7955" y="5140"/>
                </a:moveTo>
                <a:cubicBezTo>
                  <a:pt x="7818" y="5140"/>
                  <a:pt x="7670" y="5308"/>
                  <a:pt x="7623" y="5518"/>
                </a:cubicBezTo>
                <a:cubicBezTo>
                  <a:pt x="7577" y="5727"/>
                  <a:pt x="7651" y="5898"/>
                  <a:pt x="7789" y="5898"/>
                </a:cubicBezTo>
                <a:cubicBezTo>
                  <a:pt x="7928" y="5898"/>
                  <a:pt x="8077" y="5727"/>
                  <a:pt x="8122" y="5518"/>
                </a:cubicBezTo>
                <a:cubicBezTo>
                  <a:pt x="8167" y="5308"/>
                  <a:pt x="8092" y="5140"/>
                  <a:pt x="7955" y="5140"/>
                </a:cubicBezTo>
                <a:close/>
                <a:moveTo>
                  <a:pt x="8567" y="5140"/>
                </a:moveTo>
                <a:cubicBezTo>
                  <a:pt x="8430" y="5140"/>
                  <a:pt x="8283" y="5308"/>
                  <a:pt x="8238" y="5518"/>
                </a:cubicBezTo>
                <a:cubicBezTo>
                  <a:pt x="8193" y="5727"/>
                  <a:pt x="8269" y="5898"/>
                  <a:pt x="8407" y="5898"/>
                </a:cubicBezTo>
                <a:cubicBezTo>
                  <a:pt x="8545" y="5898"/>
                  <a:pt x="8693" y="5727"/>
                  <a:pt x="8736" y="5518"/>
                </a:cubicBezTo>
                <a:cubicBezTo>
                  <a:pt x="8780" y="5308"/>
                  <a:pt x="8704" y="5140"/>
                  <a:pt x="8567" y="5140"/>
                </a:cubicBezTo>
                <a:close/>
                <a:moveTo>
                  <a:pt x="9168" y="5140"/>
                </a:moveTo>
                <a:cubicBezTo>
                  <a:pt x="9032" y="5140"/>
                  <a:pt x="8886" y="5308"/>
                  <a:pt x="8843" y="5518"/>
                </a:cubicBezTo>
                <a:cubicBezTo>
                  <a:pt x="8799" y="5727"/>
                  <a:pt x="8876" y="5898"/>
                  <a:pt x="9015" y="5898"/>
                </a:cubicBezTo>
                <a:cubicBezTo>
                  <a:pt x="9153" y="5898"/>
                  <a:pt x="9299" y="5727"/>
                  <a:pt x="9341" y="5518"/>
                </a:cubicBezTo>
                <a:cubicBezTo>
                  <a:pt x="9383" y="5308"/>
                  <a:pt x="9305" y="5140"/>
                  <a:pt x="9168" y="5140"/>
                </a:cubicBezTo>
                <a:close/>
                <a:moveTo>
                  <a:pt x="9780" y="5140"/>
                </a:moveTo>
                <a:cubicBezTo>
                  <a:pt x="9643" y="5140"/>
                  <a:pt x="9499" y="5308"/>
                  <a:pt x="9457" y="5518"/>
                </a:cubicBezTo>
                <a:cubicBezTo>
                  <a:pt x="9416" y="5727"/>
                  <a:pt x="9494" y="5898"/>
                  <a:pt x="9632" y="5898"/>
                </a:cubicBezTo>
                <a:cubicBezTo>
                  <a:pt x="9771" y="5898"/>
                  <a:pt x="9915" y="5727"/>
                  <a:pt x="9956" y="5518"/>
                </a:cubicBezTo>
                <a:cubicBezTo>
                  <a:pt x="9996" y="5308"/>
                  <a:pt x="9917" y="5140"/>
                  <a:pt x="9780" y="5140"/>
                </a:cubicBezTo>
                <a:close/>
                <a:moveTo>
                  <a:pt x="10382" y="5140"/>
                </a:moveTo>
                <a:cubicBezTo>
                  <a:pt x="10245" y="5140"/>
                  <a:pt x="10102" y="5308"/>
                  <a:pt x="10062" y="5518"/>
                </a:cubicBezTo>
                <a:cubicBezTo>
                  <a:pt x="10022" y="5727"/>
                  <a:pt x="10102" y="5898"/>
                  <a:pt x="10240" y="5898"/>
                </a:cubicBezTo>
                <a:cubicBezTo>
                  <a:pt x="10378" y="5898"/>
                  <a:pt x="10522" y="5727"/>
                  <a:pt x="10560" y="5518"/>
                </a:cubicBezTo>
                <a:cubicBezTo>
                  <a:pt x="10599" y="5308"/>
                  <a:pt x="10519" y="5140"/>
                  <a:pt x="10382" y="5140"/>
                </a:cubicBezTo>
                <a:close/>
                <a:moveTo>
                  <a:pt x="10993" y="5140"/>
                </a:moveTo>
                <a:cubicBezTo>
                  <a:pt x="10857" y="5140"/>
                  <a:pt x="10715" y="5308"/>
                  <a:pt x="10677" y="5518"/>
                </a:cubicBezTo>
                <a:cubicBezTo>
                  <a:pt x="10639" y="5727"/>
                  <a:pt x="10719" y="5898"/>
                  <a:pt x="10858" y="5898"/>
                </a:cubicBezTo>
                <a:cubicBezTo>
                  <a:pt x="10996" y="5898"/>
                  <a:pt x="11138" y="5727"/>
                  <a:pt x="11175" y="5518"/>
                </a:cubicBezTo>
                <a:cubicBezTo>
                  <a:pt x="11212" y="5308"/>
                  <a:pt x="11130" y="5140"/>
                  <a:pt x="10993" y="5140"/>
                </a:cubicBezTo>
                <a:close/>
                <a:moveTo>
                  <a:pt x="11596" y="5140"/>
                </a:moveTo>
                <a:cubicBezTo>
                  <a:pt x="11459" y="5140"/>
                  <a:pt x="11318" y="5308"/>
                  <a:pt x="11282" y="5518"/>
                </a:cubicBezTo>
                <a:cubicBezTo>
                  <a:pt x="11245" y="5727"/>
                  <a:pt x="11327" y="5898"/>
                  <a:pt x="11465" y="5898"/>
                </a:cubicBezTo>
                <a:cubicBezTo>
                  <a:pt x="11604" y="5898"/>
                  <a:pt x="11745" y="5727"/>
                  <a:pt x="11780" y="5518"/>
                </a:cubicBezTo>
                <a:cubicBezTo>
                  <a:pt x="11815" y="5308"/>
                  <a:pt x="11732" y="5140"/>
                  <a:pt x="11596" y="5140"/>
                </a:cubicBezTo>
                <a:close/>
                <a:moveTo>
                  <a:pt x="12208" y="5140"/>
                </a:moveTo>
                <a:cubicBezTo>
                  <a:pt x="12071" y="5140"/>
                  <a:pt x="11931" y="5308"/>
                  <a:pt x="11896" y="5518"/>
                </a:cubicBezTo>
                <a:cubicBezTo>
                  <a:pt x="11861" y="5727"/>
                  <a:pt x="11945" y="5898"/>
                  <a:pt x="12083" y="5898"/>
                </a:cubicBezTo>
                <a:cubicBezTo>
                  <a:pt x="12222" y="5898"/>
                  <a:pt x="12361" y="5727"/>
                  <a:pt x="12395" y="5518"/>
                </a:cubicBezTo>
                <a:cubicBezTo>
                  <a:pt x="12429" y="5308"/>
                  <a:pt x="12344" y="5140"/>
                  <a:pt x="12208" y="5140"/>
                </a:cubicBezTo>
                <a:close/>
                <a:moveTo>
                  <a:pt x="12819" y="5140"/>
                </a:moveTo>
                <a:cubicBezTo>
                  <a:pt x="12683" y="5140"/>
                  <a:pt x="12545" y="5308"/>
                  <a:pt x="12511" y="5518"/>
                </a:cubicBezTo>
                <a:cubicBezTo>
                  <a:pt x="12478" y="5727"/>
                  <a:pt x="12563" y="5898"/>
                  <a:pt x="12701" y="5898"/>
                </a:cubicBezTo>
                <a:cubicBezTo>
                  <a:pt x="12839" y="5898"/>
                  <a:pt x="12978" y="5727"/>
                  <a:pt x="13010" y="5518"/>
                </a:cubicBezTo>
                <a:cubicBezTo>
                  <a:pt x="13042" y="5308"/>
                  <a:pt x="12956" y="5140"/>
                  <a:pt x="12819" y="5140"/>
                </a:cubicBezTo>
                <a:close/>
                <a:moveTo>
                  <a:pt x="13421" y="5140"/>
                </a:moveTo>
                <a:cubicBezTo>
                  <a:pt x="13284" y="5140"/>
                  <a:pt x="13148" y="5308"/>
                  <a:pt x="13116" y="5518"/>
                </a:cubicBezTo>
                <a:cubicBezTo>
                  <a:pt x="13085" y="5727"/>
                  <a:pt x="13170" y="5898"/>
                  <a:pt x="13309" y="5898"/>
                </a:cubicBezTo>
                <a:cubicBezTo>
                  <a:pt x="13447" y="5898"/>
                  <a:pt x="13584" y="5727"/>
                  <a:pt x="13615" y="5518"/>
                </a:cubicBezTo>
                <a:cubicBezTo>
                  <a:pt x="13645" y="5308"/>
                  <a:pt x="13558" y="5140"/>
                  <a:pt x="13421" y="5140"/>
                </a:cubicBezTo>
                <a:close/>
                <a:moveTo>
                  <a:pt x="14033" y="5140"/>
                </a:moveTo>
                <a:cubicBezTo>
                  <a:pt x="13896" y="5140"/>
                  <a:pt x="13761" y="5308"/>
                  <a:pt x="13731" y="5518"/>
                </a:cubicBezTo>
                <a:cubicBezTo>
                  <a:pt x="13701" y="5727"/>
                  <a:pt x="13788" y="5898"/>
                  <a:pt x="13926" y="5898"/>
                </a:cubicBezTo>
                <a:cubicBezTo>
                  <a:pt x="14065" y="5898"/>
                  <a:pt x="14200" y="5727"/>
                  <a:pt x="14229" y="5518"/>
                </a:cubicBezTo>
                <a:cubicBezTo>
                  <a:pt x="14258" y="5308"/>
                  <a:pt x="14170" y="5140"/>
                  <a:pt x="14033" y="5140"/>
                </a:cubicBezTo>
                <a:close/>
                <a:moveTo>
                  <a:pt x="14635" y="5140"/>
                </a:moveTo>
                <a:cubicBezTo>
                  <a:pt x="14498" y="5140"/>
                  <a:pt x="14365" y="5308"/>
                  <a:pt x="14336" y="5518"/>
                </a:cubicBezTo>
                <a:cubicBezTo>
                  <a:pt x="14308" y="5727"/>
                  <a:pt x="14396" y="5898"/>
                  <a:pt x="14534" y="5898"/>
                </a:cubicBezTo>
                <a:cubicBezTo>
                  <a:pt x="14673" y="5898"/>
                  <a:pt x="14807" y="5727"/>
                  <a:pt x="14834" y="5518"/>
                </a:cubicBezTo>
                <a:cubicBezTo>
                  <a:pt x="14862" y="5308"/>
                  <a:pt x="14772" y="5140"/>
                  <a:pt x="14635" y="5140"/>
                </a:cubicBezTo>
                <a:close/>
                <a:moveTo>
                  <a:pt x="15247" y="5140"/>
                </a:moveTo>
                <a:cubicBezTo>
                  <a:pt x="15110" y="5140"/>
                  <a:pt x="14978" y="5308"/>
                  <a:pt x="14951" y="5518"/>
                </a:cubicBezTo>
                <a:cubicBezTo>
                  <a:pt x="14924" y="5727"/>
                  <a:pt x="15014" y="5898"/>
                  <a:pt x="15152" y="5898"/>
                </a:cubicBezTo>
                <a:cubicBezTo>
                  <a:pt x="15291" y="5898"/>
                  <a:pt x="15423" y="5727"/>
                  <a:pt x="15449" y="5518"/>
                </a:cubicBezTo>
                <a:cubicBezTo>
                  <a:pt x="15475" y="5308"/>
                  <a:pt x="15384" y="5140"/>
                  <a:pt x="15247" y="5140"/>
                </a:cubicBezTo>
                <a:close/>
                <a:moveTo>
                  <a:pt x="16461" y="5140"/>
                </a:moveTo>
                <a:cubicBezTo>
                  <a:pt x="16324" y="5140"/>
                  <a:pt x="16195" y="5308"/>
                  <a:pt x="16171" y="5518"/>
                </a:cubicBezTo>
                <a:cubicBezTo>
                  <a:pt x="16148" y="5727"/>
                  <a:pt x="16240" y="5898"/>
                  <a:pt x="16378" y="5898"/>
                </a:cubicBezTo>
                <a:cubicBezTo>
                  <a:pt x="16517" y="5898"/>
                  <a:pt x="16647" y="5727"/>
                  <a:pt x="16669" y="5518"/>
                </a:cubicBezTo>
                <a:cubicBezTo>
                  <a:pt x="16691" y="5308"/>
                  <a:pt x="16598" y="5140"/>
                  <a:pt x="16461" y="5140"/>
                </a:cubicBezTo>
                <a:close/>
                <a:moveTo>
                  <a:pt x="17064" y="5140"/>
                </a:moveTo>
                <a:cubicBezTo>
                  <a:pt x="16927" y="5140"/>
                  <a:pt x="16798" y="5308"/>
                  <a:pt x="16776" y="5518"/>
                </a:cubicBezTo>
                <a:cubicBezTo>
                  <a:pt x="16754" y="5727"/>
                  <a:pt x="16848" y="5898"/>
                  <a:pt x="16986" y="5898"/>
                </a:cubicBezTo>
                <a:cubicBezTo>
                  <a:pt x="17125" y="5898"/>
                  <a:pt x="17254" y="5727"/>
                  <a:pt x="17274" y="5518"/>
                </a:cubicBezTo>
                <a:cubicBezTo>
                  <a:pt x="17295" y="5308"/>
                  <a:pt x="17200" y="5140"/>
                  <a:pt x="17064" y="5140"/>
                </a:cubicBezTo>
                <a:close/>
                <a:moveTo>
                  <a:pt x="17676" y="5140"/>
                </a:moveTo>
                <a:cubicBezTo>
                  <a:pt x="17539" y="5140"/>
                  <a:pt x="17412" y="5308"/>
                  <a:pt x="17391" y="5518"/>
                </a:cubicBezTo>
                <a:cubicBezTo>
                  <a:pt x="17371" y="5727"/>
                  <a:pt x="17466" y="5898"/>
                  <a:pt x="17605" y="5898"/>
                </a:cubicBezTo>
                <a:cubicBezTo>
                  <a:pt x="17743" y="5898"/>
                  <a:pt x="17871" y="5727"/>
                  <a:pt x="17890" y="5518"/>
                </a:cubicBezTo>
                <a:cubicBezTo>
                  <a:pt x="17909" y="5308"/>
                  <a:pt x="17813" y="5140"/>
                  <a:pt x="17676" y="5140"/>
                </a:cubicBezTo>
                <a:close/>
                <a:moveTo>
                  <a:pt x="20707" y="5140"/>
                </a:moveTo>
                <a:cubicBezTo>
                  <a:pt x="20570" y="5140"/>
                  <a:pt x="20449" y="5308"/>
                  <a:pt x="20437" y="5518"/>
                </a:cubicBezTo>
                <a:cubicBezTo>
                  <a:pt x="20425" y="5727"/>
                  <a:pt x="20527" y="5898"/>
                  <a:pt x="20665" y="5898"/>
                </a:cubicBezTo>
                <a:cubicBezTo>
                  <a:pt x="20804" y="5898"/>
                  <a:pt x="20924" y="5727"/>
                  <a:pt x="20935" y="5518"/>
                </a:cubicBezTo>
                <a:cubicBezTo>
                  <a:pt x="20946" y="5308"/>
                  <a:pt x="20844" y="5140"/>
                  <a:pt x="20707" y="5140"/>
                </a:cubicBezTo>
                <a:close/>
                <a:moveTo>
                  <a:pt x="21320" y="5140"/>
                </a:moveTo>
                <a:cubicBezTo>
                  <a:pt x="21183" y="5140"/>
                  <a:pt x="21063" y="5308"/>
                  <a:pt x="21053" y="5518"/>
                </a:cubicBezTo>
                <a:cubicBezTo>
                  <a:pt x="21042" y="5727"/>
                  <a:pt x="21146" y="5898"/>
                  <a:pt x="21284" y="5898"/>
                </a:cubicBezTo>
                <a:cubicBezTo>
                  <a:pt x="21422" y="5898"/>
                  <a:pt x="21542" y="5727"/>
                  <a:pt x="21551" y="5518"/>
                </a:cubicBezTo>
                <a:cubicBezTo>
                  <a:pt x="21560" y="5308"/>
                  <a:pt x="21456" y="5140"/>
                  <a:pt x="21320" y="5140"/>
                </a:cubicBezTo>
                <a:close/>
                <a:moveTo>
                  <a:pt x="1604" y="6077"/>
                </a:moveTo>
                <a:cubicBezTo>
                  <a:pt x="1465" y="6077"/>
                  <a:pt x="1301" y="6250"/>
                  <a:pt x="1237" y="6464"/>
                </a:cubicBezTo>
                <a:cubicBezTo>
                  <a:pt x="1173" y="6679"/>
                  <a:pt x="1233" y="6854"/>
                  <a:pt x="1373" y="6854"/>
                </a:cubicBezTo>
                <a:cubicBezTo>
                  <a:pt x="1513" y="6854"/>
                  <a:pt x="1678" y="6679"/>
                  <a:pt x="1741" y="6464"/>
                </a:cubicBezTo>
                <a:cubicBezTo>
                  <a:pt x="1804" y="6250"/>
                  <a:pt x="1742" y="6077"/>
                  <a:pt x="1604" y="6077"/>
                </a:cubicBezTo>
                <a:close/>
                <a:moveTo>
                  <a:pt x="2225" y="6077"/>
                </a:moveTo>
                <a:cubicBezTo>
                  <a:pt x="2087" y="6077"/>
                  <a:pt x="1924" y="6250"/>
                  <a:pt x="1861" y="6464"/>
                </a:cubicBezTo>
                <a:cubicBezTo>
                  <a:pt x="1799" y="6679"/>
                  <a:pt x="1861" y="6854"/>
                  <a:pt x="2001" y="6854"/>
                </a:cubicBezTo>
                <a:cubicBezTo>
                  <a:pt x="2141" y="6854"/>
                  <a:pt x="2304" y="6679"/>
                  <a:pt x="2366" y="6464"/>
                </a:cubicBezTo>
                <a:cubicBezTo>
                  <a:pt x="2427" y="6250"/>
                  <a:pt x="2364" y="6077"/>
                  <a:pt x="2225" y="6077"/>
                </a:cubicBezTo>
                <a:close/>
                <a:moveTo>
                  <a:pt x="2836" y="6077"/>
                </a:moveTo>
                <a:cubicBezTo>
                  <a:pt x="2698" y="6077"/>
                  <a:pt x="2537" y="6250"/>
                  <a:pt x="2476" y="6464"/>
                </a:cubicBezTo>
                <a:cubicBezTo>
                  <a:pt x="2415" y="6679"/>
                  <a:pt x="2478" y="6854"/>
                  <a:pt x="2618" y="6854"/>
                </a:cubicBezTo>
                <a:cubicBezTo>
                  <a:pt x="2758" y="6854"/>
                  <a:pt x="2920" y="6679"/>
                  <a:pt x="2980" y="6464"/>
                </a:cubicBezTo>
                <a:cubicBezTo>
                  <a:pt x="3039" y="6250"/>
                  <a:pt x="2975" y="6077"/>
                  <a:pt x="2836" y="6077"/>
                </a:cubicBezTo>
                <a:close/>
                <a:moveTo>
                  <a:pt x="3448" y="6077"/>
                </a:moveTo>
                <a:cubicBezTo>
                  <a:pt x="3309" y="6077"/>
                  <a:pt x="3149" y="6250"/>
                  <a:pt x="3090" y="6464"/>
                </a:cubicBezTo>
                <a:cubicBezTo>
                  <a:pt x="3031" y="6679"/>
                  <a:pt x="3096" y="6854"/>
                  <a:pt x="3236" y="6854"/>
                </a:cubicBezTo>
                <a:cubicBezTo>
                  <a:pt x="3375" y="6854"/>
                  <a:pt x="3536" y="6679"/>
                  <a:pt x="3594" y="6464"/>
                </a:cubicBezTo>
                <a:cubicBezTo>
                  <a:pt x="3652" y="6250"/>
                  <a:pt x="3586" y="6077"/>
                  <a:pt x="3448" y="6077"/>
                </a:cubicBezTo>
                <a:close/>
                <a:moveTo>
                  <a:pt x="4069" y="6077"/>
                </a:moveTo>
                <a:cubicBezTo>
                  <a:pt x="3931" y="6077"/>
                  <a:pt x="3772" y="6250"/>
                  <a:pt x="3715" y="6464"/>
                </a:cubicBezTo>
                <a:cubicBezTo>
                  <a:pt x="3657" y="6679"/>
                  <a:pt x="3724" y="6854"/>
                  <a:pt x="3863" y="6854"/>
                </a:cubicBezTo>
                <a:cubicBezTo>
                  <a:pt x="4003" y="6854"/>
                  <a:pt x="4162" y="6679"/>
                  <a:pt x="4219" y="6464"/>
                </a:cubicBezTo>
                <a:cubicBezTo>
                  <a:pt x="4275" y="6250"/>
                  <a:pt x="4208" y="6077"/>
                  <a:pt x="4069" y="6077"/>
                </a:cubicBezTo>
                <a:close/>
                <a:moveTo>
                  <a:pt x="4681" y="6077"/>
                </a:moveTo>
                <a:cubicBezTo>
                  <a:pt x="4542" y="6077"/>
                  <a:pt x="4385" y="6250"/>
                  <a:pt x="4329" y="6464"/>
                </a:cubicBezTo>
                <a:cubicBezTo>
                  <a:pt x="4273" y="6679"/>
                  <a:pt x="4341" y="6854"/>
                  <a:pt x="4481" y="6854"/>
                </a:cubicBezTo>
                <a:cubicBezTo>
                  <a:pt x="4621" y="6854"/>
                  <a:pt x="4779" y="6679"/>
                  <a:pt x="4833" y="6464"/>
                </a:cubicBezTo>
                <a:cubicBezTo>
                  <a:pt x="4888" y="6250"/>
                  <a:pt x="4819" y="6077"/>
                  <a:pt x="4681" y="6077"/>
                </a:cubicBezTo>
                <a:close/>
                <a:moveTo>
                  <a:pt x="5292" y="6077"/>
                </a:moveTo>
                <a:cubicBezTo>
                  <a:pt x="5154" y="6077"/>
                  <a:pt x="4998" y="6250"/>
                  <a:pt x="4944" y="6464"/>
                </a:cubicBezTo>
                <a:cubicBezTo>
                  <a:pt x="4889" y="6679"/>
                  <a:pt x="4958" y="6854"/>
                  <a:pt x="5098" y="6854"/>
                </a:cubicBezTo>
                <a:cubicBezTo>
                  <a:pt x="5238" y="6854"/>
                  <a:pt x="5395" y="6679"/>
                  <a:pt x="5448" y="6464"/>
                </a:cubicBezTo>
                <a:cubicBezTo>
                  <a:pt x="5500" y="6250"/>
                  <a:pt x="5431" y="6077"/>
                  <a:pt x="5292" y="6077"/>
                </a:cubicBezTo>
                <a:close/>
                <a:moveTo>
                  <a:pt x="5904" y="6077"/>
                </a:moveTo>
                <a:cubicBezTo>
                  <a:pt x="5765" y="6077"/>
                  <a:pt x="5611" y="6250"/>
                  <a:pt x="5558" y="6464"/>
                </a:cubicBezTo>
                <a:cubicBezTo>
                  <a:pt x="5505" y="6679"/>
                  <a:pt x="5576" y="6854"/>
                  <a:pt x="5716" y="6854"/>
                </a:cubicBezTo>
                <a:cubicBezTo>
                  <a:pt x="5856" y="6854"/>
                  <a:pt x="6011" y="6679"/>
                  <a:pt x="6062" y="6464"/>
                </a:cubicBezTo>
                <a:cubicBezTo>
                  <a:pt x="6113" y="6250"/>
                  <a:pt x="6042" y="6077"/>
                  <a:pt x="5904" y="6077"/>
                </a:cubicBezTo>
                <a:close/>
                <a:moveTo>
                  <a:pt x="6525" y="6077"/>
                </a:moveTo>
                <a:cubicBezTo>
                  <a:pt x="6387" y="6077"/>
                  <a:pt x="6234" y="6250"/>
                  <a:pt x="6183" y="6464"/>
                </a:cubicBezTo>
                <a:cubicBezTo>
                  <a:pt x="6132" y="6679"/>
                  <a:pt x="6204" y="6854"/>
                  <a:pt x="6344" y="6854"/>
                </a:cubicBezTo>
                <a:cubicBezTo>
                  <a:pt x="6483" y="6854"/>
                  <a:pt x="6637" y="6679"/>
                  <a:pt x="6687" y="6464"/>
                </a:cubicBezTo>
                <a:cubicBezTo>
                  <a:pt x="6736" y="6250"/>
                  <a:pt x="6664" y="6077"/>
                  <a:pt x="6525" y="6077"/>
                </a:cubicBezTo>
                <a:close/>
                <a:moveTo>
                  <a:pt x="7137" y="6077"/>
                </a:moveTo>
                <a:cubicBezTo>
                  <a:pt x="6998" y="6077"/>
                  <a:pt x="6847" y="6250"/>
                  <a:pt x="6798" y="6464"/>
                </a:cubicBezTo>
                <a:cubicBezTo>
                  <a:pt x="6748" y="6679"/>
                  <a:pt x="6821" y="6854"/>
                  <a:pt x="6961" y="6854"/>
                </a:cubicBezTo>
                <a:cubicBezTo>
                  <a:pt x="7101" y="6854"/>
                  <a:pt x="7253" y="6679"/>
                  <a:pt x="7301" y="6464"/>
                </a:cubicBezTo>
                <a:cubicBezTo>
                  <a:pt x="7349" y="6250"/>
                  <a:pt x="7275" y="6077"/>
                  <a:pt x="7137" y="6077"/>
                </a:cubicBezTo>
                <a:close/>
                <a:moveTo>
                  <a:pt x="7749" y="6077"/>
                </a:moveTo>
                <a:cubicBezTo>
                  <a:pt x="7610" y="6077"/>
                  <a:pt x="7460" y="6250"/>
                  <a:pt x="7412" y="6464"/>
                </a:cubicBezTo>
                <a:cubicBezTo>
                  <a:pt x="7365" y="6679"/>
                  <a:pt x="7439" y="6854"/>
                  <a:pt x="7579" y="6854"/>
                </a:cubicBezTo>
                <a:cubicBezTo>
                  <a:pt x="7719" y="6854"/>
                  <a:pt x="7870" y="6679"/>
                  <a:pt x="7916" y="6464"/>
                </a:cubicBezTo>
                <a:cubicBezTo>
                  <a:pt x="7962" y="6250"/>
                  <a:pt x="7887" y="6077"/>
                  <a:pt x="7749" y="6077"/>
                </a:cubicBezTo>
                <a:close/>
                <a:moveTo>
                  <a:pt x="8370" y="6077"/>
                </a:moveTo>
                <a:cubicBezTo>
                  <a:pt x="8232" y="6077"/>
                  <a:pt x="8083" y="6250"/>
                  <a:pt x="8037" y="6464"/>
                </a:cubicBezTo>
                <a:cubicBezTo>
                  <a:pt x="7991" y="6679"/>
                  <a:pt x="8067" y="6854"/>
                  <a:pt x="8207" y="6854"/>
                </a:cubicBezTo>
                <a:cubicBezTo>
                  <a:pt x="8346" y="6854"/>
                  <a:pt x="8496" y="6679"/>
                  <a:pt x="8541" y="6464"/>
                </a:cubicBezTo>
                <a:cubicBezTo>
                  <a:pt x="8585" y="6250"/>
                  <a:pt x="8509" y="6077"/>
                  <a:pt x="8370" y="6077"/>
                </a:cubicBezTo>
                <a:close/>
                <a:moveTo>
                  <a:pt x="8982" y="6077"/>
                </a:moveTo>
                <a:cubicBezTo>
                  <a:pt x="8844" y="6077"/>
                  <a:pt x="8696" y="6250"/>
                  <a:pt x="8652" y="6464"/>
                </a:cubicBezTo>
                <a:cubicBezTo>
                  <a:pt x="8607" y="6679"/>
                  <a:pt x="8685" y="6854"/>
                  <a:pt x="8824" y="6854"/>
                </a:cubicBezTo>
                <a:cubicBezTo>
                  <a:pt x="8964" y="6854"/>
                  <a:pt x="9113" y="6679"/>
                  <a:pt x="9156" y="6464"/>
                </a:cubicBezTo>
                <a:cubicBezTo>
                  <a:pt x="9198" y="6250"/>
                  <a:pt x="9120" y="6077"/>
                  <a:pt x="8982" y="6077"/>
                </a:cubicBezTo>
                <a:close/>
                <a:moveTo>
                  <a:pt x="9594" y="6077"/>
                </a:moveTo>
                <a:cubicBezTo>
                  <a:pt x="9455" y="6077"/>
                  <a:pt x="9309" y="6250"/>
                  <a:pt x="9266" y="6464"/>
                </a:cubicBezTo>
                <a:cubicBezTo>
                  <a:pt x="9224" y="6679"/>
                  <a:pt x="9302" y="6854"/>
                  <a:pt x="9442" y="6854"/>
                </a:cubicBezTo>
                <a:cubicBezTo>
                  <a:pt x="9582" y="6854"/>
                  <a:pt x="9729" y="6679"/>
                  <a:pt x="9770" y="6464"/>
                </a:cubicBezTo>
                <a:cubicBezTo>
                  <a:pt x="9811" y="6250"/>
                  <a:pt x="9732" y="6077"/>
                  <a:pt x="9594" y="6077"/>
                </a:cubicBezTo>
                <a:close/>
                <a:moveTo>
                  <a:pt x="10216" y="6077"/>
                </a:moveTo>
                <a:cubicBezTo>
                  <a:pt x="10077" y="6077"/>
                  <a:pt x="9932" y="6250"/>
                  <a:pt x="9891" y="6464"/>
                </a:cubicBezTo>
                <a:cubicBezTo>
                  <a:pt x="9850" y="6679"/>
                  <a:pt x="9930" y="6854"/>
                  <a:pt x="10070" y="6854"/>
                </a:cubicBezTo>
                <a:cubicBezTo>
                  <a:pt x="10210" y="6854"/>
                  <a:pt x="10356" y="6679"/>
                  <a:pt x="10395" y="6464"/>
                </a:cubicBezTo>
                <a:cubicBezTo>
                  <a:pt x="10435" y="6250"/>
                  <a:pt x="10354" y="6077"/>
                  <a:pt x="10216" y="6077"/>
                </a:cubicBezTo>
                <a:close/>
                <a:moveTo>
                  <a:pt x="10827" y="6077"/>
                </a:moveTo>
                <a:cubicBezTo>
                  <a:pt x="10688" y="6077"/>
                  <a:pt x="10545" y="6250"/>
                  <a:pt x="10506" y="6464"/>
                </a:cubicBezTo>
                <a:cubicBezTo>
                  <a:pt x="10466" y="6679"/>
                  <a:pt x="10548" y="6854"/>
                  <a:pt x="10688" y="6854"/>
                </a:cubicBezTo>
                <a:cubicBezTo>
                  <a:pt x="10827" y="6854"/>
                  <a:pt x="10972" y="6679"/>
                  <a:pt x="11010" y="6464"/>
                </a:cubicBezTo>
                <a:cubicBezTo>
                  <a:pt x="11047" y="6250"/>
                  <a:pt x="10965" y="6077"/>
                  <a:pt x="10827" y="6077"/>
                </a:cubicBezTo>
                <a:close/>
                <a:moveTo>
                  <a:pt x="13284" y="6077"/>
                </a:moveTo>
                <a:cubicBezTo>
                  <a:pt x="13146" y="6077"/>
                  <a:pt x="13008" y="6250"/>
                  <a:pt x="12975" y="6464"/>
                </a:cubicBezTo>
                <a:cubicBezTo>
                  <a:pt x="12943" y="6679"/>
                  <a:pt x="13029" y="6854"/>
                  <a:pt x="13169" y="6854"/>
                </a:cubicBezTo>
                <a:cubicBezTo>
                  <a:pt x="13309" y="6854"/>
                  <a:pt x="13448" y="6679"/>
                  <a:pt x="13480" y="6464"/>
                </a:cubicBezTo>
                <a:cubicBezTo>
                  <a:pt x="13511" y="6250"/>
                  <a:pt x="13423" y="6077"/>
                  <a:pt x="13284" y="6077"/>
                </a:cubicBezTo>
                <a:close/>
                <a:moveTo>
                  <a:pt x="13896" y="6077"/>
                </a:moveTo>
                <a:cubicBezTo>
                  <a:pt x="13758" y="6077"/>
                  <a:pt x="13621" y="6250"/>
                  <a:pt x="13590" y="6464"/>
                </a:cubicBezTo>
                <a:cubicBezTo>
                  <a:pt x="13559" y="6679"/>
                  <a:pt x="13648" y="6854"/>
                  <a:pt x="13787" y="6854"/>
                </a:cubicBezTo>
                <a:cubicBezTo>
                  <a:pt x="13927" y="6854"/>
                  <a:pt x="14064" y="6679"/>
                  <a:pt x="14094" y="6464"/>
                </a:cubicBezTo>
                <a:cubicBezTo>
                  <a:pt x="14123" y="6250"/>
                  <a:pt x="14035" y="6077"/>
                  <a:pt x="13896" y="6077"/>
                </a:cubicBezTo>
                <a:close/>
                <a:moveTo>
                  <a:pt x="16977" y="6077"/>
                </a:moveTo>
                <a:cubicBezTo>
                  <a:pt x="16838" y="6077"/>
                  <a:pt x="16708" y="6250"/>
                  <a:pt x="16685" y="6464"/>
                </a:cubicBezTo>
                <a:cubicBezTo>
                  <a:pt x="16663" y="6679"/>
                  <a:pt x="16758" y="6854"/>
                  <a:pt x="16898" y="6854"/>
                </a:cubicBezTo>
                <a:cubicBezTo>
                  <a:pt x="17038" y="6854"/>
                  <a:pt x="17169" y="6679"/>
                  <a:pt x="17190" y="6464"/>
                </a:cubicBezTo>
                <a:cubicBezTo>
                  <a:pt x="17211" y="6250"/>
                  <a:pt x="17115" y="6077"/>
                  <a:pt x="16977" y="6077"/>
                </a:cubicBezTo>
                <a:close/>
                <a:moveTo>
                  <a:pt x="1949" y="7014"/>
                </a:moveTo>
                <a:cubicBezTo>
                  <a:pt x="1809" y="7014"/>
                  <a:pt x="1644" y="7191"/>
                  <a:pt x="1580" y="7410"/>
                </a:cubicBezTo>
                <a:cubicBezTo>
                  <a:pt x="1516" y="7630"/>
                  <a:pt x="1578" y="7810"/>
                  <a:pt x="1719" y="7810"/>
                </a:cubicBezTo>
                <a:cubicBezTo>
                  <a:pt x="1861" y="7810"/>
                  <a:pt x="2027" y="7630"/>
                  <a:pt x="2090" y="7410"/>
                </a:cubicBezTo>
                <a:cubicBezTo>
                  <a:pt x="2153" y="7191"/>
                  <a:pt x="2089" y="7014"/>
                  <a:pt x="1949" y="7014"/>
                </a:cubicBezTo>
                <a:close/>
                <a:moveTo>
                  <a:pt x="2570" y="7014"/>
                </a:moveTo>
                <a:cubicBezTo>
                  <a:pt x="2430" y="7014"/>
                  <a:pt x="2266" y="7191"/>
                  <a:pt x="2204" y="7410"/>
                </a:cubicBezTo>
                <a:cubicBezTo>
                  <a:pt x="2142" y="7630"/>
                  <a:pt x="2205" y="7810"/>
                  <a:pt x="2347" y="7810"/>
                </a:cubicBezTo>
                <a:cubicBezTo>
                  <a:pt x="2489" y="7810"/>
                  <a:pt x="2653" y="7630"/>
                  <a:pt x="2714" y="7410"/>
                </a:cubicBezTo>
                <a:cubicBezTo>
                  <a:pt x="2775" y="7191"/>
                  <a:pt x="2710" y="7014"/>
                  <a:pt x="2570" y="7014"/>
                </a:cubicBezTo>
                <a:close/>
                <a:moveTo>
                  <a:pt x="5056" y="7014"/>
                </a:moveTo>
                <a:cubicBezTo>
                  <a:pt x="4916" y="7014"/>
                  <a:pt x="4757" y="7191"/>
                  <a:pt x="4702" y="7410"/>
                </a:cubicBezTo>
                <a:cubicBezTo>
                  <a:pt x="4647" y="7630"/>
                  <a:pt x="4716" y="7810"/>
                  <a:pt x="4857" y="7810"/>
                </a:cubicBezTo>
                <a:cubicBezTo>
                  <a:pt x="4999" y="7810"/>
                  <a:pt x="5158" y="7630"/>
                  <a:pt x="5212" y="7410"/>
                </a:cubicBezTo>
                <a:cubicBezTo>
                  <a:pt x="5266" y="7191"/>
                  <a:pt x="5196" y="7014"/>
                  <a:pt x="5056" y="7014"/>
                </a:cubicBezTo>
                <a:close/>
                <a:moveTo>
                  <a:pt x="5678" y="7014"/>
                </a:moveTo>
                <a:cubicBezTo>
                  <a:pt x="5537" y="7014"/>
                  <a:pt x="5380" y="7191"/>
                  <a:pt x="5327" y="7410"/>
                </a:cubicBezTo>
                <a:cubicBezTo>
                  <a:pt x="5273" y="7630"/>
                  <a:pt x="5343" y="7810"/>
                  <a:pt x="5485" y="7810"/>
                </a:cubicBezTo>
                <a:cubicBezTo>
                  <a:pt x="5627" y="7810"/>
                  <a:pt x="5784" y="7630"/>
                  <a:pt x="5837" y="7410"/>
                </a:cubicBezTo>
                <a:cubicBezTo>
                  <a:pt x="5889" y="7191"/>
                  <a:pt x="5818" y="7014"/>
                  <a:pt x="5678" y="7014"/>
                </a:cubicBezTo>
                <a:close/>
                <a:moveTo>
                  <a:pt x="6299" y="7014"/>
                </a:moveTo>
                <a:cubicBezTo>
                  <a:pt x="6159" y="7014"/>
                  <a:pt x="6003" y="7191"/>
                  <a:pt x="5951" y="7410"/>
                </a:cubicBezTo>
                <a:cubicBezTo>
                  <a:pt x="5899" y="7630"/>
                  <a:pt x="5971" y="7810"/>
                  <a:pt x="6113" y="7810"/>
                </a:cubicBezTo>
                <a:cubicBezTo>
                  <a:pt x="6254" y="7810"/>
                  <a:pt x="6411" y="7630"/>
                  <a:pt x="6462" y="7410"/>
                </a:cubicBezTo>
                <a:cubicBezTo>
                  <a:pt x="6512" y="7191"/>
                  <a:pt x="6439" y="7014"/>
                  <a:pt x="6299" y="7014"/>
                </a:cubicBezTo>
                <a:close/>
                <a:moveTo>
                  <a:pt x="6921" y="7014"/>
                </a:moveTo>
                <a:cubicBezTo>
                  <a:pt x="6780" y="7014"/>
                  <a:pt x="6626" y="7191"/>
                  <a:pt x="6576" y="7410"/>
                </a:cubicBezTo>
                <a:cubicBezTo>
                  <a:pt x="6526" y="7630"/>
                  <a:pt x="6599" y="7810"/>
                  <a:pt x="6740" y="7810"/>
                </a:cubicBezTo>
                <a:cubicBezTo>
                  <a:pt x="6882" y="7810"/>
                  <a:pt x="7037" y="7630"/>
                  <a:pt x="7086" y="7410"/>
                </a:cubicBezTo>
                <a:cubicBezTo>
                  <a:pt x="7135" y="7191"/>
                  <a:pt x="7061" y="7014"/>
                  <a:pt x="6921" y="7014"/>
                </a:cubicBezTo>
                <a:close/>
                <a:moveTo>
                  <a:pt x="7542" y="7014"/>
                </a:moveTo>
                <a:cubicBezTo>
                  <a:pt x="7402" y="7014"/>
                  <a:pt x="7249" y="7191"/>
                  <a:pt x="7201" y="7410"/>
                </a:cubicBezTo>
                <a:cubicBezTo>
                  <a:pt x="7152" y="7630"/>
                  <a:pt x="7227" y="7810"/>
                  <a:pt x="7368" y="7810"/>
                </a:cubicBezTo>
                <a:cubicBezTo>
                  <a:pt x="7510" y="7810"/>
                  <a:pt x="7663" y="7630"/>
                  <a:pt x="7711" y="7410"/>
                </a:cubicBezTo>
                <a:cubicBezTo>
                  <a:pt x="7758" y="7191"/>
                  <a:pt x="7683" y="7014"/>
                  <a:pt x="7542" y="7014"/>
                </a:cubicBezTo>
                <a:close/>
                <a:moveTo>
                  <a:pt x="8164" y="7014"/>
                </a:moveTo>
                <a:cubicBezTo>
                  <a:pt x="8024" y="7014"/>
                  <a:pt x="7872" y="7191"/>
                  <a:pt x="7825" y="7410"/>
                </a:cubicBezTo>
                <a:cubicBezTo>
                  <a:pt x="7778" y="7630"/>
                  <a:pt x="7855" y="7810"/>
                  <a:pt x="7996" y="7810"/>
                </a:cubicBezTo>
                <a:cubicBezTo>
                  <a:pt x="8138" y="7810"/>
                  <a:pt x="8290" y="7630"/>
                  <a:pt x="8336" y="7410"/>
                </a:cubicBezTo>
                <a:cubicBezTo>
                  <a:pt x="8381" y="7191"/>
                  <a:pt x="8304" y="7014"/>
                  <a:pt x="8164" y="7014"/>
                </a:cubicBezTo>
                <a:close/>
                <a:moveTo>
                  <a:pt x="8786" y="7014"/>
                </a:moveTo>
                <a:cubicBezTo>
                  <a:pt x="8645" y="7014"/>
                  <a:pt x="8495" y="7191"/>
                  <a:pt x="8450" y="7410"/>
                </a:cubicBezTo>
                <a:cubicBezTo>
                  <a:pt x="8405" y="7630"/>
                  <a:pt x="8483" y="7810"/>
                  <a:pt x="8624" y="7810"/>
                </a:cubicBezTo>
                <a:cubicBezTo>
                  <a:pt x="8766" y="7810"/>
                  <a:pt x="8916" y="7630"/>
                  <a:pt x="8960" y="7410"/>
                </a:cubicBezTo>
                <a:cubicBezTo>
                  <a:pt x="9004" y="7191"/>
                  <a:pt x="8926" y="7014"/>
                  <a:pt x="8786" y="7014"/>
                </a:cubicBezTo>
                <a:close/>
                <a:moveTo>
                  <a:pt x="9407" y="7014"/>
                </a:moveTo>
                <a:cubicBezTo>
                  <a:pt x="9267" y="7014"/>
                  <a:pt x="9118" y="7191"/>
                  <a:pt x="9075" y="7410"/>
                </a:cubicBezTo>
                <a:cubicBezTo>
                  <a:pt x="9031" y="7630"/>
                  <a:pt x="9110" y="7810"/>
                  <a:pt x="9252" y="7810"/>
                </a:cubicBezTo>
                <a:cubicBezTo>
                  <a:pt x="9394" y="7810"/>
                  <a:pt x="9543" y="7630"/>
                  <a:pt x="9585" y="7410"/>
                </a:cubicBezTo>
                <a:cubicBezTo>
                  <a:pt x="9627" y="7191"/>
                  <a:pt x="9547" y="7014"/>
                  <a:pt x="9407" y="7014"/>
                </a:cubicBezTo>
                <a:close/>
                <a:moveTo>
                  <a:pt x="10029" y="7014"/>
                </a:moveTo>
                <a:cubicBezTo>
                  <a:pt x="9889" y="7014"/>
                  <a:pt x="9741" y="7191"/>
                  <a:pt x="9700" y="7410"/>
                </a:cubicBezTo>
                <a:cubicBezTo>
                  <a:pt x="9658" y="7630"/>
                  <a:pt x="9738" y="7810"/>
                  <a:pt x="9880" y="7810"/>
                </a:cubicBezTo>
                <a:cubicBezTo>
                  <a:pt x="10021" y="7810"/>
                  <a:pt x="10169" y="7630"/>
                  <a:pt x="10210" y="7410"/>
                </a:cubicBezTo>
                <a:cubicBezTo>
                  <a:pt x="10250" y="7191"/>
                  <a:pt x="10169" y="7014"/>
                  <a:pt x="10029" y="7014"/>
                </a:cubicBezTo>
                <a:close/>
                <a:moveTo>
                  <a:pt x="10650" y="7014"/>
                </a:moveTo>
                <a:cubicBezTo>
                  <a:pt x="10510" y="7014"/>
                  <a:pt x="10364" y="7191"/>
                  <a:pt x="10324" y="7410"/>
                </a:cubicBezTo>
                <a:cubicBezTo>
                  <a:pt x="10284" y="7630"/>
                  <a:pt x="10366" y="7810"/>
                  <a:pt x="10508" y="7810"/>
                </a:cubicBezTo>
                <a:cubicBezTo>
                  <a:pt x="10649" y="7810"/>
                  <a:pt x="10796" y="7630"/>
                  <a:pt x="10835" y="7410"/>
                </a:cubicBezTo>
                <a:cubicBezTo>
                  <a:pt x="10873" y="7191"/>
                  <a:pt x="10791" y="7014"/>
                  <a:pt x="10650" y="7014"/>
                </a:cubicBezTo>
                <a:close/>
                <a:moveTo>
                  <a:pt x="13148" y="7014"/>
                </a:moveTo>
                <a:cubicBezTo>
                  <a:pt x="13008" y="7014"/>
                  <a:pt x="12867" y="7191"/>
                  <a:pt x="12834" y="7410"/>
                </a:cubicBezTo>
                <a:cubicBezTo>
                  <a:pt x="12801" y="7630"/>
                  <a:pt x="12888" y="7810"/>
                  <a:pt x="13030" y="7810"/>
                </a:cubicBezTo>
                <a:cubicBezTo>
                  <a:pt x="13172" y="7810"/>
                  <a:pt x="13313" y="7630"/>
                  <a:pt x="13345" y="7410"/>
                </a:cubicBezTo>
                <a:cubicBezTo>
                  <a:pt x="13376" y="7191"/>
                  <a:pt x="13288" y="7014"/>
                  <a:pt x="13148" y="7014"/>
                </a:cubicBezTo>
                <a:close/>
                <a:moveTo>
                  <a:pt x="13770" y="7014"/>
                </a:moveTo>
                <a:cubicBezTo>
                  <a:pt x="13630" y="7014"/>
                  <a:pt x="13491" y="7191"/>
                  <a:pt x="13459" y="7410"/>
                </a:cubicBezTo>
                <a:cubicBezTo>
                  <a:pt x="13427" y="7630"/>
                  <a:pt x="13517" y="7810"/>
                  <a:pt x="13658" y="7810"/>
                </a:cubicBezTo>
                <a:cubicBezTo>
                  <a:pt x="13800" y="7810"/>
                  <a:pt x="13939" y="7630"/>
                  <a:pt x="13969" y="7410"/>
                </a:cubicBezTo>
                <a:cubicBezTo>
                  <a:pt x="13999" y="7191"/>
                  <a:pt x="13910" y="7014"/>
                  <a:pt x="13770" y="7014"/>
                </a:cubicBezTo>
                <a:close/>
                <a:moveTo>
                  <a:pt x="14392" y="7014"/>
                </a:moveTo>
                <a:cubicBezTo>
                  <a:pt x="14252" y="7014"/>
                  <a:pt x="14114" y="7191"/>
                  <a:pt x="14084" y="7410"/>
                </a:cubicBezTo>
                <a:cubicBezTo>
                  <a:pt x="14054" y="7630"/>
                  <a:pt x="14145" y="7810"/>
                  <a:pt x="14286" y="7810"/>
                </a:cubicBezTo>
                <a:cubicBezTo>
                  <a:pt x="14428" y="7810"/>
                  <a:pt x="14566" y="7630"/>
                  <a:pt x="14594" y="7410"/>
                </a:cubicBezTo>
                <a:cubicBezTo>
                  <a:pt x="14623" y="7191"/>
                  <a:pt x="14532" y="7014"/>
                  <a:pt x="14392" y="7014"/>
                </a:cubicBezTo>
                <a:close/>
                <a:moveTo>
                  <a:pt x="15014" y="7014"/>
                </a:moveTo>
                <a:cubicBezTo>
                  <a:pt x="14874" y="7014"/>
                  <a:pt x="14737" y="7191"/>
                  <a:pt x="14709" y="7410"/>
                </a:cubicBezTo>
                <a:cubicBezTo>
                  <a:pt x="14681" y="7630"/>
                  <a:pt x="14773" y="7810"/>
                  <a:pt x="14914" y="7810"/>
                </a:cubicBezTo>
                <a:cubicBezTo>
                  <a:pt x="15056" y="7810"/>
                  <a:pt x="15193" y="7630"/>
                  <a:pt x="15219" y="7410"/>
                </a:cubicBezTo>
                <a:cubicBezTo>
                  <a:pt x="15246" y="7191"/>
                  <a:pt x="15154" y="7014"/>
                  <a:pt x="15014" y="7014"/>
                </a:cubicBezTo>
                <a:close/>
                <a:moveTo>
                  <a:pt x="411" y="8002"/>
                </a:moveTo>
                <a:cubicBezTo>
                  <a:pt x="269" y="8002"/>
                  <a:pt x="98" y="8182"/>
                  <a:pt x="29" y="8407"/>
                </a:cubicBezTo>
                <a:cubicBezTo>
                  <a:pt x="-40" y="8632"/>
                  <a:pt x="20" y="8817"/>
                  <a:pt x="163" y="8817"/>
                </a:cubicBezTo>
                <a:cubicBezTo>
                  <a:pt x="306" y="8817"/>
                  <a:pt x="478" y="8632"/>
                  <a:pt x="546" y="8407"/>
                </a:cubicBezTo>
                <a:cubicBezTo>
                  <a:pt x="613" y="8182"/>
                  <a:pt x="553" y="8002"/>
                  <a:pt x="411" y="8002"/>
                </a:cubicBezTo>
                <a:close/>
                <a:moveTo>
                  <a:pt x="1032" y="8002"/>
                </a:moveTo>
                <a:cubicBezTo>
                  <a:pt x="890" y="8002"/>
                  <a:pt x="721" y="8182"/>
                  <a:pt x="653" y="8407"/>
                </a:cubicBezTo>
                <a:cubicBezTo>
                  <a:pt x="586" y="8632"/>
                  <a:pt x="647" y="8817"/>
                  <a:pt x="791" y="8817"/>
                </a:cubicBezTo>
                <a:cubicBezTo>
                  <a:pt x="934" y="8817"/>
                  <a:pt x="1104" y="8632"/>
                  <a:pt x="1170" y="8407"/>
                </a:cubicBezTo>
                <a:cubicBezTo>
                  <a:pt x="1236" y="8182"/>
                  <a:pt x="1174" y="8002"/>
                  <a:pt x="1032" y="8002"/>
                </a:cubicBezTo>
                <a:close/>
                <a:moveTo>
                  <a:pt x="6073" y="8002"/>
                </a:moveTo>
                <a:cubicBezTo>
                  <a:pt x="5931" y="8002"/>
                  <a:pt x="5773" y="8182"/>
                  <a:pt x="5720" y="8407"/>
                </a:cubicBezTo>
                <a:cubicBezTo>
                  <a:pt x="5666" y="8632"/>
                  <a:pt x="5739" y="8817"/>
                  <a:pt x="5882" y="8817"/>
                </a:cubicBezTo>
                <a:cubicBezTo>
                  <a:pt x="6026" y="8817"/>
                  <a:pt x="6184" y="8632"/>
                  <a:pt x="6236" y="8407"/>
                </a:cubicBezTo>
                <a:cubicBezTo>
                  <a:pt x="6288" y="8182"/>
                  <a:pt x="6215" y="8002"/>
                  <a:pt x="6073" y="8002"/>
                </a:cubicBezTo>
                <a:close/>
                <a:moveTo>
                  <a:pt x="6704" y="8002"/>
                </a:moveTo>
                <a:cubicBezTo>
                  <a:pt x="6563" y="8002"/>
                  <a:pt x="6406" y="8182"/>
                  <a:pt x="6354" y="8407"/>
                </a:cubicBezTo>
                <a:cubicBezTo>
                  <a:pt x="6303" y="8632"/>
                  <a:pt x="6377" y="8817"/>
                  <a:pt x="6520" y="8817"/>
                </a:cubicBezTo>
                <a:cubicBezTo>
                  <a:pt x="6663" y="8817"/>
                  <a:pt x="6821" y="8632"/>
                  <a:pt x="6871" y="8407"/>
                </a:cubicBezTo>
                <a:cubicBezTo>
                  <a:pt x="6921" y="8182"/>
                  <a:pt x="6846" y="8002"/>
                  <a:pt x="6704" y="8002"/>
                </a:cubicBezTo>
                <a:close/>
                <a:moveTo>
                  <a:pt x="7336" y="8002"/>
                </a:moveTo>
                <a:cubicBezTo>
                  <a:pt x="7194" y="8002"/>
                  <a:pt x="7039" y="8182"/>
                  <a:pt x="6989" y="8407"/>
                </a:cubicBezTo>
                <a:cubicBezTo>
                  <a:pt x="6939" y="8632"/>
                  <a:pt x="7015" y="8817"/>
                  <a:pt x="7158" y="8817"/>
                </a:cubicBezTo>
                <a:cubicBezTo>
                  <a:pt x="7302" y="8817"/>
                  <a:pt x="7457" y="8632"/>
                  <a:pt x="7506" y="8407"/>
                </a:cubicBezTo>
                <a:cubicBezTo>
                  <a:pt x="7554" y="8182"/>
                  <a:pt x="7478" y="8002"/>
                  <a:pt x="7336" y="8002"/>
                </a:cubicBezTo>
                <a:close/>
                <a:moveTo>
                  <a:pt x="7957" y="8002"/>
                </a:moveTo>
                <a:cubicBezTo>
                  <a:pt x="7816" y="8002"/>
                  <a:pt x="7662" y="8182"/>
                  <a:pt x="7614" y="8407"/>
                </a:cubicBezTo>
                <a:cubicBezTo>
                  <a:pt x="7566" y="8632"/>
                  <a:pt x="7643" y="8817"/>
                  <a:pt x="7786" y="8817"/>
                </a:cubicBezTo>
                <a:cubicBezTo>
                  <a:pt x="7929" y="8817"/>
                  <a:pt x="8083" y="8632"/>
                  <a:pt x="8130" y="8407"/>
                </a:cubicBezTo>
                <a:cubicBezTo>
                  <a:pt x="8177" y="8182"/>
                  <a:pt x="8099" y="8002"/>
                  <a:pt x="7957" y="8002"/>
                </a:cubicBezTo>
                <a:close/>
                <a:moveTo>
                  <a:pt x="8589" y="8002"/>
                </a:moveTo>
                <a:cubicBezTo>
                  <a:pt x="8447" y="8002"/>
                  <a:pt x="8295" y="8182"/>
                  <a:pt x="8249" y="8407"/>
                </a:cubicBezTo>
                <a:cubicBezTo>
                  <a:pt x="8202" y="8632"/>
                  <a:pt x="8281" y="8817"/>
                  <a:pt x="8424" y="8817"/>
                </a:cubicBezTo>
                <a:cubicBezTo>
                  <a:pt x="8567" y="8817"/>
                  <a:pt x="8720" y="8632"/>
                  <a:pt x="8765" y="8407"/>
                </a:cubicBezTo>
                <a:cubicBezTo>
                  <a:pt x="8810" y="8182"/>
                  <a:pt x="8731" y="8002"/>
                  <a:pt x="8589" y="8002"/>
                </a:cubicBezTo>
                <a:close/>
                <a:moveTo>
                  <a:pt x="9221" y="8002"/>
                </a:moveTo>
                <a:cubicBezTo>
                  <a:pt x="9079" y="8002"/>
                  <a:pt x="8928" y="8182"/>
                  <a:pt x="8883" y="8407"/>
                </a:cubicBezTo>
                <a:cubicBezTo>
                  <a:pt x="8839" y="8632"/>
                  <a:pt x="8919" y="8817"/>
                  <a:pt x="9062" y="8817"/>
                </a:cubicBezTo>
                <a:cubicBezTo>
                  <a:pt x="9205" y="8817"/>
                  <a:pt x="9357" y="8632"/>
                  <a:pt x="9400" y="8407"/>
                </a:cubicBezTo>
                <a:cubicBezTo>
                  <a:pt x="9443" y="8182"/>
                  <a:pt x="9363" y="8002"/>
                  <a:pt x="9221" y="8002"/>
                </a:cubicBezTo>
                <a:close/>
                <a:moveTo>
                  <a:pt x="9853" y="8002"/>
                </a:moveTo>
                <a:cubicBezTo>
                  <a:pt x="9711" y="8002"/>
                  <a:pt x="9561" y="8182"/>
                  <a:pt x="9518" y="8407"/>
                </a:cubicBezTo>
                <a:cubicBezTo>
                  <a:pt x="9475" y="8632"/>
                  <a:pt x="9557" y="8817"/>
                  <a:pt x="9700" y="8817"/>
                </a:cubicBezTo>
                <a:cubicBezTo>
                  <a:pt x="9843" y="8817"/>
                  <a:pt x="9994" y="8632"/>
                  <a:pt x="10035" y="8407"/>
                </a:cubicBezTo>
                <a:cubicBezTo>
                  <a:pt x="10077" y="8182"/>
                  <a:pt x="9995" y="8002"/>
                  <a:pt x="9853" y="8002"/>
                </a:cubicBezTo>
                <a:close/>
                <a:moveTo>
                  <a:pt x="10484" y="8002"/>
                </a:moveTo>
                <a:cubicBezTo>
                  <a:pt x="10342" y="8002"/>
                  <a:pt x="10194" y="8182"/>
                  <a:pt x="10153" y="8407"/>
                </a:cubicBezTo>
                <a:cubicBezTo>
                  <a:pt x="10112" y="8632"/>
                  <a:pt x="10194" y="8817"/>
                  <a:pt x="10338" y="8817"/>
                </a:cubicBezTo>
                <a:cubicBezTo>
                  <a:pt x="10481" y="8817"/>
                  <a:pt x="10630" y="8632"/>
                  <a:pt x="10670" y="8407"/>
                </a:cubicBezTo>
                <a:cubicBezTo>
                  <a:pt x="10709" y="8182"/>
                  <a:pt x="10626" y="8002"/>
                  <a:pt x="10484" y="8002"/>
                </a:cubicBezTo>
                <a:close/>
                <a:moveTo>
                  <a:pt x="11106" y="8002"/>
                </a:moveTo>
                <a:cubicBezTo>
                  <a:pt x="10964" y="8002"/>
                  <a:pt x="10817" y="8182"/>
                  <a:pt x="10778" y="8407"/>
                </a:cubicBezTo>
                <a:cubicBezTo>
                  <a:pt x="10739" y="8632"/>
                  <a:pt x="10823" y="8817"/>
                  <a:pt x="10966" y="8817"/>
                </a:cubicBezTo>
                <a:cubicBezTo>
                  <a:pt x="11109" y="8817"/>
                  <a:pt x="11257" y="8632"/>
                  <a:pt x="11295" y="8407"/>
                </a:cubicBezTo>
                <a:cubicBezTo>
                  <a:pt x="11333" y="8182"/>
                  <a:pt x="11248" y="8002"/>
                  <a:pt x="11106" y="8002"/>
                </a:cubicBezTo>
                <a:close/>
                <a:moveTo>
                  <a:pt x="11738" y="8002"/>
                </a:moveTo>
                <a:cubicBezTo>
                  <a:pt x="11596" y="8002"/>
                  <a:pt x="11450" y="8182"/>
                  <a:pt x="11413" y="8407"/>
                </a:cubicBezTo>
                <a:cubicBezTo>
                  <a:pt x="11375" y="8632"/>
                  <a:pt x="11461" y="8817"/>
                  <a:pt x="11604" y="8817"/>
                </a:cubicBezTo>
                <a:cubicBezTo>
                  <a:pt x="11748" y="8817"/>
                  <a:pt x="11893" y="8632"/>
                  <a:pt x="11930" y="8407"/>
                </a:cubicBezTo>
                <a:cubicBezTo>
                  <a:pt x="11966" y="8182"/>
                  <a:pt x="11880" y="8002"/>
                  <a:pt x="11738" y="8002"/>
                </a:cubicBezTo>
                <a:close/>
                <a:moveTo>
                  <a:pt x="13001" y="8002"/>
                </a:moveTo>
                <a:cubicBezTo>
                  <a:pt x="12860" y="8002"/>
                  <a:pt x="12717" y="8182"/>
                  <a:pt x="12683" y="8407"/>
                </a:cubicBezTo>
                <a:cubicBezTo>
                  <a:pt x="12649" y="8632"/>
                  <a:pt x="12737" y="8817"/>
                  <a:pt x="12880" y="8817"/>
                </a:cubicBezTo>
                <a:cubicBezTo>
                  <a:pt x="13024" y="8817"/>
                  <a:pt x="13167" y="8632"/>
                  <a:pt x="13200" y="8407"/>
                </a:cubicBezTo>
                <a:cubicBezTo>
                  <a:pt x="13232" y="8182"/>
                  <a:pt x="13143" y="8002"/>
                  <a:pt x="13001" y="8002"/>
                </a:cubicBezTo>
                <a:close/>
                <a:moveTo>
                  <a:pt x="13633" y="8002"/>
                </a:moveTo>
                <a:cubicBezTo>
                  <a:pt x="13491" y="8002"/>
                  <a:pt x="13350" y="8182"/>
                  <a:pt x="13318" y="8407"/>
                </a:cubicBezTo>
                <a:cubicBezTo>
                  <a:pt x="13286" y="8632"/>
                  <a:pt x="13375" y="8817"/>
                  <a:pt x="13519" y="8817"/>
                </a:cubicBezTo>
                <a:cubicBezTo>
                  <a:pt x="13662" y="8817"/>
                  <a:pt x="13803" y="8632"/>
                  <a:pt x="13834" y="8407"/>
                </a:cubicBezTo>
                <a:cubicBezTo>
                  <a:pt x="13865" y="8182"/>
                  <a:pt x="13775" y="8002"/>
                  <a:pt x="13633" y="8002"/>
                </a:cubicBezTo>
                <a:close/>
                <a:moveTo>
                  <a:pt x="14255" y="8002"/>
                </a:moveTo>
                <a:cubicBezTo>
                  <a:pt x="14113" y="8002"/>
                  <a:pt x="13974" y="8182"/>
                  <a:pt x="13943" y="8407"/>
                </a:cubicBezTo>
                <a:cubicBezTo>
                  <a:pt x="13912" y="8632"/>
                  <a:pt x="14004" y="8817"/>
                  <a:pt x="14147" y="8817"/>
                </a:cubicBezTo>
                <a:cubicBezTo>
                  <a:pt x="14290" y="8817"/>
                  <a:pt x="14430" y="8632"/>
                  <a:pt x="14460" y="8407"/>
                </a:cubicBezTo>
                <a:cubicBezTo>
                  <a:pt x="14489" y="8182"/>
                  <a:pt x="14397" y="8002"/>
                  <a:pt x="14255" y="8002"/>
                </a:cubicBezTo>
                <a:close/>
                <a:moveTo>
                  <a:pt x="14887" y="8002"/>
                </a:moveTo>
                <a:cubicBezTo>
                  <a:pt x="14745" y="8002"/>
                  <a:pt x="14607" y="8182"/>
                  <a:pt x="14578" y="8407"/>
                </a:cubicBezTo>
                <a:cubicBezTo>
                  <a:pt x="14549" y="8632"/>
                  <a:pt x="14642" y="8817"/>
                  <a:pt x="14785" y="8817"/>
                </a:cubicBezTo>
                <a:cubicBezTo>
                  <a:pt x="14929" y="8817"/>
                  <a:pt x="15067" y="8632"/>
                  <a:pt x="15095" y="8407"/>
                </a:cubicBezTo>
                <a:cubicBezTo>
                  <a:pt x="15122" y="8182"/>
                  <a:pt x="15029" y="8002"/>
                  <a:pt x="14887" y="8002"/>
                </a:cubicBezTo>
                <a:close/>
                <a:moveTo>
                  <a:pt x="15519" y="8002"/>
                </a:moveTo>
                <a:cubicBezTo>
                  <a:pt x="15378" y="8002"/>
                  <a:pt x="15240" y="8182"/>
                  <a:pt x="15213" y="8407"/>
                </a:cubicBezTo>
                <a:cubicBezTo>
                  <a:pt x="15186" y="8632"/>
                  <a:pt x="15280" y="8817"/>
                  <a:pt x="15423" y="8817"/>
                </a:cubicBezTo>
                <a:cubicBezTo>
                  <a:pt x="15567" y="8817"/>
                  <a:pt x="15704" y="8632"/>
                  <a:pt x="15730" y="8407"/>
                </a:cubicBezTo>
                <a:cubicBezTo>
                  <a:pt x="15756" y="8182"/>
                  <a:pt x="15661" y="8002"/>
                  <a:pt x="15519" y="8002"/>
                </a:cubicBezTo>
                <a:close/>
                <a:moveTo>
                  <a:pt x="5837" y="8989"/>
                </a:moveTo>
                <a:cubicBezTo>
                  <a:pt x="5693" y="8989"/>
                  <a:pt x="5533" y="9174"/>
                  <a:pt x="5478" y="9405"/>
                </a:cubicBezTo>
                <a:cubicBezTo>
                  <a:pt x="5423" y="9636"/>
                  <a:pt x="5496" y="9824"/>
                  <a:pt x="5641" y="9824"/>
                </a:cubicBezTo>
                <a:cubicBezTo>
                  <a:pt x="5786" y="9824"/>
                  <a:pt x="5948" y="9636"/>
                  <a:pt x="6001" y="9405"/>
                </a:cubicBezTo>
                <a:cubicBezTo>
                  <a:pt x="6054" y="9174"/>
                  <a:pt x="5980" y="8989"/>
                  <a:pt x="5837" y="8989"/>
                </a:cubicBezTo>
                <a:close/>
                <a:moveTo>
                  <a:pt x="6478" y="8989"/>
                </a:moveTo>
                <a:cubicBezTo>
                  <a:pt x="6335" y="8989"/>
                  <a:pt x="6176" y="9174"/>
                  <a:pt x="6123" y="9405"/>
                </a:cubicBezTo>
                <a:cubicBezTo>
                  <a:pt x="6070" y="9636"/>
                  <a:pt x="6144" y="9824"/>
                  <a:pt x="6289" y="9824"/>
                </a:cubicBezTo>
                <a:cubicBezTo>
                  <a:pt x="6435" y="9824"/>
                  <a:pt x="6594" y="9636"/>
                  <a:pt x="6646" y="9405"/>
                </a:cubicBezTo>
                <a:cubicBezTo>
                  <a:pt x="6697" y="9174"/>
                  <a:pt x="6622" y="8989"/>
                  <a:pt x="6478" y="8989"/>
                </a:cubicBezTo>
                <a:close/>
                <a:moveTo>
                  <a:pt x="7110" y="8989"/>
                </a:moveTo>
                <a:cubicBezTo>
                  <a:pt x="6966" y="8989"/>
                  <a:pt x="6809" y="9174"/>
                  <a:pt x="6758" y="9405"/>
                </a:cubicBezTo>
                <a:cubicBezTo>
                  <a:pt x="6706" y="9636"/>
                  <a:pt x="6782" y="9824"/>
                  <a:pt x="6927" y="9824"/>
                </a:cubicBezTo>
                <a:cubicBezTo>
                  <a:pt x="7073" y="9824"/>
                  <a:pt x="7231" y="9636"/>
                  <a:pt x="7281" y="9405"/>
                </a:cubicBezTo>
                <a:cubicBezTo>
                  <a:pt x="7330" y="9174"/>
                  <a:pt x="7254" y="8989"/>
                  <a:pt x="7110" y="8989"/>
                </a:cubicBezTo>
                <a:close/>
                <a:moveTo>
                  <a:pt x="7751" y="8989"/>
                </a:moveTo>
                <a:cubicBezTo>
                  <a:pt x="7608" y="8989"/>
                  <a:pt x="7452" y="9174"/>
                  <a:pt x="7402" y="9405"/>
                </a:cubicBezTo>
                <a:cubicBezTo>
                  <a:pt x="7353" y="9636"/>
                  <a:pt x="7431" y="9824"/>
                  <a:pt x="7576" y="9824"/>
                </a:cubicBezTo>
                <a:cubicBezTo>
                  <a:pt x="7721" y="9824"/>
                  <a:pt x="7878" y="9636"/>
                  <a:pt x="7926" y="9405"/>
                </a:cubicBezTo>
                <a:cubicBezTo>
                  <a:pt x="7973" y="9174"/>
                  <a:pt x="7895" y="8989"/>
                  <a:pt x="7751" y="8989"/>
                </a:cubicBezTo>
                <a:close/>
                <a:moveTo>
                  <a:pt x="8393" y="8989"/>
                </a:moveTo>
                <a:cubicBezTo>
                  <a:pt x="8249" y="8989"/>
                  <a:pt x="8095" y="9174"/>
                  <a:pt x="8047" y="9405"/>
                </a:cubicBezTo>
                <a:cubicBezTo>
                  <a:pt x="8000" y="9636"/>
                  <a:pt x="8079" y="9824"/>
                  <a:pt x="8224" y="9824"/>
                </a:cubicBezTo>
                <a:cubicBezTo>
                  <a:pt x="8369" y="9824"/>
                  <a:pt x="8524" y="9636"/>
                  <a:pt x="8570" y="9405"/>
                </a:cubicBezTo>
                <a:cubicBezTo>
                  <a:pt x="8616" y="9174"/>
                  <a:pt x="8537" y="8989"/>
                  <a:pt x="8393" y="8989"/>
                </a:cubicBezTo>
                <a:close/>
                <a:moveTo>
                  <a:pt x="9025" y="8989"/>
                </a:moveTo>
                <a:cubicBezTo>
                  <a:pt x="8881" y="8989"/>
                  <a:pt x="8728" y="9174"/>
                  <a:pt x="8682" y="9405"/>
                </a:cubicBezTo>
                <a:cubicBezTo>
                  <a:pt x="8636" y="9636"/>
                  <a:pt x="8717" y="9824"/>
                  <a:pt x="8862" y="9824"/>
                </a:cubicBezTo>
                <a:cubicBezTo>
                  <a:pt x="9007" y="9824"/>
                  <a:pt x="9161" y="9636"/>
                  <a:pt x="9205" y="9405"/>
                </a:cubicBezTo>
                <a:cubicBezTo>
                  <a:pt x="9249" y="9174"/>
                  <a:pt x="9168" y="8989"/>
                  <a:pt x="9025" y="8989"/>
                </a:cubicBezTo>
                <a:close/>
                <a:moveTo>
                  <a:pt x="9666" y="8989"/>
                </a:moveTo>
                <a:cubicBezTo>
                  <a:pt x="9523" y="8989"/>
                  <a:pt x="9371" y="9174"/>
                  <a:pt x="9327" y="9405"/>
                </a:cubicBezTo>
                <a:cubicBezTo>
                  <a:pt x="9283" y="9636"/>
                  <a:pt x="9365" y="9824"/>
                  <a:pt x="9510" y="9824"/>
                </a:cubicBezTo>
                <a:cubicBezTo>
                  <a:pt x="9655" y="9824"/>
                  <a:pt x="9807" y="9636"/>
                  <a:pt x="9850" y="9405"/>
                </a:cubicBezTo>
                <a:cubicBezTo>
                  <a:pt x="9892" y="9174"/>
                  <a:pt x="9810" y="8989"/>
                  <a:pt x="9666" y="8989"/>
                </a:cubicBezTo>
                <a:close/>
                <a:moveTo>
                  <a:pt x="10298" y="8989"/>
                </a:moveTo>
                <a:cubicBezTo>
                  <a:pt x="10154" y="8989"/>
                  <a:pt x="10004" y="9174"/>
                  <a:pt x="9962" y="9405"/>
                </a:cubicBezTo>
                <a:cubicBezTo>
                  <a:pt x="9920" y="9636"/>
                  <a:pt x="10003" y="9824"/>
                  <a:pt x="10148" y="9824"/>
                </a:cubicBezTo>
                <a:cubicBezTo>
                  <a:pt x="10293" y="9824"/>
                  <a:pt x="10444" y="9636"/>
                  <a:pt x="10485" y="9405"/>
                </a:cubicBezTo>
                <a:cubicBezTo>
                  <a:pt x="10525" y="9174"/>
                  <a:pt x="10441" y="8989"/>
                  <a:pt x="10298" y="8989"/>
                </a:cubicBezTo>
                <a:close/>
                <a:moveTo>
                  <a:pt x="10940" y="8989"/>
                </a:moveTo>
                <a:cubicBezTo>
                  <a:pt x="10796" y="8989"/>
                  <a:pt x="10647" y="9174"/>
                  <a:pt x="10607" y="9405"/>
                </a:cubicBezTo>
                <a:cubicBezTo>
                  <a:pt x="10566" y="9636"/>
                  <a:pt x="10651" y="9824"/>
                  <a:pt x="10796" y="9824"/>
                </a:cubicBezTo>
                <a:cubicBezTo>
                  <a:pt x="10941" y="9824"/>
                  <a:pt x="11091" y="9636"/>
                  <a:pt x="11130" y="9405"/>
                </a:cubicBezTo>
                <a:cubicBezTo>
                  <a:pt x="11169" y="9174"/>
                  <a:pt x="11083" y="8989"/>
                  <a:pt x="10940" y="8989"/>
                </a:cubicBezTo>
                <a:close/>
                <a:moveTo>
                  <a:pt x="11572" y="8989"/>
                </a:moveTo>
                <a:cubicBezTo>
                  <a:pt x="11428" y="8989"/>
                  <a:pt x="11280" y="9174"/>
                  <a:pt x="11242" y="9405"/>
                </a:cubicBezTo>
                <a:cubicBezTo>
                  <a:pt x="11203" y="9636"/>
                  <a:pt x="11290" y="9824"/>
                  <a:pt x="11435" y="9824"/>
                </a:cubicBezTo>
                <a:cubicBezTo>
                  <a:pt x="11580" y="9824"/>
                  <a:pt x="11728" y="9636"/>
                  <a:pt x="11765" y="9405"/>
                </a:cubicBezTo>
                <a:cubicBezTo>
                  <a:pt x="11802" y="9174"/>
                  <a:pt x="11715" y="8989"/>
                  <a:pt x="11572" y="8989"/>
                </a:cubicBezTo>
                <a:close/>
                <a:moveTo>
                  <a:pt x="12213" y="8989"/>
                </a:moveTo>
                <a:cubicBezTo>
                  <a:pt x="12070" y="8989"/>
                  <a:pt x="11924" y="9174"/>
                  <a:pt x="11887" y="9405"/>
                </a:cubicBezTo>
                <a:cubicBezTo>
                  <a:pt x="11850" y="9636"/>
                  <a:pt x="11938" y="9824"/>
                  <a:pt x="12083" y="9824"/>
                </a:cubicBezTo>
                <a:cubicBezTo>
                  <a:pt x="12228" y="9824"/>
                  <a:pt x="12374" y="9636"/>
                  <a:pt x="12410" y="9405"/>
                </a:cubicBezTo>
                <a:cubicBezTo>
                  <a:pt x="12445" y="9174"/>
                  <a:pt x="12357" y="8989"/>
                  <a:pt x="12213" y="8989"/>
                </a:cubicBezTo>
                <a:close/>
                <a:moveTo>
                  <a:pt x="12855" y="8989"/>
                </a:moveTo>
                <a:cubicBezTo>
                  <a:pt x="12711" y="8989"/>
                  <a:pt x="12567" y="9174"/>
                  <a:pt x="12532" y="9405"/>
                </a:cubicBezTo>
                <a:cubicBezTo>
                  <a:pt x="12497" y="9636"/>
                  <a:pt x="12586" y="9824"/>
                  <a:pt x="12731" y="9824"/>
                </a:cubicBezTo>
                <a:cubicBezTo>
                  <a:pt x="12876" y="9824"/>
                  <a:pt x="13021" y="9636"/>
                  <a:pt x="13055" y="9405"/>
                </a:cubicBezTo>
                <a:cubicBezTo>
                  <a:pt x="13088" y="9174"/>
                  <a:pt x="12998" y="8989"/>
                  <a:pt x="12855" y="8989"/>
                </a:cubicBezTo>
                <a:close/>
                <a:moveTo>
                  <a:pt x="13487" y="8989"/>
                </a:moveTo>
                <a:cubicBezTo>
                  <a:pt x="13343" y="8989"/>
                  <a:pt x="13200" y="9174"/>
                  <a:pt x="13167" y="9405"/>
                </a:cubicBezTo>
                <a:cubicBezTo>
                  <a:pt x="13134" y="9636"/>
                  <a:pt x="13224" y="9824"/>
                  <a:pt x="13369" y="9824"/>
                </a:cubicBezTo>
                <a:cubicBezTo>
                  <a:pt x="13514" y="9824"/>
                  <a:pt x="13658" y="9636"/>
                  <a:pt x="13690" y="9405"/>
                </a:cubicBezTo>
                <a:cubicBezTo>
                  <a:pt x="13721" y="9174"/>
                  <a:pt x="13630" y="8989"/>
                  <a:pt x="13487" y="8989"/>
                </a:cubicBezTo>
                <a:close/>
                <a:moveTo>
                  <a:pt x="14129" y="8989"/>
                </a:moveTo>
                <a:cubicBezTo>
                  <a:pt x="13985" y="8989"/>
                  <a:pt x="13843" y="9174"/>
                  <a:pt x="13812" y="9405"/>
                </a:cubicBezTo>
                <a:cubicBezTo>
                  <a:pt x="13781" y="9636"/>
                  <a:pt x="13873" y="9824"/>
                  <a:pt x="14018" y="9824"/>
                </a:cubicBezTo>
                <a:cubicBezTo>
                  <a:pt x="14163" y="9824"/>
                  <a:pt x="14305" y="9636"/>
                  <a:pt x="14335" y="9405"/>
                </a:cubicBezTo>
                <a:cubicBezTo>
                  <a:pt x="14365" y="9174"/>
                  <a:pt x="14272" y="8989"/>
                  <a:pt x="14129" y="8989"/>
                </a:cubicBezTo>
                <a:close/>
                <a:moveTo>
                  <a:pt x="6242" y="10027"/>
                </a:moveTo>
                <a:cubicBezTo>
                  <a:pt x="6097" y="10027"/>
                  <a:pt x="5936" y="10217"/>
                  <a:pt x="5881" y="10453"/>
                </a:cubicBezTo>
                <a:cubicBezTo>
                  <a:pt x="5827" y="10691"/>
                  <a:pt x="5902" y="10883"/>
                  <a:pt x="6049" y="10883"/>
                </a:cubicBezTo>
                <a:cubicBezTo>
                  <a:pt x="6196" y="10883"/>
                  <a:pt x="6358" y="10691"/>
                  <a:pt x="6411" y="10453"/>
                </a:cubicBezTo>
                <a:cubicBezTo>
                  <a:pt x="6464" y="10217"/>
                  <a:pt x="6388" y="10027"/>
                  <a:pt x="6242" y="10027"/>
                </a:cubicBezTo>
                <a:close/>
                <a:moveTo>
                  <a:pt x="6894" y="10027"/>
                </a:moveTo>
                <a:cubicBezTo>
                  <a:pt x="6748" y="10027"/>
                  <a:pt x="6589" y="10217"/>
                  <a:pt x="6536" y="10453"/>
                </a:cubicBezTo>
                <a:cubicBezTo>
                  <a:pt x="6484" y="10691"/>
                  <a:pt x="6560" y="10883"/>
                  <a:pt x="6707" y="10883"/>
                </a:cubicBezTo>
                <a:cubicBezTo>
                  <a:pt x="6854" y="10883"/>
                  <a:pt x="7015" y="10691"/>
                  <a:pt x="7066" y="10453"/>
                </a:cubicBezTo>
                <a:cubicBezTo>
                  <a:pt x="7117" y="10217"/>
                  <a:pt x="7039" y="10027"/>
                  <a:pt x="6894" y="10027"/>
                </a:cubicBezTo>
                <a:close/>
                <a:moveTo>
                  <a:pt x="7535" y="10027"/>
                </a:moveTo>
                <a:cubicBezTo>
                  <a:pt x="7390" y="10027"/>
                  <a:pt x="7232" y="10217"/>
                  <a:pt x="7181" y="10453"/>
                </a:cubicBezTo>
                <a:cubicBezTo>
                  <a:pt x="7130" y="10691"/>
                  <a:pt x="7208" y="10883"/>
                  <a:pt x="7355" y="10883"/>
                </a:cubicBezTo>
                <a:cubicBezTo>
                  <a:pt x="7502" y="10883"/>
                  <a:pt x="7661" y="10691"/>
                  <a:pt x="7711" y="10453"/>
                </a:cubicBezTo>
                <a:cubicBezTo>
                  <a:pt x="7759" y="10217"/>
                  <a:pt x="7681" y="10027"/>
                  <a:pt x="7535" y="10027"/>
                </a:cubicBezTo>
                <a:close/>
                <a:moveTo>
                  <a:pt x="8177" y="10027"/>
                </a:moveTo>
                <a:cubicBezTo>
                  <a:pt x="8032" y="10027"/>
                  <a:pt x="7875" y="10217"/>
                  <a:pt x="7826" y="10453"/>
                </a:cubicBezTo>
                <a:cubicBezTo>
                  <a:pt x="7777" y="10691"/>
                  <a:pt x="7856" y="10883"/>
                  <a:pt x="8003" y="10883"/>
                </a:cubicBezTo>
                <a:cubicBezTo>
                  <a:pt x="8150" y="10883"/>
                  <a:pt x="8308" y="10691"/>
                  <a:pt x="8355" y="10453"/>
                </a:cubicBezTo>
                <a:cubicBezTo>
                  <a:pt x="8402" y="10217"/>
                  <a:pt x="8322" y="10027"/>
                  <a:pt x="8177" y="10027"/>
                </a:cubicBezTo>
                <a:close/>
                <a:moveTo>
                  <a:pt x="8829" y="10027"/>
                </a:moveTo>
                <a:cubicBezTo>
                  <a:pt x="8683" y="10027"/>
                  <a:pt x="8527" y="10217"/>
                  <a:pt x="8481" y="10453"/>
                </a:cubicBezTo>
                <a:cubicBezTo>
                  <a:pt x="8434" y="10691"/>
                  <a:pt x="8514" y="10883"/>
                  <a:pt x="8662" y="10883"/>
                </a:cubicBezTo>
                <a:cubicBezTo>
                  <a:pt x="8809" y="10883"/>
                  <a:pt x="8965" y="10691"/>
                  <a:pt x="9010" y="10453"/>
                </a:cubicBezTo>
                <a:cubicBezTo>
                  <a:pt x="9055" y="10217"/>
                  <a:pt x="8974" y="10027"/>
                  <a:pt x="8829" y="10027"/>
                </a:cubicBezTo>
                <a:close/>
                <a:moveTo>
                  <a:pt x="9470" y="10027"/>
                </a:moveTo>
                <a:cubicBezTo>
                  <a:pt x="9325" y="10027"/>
                  <a:pt x="9171" y="10217"/>
                  <a:pt x="9126" y="10453"/>
                </a:cubicBezTo>
                <a:cubicBezTo>
                  <a:pt x="9080" y="10691"/>
                  <a:pt x="9163" y="10883"/>
                  <a:pt x="9310" y="10883"/>
                </a:cubicBezTo>
                <a:cubicBezTo>
                  <a:pt x="9457" y="10883"/>
                  <a:pt x="9612" y="10691"/>
                  <a:pt x="9655" y="10453"/>
                </a:cubicBezTo>
                <a:cubicBezTo>
                  <a:pt x="9699" y="10217"/>
                  <a:pt x="9616" y="10027"/>
                  <a:pt x="9470" y="10027"/>
                </a:cubicBezTo>
                <a:close/>
                <a:moveTo>
                  <a:pt x="10122" y="10027"/>
                </a:moveTo>
                <a:cubicBezTo>
                  <a:pt x="9976" y="10027"/>
                  <a:pt x="9824" y="10217"/>
                  <a:pt x="9781" y="10453"/>
                </a:cubicBezTo>
                <a:cubicBezTo>
                  <a:pt x="9737" y="10691"/>
                  <a:pt x="9821" y="10883"/>
                  <a:pt x="9968" y="10883"/>
                </a:cubicBezTo>
                <a:cubicBezTo>
                  <a:pt x="10115" y="10883"/>
                  <a:pt x="10268" y="10691"/>
                  <a:pt x="10310" y="10453"/>
                </a:cubicBezTo>
                <a:cubicBezTo>
                  <a:pt x="10352" y="10217"/>
                  <a:pt x="10267" y="10027"/>
                  <a:pt x="10122" y="10027"/>
                </a:cubicBezTo>
                <a:close/>
                <a:moveTo>
                  <a:pt x="10763" y="10027"/>
                </a:moveTo>
                <a:cubicBezTo>
                  <a:pt x="10618" y="10027"/>
                  <a:pt x="10467" y="10217"/>
                  <a:pt x="10426" y="10453"/>
                </a:cubicBezTo>
                <a:cubicBezTo>
                  <a:pt x="10384" y="10691"/>
                  <a:pt x="10469" y="10883"/>
                  <a:pt x="10616" y="10883"/>
                </a:cubicBezTo>
                <a:cubicBezTo>
                  <a:pt x="10763" y="10883"/>
                  <a:pt x="10915" y="10691"/>
                  <a:pt x="10955" y="10453"/>
                </a:cubicBezTo>
                <a:cubicBezTo>
                  <a:pt x="10995" y="10217"/>
                  <a:pt x="10909" y="10027"/>
                  <a:pt x="10763" y="10027"/>
                </a:cubicBezTo>
                <a:close/>
                <a:moveTo>
                  <a:pt x="11405" y="10027"/>
                </a:moveTo>
                <a:cubicBezTo>
                  <a:pt x="11260" y="10027"/>
                  <a:pt x="11110" y="10217"/>
                  <a:pt x="11070" y="10453"/>
                </a:cubicBezTo>
                <a:cubicBezTo>
                  <a:pt x="11031" y="10691"/>
                  <a:pt x="11118" y="10883"/>
                  <a:pt x="11265" y="10883"/>
                </a:cubicBezTo>
                <a:cubicBezTo>
                  <a:pt x="11412" y="10883"/>
                  <a:pt x="11562" y="10691"/>
                  <a:pt x="11600" y="10453"/>
                </a:cubicBezTo>
                <a:cubicBezTo>
                  <a:pt x="11638" y="10217"/>
                  <a:pt x="11551" y="10027"/>
                  <a:pt x="11405" y="10027"/>
                </a:cubicBezTo>
                <a:close/>
                <a:moveTo>
                  <a:pt x="12057" y="10027"/>
                </a:moveTo>
                <a:cubicBezTo>
                  <a:pt x="11911" y="10027"/>
                  <a:pt x="11763" y="10217"/>
                  <a:pt x="11726" y="10453"/>
                </a:cubicBezTo>
                <a:cubicBezTo>
                  <a:pt x="11688" y="10691"/>
                  <a:pt x="11776" y="10883"/>
                  <a:pt x="11923" y="10883"/>
                </a:cubicBezTo>
                <a:cubicBezTo>
                  <a:pt x="12070" y="10883"/>
                  <a:pt x="12219" y="10691"/>
                  <a:pt x="12255" y="10453"/>
                </a:cubicBezTo>
                <a:cubicBezTo>
                  <a:pt x="12291" y="10217"/>
                  <a:pt x="12202" y="10027"/>
                  <a:pt x="12057" y="10027"/>
                </a:cubicBezTo>
                <a:close/>
                <a:moveTo>
                  <a:pt x="12698" y="10027"/>
                </a:moveTo>
                <a:cubicBezTo>
                  <a:pt x="12553" y="10027"/>
                  <a:pt x="12406" y="10217"/>
                  <a:pt x="12371" y="10453"/>
                </a:cubicBezTo>
                <a:cubicBezTo>
                  <a:pt x="12335" y="10691"/>
                  <a:pt x="12425" y="10883"/>
                  <a:pt x="12572" y="10883"/>
                </a:cubicBezTo>
                <a:cubicBezTo>
                  <a:pt x="12719" y="10883"/>
                  <a:pt x="12866" y="10691"/>
                  <a:pt x="12900" y="10453"/>
                </a:cubicBezTo>
                <a:cubicBezTo>
                  <a:pt x="12935" y="10217"/>
                  <a:pt x="12844" y="10027"/>
                  <a:pt x="12698" y="10027"/>
                </a:cubicBezTo>
                <a:close/>
                <a:moveTo>
                  <a:pt x="13340" y="10027"/>
                </a:moveTo>
                <a:cubicBezTo>
                  <a:pt x="13195" y="10027"/>
                  <a:pt x="13050" y="10217"/>
                  <a:pt x="13016" y="10453"/>
                </a:cubicBezTo>
                <a:cubicBezTo>
                  <a:pt x="12982" y="10691"/>
                  <a:pt x="13073" y="10883"/>
                  <a:pt x="13220" y="10883"/>
                </a:cubicBezTo>
                <a:cubicBezTo>
                  <a:pt x="13367" y="10883"/>
                  <a:pt x="13512" y="10691"/>
                  <a:pt x="13545" y="10453"/>
                </a:cubicBezTo>
                <a:cubicBezTo>
                  <a:pt x="13578" y="10217"/>
                  <a:pt x="13486" y="10027"/>
                  <a:pt x="13340" y="10027"/>
                </a:cubicBezTo>
                <a:close/>
                <a:moveTo>
                  <a:pt x="13992" y="10027"/>
                </a:moveTo>
                <a:cubicBezTo>
                  <a:pt x="13847" y="10027"/>
                  <a:pt x="13703" y="10217"/>
                  <a:pt x="13671" y="10453"/>
                </a:cubicBezTo>
                <a:cubicBezTo>
                  <a:pt x="13639" y="10691"/>
                  <a:pt x="13732" y="10883"/>
                  <a:pt x="13878" y="10883"/>
                </a:cubicBezTo>
                <a:cubicBezTo>
                  <a:pt x="14025" y="10883"/>
                  <a:pt x="14170" y="10691"/>
                  <a:pt x="14201" y="10453"/>
                </a:cubicBezTo>
                <a:cubicBezTo>
                  <a:pt x="14231" y="10217"/>
                  <a:pt x="14138" y="10027"/>
                  <a:pt x="13992" y="10027"/>
                </a:cubicBezTo>
                <a:close/>
                <a:moveTo>
                  <a:pt x="14634" y="10027"/>
                </a:moveTo>
                <a:cubicBezTo>
                  <a:pt x="14489" y="10027"/>
                  <a:pt x="14346" y="10217"/>
                  <a:pt x="14316" y="10453"/>
                </a:cubicBezTo>
                <a:cubicBezTo>
                  <a:pt x="14286" y="10691"/>
                  <a:pt x="14380" y="10883"/>
                  <a:pt x="14527" y="10883"/>
                </a:cubicBezTo>
                <a:cubicBezTo>
                  <a:pt x="14674" y="10883"/>
                  <a:pt x="14817" y="10691"/>
                  <a:pt x="14845" y="10453"/>
                </a:cubicBezTo>
                <a:cubicBezTo>
                  <a:pt x="14874" y="10217"/>
                  <a:pt x="14780" y="10027"/>
                  <a:pt x="14634" y="10027"/>
                </a:cubicBezTo>
                <a:close/>
                <a:moveTo>
                  <a:pt x="6007" y="11065"/>
                </a:moveTo>
                <a:cubicBezTo>
                  <a:pt x="5860" y="11065"/>
                  <a:pt x="5695" y="11260"/>
                  <a:pt x="5640" y="11502"/>
                </a:cubicBezTo>
                <a:cubicBezTo>
                  <a:pt x="5584" y="11746"/>
                  <a:pt x="5659" y="11943"/>
                  <a:pt x="5808" y="11943"/>
                </a:cubicBezTo>
                <a:cubicBezTo>
                  <a:pt x="5957" y="11943"/>
                  <a:pt x="6122" y="11746"/>
                  <a:pt x="6176" y="11502"/>
                </a:cubicBezTo>
                <a:cubicBezTo>
                  <a:pt x="6230" y="11260"/>
                  <a:pt x="6154" y="11065"/>
                  <a:pt x="6007" y="11065"/>
                </a:cubicBezTo>
                <a:close/>
                <a:moveTo>
                  <a:pt x="6658" y="11065"/>
                </a:moveTo>
                <a:cubicBezTo>
                  <a:pt x="6511" y="11065"/>
                  <a:pt x="6348" y="11260"/>
                  <a:pt x="6295" y="11502"/>
                </a:cubicBezTo>
                <a:cubicBezTo>
                  <a:pt x="6241" y="11746"/>
                  <a:pt x="6317" y="11943"/>
                  <a:pt x="6466" y="11943"/>
                </a:cubicBezTo>
                <a:cubicBezTo>
                  <a:pt x="6615" y="11943"/>
                  <a:pt x="6779" y="11746"/>
                  <a:pt x="6831" y="11502"/>
                </a:cubicBezTo>
                <a:cubicBezTo>
                  <a:pt x="6883" y="11260"/>
                  <a:pt x="6806" y="11065"/>
                  <a:pt x="6658" y="11065"/>
                </a:cubicBezTo>
                <a:close/>
                <a:moveTo>
                  <a:pt x="7320" y="11065"/>
                </a:moveTo>
                <a:cubicBezTo>
                  <a:pt x="7173" y="11065"/>
                  <a:pt x="7011" y="11260"/>
                  <a:pt x="6960" y="11502"/>
                </a:cubicBezTo>
                <a:cubicBezTo>
                  <a:pt x="6908" y="11746"/>
                  <a:pt x="6986" y="11943"/>
                  <a:pt x="7135" y="11943"/>
                </a:cubicBezTo>
                <a:cubicBezTo>
                  <a:pt x="7283" y="11943"/>
                  <a:pt x="7445" y="11746"/>
                  <a:pt x="7496" y="11502"/>
                </a:cubicBezTo>
                <a:cubicBezTo>
                  <a:pt x="7546" y="11260"/>
                  <a:pt x="7467" y="11065"/>
                  <a:pt x="7320" y="11065"/>
                </a:cubicBezTo>
                <a:close/>
                <a:moveTo>
                  <a:pt x="7971" y="11065"/>
                </a:moveTo>
                <a:cubicBezTo>
                  <a:pt x="7824" y="11065"/>
                  <a:pt x="7664" y="11260"/>
                  <a:pt x="7614" y="11502"/>
                </a:cubicBezTo>
                <a:cubicBezTo>
                  <a:pt x="7564" y="11746"/>
                  <a:pt x="7644" y="11943"/>
                  <a:pt x="7793" y="11943"/>
                </a:cubicBezTo>
                <a:cubicBezTo>
                  <a:pt x="7941" y="11943"/>
                  <a:pt x="8102" y="11746"/>
                  <a:pt x="8150" y="11502"/>
                </a:cubicBezTo>
                <a:cubicBezTo>
                  <a:pt x="8199" y="11260"/>
                  <a:pt x="8118" y="11065"/>
                  <a:pt x="7971" y="11065"/>
                </a:cubicBezTo>
                <a:close/>
                <a:moveTo>
                  <a:pt x="8623" y="11065"/>
                </a:moveTo>
                <a:cubicBezTo>
                  <a:pt x="8475" y="11065"/>
                  <a:pt x="8317" y="11260"/>
                  <a:pt x="8269" y="11502"/>
                </a:cubicBezTo>
                <a:cubicBezTo>
                  <a:pt x="8221" y="11746"/>
                  <a:pt x="8302" y="11943"/>
                  <a:pt x="8451" y="11943"/>
                </a:cubicBezTo>
                <a:cubicBezTo>
                  <a:pt x="8600" y="11943"/>
                  <a:pt x="8759" y="11746"/>
                  <a:pt x="8805" y="11502"/>
                </a:cubicBezTo>
                <a:cubicBezTo>
                  <a:pt x="8852" y="11260"/>
                  <a:pt x="8770" y="11065"/>
                  <a:pt x="8623" y="11065"/>
                </a:cubicBezTo>
                <a:close/>
                <a:moveTo>
                  <a:pt x="9274" y="11065"/>
                </a:moveTo>
                <a:cubicBezTo>
                  <a:pt x="9127" y="11065"/>
                  <a:pt x="8970" y="11260"/>
                  <a:pt x="8924" y="11502"/>
                </a:cubicBezTo>
                <a:cubicBezTo>
                  <a:pt x="8878" y="11746"/>
                  <a:pt x="8961" y="11943"/>
                  <a:pt x="9110" y="11943"/>
                </a:cubicBezTo>
                <a:cubicBezTo>
                  <a:pt x="9259" y="11943"/>
                  <a:pt x="9416" y="11746"/>
                  <a:pt x="9461" y="11502"/>
                </a:cubicBezTo>
                <a:cubicBezTo>
                  <a:pt x="9505" y="11260"/>
                  <a:pt x="9422" y="11065"/>
                  <a:pt x="9274" y="11065"/>
                </a:cubicBezTo>
                <a:close/>
                <a:moveTo>
                  <a:pt x="9926" y="11065"/>
                </a:moveTo>
                <a:cubicBezTo>
                  <a:pt x="9778" y="11065"/>
                  <a:pt x="9624" y="11260"/>
                  <a:pt x="9579" y="11502"/>
                </a:cubicBezTo>
                <a:cubicBezTo>
                  <a:pt x="9535" y="11746"/>
                  <a:pt x="9619" y="11943"/>
                  <a:pt x="9768" y="11943"/>
                </a:cubicBezTo>
                <a:cubicBezTo>
                  <a:pt x="9917" y="11943"/>
                  <a:pt x="10072" y="11746"/>
                  <a:pt x="10115" y="11502"/>
                </a:cubicBezTo>
                <a:cubicBezTo>
                  <a:pt x="10158" y="11260"/>
                  <a:pt x="10073" y="11065"/>
                  <a:pt x="9926" y="11065"/>
                </a:cubicBezTo>
                <a:close/>
                <a:moveTo>
                  <a:pt x="10587" y="11065"/>
                </a:moveTo>
                <a:cubicBezTo>
                  <a:pt x="10440" y="11065"/>
                  <a:pt x="10287" y="11260"/>
                  <a:pt x="10244" y="11502"/>
                </a:cubicBezTo>
                <a:cubicBezTo>
                  <a:pt x="10202" y="11746"/>
                  <a:pt x="10288" y="11943"/>
                  <a:pt x="10437" y="11943"/>
                </a:cubicBezTo>
                <a:cubicBezTo>
                  <a:pt x="10585" y="11943"/>
                  <a:pt x="10740" y="11746"/>
                  <a:pt x="10781" y="11502"/>
                </a:cubicBezTo>
                <a:cubicBezTo>
                  <a:pt x="10821" y="11260"/>
                  <a:pt x="10735" y="11065"/>
                  <a:pt x="10587" y="11065"/>
                </a:cubicBezTo>
                <a:close/>
                <a:moveTo>
                  <a:pt x="11239" y="11065"/>
                </a:moveTo>
                <a:cubicBezTo>
                  <a:pt x="11092" y="11065"/>
                  <a:pt x="10940" y="11260"/>
                  <a:pt x="10899" y="11502"/>
                </a:cubicBezTo>
                <a:cubicBezTo>
                  <a:pt x="10859" y="11746"/>
                  <a:pt x="10947" y="11943"/>
                  <a:pt x="11095" y="11943"/>
                </a:cubicBezTo>
                <a:cubicBezTo>
                  <a:pt x="11244" y="11943"/>
                  <a:pt x="11397" y="11746"/>
                  <a:pt x="11436" y="11502"/>
                </a:cubicBezTo>
                <a:cubicBezTo>
                  <a:pt x="11475" y="11260"/>
                  <a:pt x="11386" y="11065"/>
                  <a:pt x="11239" y="11065"/>
                </a:cubicBezTo>
                <a:close/>
                <a:moveTo>
                  <a:pt x="11891" y="11065"/>
                </a:moveTo>
                <a:cubicBezTo>
                  <a:pt x="11743" y="11065"/>
                  <a:pt x="11593" y="11260"/>
                  <a:pt x="11555" y="11502"/>
                </a:cubicBezTo>
                <a:cubicBezTo>
                  <a:pt x="11516" y="11746"/>
                  <a:pt x="11605" y="11943"/>
                  <a:pt x="11754" y="11943"/>
                </a:cubicBezTo>
                <a:cubicBezTo>
                  <a:pt x="11902" y="11943"/>
                  <a:pt x="12053" y="11746"/>
                  <a:pt x="12091" y="11502"/>
                </a:cubicBezTo>
                <a:cubicBezTo>
                  <a:pt x="12128" y="11260"/>
                  <a:pt x="12038" y="11065"/>
                  <a:pt x="11891" y="11065"/>
                </a:cubicBezTo>
                <a:close/>
                <a:moveTo>
                  <a:pt x="12542" y="11065"/>
                </a:moveTo>
                <a:cubicBezTo>
                  <a:pt x="12395" y="11065"/>
                  <a:pt x="12246" y="11260"/>
                  <a:pt x="12210" y="11502"/>
                </a:cubicBezTo>
                <a:cubicBezTo>
                  <a:pt x="12173" y="11746"/>
                  <a:pt x="12263" y="11943"/>
                  <a:pt x="12412" y="11943"/>
                </a:cubicBezTo>
                <a:cubicBezTo>
                  <a:pt x="12561" y="11943"/>
                  <a:pt x="12711" y="11746"/>
                  <a:pt x="12746" y="11502"/>
                </a:cubicBezTo>
                <a:cubicBezTo>
                  <a:pt x="12781" y="11260"/>
                  <a:pt x="12690" y="11065"/>
                  <a:pt x="12542" y="11065"/>
                </a:cubicBezTo>
                <a:close/>
                <a:moveTo>
                  <a:pt x="13194" y="11065"/>
                </a:moveTo>
                <a:cubicBezTo>
                  <a:pt x="13047" y="11065"/>
                  <a:pt x="12899" y="11260"/>
                  <a:pt x="12865" y="11502"/>
                </a:cubicBezTo>
                <a:cubicBezTo>
                  <a:pt x="12830" y="11746"/>
                  <a:pt x="12922" y="11943"/>
                  <a:pt x="13071" y="11943"/>
                </a:cubicBezTo>
                <a:cubicBezTo>
                  <a:pt x="13219" y="11943"/>
                  <a:pt x="13367" y="11746"/>
                  <a:pt x="13401" y="11502"/>
                </a:cubicBezTo>
                <a:cubicBezTo>
                  <a:pt x="13434" y="11260"/>
                  <a:pt x="13341" y="11065"/>
                  <a:pt x="13194" y="11065"/>
                </a:cubicBezTo>
                <a:close/>
                <a:moveTo>
                  <a:pt x="5761" y="12129"/>
                </a:moveTo>
                <a:cubicBezTo>
                  <a:pt x="5612" y="12129"/>
                  <a:pt x="5445" y="12329"/>
                  <a:pt x="5388" y="12578"/>
                </a:cubicBezTo>
                <a:cubicBezTo>
                  <a:pt x="5331" y="12827"/>
                  <a:pt x="5407" y="13030"/>
                  <a:pt x="5557" y="13030"/>
                </a:cubicBezTo>
                <a:cubicBezTo>
                  <a:pt x="5708" y="13030"/>
                  <a:pt x="5876" y="12827"/>
                  <a:pt x="5932" y="12578"/>
                </a:cubicBezTo>
                <a:cubicBezTo>
                  <a:pt x="5987" y="12329"/>
                  <a:pt x="5910" y="12129"/>
                  <a:pt x="5761" y="12129"/>
                </a:cubicBezTo>
                <a:close/>
                <a:moveTo>
                  <a:pt x="6423" y="12129"/>
                </a:moveTo>
                <a:cubicBezTo>
                  <a:pt x="6274" y="12129"/>
                  <a:pt x="6108" y="12329"/>
                  <a:pt x="6053" y="12578"/>
                </a:cubicBezTo>
                <a:cubicBezTo>
                  <a:pt x="5998" y="12827"/>
                  <a:pt x="6075" y="13030"/>
                  <a:pt x="6226" y="13030"/>
                </a:cubicBezTo>
                <a:cubicBezTo>
                  <a:pt x="6376" y="13030"/>
                  <a:pt x="6543" y="12827"/>
                  <a:pt x="6596" y="12578"/>
                </a:cubicBezTo>
                <a:cubicBezTo>
                  <a:pt x="6650" y="12329"/>
                  <a:pt x="6572" y="12129"/>
                  <a:pt x="6423" y="12129"/>
                </a:cubicBezTo>
                <a:close/>
                <a:moveTo>
                  <a:pt x="7094" y="12129"/>
                </a:moveTo>
                <a:cubicBezTo>
                  <a:pt x="6945" y="12129"/>
                  <a:pt x="6781" y="12329"/>
                  <a:pt x="6728" y="12578"/>
                </a:cubicBezTo>
                <a:cubicBezTo>
                  <a:pt x="6675" y="12827"/>
                  <a:pt x="6753" y="13030"/>
                  <a:pt x="6904" y="13030"/>
                </a:cubicBezTo>
                <a:cubicBezTo>
                  <a:pt x="7055" y="13030"/>
                  <a:pt x="7219" y="12827"/>
                  <a:pt x="7271" y="12578"/>
                </a:cubicBezTo>
                <a:cubicBezTo>
                  <a:pt x="7323" y="12329"/>
                  <a:pt x="7243" y="12129"/>
                  <a:pt x="7094" y="12129"/>
                </a:cubicBezTo>
                <a:close/>
                <a:moveTo>
                  <a:pt x="7756" y="12129"/>
                </a:moveTo>
                <a:cubicBezTo>
                  <a:pt x="7606" y="12129"/>
                  <a:pt x="7444" y="12329"/>
                  <a:pt x="7393" y="12578"/>
                </a:cubicBezTo>
                <a:cubicBezTo>
                  <a:pt x="7342" y="12827"/>
                  <a:pt x="7422" y="13030"/>
                  <a:pt x="7573" y="13030"/>
                </a:cubicBezTo>
                <a:cubicBezTo>
                  <a:pt x="7723" y="13030"/>
                  <a:pt x="7886" y="12827"/>
                  <a:pt x="7936" y="12578"/>
                </a:cubicBezTo>
                <a:cubicBezTo>
                  <a:pt x="7986" y="12329"/>
                  <a:pt x="7905" y="12129"/>
                  <a:pt x="7756" y="12129"/>
                </a:cubicBezTo>
                <a:close/>
                <a:moveTo>
                  <a:pt x="8417" y="12129"/>
                </a:moveTo>
                <a:cubicBezTo>
                  <a:pt x="8268" y="12129"/>
                  <a:pt x="8107" y="12329"/>
                  <a:pt x="8058" y="12578"/>
                </a:cubicBezTo>
                <a:cubicBezTo>
                  <a:pt x="8008" y="12827"/>
                  <a:pt x="8090" y="13030"/>
                  <a:pt x="8241" y="13030"/>
                </a:cubicBezTo>
                <a:cubicBezTo>
                  <a:pt x="8392" y="13030"/>
                  <a:pt x="8553" y="12827"/>
                  <a:pt x="8601" y="12578"/>
                </a:cubicBezTo>
                <a:cubicBezTo>
                  <a:pt x="8648" y="12329"/>
                  <a:pt x="8566" y="12129"/>
                  <a:pt x="8417" y="12129"/>
                </a:cubicBezTo>
                <a:close/>
                <a:moveTo>
                  <a:pt x="9079" y="12129"/>
                </a:moveTo>
                <a:cubicBezTo>
                  <a:pt x="8930" y="12129"/>
                  <a:pt x="8770" y="12329"/>
                  <a:pt x="8723" y="12578"/>
                </a:cubicBezTo>
                <a:cubicBezTo>
                  <a:pt x="8675" y="12827"/>
                  <a:pt x="8759" y="13030"/>
                  <a:pt x="8910" y="13030"/>
                </a:cubicBezTo>
                <a:cubicBezTo>
                  <a:pt x="9060" y="13030"/>
                  <a:pt x="9220" y="12827"/>
                  <a:pt x="9266" y="12578"/>
                </a:cubicBezTo>
                <a:cubicBezTo>
                  <a:pt x="9312" y="12329"/>
                  <a:pt x="9228" y="12129"/>
                  <a:pt x="9079" y="12129"/>
                </a:cubicBezTo>
                <a:close/>
                <a:moveTo>
                  <a:pt x="9740" y="12129"/>
                </a:moveTo>
                <a:cubicBezTo>
                  <a:pt x="9591" y="12129"/>
                  <a:pt x="9433" y="12329"/>
                  <a:pt x="9388" y="12578"/>
                </a:cubicBezTo>
                <a:cubicBezTo>
                  <a:pt x="9342" y="12827"/>
                  <a:pt x="9427" y="13030"/>
                  <a:pt x="9578" y="13030"/>
                </a:cubicBezTo>
                <a:cubicBezTo>
                  <a:pt x="9729" y="13030"/>
                  <a:pt x="9887" y="12827"/>
                  <a:pt x="9931" y="12578"/>
                </a:cubicBezTo>
                <a:cubicBezTo>
                  <a:pt x="9975" y="12329"/>
                  <a:pt x="9889" y="12129"/>
                  <a:pt x="9740" y="12129"/>
                </a:cubicBezTo>
                <a:close/>
                <a:moveTo>
                  <a:pt x="10402" y="12129"/>
                </a:moveTo>
                <a:cubicBezTo>
                  <a:pt x="10252" y="12129"/>
                  <a:pt x="10097" y="12329"/>
                  <a:pt x="10053" y="12578"/>
                </a:cubicBezTo>
                <a:cubicBezTo>
                  <a:pt x="10009" y="12827"/>
                  <a:pt x="10096" y="13030"/>
                  <a:pt x="10247" y="13030"/>
                </a:cubicBezTo>
                <a:cubicBezTo>
                  <a:pt x="10397" y="13030"/>
                  <a:pt x="10554" y="12827"/>
                  <a:pt x="10596" y="12578"/>
                </a:cubicBezTo>
                <a:cubicBezTo>
                  <a:pt x="10638" y="12329"/>
                  <a:pt x="10551" y="12129"/>
                  <a:pt x="10402" y="12129"/>
                </a:cubicBezTo>
                <a:close/>
                <a:moveTo>
                  <a:pt x="11064" y="12129"/>
                </a:moveTo>
                <a:cubicBezTo>
                  <a:pt x="10914" y="12129"/>
                  <a:pt x="10760" y="12329"/>
                  <a:pt x="10718" y="12578"/>
                </a:cubicBezTo>
                <a:cubicBezTo>
                  <a:pt x="10676" y="12827"/>
                  <a:pt x="10765" y="13030"/>
                  <a:pt x="10916" y="13030"/>
                </a:cubicBezTo>
                <a:cubicBezTo>
                  <a:pt x="11066" y="13030"/>
                  <a:pt x="11221" y="12827"/>
                  <a:pt x="11262" y="12578"/>
                </a:cubicBezTo>
                <a:cubicBezTo>
                  <a:pt x="11301" y="12329"/>
                  <a:pt x="11213" y="12129"/>
                  <a:pt x="11064" y="12129"/>
                </a:cubicBezTo>
                <a:close/>
                <a:moveTo>
                  <a:pt x="11725" y="12129"/>
                </a:moveTo>
                <a:cubicBezTo>
                  <a:pt x="11576" y="12129"/>
                  <a:pt x="11423" y="12329"/>
                  <a:pt x="11383" y="12578"/>
                </a:cubicBezTo>
                <a:cubicBezTo>
                  <a:pt x="11344" y="12827"/>
                  <a:pt x="11433" y="13030"/>
                  <a:pt x="11584" y="13030"/>
                </a:cubicBezTo>
                <a:cubicBezTo>
                  <a:pt x="11735" y="13030"/>
                  <a:pt x="11888" y="12827"/>
                  <a:pt x="11926" y="12578"/>
                </a:cubicBezTo>
                <a:cubicBezTo>
                  <a:pt x="11964" y="12329"/>
                  <a:pt x="11874" y="12129"/>
                  <a:pt x="11725" y="12129"/>
                </a:cubicBezTo>
                <a:close/>
                <a:moveTo>
                  <a:pt x="12386" y="12129"/>
                </a:moveTo>
                <a:cubicBezTo>
                  <a:pt x="12237" y="12129"/>
                  <a:pt x="12086" y="12329"/>
                  <a:pt x="12048" y="12578"/>
                </a:cubicBezTo>
                <a:cubicBezTo>
                  <a:pt x="12011" y="12827"/>
                  <a:pt x="12102" y="13030"/>
                  <a:pt x="12252" y="13030"/>
                </a:cubicBezTo>
                <a:cubicBezTo>
                  <a:pt x="12403" y="13030"/>
                  <a:pt x="12555" y="12827"/>
                  <a:pt x="12591" y="12578"/>
                </a:cubicBezTo>
                <a:cubicBezTo>
                  <a:pt x="12628" y="12329"/>
                  <a:pt x="12535" y="12129"/>
                  <a:pt x="12386" y="12129"/>
                </a:cubicBezTo>
                <a:close/>
                <a:moveTo>
                  <a:pt x="6187" y="13243"/>
                </a:moveTo>
                <a:cubicBezTo>
                  <a:pt x="6036" y="13243"/>
                  <a:pt x="5868" y="13448"/>
                  <a:pt x="5812" y="13702"/>
                </a:cubicBezTo>
                <a:cubicBezTo>
                  <a:pt x="5755" y="13959"/>
                  <a:pt x="5832" y="14167"/>
                  <a:pt x="5985" y="14167"/>
                </a:cubicBezTo>
                <a:cubicBezTo>
                  <a:pt x="6138" y="14167"/>
                  <a:pt x="6307" y="13959"/>
                  <a:pt x="6362" y="13702"/>
                </a:cubicBezTo>
                <a:cubicBezTo>
                  <a:pt x="6417" y="13448"/>
                  <a:pt x="6338" y="13243"/>
                  <a:pt x="6187" y="13243"/>
                </a:cubicBezTo>
                <a:close/>
                <a:moveTo>
                  <a:pt x="6858" y="13243"/>
                </a:moveTo>
                <a:cubicBezTo>
                  <a:pt x="6707" y="13243"/>
                  <a:pt x="6541" y="13448"/>
                  <a:pt x="6487" y="13702"/>
                </a:cubicBezTo>
                <a:cubicBezTo>
                  <a:pt x="6432" y="13959"/>
                  <a:pt x="6511" y="14167"/>
                  <a:pt x="6663" y="14167"/>
                </a:cubicBezTo>
                <a:cubicBezTo>
                  <a:pt x="6816" y="14167"/>
                  <a:pt x="6984" y="13959"/>
                  <a:pt x="7037" y="13702"/>
                </a:cubicBezTo>
                <a:cubicBezTo>
                  <a:pt x="7090" y="13448"/>
                  <a:pt x="7009" y="13243"/>
                  <a:pt x="6858" y="13243"/>
                </a:cubicBezTo>
                <a:close/>
                <a:moveTo>
                  <a:pt x="7530" y="13243"/>
                </a:moveTo>
                <a:cubicBezTo>
                  <a:pt x="7379" y="13243"/>
                  <a:pt x="7214" y="13448"/>
                  <a:pt x="7161" y="13702"/>
                </a:cubicBezTo>
                <a:cubicBezTo>
                  <a:pt x="7109" y="13959"/>
                  <a:pt x="7189" y="14167"/>
                  <a:pt x="7342" y="14167"/>
                </a:cubicBezTo>
                <a:cubicBezTo>
                  <a:pt x="7495" y="14167"/>
                  <a:pt x="7661" y="13959"/>
                  <a:pt x="7712" y="13702"/>
                </a:cubicBezTo>
                <a:cubicBezTo>
                  <a:pt x="7763" y="13448"/>
                  <a:pt x="7681" y="13243"/>
                  <a:pt x="7530" y="13243"/>
                </a:cubicBezTo>
                <a:close/>
                <a:moveTo>
                  <a:pt x="8202" y="13243"/>
                </a:moveTo>
                <a:cubicBezTo>
                  <a:pt x="8050" y="13243"/>
                  <a:pt x="7887" y="13448"/>
                  <a:pt x="7837" y="13702"/>
                </a:cubicBezTo>
                <a:cubicBezTo>
                  <a:pt x="7786" y="13959"/>
                  <a:pt x="7868" y="14167"/>
                  <a:pt x="8021" y="14167"/>
                </a:cubicBezTo>
                <a:cubicBezTo>
                  <a:pt x="8174" y="14167"/>
                  <a:pt x="8337" y="13959"/>
                  <a:pt x="8387" y="13702"/>
                </a:cubicBezTo>
                <a:cubicBezTo>
                  <a:pt x="8436" y="13448"/>
                  <a:pt x="8353" y="13243"/>
                  <a:pt x="8202" y="13243"/>
                </a:cubicBezTo>
                <a:close/>
                <a:moveTo>
                  <a:pt x="8873" y="13243"/>
                </a:moveTo>
                <a:cubicBezTo>
                  <a:pt x="8722" y="13243"/>
                  <a:pt x="8560" y="13448"/>
                  <a:pt x="8512" y="13702"/>
                </a:cubicBezTo>
                <a:cubicBezTo>
                  <a:pt x="8463" y="13959"/>
                  <a:pt x="8547" y="14167"/>
                  <a:pt x="8700" y="14167"/>
                </a:cubicBezTo>
                <a:cubicBezTo>
                  <a:pt x="8852" y="14167"/>
                  <a:pt x="9015" y="13959"/>
                  <a:pt x="9062" y="13702"/>
                </a:cubicBezTo>
                <a:cubicBezTo>
                  <a:pt x="9109" y="13448"/>
                  <a:pt x="9024" y="13243"/>
                  <a:pt x="8873" y="13243"/>
                </a:cubicBezTo>
                <a:close/>
                <a:moveTo>
                  <a:pt x="9534" y="13243"/>
                </a:moveTo>
                <a:cubicBezTo>
                  <a:pt x="9383" y="13243"/>
                  <a:pt x="9223" y="13448"/>
                  <a:pt x="9177" y="13702"/>
                </a:cubicBezTo>
                <a:cubicBezTo>
                  <a:pt x="9130" y="13959"/>
                  <a:pt x="9215" y="14167"/>
                  <a:pt x="9368" y="14167"/>
                </a:cubicBezTo>
                <a:cubicBezTo>
                  <a:pt x="9521" y="14167"/>
                  <a:pt x="9681" y="13959"/>
                  <a:pt x="9727" y="13702"/>
                </a:cubicBezTo>
                <a:cubicBezTo>
                  <a:pt x="9772" y="13448"/>
                  <a:pt x="9685" y="13243"/>
                  <a:pt x="9534" y="13243"/>
                </a:cubicBezTo>
                <a:close/>
                <a:moveTo>
                  <a:pt x="10206" y="13243"/>
                </a:moveTo>
                <a:cubicBezTo>
                  <a:pt x="10055" y="13243"/>
                  <a:pt x="9896" y="13448"/>
                  <a:pt x="9852" y="13702"/>
                </a:cubicBezTo>
                <a:cubicBezTo>
                  <a:pt x="9807" y="13959"/>
                  <a:pt x="9894" y="14167"/>
                  <a:pt x="10047" y="14167"/>
                </a:cubicBezTo>
                <a:cubicBezTo>
                  <a:pt x="10199" y="14167"/>
                  <a:pt x="10359" y="13959"/>
                  <a:pt x="10402" y="13702"/>
                </a:cubicBezTo>
                <a:cubicBezTo>
                  <a:pt x="10445" y="13448"/>
                  <a:pt x="10357" y="13243"/>
                  <a:pt x="10206" y="13243"/>
                </a:cubicBezTo>
                <a:close/>
                <a:moveTo>
                  <a:pt x="10877" y="13243"/>
                </a:moveTo>
                <a:cubicBezTo>
                  <a:pt x="10726" y="13243"/>
                  <a:pt x="10569" y="13448"/>
                  <a:pt x="10527" y="13702"/>
                </a:cubicBezTo>
                <a:cubicBezTo>
                  <a:pt x="10484" y="13959"/>
                  <a:pt x="10573" y="14167"/>
                  <a:pt x="10726" y="14167"/>
                </a:cubicBezTo>
                <a:cubicBezTo>
                  <a:pt x="10878" y="14167"/>
                  <a:pt x="11036" y="13959"/>
                  <a:pt x="11077" y="13702"/>
                </a:cubicBezTo>
                <a:cubicBezTo>
                  <a:pt x="11118" y="13448"/>
                  <a:pt x="11028" y="13243"/>
                  <a:pt x="10877" y="13243"/>
                </a:cubicBezTo>
                <a:close/>
                <a:moveTo>
                  <a:pt x="11549" y="13243"/>
                </a:moveTo>
                <a:cubicBezTo>
                  <a:pt x="11398" y="13243"/>
                  <a:pt x="11243" y="13448"/>
                  <a:pt x="11202" y="13702"/>
                </a:cubicBezTo>
                <a:cubicBezTo>
                  <a:pt x="11161" y="13959"/>
                  <a:pt x="11252" y="14167"/>
                  <a:pt x="11404" y="14167"/>
                </a:cubicBezTo>
                <a:cubicBezTo>
                  <a:pt x="11557" y="14167"/>
                  <a:pt x="11713" y="13959"/>
                  <a:pt x="11752" y="13702"/>
                </a:cubicBezTo>
                <a:cubicBezTo>
                  <a:pt x="11791" y="13448"/>
                  <a:pt x="11700" y="13243"/>
                  <a:pt x="11549" y="13243"/>
                </a:cubicBezTo>
                <a:close/>
                <a:moveTo>
                  <a:pt x="12220" y="13243"/>
                </a:moveTo>
                <a:cubicBezTo>
                  <a:pt x="12069" y="13243"/>
                  <a:pt x="11916" y="13448"/>
                  <a:pt x="11877" y="13702"/>
                </a:cubicBezTo>
                <a:cubicBezTo>
                  <a:pt x="11838" y="13959"/>
                  <a:pt x="11931" y="14167"/>
                  <a:pt x="12083" y="14167"/>
                </a:cubicBezTo>
                <a:cubicBezTo>
                  <a:pt x="12236" y="14167"/>
                  <a:pt x="12390" y="13959"/>
                  <a:pt x="12427" y="13702"/>
                </a:cubicBezTo>
                <a:cubicBezTo>
                  <a:pt x="12465" y="13448"/>
                  <a:pt x="12371" y="13243"/>
                  <a:pt x="12220" y="13243"/>
                </a:cubicBezTo>
                <a:close/>
                <a:moveTo>
                  <a:pt x="6623" y="14383"/>
                </a:moveTo>
                <a:cubicBezTo>
                  <a:pt x="6470" y="14383"/>
                  <a:pt x="6301" y="14594"/>
                  <a:pt x="6245" y="14855"/>
                </a:cubicBezTo>
                <a:cubicBezTo>
                  <a:pt x="6189" y="15117"/>
                  <a:pt x="6269" y="15332"/>
                  <a:pt x="6423" y="15332"/>
                </a:cubicBezTo>
                <a:cubicBezTo>
                  <a:pt x="6578" y="15332"/>
                  <a:pt x="6748" y="15117"/>
                  <a:pt x="6803" y="14855"/>
                </a:cubicBezTo>
                <a:cubicBezTo>
                  <a:pt x="6857" y="14594"/>
                  <a:pt x="6776" y="14383"/>
                  <a:pt x="6623" y="14383"/>
                </a:cubicBezTo>
                <a:close/>
                <a:moveTo>
                  <a:pt x="7295" y="14383"/>
                </a:moveTo>
                <a:cubicBezTo>
                  <a:pt x="7141" y="14383"/>
                  <a:pt x="6974" y="14594"/>
                  <a:pt x="6920" y="14855"/>
                </a:cubicBezTo>
                <a:cubicBezTo>
                  <a:pt x="6866" y="15117"/>
                  <a:pt x="6947" y="15332"/>
                  <a:pt x="7102" y="15332"/>
                </a:cubicBezTo>
                <a:cubicBezTo>
                  <a:pt x="7256" y="15332"/>
                  <a:pt x="7425" y="15117"/>
                  <a:pt x="7477" y="14855"/>
                </a:cubicBezTo>
                <a:cubicBezTo>
                  <a:pt x="7529" y="14594"/>
                  <a:pt x="7447" y="14383"/>
                  <a:pt x="7295" y="14383"/>
                </a:cubicBezTo>
                <a:close/>
                <a:moveTo>
                  <a:pt x="7976" y="14383"/>
                </a:moveTo>
                <a:cubicBezTo>
                  <a:pt x="7823" y="14383"/>
                  <a:pt x="7657" y="14594"/>
                  <a:pt x="7605" y="14855"/>
                </a:cubicBezTo>
                <a:cubicBezTo>
                  <a:pt x="7553" y="15117"/>
                  <a:pt x="7636" y="15332"/>
                  <a:pt x="7791" y="15332"/>
                </a:cubicBezTo>
                <a:cubicBezTo>
                  <a:pt x="7945" y="15332"/>
                  <a:pt x="8112" y="15117"/>
                  <a:pt x="8162" y="14855"/>
                </a:cubicBezTo>
                <a:cubicBezTo>
                  <a:pt x="8212" y="14594"/>
                  <a:pt x="8129" y="14383"/>
                  <a:pt x="7976" y="14383"/>
                </a:cubicBezTo>
                <a:close/>
                <a:moveTo>
                  <a:pt x="8658" y="14383"/>
                </a:moveTo>
                <a:cubicBezTo>
                  <a:pt x="8505" y="14383"/>
                  <a:pt x="8340" y="14594"/>
                  <a:pt x="8290" y="14855"/>
                </a:cubicBezTo>
                <a:cubicBezTo>
                  <a:pt x="8240" y="15117"/>
                  <a:pt x="8325" y="15332"/>
                  <a:pt x="8480" y="15332"/>
                </a:cubicBezTo>
                <a:cubicBezTo>
                  <a:pt x="8634" y="15332"/>
                  <a:pt x="8799" y="15117"/>
                  <a:pt x="8848" y="14855"/>
                </a:cubicBezTo>
                <a:cubicBezTo>
                  <a:pt x="8896" y="14594"/>
                  <a:pt x="8811" y="14383"/>
                  <a:pt x="8658" y="14383"/>
                </a:cubicBezTo>
                <a:close/>
                <a:moveTo>
                  <a:pt x="9338" y="14383"/>
                </a:moveTo>
                <a:cubicBezTo>
                  <a:pt x="9185" y="14383"/>
                  <a:pt x="9023" y="14594"/>
                  <a:pt x="8975" y="14855"/>
                </a:cubicBezTo>
                <a:cubicBezTo>
                  <a:pt x="8927" y="15117"/>
                  <a:pt x="9013" y="15332"/>
                  <a:pt x="9168" y="15332"/>
                </a:cubicBezTo>
                <a:cubicBezTo>
                  <a:pt x="9323" y="15332"/>
                  <a:pt x="9486" y="15117"/>
                  <a:pt x="9532" y="14855"/>
                </a:cubicBezTo>
                <a:cubicBezTo>
                  <a:pt x="9579" y="14594"/>
                  <a:pt x="9492" y="14383"/>
                  <a:pt x="9338" y="14383"/>
                </a:cubicBezTo>
                <a:close/>
                <a:moveTo>
                  <a:pt x="10010" y="14383"/>
                </a:moveTo>
                <a:cubicBezTo>
                  <a:pt x="9857" y="14383"/>
                  <a:pt x="9696" y="14594"/>
                  <a:pt x="9650" y="14855"/>
                </a:cubicBezTo>
                <a:cubicBezTo>
                  <a:pt x="9604" y="15117"/>
                  <a:pt x="9692" y="15332"/>
                  <a:pt x="9847" y="15332"/>
                </a:cubicBezTo>
                <a:cubicBezTo>
                  <a:pt x="10002" y="15332"/>
                  <a:pt x="10163" y="15117"/>
                  <a:pt x="10208" y="14855"/>
                </a:cubicBezTo>
                <a:cubicBezTo>
                  <a:pt x="10252" y="14594"/>
                  <a:pt x="10163" y="14383"/>
                  <a:pt x="10010" y="14383"/>
                </a:cubicBezTo>
                <a:close/>
                <a:moveTo>
                  <a:pt x="10692" y="14383"/>
                </a:moveTo>
                <a:cubicBezTo>
                  <a:pt x="10539" y="14383"/>
                  <a:pt x="10379" y="14594"/>
                  <a:pt x="10335" y="14855"/>
                </a:cubicBezTo>
                <a:cubicBezTo>
                  <a:pt x="10291" y="15117"/>
                  <a:pt x="10381" y="15332"/>
                  <a:pt x="10536" y="15332"/>
                </a:cubicBezTo>
                <a:cubicBezTo>
                  <a:pt x="10691" y="15332"/>
                  <a:pt x="10851" y="15117"/>
                  <a:pt x="10893" y="14855"/>
                </a:cubicBezTo>
                <a:cubicBezTo>
                  <a:pt x="10935" y="14594"/>
                  <a:pt x="10845" y="14383"/>
                  <a:pt x="10692" y="14383"/>
                </a:cubicBezTo>
                <a:close/>
                <a:moveTo>
                  <a:pt x="11373" y="14383"/>
                </a:moveTo>
                <a:cubicBezTo>
                  <a:pt x="11220" y="14383"/>
                  <a:pt x="11062" y="14594"/>
                  <a:pt x="11021" y="14855"/>
                </a:cubicBezTo>
                <a:cubicBezTo>
                  <a:pt x="10979" y="15117"/>
                  <a:pt x="11070" y="15332"/>
                  <a:pt x="11225" y="15332"/>
                </a:cubicBezTo>
                <a:cubicBezTo>
                  <a:pt x="11380" y="15332"/>
                  <a:pt x="11538" y="15117"/>
                  <a:pt x="11578" y="14855"/>
                </a:cubicBezTo>
                <a:cubicBezTo>
                  <a:pt x="11618" y="14594"/>
                  <a:pt x="11526" y="14383"/>
                  <a:pt x="11373" y="14383"/>
                </a:cubicBezTo>
                <a:close/>
                <a:moveTo>
                  <a:pt x="7059" y="15547"/>
                </a:moveTo>
                <a:cubicBezTo>
                  <a:pt x="6904" y="15547"/>
                  <a:pt x="6734" y="15763"/>
                  <a:pt x="6678" y="16032"/>
                </a:cubicBezTo>
                <a:cubicBezTo>
                  <a:pt x="6623" y="16302"/>
                  <a:pt x="6704" y="16522"/>
                  <a:pt x="6861" y="16522"/>
                </a:cubicBezTo>
                <a:cubicBezTo>
                  <a:pt x="7018" y="16522"/>
                  <a:pt x="7189" y="16302"/>
                  <a:pt x="7243" y="16032"/>
                </a:cubicBezTo>
                <a:cubicBezTo>
                  <a:pt x="7297" y="15763"/>
                  <a:pt x="7214" y="15547"/>
                  <a:pt x="7059" y="15547"/>
                </a:cubicBezTo>
                <a:close/>
                <a:moveTo>
                  <a:pt x="7751" y="15547"/>
                </a:moveTo>
                <a:cubicBezTo>
                  <a:pt x="7595" y="15547"/>
                  <a:pt x="7427" y="15763"/>
                  <a:pt x="7373" y="16032"/>
                </a:cubicBezTo>
                <a:cubicBezTo>
                  <a:pt x="7320" y="16302"/>
                  <a:pt x="7403" y="16522"/>
                  <a:pt x="7560" y="16522"/>
                </a:cubicBezTo>
                <a:cubicBezTo>
                  <a:pt x="7717" y="16522"/>
                  <a:pt x="7886" y="16302"/>
                  <a:pt x="7938" y="16032"/>
                </a:cubicBezTo>
                <a:cubicBezTo>
                  <a:pt x="7990" y="15763"/>
                  <a:pt x="7906" y="15547"/>
                  <a:pt x="7751" y="15547"/>
                </a:cubicBezTo>
                <a:close/>
                <a:moveTo>
                  <a:pt x="8442" y="15547"/>
                </a:moveTo>
                <a:cubicBezTo>
                  <a:pt x="8287" y="15547"/>
                  <a:pt x="8120" y="15763"/>
                  <a:pt x="8068" y="16032"/>
                </a:cubicBezTo>
                <a:cubicBezTo>
                  <a:pt x="8017" y="16302"/>
                  <a:pt x="8103" y="16522"/>
                  <a:pt x="8260" y="16522"/>
                </a:cubicBezTo>
                <a:cubicBezTo>
                  <a:pt x="8416" y="16522"/>
                  <a:pt x="8584" y="16302"/>
                  <a:pt x="8634" y="16032"/>
                </a:cubicBezTo>
                <a:cubicBezTo>
                  <a:pt x="8683" y="15763"/>
                  <a:pt x="8597" y="15547"/>
                  <a:pt x="8442" y="15547"/>
                </a:cubicBezTo>
                <a:close/>
                <a:moveTo>
                  <a:pt x="11187" y="15547"/>
                </a:moveTo>
                <a:cubicBezTo>
                  <a:pt x="11032" y="15547"/>
                  <a:pt x="10872" y="15763"/>
                  <a:pt x="10830" y="16032"/>
                </a:cubicBezTo>
                <a:cubicBezTo>
                  <a:pt x="10786" y="16302"/>
                  <a:pt x="10879" y="16522"/>
                  <a:pt x="11035" y="16522"/>
                </a:cubicBezTo>
                <a:cubicBezTo>
                  <a:pt x="11192" y="16522"/>
                  <a:pt x="11353" y="16302"/>
                  <a:pt x="11394" y="16032"/>
                </a:cubicBezTo>
                <a:cubicBezTo>
                  <a:pt x="11435" y="15763"/>
                  <a:pt x="11342" y="15547"/>
                  <a:pt x="11187" y="15547"/>
                </a:cubicBezTo>
                <a:close/>
                <a:moveTo>
                  <a:pt x="7516" y="16737"/>
                </a:moveTo>
                <a:cubicBezTo>
                  <a:pt x="7358" y="16737"/>
                  <a:pt x="7187" y="16959"/>
                  <a:pt x="7132" y="17235"/>
                </a:cubicBezTo>
                <a:cubicBezTo>
                  <a:pt x="7077" y="17513"/>
                  <a:pt x="7161" y="17739"/>
                  <a:pt x="7320" y="17739"/>
                </a:cubicBezTo>
                <a:cubicBezTo>
                  <a:pt x="7479" y="17739"/>
                  <a:pt x="7651" y="17513"/>
                  <a:pt x="7705" y="17235"/>
                </a:cubicBezTo>
                <a:cubicBezTo>
                  <a:pt x="7757" y="16959"/>
                  <a:pt x="7673" y="16737"/>
                  <a:pt x="7516" y="16737"/>
                </a:cubicBezTo>
                <a:close/>
                <a:moveTo>
                  <a:pt x="8217" y="16737"/>
                </a:moveTo>
                <a:cubicBezTo>
                  <a:pt x="8060" y="16737"/>
                  <a:pt x="7890" y="16959"/>
                  <a:pt x="7837" y="17235"/>
                </a:cubicBezTo>
                <a:cubicBezTo>
                  <a:pt x="7784" y="17513"/>
                  <a:pt x="7870" y="17739"/>
                  <a:pt x="8029" y="17739"/>
                </a:cubicBezTo>
                <a:cubicBezTo>
                  <a:pt x="8188" y="17739"/>
                  <a:pt x="8359" y="17513"/>
                  <a:pt x="8410" y="17235"/>
                </a:cubicBezTo>
                <a:cubicBezTo>
                  <a:pt x="8461" y="16959"/>
                  <a:pt x="8374" y="16737"/>
                  <a:pt x="8217" y="16737"/>
                </a:cubicBezTo>
                <a:close/>
                <a:moveTo>
                  <a:pt x="11703" y="16737"/>
                </a:moveTo>
                <a:cubicBezTo>
                  <a:pt x="11546" y="16737"/>
                  <a:pt x="11385" y="16959"/>
                  <a:pt x="11344" y="17235"/>
                </a:cubicBezTo>
                <a:cubicBezTo>
                  <a:pt x="11301" y="17513"/>
                  <a:pt x="11396" y="17739"/>
                  <a:pt x="11555" y="17739"/>
                </a:cubicBezTo>
                <a:cubicBezTo>
                  <a:pt x="11714" y="17739"/>
                  <a:pt x="11876" y="17513"/>
                  <a:pt x="11916" y="17235"/>
                </a:cubicBezTo>
                <a:cubicBezTo>
                  <a:pt x="11956" y="16959"/>
                  <a:pt x="11861" y="16737"/>
                  <a:pt x="11703" y="16737"/>
                </a:cubicBezTo>
                <a:close/>
                <a:moveTo>
                  <a:pt x="7281" y="17953"/>
                </a:moveTo>
                <a:cubicBezTo>
                  <a:pt x="7121" y="17953"/>
                  <a:pt x="6947" y="18182"/>
                  <a:pt x="6891" y="18466"/>
                </a:cubicBezTo>
                <a:cubicBezTo>
                  <a:pt x="6834" y="18750"/>
                  <a:pt x="6918" y="18983"/>
                  <a:pt x="7080" y="18983"/>
                </a:cubicBezTo>
                <a:cubicBezTo>
                  <a:pt x="7241" y="18983"/>
                  <a:pt x="7416" y="18750"/>
                  <a:pt x="7471" y="18466"/>
                </a:cubicBezTo>
                <a:cubicBezTo>
                  <a:pt x="7525" y="18182"/>
                  <a:pt x="7440" y="17953"/>
                  <a:pt x="7281" y="17953"/>
                </a:cubicBezTo>
                <a:close/>
                <a:moveTo>
                  <a:pt x="7982" y="17953"/>
                </a:moveTo>
                <a:cubicBezTo>
                  <a:pt x="7823" y="17953"/>
                  <a:pt x="7650" y="18182"/>
                  <a:pt x="7595" y="18466"/>
                </a:cubicBezTo>
                <a:cubicBezTo>
                  <a:pt x="7541" y="18750"/>
                  <a:pt x="7628" y="18983"/>
                  <a:pt x="7789" y="18983"/>
                </a:cubicBezTo>
                <a:cubicBezTo>
                  <a:pt x="7950" y="18983"/>
                  <a:pt x="8124" y="18750"/>
                  <a:pt x="8176" y="18466"/>
                </a:cubicBezTo>
                <a:cubicBezTo>
                  <a:pt x="8229" y="18182"/>
                  <a:pt x="8141" y="17953"/>
                  <a:pt x="7982" y="17953"/>
                </a:cubicBezTo>
                <a:close/>
                <a:moveTo>
                  <a:pt x="8693" y="17953"/>
                </a:moveTo>
                <a:cubicBezTo>
                  <a:pt x="8534" y="17953"/>
                  <a:pt x="8363" y="18182"/>
                  <a:pt x="8311" y="18466"/>
                </a:cubicBezTo>
                <a:cubicBezTo>
                  <a:pt x="8259" y="18750"/>
                  <a:pt x="8347" y="18983"/>
                  <a:pt x="8508" y="18983"/>
                </a:cubicBezTo>
                <a:cubicBezTo>
                  <a:pt x="8669" y="18983"/>
                  <a:pt x="8841" y="18750"/>
                  <a:pt x="8891" y="18466"/>
                </a:cubicBezTo>
                <a:cubicBezTo>
                  <a:pt x="8941" y="18182"/>
                  <a:pt x="8852" y="17953"/>
                  <a:pt x="8693" y="17953"/>
                </a:cubicBezTo>
                <a:close/>
                <a:moveTo>
                  <a:pt x="9404" y="17953"/>
                </a:moveTo>
                <a:cubicBezTo>
                  <a:pt x="9245" y="17953"/>
                  <a:pt x="9076" y="18182"/>
                  <a:pt x="9026" y="18466"/>
                </a:cubicBezTo>
                <a:cubicBezTo>
                  <a:pt x="8976" y="18750"/>
                  <a:pt x="9066" y="18983"/>
                  <a:pt x="9227" y="18983"/>
                </a:cubicBezTo>
                <a:cubicBezTo>
                  <a:pt x="9389" y="18983"/>
                  <a:pt x="9558" y="18750"/>
                  <a:pt x="9606" y="18466"/>
                </a:cubicBezTo>
                <a:cubicBezTo>
                  <a:pt x="9654" y="18182"/>
                  <a:pt x="9564" y="17953"/>
                  <a:pt x="9404" y="17953"/>
                </a:cubicBezTo>
                <a:close/>
                <a:moveTo>
                  <a:pt x="11518" y="17953"/>
                </a:moveTo>
                <a:cubicBezTo>
                  <a:pt x="11359" y="17953"/>
                  <a:pt x="11195" y="18182"/>
                  <a:pt x="11152" y="18466"/>
                </a:cubicBezTo>
                <a:cubicBezTo>
                  <a:pt x="11109" y="18750"/>
                  <a:pt x="11204" y="18983"/>
                  <a:pt x="11365" y="18983"/>
                </a:cubicBezTo>
                <a:cubicBezTo>
                  <a:pt x="11527" y="18983"/>
                  <a:pt x="11691" y="18750"/>
                  <a:pt x="11733" y="18466"/>
                </a:cubicBezTo>
                <a:cubicBezTo>
                  <a:pt x="11774" y="18182"/>
                  <a:pt x="11678" y="17953"/>
                  <a:pt x="11518" y="17953"/>
                </a:cubicBezTo>
                <a:close/>
                <a:moveTo>
                  <a:pt x="12230" y="17953"/>
                </a:moveTo>
                <a:cubicBezTo>
                  <a:pt x="12070" y="17953"/>
                  <a:pt x="11909" y="18182"/>
                  <a:pt x="11868" y="18466"/>
                </a:cubicBezTo>
                <a:cubicBezTo>
                  <a:pt x="11827" y="18750"/>
                  <a:pt x="11924" y="18983"/>
                  <a:pt x="12085" y="18983"/>
                </a:cubicBezTo>
                <a:cubicBezTo>
                  <a:pt x="12246" y="18983"/>
                  <a:pt x="12409" y="18750"/>
                  <a:pt x="12448" y="18466"/>
                </a:cubicBezTo>
                <a:cubicBezTo>
                  <a:pt x="12487" y="18182"/>
                  <a:pt x="12389" y="17953"/>
                  <a:pt x="12230" y="17953"/>
                </a:cubicBezTo>
                <a:close/>
                <a:moveTo>
                  <a:pt x="8468" y="19219"/>
                </a:moveTo>
                <a:cubicBezTo>
                  <a:pt x="8306" y="19219"/>
                  <a:pt x="8132" y="19455"/>
                  <a:pt x="8079" y="19746"/>
                </a:cubicBezTo>
                <a:cubicBezTo>
                  <a:pt x="8026" y="20039"/>
                  <a:pt x="8114" y="20279"/>
                  <a:pt x="8278" y="20279"/>
                </a:cubicBezTo>
                <a:cubicBezTo>
                  <a:pt x="8441" y="20279"/>
                  <a:pt x="8616" y="20039"/>
                  <a:pt x="8668" y="19746"/>
                </a:cubicBezTo>
                <a:cubicBezTo>
                  <a:pt x="8719" y="19455"/>
                  <a:pt x="8630" y="19219"/>
                  <a:pt x="8468" y="19219"/>
                </a:cubicBezTo>
                <a:close/>
                <a:moveTo>
                  <a:pt x="9179" y="19219"/>
                </a:moveTo>
                <a:cubicBezTo>
                  <a:pt x="9018" y="19219"/>
                  <a:pt x="8845" y="19455"/>
                  <a:pt x="8794" y="19746"/>
                </a:cubicBezTo>
                <a:cubicBezTo>
                  <a:pt x="8743" y="20039"/>
                  <a:pt x="8834" y="20279"/>
                  <a:pt x="8997" y="20279"/>
                </a:cubicBezTo>
                <a:cubicBezTo>
                  <a:pt x="9161" y="20279"/>
                  <a:pt x="9334" y="20039"/>
                  <a:pt x="9383" y="19746"/>
                </a:cubicBezTo>
                <a:cubicBezTo>
                  <a:pt x="9432" y="19455"/>
                  <a:pt x="9341" y="19219"/>
                  <a:pt x="9179" y="19219"/>
                </a:cubicBezTo>
                <a:close/>
                <a:moveTo>
                  <a:pt x="9901" y="19219"/>
                </a:moveTo>
                <a:cubicBezTo>
                  <a:pt x="9739" y="19219"/>
                  <a:pt x="9568" y="19455"/>
                  <a:pt x="9520" y="19746"/>
                </a:cubicBezTo>
                <a:cubicBezTo>
                  <a:pt x="9471" y="20039"/>
                  <a:pt x="9564" y="20279"/>
                  <a:pt x="9727" y="20279"/>
                </a:cubicBezTo>
                <a:cubicBezTo>
                  <a:pt x="9891" y="20279"/>
                  <a:pt x="10061" y="20039"/>
                  <a:pt x="10109" y="19746"/>
                </a:cubicBezTo>
                <a:cubicBezTo>
                  <a:pt x="10155" y="19455"/>
                  <a:pt x="10062" y="19219"/>
                  <a:pt x="9901" y="19219"/>
                </a:cubicBezTo>
                <a:close/>
                <a:moveTo>
                  <a:pt x="9686" y="20510"/>
                </a:moveTo>
                <a:cubicBezTo>
                  <a:pt x="9522" y="20510"/>
                  <a:pt x="9348" y="20752"/>
                  <a:pt x="9298" y="21052"/>
                </a:cubicBezTo>
                <a:cubicBezTo>
                  <a:pt x="9248" y="21353"/>
                  <a:pt x="9341" y="21600"/>
                  <a:pt x="9507" y="21600"/>
                </a:cubicBezTo>
                <a:cubicBezTo>
                  <a:pt x="9673" y="21600"/>
                  <a:pt x="9847" y="21353"/>
                  <a:pt x="9896" y="21052"/>
                </a:cubicBezTo>
                <a:cubicBezTo>
                  <a:pt x="9944" y="20752"/>
                  <a:pt x="9850" y="20510"/>
                  <a:pt x="9686" y="2051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" name="Shape 7">
            <a:extLst>
              <a:ext uri="{FF2B5EF4-FFF2-40B4-BE49-F238E27FC236}">
                <a16:creationId xmlns="" xmlns:a16="http://schemas.microsoft.com/office/drawing/2014/main" id="{8A57480D-44CD-476D-88F7-BA5CD3543E0E}"/>
              </a:ext>
            </a:extLst>
          </p:cNvPr>
          <p:cNvSpPr/>
          <p:nvPr/>
        </p:nvSpPr>
        <p:spPr>
          <a:xfrm>
            <a:off x="5137559" y="740523"/>
            <a:ext cx="2157970" cy="736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extrusionOk="0">
                <a:moveTo>
                  <a:pt x="7346" y="0"/>
                </a:moveTo>
                <a:cubicBezTo>
                  <a:pt x="7061" y="0"/>
                  <a:pt x="6832" y="406"/>
                  <a:pt x="6834" y="908"/>
                </a:cubicBezTo>
                <a:cubicBezTo>
                  <a:pt x="6835" y="1412"/>
                  <a:pt x="7069" y="1823"/>
                  <a:pt x="7357" y="1823"/>
                </a:cubicBezTo>
                <a:cubicBezTo>
                  <a:pt x="7644" y="1823"/>
                  <a:pt x="7873" y="1412"/>
                  <a:pt x="7869" y="908"/>
                </a:cubicBezTo>
                <a:cubicBezTo>
                  <a:pt x="7865" y="406"/>
                  <a:pt x="7630" y="0"/>
                  <a:pt x="7346" y="0"/>
                </a:cubicBezTo>
                <a:close/>
                <a:moveTo>
                  <a:pt x="8592" y="0"/>
                </a:moveTo>
                <a:cubicBezTo>
                  <a:pt x="8308" y="0"/>
                  <a:pt x="8081" y="406"/>
                  <a:pt x="8086" y="908"/>
                </a:cubicBezTo>
                <a:cubicBezTo>
                  <a:pt x="8091" y="1412"/>
                  <a:pt x="8328" y="1823"/>
                  <a:pt x="8615" y="1823"/>
                </a:cubicBezTo>
                <a:cubicBezTo>
                  <a:pt x="8903" y="1823"/>
                  <a:pt x="9130" y="1412"/>
                  <a:pt x="9122" y="908"/>
                </a:cubicBezTo>
                <a:cubicBezTo>
                  <a:pt x="9115" y="406"/>
                  <a:pt x="8878" y="0"/>
                  <a:pt x="8592" y="0"/>
                </a:cubicBezTo>
                <a:close/>
                <a:moveTo>
                  <a:pt x="9860" y="0"/>
                </a:moveTo>
                <a:cubicBezTo>
                  <a:pt x="9575" y="0"/>
                  <a:pt x="9350" y="406"/>
                  <a:pt x="9359" y="908"/>
                </a:cubicBezTo>
                <a:cubicBezTo>
                  <a:pt x="9367" y="1412"/>
                  <a:pt x="9607" y="1823"/>
                  <a:pt x="9894" y="1823"/>
                </a:cubicBezTo>
                <a:cubicBezTo>
                  <a:pt x="10181" y="1823"/>
                  <a:pt x="10405" y="1412"/>
                  <a:pt x="10394" y="908"/>
                </a:cubicBezTo>
                <a:cubicBezTo>
                  <a:pt x="10383" y="406"/>
                  <a:pt x="10144" y="0"/>
                  <a:pt x="9860" y="0"/>
                </a:cubicBezTo>
                <a:close/>
                <a:moveTo>
                  <a:pt x="11127" y="0"/>
                </a:moveTo>
                <a:cubicBezTo>
                  <a:pt x="10842" y="0"/>
                  <a:pt x="10621" y="406"/>
                  <a:pt x="10633" y="908"/>
                </a:cubicBezTo>
                <a:cubicBezTo>
                  <a:pt x="10644" y="1412"/>
                  <a:pt x="10886" y="1823"/>
                  <a:pt x="11174" y="1823"/>
                </a:cubicBezTo>
                <a:cubicBezTo>
                  <a:pt x="11462" y="1823"/>
                  <a:pt x="11682" y="1412"/>
                  <a:pt x="11667" y="908"/>
                </a:cubicBezTo>
                <a:cubicBezTo>
                  <a:pt x="11653" y="406"/>
                  <a:pt x="11412" y="0"/>
                  <a:pt x="11127" y="0"/>
                </a:cubicBezTo>
                <a:close/>
                <a:moveTo>
                  <a:pt x="12395" y="0"/>
                </a:moveTo>
                <a:cubicBezTo>
                  <a:pt x="12110" y="0"/>
                  <a:pt x="11891" y="406"/>
                  <a:pt x="11906" y="908"/>
                </a:cubicBezTo>
                <a:cubicBezTo>
                  <a:pt x="11921" y="1412"/>
                  <a:pt x="12167" y="1823"/>
                  <a:pt x="12454" y="1823"/>
                </a:cubicBezTo>
                <a:cubicBezTo>
                  <a:pt x="12741" y="1823"/>
                  <a:pt x="12959" y="1412"/>
                  <a:pt x="12941" y="908"/>
                </a:cubicBezTo>
                <a:cubicBezTo>
                  <a:pt x="12924" y="406"/>
                  <a:pt x="12680" y="0"/>
                  <a:pt x="12395" y="0"/>
                </a:cubicBezTo>
                <a:close/>
                <a:moveTo>
                  <a:pt x="6085" y="2181"/>
                </a:moveTo>
                <a:cubicBezTo>
                  <a:pt x="5798" y="2181"/>
                  <a:pt x="5562" y="2595"/>
                  <a:pt x="5560" y="3110"/>
                </a:cubicBezTo>
                <a:cubicBezTo>
                  <a:pt x="5558" y="3626"/>
                  <a:pt x="5794" y="4047"/>
                  <a:pt x="6084" y="4047"/>
                </a:cubicBezTo>
                <a:cubicBezTo>
                  <a:pt x="6374" y="4047"/>
                  <a:pt x="6608" y="3626"/>
                  <a:pt x="6607" y="3110"/>
                </a:cubicBezTo>
                <a:cubicBezTo>
                  <a:pt x="6606" y="2595"/>
                  <a:pt x="6372" y="2181"/>
                  <a:pt x="6085" y="2181"/>
                </a:cubicBezTo>
                <a:close/>
                <a:moveTo>
                  <a:pt x="7352" y="2181"/>
                </a:moveTo>
                <a:cubicBezTo>
                  <a:pt x="7064" y="2181"/>
                  <a:pt x="6832" y="2595"/>
                  <a:pt x="6834" y="3110"/>
                </a:cubicBezTo>
                <a:cubicBezTo>
                  <a:pt x="6835" y="3626"/>
                  <a:pt x="7073" y="4047"/>
                  <a:pt x="7363" y="4047"/>
                </a:cubicBezTo>
                <a:cubicBezTo>
                  <a:pt x="7653" y="4047"/>
                  <a:pt x="7886" y="3626"/>
                  <a:pt x="7881" y="3110"/>
                </a:cubicBezTo>
                <a:cubicBezTo>
                  <a:pt x="7877" y="2595"/>
                  <a:pt x="7639" y="2181"/>
                  <a:pt x="7352" y="2181"/>
                </a:cubicBezTo>
                <a:close/>
                <a:moveTo>
                  <a:pt x="8619" y="2181"/>
                </a:moveTo>
                <a:cubicBezTo>
                  <a:pt x="8332" y="2181"/>
                  <a:pt x="8102" y="2595"/>
                  <a:pt x="8107" y="3110"/>
                </a:cubicBezTo>
                <a:cubicBezTo>
                  <a:pt x="8112" y="3626"/>
                  <a:pt x="8352" y="4047"/>
                  <a:pt x="8642" y="4047"/>
                </a:cubicBezTo>
                <a:cubicBezTo>
                  <a:pt x="8934" y="4047"/>
                  <a:pt x="9163" y="3626"/>
                  <a:pt x="9155" y="3110"/>
                </a:cubicBezTo>
                <a:cubicBezTo>
                  <a:pt x="9147" y="2595"/>
                  <a:pt x="8908" y="2181"/>
                  <a:pt x="8619" y="2181"/>
                </a:cubicBezTo>
                <a:close/>
                <a:moveTo>
                  <a:pt x="9908" y="2181"/>
                </a:moveTo>
                <a:cubicBezTo>
                  <a:pt x="9620" y="2181"/>
                  <a:pt x="9393" y="2595"/>
                  <a:pt x="9401" y="3110"/>
                </a:cubicBezTo>
                <a:cubicBezTo>
                  <a:pt x="9410" y="3626"/>
                  <a:pt x="9653" y="4047"/>
                  <a:pt x="9944" y="4047"/>
                </a:cubicBezTo>
                <a:cubicBezTo>
                  <a:pt x="10234" y="4047"/>
                  <a:pt x="10460" y="3626"/>
                  <a:pt x="10448" y="3110"/>
                </a:cubicBezTo>
                <a:cubicBezTo>
                  <a:pt x="10437" y="2595"/>
                  <a:pt x="10196" y="2181"/>
                  <a:pt x="9908" y="2181"/>
                </a:cubicBezTo>
                <a:close/>
                <a:moveTo>
                  <a:pt x="11175" y="2181"/>
                </a:moveTo>
                <a:cubicBezTo>
                  <a:pt x="10887" y="2181"/>
                  <a:pt x="10664" y="2595"/>
                  <a:pt x="10675" y="3110"/>
                </a:cubicBezTo>
                <a:cubicBezTo>
                  <a:pt x="10687" y="3626"/>
                  <a:pt x="10932" y="4047"/>
                  <a:pt x="11223" y="4047"/>
                </a:cubicBezTo>
                <a:cubicBezTo>
                  <a:pt x="11514" y="4047"/>
                  <a:pt x="11737" y="3626"/>
                  <a:pt x="11722" y="3110"/>
                </a:cubicBezTo>
                <a:cubicBezTo>
                  <a:pt x="11708" y="2595"/>
                  <a:pt x="11464" y="2181"/>
                  <a:pt x="11175" y="2181"/>
                </a:cubicBezTo>
                <a:close/>
                <a:moveTo>
                  <a:pt x="12464" y="2181"/>
                </a:moveTo>
                <a:cubicBezTo>
                  <a:pt x="12176" y="2181"/>
                  <a:pt x="11955" y="2595"/>
                  <a:pt x="11970" y="3110"/>
                </a:cubicBezTo>
                <a:cubicBezTo>
                  <a:pt x="11985" y="3626"/>
                  <a:pt x="12234" y="4047"/>
                  <a:pt x="12524" y="4047"/>
                </a:cubicBezTo>
                <a:cubicBezTo>
                  <a:pt x="12815" y="4047"/>
                  <a:pt x="13035" y="3626"/>
                  <a:pt x="13017" y="3110"/>
                </a:cubicBezTo>
                <a:cubicBezTo>
                  <a:pt x="12999" y="2595"/>
                  <a:pt x="12752" y="2181"/>
                  <a:pt x="12464" y="2181"/>
                </a:cubicBezTo>
                <a:close/>
                <a:moveTo>
                  <a:pt x="13836" y="2181"/>
                </a:moveTo>
                <a:cubicBezTo>
                  <a:pt x="13549" y="2181"/>
                  <a:pt x="13331" y="2595"/>
                  <a:pt x="13350" y="3110"/>
                </a:cubicBezTo>
                <a:cubicBezTo>
                  <a:pt x="13369" y="3626"/>
                  <a:pt x="13619" y="4047"/>
                  <a:pt x="13909" y="4047"/>
                </a:cubicBezTo>
                <a:cubicBezTo>
                  <a:pt x="14200" y="4047"/>
                  <a:pt x="14418" y="3626"/>
                  <a:pt x="14396" y="3110"/>
                </a:cubicBezTo>
                <a:cubicBezTo>
                  <a:pt x="14374" y="2595"/>
                  <a:pt x="14124" y="2181"/>
                  <a:pt x="13836" y="2181"/>
                </a:cubicBezTo>
                <a:close/>
                <a:moveTo>
                  <a:pt x="15104" y="2181"/>
                </a:moveTo>
                <a:cubicBezTo>
                  <a:pt x="14816" y="2181"/>
                  <a:pt x="14600" y="2595"/>
                  <a:pt x="14623" y="3110"/>
                </a:cubicBezTo>
                <a:cubicBezTo>
                  <a:pt x="14645" y="3626"/>
                  <a:pt x="14900" y="4047"/>
                  <a:pt x="15190" y="4047"/>
                </a:cubicBezTo>
                <a:cubicBezTo>
                  <a:pt x="15480" y="4047"/>
                  <a:pt x="15696" y="3626"/>
                  <a:pt x="15671" y="3110"/>
                </a:cubicBezTo>
                <a:cubicBezTo>
                  <a:pt x="15645" y="2595"/>
                  <a:pt x="15392" y="2181"/>
                  <a:pt x="15104" y="2181"/>
                </a:cubicBezTo>
                <a:close/>
                <a:moveTo>
                  <a:pt x="4783" y="4487"/>
                </a:moveTo>
                <a:cubicBezTo>
                  <a:pt x="4491" y="4487"/>
                  <a:pt x="4250" y="4913"/>
                  <a:pt x="4245" y="5439"/>
                </a:cubicBezTo>
                <a:cubicBezTo>
                  <a:pt x="4239" y="5969"/>
                  <a:pt x="4474" y="6400"/>
                  <a:pt x="4768" y="6400"/>
                </a:cubicBezTo>
                <a:cubicBezTo>
                  <a:pt x="5062" y="6400"/>
                  <a:pt x="5303" y="5969"/>
                  <a:pt x="5305" y="5439"/>
                </a:cubicBezTo>
                <a:cubicBezTo>
                  <a:pt x="5308" y="4913"/>
                  <a:pt x="5074" y="4487"/>
                  <a:pt x="4783" y="4487"/>
                </a:cubicBezTo>
                <a:close/>
                <a:moveTo>
                  <a:pt x="6070" y="4487"/>
                </a:moveTo>
                <a:cubicBezTo>
                  <a:pt x="5780" y="4487"/>
                  <a:pt x="5541" y="4913"/>
                  <a:pt x="5539" y="5439"/>
                </a:cubicBezTo>
                <a:cubicBezTo>
                  <a:pt x="5537" y="5969"/>
                  <a:pt x="5775" y="6400"/>
                  <a:pt x="6068" y="6400"/>
                </a:cubicBezTo>
                <a:cubicBezTo>
                  <a:pt x="6362" y="6400"/>
                  <a:pt x="6600" y="5969"/>
                  <a:pt x="6599" y="5439"/>
                </a:cubicBezTo>
                <a:cubicBezTo>
                  <a:pt x="6598" y="4913"/>
                  <a:pt x="6361" y="4487"/>
                  <a:pt x="6070" y="4487"/>
                </a:cubicBezTo>
                <a:close/>
                <a:moveTo>
                  <a:pt x="7358" y="4487"/>
                </a:moveTo>
                <a:cubicBezTo>
                  <a:pt x="7067" y="4487"/>
                  <a:pt x="6832" y="4913"/>
                  <a:pt x="6834" y="5439"/>
                </a:cubicBezTo>
                <a:cubicBezTo>
                  <a:pt x="6835" y="5969"/>
                  <a:pt x="7075" y="6400"/>
                  <a:pt x="7369" y="6400"/>
                </a:cubicBezTo>
                <a:cubicBezTo>
                  <a:pt x="7663" y="6400"/>
                  <a:pt x="7898" y="5969"/>
                  <a:pt x="7894" y="5439"/>
                </a:cubicBezTo>
                <a:cubicBezTo>
                  <a:pt x="7889" y="4913"/>
                  <a:pt x="7649" y="4487"/>
                  <a:pt x="7358" y="4487"/>
                </a:cubicBezTo>
                <a:close/>
                <a:moveTo>
                  <a:pt x="10040" y="4487"/>
                </a:moveTo>
                <a:cubicBezTo>
                  <a:pt x="9749" y="4487"/>
                  <a:pt x="9520" y="4913"/>
                  <a:pt x="9529" y="5439"/>
                </a:cubicBezTo>
                <a:cubicBezTo>
                  <a:pt x="9537" y="5969"/>
                  <a:pt x="9784" y="6400"/>
                  <a:pt x="10078" y="6400"/>
                </a:cubicBezTo>
                <a:cubicBezTo>
                  <a:pt x="10372" y="6400"/>
                  <a:pt x="10600" y="5969"/>
                  <a:pt x="10588" y="5439"/>
                </a:cubicBezTo>
                <a:cubicBezTo>
                  <a:pt x="10577" y="4913"/>
                  <a:pt x="10331" y="4487"/>
                  <a:pt x="10040" y="4487"/>
                </a:cubicBezTo>
                <a:close/>
                <a:moveTo>
                  <a:pt x="11245" y="4487"/>
                </a:moveTo>
                <a:cubicBezTo>
                  <a:pt x="10953" y="4487"/>
                  <a:pt x="10727" y="4913"/>
                  <a:pt x="10739" y="5439"/>
                </a:cubicBezTo>
                <a:cubicBezTo>
                  <a:pt x="10751" y="5969"/>
                  <a:pt x="10999" y="6400"/>
                  <a:pt x="11293" y="6400"/>
                </a:cubicBezTo>
                <a:cubicBezTo>
                  <a:pt x="11588" y="6400"/>
                  <a:pt x="11813" y="5969"/>
                  <a:pt x="11799" y="5439"/>
                </a:cubicBezTo>
                <a:cubicBezTo>
                  <a:pt x="11784" y="4913"/>
                  <a:pt x="11537" y="4487"/>
                  <a:pt x="11245" y="4487"/>
                </a:cubicBezTo>
                <a:close/>
                <a:moveTo>
                  <a:pt x="12533" y="4487"/>
                </a:moveTo>
                <a:cubicBezTo>
                  <a:pt x="12242" y="4487"/>
                  <a:pt x="12018" y="4913"/>
                  <a:pt x="12033" y="5439"/>
                </a:cubicBezTo>
                <a:cubicBezTo>
                  <a:pt x="12049" y="5969"/>
                  <a:pt x="12301" y="6400"/>
                  <a:pt x="12595" y="6400"/>
                </a:cubicBezTo>
                <a:cubicBezTo>
                  <a:pt x="12890" y="6400"/>
                  <a:pt x="13112" y="5969"/>
                  <a:pt x="13094" y="5439"/>
                </a:cubicBezTo>
                <a:cubicBezTo>
                  <a:pt x="13075" y="4913"/>
                  <a:pt x="12825" y="4487"/>
                  <a:pt x="12533" y="4487"/>
                </a:cubicBezTo>
                <a:close/>
                <a:moveTo>
                  <a:pt x="13927" y="4487"/>
                </a:moveTo>
                <a:cubicBezTo>
                  <a:pt x="13636" y="4487"/>
                  <a:pt x="13415" y="4913"/>
                  <a:pt x="13434" y="5439"/>
                </a:cubicBezTo>
                <a:cubicBezTo>
                  <a:pt x="13454" y="5969"/>
                  <a:pt x="13709" y="6400"/>
                  <a:pt x="14002" y="6400"/>
                </a:cubicBezTo>
                <a:cubicBezTo>
                  <a:pt x="14296" y="6400"/>
                  <a:pt x="14516" y="5969"/>
                  <a:pt x="14494" y="5439"/>
                </a:cubicBezTo>
                <a:cubicBezTo>
                  <a:pt x="14471" y="4913"/>
                  <a:pt x="14218" y="4487"/>
                  <a:pt x="13927" y="4487"/>
                </a:cubicBezTo>
                <a:close/>
                <a:moveTo>
                  <a:pt x="15215" y="4487"/>
                </a:moveTo>
                <a:cubicBezTo>
                  <a:pt x="14925" y="4487"/>
                  <a:pt x="14707" y="4913"/>
                  <a:pt x="14730" y="5439"/>
                </a:cubicBezTo>
                <a:cubicBezTo>
                  <a:pt x="14753" y="5969"/>
                  <a:pt x="15010" y="6400"/>
                  <a:pt x="15303" y="6400"/>
                </a:cubicBezTo>
                <a:cubicBezTo>
                  <a:pt x="15597" y="6400"/>
                  <a:pt x="15815" y="5969"/>
                  <a:pt x="15789" y="5439"/>
                </a:cubicBezTo>
                <a:cubicBezTo>
                  <a:pt x="15763" y="4913"/>
                  <a:pt x="15506" y="4487"/>
                  <a:pt x="15215" y="4487"/>
                </a:cubicBezTo>
                <a:close/>
                <a:moveTo>
                  <a:pt x="16504" y="4487"/>
                </a:moveTo>
                <a:cubicBezTo>
                  <a:pt x="16212" y="4487"/>
                  <a:pt x="15998" y="4913"/>
                  <a:pt x="16024" y="5439"/>
                </a:cubicBezTo>
                <a:cubicBezTo>
                  <a:pt x="16050" y="5969"/>
                  <a:pt x="16310" y="6400"/>
                  <a:pt x="16605" y="6400"/>
                </a:cubicBezTo>
                <a:cubicBezTo>
                  <a:pt x="16898" y="6400"/>
                  <a:pt x="17114" y="5969"/>
                  <a:pt x="17084" y="5439"/>
                </a:cubicBezTo>
                <a:cubicBezTo>
                  <a:pt x="17055" y="4913"/>
                  <a:pt x="16795" y="4487"/>
                  <a:pt x="16504" y="4487"/>
                </a:cubicBezTo>
                <a:close/>
                <a:moveTo>
                  <a:pt x="17793" y="4487"/>
                </a:moveTo>
                <a:cubicBezTo>
                  <a:pt x="17501" y="4487"/>
                  <a:pt x="17289" y="4913"/>
                  <a:pt x="17319" y="5439"/>
                </a:cubicBezTo>
                <a:cubicBezTo>
                  <a:pt x="17349" y="5969"/>
                  <a:pt x="17612" y="6400"/>
                  <a:pt x="17907" y="6400"/>
                </a:cubicBezTo>
                <a:cubicBezTo>
                  <a:pt x="18201" y="6400"/>
                  <a:pt x="18412" y="5969"/>
                  <a:pt x="18379" y="5439"/>
                </a:cubicBezTo>
                <a:cubicBezTo>
                  <a:pt x="18346" y="4913"/>
                  <a:pt x="18084" y="4487"/>
                  <a:pt x="17793" y="4487"/>
                </a:cubicBezTo>
                <a:close/>
                <a:moveTo>
                  <a:pt x="19082" y="4487"/>
                </a:moveTo>
                <a:cubicBezTo>
                  <a:pt x="18791" y="4487"/>
                  <a:pt x="18581" y="4913"/>
                  <a:pt x="18614" y="5439"/>
                </a:cubicBezTo>
                <a:cubicBezTo>
                  <a:pt x="18648" y="5969"/>
                  <a:pt x="18915" y="6400"/>
                  <a:pt x="19209" y="6400"/>
                </a:cubicBezTo>
                <a:cubicBezTo>
                  <a:pt x="19502" y="6400"/>
                  <a:pt x="19712" y="5969"/>
                  <a:pt x="19675" y="5439"/>
                </a:cubicBezTo>
                <a:cubicBezTo>
                  <a:pt x="19639" y="4913"/>
                  <a:pt x="19373" y="4487"/>
                  <a:pt x="19082" y="4487"/>
                </a:cubicBezTo>
                <a:close/>
                <a:moveTo>
                  <a:pt x="20391" y="4487"/>
                </a:moveTo>
                <a:cubicBezTo>
                  <a:pt x="20100" y="4487"/>
                  <a:pt x="19894" y="4913"/>
                  <a:pt x="19931" y="5439"/>
                </a:cubicBezTo>
                <a:cubicBezTo>
                  <a:pt x="19968" y="5969"/>
                  <a:pt x="20236" y="6400"/>
                  <a:pt x="20530" y="6400"/>
                </a:cubicBezTo>
                <a:cubicBezTo>
                  <a:pt x="20824" y="6400"/>
                  <a:pt x="21031" y="5969"/>
                  <a:pt x="20991" y="5439"/>
                </a:cubicBezTo>
                <a:cubicBezTo>
                  <a:pt x="20951" y="4913"/>
                  <a:pt x="20683" y="4487"/>
                  <a:pt x="20391" y="4487"/>
                </a:cubicBezTo>
                <a:close/>
                <a:moveTo>
                  <a:pt x="2234" y="6793"/>
                </a:moveTo>
                <a:cubicBezTo>
                  <a:pt x="1939" y="6793"/>
                  <a:pt x="1690" y="7228"/>
                  <a:pt x="1678" y="7767"/>
                </a:cubicBezTo>
                <a:cubicBezTo>
                  <a:pt x="1665" y="8309"/>
                  <a:pt x="1896" y="8752"/>
                  <a:pt x="2194" y="8752"/>
                </a:cubicBezTo>
                <a:cubicBezTo>
                  <a:pt x="2492" y="8752"/>
                  <a:pt x="2741" y="8309"/>
                  <a:pt x="2751" y="7767"/>
                </a:cubicBezTo>
                <a:cubicBezTo>
                  <a:pt x="2760" y="7228"/>
                  <a:pt x="2528" y="6793"/>
                  <a:pt x="2234" y="6793"/>
                </a:cubicBezTo>
                <a:close/>
                <a:moveTo>
                  <a:pt x="4768" y="6793"/>
                </a:moveTo>
                <a:cubicBezTo>
                  <a:pt x="4473" y="6793"/>
                  <a:pt x="4229" y="7228"/>
                  <a:pt x="4223" y="7767"/>
                </a:cubicBezTo>
                <a:cubicBezTo>
                  <a:pt x="4218" y="8309"/>
                  <a:pt x="4455" y="8752"/>
                  <a:pt x="4753" y="8752"/>
                </a:cubicBezTo>
                <a:cubicBezTo>
                  <a:pt x="5050" y="8752"/>
                  <a:pt x="5294" y="8309"/>
                  <a:pt x="5296" y="7767"/>
                </a:cubicBezTo>
                <a:cubicBezTo>
                  <a:pt x="5299" y="7228"/>
                  <a:pt x="5063" y="6793"/>
                  <a:pt x="4768" y="6793"/>
                </a:cubicBezTo>
                <a:close/>
                <a:moveTo>
                  <a:pt x="6076" y="6793"/>
                </a:moveTo>
                <a:cubicBezTo>
                  <a:pt x="5782" y="6793"/>
                  <a:pt x="5541" y="7228"/>
                  <a:pt x="5539" y="7767"/>
                </a:cubicBezTo>
                <a:cubicBezTo>
                  <a:pt x="5537" y="8309"/>
                  <a:pt x="5778" y="8752"/>
                  <a:pt x="6075" y="8752"/>
                </a:cubicBezTo>
                <a:cubicBezTo>
                  <a:pt x="6372" y="8752"/>
                  <a:pt x="6613" y="8309"/>
                  <a:pt x="6612" y="7767"/>
                </a:cubicBezTo>
                <a:cubicBezTo>
                  <a:pt x="6611" y="7228"/>
                  <a:pt x="6371" y="6793"/>
                  <a:pt x="6076" y="6793"/>
                </a:cubicBezTo>
                <a:close/>
                <a:moveTo>
                  <a:pt x="7386" y="6793"/>
                </a:moveTo>
                <a:cubicBezTo>
                  <a:pt x="7091" y="6793"/>
                  <a:pt x="6853" y="7228"/>
                  <a:pt x="6855" y="7767"/>
                </a:cubicBezTo>
                <a:cubicBezTo>
                  <a:pt x="6856" y="8309"/>
                  <a:pt x="7099" y="8752"/>
                  <a:pt x="7397" y="8752"/>
                </a:cubicBezTo>
                <a:cubicBezTo>
                  <a:pt x="7694" y="8752"/>
                  <a:pt x="7932" y="8309"/>
                  <a:pt x="7928" y="7767"/>
                </a:cubicBezTo>
                <a:cubicBezTo>
                  <a:pt x="7923" y="7228"/>
                  <a:pt x="7680" y="6793"/>
                  <a:pt x="7386" y="6793"/>
                </a:cubicBezTo>
                <a:close/>
                <a:moveTo>
                  <a:pt x="10089" y="6793"/>
                </a:moveTo>
                <a:cubicBezTo>
                  <a:pt x="9795" y="6793"/>
                  <a:pt x="9562" y="7228"/>
                  <a:pt x="9571" y="7767"/>
                </a:cubicBezTo>
                <a:cubicBezTo>
                  <a:pt x="9580" y="8309"/>
                  <a:pt x="9829" y="8752"/>
                  <a:pt x="10127" y="8752"/>
                </a:cubicBezTo>
                <a:cubicBezTo>
                  <a:pt x="10425" y="8752"/>
                  <a:pt x="10656" y="8309"/>
                  <a:pt x="10644" y="7767"/>
                </a:cubicBezTo>
                <a:cubicBezTo>
                  <a:pt x="10632" y="7228"/>
                  <a:pt x="10384" y="6793"/>
                  <a:pt x="10089" y="6793"/>
                </a:cubicBezTo>
                <a:close/>
                <a:moveTo>
                  <a:pt x="11399" y="6793"/>
                </a:moveTo>
                <a:cubicBezTo>
                  <a:pt x="11104" y="6793"/>
                  <a:pt x="10875" y="7228"/>
                  <a:pt x="10887" y="7767"/>
                </a:cubicBezTo>
                <a:cubicBezTo>
                  <a:pt x="10900" y="8309"/>
                  <a:pt x="11152" y="8752"/>
                  <a:pt x="11450" y="8752"/>
                </a:cubicBezTo>
                <a:cubicBezTo>
                  <a:pt x="11747" y="8752"/>
                  <a:pt x="11976" y="8309"/>
                  <a:pt x="11960" y="7767"/>
                </a:cubicBezTo>
                <a:cubicBezTo>
                  <a:pt x="11945" y="7228"/>
                  <a:pt x="11693" y="6793"/>
                  <a:pt x="11399" y="6793"/>
                </a:cubicBezTo>
                <a:close/>
                <a:moveTo>
                  <a:pt x="12708" y="6793"/>
                </a:moveTo>
                <a:cubicBezTo>
                  <a:pt x="12413" y="6793"/>
                  <a:pt x="12187" y="7228"/>
                  <a:pt x="12203" y="7767"/>
                </a:cubicBezTo>
                <a:cubicBezTo>
                  <a:pt x="12219" y="8309"/>
                  <a:pt x="12474" y="8752"/>
                  <a:pt x="12772" y="8752"/>
                </a:cubicBezTo>
                <a:cubicBezTo>
                  <a:pt x="13069" y="8752"/>
                  <a:pt x="13295" y="8309"/>
                  <a:pt x="13276" y="7767"/>
                </a:cubicBezTo>
                <a:cubicBezTo>
                  <a:pt x="13257" y="7228"/>
                  <a:pt x="13002" y="6793"/>
                  <a:pt x="12708" y="6793"/>
                </a:cubicBezTo>
                <a:close/>
                <a:moveTo>
                  <a:pt x="14017" y="6793"/>
                </a:moveTo>
                <a:cubicBezTo>
                  <a:pt x="13723" y="6793"/>
                  <a:pt x="13500" y="7228"/>
                  <a:pt x="13519" y="7767"/>
                </a:cubicBezTo>
                <a:cubicBezTo>
                  <a:pt x="13539" y="8309"/>
                  <a:pt x="13797" y="8752"/>
                  <a:pt x="14094" y="8752"/>
                </a:cubicBezTo>
                <a:cubicBezTo>
                  <a:pt x="14392" y="8752"/>
                  <a:pt x="14614" y="8309"/>
                  <a:pt x="14591" y="7767"/>
                </a:cubicBezTo>
                <a:cubicBezTo>
                  <a:pt x="14568" y="7228"/>
                  <a:pt x="14312" y="6793"/>
                  <a:pt x="14017" y="6793"/>
                </a:cubicBezTo>
                <a:close/>
                <a:moveTo>
                  <a:pt x="15326" y="6793"/>
                </a:moveTo>
                <a:cubicBezTo>
                  <a:pt x="15033" y="6793"/>
                  <a:pt x="14812" y="7228"/>
                  <a:pt x="14836" y="7767"/>
                </a:cubicBezTo>
                <a:cubicBezTo>
                  <a:pt x="14859" y="8309"/>
                  <a:pt x="15120" y="8752"/>
                  <a:pt x="15417" y="8752"/>
                </a:cubicBezTo>
                <a:cubicBezTo>
                  <a:pt x="15714" y="8752"/>
                  <a:pt x="15934" y="8309"/>
                  <a:pt x="15908" y="7767"/>
                </a:cubicBezTo>
                <a:cubicBezTo>
                  <a:pt x="15882" y="7228"/>
                  <a:pt x="15622" y="6793"/>
                  <a:pt x="15326" y="6793"/>
                </a:cubicBezTo>
                <a:close/>
                <a:moveTo>
                  <a:pt x="16637" y="6793"/>
                </a:moveTo>
                <a:cubicBezTo>
                  <a:pt x="16342" y="6793"/>
                  <a:pt x="16124" y="7228"/>
                  <a:pt x="16151" y="7767"/>
                </a:cubicBezTo>
                <a:cubicBezTo>
                  <a:pt x="16178" y="8309"/>
                  <a:pt x="16442" y="8752"/>
                  <a:pt x="16740" y="8752"/>
                </a:cubicBezTo>
                <a:cubicBezTo>
                  <a:pt x="17037" y="8752"/>
                  <a:pt x="17254" y="8309"/>
                  <a:pt x="17224" y="7767"/>
                </a:cubicBezTo>
                <a:cubicBezTo>
                  <a:pt x="17194" y="7228"/>
                  <a:pt x="16931" y="6793"/>
                  <a:pt x="16637" y="6793"/>
                </a:cubicBezTo>
                <a:close/>
                <a:moveTo>
                  <a:pt x="17946" y="6793"/>
                </a:moveTo>
                <a:cubicBezTo>
                  <a:pt x="17652" y="6793"/>
                  <a:pt x="17437" y="7228"/>
                  <a:pt x="17468" y="7767"/>
                </a:cubicBezTo>
                <a:cubicBezTo>
                  <a:pt x="17498" y="8309"/>
                  <a:pt x="17765" y="8752"/>
                  <a:pt x="18063" y="8752"/>
                </a:cubicBezTo>
                <a:cubicBezTo>
                  <a:pt x="18360" y="8752"/>
                  <a:pt x="18574" y="8309"/>
                  <a:pt x="18540" y="7767"/>
                </a:cubicBezTo>
                <a:cubicBezTo>
                  <a:pt x="18506" y="7228"/>
                  <a:pt x="18241" y="6793"/>
                  <a:pt x="17946" y="6793"/>
                </a:cubicBezTo>
                <a:close/>
                <a:moveTo>
                  <a:pt x="19236" y="6793"/>
                </a:moveTo>
                <a:cubicBezTo>
                  <a:pt x="18942" y="6793"/>
                  <a:pt x="18729" y="7228"/>
                  <a:pt x="18763" y="7767"/>
                </a:cubicBezTo>
                <a:cubicBezTo>
                  <a:pt x="18797" y="8309"/>
                  <a:pt x="19068" y="8752"/>
                  <a:pt x="19366" y="8752"/>
                </a:cubicBezTo>
                <a:cubicBezTo>
                  <a:pt x="19663" y="8752"/>
                  <a:pt x="19874" y="8309"/>
                  <a:pt x="19836" y="7767"/>
                </a:cubicBezTo>
                <a:cubicBezTo>
                  <a:pt x="19800" y="7228"/>
                  <a:pt x="19530" y="6793"/>
                  <a:pt x="19236" y="6793"/>
                </a:cubicBezTo>
                <a:close/>
                <a:moveTo>
                  <a:pt x="20545" y="6793"/>
                </a:moveTo>
                <a:cubicBezTo>
                  <a:pt x="20250" y="6793"/>
                  <a:pt x="20042" y="7228"/>
                  <a:pt x="20080" y="7767"/>
                </a:cubicBezTo>
                <a:cubicBezTo>
                  <a:pt x="20118" y="8309"/>
                  <a:pt x="20389" y="8752"/>
                  <a:pt x="20687" y="8752"/>
                </a:cubicBezTo>
                <a:cubicBezTo>
                  <a:pt x="20985" y="8752"/>
                  <a:pt x="21193" y="8309"/>
                  <a:pt x="21152" y="7767"/>
                </a:cubicBezTo>
                <a:cubicBezTo>
                  <a:pt x="21111" y="7228"/>
                  <a:pt x="20839" y="6793"/>
                  <a:pt x="20545" y="6793"/>
                </a:cubicBezTo>
                <a:close/>
                <a:moveTo>
                  <a:pt x="869" y="9223"/>
                </a:moveTo>
                <a:cubicBezTo>
                  <a:pt x="570" y="9223"/>
                  <a:pt x="315" y="9668"/>
                  <a:pt x="298" y="10221"/>
                </a:cubicBezTo>
                <a:cubicBezTo>
                  <a:pt x="282" y="10776"/>
                  <a:pt x="513" y="11229"/>
                  <a:pt x="814" y="11229"/>
                </a:cubicBezTo>
                <a:cubicBezTo>
                  <a:pt x="1116" y="11229"/>
                  <a:pt x="1371" y="10776"/>
                  <a:pt x="1385" y="10221"/>
                </a:cubicBezTo>
                <a:cubicBezTo>
                  <a:pt x="1398" y="9668"/>
                  <a:pt x="1167" y="9223"/>
                  <a:pt x="869" y="9223"/>
                </a:cubicBezTo>
                <a:close/>
                <a:moveTo>
                  <a:pt x="2199" y="9223"/>
                </a:moveTo>
                <a:cubicBezTo>
                  <a:pt x="1900" y="9223"/>
                  <a:pt x="1648" y="9668"/>
                  <a:pt x="1635" y="10221"/>
                </a:cubicBezTo>
                <a:cubicBezTo>
                  <a:pt x="1622" y="10776"/>
                  <a:pt x="1856" y="11229"/>
                  <a:pt x="2158" y="11229"/>
                </a:cubicBezTo>
                <a:cubicBezTo>
                  <a:pt x="2459" y="11229"/>
                  <a:pt x="2712" y="10776"/>
                  <a:pt x="2721" y="10221"/>
                </a:cubicBezTo>
                <a:cubicBezTo>
                  <a:pt x="2731" y="9668"/>
                  <a:pt x="2497" y="9223"/>
                  <a:pt x="2199" y="9223"/>
                </a:cubicBezTo>
                <a:close/>
                <a:moveTo>
                  <a:pt x="4837" y="9223"/>
                </a:moveTo>
                <a:cubicBezTo>
                  <a:pt x="4539" y="9223"/>
                  <a:pt x="4293" y="9668"/>
                  <a:pt x="4287" y="10221"/>
                </a:cubicBezTo>
                <a:cubicBezTo>
                  <a:pt x="4282" y="10776"/>
                  <a:pt x="4522" y="11229"/>
                  <a:pt x="4823" y="11229"/>
                </a:cubicBezTo>
                <a:cubicBezTo>
                  <a:pt x="5124" y="11229"/>
                  <a:pt x="5371" y="10776"/>
                  <a:pt x="5373" y="10221"/>
                </a:cubicBezTo>
                <a:cubicBezTo>
                  <a:pt x="5376" y="9668"/>
                  <a:pt x="5136" y="9223"/>
                  <a:pt x="4837" y="9223"/>
                </a:cubicBezTo>
                <a:close/>
                <a:moveTo>
                  <a:pt x="6167" y="9223"/>
                </a:moveTo>
                <a:cubicBezTo>
                  <a:pt x="5868" y="9223"/>
                  <a:pt x="5626" y="9668"/>
                  <a:pt x="5624" y="10221"/>
                </a:cubicBezTo>
                <a:cubicBezTo>
                  <a:pt x="5622" y="10776"/>
                  <a:pt x="5865" y="11229"/>
                  <a:pt x="6166" y="11229"/>
                </a:cubicBezTo>
                <a:cubicBezTo>
                  <a:pt x="6468" y="11229"/>
                  <a:pt x="6711" y="10776"/>
                  <a:pt x="6710" y="10221"/>
                </a:cubicBezTo>
                <a:cubicBezTo>
                  <a:pt x="6708" y="9668"/>
                  <a:pt x="6466" y="9223"/>
                  <a:pt x="6167" y="9223"/>
                </a:cubicBezTo>
                <a:close/>
                <a:moveTo>
                  <a:pt x="7497" y="9223"/>
                </a:moveTo>
                <a:cubicBezTo>
                  <a:pt x="7200" y="9223"/>
                  <a:pt x="6959" y="9668"/>
                  <a:pt x="6961" y="10221"/>
                </a:cubicBezTo>
                <a:cubicBezTo>
                  <a:pt x="6963" y="10776"/>
                  <a:pt x="7209" y="11229"/>
                  <a:pt x="7510" y="11229"/>
                </a:cubicBezTo>
                <a:cubicBezTo>
                  <a:pt x="7812" y="11229"/>
                  <a:pt x="8051" y="10776"/>
                  <a:pt x="8046" y="10221"/>
                </a:cubicBezTo>
                <a:cubicBezTo>
                  <a:pt x="8041" y="9668"/>
                  <a:pt x="7796" y="9223"/>
                  <a:pt x="7497" y="9223"/>
                </a:cubicBezTo>
                <a:close/>
                <a:moveTo>
                  <a:pt x="8806" y="9223"/>
                </a:moveTo>
                <a:cubicBezTo>
                  <a:pt x="8508" y="9223"/>
                  <a:pt x="8271" y="9668"/>
                  <a:pt x="8277" y="10221"/>
                </a:cubicBezTo>
                <a:cubicBezTo>
                  <a:pt x="8282" y="10776"/>
                  <a:pt x="8531" y="11229"/>
                  <a:pt x="8832" y="11229"/>
                </a:cubicBezTo>
                <a:cubicBezTo>
                  <a:pt x="9134" y="11229"/>
                  <a:pt x="9371" y="10776"/>
                  <a:pt x="9362" y="10221"/>
                </a:cubicBezTo>
                <a:cubicBezTo>
                  <a:pt x="9353" y="9668"/>
                  <a:pt x="9105" y="9223"/>
                  <a:pt x="8806" y="9223"/>
                </a:cubicBezTo>
                <a:close/>
                <a:moveTo>
                  <a:pt x="10137" y="9223"/>
                </a:moveTo>
                <a:cubicBezTo>
                  <a:pt x="9839" y="9223"/>
                  <a:pt x="9604" y="9668"/>
                  <a:pt x="9613" y="10221"/>
                </a:cubicBezTo>
                <a:cubicBezTo>
                  <a:pt x="9623" y="10776"/>
                  <a:pt x="9876" y="11229"/>
                  <a:pt x="10176" y="11229"/>
                </a:cubicBezTo>
                <a:cubicBezTo>
                  <a:pt x="10478" y="11229"/>
                  <a:pt x="10712" y="10776"/>
                  <a:pt x="10700" y="10221"/>
                </a:cubicBezTo>
                <a:cubicBezTo>
                  <a:pt x="10687" y="9668"/>
                  <a:pt x="10436" y="9223"/>
                  <a:pt x="10137" y="9223"/>
                </a:cubicBezTo>
                <a:close/>
                <a:moveTo>
                  <a:pt x="11468" y="9223"/>
                </a:moveTo>
                <a:cubicBezTo>
                  <a:pt x="11170" y="9223"/>
                  <a:pt x="10938" y="9668"/>
                  <a:pt x="10951" y="10221"/>
                </a:cubicBezTo>
                <a:cubicBezTo>
                  <a:pt x="10964" y="10776"/>
                  <a:pt x="11220" y="11229"/>
                  <a:pt x="11521" y="11229"/>
                </a:cubicBezTo>
                <a:cubicBezTo>
                  <a:pt x="11821" y="11229"/>
                  <a:pt x="12053" y="10776"/>
                  <a:pt x="12037" y="10221"/>
                </a:cubicBezTo>
                <a:cubicBezTo>
                  <a:pt x="12021" y="9668"/>
                  <a:pt x="11766" y="9223"/>
                  <a:pt x="11468" y="9223"/>
                </a:cubicBezTo>
                <a:close/>
                <a:moveTo>
                  <a:pt x="12777" y="9223"/>
                </a:moveTo>
                <a:cubicBezTo>
                  <a:pt x="12479" y="9223"/>
                  <a:pt x="12250" y="9668"/>
                  <a:pt x="12267" y="10221"/>
                </a:cubicBezTo>
                <a:cubicBezTo>
                  <a:pt x="12283" y="10776"/>
                  <a:pt x="12541" y="11229"/>
                  <a:pt x="12843" y="11229"/>
                </a:cubicBezTo>
                <a:cubicBezTo>
                  <a:pt x="13144" y="11229"/>
                  <a:pt x="13373" y="10776"/>
                  <a:pt x="13353" y="10221"/>
                </a:cubicBezTo>
                <a:cubicBezTo>
                  <a:pt x="13333" y="9668"/>
                  <a:pt x="13075" y="9223"/>
                  <a:pt x="12777" y="9223"/>
                </a:cubicBezTo>
                <a:close/>
                <a:moveTo>
                  <a:pt x="14107" y="9223"/>
                </a:moveTo>
                <a:cubicBezTo>
                  <a:pt x="13809" y="9223"/>
                  <a:pt x="13584" y="9668"/>
                  <a:pt x="13604" y="10221"/>
                </a:cubicBezTo>
                <a:cubicBezTo>
                  <a:pt x="13625" y="10776"/>
                  <a:pt x="13886" y="11229"/>
                  <a:pt x="14186" y="11229"/>
                </a:cubicBezTo>
                <a:cubicBezTo>
                  <a:pt x="14488" y="11229"/>
                  <a:pt x="14713" y="10776"/>
                  <a:pt x="14689" y="10221"/>
                </a:cubicBezTo>
                <a:cubicBezTo>
                  <a:pt x="14666" y="9668"/>
                  <a:pt x="14406" y="9223"/>
                  <a:pt x="14107" y="9223"/>
                </a:cubicBezTo>
                <a:close/>
                <a:moveTo>
                  <a:pt x="15439" y="9223"/>
                </a:moveTo>
                <a:cubicBezTo>
                  <a:pt x="15141" y="9223"/>
                  <a:pt x="14918" y="9668"/>
                  <a:pt x="14942" y="10221"/>
                </a:cubicBezTo>
                <a:cubicBezTo>
                  <a:pt x="14966" y="10776"/>
                  <a:pt x="15230" y="11229"/>
                  <a:pt x="15531" y="11229"/>
                </a:cubicBezTo>
                <a:cubicBezTo>
                  <a:pt x="15832" y="11229"/>
                  <a:pt x="16055" y="10776"/>
                  <a:pt x="16027" y="10221"/>
                </a:cubicBezTo>
                <a:cubicBezTo>
                  <a:pt x="16000" y="9668"/>
                  <a:pt x="15737" y="9223"/>
                  <a:pt x="15439" y="9223"/>
                </a:cubicBezTo>
                <a:close/>
                <a:moveTo>
                  <a:pt x="16748" y="9223"/>
                </a:moveTo>
                <a:cubicBezTo>
                  <a:pt x="16449" y="9223"/>
                  <a:pt x="16231" y="9668"/>
                  <a:pt x="16258" y="10221"/>
                </a:cubicBezTo>
                <a:cubicBezTo>
                  <a:pt x="16286" y="10776"/>
                  <a:pt x="16553" y="11229"/>
                  <a:pt x="16854" y="11229"/>
                </a:cubicBezTo>
                <a:cubicBezTo>
                  <a:pt x="17155" y="11229"/>
                  <a:pt x="17374" y="10776"/>
                  <a:pt x="17344" y="10221"/>
                </a:cubicBezTo>
                <a:cubicBezTo>
                  <a:pt x="17313" y="9668"/>
                  <a:pt x="17046" y="9223"/>
                  <a:pt x="16748" y="9223"/>
                </a:cubicBezTo>
                <a:close/>
                <a:moveTo>
                  <a:pt x="18079" y="9223"/>
                </a:moveTo>
                <a:cubicBezTo>
                  <a:pt x="17781" y="9223"/>
                  <a:pt x="17564" y="9668"/>
                  <a:pt x="17596" y="10221"/>
                </a:cubicBezTo>
                <a:cubicBezTo>
                  <a:pt x="17627" y="10776"/>
                  <a:pt x="17897" y="11229"/>
                  <a:pt x="18198" y="11229"/>
                </a:cubicBezTo>
                <a:cubicBezTo>
                  <a:pt x="18500" y="11229"/>
                  <a:pt x="18715" y="10776"/>
                  <a:pt x="18681" y="10221"/>
                </a:cubicBezTo>
                <a:cubicBezTo>
                  <a:pt x="18646" y="9668"/>
                  <a:pt x="18377" y="9223"/>
                  <a:pt x="18079" y="9223"/>
                </a:cubicBezTo>
                <a:close/>
                <a:moveTo>
                  <a:pt x="19411" y="9223"/>
                </a:moveTo>
                <a:cubicBezTo>
                  <a:pt x="19112" y="9223"/>
                  <a:pt x="18898" y="9668"/>
                  <a:pt x="18933" y="10221"/>
                </a:cubicBezTo>
                <a:cubicBezTo>
                  <a:pt x="18968" y="10776"/>
                  <a:pt x="19242" y="11229"/>
                  <a:pt x="19543" y="11229"/>
                </a:cubicBezTo>
                <a:cubicBezTo>
                  <a:pt x="19844" y="11229"/>
                  <a:pt x="20058" y="10776"/>
                  <a:pt x="20019" y="10221"/>
                </a:cubicBezTo>
                <a:cubicBezTo>
                  <a:pt x="19981" y="9668"/>
                  <a:pt x="19708" y="9223"/>
                  <a:pt x="19411" y="9223"/>
                </a:cubicBezTo>
                <a:close/>
                <a:moveTo>
                  <a:pt x="20720" y="9223"/>
                </a:moveTo>
                <a:cubicBezTo>
                  <a:pt x="20421" y="9223"/>
                  <a:pt x="20211" y="9668"/>
                  <a:pt x="20250" y="10221"/>
                </a:cubicBezTo>
                <a:cubicBezTo>
                  <a:pt x="20289" y="10776"/>
                  <a:pt x="20564" y="11229"/>
                  <a:pt x="20866" y="11229"/>
                </a:cubicBezTo>
                <a:cubicBezTo>
                  <a:pt x="21167" y="11229"/>
                  <a:pt x="21377" y="10776"/>
                  <a:pt x="21335" y="10221"/>
                </a:cubicBezTo>
                <a:cubicBezTo>
                  <a:pt x="21294" y="9668"/>
                  <a:pt x="21018" y="9223"/>
                  <a:pt x="20720" y="9223"/>
                </a:cubicBezTo>
                <a:close/>
                <a:moveTo>
                  <a:pt x="791" y="11654"/>
                </a:moveTo>
                <a:cubicBezTo>
                  <a:pt x="489" y="11654"/>
                  <a:pt x="230" y="12110"/>
                  <a:pt x="213" y="12676"/>
                </a:cubicBezTo>
                <a:cubicBezTo>
                  <a:pt x="197" y="13246"/>
                  <a:pt x="430" y="13709"/>
                  <a:pt x="735" y="13709"/>
                </a:cubicBezTo>
                <a:cubicBezTo>
                  <a:pt x="1040" y="13709"/>
                  <a:pt x="1299" y="13246"/>
                  <a:pt x="1313" y="12676"/>
                </a:cubicBezTo>
                <a:cubicBezTo>
                  <a:pt x="1327" y="12110"/>
                  <a:pt x="1093" y="11654"/>
                  <a:pt x="791" y="11654"/>
                </a:cubicBezTo>
                <a:close/>
                <a:moveTo>
                  <a:pt x="3472" y="11654"/>
                </a:moveTo>
                <a:cubicBezTo>
                  <a:pt x="3170" y="11654"/>
                  <a:pt x="2917" y="12110"/>
                  <a:pt x="2908" y="12676"/>
                </a:cubicBezTo>
                <a:cubicBezTo>
                  <a:pt x="2898" y="13246"/>
                  <a:pt x="3139" y="13709"/>
                  <a:pt x="3444" y="13709"/>
                </a:cubicBezTo>
                <a:cubicBezTo>
                  <a:pt x="3749" y="13709"/>
                  <a:pt x="4002" y="13246"/>
                  <a:pt x="4008" y="12676"/>
                </a:cubicBezTo>
                <a:cubicBezTo>
                  <a:pt x="4014" y="12110"/>
                  <a:pt x="3774" y="11654"/>
                  <a:pt x="3472" y="11654"/>
                </a:cubicBezTo>
                <a:close/>
                <a:moveTo>
                  <a:pt x="4823" y="11654"/>
                </a:moveTo>
                <a:cubicBezTo>
                  <a:pt x="4521" y="11654"/>
                  <a:pt x="4271" y="12110"/>
                  <a:pt x="4266" y="12676"/>
                </a:cubicBezTo>
                <a:cubicBezTo>
                  <a:pt x="4260" y="13246"/>
                  <a:pt x="4503" y="13709"/>
                  <a:pt x="4808" y="13709"/>
                </a:cubicBezTo>
                <a:cubicBezTo>
                  <a:pt x="5114" y="13709"/>
                  <a:pt x="5362" y="13246"/>
                  <a:pt x="5365" y="12676"/>
                </a:cubicBezTo>
                <a:cubicBezTo>
                  <a:pt x="5368" y="12110"/>
                  <a:pt x="5125" y="11654"/>
                  <a:pt x="4823" y="11654"/>
                </a:cubicBezTo>
                <a:close/>
                <a:moveTo>
                  <a:pt x="6153" y="11654"/>
                </a:moveTo>
                <a:cubicBezTo>
                  <a:pt x="5850" y="11654"/>
                  <a:pt x="5605" y="12110"/>
                  <a:pt x="5603" y="12676"/>
                </a:cubicBezTo>
                <a:cubicBezTo>
                  <a:pt x="5601" y="13246"/>
                  <a:pt x="5847" y="13709"/>
                  <a:pt x="6152" y="13709"/>
                </a:cubicBezTo>
                <a:cubicBezTo>
                  <a:pt x="6457" y="13709"/>
                  <a:pt x="6703" y="13246"/>
                  <a:pt x="6702" y="12676"/>
                </a:cubicBezTo>
                <a:cubicBezTo>
                  <a:pt x="6700" y="12110"/>
                  <a:pt x="6455" y="11654"/>
                  <a:pt x="6153" y="11654"/>
                </a:cubicBezTo>
                <a:close/>
                <a:moveTo>
                  <a:pt x="7504" y="11654"/>
                </a:moveTo>
                <a:cubicBezTo>
                  <a:pt x="7203" y="11654"/>
                  <a:pt x="6959" y="12110"/>
                  <a:pt x="6961" y="12676"/>
                </a:cubicBezTo>
                <a:cubicBezTo>
                  <a:pt x="6963" y="13246"/>
                  <a:pt x="7212" y="13709"/>
                  <a:pt x="7517" y="13709"/>
                </a:cubicBezTo>
                <a:cubicBezTo>
                  <a:pt x="7822" y="13709"/>
                  <a:pt x="8065" y="13246"/>
                  <a:pt x="8060" y="12676"/>
                </a:cubicBezTo>
                <a:cubicBezTo>
                  <a:pt x="8055" y="12110"/>
                  <a:pt x="7806" y="11654"/>
                  <a:pt x="7504" y="11654"/>
                </a:cubicBezTo>
                <a:close/>
                <a:moveTo>
                  <a:pt x="8834" y="11654"/>
                </a:moveTo>
                <a:cubicBezTo>
                  <a:pt x="8532" y="11654"/>
                  <a:pt x="8292" y="12110"/>
                  <a:pt x="8298" y="12676"/>
                </a:cubicBezTo>
                <a:cubicBezTo>
                  <a:pt x="8304" y="13246"/>
                  <a:pt x="8556" y="13709"/>
                  <a:pt x="8861" y="13709"/>
                </a:cubicBezTo>
                <a:cubicBezTo>
                  <a:pt x="9166" y="13709"/>
                  <a:pt x="9406" y="13246"/>
                  <a:pt x="9397" y="12676"/>
                </a:cubicBezTo>
                <a:cubicBezTo>
                  <a:pt x="9388" y="12110"/>
                  <a:pt x="9136" y="11654"/>
                  <a:pt x="8834" y="11654"/>
                </a:cubicBezTo>
                <a:close/>
                <a:moveTo>
                  <a:pt x="10186" y="11654"/>
                </a:moveTo>
                <a:cubicBezTo>
                  <a:pt x="9884" y="11654"/>
                  <a:pt x="9647" y="12110"/>
                  <a:pt x="9656" y="12676"/>
                </a:cubicBezTo>
                <a:cubicBezTo>
                  <a:pt x="9666" y="13246"/>
                  <a:pt x="9921" y="13709"/>
                  <a:pt x="10226" y="13709"/>
                </a:cubicBezTo>
                <a:cubicBezTo>
                  <a:pt x="10531" y="13709"/>
                  <a:pt x="10769" y="13246"/>
                  <a:pt x="10756" y="12676"/>
                </a:cubicBezTo>
                <a:cubicBezTo>
                  <a:pt x="10743" y="12110"/>
                  <a:pt x="10488" y="11654"/>
                  <a:pt x="10186" y="11654"/>
                </a:cubicBezTo>
                <a:close/>
                <a:moveTo>
                  <a:pt x="11517" y="11654"/>
                </a:moveTo>
                <a:cubicBezTo>
                  <a:pt x="11215" y="11654"/>
                  <a:pt x="10980" y="12110"/>
                  <a:pt x="10993" y="12676"/>
                </a:cubicBezTo>
                <a:cubicBezTo>
                  <a:pt x="11007" y="13246"/>
                  <a:pt x="11266" y="13709"/>
                  <a:pt x="11570" y="13709"/>
                </a:cubicBezTo>
                <a:cubicBezTo>
                  <a:pt x="11875" y="13709"/>
                  <a:pt x="12109" y="13246"/>
                  <a:pt x="12093" y="12676"/>
                </a:cubicBezTo>
                <a:cubicBezTo>
                  <a:pt x="12077" y="12110"/>
                  <a:pt x="11818" y="11654"/>
                  <a:pt x="11517" y="11654"/>
                </a:cubicBezTo>
                <a:close/>
                <a:moveTo>
                  <a:pt x="12868" y="11654"/>
                </a:moveTo>
                <a:cubicBezTo>
                  <a:pt x="12566" y="11654"/>
                  <a:pt x="12334" y="12110"/>
                  <a:pt x="12352" y="12676"/>
                </a:cubicBezTo>
                <a:cubicBezTo>
                  <a:pt x="12369" y="13246"/>
                  <a:pt x="12630" y="13709"/>
                  <a:pt x="12935" y="13709"/>
                </a:cubicBezTo>
                <a:cubicBezTo>
                  <a:pt x="13240" y="13709"/>
                  <a:pt x="13471" y="13246"/>
                  <a:pt x="13451" y="12676"/>
                </a:cubicBezTo>
                <a:cubicBezTo>
                  <a:pt x="13431" y="12110"/>
                  <a:pt x="13170" y="11654"/>
                  <a:pt x="12868" y="11654"/>
                </a:cubicBezTo>
                <a:close/>
                <a:moveTo>
                  <a:pt x="14198" y="11654"/>
                </a:moveTo>
                <a:cubicBezTo>
                  <a:pt x="13896" y="11654"/>
                  <a:pt x="13668" y="12110"/>
                  <a:pt x="13689" y="12676"/>
                </a:cubicBezTo>
                <a:cubicBezTo>
                  <a:pt x="13710" y="13246"/>
                  <a:pt x="13975" y="13709"/>
                  <a:pt x="14279" y="13709"/>
                </a:cubicBezTo>
                <a:cubicBezTo>
                  <a:pt x="14585" y="13709"/>
                  <a:pt x="14812" y="13246"/>
                  <a:pt x="14788" y="12676"/>
                </a:cubicBezTo>
                <a:cubicBezTo>
                  <a:pt x="14764" y="12110"/>
                  <a:pt x="14500" y="11654"/>
                  <a:pt x="14198" y="11654"/>
                </a:cubicBezTo>
                <a:close/>
                <a:moveTo>
                  <a:pt x="15550" y="11654"/>
                </a:moveTo>
                <a:cubicBezTo>
                  <a:pt x="15249" y="11654"/>
                  <a:pt x="15024" y="12110"/>
                  <a:pt x="15048" y="12676"/>
                </a:cubicBezTo>
                <a:cubicBezTo>
                  <a:pt x="15073" y="13246"/>
                  <a:pt x="15340" y="13709"/>
                  <a:pt x="15645" y="13709"/>
                </a:cubicBezTo>
                <a:cubicBezTo>
                  <a:pt x="15950" y="13709"/>
                  <a:pt x="16175" y="13246"/>
                  <a:pt x="16147" y="12676"/>
                </a:cubicBezTo>
                <a:cubicBezTo>
                  <a:pt x="16120" y="12110"/>
                  <a:pt x="15852" y="11654"/>
                  <a:pt x="15550" y="11654"/>
                </a:cubicBezTo>
                <a:close/>
                <a:moveTo>
                  <a:pt x="16881" y="11654"/>
                </a:moveTo>
                <a:cubicBezTo>
                  <a:pt x="16578" y="11654"/>
                  <a:pt x="16357" y="12110"/>
                  <a:pt x="16385" y="12676"/>
                </a:cubicBezTo>
                <a:cubicBezTo>
                  <a:pt x="16414" y="13246"/>
                  <a:pt x="16684" y="13709"/>
                  <a:pt x="16990" y="13709"/>
                </a:cubicBezTo>
                <a:cubicBezTo>
                  <a:pt x="17294" y="13709"/>
                  <a:pt x="17516" y="13246"/>
                  <a:pt x="17484" y="12676"/>
                </a:cubicBezTo>
                <a:cubicBezTo>
                  <a:pt x="17453" y="12110"/>
                  <a:pt x="17182" y="11654"/>
                  <a:pt x="16881" y="11654"/>
                </a:cubicBezTo>
                <a:close/>
                <a:moveTo>
                  <a:pt x="18233" y="11654"/>
                </a:moveTo>
                <a:cubicBezTo>
                  <a:pt x="17931" y="11654"/>
                  <a:pt x="17712" y="12110"/>
                  <a:pt x="17744" y="12676"/>
                </a:cubicBezTo>
                <a:cubicBezTo>
                  <a:pt x="17777" y="13246"/>
                  <a:pt x="18049" y="13709"/>
                  <a:pt x="18355" y="13709"/>
                </a:cubicBezTo>
                <a:cubicBezTo>
                  <a:pt x="18660" y="13709"/>
                  <a:pt x="18878" y="13246"/>
                  <a:pt x="18843" y="12676"/>
                </a:cubicBezTo>
                <a:cubicBezTo>
                  <a:pt x="18808" y="12110"/>
                  <a:pt x="18535" y="11654"/>
                  <a:pt x="18233" y="11654"/>
                </a:cubicBezTo>
                <a:close/>
                <a:moveTo>
                  <a:pt x="19565" y="11654"/>
                </a:moveTo>
                <a:cubicBezTo>
                  <a:pt x="19263" y="11654"/>
                  <a:pt x="19046" y="12110"/>
                  <a:pt x="19082" y="12676"/>
                </a:cubicBezTo>
                <a:cubicBezTo>
                  <a:pt x="19118" y="13246"/>
                  <a:pt x="19396" y="13709"/>
                  <a:pt x="19700" y="13709"/>
                </a:cubicBezTo>
                <a:cubicBezTo>
                  <a:pt x="20005" y="13709"/>
                  <a:pt x="20221" y="13246"/>
                  <a:pt x="20182" y="12676"/>
                </a:cubicBezTo>
                <a:cubicBezTo>
                  <a:pt x="20143" y="12110"/>
                  <a:pt x="19866" y="11654"/>
                  <a:pt x="19565" y="11654"/>
                </a:cubicBezTo>
                <a:close/>
                <a:moveTo>
                  <a:pt x="20915" y="11654"/>
                </a:moveTo>
                <a:cubicBezTo>
                  <a:pt x="20613" y="11654"/>
                  <a:pt x="20401" y="12110"/>
                  <a:pt x="20441" y="12676"/>
                </a:cubicBezTo>
                <a:cubicBezTo>
                  <a:pt x="20481" y="13246"/>
                  <a:pt x="20760" y="13709"/>
                  <a:pt x="21065" y="13709"/>
                </a:cubicBezTo>
                <a:cubicBezTo>
                  <a:pt x="21370" y="13709"/>
                  <a:pt x="21583" y="13246"/>
                  <a:pt x="21540" y="12676"/>
                </a:cubicBezTo>
                <a:cubicBezTo>
                  <a:pt x="21497" y="12110"/>
                  <a:pt x="21218" y="11654"/>
                  <a:pt x="20915" y="11654"/>
                </a:cubicBezTo>
                <a:close/>
                <a:moveTo>
                  <a:pt x="2086" y="14209"/>
                </a:moveTo>
                <a:cubicBezTo>
                  <a:pt x="1780" y="14209"/>
                  <a:pt x="1521" y="14675"/>
                  <a:pt x="1508" y="15257"/>
                </a:cubicBezTo>
                <a:cubicBezTo>
                  <a:pt x="1494" y="15841"/>
                  <a:pt x="1734" y="16316"/>
                  <a:pt x="2043" y="16316"/>
                </a:cubicBezTo>
                <a:cubicBezTo>
                  <a:pt x="2352" y="16316"/>
                  <a:pt x="2611" y="15841"/>
                  <a:pt x="2621" y="15257"/>
                </a:cubicBezTo>
                <a:cubicBezTo>
                  <a:pt x="2632" y="14675"/>
                  <a:pt x="2392" y="14209"/>
                  <a:pt x="2086" y="14209"/>
                </a:cubicBezTo>
                <a:close/>
                <a:moveTo>
                  <a:pt x="3437" y="14209"/>
                </a:moveTo>
                <a:cubicBezTo>
                  <a:pt x="3131" y="14209"/>
                  <a:pt x="2875" y="14675"/>
                  <a:pt x="2865" y="15257"/>
                </a:cubicBezTo>
                <a:cubicBezTo>
                  <a:pt x="2856" y="15841"/>
                  <a:pt x="3099" y="16316"/>
                  <a:pt x="3408" y="16316"/>
                </a:cubicBezTo>
                <a:cubicBezTo>
                  <a:pt x="3717" y="16316"/>
                  <a:pt x="3972" y="15841"/>
                  <a:pt x="3979" y="15257"/>
                </a:cubicBezTo>
                <a:cubicBezTo>
                  <a:pt x="3985" y="14675"/>
                  <a:pt x="3743" y="14209"/>
                  <a:pt x="3437" y="14209"/>
                </a:cubicBezTo>
                <a:close/>
                <a:moveTo>
                  <a:pt x="4809" y="14209"/>
                </a:moveTo>
                <a:cubicBezTo>
                  <a:pt x="4503" y="14209"/>
                  <a:pt x="4250" y="14675"/>
                  <a:pt x="4245" y="15257"/>
                </a:cubicBezTo>
                <a:cubicBezTo>
                  <a:pt x="4239" y="15841"/>
                  <a:pt x="4485" y="16316"/>
                  <a:pt x="4794" y="16316"/>
                </a:cubicBezTo>
                <a:cubicBezTo>
                  <a:pt x="5103" y="16316"/>
                  <a:pt x="5356" y="15841"/>
                  <a:pt x="5358" y="15257"/>
                </a:cubicBezTo>
                <a:cubicBezTo>
                  <a:pt x="5361" y="14675"/>
                  <a:pt x="5115" y="14209"/>
                  <a:pt x="4809" y="14209"/>
                </a:cubicBezTo>
                <a:close/>
                <a:moveTo>
                  <a:pt x="6160" y="14209"/>
                </a:moveTo>
                <a:cubicBezTo>
                  <a:pt x="5854" y="14209"/>
                  <a:pt x="5605" y="14675"/>
                  <a:pt x="5603" y="15257"/>
                </a:cubicBezTo>
                <a:cubicBezTo>
                  <a:pt x="5601" y="15841"/>
                  <a:pt x="5850" y="16316"/>
                  <a:pt x="6159" y="16316"/>
                </a:cubicBezTo>
                <a:cubicBezTo>
                  <a:pt x="6469" y="16316"/>
                  <a:pt x="6717" y="15841"/>
                  <a:pt x="6716" y="15257"/>
                </a:cubicBezTo>
                <a:cubicBezTo>
                  <a:pt x="6714" y="14675"/>
                  <a:pt x="6466" y="14209"/>
                  <a:pt x="6160" y="14209"/>
                </a:cubicBezTo>
                <a:close/>
                <a:moveTo>
                  <a:pt x="7511" y="14209"/>
                </a:moveTo>
                <a:cubicBezTo>
                  <a:pt x="7206" y="14209"/>
                  <a:pt x="6959" y="14675"/>
                  <a:pt x="6961" y="15257"/>
                </a:cubicBezTo>
                <a:cubicBezTo>
                  <a:pt x="6963" y="15841"/>
                  <a:pt x="7216" y="16316"/>
                  <a:pt x="7524" y="16316"/>
                </a:cubicBezTo>
                <a:cubicBezTo>
                  <a:pt x="7833" y="16316"/>
                  <a:pt x="8080" y="15841"/>
                  <a:pt x="8074" y="15257"/>
                </a:cubicBezTo>
                <a:cubicBezTo>
                  <a:pt x="8069" y="14675"/>
                  <a:pt x="7817" y="14209"/>
                  <a:pt x="7511" y="14209"/>
                </a:cubicBezTo>
                <a:close/>
                <a:moveTo>
                  <a:pt x="8883" y="14209"/>
                </a:moveTo>
                <a:cubicBezTo>
                  <a:pt x="8577" y="14209"/>
                  <a:pt x="8334" y="14675"/>
                  <a:pt x="8340" y="15257"/>
                </a:cubicBezTo>
                <a:cubicBezTo>
                  <a:pt x="8346" y="15841"/>
                  <a:pt x="8601" y="16316"/>
                  <a:pt x="8911" y="16316"/>
                </a:cubicBezTo>
                <a:cubicBezTo>
                  <a:pt x="9220" y="16316"/>
                  <a:pt x="9462" y="15841"/>
                  <a:pt x="9453" y="15257"/>
                </a:cubicBezTo>
                <a:cubicBezTo>
                  <a:pt x="9444" y="14675"/>
                  <a:pt x="9189" y="14209"/>
                  <a:pt x="8883" y="14209"/>
                </a:cubicBezTo>
                <a:close/>
                <a:moveTo>
                  <a:pt x="10235" y="14209"/>
                </a:moveTo>
                <a:cubicBezTo>
                  <a:pt x="9929" y="14209"/>
                  <a:pt x="9689" y="14675"/>
                  <a:pt x="9698" y="15257"/>
                </a:cubicBezTo>
                <a:cubicBezTo>
                  <a:pt x="9708" y="15841"/>
                  <a:pt x="9967" y="16316"/>
                  <a:pt x="10276" y="16316"/>
                </a:cubicBezTo>
                <a:cubicBezTo>
                  <a:pt x="10585" y="16316"/>
                  <a:pt x="10825" y="15841"/>
                  <a:pt x="10812" y="15257"/>
                </a:cubicBezTo>
                <a:cubicBezTo>
                  <a:pt x="10799" y="14675"/>
                  <a:pt x="10541" y="14209"/>
                  <a:pt x="10235" y="14209"/>
                </a:cubicBezTo>
                <a:close/>
                <a:moveTo>
                  <a:pt x="11586" y="14209"/>
                </a:moveTo>
                <a:cubicBezTo>
                  <a:pt x="11281" y="14209"/>
                  <a:pt x="11043" y="14675"/>
                  <a:pt x="11057" y="15257"/>
                </a:cubicBezTo>
                <a:cubicBezTo>
                  <a:pt x="11071" y="15841"/>
                  <a:pt x="11333" y="16316"/>
                  <a:pt x="11642" y="16316"/>
                </a:cubicBezTo>
                <a:cubicBezTo>
                  <a:pt x="11950" y="16316"/>
                  <a:pt x="12188" y="15841"/>
                  <a:pt x="12171" y="15257"/>
                </a:cubicBezTo>
                <a:cubicBezTo>
                  <a:pt x="12154" y="14675"/>
                  <a:pt x="11891" y="14209"/>
                  <a:pt x="11586" y="14209"/>
                </a:cubicBezTo>
                <a:close/>
                <a:moveTo>
                  <a:pt x="12938" y="14209"/>
                </a:moveTo>
                <a:cubicBezTo>
                  <a:pt x="12632" y="14209"/>
                  <a:pt x="12398" y="14675"/>
                  <a:pt x="12415" y="15257"/>
                </a:cubicBezTo>
                <a:cubicBezTo>
                  <a:pt x="12433" y="15841"/>
                  <a:pt x="12698" y="16316"/>
                  <a:pt x="13007" y="16316"/>
                </a:cubicBezTo>
                <a:cubicBezTo>
                  <a:pt x="13316" y="16316"/>
                  <a:pt x="13550" y="15841"/>
                  <a:pt x="13529" y="15257"/>
                </a:cubicBezTo>
                <a:cubicBezTo>
                  <a:pt x="13508" y="14675"/>
                  <a:pt x="13243" y="14209"/>
                  <a:pt x="12938" y="14209"/>
                </a:cubicBezTo>
                <a:close/>
                <a:moveTo>
                  <a:pt x="14310" y="14209"/>
                </a:moveTo>
                <a:cubicBezTo>
                  <a:pt x="14004" y="14209"/>
                  <a:pt x="13774" y="14675"/>
                  <a:pt x="13795" y="15257"/>
                </a:cubicBezTo>
                <a:cubicBezTo>
                  <a:pt x="13817" y="15841"/>
                  <a:pt x="14085" y="16316"/>
                  <a:pt x="14393" y="16316"/>
                </a:cubicBezTo>
                <a:cubicBezTo>
                  <a:pt x="14703" y="16316"/>
                  <a:pt x="14933" y="15841"/>
                  <a:pt x="14908" y="15257"/>
                </a:cubicBezTo>
                <a:cubicBezTo>
                  <a:pt x="14883" y="14675"/>
                  <a:pt x="14616" y="14209"/>
                  <a:pt x="14310" y="14209"/>
                </a:cubicBezTo>
                <a:close/>
                <a:moveTo>
                  <a:pt x="15662" y="14209"/>
                </a:moveTo>
                <a:cubicBezTo>
                  <a:pt x="15357" y="14209"/>
                  <a:pt x="15129" y="14675"/>
                  <a:pt x="15154" y="15257"/>
                </a:cubicBezTo>
                <a:cubicBezTo>
                  <a:pt x="15180" y="15841"/>
                  <a:pt x="15451" y="16316"/>
                  <a:pt x="15759" y="16316"/>
                </a:cubicBezTo>
                <a:cubicBezTo>
                  <a:pt x="16068" y="16316"/>
                  <a:pt x="16296" y="15841"/>
                  <a:pt x="16267" y="15257"/>
                </a:cubicBezTo>
                <a:cubicBezTo>
                  <a:pt x="16239" y="14675"/>
                  <a:pt x="15968" y="14209"/>
                  <a:pt x="15662" y="14209"/>
                </a:cubicBezTo>
                <a:close/>
                <a:moveTo>
                  <a:pt x="18366" y="14209"/>
                </a:moveTo>
                <a:cubicBezTo>
                  <a:pt x="18060" y="14209"/>
                  <a:pt x="17839" y="14675"/>
                  <a:pt x="17872" y="15257"/>
                </a:cubicBezTo>
                <a:cubicBezTo>
                  <a:pt x="17905" y="15841"/>
                  <a:pt x="18182" y="16316"/>
                  <a:pt x="18492" y="16316"/>
                </a:cubicBezTo>
                <a:cubicBezTo>
                  <a:pt x="18800" y="16316"/>
                  <a:pt x="19021" y="15841"/>
                  <a:pt x="18984" y="15257"/>
                </a:cubicBezTo>
                <a:cubicBezTo>
                  <a:pt x="18948" y="14675"/>
                  <a:pt x="18672" y="14209"/>
                  <a:pt x="18366" y="14209"/>
                </a:cubicBezTo>
                <a:close/>
                <a:moveTo>
                  <a:pt x="19740" y="14209"/>
                </a:moveTo>
                <a:cubicBezTo>
                  <a:pt x="19435" y="14209"/>
                  <a:pt x="19215" y="14675"/>
                  <a:pt x="19252" y="15257"/>
                </a:cubicBezTo>
                <a:cubicBezTo>
                  <a:pt x="19289" y="15841"/>
                  <a:pt x="19571" y="16316"/>
                  <a:pt x="19880" y="16316"/>
                </a:cubicBezTo>
                <a:cubicBezTo>
                  <a:pt x="20188" y="16316"/>
                  <a:pt x="20406" y="15841"/>
                  <a:pt x="20366" y="15257"/>
                </a:cubicBezTo>
                <a:cubicBezTo>
                  <a:pt x="20326" y="14675"/>
                  <a:pt x="20045" y="14209"/>
                  <a:pt x="19740" y="14209"/>
                </a:cubicBezTo>
                <a:close/>
                <a:moveTo>
                  <a:pt x="658" y="16764"/>
                </a:moveTo>
                <a:cubicBezTo>
                  <a:pt x="348" y="16764"/>
                  <a:pt x="83" y="17244"/>
                  <a:pt x="65" y="17839"/>
                </a:cubicBezTo>
                <a:cubicBezTo>
                  <a:pt x="47" y="18438"/>
                  <a:pt x="286" y="18924"/>
                  <a:pt x="599" y="18924"/>
                </a:cubicBezTo>
                <a:cubicBezTo>
                  <a:pt x="912" y="18924"/>
                  <a:pt x="1178" y="18438"/>
                  <a:pt x="1192" y="17839"/>
                </a:cubicBezTo>
                <a:cubicBezTo>
                  <a:pt x="1207" y="17244"/>
                  <a:pt x="967" y="16764"/>
                  <a:pt x="658" y="16764"/>
                </a:cubicBezTo>
                <a:close/>
                <a:moveTo>
                  <a:pt x="2030" y="16764"/>
                </a:moveTo>
                <a:cubicBezTo>
                  <a:pt x="1721" y="16764"/>
                  <a:pt x="1458" y="17244"/>
                  <a:pt x="1444" y="17839"/>
                </a:cubicBezTo>
                <a:cubicBezTo>
                  <a:pt x="1430" y="18438"/>
                  <a:pt x="1673" y="18924"/>
                  <a:pt x="1986" y="18924"/>
                </a:cubicBezTo>
                <a:cubicBezTo>
                  <a:pt x="2299" y="18924"/>
                  <a:pt x="2561" y="18438"/>
                  <a:pt x="2572" y="17839"/>
                </a:cubicBezTo>
                <a:cubicBezTo>
                  <a:pt x="2582" y="17244"/>
                  <a:pt x="2340" y="16764"/>
                  <a:pt x="2030" y="16764"/>
                </a:cubicBezTo>
                <a:close/>
                <a:moveTo>
                  <a:pt x="3402" y="16764"/>
                </a:moveTo>
                <a:cubicBezTo>
                  <a:pt x="3092" y="16764"/>
                  <a:pt x="2833" y="17244"/>
                  <a:pt x="2823" y="17839"/>
                </a:cubicBezTo>
                <a:cubicBezTo>
                  <a:pt x="2813" y="18438"/>
                  <a:pt x="3060" y="18924"/>
                  <a:pt x="3373" y="18924"/>
                </a:cubicBezTo>
                <a:cubicBezTo>
                  <a:pt x="3686" y="18924"/>
                  <a:pt x="3944" y="18438"/>
                  <a:pt x="3951" y="17839"/>
                </a:cubicBezTo>
                <a:cubicBezTo>
                  <a:pt x="3957" y="17244"/>
                  <a:pt x="3711" y="16764"/>
                  <a:pt x="3402" y="16764"/>
                </a:cubicBezTo>
                <a:close/>
                <a:moveTo>
                  <a:pt x="4794" y="16764"/>
                </a:moveTo>
                <a:cubicBezTo>
                  <a:pt x="4485" y="16764"/>
                  <a:pt x="4229" y="17244"/>
                  <a:pt x="4223" y="17839"/>
                </a:cubicBezTo>
                <a:cubicBezTo>
                  <a:pt x="4218" y="18438"/>
                  <a:pt x="4467" y="18924"/>
                  <a:pt x="4780" y="18924"/>
                </a:cubicBezTo>
                <a:cubicBezTo>
                  <a:pt x="5093" y="18924"/>
                  <a:pt x="5348" y="18438"/>
                  <a:pt x="5351" y="17839"/>
                </a:cubicBezTo>
                <a:cubicBezTo>
                  <a:pt x="5353" y="17244"/>
                  <a:pt x="5104" y="16764"/>
                  <a:pt x="4794" y="16764"/>
                </a:cubicBezTo>
                <a:close/>
                <a:moveTo>
                  <a:pt x="6166" y="16764"/>
                </a:moveTo>
                <a:cubicBezTo>
                  <a:pt x="5857" y="16764"/>
                  <a:pt x="5605" y="17244"/>
                  <a:pt x="5603" y="17839"/>
                </a:cubicBezTo>
                <a:cubicBezTo>
                  <a:pt x="5601" y="18438"/>
                  <a:pt x="5853" y="18924"/>
                  <a:pt x="6166" y="18924"/>
                </a:cubicBezTo>
                <a:cubicBezTo>
                  <a:pt x="6479" y="18924"/>
                  <a:pt x="6731" y="18438"/>
                  <a:pt x="6729" y="17839"/>
                </a:cubicBezTo>
                <a:cubicBezTo>
                  <a:pt x="6728" y="17244"/>
                  <a:pt x="6477" y="16764"/>
                  <a:pt x="6166" y="16764"/>
                </a:cubicBezTo>
                <a:close/>
                <a:moveTo>
                  <a:pt x="7539" y="16764"/>
                </a:moveTo>
                <a:cubicBezTo>
                  <a:pt x="7230" y="16764"/>
                  <a:pt x="6980" y="17244"/>
                  <a:pt x="6982" y="17839"/>
                </a:cubicBezTo>
                <a:cubicBezTo>
                  <a:pt x="6984" y="18438"/>
                  <a:pt x="7240" y="18924"/>
                  <a:pt x="7552" y="18924"/>
                </a:cubicBezTo>
                <a:cubicBezTo>
                  <a:pt x="7866" y="18924"/>
                  <a:pt x="8115" y="18438"/>
                  <a:pt x="8109" y="17839"/>
                </a:cubicBezTo>
                <a:cubicBezTo>
                  <a:pt x="8104" y="17244"/>
                  <a:pt x="7849" y="16764"/>
                  <a:pt x="7539" y="16764"/>
                </a:cubicBezTo>
                <a:close/>
                <a:moveTo>
                  <a:pt x="8911" y="16764"/>
                </a:moveTo>
                <a:cubicBezTo>
                  <a:pt x="8601" y="16764"/>
                  <a:pt x="8355" y="17244"/>
                  <a:pt x="8361" y="17839"/>
                </a:cubicBezTo>
                <a:cubicBezTo>
                  <a:pt x="8368" y="18438"/>
                  <a:pt x="8626" y="18924"/>
                  <a:pt x="8939" y="18924"/>
                </a:cubicBezTo>
                <a:cubicBezTo>
                  <a:pt x="9252" y="18924"/>
                  <a:pt x="9498" y="18438"/>
                  <a:pt x="9488" y="17839"/>
                </a:cubicBezTo>
                <a:cubicBezTo>
                  <a:pt x="9479" y="17244"/>
                  <a:pt x="9221" y="16764"/>
                  <a:pt x="8911" y="16764"/>
                </a:cubicBezTo>
                <a:close/>
                <a:moveTo>
                  <a:pt x="10284" y="16764"/>
                </a:moveTo>
                <a:cubicBezTo>
                  <a:pt x="9975" y="16764"/>
                  <a:pt x="9731" y="17244"/>
                  <a:pt x="9741" y="17839"/>
                </a:cubicBezTo>
                <a:cubicBezTo>
                  <a:pt x="9751" y="18438"/>
                  <a:pt x="10014" y="18924"/>
                  <a:pt x="10326" y="18924"/>
                </a:cubicBezTo>
                <a:cubicBezTo>
                  <a:pt x="10640" y="18924"/>
                  <a:pt x="10882" y="18438"/>
                  <a:pt x="10869" y="17839"/>
                </a:cubicBezTo>
                <a:cubicBezTo>
                  <a:pt x="10855" y="17244"/>
                  <a:pt x="10594" y="16764"/>
                  <a:pt x="10284" y="16764"/>
                </a:cubicBezTo>
                <a:close/>
                <a:moveTo>
                  <a:pt x="15774" y="16764"/>
                </a:moveTo>
                <a:cubicBezTo>
                  <a:pt x="15465" y="16764"/>
                  <a:pt x="15234" y="17244"/>
                  <a:pt x="15260" y="17839"/>
                </a:cubicBezTo>
                <a:cubicBezTo>
                  <a:pt x="15286" y="18438"/>
                  <a:pt x="15561" y="18924"/>
                  <a:pt x="15874" y="18924"/>
                </a:cubicBezTo>
                <a:cubicBezTo>
                  <a:pt x="16186" y="18924"/>
                  <a:pt x="16417" y="18438"/>
                  <a:pt x="16387" y="17839"/>
                </a:cubicBezTo>
                <a:cubicBezTo>
                  <a:pt x="16358" y="17244"/>
                  <a:pt x="16084" y="16764"/>
                  <a:pt x="15774" y="16764"/>
                </a:cubicBezTo>
                <a:close/>
                <a:moveTo>
                  <a:pt x="18520" y="16764"/>
                </a:moveTo>
                <a:cubicBezTo>
                  <a:pt x="18210" y="16764"/>
                  <a:pt x="17986" y="17244"/>
                  <a:pt x="18020" y="17839"/>
                </a:cubicBezTo>
                <a:cubicBezTo>
                  <a:pt x="18054" y="18438"/>
                  <a:pt x="18336" y="18924"/>
                  <a:pt x="18649" y="18924"/>
                </a:cubicBezTo>
                <a:cubicBezTo>
                  <a:pt x="18961" y="18924"/>
                  <a:pt x="19184" y="18438"/>
                  <a:pt x="19147" y="17839"/>
                </a:cubicBezTo>
                <a:cubicBezTo>
                  <a:pt x="19110" y="17244"/>
                  <a:pt x="18830" y="16764"/>
                  <a:pt x="18520" y="16764"/>
                </a:cubicBezTo>
                <a:close/>
                <a:moveTo>
                  <a:pt x="19894" y="16764"/>
                </a:moveTo>
                <a:cubicBezTo>
                  <a:pt x="19585" y="16764"/>
                  <a:pt x="19362" y="17244"/>
                  <a:pt x="19400" y="17839"/>
                </a:cubicBezTo>
                <a:cubicBezTo>
                  <a:pt x="19438" y="18438"/>
                  <a:pt x="19724" y="18924"/>
                  <a:pt x="20037" y="18924"/>
                </a:cubicBezTo>
                <a:cubicBezTo>
                  <a:pt x="20349" y="18924"/>
                  <a:pt x="20570" y="18438"/>
                  <a:pt x="20529" y="17839"/>
                </a:cubicBezTo>
                <a:cubicBezTo>
                  <a:pt x="20488" y="17244"/>
                  <a:pt x="20203" y="16764"/>
                  <a:pt x="19894" y="16764"/>
                </a:cubicBezTo>
                <a:close/>
                <a:moveTo>
                  <a:pt x="602" y="19382"/>
                </a:moveTo>
                <a:cubicBezTo>
                  <a:pt x="288" y="19382"/>
                  <a:pt x="19" y="19875"/>
                  <a:pt x="1" y="20486"/>
                </a:cubicBezTo>
                <a:cubicBezTo>
                  <a:pt x="-17" y="21100"/>
                  <a:pt x="225" y="21600"/>
                  <a:pt x="542" y="21600"/>
                </a:cubicBezTo>
                <a:cubicBezTo>
                  <a:pt x="859" y="21600"/>
                  <a:pt x="1128" y="21100"/>
                  <a:pt x="1143" y="20486"/>
                </a:cubicBezTo>
                <a:cubicBezTo>
                  <a:pt x="1158" y="19875"/>
                  <a:pt x="916" y="19382"/>
                  <a:pt x="602" y="19382"/>
                </a:cubicBezTo>
                <a:close/>
                <a:moveTo>
                  <a:pt x="1974" y="19382"/>
                </a:moveTo>
                <a:cubicBezTo>
                  <a:pt x="1660" y="19382"/>
                  <a:pt x="1395" y="19875"/>
                  <a:pt x="1381" y="20486"/>
                </a:cubicBezTo>
                <a:cubicBezTo>
                  <a:pt x="1366" y="21100"/>
                  <a:pt x="1612" y="21600"/>
                  <a:pt x="1929" y="21600"/>
                </a:cubicBezTo>
                <a:cubicBezTo>
                  <a:pt x="2246" y="21600"/>
                  <a:pt x="2512" y="21100"/>
                  <a:pt x="2523" y="20486"/>
                </a:cubicBezTo>
                <a:cubicBezTo>
                  <a:pt x="2533" y="19875"/>
                  <a:pt x="2287" y="19382"/>
                  <a:pt x="1974" y="19382"/>
                </a:cubicBezTo>
                <a:close/>
                <a:moveTo>
                  <a:pt x="8940" y="19382"/>
                </a:moveTo>
                <a:cubicBezTo>
                  <a:pt x="8626" y="19382"/>
                  <a:pt x="8377" y="19875"/>
                  <a:pt x="8383" y="20486"/>
                </a:cubicBezTo>
                <a:cubicBezTo>
                  <a:pt x="8389" y="21100"/>
                  <a:pt x="8651" y="21600"/>
                  <a:pt x="8968" y="21600"/>
                </a:cubicBezTo>
                <a:cubicBezTo>
                  <a:pt x="9285" y="21600"/>
                  <a:pt x="9534" y="21100"/>
                  <a:pt x="9524" y="20486"/>
                </a:cubicBezTo>
                <a:cubicBezTo>
                  <a:pt x="9514" y="19875"/>
                  <a:pt x="9253" y="19382"/>
                  <a:pt x="8940" y="19382"/>
                </a:cubicBezTo>
                <a:close/>
                <a:moveTo>
                  <a:pt x="10333" y="19382"/>
                </a:moveTo>
                <a:cubicBezTo>
                  <a:pt x="10020" y="19382"/>
                  <a:pt x="9773" y="19875"/>
                  <a:pt x="9783" y="20486"/>
                </a:cubicBezTo>
                <a:cubicBezTo>
                  <a:pt x="9794" y="21100"/>
                  <a:pt x="10060" y="21600"/>
                  <a:pt x="10376" y="21600"/>
                </a:cubicBezTo>
                <a:cubicBezTo>
                  <a:pt x="10693" y="21600"/>
                  <a:pt x="10939" y="21100"/>
                  <a:pt x="10925" y="20486"/>
                </a:cubicBezTo>
                <a:cubicBezTo>
                  <a:pt x="10911" y="19875"/>
                  <a:pt x="10647" y="19382"/>
                  <a:pt x="10333" y="19382"/>
                </a:cubicBezTo>
                <a:close/>
                <a:moveTo>
                  <a:pt x="11727" y="19382"/>
                </a:moveTo>
                <a:cubicBezTo>
                  <a:pt x="11414" y="19382"/>
                  <a:pt x="11170" y="19875"/>
                  <a:pt x="11184" y="20486"/>
                </a:cubicBezTo>
                <a:cubicBezTo>
                  <a:pt x="11199" y="21100"/>
                  <a:pt x="11468" y="21600"/>
                  <a:pt x="11785" y="21600"/>
                </a:cubicBezTo>
                <a:cubicBezTo>
                  <a:pt x="12101" y="21600"/>
                  <a:pt x="12344" y="21100"/>
                  <a:pt x="12326" y="20486"/>
                </a:cubicBezTo>
                <a:cubicBezTo>
                  <a:pt x="12309" y="19875"/>
                  <a:pt x="12040" y="19382"/>
                  <a:pt x="11727" y="19382"/>
                </a:cubicBezTo>
                <a:close/>
                <a:moveTo>
                  <a:pt x="13120" y="19382"/>
                </a:moveTo>
                <a:cubicBezTo>
                  <a:pt x="12806" y="19382"/>
                  <a:pt x="12567" y="19875"/>
                  <a:pt x="12586" y="20486"/>
                </a:cubicBezTo>
                <a:cubicBezTo>
                  <a:pt x="12604" y="21100"/>
                  <a:pt x="12876" y="21600"/>
                  <a:pt x="13193" y="21600"/>
                </a:cubicBezTo>
                <a:cubicBezTo>
                  <a:pt x="13510" y="21600"/>
                  <a:pt x="13749" y="21100"/>
                  <a:pt x="13727" y="20486"/>
                </a:cubicBezTo>
                <a:cubicBezTo>
                  <a:pt x="13705" y="19875"/>
                  <a:pt x="13433" y="19382"/>
                  <a:pt x="13120" y="19382"/>
                </a:cubicBezTo>
                <a:close/>
                <a:moveTo>
                  <a:pt x="14513" y="19382"/>
                </a:moveTo>
                <a:cubicBezTo>
                  <a:pt x="14200" y="19382"/>
                  <a:pt x="13964" y="19875"/>
                  <a:pt x="13986" y="20486"/>
                </a:cubicBezTo>
                <a:cubicBezTo>
                  <a:pt x="14009" y="21100"/>
                  <a:pt x="14285" y="21600"/>
                  <a:pt x="14601" y="21600"/>
                </a:cubicBezTo>
                <a:cubicBezTo>
                  <a:pt x="14918" y="21600"/>
                  <a:pt x="15153" y="21100"/>
                  <a:pt x="15127" y="20486"/>
                </a:cubicBezTo>
                <a:cubicBezTo>
                  <a:pt x="15102" y="19875"/>
                  <a:pt x="14827" y="19382"/>
                  <a:pt x="14513" y="19382"/>
                </a:cubicBezTo>
                <a:close/>
                <a:moveTo>
                  <a:pt x="15907" y="19382"/>
                </a:moveTo>
                <a:cubicBezTo>
                  <a:pt x="15594" y="19382"/>
                  <a:pt x="15361" y="19875"/>
                  <a:pt x="15387" y="20486"/>
                </a:cubicBezTo>
                <a:cubicBezTo>
                  <a:pt x="15414" y="21100"/>
                  <a:pt x="15693" y="21600"/>
                  <a:pt x="16009" y="21600"/>
                </a:cubicBezTo>
                <a:cubicBezTo>
                  <a:pt x="16326" y="21600"/>
                  <a:pt x="16559" y="21100"/>
                  <a:pt x="16529" y="20486"/>
                </a:cubicBezTo>
                <a:cubicBezTo>
                  <a:pt x="16499" y="19875"/>
                  <a:pt x="16221" y="19382"/>
                  <a:pt x="15907" y="19382"/>
                </a:cubicBezTo>
                <a:close/>
                <a:moveTo>
                  <a:pt x="17301" y="19382"/>
                </a:moveTo>
                <a:cubicBezTo>
                  <a:pt x="16987" y="19382"/>
                  <a:pt x="16758" y="19875"/>
                  <a:pt x="16789" y="20486"/>
                </a:cubicBezTo>
                <a:cubicBezTo>
                  <a:pt x="16819" y="21100"/>
                  <a:pt x="17101" y="21600"/>
                  <a:pt x="17419" y="21600"/>
                </a:cubicBezTo>
                <a:cubicBezTo>
                  <a:pt x="17735" y="21600"/>
                  <a:pt x="17965" y="21100"/>
                  <a:pt x="17931" y="20486"/>
                </a:cubicBezTo>
                <a:cubicBezTo>
                  <a:pt x="17897" y="19875"/>
                  <a:pt x="17614" y="19382"/>
                  <a:pt x="17301" y="19382"/>
                </a:cubicBezTo>
                <a:close/>
                <a:moveTo>
                  <a:pt x="20069" y="19382"/>
                </a:moveTo>
                <a:cubicBezTo>
                  <a:pt x="19756" y="19382"/>
                  <a:pt x="19532" y="19875"/>
                  <a:pt x="19571" y="20486"/>
                </a:cubicBezTo>
                <a:cubicBezTo>
                  <a:pt x="19610" y="21100"/>
                  <a:pt x="19899" y="21600"/>
                  <a:pt x="20216" y="21600"/>
                </a:cubicBezTo>
                <a:cubicBezTo>
                  <a:pt x="20532" y="21600"/>
                  <a:pt x="20755" y="21100"/>
                  <a:pt x="20713" y="20486"/>
                </a:cubicBezTo>
                <a:cubicBezTo>
                  <a:pt x="20671" y="19875"/>
                  <a:pt x="20382" y="19382"/>
                  <a:pt x="20069" y="193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6" name="Shape 8">
            <a:extLst>
              <a:ext uri="{FF2B5EF4-FFF2-40B4-BE49-F238E27FC236}">
                <a16:creationId xmlns="" xmlns:a16="http://schemas.microsoft.com/office/drawing/2014/main" id="{F642E4B4-320D-4D90-8217-6D6F15F5ECCD}"/>
              </a:ext>
            </a:extLst>
          </p:cNvPr>
          <p:cNvSpPr/>
          <p:nvPr/>
        </p:nvSpPr>
        <p:spPr>
          <a:xfrm>
            <a:off x="6731657" y="591741"/>
            <a:ext cx="3901426" cy="2212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0" h="21600" extrusionOk="0">
                <a:moveTo>
                  <a:pt x="2112" y="0"/>
                </a:moveTo>
                <a:cubicBezTo>
                  <a:pt x="1958" y="0"/>
                  <a:pt x="1849" y="129"/>
                  <a:pt x="1867" y="289"/>
                </a:cubicBezTo>
                <a:cubicBezTo>
                  <a:pt x="1886" y="449"/>
                  <a:pt x="2027" y="580"/>
                  <a:pt x="2182" y="580"/>
                </a:cubicBezTo>
                <a:cubicBezTo>
                  <a:pt x="2337" y="580"/>
                  <a:pt x="2446" y="449"/>
                  <a:pt x="2426" y="289"/>
                </a:cubicBezTo>
                <a:cubicBezTo>
                  <a:pt x="2406" y="129"/>
                  <a:pt x="2265" y="0"/>
                  <a:pt x="2112" y="0"/>
                </a:cubicBezTo>
                <a:close/>
                <a:moveTo>
                  <a:pt x="2802" y="0"/>
                </a:moveTo>
                <a:cubicBezTo>
                  <a:pt x="2648" y="0"/>
                  <a:pt x="2539" y="129"/>
                  <a:pt x="2560" y="289"/>
                </a:cubicBezTo>
                <a:cubicBezTo>
                  <a:pt x="2580" y="449"/>
                  <a:pt x="2723" y="580"/>
                  <a:pt x="2878" y="580"/>
                </a:cubicBezTo>
                <a:cubicBezTo>
                  <a:pt x="3033" y="580"/>
                  <a:pt x="3141" y="449"/>
                  <a:pt x="3119" y="289"/>
                </a:cubicBezTo>
                <a:cubicBezTo>
                  <a:pt x="3097" y="129"/>
                  <a:pt x="2955" y="0"/>
                  <a:pt x="2802" y="0"/>
                </a:cubicBezTo>
                <a:close/>
                <a:moveTo>
                  <a:pt x="8246" y="0"/>
                </a:moveTo>
                <a:cubicBezTo>
                  <a:pt x="8092" y="0"/>
                  <a:pt x="7995" y="129"/>
                  <a:pt x="8030" y="289"/>
                </a:cubicBezTo>
                <a:cubicBezTo>
                  <a:pt x="8064" y="449"/>
                  <a:pt x="8218" y="580"/>
                  <a:pt x="8373" y="580"/>
                </a:cubicBezTo>
                <a:cubicBezTo>
                  <a:pt x="8529" y="580"/>
                  <a:pt x="8625" y="449"/>
                  <a:pt x="8589" y="289"/>
                </a:cubicBezTo>
                <a:cubicBezTo>
                  <a:pt x="8553" y="129"/>
                  <a:pt x="8400" y="0"/>
                  <a:pt x="8246" y="0"/>
                </a:cubicBezTo>
                <a:close/>
                <a:moveTo>
                  <a:pt x="818" y="726"/>
                </a:moveTo>
                <a:cubicBezTo>
                  <a:pt x="663" y="726"/>
                  <a:pt x="549" y="858"/>
                  <a:pt x="565" y="1021"/>
                </a:cubicBezTo>
                <a:cubicBezTo>
                  <a:pt x="580" y="1186"/>
                  <a:pt x="719" y="1319"/>
                  <a:pt x="877" y="1319"/>
                </a:cubicBezTo>
                <a:cubicBezTo>
                  <a:pt x="1034" y="1319"/>
                  <a:pt x="1147" y="1186"/>
                  <a:pt x="1130" y="1021"/>
                </a:cubicBezTo>
                <a:cubicBezTo>
                  <a:pt x="1113" y="858"/>
                  <a:pt x="974" y="726"/>
                  <a:pt x="818" y="726"/>
                </a:cubicBezTo>
                <a:close/>
                <a:moveTo>
                  <a:pt x="1508" y="726"/>
                </a:moveTo>
                <a:cubicBezTo>
                  <a:pt x="1352" y="726"/>
                  <a:pt x="1240" y="858"/>
                  <a:pt x="1257" y="1021"/>
                </a:cubicBezTo>
                <a:cubicBezTo>
                  <a:pt x="1274" y="1186"/>
                  <a:pt x="1416" y="1319"/>
                  <a:pt x="1573" y="1319"/>
                </a:cubicBezTo>
                <a:cubicBezTo>
                  <a:pt x="1730" y="1319"/>
                  <a:pt x="1842" y="1186"/>
                  <a:pt x="1823" y="1021"/>
                </a:cubicBezTo>
                <a:cubicBezTo>
                  <a:pt x="1804" y="858"/>
                  <a:pt x="1663" y="726"/>
                  <a:pt x="1508" y="726"/>
                </a:cubicBezTo>
                <a:close/>
                <a:moveTo>
                  <a:pt x="5643" y="726"/>
                </a:moveTo>
                <a:cubicBezTo>
                  <a:pt x="5487" y="726"/>
                  <a:pt x="5384" y="858"/>
                  <a:pt x="5412" y="1021"/>
                </a:cubicBezTo>
                <a:cubicBezTo>
                  <a:pt x="5440" y="1186"/>
                  <a:pt x="5590" y="1319"/>
                  <a:pt x="5748" y="1319"/>
                </a:cubicBezTo>
                <a:cubicBezTo>
                  <a:pt x="5904" y="1319"/>
                  <a:pt x="6007" y="1186"/>
                  <a:pt x="5978" y="1021"/>
                </a:cubicBezTo>
                <a:cubicBezTo>
                  <a:pt x="5948" y="858"/>
                  <a:pt x="5798" y="726"/>
                  <a:pt x="5643" y="726"/>
                </a:cubicBezTo>
                <a:close/>
                <a:moveTo>
                  <a:pt x="6333" y="726"/>
                </a:moveTo>
                <a:cubicBezTo>
                  <a:pt x="6177" y="726"/>
                  <a:pt x="6075" y="858"/>
                  <a:pt x="6105" y="1021"/>
                </a:cubicBezTo>
                <a:cubicBezTo>
                  <a:pt x="6135" y="1186"/>
                  <a:pt x="6286" y="1319"/>
                  <a:pt x="6443" y="1319"/>
                </a:cubicBezTo>
                <a:cubicBezTo>
                  <a:pt x="6600" y="1319"/>
                  <a:pt x="6702" y="1186"/>
                  <a:pt x="6670" y="1021"/>
                </a:cubicBezTo>
                <a:cubicBezTo>
                  <a:pt x="6639" y="858"/>
                  <a:pt x="6488" y="726"/>
                  <a:pt x="6333" y="726"/>
                </a:cubicBezTo>
                <a:close/>
                <a:moveTo>
                  <a:pt x="7034" y="726"/>
                </a:moveTo>
                <a:cubicBezTo>
                  <a:pt x="6878" y="726"/>
                  <a:pt x="6777" y="858"/>
                  <a:pt x="6809" y="1021"/>
                </a:cubicBezTo>
                <a:cubicBezTo>
                  <a:pt x="6841" y="1186"/>
                  <a:pt x="6994" y="1319"/>
                  <a:pt x="7151" y="1319"/>
                </a:cubicBezTo>
                <a:cubicBezTo>
                  <a:pt x="7308" y="1319"/>
                  <a:pt x="7408" y="1186"/>
                  <a:pt x="7375" y="1021"/>
                </a:cubicBezTo>
                <a:cubicBezTo>
                  <a:pt x="7341" y="858"/>
                  <a:pt x="7189" y="726"/>
                  <a:pt x="7034" y="726"/>
                </a:cubicBezTo>
                <a:close/>
                <a:moveTo>
                  <a:pt x="7723" y="726"/>
                </a:moveTo>
                <a:cubicBezTo>
                  <a:pt x="7568" y="726"/>
                  <a:pt x="7468" y="858"/>
                  <a:pt x="7502" y="1021"/>
                </a:cubicBezTo>
                <a:cubicBezTo>
                  <a:pt x="7535" y="1186"/>
                  <a:pt x="7690" y="1319"/>
                  <a:pt x="7847" y="1319"/>
                </a:cubicBezTo>
                <a:cubicBezTo>
                  <a:pt x="8004" y="1319"/>
                  <a:pt x="8102" y="1186"/>
                  <a:pt x="8067" y="1021"/>
                </a:cubicBezTo>
                <a:cubicBezTo>
                  <a:pt x="8032" y="858"/>
                  <a:pt x="7878" y="726"/>
                  <a:pt x="7723" y="726"/>
                </a:cubicBezTo>
                <a:close/>
                <a:moveTo>
                  <a:pt x="8412" y="726"/>
                </a:moveTo>
                <a:cubicBezTo>
                  <a:pt x="8257" y="726"/>
                  <a:pt x="8159" y="858"/>
                  <a:pt x="8195" y="1021"/>
                </a:cubicBezTo>
                <a:cubicBezTo>
                  <a:pt x="8230" y="1186"/>
                  <a:pt x="8386" y="1319"/>
                  <a:pt x="8543" y="1319"/>
                </a:cubicBezTo>
                <a:cubicBezTo>
                  <a:pt x="8700" y="1319"/>
                  <a:pt x="8797" y="1186"/>
                  <a:pt x="8760" y="1021"/>
                </a:cubicBezTo>
                <a:cubicBezTo>
                  <a:pt x="8723" y="858"/>
                  <a:pt x="8568" y="726"/>
                  <a:pt x="8412" y="726"/>
                </a:cubicBezTo>
                <a:close/>
                <a:moveTo>
                  <a:pt x="9101" y="726"/>
                </a:moveTo>
                <a:cubicBezTo>
                  <a:pt x="8946" y="726"/>
                  <a:pt x="8850" y="858"/>
                  <a:pt x="8887" y="1021"/>
                </a:cubicBezTo>
                <a:cubicBezTo>
                  <a:pt x="8925" y="1186"/>
                  <a:pt x="9082" y="1319"/>
                  <a:pt x="9238" y="1319"/>
                </a:cubicBezTo>
                <a:cubicBezTo>
                  <a:pt x="9396" y="1319"/>
                  <a:pt x="9491" y="1186"/>
                  <a:pt x="9453" y="1021"/>
                </a:cubicBezTo>
                <a:cubicBezTo>
                  <a:pt x="9414" y="858"/>
                  <a:pt x="9257" y="726"/>
                  <a:pt x="9101" y="726"/>
                </a:cubicBezTo>
                <a:close/>
                <a:moveTo>
                  <a:pt x="9791" y="726"/>
                </a:moveTo>
                <a:cubicBezTo>
                  <a:pt x="9636" y="726"/>
                  <a:pt x="9541" y="858"/>
                  <a:pt x="9580" y="1021"/>
                </a:cubicBezTo>
                <a:cubicBezTo>
                  <a:pt x="9619" y="1186"/>
                  <a:pt x="9778" y="1319"/>
                  <a:pt x="9935" y="1319"/>
                </a:cubicBezTo>
                <a:cubicBezTo>
                  <a:pt x="10092" y="1319"/>
                  <a:pt x="10186" y="1186"/>
                  <a:pt x="10146" y="1021"/>
                </a:cubicBezTo>
                <a:cubicBezTo>
                  <a:pt x="10105" y="858"/>
                  <a:pt x="9947" y="726"/>
                  <a:pt x="9791" y="726"/>
                </a:cubicBezTo>
                <a:close/>
                <a:moveTo>
                  <a:pt x="11171" y="726"/>
                </a:moveTo>
                <a:cubicBezTo>
                  <a:pt x="11015" y="726"/>
                  <a:pt x="10923" y="858"/>
                  <a:pt x="10966" y="1021"/>
                </a:cubicBezTo>
                <a:cubicBezTo>
                  <a:pt x="11008" y="1186"/>
                  <a:pt x="11170" y="1319"/>
                  <a:pt x="11327" y="1319"/>
                </a:cubicBezTo>
                <a:cubicBezTo>
                  <a:pt x="11484" y="1319"/>
                  <a:pt x="11575" y="1186"/>
                  <a:pt x="11531" y="1021"/>
                </a:cubicBezTo>
                <a:cubicBezTo>
                  <a:pt x="11487" y="858"/>
                  <a:pt x="11326" y="726"/>
                  <a:pt x="11171" y="726"/>
                </a:cubicBezTo>
                <a:close/>
                <a:moveTo>
                  <a:pt x="11860" y="726"/>
                </a:moveTo>
                <a:cubicBezTo>
                  <a:pt x="11705" y="726"/>
                  <a:pt x="11614" y="858"/>
                  <a:pt x="11659" y="1021"/>
                </a:cubicBezTo>
                <a:cubicBezTo>
                  <a:pt x="11703" y="1186"/>
                  <a:pt x="11866" y="1319"/>
                  <a:pt x="12023" y="1319"/>
                </a:cubicBezTo>
                <a:cubicBezTo>
                  <a:pt x="12180" y="1319"/>
                  <a:pt x="12270" y="1186"/>
                  <a:pt x="12224" y="1021"/>
                </a:cubicBezTo>
                <a:cubicBezTo>
                  <a:pt x="12179" y="858"/>
                  <a:pt x="12016" y="726"/>
                  <a:pt x="11860" y="726"/>
                </a:cubicBezTo>
                <a:close/>
                <a:moveTo>
                  <a:pt x="13929" y="726"/>
                </a:moveTo>
                <a:cubicBezTo>
                  <a:pt x="13774" y="726"/>
                  <a:pt x="13688" y="858"/>
                  <a:pt x="13737" y="1021"/>
                </a:cubicBezTo>
                <a:cubicBezTo>
                  <a:pt x="13787" y="1186"/>
                  <a:pt x="13955" y="1319"/>
                  <a:pt x="14112" y="1319"/>
                </a:cubicBezTo>
                <a:cubicBezTo>
                  <a:pt x="14269" y="1319"/>
                  <a:pt x="14355" y="1186"/>
                  <a:pt x="14303" y="1021"/>
                </a:cubicBezTo>
                <a:cubicBezTo>
                  <a:pt x="14252" y="858"/>
                  <a:pt x="14085" y="726"/>
                  <a:pt x="13929" y="726"/>
                </a:cubicBezTo>
                <a:close/>
                <a:moveTo>
                  <a:pt x="14619" y="726"/>
                </a:moveTo>
                <a:cubicBezTo>
                  <a:pt x="14463" y="726"/>
                  <a:pt x="14379" y="858"/>
                  <a:pt x="14431" y="1021"/>
                </a:cubicBezTo>
                <a:cubicBezTo>
                  <a:pt x="14482" y="1186"/>
                  <a:pt x="14652" y="1319"/>
                  <a:pt x="14809" y="1319"/>
                </a:cubicBezTo>
                <a:cubicBezTo>
                  <a:pt x="14966" y="1319"/>
                  <a:pt x="15049" y="1186"/>
                  <a:pt x="14996" y="1021"/>
                </a:cubicBezTo>
                <a:cubicBezTo>
                  <a:pt x="14943" y="858"/>
                  <a:pt x="14775" y="726"/>
                  <a:pt x="14619" y="726"/>
                </a:cubicBezTo>
                <a:close/>
                <a:moveTo>
                  <a:pt x="891" y="1453"/>
                </a:moveTo>
                <a:cubicBezTo>
                  <a:pt x="734" y="1453"/>
                  <a:pt x="619" y="1588"/>
                  <a:pt x="635" y="1755"/>
                </a:cubicBezTo>
                <a:cubicBezTo>
                  <a:pt x="651" y="1923"/>
                  <a:pt x="792" y="2060"/>
                  <a:pt x="951" y="2060"/>
                </a:cubicBezTo>
                <a:cubicBezTo>
                  <a:pt x="1110" y="2060"/>
                  <a:pt x="1224" y="1923"/>
                  <a:pt x="1207" y="1755"/>
                </a:cubicBezTo>
                <a:cubicBezTo>
                  <a:pt x="1190" y="1588"/>
                  <a:pt x="1048" y="1453"/>
                  <a:pt x="891" y="1453"/>
                </a:cubicBezTo>
                <a:close/>
                <a:moveTo>
                  <a:pt x="2293" y="1453"/>
                </a:moveTo>
                <a:cubicBezTo>
                  <a:pt x="2135" y="1453"/>
                  <a:pt x="2024" y="1588"/>
                  <a:pt x="2043" y="1755"/>
                </a:cubicBezTo>
                <a:cubicBezTo>
                  <a:pt x="2063" y="1923"/>
                  <a:pt x="2207" y="2060"/>
                  <a:pt x="2366" y="2060"/>
                </a:cubicBezTo>
                <a:cubicBezTo>
                  <a:pt x="2525" y="2060"/>
                  <a:pt x="2636" y="1923"/>
                  <a:pt x="2615" y="1755"/>
                </a:cubicBezTo>
                <a:cubicBezTo>
                  <a:pt x="2595" y="1588"/>
                  <a:pt x="2450" y="1453"/>
                  <a:pt x="2293" y="1453"/>
                </a:cubicBezTo>
                <a:close/>
                <a:moveTo>
                  <a:pt x="2982" y="1453"/>
                </a:moveTo>
                <a:cubicBezTo>
                  <a:pt x="2825" y="1453"/>
                  <a:pt x="2714" y="1588"/>
                  <a:pt x="2736" y="1755"/>
                </a:cubicBezTo>
                <a:cubicBezTo>
                  <a:pt x="2757" y="1923"/>
                  <a:pt x="2904" y="2060"/>
                  <a:pt x="3063" y="2060"/>
                </a:cubicBezTo>
                <a:cubicBezTo>
                  <a:pt x="3221" y="2060"/>
                  <a:pt x="3331" y="1923"/>
                  <a:pt x="3308" y="1755"/>
                </a:cubicBezTo>
                <a:cubicBezTo>
                  <a:pt x="3285" y="1588"/>
                  <a:pt x="3139" y="1453"/>
                  <a:pt x="2982" y="1453"/>
                </a:cubicBezTo>
                <a:close/>
                <a:moveTo>
                  <a:pt x="3683" y="1453"/>
                </a:moveTo>
                <a:cubicBezTo>
                  <a:pt x="3525" y="1453"/>
                  <a:pt x="3417" y="1588"/>
                  <a:pt x="3440" y="1755"/>
                </a:cubicBezTo>
                <a:cubicBezTo>
                  <a:pt x="3463" y="1923"/>
                  <a:pt x="3611" y="2060"/>
                  <a:pt x="3770" y="2060"/>
                </a:cubicBezTo>
                <a:cubicBezTo>
                  <a:pt x="3928" y="2060"/>
                  <a:pt x="4037" y="1923"/>
                  <a:pt x="4012" y="1755"/>
                </a:cubicBezTo>
                <a:cubicBezTo>
                  <a:pt x="3988" y="1588"/>
                  <a:pt x="3840" y="1453"/>
                  <a:pt x="3683" y="1453"/>
                </a:cubicBezTo>
                <a:close/>
                <a:moveTo>
                  <a:pt x="5073" y="1453"/>
                </a:moveTo>
                <a:cubicBezTo>
                  <a:pt x="4916" y="1453"/>
                  <a:pt x="4810" y="1588"/>
                  <a:pt x="4837" y="1755"/>
                </a:cubicBezTo>
                <a:cubicBezTo>
                  <a:pt x="4864" y="1923"/>
                  <a:pt x="5014" y="2060"/>
                  <a:pt x="5174" y="2060"/>
                </a:cubicBezTo>
                <a:cubicBezTo>
                  <a:pt x="5332" y="2060"/>
                  <a:pt x="5438" y="1923"/>
                  <a:pt x="5409" y="1755"/>
                </a:cubicBezTo>
                <a:cubicBezTo>
                  <a:pt x="5381" y="1588"/>
                  <a:pt x="5231" y="1453"/>
                  <a:pt x="5073" y="1453"/>
                </a:cubicBezTo>
                <a:close/>
                <a:moveTo>
                  <a:pt x="5774" y="1453"/>
                </a:moveTo>
                <a:cubicBezTo>
                  <a:pt x="5617" y="1453"/>
                  <a:pt x="5512" y="1588"/>
                  <a:pt x="5541" y="1755"/>
                </a:cubicBezTo>
                <a:cubicBezTo>
                  <a:pt x="5570" y="1923"/>
                  <a:pt x="5722" y="2060"/>
                  <a:pt x="5881" y="2060"/>
                </a:cubicBezTo>
                <a:cubicBezTo>
                  <a:pt x="6040" y="2060"/>
                  <a:pt x="6144" y="1923"/>
                  <a:pt x="6113" y="1755"/>
                </a:cubicBezTo>
                <a:cubicBezTo>
                  <a:pt x="6083" y="1588"/>
                  <a:pt x="5931" y="1453"/>
                  <a:pt x="5774" y="1453"/>
                </a:cubicBezTo>
                <a:close/>
                <a:moveTo>
                  <a:pt x="6475" y="1453"/>
                </a:moveTo>
                <a:cubicBezTo>
                  <a:pt x="6318" y="1453"/>
                  <a:pt x="6215" y="1588"/>
                  <a:pt x="6246" y="1755"/>
                </a:cubicBezTo>
                <a:cubicBezTo>
                  <a:pt x="6276" y="1923"/>
                  <a:pt x="6430" y="2060"/>
                  <a:pt x="6589" y="2060"/>
                </a:cubicBezTo>
                <a:cubicBezTo>
                  <a:pt x="6748" y="2060"/>
                  <a:pt x="6850" y="1923"/>
                  <a:pt x="6818" y="1755"/>
                </a:cubicBezTo>
                <a:cubicBezTo>
                  <a:pt x="6786" y="1588"/>
                  <a:pt x="6633" y="1453"/>
                  <a:pt x="6475" y="1453"/>
                </a:cubicBezTo>
                <a:close/>
                <a:moveTo>
                  <a:pt x="7176" y="1453"/>
                </a:moveTo>
                <a:cubicBezTo>
                  <a:pt x="7019" y="1453"/>
                  <a:pt x="6917" y="1588"/>
                  <a:pt x="6950" y="1755"/>
                </a:cubicBezTo>
                <a:cubicBezTo>
                  <a:pt x="6982" y="1923"/>
                  <a:pt x="7138" y="2060"/>
                  <a:pt x="7297" y="2060"/>
                </a:cubicBezTo>
                <a:cubicBezTo>
                  <a:pt x="7455" y="2060"/>
                  <a:pt x="7556" y="1923"/>
                  <a:pt x="7522" y="1755"/>
                </a:cubicBezTo>
                <a:cubicBezTo>
                  <a:pt x="7488" y="1588"/>
                  <a:pt x="7334" y="1453"/>
                  <a:pt x="7176" y="1453"/>
                </a:cubicBezTo>
                <a:close/>
                <a:moveTo>
                  <a:pt x="7865" y="1453"/>
                </a:moveTo>
                <a:cubicBezTo>
                  <a:pt x="7708" y="1453"/>
                  <a:pt x="7608" y="1588"/>
                  <a:pt x="7643" y="1755"/>
                </a:cubicBezTo>
                <a:cubicBezTo>
                  <a:pt x="7677" y="1923"/>
                  <a:pt x="7834" y="2060"/>
                  <a:pt x="7993" y="2060"/>
                </a:cubicBezTo>
                <a:cubicBezTo>
                  <a:pt x="8152" y="2060"/>
                  <a:pt x="8251" y="1923"/>
                  <a:pt x="8215" y="1755"/>
                </a:cubicBezTo>
                <a:cubicBezTo>
                  <a:pt x="8179" y="1588"/>
                  <a:pt x="8023" y="1453"/>
                  <a:pt x="7865" y="1453"/>
                </a:cubicBezTo>
                <a:close/>
                <a:moveTo>
                  <a:pt x="8567" y="1453"/>
                </a:moveTo>
                <a:cubicBezTo>
                  <a:pt x="8409" y="1453"/>
                  <a:pt x="8311" y="1588"/>
                  <a:pt x="8347" y="1755"/>
                </a:cubicBezTo>
                <a:cubicBezTo>
                  <a:pt x="8383" y="1923"/>
                  <a:pt x="8542" y="2060"/>
                  <a:pt x="8700" y="2060"/>
                </a:cubicBezTo>
                <a:cubicBezTo>
                  <a:pt x="8860" y="2060"/>
                  <a:pt x="8957" y="1923"/>
                  <a:pt x="8919" y="1755"/>
                </a:cubicBezTo>
                <a:cubicBezTo>
                  <a:pt x="8882" y="1588"/>
                  <a:pt x="8724" y="1453"/>
                  <a:pt x="8567" y="1453"/>
                </a:cubicBezTo>
                <a:close/>
                <a:moveTo>
                  <a:pt x="9268" y="1453"/>
                </a:moveTo>
                <a:cubicBezTo>
                  <a:pt x="9111" y="1453"/>
                  <a:pt x="9014" y="1588"/>
                  <a:pt x="9052" y="1755"/>
                </a:cubicBezTo>
                <a:cubicBezTo>
                  <a:pt x="9090" y="1923"/>
                  <a:pt x="9249" y="2060"/>
                  <a:pt x="9408" y="2060"/>
                </a:cubicBezTo>
                <a:cubicBezTo>
                  <a:pt x="9567" y="2060"/>
                  <a:pt x="9663" y="1923"/>
                  <a:pt x="9624" y="1755"/>
                </a:cubicBezTo>
                <a:cubicBezTo>
                  <a:pt x="9584" y="1588"/>
                  <a:pt x="9425" y="1453"/>
                  <a:pt x="9268" y="1453"/>
                </a:cubicBezTo>
                <a:close/>
                <a:moveTo>
                  <a:pt x="9958" y="1453"/>
                </a:moveTo>
                <a:cubicBezTo>
                  <a:pt x="9800" y="1453"/>
                  <a:pt x="9705" y="1588"/>
                  <a:pt x="9745" y="1755"/>
                </a:cubicBezTo>
                <a:cubicBezTo>
                  <a:pt x="9785" y="1923"/>
                  <a:pt x="9946" y="2060"/>
                  <a:pt x="10105" y="2060"/>
                </a:cubicBezTo>
                <a:cubicBezTo>
                  <a:pt x="10264" y="2060"/>
                  <a:pt x="10358" y="1923"/>
                  <a:pt x="10316" y="1755"/>
                </a:cubicBezTo>
                <a:cubicBezTo>
                  <a:pt x="10275" y="1588"/>
                  <a:pt x="10115" y="1453"/>
                  <a:pt x="9958" y="1453"/>
                </a:cubicBezTo>
                <a:close/>
                <a:moveTo>
                  <a:pt x="10659" y="1453"/>
                </a:moveTo>
                <a:cubicBezTo>
                  <a:pt x="10501" y="1453"/>
                  <a:pt x="10408" y="1588"/>
                  <a:pt x="10449" y="1755"/>
                </a:cubicBezTo>
                <a:cubicBezTo>
                  <a:pt x="10491" y="1923"/>
                  <a:pt x="10653" y="2060"/>
                  <a:pt x="10812" y="2060"/>
                </a:cubicBezTo>
                <a:cubicBezTo>
                  <a:pt x="10971" y="2060"/>
                  <a:pt x="11065" y="1923"/>
                  <a:pt x="11021" y="1755"/>
                </a:cubicBezTo>
                <a:cubicBezTo>
                  <a:pt x="10978" y="1588"/>
                  <a:pt x="10816" y="1453"/>
                  <a:pt x="10659" y="1453"/>
                </a:cubicBezTo>
                <a:close/>
                <a:moveTo>
                  <a:pt x="11360" y="1453"/>
                </a:moveTo>
                <a:cubicBezTo>
                  <a:pt x="11202" y="1453"/>
                  <a:pt x="11110" y="1588"/>
                  <a:pt x="11154" y="1755"/>
                </a:cubicBezTo>
                <a:cubicBezTo>
                  <a:pt x="11197" y="1923"/>
                  <a:pt x="11362" y="2060"/>
                  <a:pt x="11521" y="2060"/>
                </a:cubicBezTo>
                <a:cubicBezTo>
                  <a:pt x="11679" y="2060"/>
                  <a:pt x="11771" y="1923"/>
                  <a:pt x="11726" y="1755"/>
                </a:cubicBezTo>
                <a:cubicBezTo>
                  <a:pt x="11681" y="1588"/>
                  <a:pt x="11517" y="1453"/>
                  <a:pt x="11360" y="1453"/>
                </a:cubicBezTo>
                <a:close/>
                <a:moveTo>
                  <a:pt x="12061" y="1453"/>
                </a:moveTo>
                <a:cubicBezTo>
                  <a:pt x="11904" y="1453"/>
                  <a:pt x="11813" y="1588"/>
                  <a:pt x="11859" y="1755"/>
                </a:cubicBezTo>
                <a:cubicBezTo>
                  <a:pt x="11904" y="1923"/>
                  <a:pt x="12070" y="2060"/>
                  <a:pt x="12229" y="2060"/>
                </a:cubicBezTo>
                <a:cubicBezTo>
                  <a:pt x="12387" y="2060"/>
                  <a:pt x="12478" y="1923"/>
                  <a:pt x="12431" y="1755"/>
                </a:cubicBezTo>
                <a:cubicBezTo>
                  <a:pt x="12384" y="1588"/>
                  <a:pt x="12218" y="1453"/>
                  <a:pt x="12061" y="1453"/>
                </a:cubicBezTo>
                <a:close/>
                <a:moveTo>
                  <a:pt x="12751" y="1453"/>
                </a:moveTo>
                <a:cubicBezTo>
                  <a:pt x="12594" y="1453"/>
                  <a:pt x="12504" y="1588"/>
                  <a:pt x="12551" y="1755"/>
                </a:cubicBezTo>
                <a:cubicBezTo>
                  <a:pt x="12599" y="1923"/>
                  <a:pt x="12766" y="2060"/>
                  <a:pt x="12924" y="2060"/>
                </a:cubicBezTo>
                <a:cubicBezTo>
                  <a:pt x="13084" y="2060"/>
                  <a:pt x="13172" y="1923"/>
                  <a:pt x="13123" y="1755"/>
                </a:cubicBezTo>
                <a:cubicBezTo>
                  <a:pt x="13075" y="1588"/>
                  <a:pt x="12908" y="1453"/>
                  <a:pt x="12751" y="1453"/>
                </a:cubicBezTo>
                <a:close/>
                <a:moveTo>
                  <a:pt x="13452" y="1453"/>
                </a:moveTo>
                <a:cubicBezTo>
                  <a:pt x="13295" y="1453"/>
                  <a:pt x="13207" y="1588"/>
                  <a:pt x="13256" y="1755"/>
                </a:cubicBezTo>
                <a:cubicBezTo>
                  <a:pt x="13305" y="1923"/>
                  <a:pt x="13474" y="2060"/>
                  <a:pt x="13633" y="2060"/>
                </a:cubicBezTo>
                <a:cubicBezTo>
                  <a:pt x="13792" y="2060"/>
                  <a:pt x="13879" y="1923"/>
                  <a:pt x="13828" y="1755"/>
                </a:cubicBezTo>
                <a:cubicBezTo>
                  <a:pt x="13778" y="1588"/>
                  <a:pt x="13610" y="1453"/>
                  <a:pt x="13452" y="1453"/>
                </a:cubicBezTo>
                <a:close/>
                <a:moveTo>
                  <a:pt x="14154" y="1453"/>
                </a:moveTo>
                <a:cubicBezTo>
                  <a:pt x="13997" y="1453"/>
                  <a:pt x="13910" y="1588"/>
                  <a:pt x="13961" y="1755"/>
                </a:cubicBezTo>
                <a:cubicBezTo>
                  <a:pt x="14012" y="1923"/>
                  <a:pt x="14183" y="2060"/>
                  <a:pt x="14341" y="2060"/>
                </a:cubicBezTo>
                <a:cubicBezTo>
                  <a:pt x="14500" y="2060"/>
                  <a:pt x="14586" y="1923"/>
                  <a:pt x="14533" y="1755"/>
                </a:cubicBezTo>
                <a:cubicBezTo>
                  <a:pt x="14481" y="1588"/>
                  <a:pt x="14312" y="1453"/>
                  <a:pt x="14154" y="1453"/>
                </a:cubicBezTo>
                <a:close/>
                <a:moveTo>
                  <a:pt x="14844" y="1453"/>
                </a:moveTo>
                <a:cubicBezTo>
                  <a:pt x="14686" y="1453"/>
                  <a:pt x="14602" y="1588"/>
                  <a:pt x="14654" y="1755"/>
                </a:cubicBezTo>
                <a:cubicBezTo>
                  <a:pt x="14707" y="1923"/>
                  <a:pt x="14879" y="2060"/>
                  <a:pt x="15038" y="2060"/>
                </a:cubicBezTo>
                <a:cubicBezTo>
                  <a:pt x="15197" y="2060"/>
                  <a:pt x="15280" y="1923"/>
                  <a:pt x="15226" y="1755"/>
                </a:cubicBezTo>
                <a:cubicBezTo>
                  <a:pt x="15172" y="1588"/>
                  <a:pt x="15001" y="1453"/>
                  <a:pt x="14844" y="1453"/>
                </a:cubicBezTo>
                <a:close/>
                <a:moveTo>
                  <a:pt x="15545" y="1453"/>
                </a:moveTo>
                <a:cubicBezTo>
                  <a:pt x="15388" y="1453"/>
                  <a:pt x="15304" y="1588"/>
                  <a:pt x="15359" y="1755"/>
                </a:cubicBezTo>
                <a:cubicBezTo>
                  <a:pt x="15414" y="1923"/>
                  <a:pt x="15587" y="2060"/>
                  <a:pt x="15746" y="2060"/>
                </a:cubicBezTo>
                <a:cubicBezTo>
                  <a:pt x="15905" y="2060"/>
                  <a:pt x="15988" y="1923"/>
                  <a:pt x="15932" y="1755"/>
                </a:cubicBezTo>
                <a:cubicBezTo>
                  <a:pt x="15875" y="1588"/>
                  <a:pt x="15703" y="1453"/>
                  <a:pt x="15545" y="1453"/>
                </a:cubicBezTo>
                <a:close/>
                <a:moveTo>
                  <a:pt x="16246" y="1453"/>
                </a:moveTo>
                <a:cubicBezTo>
                  <a:pt x="16089" y="1453"/>
                  <a:pt x="16007" y="1588"/>
                  <a:pt x="16064" y="1755"/>
                </a:cubicBezTo>
                <a:cubicBezTo>
                  <a:pt x="16121" y="1923"/>
                  <a:pt x="16295" y="2060"/>
                  <a:pt x="16454" y="2060"/>
                </a:cubicBezTo>
                <a:cubicBezTo>
                  <a:pt x="16613" y="2060"/>
                  <a:pt x="16694" y="1923"/>
                  <a:pt x="16636" y="1755"/>
                </a:cubicBezTo>
                <a:cubicBezTo>
                  <a:pt x="16578" y="1588"/>
                  <a:pt x="16404" y="1453"/>
                  <a:pt x="16246" y="1453"/>
                </a:cubicBezTo>
                <a:close/>
                <a:moveTo>
                  <a:pt x="16937" y="1453"/>
                </a:moveTo>
                <a:cubicBezTo>
                  <a:pt x="16780" y="1453"/>
                  <a:pt x="16699" y="1588"/>
                  <a:pt x="16757" y="1755"/>
                </a:cubicBezTo>
                <a:cubicBezTo>
                  <a:pt x="16815" y="1923"/>
                  <a:pt x="16992" y="2060"/>
                  <a:pt x="17151" y="2060"/>
                </a:cubicBezTo>
                <a:cubicBezTo>
                  <a:pt x="17309" y="2060"/>
                  <a:pt x="17389" y="1923"/>
                  <a:pt x="17329" y="1755"/>
                </a:cubicBezTo>
                <a:cubicBezTo>
                  <a:pt x="17270" y="1588"/>
                  <a:pt x="17094" y="1453"/>
                  <a:pt x="16937" y="1453"/>
                </a:cubicBezTo>
                <a:close/>
                <a:moveTo>
                  <a:pt x="17638" y="1453"/>
                </a:moveTo>
                <a:cubicBezTo>
                  <a:pt x="17481" y="1453"/>
                  <a:pt x="17402" y="1588"/>
                  <a:pt x="17462" y="1755"/>
                </a:cubicBezTo>
                <a:cubicBezTo>
                  <a:pt x="17522" y="1923"/>
                  <a:pt x="17701" y="2060"/>
                  <a:pt x="17859" y="2060"/>
                </a:cubicBezTo>
                <a:cubicBezTo>
                  <a:pt x="18018" y="2060"/>
                  <a:pt x="18096" y="1923"/>
                  <a:pt x="18034" y="1755"/>
                </a:cubicBezTo>
                <a:cubicBezTo>
                  <a:pt x="17973" y="1588"/>
                  <a:pt x="17795" y="1453"/>
                  <a:pt x="17638" y="1453"/>
                </a:cubicBezTo>
                <a:close/>
                <a:moveTo>
                  <a:pt x="18340" y="1453"/>
                </a:moveTo>
                <a:cubicBezTo>
                  <a:pt x="18183" y="1453"/>
                  <a:pt x="18105" y="1588"/>
                  <a:pt x="18167" y="1755"/>
                </a:cubicBezTo>
                <a:cubicBezTo>
                  <a:pt x="18229" y="1923"/>
                  <a:pt x="18409" y="2060"/>
                  <a:pt x="18567" y="2060"/>
                </a:cubicBezTo>
                <a:cubicBezTo>
                  <a:pt x="18726" y="2060"/>
                  <a:pt x="18803" y="1923"/>
                  <a:pt x="18739" y="1755"/>
                </a:cubicBezTo>
                <a:cubicBezTo>
                  <a:pt x="18676" y="1588"/>
                  <a:pt x="18497" y="1453"/>
                  <a:pt x="18340" y="1453"/>
                </a:cubicBezTo>
                <a:close/>
                <a:moveTo>
                  <a:pt x="19030" y="1453"/>
                </a:moveTo>
                <a:cubicBezTo>
                  <a:pt x="18872" y="1453"/>
                  <a:pt x="18796" y="1588"/>
                  <a:pt x="18860" y="1755"/>
                </a:cubicBezTo>
                <a:cubicBezTo>
                  <a:pt x="18924" y="1923"/>
                  <a:pt x="19105" y="2060"/>
                  <a:pt x="19264" y="2060"/>
                </a:cubicBezTo>
                <a:cubicBezTo>
                  <a:pt x="19422" y="2060"/>
                  <a:pt x="19498" y="1923"/>
                  <a:pt x="19432" y="1755"/>
                </a:cubicBezTo>
                <a:cubicBezTo>
                  <a:pt x="19367" y="1588"/>
                  <a:pt x="19187" y="1453"/>
                  <a:pt x="19030" y="1453"/>
                </a:cubicBezTo>
                <a:close/>
                <a:moveTo>
                  <a:pt x="264" y="2179"/>
                </a:moveTo>
                <a:cubicBezTo>
                  <a:pt x="104" y="2179"/>
                  <a:pt x="-13" y="2317"/>
                  <a:pt x="1" y="2488"/>
                </a:cubicBezTo>
                <a:cubicBezTo>
                  <a:pt x="15" y="2660"/>
                  <a:pt x="157" y="2800"/>
                  <a:pt x="318" y="2800"/>
                </a:cubicBezTo>
                <a:cubicBezTo>
                  <a:pt x="479" y="2800"/>
                  <a:pt x="596" y="2660"/>
                  <a:pt x="580" y="2488"/>
                </a:cubicBezTo>
                <a:cubicBezTo>
                  <a:pt x="564" y="2317"/>
                  <a:pt x="422" y="2179"/>
                  <a:pt x="264" y="2179"/>
                </a:cubicBezTo>
                <a:close/>
                <a:moveTo>
                  <a:pt x="964" y="2179"/>
                </a:moveTo>
                <a:cubicBezTo>
                  <a:pt x="805" y="2179"/>
                  <a:pt x="689" y="2317"/>
                  <a:pt x="705" y="2488"/>
                </a:cubicBezTo>
                <a:cubicBezTo>
                  <a:pt x="722" y="2660"/>
                  <a:pt x="865" y="2800"/>
                  <a:pt x="1026" y="2800"/>
                </a:cubicBezTo>
                <a:cubicBezTo>
                  <a:pt x="1186" y="2800"/>
                  <a:pt x="1302" y="2660"/>
                  <a:pt x="1284" y="2488"/>
                </a:cubicBezTo>
                <a:cubicBezTo>
                  <a:pt x="1266" y="2317"/>
                  <a:pt x="1123" y="2179"/>
                  <a:pt x="964" y="2179"/>
                </a:cubicBezTo>
                <a:close/>
                <a:moveTo>
                  <a:pt x="1666" y="2179"/>
                </a:moveTo>
                <a:cubicBezTo>
                  <a:pt x="1507" y="2179"/>
                  <a:pt x="1391" y="2317"/>
                  <a:pt x="1409" y="2488"/>
                </a:cubicBezTo>
                <a:cubicBezTo>
                  <a:pt x="1428" y="2660"/>
                  <a:pt x="1573" y="2800"/>
                  <a:pt x="1734" y="2800"/>
                </a:cubicBezTo>
                <a:cubicBezTo>
                  <a:pt x="1894" y="2800"/>
                  <a:pt x="2009" y="2660"/>
                  <a:pt x="1989" y="2488"/>
                </a:cubicBezTo>
                <a:cubicBezTo>
                  <a:pt x="1969" y="2317"/>
                  <a:pt x="1824" y="2179"/>
                  <a:pt x="1666" y="2179"/>
                </a:cubicBezTo>
                <a:close/>
                <a:moveTo>
                  <a:pt x="2378" y="2179"/>
                </a:moveTo>
                <a:cubicBezTo>
                  <a:pt x="2218" y="2179"/>
                  <a:pt x="2105" y="2317"/>
                  <a:pt x="2125" y="2488"/>
                </a:cubicBezTo>
                <a:cubicBezTo>
                  <a:pt x="2145" y="2660"/>
                  <a:pt x="2292" y="2800"/>
                  <a:pt x="2452" y="2800"/>
                </a:cubicBezTo>
                <a:cubicBezTo>
                  <a:pt x="2613" y="2800"/>
                  <a:pt x="2726" y="2660"/>
                  <a:pt x="2704" y="2488"/>
                </a:cubicBezTo>
                <a:cubicBezTo>
                  <a:pt x="2683" y="2317"/>
                  <a:pt x="2537" y="2179"/>
                  <a:pt x="2378" y="2179"/>
                </a:cubicBezTo>
                <a:close/>
                <a:moveTo>
                  <a:pt x="3079" y="2179"/>
                </a:moveTo>
                <a:cubicBezTo>
                  <a:pt x="2919" y="2179"/>
                  <a:pt x="2808" y="2317"/>
                  <a:pt x="2829" y="2488"/>
                </a:cubicBezTo>
                <a:cubicBezTo>
                  <a:pt x="2851" y="2660"/>
                  <a:pt x="3000" y="2800"/>
                  <a:pt x="3161" y="2800"/>
                </a:cubicBezTo>
                <a:cubicBezTo>
                  <a:pt x="3321" y="2800"/>
                  <a:pt x="3432" y="2660"/>
                  <a:pt x="3409" y="2488"/>
                </a:cubicBezTo>
                <a:cubicBezTo>
                  <a:pt x="3385" y="2317"/>
                  <a:pt x="3238" y="2179"/>
                  <a:pt x="3079" y="2179"/>
                </a:cubicBezTo>
                <a:close/>
                <a:moveTo>
                  <a:pt x="3791" y="2179"/>
                </a:moveTo>
                <a:cubicBezTo>
                  <a:pt x="3631" y="2179"/>
                  <a:pt x="3522" y="2317"/>
                  <a:pt x="3546" y="2488"/>
                </a:cubicBezTo>
                <a:cubicBezTo>
                  <a:pt x="3569" y="2660"/>
                  <a:pt x="3719" y="2800"/>
                  <a:pt x="3880" y="2800"/>
                </a:cubicBezTo>
                <a:cubicBezTo>
                  <a:pt x="4040" y="2800"/>
                  <a:pt x="4150" y="2660"/>
                  <a:pt x="4124" y="2488"/>
                </a:cubicBezTo>
                <a:cubicBezTo>
                  <a:pt x="4099" y="2317"/>
                  <a:pt x="3950" y="2179"/>
                  <a:pt x="3791" y="2179"/>
                </a:cubicBezTo>
                <a:close/>
                <a:moveTo>
                  <a:pt x="4492" y="2179"/>
                </a:moveTo>
                <a:cubicBezTo>
                  <a:pt x="4332" y="2179"/>
                  <a:pt x="4224" y="2317"/>
                  <a:pt x="4250" y="2488"/>
                </a:cubicBezTo>
                <a:cubicBezTo>
                  <a:pt x="4275" y="2660"/>
                  <a:pt x="4427" y="2800"/>
                  <a:pt x="4588" y="2800"/>
                </a:cubicBezTo>
                <a:cubicBezTo>
                  <a:pt x="4748" y="2800"/>
                  <a:pt x="4856" y="2660"/>
                  <a:pt x="4829" y="2488"/>
                </a:cubicBezTo>
                <a:cubicBezTo>
                  <a:pt x="4802" y="2317"/>
                  <a:pt x="4651" y="2179"/>
                  <a:pt x="4492" y="2179"/>
                </a:cubicBezTo>
                <a:close/>
                <a:moveTo>
                  <a:pt x="5205" y="2179"/>
                </a:moveTo>
                <a:cubicBezTo>
                  <a:pt x="5045" y="2179"/>
                  <a:pt x="4938" y="2317"/>
                  <a:pt x="4966" y="2488"/>
                </a:cubicBezTo>
                <a:cubicBezTo>
                  <a:pt x="4994" y="2660"/>
                  <a:pt x="5146" y="2800"/>
                  <a:pt x="5307" y="2800"/>
                </a:cubicBezTo>
                <a:cubicBezTo>
                  <a:pt x="5468" y="2800"/>
                  <a:pt x="5574" y="2660"/>
                  <a:pt x="5545" y="2488"/>
                </a:cubicBezTo>
                <a:cubicBezTo>
                  <a:pt x="5516" y="2317"/>
                  <a:pt x="5364" y="2179"/>
                  <a:pt x="5205" y="2179"/>
                </a:cubicBezTo>
                <a:close/>
                <a:moveTo>
                  <a:pt x="5906" y="2179"/>
                </a:moveTo>
                <a:cubicBezTo>
                  <a:pt x="5747" y="2179"/>
                  <a:pt x="5641" y="2317"/>
                  <a:pt x="5670" y="2488"/>
                </a:cubicBezTo>
                <a:cubicBezTo>
                  <a:pt x="5700" y="2660"/>
                  <a:pt x="5854" y="2800"/>
                  <a:pt x="6015" y="2800"/>
                </a:cubicBezTo>
                <a:cubicBezTo>
                  <a:pt x="6175" y="2800"/>
                  <a:pt x="6280" y="2660"/>
                  <a:pt x="6249" y="2488"/>
                </a:cubicBezTo>
                <a:cubicBezTo>
                  <a:pt x="6218" y="2317"/>
                  <a:pt x="6065" y="2179"/>
                  <a:pt x="5906" y="2179"/>
                </a:cubicBezTo>
                <a:close/>
                <a:moveTo>
                  <a:pt x="6618" y="2179"/>
                </a:moveTo>
                <a:cubicBezTo>
                  <a:pt x="6459" y="2179"/>
                  <a:pt x="6355" y="2317"/>
                  <a:pt x="6386" y="2488"/>
                </a:cubicBezTo>
                <a:cubicBezTo>
                  <a:pt x="6418" y="2660"/>
                  <a:pt x="6574" y="2800"/>
                  <a:pt x="6734" y="2800"/>
                </a:cubicBezTo>
                <a:cubicBezTo>
                  <a:pt x="6895" y="2800"/>
                  <a:pt x="6999" y="2660"/>
                  <a:pt x="6966" y="2488"/>
                </a:cubicBezTo>
                <a:cubicBezTo>
                  <a:pt x="6933" y="2317"/>
                  <a:pt x="6777" y="2179"/>
                  <a:pt x="6618" y="2179"/>
                </a:cubicBezTo>
                <a:close/>
                <a:moveTo>
                  <a:pt x="7320" y="2179"/>
                </a:moveTo>
                <a:cubicBezTo>
                  <a:pt x="7160" y="2179"/>
                  <a:pt x="7058" y="2317"/>
                  <a:pt x="7091" y="2488"/>
                </a:cubicBezTo>
                <a:cubicBezTo>
                  <a:pt x="7124" y="2660"/>
                  <a:pt x="7282" y="2800"/>
                  <a:pt x="7443" y="2800"/>
                </a:cubicBezTo>
                <a:cubicBezTo>
                  <a:pt x="7603" y="2800"/>
                  <a:pt x="7705" y="2660"/>
                  <a:pt x="7670" y="2488"/>
                </a:cubicBezTo>
                <a:cubicBezTo>
                  <a:pt x="7635" y="2317"/>
                  <a:pt x="7479" y="2179"/>
                  <a:pt x="7320" y="2179"/>
                </a:cubicBezTo>
                <a:close/>
                <a:moveTo>
                  <a:pt x="8020" y="2179"/>
                </a:moveTo>
                <a:cubicBezTo>
                  <a:pt x="7862" y="2179"/>
                  <a:pt x="7760" y="2317"/>
                  <a:pt x="7795" y="2488"/>
                </a:cubicBezTo>
                <a:cubicBezTo>
                  <a:pt x="7831" y="2660"/>
                  <a:pt x="7990" y="2800"/>
                  <a:pt x="8150" y="2800"/>
                </a:cubicBezTo>
                <a:cubicBezTo>
                  <a:pt x="8311" y="2800"/>
                  <a:pt x="8411" y="2660"/>
                  <a:pt x="8375" y="2488"/>
                </a:cubicBezTo>
                <a:cubicBezTo>
                  <a:pt x="8338" y="2317"/>
                  <a:pt x="8179" y="2179"/>
                  <a:pt x="8020" y="2179"/>
                </a:cubicBezTo>
                <a:close/>
                <a:moveTo>
                  <a:pt x="8733" y="2179"/>
                </a:moveTo>
                <a:cubicBezTo>
                  <a:pt x="8574" y="2179"/>
                  <a:pt x="8474" y="2317"/>
                  <a:pt x="8512" y="2488"/>
                </a:cubicBezTo>
                <a:cubicBezTo>
                  <a:pt x="8549" y="2660"/>
                  <a:pt x="8709" y="2800"/>
                  <a:pt x="8870" y="2800"/>
                </a:cubicBezTo>
                <a:cubicBezTo>
                  <a:pt x="9031" y="2800"/>
                  <a:pt x="9129" y="2660"/>
                  <a:pt x="9090" y="2488"/>
                </a:cubicBezTo>
                <a:cubicBezTo>
                  <a:pt x="9052" y="2317"/>
                  <a:pt x="8892" y="2179"/>
                  <a:pt x="8733" y="2179"/>
                </a:cubicBezTo>
                <a:close/>
                <a:moveTo>
                  <a:pt x="9434" y="2179"/>
                </a:moveTo>
                <a:cubicBezTo>
                  <a:pt x="9275" y="2179"/>
                  <a:pt x="9177" y="2317"/>
                  <a:pt x="9216" y="2488"/>
                </a:cubicBezTo>
                <a:cubicBezTo>
                  <a:pt x="9255" y="2660"/>
                  <a:pt x="9417" y="2800"/>
                  <a:pt x="9578" y="2800"/>
                </a:cubicBezTo>
                <a:cubicBezTo>
                  <a:pt x="9738" y="2800"/>
                  <a:pt x="9835" y="2660"/>
                  <a:pt x="9795" y="2488"/>
                </a:cubicBezTo>
                <a:cubicBezTo>
                  <a:pt x="9755" y="2317"/>
                  <a:pt x="9593" y="2179"/>
                  <a:pt x="9434" y="2179"/>
                </a:cubicBezTo>
                <a:close/>
                <a:moveTo>
                  <a:pt x="10147" y="2179"/>
                </a:moveTo>
                <a:cubicBezTo>
                  <a:pt x="9988" y="2179"/>
                  <a:pt x="9892" y="2317"/>
                  <a:pt x="9933" y="2488"/>
                </a:cubicBezTo>
                <a:cubicBezTo>
                  <a:pt x="9974" y="2660"/>
                  <a:pt x="10137" y="2800"/>
                  <a:pt x="10298" y="2800"/>
                </a:cubicBezTo>
                <a:cubicBezTo>
                  <a:pt x="10458" y="2800"/>
                  <a:pt x="10554" y="2660"/>
                  <a:pt x="10511" y="2488"/>
                </a:cubicBezTo>
                <a:cubicBezTo>
                  <a:pt x="10469" y="2317"/>
                  <a:pt x="10306" y="2179"/>
                  <a:pt x="10147" y="2179"/>
                </a:cubicBezTo>
                <a:close/>
                <a:moveTo>
                  <a:pt x="10848" y="2179"/>
                </a:moveTo>
                <a:cubicBezTo>
                  <a:pt x="10689" y="2179"/>
                  <a:pt x="10595" y="2317"/>
                  <a:pt x="10637" y="2488"/>
                </a:cubicBezTo>
                <a:cubicBezTo>
                  <a:pt x="10680" y="2660"/>
                  <a:pt x="10844" y="2800"/>
                  <a:pt x="11006" y="2800"/>
                </a:cubicBezTo>
                <a:cubicBezTo>
                  <a:pt x="11166" y="2800"/>
                  <a:pt x="11261" y="2660"/>
                  <a:pt x="11216" y="2488"/>
                </a:cubicBezTo>
                <a:cubicBezTo>
                  <a:pt x="11172" y="2317"/>
                  <a:pt x="11007" y="2179"/>
                  <a:pt x="10848" y="2179"/>
                </a:cubicBezTo>
                <a:close/>
                <a:moveTo>
                  <a:pt x="11550" y="2179"/>
                </a:moveTo>
                <a:cubicBezTo>
                  <a:pt x="11390" y="2179"/>
                  <a:pt x="11297" y="2317"/>
                  <a:pt x="11342" y="2488"/>
                </a:cubicBezTo>
                <a:cubicBezTo>
                  <a:pt x="11386" y="2660"/>
                  <a:pt x="11553" y="2800"/>
                  <a:pt x="11714" y="2800"/>
                </a:cubicBezTo>
                <a:cubicBezTo>
                  <a:pt x="11874" y="2800"/>
                  <a:pt x="11967" y="2660"/>
                  <a:pt x="11921" y="2488"/>
                </a:cubicBezTo>
                <a:cubicBezTo>
                  <a:pt x="11875" y="2317"/>
                  <a:pt x="11709" y="2179"/>
                  <a:pt x="11550" y="2179"/>
                </a:cubicBezTo>
                <a:close/>
                <a:moveTo>
                  <a:pt x="12262" y="2179"/>
                </a:moveTo>
                <a:cubicBezTo>
                  <a:pt x="12103" y="2179"/>
                  <a:pt x="12012" y="2317"/>
                  <a:pt x="12058" y="2488"/>
                </a:cubicBezTo>
                <a:cubicBezTo>
                  <a:pt x="12105" y="2660"/>
                  <a:pt x="12273" y="2800"/>
                  <a:pt x="12434" y="2800"/>
                </a:cubicBezTo>
                <a:cubicBezTo>
                  <a:pt x="12595" y="2800"/>
                  <a:pt x="12686" y="2660"/>
                  <a:pt x="12637" y="2488"/>
                </a:cubicBezTo>
                <a:cubicBezTo>
                  <a:pt x="12589" y="2317"/>
                  <a:pt x="12422" y="2179"/>
                  <a:pt x="12262" y="2179"/>
                </a:cubicBezTo>
                <a:close/>
                <a:moveTo>
                  <a:pt x="12963" y="2179"/>
                </a:moveTo>
                <a:cubicBezTo>
                  <a:pt x="12804" y="2179"/>
                  <a:pt x="12715" y="2317"/>
                  <a:pt x="12763" y="2488"/>
                </a:cubicBezTo>
                <a:cubicBezTo>
                  <a:pt x="12812" y="2660"/>
                  <a:pt x="12981" y="2800"/>
                  <a:pt x="13141" y="2800"/>
                </a:cubicBezTo>
                <a:cubicBezTo>
                  <a:pt x="13303" y="2800"/>
                  <a:pt x="13392" y="2660"/>
                  <a:pt x="13342" y="2488"/>
                </a:cubicBezTo>
                <a:cubicBezTo>
                  <a:pt x="13292" y="2317"/>
                  <a:pt x="13123" y="2179"/>
                  <a:pt x="12963" y="2179"/>
                </a:cubicBezTo>
                <a:close/>
                <a:moveTo>
                  <a:pt x="13677" y="2179"/>
                </a:moveTo>
                <a:cubicBezTo>
                  <a:pt x="13517" y="2179"/>
                  <a:pt x="13429" y="2317"/>
                  <a:pt x="13480" y="2488"/>
                </a:cubicBezTo>
                <a:cubicBezTo>
                  <a:pt x="13530" y="2660"/>
                  <a:pt x="13701" y="2800"/>
                  <a:pt x="13862" y="2800"/>
                </a:cubicBezTo>
                <a:cubicBezTo>
                  <a:pt x="14023" y="2800"/>
                  <a:pt x="14110" y="2660"/>
                  <a:pt x="14058" y="2488"/>
                </a:cubicBezTo>
                <a:cubicBezTo>
                  <a:pt x="14006" y="2317"/>
                  <a:pt x="13836" y="2179"/>
                  <a:pt x="13677" y="2179"/>
                </a:cubicBezTo>
                <a:close/>
                <a:moveTo>
                  <a:pt x="14378" y="2179"/>
                </a:moveTo>
                <a:cubicBezTo>
                  <a:pt x="14219" y="2179"/>
                  <a:pt x="14132" y="2317"/>
                  <a:pt x="14184" y="2488"/>
                </a:cubicBezTo>
                <a:cubicBezTo>
                  <a:pt x="14236" y="2660"/>
                  <a:pt x="14409" y="2800"/>
                  <a:pt x="14570" y="2800"/>
                </a:cubicBezTo>
                <a:cubicBezTo>
                  <a:pt x="14731" y="2800"/>
                  <a:pt x="14817" y="2660"/>
                  <a:pt x="14763" y="2488"/>
                </a:cubicBezTo>
                <a:cubicBezTo>
                  <a:pt x="14710" y="2317"/>
                  <a:pt x="14538" y="2179"/>
                  <a:pt x="14378" y="2179"/>
                </a:cubicBezTo>
                <a:close/>
                <a:moveTo>
                  <a:pt x="15080" y="2179"/>
                </a:moveTo>
                <a:cubicBezTo>
                  <a:pt x="14920" y="2179"/>
                  <a:pt x="14835" y="2317"/>
                  <a:pt x="14889" y="2488"/>
                </a:cubicBezTo>
                <a:cubicBezTo>
                  <a:pt x="14943" y="2660"/>
                  <a:pt x="15117" y="2800"/>
                  <a:pt x="15278" y="2800"/>
                </a:cubicBezTo>
                <a:cubicBezTo>
                  <a:pt x="15439" y="2800"/>
                  <a:pt x="15524" y="2660"/>
                  <a:pt x="15468" y="2488"/>
                </a:cubicBezTo>
                <a:cubicBezTo>
                  <a:pt x="15412" y="2317"/>
                  <a:pt x="15239" y="2179"/>
                  <a:pt x="15080" y="2179"/>
                </a:cubicBezTo>
                <a:close/>
                <a:moveTo>
                  <a:pt x="15793" y="2179"/>
                </a:moveTo>
                <a:cubicBezTo>
                  <a:pt x="15634" y="2179"/>
                  <a:pt x="15550" y="2317"/>
                  <a:pt x="15606" y="2488"/>
                </a:cubicBezTo>
                <a:cubicBezTo>
                  <a:pt x="15662" y="2660"/>
                  <a:pt x="15838" y="2800"/>
                  <a:pt x="15998" y="2800"/>
                </a:cubicBezTo>
                <a:cubicBezTo>
                  <a:pt x="16159" y="2800"/>
                  <a:pt x="16243" y="2660"/>
                  <a:pt x="16185" y="2488"/>
                </a:cubicBezTo>
                <a:cubicBezTo>
                  <a:pt x="16128" y="2317"/>
                  <a:pt x="15952" y="2179"/>
                  <a:pt x="15793" y="2179"/>
                </a:cubicBezTo>
                <a:close/>
                <a:moveTo>
                  <a:pt x="16495" y="2179"/>
                </a:moveTo>
                <a:cubicBezTo>
                  <a:pt x="16335" y="2179"/>
                  <a:pt x="16253" y="2317"/>
                  <a:pt x="16311" y="2488"/>
                </a:cubicBezTo>
                <a:cubicBezTo>
                  <a:pt x="16369" y="2660"/>
                  <a:pt x="16546" y="2800"/>
                  <a:pt x="16707" y="2800"/>
                </a:cubicBezTo>
                <a:cubicBezTo>
                  <a:pt x="16867" y="2800"/>
                  <a:pt x="16949" y="2660"/>
                  <a:pt x="16890" y="2488"/>
                </a:cubicBezTo>
                <a:cubicBezTo>
                  <a:pt x="16830" y="2317"/>
                  <a:pt x="16654" y="2179"/>
                  <a:pt x="16495" y="2179"/>
                </a:cubicBezTo>
                <a:close/>
                <a:moveTo>
                  <a:pt x="17208" y="2179"/>
                </a:moveTo>
                <a:cubicBezTo>
                  <a:pt x="17049" y="2179"/>
                  <a:pt x="16968" y="2317"/>
                  <a:pt x="17027" y="2488"/>
                </a:cubicBezTo>
                <a:cubicBezTo>
                  <a:pt x="17087" y="2660"/>
                  <a:pt x="17267" y="2800"/>
                  <a:pt x="17427" y="2800"/>
                </a:cubicBezTo>
                <a:cubicBezTo>
                  <a:pt x="17588" y="2800"/>
                  <a:pt x="17668" y="2660"/>
                  <a:pt x="17607" y="2488"/>
                </a:cubicBezTo>
                <a:cubicBezTo>
                  <a:pt x="17545" y="2317"/>
                  <a:pt x="17367" y="2179"/>
                  <a:pt x="17208" y="2179"/>
                </a:cubicBezTo>
                <a:close/>
                <a:moveTo>
                  <a:pt x="17909" y="2179"/>
                </a:moveTo>
                <a:cubicBezTo>
                  <a:pt x="17751" y="2179"/>
                  <a:pt x="17671" y="2317"/>
                  <a:pt x="17732" y="2488"/>
                </a:cubicBezTo>
                <a:cubicBezTo>
                  <a:pt x="17794" y="2660"/>
                  <a:pt x="17975" y="2800"/>
                  <a:pt x="18135" y="2800"/>
                </a:cubicBezTo>
                <a:cubicBezTo>
                  <a:pt x="18296" y="2800"/>
                  <a:pt x="18374" y="2660"/>
                  <a:pt x="18311" y="2488"/>
                </a:cubicBezTo>
                <a:cubicBezTo>
                  <a:pt x="18248" y="2317"/>
                  <a:pt x="18068" y="2179"/>
                  <a:pt x="17909" y="2179"/>
                </a:cubicBezTo>
                <a:close/>
                <a:moveTo>
                  <a:pt x="18611" y="2179"/>
                </a:moveTo>
                <a:cubicBezTo>
                  <a:pt x="18452" y="2179"/>
                  <a:pt x="18374" y="2317"/>
                  <a:pt x="18437" y="2488"/>
                </a:cubicBezTo>
                <a:cubicBezTo>
                  <a:pt x="18501" y="2660"/>
                  <a:pt x="18683" y="2800"/>
                  <a:pt x="18844" y="2800"/>
                </a:cubicBezTo>
                <a:cubicBezTo>
                  <a:pt x="19004" y="2800"/>
                  <a:pt x="19082" y="2660"/>
                  <a:pt x="19016" y="2488"/>
                </a:cubicBezTo>
                <a:cubicBezTo>
                  <a:pt x="18951" y="2317"/>
                  <a:pt x="18770" y="2179"/>
                  <a:pt x="18611" y="2179"/>
                </a:cubicBezTo>
                <a:close/>
                <a:moveTo>
                  <a:pt x="19324" y="2179"/>
                </a:moveTo>
                <a:cubicBezTo>
                  <a:pt x="19165" y="2179"/>
                  <a:pt x="19089" y="2317"/>
                  <a:pt x="19154" y="2488"/>
                </a:cubicBezTo>
                <a:cubicBezTo>
                  <a:pt x="19220" y="2660"/>
                  <a:pt x="19403" y="2800"/>
                  <a:pt x="19564" y="2800"/>
                </a:cubicBezTo>
                <a:cubicBezTo>
                  <a:pt x="19724" y="2800"/>
                  <a:pt x="19800" y="2660"/>
                  <a:pt x="19733" y="2488"/>
                </a:cubicBezTo>
                <a:cubicBezTo>
                  <a:pt x="19666" y="2317"/>
                  <a:pt x="19483" y="2179"/>
                  <a:pt x="19324" y="2179"/>
                </a:cubicBezTo>
                <a:close/>
                <a:moveTo>
                  <a:pt x="20026" y="2179"/>
                </a:moveTo>
                <a:cubicBezTo>
                  <a:pt x="19867" y="2179"/>
                  <a:pt x="19792" y="2317"/>
                  <a:pt x="19859" y="2488"/>
                </a:cubicBezTo>
                <a:cubicBezTo>
                  <a:pt x="19927" y="2660"/>
                  <a:pt x="20112" y="2800"/>
                  <a:pt x="20273" y="2800"/>
                </a:cubicBezTo>
                <a:cubicBezTo>
                  <a:pt x="20434" y="2800"/>
                  <a:pt x="20507" y="2660"/>
                  <a:pt x="20438" y="2488"/>
                </a:cubicBezTo>
                <a:cubicBezTo>
                  <a:pt x="20369" y="2317"/>
                  <a:pt x="20185" y="2179"/>
                  <a:pt x="20026" y="2179"/>
                </a:cubicBezTo>
                <a:close/>
                <a:moveTo>
                  <a:pt x="3187" y="2947"/>
                </a:moveTo>
                <a:cubicBezTo>
                  <a:pt x="3026" y="2947"/>
                  <a:pt x="2913" y="3089"/>
                  <a:pt x="2935" y="3264"/>
                </a:cubicBezTo>
                <a:cubicBezTo>
                  <a:pt x="2958" y="3440"/>
                  <a:pt x="3108" y="3584"/>
                  <a:pt x="3271" y="3584"/>
                </a:cubicBezTo>
                <a:cubicBezTo>
                  <a:pt x="3433" y="3584"/>
                  <a:pt x="3546" y="3440"/>
                  <a:pt x="3521" y="3264"/>
                </a:cubicBezTo>
                <a:cubicBezTo>
                  <a:pt x="3498" y="3089"/>
                  <a:pt x="3348" y="2947"/>
                  <a:pt x="3187" y="2947"/>
                </a:cubicBezTo>
                <a:close/>
                <a:moveTo>
                  <a:pt x="3899" y="2947"/>
                </a:moveTo>
                <a:cubicBezTo>
                  <a:pt x="3738" y="2947"/>
                  <a:pt x="3627" y="3089"/>
                  <a:pt x="3651" y="3264"/>
                </a:cubicBezTo>
                <a:cubicBezTo>
                  <a:pt x="3676" y="3440"/>
                  <a:pt x="3827" y="3584"/>
                  <a:pt x="3990" y="3584"/>
                </a:cubicBezTo>
                <a:cubicBezTo>
                  <a:pt x="4152" y="3584"/>
                  <a:pt x="4263" y="3440"/>
                  <a:pt x="4237" y="3264"/>
                </a:cubicBezTo>
                <a:cubicBezTo>
                  <a:pt x="4212" y="3089"/>
                  <a:pt x="4060" y="2947"/>
                  <a:pt x="3899" y="2947"/>
                </a:cubicBezTo>
                <a:close/>
                <a:moveTo>
                  <a:pt x="4612" y="2947"/>
                </a:moveTo>
                <a:cubicBezTo>
                  <a:pt x="4450" y="2947"/>
                  <a:pt x="4341" y="3089"/>
                  <a:pt x="4367" y="3264"/>
                </a:cubicBezTo>
                <a:cubicBezTo>
                  <a:pt x="4394" y="3440"/>
                  <a:pt x="4546" y="3584"/>
                  <a:pt x="4709" y="3584"/>
                </a:cubicBezTo>
                <a:cubicBezTo>
                  <a:pt x="4872" y="3584"/>
                  <a:pt x="4981" y="3440"/>
                  <a:pt x="4954" y="3264"/>
                </a:cubicBezTo>
                <a:cubicBezTo>
                  <a:pt x="4926" y="3089"/>
                  <a:pt x="4773" y="2947"/>
                  <a:pt x="4612" y="2947"/>
                </a:cubicBezTo>
                <a:close/>
                <a:moveTo>
                  <a:pt x="5325" y="2947"/>
                </a:moveTo>
                <a:cubicBezTo>
                  <a:pt x="5163" y="2947"/>
                  <a:pt x="5055" y="3089"/>
                  <a:pt x="5083" y="3264"/>
                </a:cubicBezTo>
                <a:cubicBezTo>
                  <a:pt x="5112" y="3440"/>
                  <a:pt x="5266" y="3584"/>
                  <a:pt x="5429" y="3584"/>
                </a:cubicBezTo>
                <a:cubicBezTo>
                  <a:pt x="5592" y="3584"/>
                  <a:pt x="5699" y="3440"/>
                  <a:pt x="5669" y="3264"/>
                </a:cubicBezTo>
                <a:cubicBezTo>
                  <a:pt x="5640" y="3089"/>
                  <a:pt x="5485" y="2947"/>
                  <a:pt x="5325" y="2947"/>
                </a:cubicBezTo>
                <a:close/>
                <a:moveTo>
                  <a:pt x="6037" y="2947"/>
                </a:moveTo>
                <a:cubicBezTo>
                  <a:pt x="5876" y="2947"/>
                  <a:pt x="5770" y="3089"/>
                  <a:pt x="5800" y="3264"/>
                </a:cubicBezTo>
                <a:cubicBezTo>
                  <a:pt x="5830" y="3440"/>
                  <a:pt x="5986" y="3584"/>
                  <a:pt x="6149" y="3584"/>
                </a:cubicBezTo>
                <a:cubicBezTo>
                  <a:pt x="6311" y="3584"/>
                  <a:pt x="6417" y="3440"/>
                  <a:pt x="6385" y="3264"/>
                </a:cubicBezTo>
                <a:cubicBezTo>
                  <a:pt x="6354" y="3089"/>
                  <a:pt x="6198" y="2947"/>
                  <a:pt x="6037" y="2947"/>
                </a:cubicBezTo>
                <a:close/>
                <a:moveTo>
                  <a:pt x="6750" y="2947"/>
                </a:moveTo>
                <a:cubicBezTo>
                  <a:pt x="6589" y="2947"/>
                  <a:pt x="6484" y="3089"/>
                  <a:pt x="6516" y="3264"/>
                </a:cubicBezTo>
                <a:cubicBezTo>
                  <a:pt x="6548" y="3440"/>
                  <a:pt x="6706" y="3584"/>
                  <a:pt x="6869" y="3584"/>
                </a:cubicBezTo>
                <a:cubicBezTo>
                  <a:pt x="7032" y="3584"/>
                  <a:pt x="7136" y="3440"/>
                  <a:pt x="7102" y="3264"/>
                </a:cubicBezTo>
                <a:cubicBezTo>
                  <a:pt x="7068" y="3089"/>
                  <a:pt x="6911" y="2947"/>
                  <a:pt x="6750" y="2947"/>
                </a:cubicBezTo>
                <a:close/>
                <a:moveTo>
                  <a:pt x="7474" y="2947"/>
                </a:moveTo>
                <a:cubicBezTo>
                  <a:pt x="7313" y="2947"/>
                  <a:pt x="7210" y="3089"/>
                  <a:pt x="7244" y="3264"/>
                </a:cubicBezTo>
                <a:cubicBezTo>
                  <a:pt x="7278" y="3440"/>
                  <a:pt x="7438" y="3584"/>
                  <a:pt x="7600" y="3584"/>
                </a:cubicBezTo>
                <a:cubicBezTo>
                  <a:pt x="7763" y="3584"/>
                  <a:pt x="7865" y="3440"/>
                  <a:pt x="7829" y="3264"/>
                </a:cubicBezTo>
                <a:cubicBezTo>
                  <a:pt x="7794" y="3089"/>
                  <a:pt x="7635" y="2947"/>
                  <a:pt x="7474" y="2947"/>
                </a:cubicBezTo>
                <a:close/>
                <a:moveTo>
                  <a:pt x="8187" y="2947"/>
                </a:moveTo>
                <a:cubicBezTo>
                  <a:pt x="8026" y="2947"/>
                  <a:pt x="7924" y="3089"/>
                  <a:pt x="7960" y="3264"/>
                </a:cubicBezTo>
                <a:cubicBezTo>
                  <a:pt x="7996" y="3440"/>
                  <a:pt x="8157" y="3584"/>
                  <a:pt x="8320" y="3584"/>
                </a:cubicBezTo>
                <a:cubicBezTo>
                  <a:pt x="8482" y="3584"/>
                  <a:pt x="8583" y="3440"/>
                  <a:pt x="8546" y="3264"/>
                </a:cubicBezTo>
                <a:cubicBezTo>
                  <a:pt x="8508" y="3089"/>
                  <a:pt x="8348" y="2947"/>
                  <a:pt x="8187" y="2947"/>
                </a:cubicBezTo>
                <a:close/>
                <a:moveTo>
                  <a:pt x="8899" y="2947"/>
                </a:moveTo>
                <a:cubicBezTo>
                  <a:pt x="8738" y="2947"/>
                  <a:pt x="8638" y="3089"/>
                  <a:pt x="8676" y="3264"/>
                </a:cubicBezTo>
                <a:cubicBezTo>
                  <a:pt x="8714" y="3440"/>
                  <a:pt x="8877" y="3584"/>
                  <a:pt x="9039" y="3584"/>
                </a:cubicBezTo>
                <a:cubicBezTo>
                  <a:pt x="9202" y="3584"/>
                  <a:pt x="9302" y="3440"/>
                  <a:pt x="9262" y="3264"/>
                </a:cubicBezTo>
                <a:cubicBezTo>
                  <a:pt x="9223" y="3089"/>
                  <a:pt x="9060" y="2947"/>
                  <a:pt x="8899" y="2947"/>
                </a:cubicBezTo>
                <a:close/>
                <a:moveTo>
                  <a:pt x="9612" y="2947"/>
                </a:moveTo>
                <a:cubicBezTo>
                  <a:pt x="9451" y="2947"/>
                  <a:pt x="9353" y="3089"/>
                  <a:pt x="9392" y="3264"/>
                </a:cubicBezTo>
                <a:cubicBezTo>
                  <a:pt x="9432" y="3440"/>
                  <a:pt x="9597" y="3584"/>
                  <a:pt x="9759" y="3584"/>
                </a:cubicBezTo>
                <a:cubicBezTo>
                  <a:pt x="9922" y="3584"/>
                  <a:pt x="10019" y="3440"/>
                  <a:pt x="9978" y="3264"/>
                </a:cubicBezTo>
                <a:cubicBezTo>
                  <a:pt x="9936" y="3089"/>
                  <a:pt x="9773" y="2947"/>
                  <a:pt x="9612" y="2947"/>
                </a:cubicBezTo>
                <a:close/>
                <a:moveTo>
                  <a:pt x="10325" y="2947"/>
                </a:moveTo>
                <a:cubicBezTo>
                  <a:pt x="10164" y="2947"/>
                  <a:pt x="10067" y="3089"/>
                  <a:pt x="10109" y="3264"/>
                </a:cubicBezTo>
                <a:cubicBezTo>
                  <a:pt x="10151" y="3440"/>
                  <a:pt x="10316" y="3584"/>
                  <a:pt x="10479" y="3584"/>
                </a:cubicBezTo>
                <a:cubicBezTo>
                  <a:pt x="10642" y="3584"/>
                  <a:pt x="10738" y="3440"/>
                  <a:pt x="10694" y="3264"/>
                </a:cubicBezTo>
                <a:cubicBezTo>
                  <a:pt x="10651" y="3089"/>
                  <a:pt x="10486" y="2947"/>
                  <a:pt x="10325" y="2947"/>
                </a:cubicBezTo>
                <a:close/>
                <a:moveTo>
                  <a:pt x="11038" y="2947"/>
                </a:moveTo>
                <a:cubicBezTo>
                  <a:pt x="10876" y="2947"/>
                  <a:pt x="10782" y="3089"/>
                  <a:pt x="10825" y="3264"/>
                </a:cubicBezTo>
                <a:cubicBezTo>
                  <a:pt x="10869" y="3440"/>
                  <a:pt x="11036" y="3584"/>
                  <a:pt x="11199" y="3584"/>
                </a:cubicBezTo>
                <a:cubicBezTo>
                  <a:pt x="11362" y="3584"/>
                  <a:pt x="11456" y="3440"/>
                  <a:pt x="11411" y="3264"/>
                </a:cubicBezTo>
                <a:cubicBezTo>
                  <a:pt x="11366" y="3089"/>
                  <a:pt x="11199" y="2947"/>
                  <a:pt x="11038" y="2947"/>
                </a:cubicBezTo>
                <a:close/>
                <a:moveTo>
                  <a:pt x="11751" y="2947"/>
                </a:moveTo>
                <a:cubicBezTo>
                  <a:pt x="11590" y="2947"/>
                  <a:pt x="11496" y="3089"/>
                  <a:pt x="11541" y="3264"/>
                </a:cubicBezTo>
                <a:cubicBezTo>
                  <a:pt x="11587" y="3440"/>
                  <a:pt x="11756" y="3584"/>
                  <a:pt x="11919" y="3584"/>
                </a:cubicBezTo>
                <a:cubicBezTo>
                  <a:pt x="12081" y="3584"/>
                  <a:pt x="12175" y="3440"/>
                  <a:pt x="12128" y="3264"/>
                </a:cubicBezTo>
                <a:cubicBezTo>
                  <a:pt x="12081" y="3089"/>
                  <a:pt x="11912" y="2947"/>
                  <a:pt x="11751" y="2947"/>
                </a:cubicBezTo>
                <a:close/>
                <a:moveTo>
                  <a:pt x="12475" y="2947"/>
                </a:moveTo>
                <a:cubicBezTo>
                  <a:pt x="12314" y="2947"/>
                  <a:pt x="12222" y="3089"/>
                  <a:pt x="12270" y="3264"/>
                </a:cubicBezTo>
                <a:cubicBezTo>
                  <a:pt x="12317" y="3440"/>
                  <a:pt x="12488" y="3584"/>
                  <a:pt x="12651" y="3584"/>
                </a:cubicBezTo>
                <a:cubicBezTo>
                  <a:pt x="12813" y="3584"/>
                  <a:pt x="12905" y="3440"/>
                  <a:pt x="12856" y="3264"/>
                </a:cubicBezTo>
                <a:cubicBezTo>
                  <a:pt x="12807" y="3089"/>
                  <a:pt x="12636" y="2947"/>
                  <a:pt x="12475" y="2947"/>
                </a:cubicBezTo>
                <a:close/>
                <a:moveTo>
                  <a:pt x="13188" y="2947"/>
                </a:moveTo>
                <a:cubicBezTo>
                  <a:pt x="13027" y="2947"/>
                  <a:pt x="12937" y="3089"/>
                  <a:pt x="12986" y="3264"/>
                </a:cubicBezTo>
                <a:cubicBezTo>
                  <a:pt x="13036" y="3440"/>
                  <a:pt x="13208" y="3584"/>
                  <a:pt x="13371" y="3584"/>
                </a:cubicBezTo>
                <a:cubicBezTo>
                  <a:pt x="13534" y="3584"/>
                  <a:pt x="13623" y="3440"/>
                  <a:pt x="13572" y="3264"/>
                </a:cubicBezTo>
                <a:cubicBezTo>
                  <a:pt x="13521" y="3089"/>
                  <a:pt x="13350" y="2947"/>
                  <a:pt x="13188" y="2947"/>
                </a:cubicBezTo>
                <a:close/>
                <a:moveTo>
                  <a:pt x="13901" y="2947"/>
                </a:moveTo>
                <a:cubicBezTo>
                  <a:pt x="13740" y="2947"/>
                  <a:pt x="13652" y="3089"/>
                  <a:pt x="13703" y="3264"/>
                </a:cubicBezTo>
                <a:cubicBezTo>
                  <a:pt x="13755" y="3440"/>
                  <a:pt x="13928" y="3584"/>
                  <a:pt x="14091" y="3584"/>
                </a:cubicBezTo>
                <a:cubicBezTo>
                  <a:pt x="14254" y="3584"/>
                  <a:pt x="14342" y="3440"/>
                  <a:pt x="14288" y="3264"/>
                </a:cubicBezTo>
                <a:cubicBezTo>
                  <a:pt x="14235" y="3089"/>
                  <a:pt x="14063" y="2947"/>
                  <a:pt x="13901" y="2947"/>
                </a:cubicBezTo>
                <a:close/>
                <a:moveTo>
                  <a:pt x="14615" y="2947"/>
                </a:moveTo>
                <a:cubicBezTo>
                  <a:pt x="14454" y="2947"/>
                  <a:pt x="14366" y="3089"/>
                  <a:pt x="14420" y="3264"/>
                </a:cubicBezTo>
                <a:cubicBezTo>
                  <a:pt x="14473" y="3440"/>
                  <a:pt x="14648" y="3584"/>
                  <a:pt x="14811" y="3584"/>
                </a:cubicBezTo>
                <a:cubicBezTo>
                  <a:pt x="14974" y="3584"/>
                  <a:pt x="15061" y="3440"/>
                  <a:pt x="15006" y="3264"/>
                </a:cubicBezTo>
                <a:cubicBezTo>
                  <a:pt x="14951" y="3089"/>
                  <a:pt x="14776" y="2947"/>
                  <a:pt x="14615" y="2947"/>
                </a:cubicBezTo>
                <a:close/>
                <a:moveTo>
                  <a:pt x="15328" y="2947"/>
                </a:moveTo>
                <a:cubicBezTo>
                  <a:pt x="15167" y="2947"/>
                  <a:pt x="15081" y="3089"/>
                  <a:pt x="15136" y="3264"/>
                </a:cubicBezTo>
                <a:cubicBezTo>
                  <a:pt x="15192" y="3440"/>
                  <a:pt x="15368" y="3584"/>
                  <a:pt x="15531" y="3584"/>
                </a:cubicBezTo>
                <a:cubicBezTo>
                  <a:pt x="15694" y="3584"/>
                  <a:pt x="15779" y="3440"/>
                  <a:pt x="15722" y="3264"/>
                </a:cubicBezTo>
                <a:cubicBezTo>
                  <a:pt x="15665" y="3089"/>
                  <a:pt x="15489" y="2947"/>
                  <a:pt x="15328" y="2947"/>
                </a:cubicBezTo>
                <a:close/>
                <a:moveTo>
                  <a:pt x="16041" y="2947"/>
                </a:moveTo>
                <a:cubicBezTo>
                  <a:pt x="15880" y="2947"/>
                  <a:pt x="15795" y="3089"/>
                  <a:pt x="15853" y="3264"/>
                </a:cubicBezTo>
                <a:cubicBezTo>
                  <a:pt x="15910" y="3440"/>
                  <a:pt x="16089" y="3584"/>
                  <a:pt x="16252" y="3584"/>
                </a:cubicBezTo>
                <a:cubicBezTo>
                  <a:pt x="16414" y="3584"/>
                  <a:pt x="16498" y="3440"/>
                  <a:pt x="16439" y="3264"/>
                </a:cubicBezTo>
                <a:cubicBezTo>
                  <a:pt x="16380" y="3089"/>
                  <a:pt x="16202" y="2947"/>
                  <a:pt x="16041" y="2947"/>
                </a:cubicBezTo>
                <a:close/>
                <a:moveTo>
                  <a:pt x="16754" y="2947"/>
                </a:moveTo>
                <a:cubicBezTo>
                  <a:pt x="16593" y="2947"/>
                  <a:pt x="16510" y="3089"/>
                  <a:pt x="16569" y="3264"/>
                </a:cubicBezTo>
                <a:cubicBezTo>
                  <a:pt x="16629" y="3440"/>
                  <a:pt x="16809" y="3584"/>
                  <a:pt x="16971" y="3584"/>
                </a:cubicBezTo>
                <a:cubicBezTo>
                  <a:pt x="17134" y="3584"/>
                  <a:pt x="17216" y="3440"/>
                  <a:pt x="17155" y="3264"/>
                </a:cubicBezTo>
                <a:cubicBezTo>
                  <a:pt x="17094" y="3089"/>
                  <a:pt x="16915" y="2947"/>
                  <a:pt x="16754" y="2947"/>
                </a:cubicBezTo>
                <a:close/>
                <a:moveTo>
                  <a:pt x="17467" y="2947"/>
                </a:moveTo>
                <a:cubicBezTo>
                  <a:pt x="17307" y="2947"/>
                  <a:pt x="17225" y="3089"/>
                  <a:pt x="17286" y="3264"/>
                </a:cubicBezTo>
                <a:cubicBezTo>
                  <a:pt x="17347" y="3440"/>
                  <a:pt x="17529" y="3584"/>
                  <a:pt x="17692" y="3584"/>
                </a:cubicBezTo>
                <a:cubicBezTo>
                  <a:pt x="17854" y="3584"/>
                  <a:pt x="17935" y="3440"/>
                  <a:pt x="17872" y="3264"/>
                </a:cubicBezTo>
                <a:cubicBezTo>
                  <a:pt x="17809" y="3089"/>
                  <a:pt x="17628" y="2947"/>
                  <a:pt x="17467" y="2947"/>
                </a:cubicBezTo>
                <a:close/>
                <a:moveTo>
                  <a:pt x="18180" y="2947"/>
                </a:moveTo>
                <a:cubicBezTo>
                  <a:pt x="18020" y="2947"/>
                  <a:pt x="17940" y="3089"/>
                  <a:pt x="18003" y="3264"/>
                </a:cubicBezTo>
                <a:cubicBezTo>
                  <a:pt x="18066" y="3440"/>
                  <a:pt x="18250" y="3584"/>
                  <a:pt x="18412" y="3584"/>
                </a:cubicBezTo>
                <a:cubicBezTo>
                  <a:pt x="18575" y="3584"/>
                  <a:pt x="18654" y="3440"/>
                  <a:pt x="18589" y="3264"/>
                </a:cubicBezTo>
                <a:cubicBezTo>
                  <a:pt x="18524" y="3089"/>
                  <a:pt x="18341" y="2947"/>
                  <a:pt x="18180" y="2947"/>
                </a:cubicBezTo>
                <a:close/>
                <a:moveTo>
                  <a:pt x="18894" y="2947"/>
                </a:moveTo>
                <a:cubicBezTo>
                  <a:pt x="18733" y="2947"/>
                  <a:pt x="18655" y="3089"/>
                  <a:pt x="18719" y="3264"/>
                </a:cubicBezTo>
                <a:cubicBezTo>
                  <a:pt x="18785" y="3440"/>
                  <a:pt x="18970" y="3584"/>
                  <a:pt x="19132" y="3584"/>
                </a:cubicBezTo>
                <a:cubicBezTo>
                  <a:pt x="19295" y="3584"/>
                  <a:pt x="19372" y="3440"/>
                  <a:pt x="19306" y="3264"/>
                </a:cubicBezTo>
                <a:cubicBezTo>
                  <a:pt x="19239" y="3089"/>
                  <a:pt x="19055" y="2947"/>
                  <a:pt x="18894" y="2947"/>
                </a:cubicBezTo>
                <a:close/>
                <a:moveTo>
                  <a:pt x="19619" y="2947"/>
                </a:moveTo>
                <a:cubicBezTo>
                  <a:pt x="19458" y="2947"/>
                  <a:pt x="19381" y="3089"/>
                  <a:pt x="19448" y="3264"/>
                </a:cubicBezTo>
                <a:cubicBezTo>
                  <a:pt x="19515" y="3440"/>
                  <a:pt x="19702" y="3584"/>
                  <a:pt x="19864" y="3584"/>
                </a:cubicBezTo>
                <a:cubicBezTo>
                  <a:pt x="20027" y="3584"/>
                  <a:pt x="20103" y="3440"/>
                  <a:pt x="20034" y="3264"/>
                </a:cubicBezTo>
                <a:cubicBezTo>
                  <a:pt x="19965" y="3089"/>
                  <a:pt x="19779" y="2947"/>
                  <a:pt x="19619" y="2947"/>
                </a:cubicBezTo>
                <a:close/>
                <a:moveTo>
                  <a:pt x="3283" y="3715"/>
                </a:moveTo>
                <a:cubicBezTo>
                  <a:pt x="3120" y="3715"/>
                  <a:pt x="3006" y="3860"/>
                  <a:pt x="3029" y="4039"/>
                </a:cubicBezTo>
                <a:cubicBezTo>
                  <a:pt x="3052" y="4220"/>
                  <a:pt x="3205" y="4367"/>
                  <a:pt x="3369" y="4367"/>
                </a:cubicBezTo>
                <a:cubicBezTo>
                  <a:pt x="3534" y="4367"/>
                  <a:pt x="3647" y="4220"/>
                  <a:pt x="3623" y="4039"/>
                </a:cubicBezTo>
                <a:cubicBezTo>
                  <a:pt x="3598" y="3860"/>
                  <a:pt x="3446" y="3715"/>
                  <a:pt x="3283" y="3715"/>
                </a:cubicBezTo>
                <a:close/>
                <a:moveTo>
                  <a:pt x="4007" y="3715"/>
                </a:moveTo>
                <a:cubicBezTo>
                  <a:pt x="3844" y="3715"/>
                  <a:pt x="3732" y="3860"/>
                  <a:pt x="3757" y="4039"/>
                </a:cubicBezTo>
                <a:cubicBezTo>
                  <a:pt x="3782" y="4220"/>
                  <a:pt x="3935" y="4367"/>
                  <a:pt x="4100" y="4367"/>
                </a:cubicBezTo>
                <a:cubicBezTo>
                  <a:pt x="4265" y="4367"/>
                  <a:pt x="4376" y="4220"/>
                  <a:pt x="4350" y="4039"/>
                </a:cubicBezTo>
                <a:cubicBezTo>
                  <a:pt x="4323" y="3860"/>
                  <a:pt x="4170" y="3715"/>
                  <a:pt x="4007" y="3715"/>
                </a:cubicBezTo>
                <a:close/>
                <a:moveTo>
                  <a:pt x="4731" y="3715"/>
                </a:moveTo>
                <a:cubicBezTo>
                  <a:pt x="4568" y="3715"/>
                  <a:pt x="4458" y="3860"/>
                  <a:pt x="4485" y="4039"/>
                </a:cubicBezTo>
                <a:cubicBezTo>
                  <a:pt x="4512" y="4220"/>
                  <a:pt x="4667" y="4367"/>
                  <a:pt x="4832" y="4367"/>
                </a:cubicBezTo>
                <a:cubicBezTo>
                  <a:pt x="4996" y="4367"/>
                  <a:pt x="5106" y="4220"/>
                  <a:pt x="5078" y="4039"/>
                </a:cubicBezTo>
                <a:cubicBezTo>
                  <a:pt x="5049" y="3860"/>
                  <a:pt x="4894" y="3715"/>
                  <a:pt x="4731" y="3715"/>
                </a:cubicBezTo>
                <a:close/>
                <a:moveTo>
                  <a:pt x="5456" y="3715"/>
                </a:moveTo>
                <a:cubicBezTo>
                  <a:pt x="5292" y="3715"/>
                  <a:pt x="5184" y="3860"/>
                  <a:pt x="5213" y="4039"/>
                </a:cubicBezTo>
                <a:cubicBezTo>
                  <a:pt x="5242" y="4220"/>
                  <a:pt x="5399" y="4367"/>
                  <a:pt x="5564" y="4367"/>
                </a:cubicBezTo>
                <a:cubicBezTo>
                  <a:pt x="5728" y="4367"/>
                  <a:pt x="5836" y="4220"/>
                  <a:pt x="5806" y="4039"/>
                </a:cubicBezTo>
                <a:cubicBezTo>
                  <a:pt x="5775" y="3860"/>
                  <a:pt x="5619" y="3715"/>
                  <a:pt x="5456" y="3715"/>
                </a:cubicBezTo>
                <a:close/>
                <a:moveTo>
                  <a:pt x="6180" y="3715"/>
                </a:moveTo>
                <a:cubicBezTo>
                  <a:pt x="6017" y="3715"/>
                  <a:pt x="5910" y="3860"/>
                  <a:pt x="5940" y="4039"/>
                </a:cubicBezTo>
                <a:cubicBezTo>
                  <a:pt x="5971" y="4220"/>
                  <a:pt x="6130" y="4367"/>
                  <a:pt x="6295" y="4367"/>
                </a:cubicBezTo>
                <a:cubicBezTo>
                  <a:pt x="6459" y="4367"/>
                  <a:pt x="6566" y="4220"/>
                  <a:pt x="6533" y="4039"/>
                </a:cubicBezTo>
                <a:cubicBezTo>
                  <a:pt x="6501" y="3860"/>
                  <a:pt x="6343" y="3715"/>
                  <a:pt x="6180" y="3715"/>
                </a:cubicBezTo>
                <a:close/>
                <a:moveTo>
                  <a:pt x="6904" y="3715"/>
                </a:moveTo>
                <a:cubicBezTo>
                  <a:pt x="6742" y="3715"/>
                  <a:pt x="6635" y="3860"/>
                  <a:pt x="6668" y="4039"/>
                </a:cubicBezTo>
                <a:cubicBezTo>
                  <a:pt x="6701" y="4220"/>
                  <a:pt x="6862" y="4367"/>
                  <a:pt x="7026" y="4367"/>
                </a:cubicBezTo>
                <a:cubicBezTo>
                  <a:pt x="7191" y="4367"/>
                  <a:pt x="7296" y="4220"/>
                  <a:pt x="7262" y="4039"/>
                </a:cubicBezTo>
                <a:cubicBezTo>
                  <a:pt x="7227" y="3860"/>
                  <a:pt x="7068" y="3715"/>
                  <a:pt x="6904" y="3715"/>
                </a:cubicBezTo>
                <a:close/>
                <a:moveTo>
                  <a:pt x="7629" y="3715"/>
                </a:moveTo>
                <a:cubicBezTo>
                  <a:pt x="7466" y="3715"/>
                  <a:pt x="7362" y="3860"/>
                  <a:pt x="7396" y="4039"/>
                </a:cubicBezTo>
                <a:cubicBezTo>
                  <a:pt x="7431" y="4220"/>
                  <a:pt x="7593" y="4367"/>
                  <a:pt x="7758" y="4367"/>
                </a:cubicBezTo>
                <a:cubicBezTo>
                  <a:pt x="7922" y="4367"/>
                  <a:pt x="8026" y="4220"/>
                  <a:pt x="7989" y="4039"/>
                </a:cubicBezTo>
                <a:cubicBezTo>
                  <a:pt x="7953" y="3860"/>
                  <a:pt x="7792" y="3715"/>
                  <a:pt x="7629" y="3715"/>
                </a:cubicBezTo>
                <a:close/>
                <a:moveTo>
                  <a:pt x="8341" y="3715"/>
                </a:moveTo>
                <a:cubicBezTo>
                  <a:pt x="8179" y="3715"/>
                  <a:pt x="8076" y="3860"/>
                  <a:pt x="8112" y="4039"/>
                </a:cubicBezTo>
                <a:cubicBezTo>
                  <a:pt x="8149" y="4220"/>
                  <a:pt x="8314" y="4367"/>
                  <a:pt x="8478" y="4367"/>
                </a:cubicBezTo>
                <a:cubicBezTo>
                  <a:pt x="8643" y="4367"/>
                  <a:pt x="8744" y="4220"/>
                  <a:pt x="8706" y="4039"/>
                </a:cubicBezTo>
                <a:cubicBezTo>
                  <a:pt x="8667" y="3860"/>
                  <a:pt x="8504" y="3715"/>
                  <a:pt x="8341" y="3715"/>
                </a:cubicBezTo>
                <a:close/>
                <a:moveTo>
                  <a:pt x="9065" y="3715"/>
                </a:moveTo>
                <a:cubicBezTo>
                  <a:pt x="8903" y="3715"/>
                  <a:pt x="8802" y="3860"/>
                  <a:pt x="8841" y="4039"/>
                </a:cubicBezTo>
                <a:cubicBezTo>
                  <a:pt x="8880" y="4220"/>
                  <a:pt x="9045" y="4367"/>
                  <a:pt x="9209" y="4367"/>
                </a:cubicBezTo>
                <a:cubicBezTo>
                  <a:pt x="9374" y="4367"/>
                  <a:pt x="9474" y="4220"/>
                  <a:pt x="9433" y="4039"/>
                </a:cubicBezTo>
                <a:cubicBezTo>
                  <a:pt x="9393" y="3860"/>
                  <a:pt x="9229" y="3715"/>
                  <a:pt x="9065" y="3715"/>
                </a:cubicBezTo>
                <a:close/>
                <a:moveTo>
                  <a:pt x="9790" y="3715"/>
                </a:moveTo>
                <a:cubicBezTo>
                  <a:pt x="9627" y="3715"/>
                  <a:pt x="9528" y="3860"/>
                  <a:pt x="9569" y="4039"/>
                </a:cubicBezTo>
                <a:cubicBezTo>
                  <a:pt x="9610" y="4220"/>
                  <a:pt x="9776" y="4367"/>
                  <a:pt x="9941" y="4367"/>
                </a:cubicBezTo>
                <a:cubicBezTo>
                  <a:pt x="10106" y="4367"/>
                  <a:pt x="10204" y="4220"/>
                  <a:pt x="10161" y="4039"/>
                </a:cubicBezTo>
                <a:cubicBezTo>
                  <a:pt x="10119" y="3860"/>
                  <a:pt x="9953" y="3715"/>
                  <a:pt x="9790" y="3715"/>
                </a:cubicBezTo>
                <a:close/>
                <a:moveTo>
                  <a:pt x="10515" y="3715"/>
                </a:moveTo>
                <a:cubicBezTo>
                  <a:pt x="10352" y="3715"/>
                  <a:pt x="10254" y="3860"/>
                  <a:pt x="10297" y="4039"/>
                </a:cubicBezTo>
                <a:cubicBezTo>
                  <a:pt x="10339" y="4220"/>
                  <a:pt x="10508" y="4367"/>
                  <a:pt x="10673" y="4367"/>
                </a:cubicBezTo>
                <a:cubicBezTo>
                  <a:pt x="10837" y="4367"/>
                  <a:pt x="10934" y="4220"/>
                  <a:pt x="10890" y="4039"/>
                </a:cubicBezTo>
                <a:cubicBezTo>
                  <a:pt x="10845" y="3860"/>
                  <a:pt x="10678" y="3715"/>
                  <a:pt x="10515" y="3715"/>
                </a:cubicBezTo>
                <a:close/>
                <a:moveTo>
                  <a:pt x="11239" y="3715"/>
                </a:moveTo>
                <a:cubicBezTo>
                  <a:pt x="11076" y="3715"/>
                  <a:pt x="10980" y="3860"/>
                  <a:pt x="11025" y="4039"/>
                </a:cubicBezTo>
                <a:cubicBezTo>
                  <a:pt x="11070" y="4220"/>
                  <a:pt x="11240" y="4367"/>
                  <a:pt x="11405" y="4367"/>
                </a:cubicBezTo>
                <a:cubicBezTo>
                  <a:pt x="11569" y="4367"/>
                  <a:pt x="11665" y="4220"/>
                  <a:pt x="11618" y="4039"/>
                </a:cubicBezTo>
                <a:cubicBezTo>
                  <a:pt x="11572" y="3860"/>
                  <a:pt x="11402" y="3715"/>
                  <a:pt x="11239" y="3715"/>
                </a:cubicBezTo>
                <a:close/>
                <a:moveTo>
                  <a:pt x="11964" y="3715"/>
                </a:moveTo>
                <a:cubicBezTo>
                  <a:pt x="11801" y="3715"/>
                  <a:pt x="11707" y="3860"/>
                  <a:pt x="11753" y="4039"/>
                </a:cubicBezTo>
                <a:cubicBezTo>
                  <a:pt x="11800" y="4220"/>
                  <a:pt x="11972" y="4367"/>
                  <a:pt x="12136" y="4367"/>
                </a:cubicBezTo>
                <a:cubicBezTo>
                  <a:pt x="12301" y="4367"/>
                  <a:pt x="12395" y="4220"/>
                  <a:pt x="12346" y="4039"/>
                </a:cubicBezTo>
                <a:cubicBezTo>
                  <a:pt x="12298" y="3860"/>
                  <a:pt x="12126" y="3715"/>
                  <a:pt x="11964" y="3715"/>
                </a:cubicBezTo>
                <a:close/>
                <a:moveTo>
                  <a:pt x="12689" y="3715"/>
                </a:moveTo>
                <a:cubicBezTo>
                  <a:pt x="12526" y="3715"/>
                  <a:pt x="12433" y="3860"/>
                  <a:pt x="12481" y="4039"/>
                </a:cubicBezTo>
                <a:cubicBezTo>
                  <a:pt x="12530" y="4220"/>
                  <a:pt x="12703" y="4367"/>
                  <a:pt x="12868" y="4367"/>
                </a:cubicBezTo>
                <a:cubicBezTo>
                  <a:pt x="13033" y="4367"/>
                  <a:pt x="13125" y="4220"/>
                  <a:pt x="13074" y="4039"/>
                </a:cubicBezTo>
                <a:cubicBezTo>
                  <a:pt x="13024" y="3860"/>
                  <a:pt x="12852" y="3715"/>
                  <a:pt x="12689" y="3715"/>
                </a:cubicBezTo>
                <a:close/>
                <a:moveTo>
                  <a:pt x="13413" y="3715"/>
                </a:moveTo>
                <a:cubicBezTo>
                  <a:pt x="13250" y="3715"/>
                  <a:pt x="13159" y="3860"/>
                  <a:pt x="13210" y="4039"/>
                </a:cubicBezTo>
                <a:cubicBezTo>
                  <a:pt x="13261" y="4220"/>
                  <a:pt x="13435" y="4367"/>
                  <a:pt x="13600" y="4367"/>
                </a:cubicBezTo>
                <a:cubicBezTo>
                  <a:pt x="13765" y="4367"/>
                  <a:pt x="13855" y="4220"/>
                  <a:pt x="13803" y="4039"/>
                </a:cubicBezTo>
                <a:cubicBezTo>
                  <a:pt x="13751" y="3860"/>
                  <a:pt x="13576" y="3715"/>
                  <a:pt x="13413" y="3715"/>
                </a:cubicBezTo>
                <a:close/>
                <a:moveTo>
                  <a:pt x="14126" y="3715"/>
                </a:moveTo>
                <a:cubicBezTo>
                  <a:pt x="13963" y="3715"/>
                  <a:pt x="13874" y="3860"/>
                  <a:pt x="13926" y="4039"/>
                </a:cubicBezTo>
                <a:cubicBezTo>
                  <a:pt x="13979" y="4220"/>
                  <a:pt x="14155" y="4367"/>
                  <a:pt x="14320" y="4367"/>
                </a:cubicBezTo>
                <a:cubicBezTo>
                  <a:pt x="14485" y="4367"/>
                  <a:pt x="14574" y="4220"/>
                  <a:pt x="14519" y="4039"/>
                </a:cubicBezTo>
                <a:cubicBezTo>
                  <a:pt x="14465" y="3860"/>
                  <a:pt x="14289" y="3715"/>
                  <a:pt x="14126" y="3715"/>
                </a:cubicBezTo>
                <a:close/>
                <a:moveTo>
                  <a:pt x="14851" y="3715"/>
                </a:moveTo>
                <a:cubicBezTo>
                  <a:pt x="14688" y="3715"/>
                  <a:pt x="14600" y="3860"/>
                  <a:pt x="14655" y="4039"/>
                </a:cubicBezTo>
                <a:cubicBezTo>
                  <a:pt x="14709" y="4220"/>
                  <a:pt x="14888" y="4367"/>
                  <a:pt x="15052" y="4367"/>
                </a:cubicBezTo>
                <a:cubicBezTo>
                  <a:pt x="15217" y="4367"/>
                  <a:pt x="15304" y="4220"/>
                  <a:pt x="15248" y="4039"/>
                </a:cubicBezTo>
                <a:cubicBezTo>
                  <a:pt x="15192" y="3860"/>
                  <a:pt x="15014" y="3715"/>
                  <a:pt x="14851" y="3715"/>
                </a:cubicBezTo>
                <a:close/>
                <a:moveTo>
                  <a:pt x="17750" y="3715"/>
                </a:moveTo>
                <a:cubicBezTo>
                  <a:pt x="17588" y="3715"/>
                  <a:pt x="17506" y="3860"/>
                  <a:pt x="17568" y="4039"/>
                </a:cubicBezTo>
                <a:cubicBezTo>
                  <a:pt x="17631" y="4220"/>
                  <a:pt x="17816" y="4367"/>
                  <a:pt x="17980" y="4367"/>
                </a:cubicBezTo>
                <a:cubicBezTo>
                  <a:pt x="18145" y="4367"/>
                  <a:pt x="18226" y="4220"/>
                  <a:pt x="18162" y="4039"/>
                </a:cubicBezTo>
                <a:cubicBezTo>
                  <a:pt x="18097" y="3860"/>
                  <a:pt x="17913" y="3715"/>
                  <a:pt x="17750" y="3715"/>
                </a:cubicBezTo>
                <a:close/>
                <a:moveTo>
                  <a:pt x="3392" y="4524"/>
                </a:moveTo>
                <a:cubicBezTo>
                  <a:pt x="3227" y="4524"/>
                  <a:pt x="3111" y="4672"/>
                  <a:pt x="3135" y="4856"/>
                </a:cubicBezTo>
                <a:cubicBezTo>
                  <a:pt x="3158" y="5041"/>
                  <a:pt x="3313" y="5192"/>
                  <a:pt x="3480" y="5192"/>
                </a:cubicBezTo>
                <a:cubicBezTo>
                  <a:pt x="3646" y="5192"/>
                  <a:pt x="3761" y="5041"/>
                  <a:pt x="3736" y="4856"/>
                </a:cubicBezTo>
                <a:cubicBezTo>
                  <a:pt x="3710" y="4672"/>
                  <a:pt x="3557" y="4524"/>
                  <a:pt x="3392" y="4524"/>
                </a:cubicBezTo>
                <a:close/>
                <a:moveTo>
                  <a:pt x="4127" y="4524"/>
                </a:moveTo>
                <a:cubicBezTo>
                  <a:pt x="3962" y="4524"/>
                  <a:pt x="3849" y="4672"/>
                  <a:pt x="3874" y="4856"/>
                </a:cubicBezTo>
                <a:cubicBezTo>
                  <a:pt x="3900" y="5041"/>
                  <a:pt x="4055" y="5192"/>
                  <a:pt x="4222" y="5192"/>
                </a:cubicBezTo>
                <a:cubicBezTo>
                  <a:pt x="4389" y="5192"/>
                  <a:pt x="4502" y="5041"/>
                  <a:pt x="4475" y="4856"/>
                </a:cubicBezTo>
                <a:cubicBezTo>
                  <a:pt x="4448" y="4672"/>
                  <a:pt x="4292" y="4524"/>
                  <a:pt x="4127" y="4524"/>
                </a:cubicBezTo>
                <a:close/>
                <a:moveTo>
                  <a:pt x="4851" y="4524"/>
                </a:moveTo>
                <a:cubicBezTo>
                  <a:pt x="4686" y="4524"/>
                  <a:pt x="4575" y="4672"/>
                  <a:pt x="4602" y="4856"/>
                </a:cubicBezTo>
                <a:cubicBezTo>
                  <a:pt x="4630" y="5041"/>
                  <a:pt x="4787" y="5192"/>
                  <a:pt x="4954" y="5192"/>
                </a:cubicBezTo>
                <a:cubicBezTo>
                  <a:pt x="5121" y="5192"/>
                  <a:pt x="5232" y="5041"/>
                  <a:pt x="5202" y="4856"/>
                </a:cubicBezTo>
                <a:cubicBezTo>
                  <a:pt x="5173" y="4672"/>
                  <a:pt x="5016" y="4524"/>
                  <a:pt x="4851" y="4524"/>
                </a:cubicBezTo>
                <a:close/>
                <a:moveTo>
                  <a:pt x="5587" y="4524"/>
                </a:moveTo>
                <a:cubicBezTo>
                  <a:pt x="5422" y="4524"/>
                  <a:pt x="5312" y="4672"/>
                  <a:pt x="5342" y="4856"/>
                </a:cubicBezTo>
                <a:cubicBezTo>
                  <a:pt x="5371" y="5041"/>
                  <a:pt x="5530" y="5192"/>
                  <a:pt x="5697" y="5192"/>
                </a:cubicBezTo>
                <a:cubicBezTo>
                  <a:pt x="5864" y="5192"/>
                  <a:pt x="5973" y="5041"/>
                  <a:pt x="5942" y="4856"/>
                </a:cubicBezTo>
                <a:cubicBezTo>
                  <a:pt x="5911" y="4672"/>
                  <a:pt x="5752" y="4524"/>
                  <a:pt x="5587" y="4524"/>
                </a:cubicBezTo>
                <a:close/>
                <a:moveTo>
                  <a:pt x="6323" y="4524"/>
                </a:moveTo>
                <a:cubicBezTo>
                  <a:pt x="6158" y="4524"/>
                  <a:pt x="6050" y="4672"/>
                  <a:pt x="6081" y="4856"/>
                </a:cubicBezTo>
                <a:cubicBezTo>
                  <a:pt x="6113" y="5041"/>
                  <a:pt x="6274" y="5192"/>
                  <a:pt x="6441" y="5192"/>
                </a:cubicBezTo>
                <a:cubicBezTo>
                  <a:pt x="6607" y="5192"/>
                  <a:pt x="6715" y="5041"/>
                  <a:pt x="6681" y="4856"/>
                </a:cubicBezTo>
                <a:cubicBezTo>
                  <a:pt x="6648" y="4672"/>
                  <a:pt x="6488" y="4524"/>
                  <a:pt x="6323" y="4524"/>
                </a:cubicBezTo>
                <a:close/>
                <a:moveTo>
                  <a:pt x="7047" y="4524"/>
                </a:moveTo>
                <a:cubicBezTo>
                  <a:pt x="6883" y="4524"/>
                  <a:pt x="6776" y="4672"/>
                  <a:pt x="6809" y="4856"/>
                </a:cubicBezTo>
                <a:cubicBezTo>
                  <a:pt x="6843" y="5041"/>
                  <a:pt x="7006" y="5192"/>
                  <a:pt x="7172" y="5192"/>
                </a:cubicBezTo>
                <a:cubicBezTo>
                  <a:pt x="7339" y="5192"/>
                  <a:pt x="7446" y="5041"/>
                  <a:pt x="7410" y="4856"/>
                </a:cubicBezTo>
                <a:cubicBezTo>
                  <a:pt x="7375" y="4672"/>
                  <a:pt x="7212" y="4524"/>
                  <a:pt x="7047" y="4524"/>
                </a:cubicBezTo>
                <a:close/>
                <a:moveTo>
                  <a:pt x="7784" y="4524"/>
                </a:moveTo>
                <a:cubicBezTo>
                  <a:pt x="7618" y="4524"/>
                  <a:pt x="7513" y="4672"/>
                  <a:pt x="7549" y="4856"/>
                </a:cubicBezTo>
                <a:cubicBezTo>
                  <a:pt x="7585" y="5041"/>
                  <a:pt x="7749" y="5192"/>
                  <a:pt x="7916" y="5192"/>
                </a:cubicBezTo>
                <a:cubicBezTo>
                  <a:pt x="8083" y="5192"/>
                  <a:pt x="8187" y="5041"/>
                  <a:pt x="8149" y="4856"/>
                </a:cubicBezTo>
                <a:cubicBezTo>
                  <a:pt x="8112" y="4672"/>
                  <a:pt x="7948" y="4524"/>
                  <a:pt x="7784" y="4524"/>
                </a:cubicBezTo>
                <a:close/>
                <a:moveTo>
                  <a:pt x="8508" y="4524"/>
                </a:moveTo>
                <a:cubicBezTo>
                  <a:pt x="8343" y="4524"/>
                  <a:pt x="8239" y="4672"/>
                  <a:pt x="8277" y="4856"/>
                </a:cubicBezTo>
                <a:cubicBezTo>
                  <a:pt x="8315" y="5041"/>
                  <a:pt x="8481" y="5192"/>
                  <a:pt x="8648" y="5192"/>
                </a:cubicBezTo>
                <a:cubicBezTo>
                  <a:pt x="8814" y="5192"/>
                  <a:pt x="8917" y="5041"/>
                  <a:pt x="8877" y="4856"/>
                </a:cubicBezTo>
                <a:cubicBezTo>
                  <a:pt x="8838" y="4672"/>
                  <a:pt x="8673" y="4524"/>
                  <a:pt x="8508" y="4524"/>
                </a:cubicBezTo>
                <a:close/>
                <a:moveTo>
                  <a:pt x="9244" y="4524"/>
                </a:moveTo>
                <a:cubicBezTo>
                  <a:pt x="9079" y="4524"/>
                  <a:pt x="8977" y="4672"/>
                  <a:pt x="9017" y="4856"/>
                </a:cubicBezTo>
                <a:cubicBezTo>
                  <a:pt x="9057" y="5041"/>
                  <a:pt x="9224" y="5192"/>
                  <a:pt x="9391" y="5192"/>
                </a:cubicBezTo>
                <a:cubicBezTo>
                  <a:pt x="9558" y="5192"/>
                  <a:pt x="9659" y="5041"/>
                  <a:pt x="9617" y="4856"/>
                </a:cubicBezTo>
                <a:cubicBezTo>
                  <a:pt x="9576" y="4672"/>
                  <a:pt x="9409" y="4524"/>
                  <a:pt x="9244" y="4524"/>
                </a:cubicBezTo>
                <a:close/>
                <a:moveTo>
                  <a:pt x="9980" y="4524"/>
                </a:moveTo>
                <a:cubicBezTo>
                  <a:pt x="9815" y="4524"/>
                  <a:pt x="9715" y="4672"/>
                  <a:pt x="9757" y="4856"/>
                </a:cubicBezTo>
                <a:cubicBezTo>
                  <a:pt x="9799" y="5041"/>
                  <a:pt x="9968" y="5192"/>
                  <a:pt x="10134" y="5192"/>
                </a:cubicBezTo>
                <a:cubicBezTo>
                  <a:pt x="10301" y="5192"/>
                  <a:pt x="10400" y="5041"/>
                  <a:pt x="10356" y="4856"/>
                </a:cubicBezTo>
                <a:cubicBezTo>
                  <a:pt x="10313" y="4672"/>
                  <a:pt x="10145" y="4524"/>
                  <a:pt x="9980" y="4524"/>
                </a:cubicBezTo>
                <a:close/>
                <a:moveTo>
                  <a:pt x="10704" y="4524"/>
                </a:moveTo>
                <a:cubicBezTo>
                  <a:pt x="10539" y="4524"/>
                  <a:pt x="10441" y="4672"/>
                  <a:pt x="10485" y="4856"/>
                </a:cubicBezTo>
                <a:cubicBezTo>
                  <a:pt x="10529" y="5041"/>
                  <a:pt x="10699" y="5192"/>
                  <a:pt x="10866" y="5192"/>
                </a:cubicBezTo>
                <a:cubicBezTo>
                  <a:pt x="11033" y="5192"/>
                  <a:pt x="11131" y="5041"/>
                  <a:pt x="11085" y="4856"/>
                </a:cubicBezTo>
                <a:cubicBezTo>
                  <a:pt x="11040" y="4672"/>
                  <a:pt x="10869" y="4524"/>
                  <a:pt x="10704" y="4524"/>
                </a:cubicBezTo>
                <a:close/>
                <a:moveTo>
                  <a:pt x="11441" y="4524"/>
                </a:moveTo>
                <a:cubicBezTo>
                  <a:pt x="11275" y="4524"/>
                  <a:pt x="11179" y="4672"/>
                  <a:pt x="11225" y="4856"/>
                </a:cubicBezTo>
                <a:cubicBezTo>
                  <a:pt x="11271" y="5041"/>
                  <a:pt x="11443" y="5192"/>
                  <a:pt x="11610" y="5192"/>
                </a:cubicBezTo>
                <a:cubicBezTo>
                  <a:pt x="11776" y="5192"/>
                  <a:pt x="11873" y="5041"/>
                  <a:pt x="11825" y="4856"/>
                </a:cubicBezTo>
                <a:cubicBezTo>
                  <a:pt x="11778" y="4672"/>
                  <a:pt x="11605" y="4524"/>
                  <a:pt x="11441" y="4524"/>
                </a:cubicBezTo>
                <a:close/>
                <a:moveTo>
                  <a:pt x="12177" y="4524"/>
                </a:moveTo>
                <a:cubicBezTo>
                  <a:pt x="12012" y="4524"/>
                  <a:pt x="11917" y="4672"/>
                  <a:pt x="11965" y="4856"/>
                </a:cubicBezTo>
                <a:cubicBezTo>
                  <a:pt x="12013" y="5041"/>
                  <a:pt x="12187" y="5192"/>
                  <a:pt x="12353" y="5192"/>
                </a:cubicBezTo>
                <a:cubicBezTo>
                  <a:pt x="12520" y="5192"/>
                  <a:pt x="12615" y="5041"/>
                  <a:pt x="12565" y="4856"/>
                </a:cubicBezTo>
                <a:cubicBezTo>
                  <a:pt x="12515" y="4672"/>
                  <a:pt x="12342" y="4524"/>
                  <a:pt x="12177" y="4524"/>
                </a:cubicBezTo>
                <a:close/>
                <a:moveTo>
                  <a:pt x="12902" y="4524"/>
                </a:moveTo>
                <a:cubicBezTo>
                  <a:pt x="12737" y="4524"/>
                  <a:pt x="12643" y="4672"/>
                  <a:pt x="12693" y="4856"/>
                </a:cubicBezTo>
                <a:cubicBezTo>
                  <a:pt x="12743" y="5041"/>
                  <a:pt x="12919" y="5192"/>
                  <a:pt x="13086" y="5192"/>
                </a:cubicBezTo>
                <a:cubicBezTo>
                  <a:pt x="13252" y="5192"/>
                  <a:pt x="13345" y="5041"/>
                  <a:pt x="13294" y="4856"/>
                </a:cubicBezTo>
                <a:cubicBezTo>
                  <a:pt x="13242" y="4672"/>
                  <a:pt x="13067" y="4524"/>
                  <a:pt x="12902" y="4524"/>
                </a:cubicBezTo>
                <a:close/>
                <a:moveTo>
                  <a:pt x="13638" y="4524"/>
                </a:moveTo>
                <a:cubicBezTo>
                  <a:pt x="13473" y="4524"/>
                  <a:pt x="13381" y="4672"/>
                  <a:pt x="13433" y="4856"/>
                </a:cubicBezTo>
                <a:cubicBezTo>
                  <a:pt x="13485" y="5041"/>
                  <a:pt x="13662" y="5192"/>
                  <a:pt x="13829" y="5192"/>
                </a:cubicBezTo>
                <a:cubicBezTo>
                  <a:pt x="13996" y="5192"/>
                  <a:pt x="14087" y="5041"/>
                  <a:pt x="14033" y="4856"/>
                </a:cubicBezTo>
                <a:cubicBezTo>
                  <a:pt x="13980" y="4672"/>
                  <a:pt x="13803" y="4524"/>
                  <a:pt x="13638" y="4524"/>
                </a:cubicBezTo>
                <a:close/>
                <a:moveTo>
                  <a:pt x="14362" y="4524"/>
                </a:moveTo>
                <a:cubicBezTo>
                  <a:pt x="14197" y="4524"/>
                  <a:pt x="14108" y="4672"/>
                  <a:pt x="14162" y="4856"/>
                </a:cubicBezTo>
                <a:cubicBezTo>
                  <a:pt x="14216" y="5041"/>
                  <a:pt x="14394" y="5192"/>
                  <a:pt x="14561" y="5192"/>
                </a:cubicBezTo>
                <a:cubicBezTo>
                  <a:pt x="14728" y="5192"/>
                  <a:pt x="14817" y="5041"/>
                  <a:pt x="14761" y="4856"/>
                </a:cubicBezTo>
                <a:cubicBezTo>
                  <a:pt x="14706" y="4672"/>
                  <a:pt x="14528" y="4524"/>
                  <a:pt x="14362" y="4524"/>
                </a:cubicBezTo>
                <a:close/>
                <a:moveTo>
                  <a:pt x="15099" y="4524"/>
                </a:moveTo>
                <a:cubicBezTo>
                  <a:pt x="14934" y="4524"/>
                  <a:pt x="14846" y="4672"/>
                  <a:pt x="14902" y="4856"/>
                </a:cubicBezTo>
                <a:cubicBezTo>
                  <a:pt x="14958" y="5041"/>
                  <a:pt x="15138" y="5192"/>
                  <a:pt x="15305" y="5192"/>
                </a:cubicBezTo>
                <a:cubicBezTo>
                  <a:pt x="15472" y="5192"/>
                  <a:pt x="15560" y="5041"/>
                  <a:pt x="15502" y="4856"/>
                </a:cubicBezTo>
                <a:cubicBezTo>
                  <a:pt x="15444" y="4672"/>
                  <a:pt x="15264" y="4524"/>
                  <a:pt x="15099" y="4524"/>
                </a:cubicBezTo>
                <a:close/>
                <a:moveTo>
                  <a:pt x="17297" y="4524"/>
                </a:moveTo>
                <a:cubicBezTo>
                  <a:pt x="17132" y="4524"/>
                  <a:pt x="17048" y="4672"/>
                  <a:pt x="17110" y="4856"/>
                </a:cubicBezTo>
                <a:cubicBezTo>
                  <a:pt x="17173" y="5041"/>
                  <a:pt x="17358" y="5192"/>
                  <a:pt x="17525" y="5192"/>
                </a:cubicBezTo>
                <a:cubicBezTo>
                  <a:pt x="17692" y="5192"/>
                  <a:pt x="17774" y="5041"/>
                  <a:pt x="17710" y="4856"/>
                </a:cubicBezTo>
                <a:cubicBezTo>
                  <a:pt x="17647" y="4672"/>
                  <a:pt x="17462" y="4524"/>
                  <a:pt x="17297" y="4524"/>
                </a:cubicBezTo>
                <a:close/>
                <a:moveTo>
                  <a:pt x="18022" y="4524"/>
                </a:moveTo>
                <a:cubicBezTo>
                  <a:pt x="17857" y="4524"/>
                  <a:pt x="17775" y="4672"/>
                  <a:pt x="17839" y="4856"/>
                </a:cubicBezTo>
                <a:cubicBezTo>
                  <a:pt x="17903" y="5041"/>
                  <a:pt x="18091" y="5192"/>
                  <a:pt x="18257" y="5192"/>
                </a:cubicBezTo>
                <a:cubicBezTo>
                  <a:pt x="18424" y="5192"/>
                  <a:pt x="18505" y="5041"/>
                  <a:pt x="18439" y="4856"/>
                </a:cubicBezTo>
                <a:cubicBezTo>
                  <a:pt x="18373" y="4672"/>
                  <a:pt x="18187" y="4524"/>
                  <a:pt x="18022" y="4524"/>
                </a:cubicBezTo>
                <a:close/>
                <a:moveTo>
                  <a:pt x="3500" y="5334"/>
                </a:moveTo>
                <a:cubicBezTo>
                  <a:pt x="3333" y="5334"/>
                  <a:pt x="3217" y="5485"/>
                  <a:pt x="3241" y="5674"/>
                </a:cubicBezTo>
                <a:cubicBezTo>
                  <a:pt x="3265" y="5864"/>
                  <a:pt x="3422" y="6018"/>
                  <a:pt x="3590" y="6018"/>
                </a:cubicBezTo>
                <a:cubicBezTo>
                  <a:pt x="3759" y="6018"/>
                  <a:pt x="3875" y="5864"/>
                  <a:pt x="3849" y="5674"/>
                </a:cubicBezTo>
                <a:cubicBezTo>
                  <a:pt x="3823" y="5485"/>
                  <a:pt x="3667" y="5334"/>
                  <a:pt x="3500" y="5334"/>
                </a:cubicBezTo>
                <a:close/>
                <a:moveTo>
                  <a:pt x="4235" y="5334"/>
                </a:moveTo>
                <a:cubicBezTo>
                  <a:pt x="4068" y="5334"/>
                  <a:pt x="3954" y="5485"/>
                  <a:pt x="3980" y="5674"/>
                </a:cubicBezTo>
                <a:cubicBezTo>
                  <a:pt x="4006" y="5864"/>
                  <a:pt x="4164" y="6018"/>
                  <a:pt x="4333" y="6018"/>
                </a:cubicBezTo>
                <a:cubicBezTo>
                  <a:pt x="4502" y="6018"/>
                  <a:pt x="4616" y="5864"/>
                  <a:pt x="4588" y="5674"/>
                </a:cubicBezTo>
                <a:cubicBezTo>
                  <a:pt x="4560" y="5485"/>
                  <a:pt x="4402" y="5334"/>
                  <a:pt x="4235" y="5334"/>
                </a:cubicBezTo>
                <a:close/>
                <a:moveTo>
                  <a:pt x="4983" y="5334"/>
                </a:moveTo>
                <a:cubicBezTo>
                  <a:pt x="4815" y="5334"/>
                  <a:pt x="4703" y="5485"/>
                  <a:pt x="4731" y="5674"/>
                </a:cubicBezTo>
                <a:cubicBezTo>
                  <a:pt x="4760" y="5864"/>
                  <a:pt x="4919" y="6018"/>
                  <a:pt x="5088" y="6018"/>
                </a:cubicBezTo>
                <a:cubicBezTo>
                  <a:pt x="5257" y="6018"/>
                  <a:pt x="5369" y="5864"/>
                  <a:pt x="5339" y="5674"/>
                </a:cubicBezTo>
                <a:cubicBezTo>
                  <a:pt x="5309" y="5485"/>
                  <a:pt x="5150" y="5334"/>
                  <a:pt x="4983" y="5334"/>
                </a:cubicBezTo>
                <a:close/>
                <a:moveTo>
                  <a:pt x="5719" y="5334"/>
                </a:moveTo>
                <a:cubicBezTo>
                  <a:pt x="5552" y="5334"/>
                  <a:pt x="5441" y="5485"/>
                  <a:pt x="5471" y="5674"/>
                </a:cubicBezTo>
                <a:cubicBezTo>
                  <a:pt x="5502" y="5864"/>
                  <a:pt x="5663" y="6018"/>
                  <a:pt x="5832" y="6018"/>
                </a:cubicBezTo>
                <a:cubicBezTo>
                  <a:pt x="6000" y="6018"/>
                  <a:pt x="6111" y="5864"/>
                  <a:pt x="6079" y="5674"/>
                </a:cubicBezTo>
                <a:cubicBezTo>
                  <a:pt x="6047" y="5485"/>
                  <a:pt x="5886" y="5334"/>
                  <a:pt x="5719" y="5334"/>
                </a:cubicBezTo>
                <a:close/>
                <a:moveTo>
                  <a:pt x="6467" y="5334"/>
                </a:moveTo>
                <a:cubicBezTo>
                  <a:pt x="6299" y="5334"/>
                  <a:pt x="6190" y="5485"/>
                  <a:pt x="6223" y="5674"/>
                </a:cubicBezTo>
                <a:cubicBezTo>
                  <a:pt x="6255" y="5864"/>
                  <a:pt x="6418" y="6018"/>
                  <a:pt x="6587" y="6018"/>
                </a:cubicBezTo>
                <a:cubicBezTo>
                  <a:pt x="6755" y="6018"/>
                  <a:pt x="6865" y="5864"/>
                  <a:pt x="6830" y="5674"/>
                </a:cubicBezTo>
                <a:cubicBezTo>
                  <a:pt x="6796" y="5485"/>
                  <a:pt x="6633" y="5334"/>
                  <a:pt x="6467" y="5334"/>
                </a:cubicBezTo>
                <a:close/>
                <a:moveTo>
                  <a:pt x="7202" y="5334"/>
                </a:moveTo>
                <a:cubicBezTo>
                  <a:pt x="7036" y="5334"/>
                  <a:pt x="6927" y="5485"/>
                  <a:pt x="6962" y="5674"/>
                </a:cubicBezTo>
                <a:cubicBezTo>
                  <a:pt x="6997" y="5864"/>
                  <a:pt x="7162" y="6018"/>
                  <a:pt x="7330" y="6018"/>
                </a:cubicBezTo>
                <a:cubicBezTo>
                  <a:pt x="7499" y="6018"/>
                  <a:pt x="7606" y="5864"/>
                  <a:pt x="7570" y="5674"/>
                </a:cubicBezTo>
                <a:cubicBezTo>
                  <a:pt x="7534" y="5485"/>
                  <a:pt x="7370" y="5334"/>
                  <a:pt x="7202" y="5334"/>
                </a:cubicBezTo>
                <a:close/>
                <a:moveTo>
                  <a:pt x="7938" y="5334"/>
                </a:moveTo>
                <a:cubicBezTo>
                  <a:pt x="7771" y="5334"/>
                  <a:pt x="7665" y="5485"/>
                  <a:pt x="7702" y="5674"/>
                </a:cubicBezTo>
                <a:cubicBezTo>
                  <a:pt x="7738" y="5864"/>
                  <a:pt x="7905" y="6018"/>
                  <a:pt x="8074" y="6018"/>
                </a:cubicBezTo>
                <a:cubicBezTo>
                  <a:pt x="8243" y="6018"/>
                  <a:pt x="8348" y="5864"/>
                  <a:pt x="8309" y="5674"/>
                </a:cubicBezTo>
                <a:cubicBezTo>
                  <a:pt x="8271" y="5485"/>
                  <a:pt x="8105" y="5334"/>
                  <a:pt x="7938" y="5334"/>
                </a:cubicBezTo>
                <a:close/>
                <a:moveTo>
                  <a:pt x="8686" y="5334"/>
                </a:moveTo>
                <a:cubicBezTo>
                  <a:pt x="8520" y="5334"/>
                  <a:pt x="8415" y="5485"/>
                  <a:pt x="8453" y="5674"/>
                </a:cubicBezTo>
                <a:cubicBezTo>
                  <a:pt x="8492" y="5864"/>
                  <a:pt x="8661" y="6018"/>
                  <a:pt x="8829" y="6018"/>
                </a:cubicBezTo>
                <a:cubicBezTo>
                  <a:pt x="8998" y="6018"/>
                  <a:pt x="9101" y="5864"/>
                  <a:pt x="9061" y="5674"/>
                </a:cubicBezTo>
                <a:cubicBezTo>
                  <a:pt x="9021" y="5485"/>
                  <a:pt x="8853" y="5334"/>
                  <a:pt x="8686" y="5334"/>
                </a:cubicBezTo>
                <a:close/>
                <a:moveTo>
                  <a:pt x="9422" y="5334"/>
                </a:moveTo>
                <a:cubicBezTo>
                  <a:pt x="9255" y="5334"/>
                  <a:pt x="9152" y="5485"/>
                  <a:pt x="9193" y="5674"/>
                </a:cubicBezTo>
                <a:cubicBezTo>
                  <a:pt x="9234" y="5864"/>
                  <a:pt x="9404" y="6018"/>
                  <a:pt x="9573" y="6018"/>
                </a:cubicBezTo>
                <a:cubicBezTo>
                  <a:pt x="9742" y="6018"/>
                  <a:pt x="9843" y="5864"/>
                  <a:pt x="9801" y="5674"/>
                </a:cubicBezTo>
                <a:cubicBezTo>
                  <a:pt x="9758" y="5485"/>
                  <a:pt x="9589" y="5334"/>
                  <a:pt x="9422" y="5334"/>
                </a:cubicBezTo>
                <a:close/>
                <a:moveTo>
                  <a:pt x="10169" y="5334"/>
                </a:moveTo>
                <a:cubicBezTo>
                  <a:pt x="10003" y="5334"/>
                  <a:pt x="9902" y="5485"/>
                  <a:pt x="9945" y="5674"/>
                </a:cubicBezTo>
                <a:cubicBezTo>
                  <a:pt x="9988" y="5864"/>
                  <a:pt x="10160" y="6018"/>
                  <a:pt x="10328" y="6018"/>
                </a:cubicBezTo>
                <a:cubicBezTo>
                  <a:pt x="10497" y="6018"/>
                  <a:pt x="10597" y="5864"/>
                  <a:pt x="10552" y="5674"/>
                </a:cubicBezTo>
                <a:cubicBezTo>
                  <a:pt x="10508" y="5485"/>
                  <a:pt x="10337" y="5334"/>
                  <a:pt x="10169" y="5334"/>
                </a:cubicBezTo>
                <a:close/>
                <a:moveTo>
                  <a:pt x="10906" y="5334"/>
                </a:moveTo>
                <a:cubicBezTo>
                  <a:pt x="10739" y="5334"/>
                  <a:pt x="10640" y="5485"/>
                  <a:pt x="10684" y="5674"/>
                </a:cubicBezTo>
                <a:cubicBezTo>
                  <a:pt x="10730" y="5864"/>
                  <a:pt x="10903" y="6018"/>
                  <a:pt x="11072" y="6018"/>
                </a:cubicBezTo>
                <a:cubicBezTo>
                  <a:pt x="11241" y="6018"/>
                  <a:pt x="11339" y="5864"/>
                  <a:pt x="11292" y="5674"/>
                </a:cubicBezTo>
                <a:cubicBezTo>
                  <a:pt x="11246" y="5485"/>
                  <a:pt x="11073" y="5334"/>
                  <a:pt x="10906" y="5334"/>
                </a:cubicBezTo>
                <a:close/>
                <a:moveTo>
                  <a:pt x="11642" y="5334"/>
                </a:moveTo>
                <a:cubicBezTo>
                  <a:pt x="11475" y="5334"/>
                  <a:pt x="11378" y="5485"/>
                  <a:pt x="11425" y="5674"/>
                </a:cubicBezTo>
                <a:cubicBezTo>
                  <a:pt x="11472" y="5864"/>
                  <a:pt x="11646" y="6018"/>
                  <a:pt x="11816" y="6018"/>
                </a:cubicBezTo>
                <a:cubicBezTo>
                  <a:pt x="11984" y="6018"/>
                  <a:pt x="12081" y="5864"/>
                  <a:pt x="12032" y="5674"/>
                </a:cubicBezTo>
                <a:cubicBezTo>
                  <a:pt x="11984" y="5485"/>
                  <a:pt x="11809" y="5334"/>
                  <a:pt x="11642" y="5334"/>
                </a:cubicBezTo>
                <a:close/>
                <a:moveTo>
                  <a:pt x="12390" y="5334"/>
                </a:moveTo>
                <a:cubicBezTo>
                  <a:pt x="12223" y="5334"/>
                  <a:pt x="12127" y="5485"/>
                  <a:pt x="12176" y="5674"/>
                </a:cubicBezTo>
                <a:cubicBezTo>
                  <a:pt x="12225" y="5864"/>
                  <a:pt x="12402" y="6018"/>
                  <a:pt x="12571" y="6018"/>
                </a:cubicBezTo>
                <a:cubicBezTo>
                  <a:pt x="12739" y="6018"/>
                  <a:pt x="12835" y="5864"/>
                  <a:pt x="12784" y="5674"/>
                </a:cubicBezTo>
                <a:cubicBezTo>
                  <a:pt x="12733" y="5485"/>
                  <a:pt x="12557" y="5334"/>
                  <a:pt x="12390" y="5334"/>
                </a:cubicBezTo>
                <a:close/>
                <a:moveTo>
                  <a:pt x="13126" y="5334"/>
                </a:moveTo>
                <a:cubicBezTo>
                  <a:pt x="12959" y="5334"/>
                  <a:pt x="12865" y="5485"/>
                  <a:pt x="12916" y="5674"/>
                </a:cubicBezTo>
                <a:cubicBezTo>
                  <a:pt x="12968" y="5864"/>
                  <a:pt x="13146" y="6018"/>
                  <a:pt x="13315" y="6018"/>
                </a:cubicBezTo>
                <a:cubicBezTo>
                  <a:pt x="13483" y="6018"/>
                  <a:pt x="13577" y="5864"/>
                  <a:pt x="13524" y="5674"/>
                </a:cubicBezTo>
                <a:cubicBezTo>
                  <a:pt x="13471" y="5485"/>
                  <a:pt x="13293" y="5334"/>
                  <a:pt x="13126" y="5334"/>
                </a:cubicBezTo>
                <a:close/>
                <a:moveTo>
                  <a:pt x="13874" y="5334"/>
                </a:moveTo>
                <a:cubicBezTo>
                  <a:pt x="13707" y="5334"/>
                  <a:pt x="13615" y="5485"/>
                  <a:pt x="13668" y="5674"/>
                </a:cubicBezTo>
                <a:cubicBezTo>
                  <a:pt x="13721" y="5864"/>
                  <a:pt x="13902" y="6018"/>
                  <a:pt x="14070" y="6018"/>
                </a:cubicBezTo>
                <a:cubicBezTo>
                  <a:pt x="14239" y="6018"/>
                  <a:pt x="14331" y="5864"/>
                  <a:pt x="14276" y="5674"/>
                </a:cubicBezTo>
                <a:cubicBezTo>
                  <a:pt x="14221" y="5485"/>
                  <a:pt x="14042" y="5334"/>
                  <a:pt x="13874" y="5334"/>
                </a:cubicBezTo>
                <a:close/>
                <a:moveTo>
                  <a:pt x="14611" y="5334"/>
                </a:moveTo>
                <a:cubicBezTo>
                  <a:pt x="14443" y="5334"/>
                  <a:pt x="14353" y="5485"/>
                  <a:pt x="14408" y="5674"/>
                </a:cubicBezTo>
                <a:cubicBezTo>
                  <a:pt x="14464" y="5864"/>
                  <a:pt x="14645" y="6018"/>
                  <a:pt x="14814" y="6018"/>
                </a:cubicBezTo>
                <a:cubicBezTo>
                  <a:pt x="14983" y="6018"/>
                  <a:pt x="15073" y="5864"/>
                  <a:pt x="15016" y="5674"/>
                </a:cubicBezTo>
                <a:cubicBezTo>
                  <a:pt x="14959" y="5485"/>
                  <a:pt x="14778" y="5334"/>
                  <a:pt x="14611" y="5334"/>
                </a:cubicBezTo>
                <a:close/>
                <a:moveTo>
                  <a:pt x="15347" y="5334"/>
                </a:moveTo>
                <a:cubicBezTo>
                  <a:pt x="15180" y="5334"/>
                  <a:pt x="15091" y="5485"/>
                  <a:pt x="15148" y="5674"/>
                </a:cubicBezTo>
                <a:cubicBezTo>
                  <a:pt x="15206" y="5864"/>
                  <a:pt x="15390" y="6018"/>
                  <a:pt x="15558" y="6018"/>
                </a:cubicBezTo>
                <a:cubicBezTo>
                  <a:pt x="15728" y="6018"/>
                  <a:pt x="15816" y="5864"/>
                  <a:pt x="15756" y="5674"/>
                </a:cubicBezTo>
                <a:cubicBezTo>
                  <a:pt x="15697" y="5485"/>
                  <a:pt x="15515" y="5334"/>
                  <a:pt x="15347" y="5334"/>
                </a:cubicBezTo>
                <a:close/>
                <a:moveTo>
                  <a:pt x="2860" y="6184"/>
                </a:moveTo>
                <a:cubicBezTo>
                  <a:pt x="2691" y="6184"/>
                  <a:pt x="2573" y="6340"/>
                  <a:pt x="2595" y="6533"/>
                </a:cubicBezTo>
                <a:cubicBezTo>
                  <a:pt x="2618" y="6728"/>
                  <a:pt x="2774" y="6886"/>
                  <a:pt x="2945" y="6886"/>
                </a:cubicBezTo>
                <a:cubicBezTo>
                  <a:pt x="3116" y="6886"/>
                  <a:pt x="3235" y="6728"/>
                  <a:pt x="3210" y="6533"/>
                </a:cubicBezTo>
                <a:cubicBezTo>
                  <a:pt x="3186" y="6340"/>
                  <a:pt x="3029" y="6184"/>
                  <a:pt x="2860" y="6184"/>
                </a:cubicBezTo>
                <a:close/>
                <a:moveTo>
                  <a:pt x="3608" y="6184"/>
                </a:moveTo>
                <a:cubicBezTo>
                  <a:pt x="3439" y="6184"/>
                  <a:pt x="3322" y="6340"/>
                  <a:pt x="3346" y="6533"/>
                </a:cubicBezTo>
                <a:cubicBezTo>
                  <a:pt x="3371" y="6728"/>
                  <a:pt x="3530" y="6886"/>
                  <a:pt x="3701" y="6886"/>
                </a:cubicBezTo>
                <a:cubicBezTo>
                  <a:pt x="3871" y="6886"/>
                  <a:pt x="3988" y="6728"/>
                  <a:pt x="3962" y="6533"/>
                </a:cubicBezTo>
                <a:cubicBezTo>
                  <a:pt x="3936" y="6340"/>
                  <a:pt x="3777" y="6184"/>
                  <a:pt x="3608" y="6184"/>
                </a:cubicBezTo>
                <a:close/>
                <a:moveTo>
                  <a:pt x="4355" y="6184"/>
                </a:moveTo>
                <a:cubicBezTo>
                  <a:pt x="4186" y="6184"/>
                  <a:pt x="4071" y="6340"/>
                  <a:pt x="4098" y="6533"/>
                </a:cubicBezTo>
                <a:cubicBezTo>
                  <a:pt x="4125" y="6728"/>
                  <a:pt x="4285" y="6886"/>
                  <a:pt x="4456" y="6886"/>
                </a:cubicBezTo>
                <a:cubicBezTo>
                  <a:pt x="4626" y="6886"/>
                  <a:pt x="4741" y="6728"/>
                  <a:pt x="4713" y="6533"/>
                </a:cubicBezTo>
                <a:cubicBezTo>
                  <a:pt x="4684" y="6340"/>
                  <a:pt x="4524" y="6184"/>
                  <a:pt x="4355" y="6184"/>
                </a:cubicBezTo>
                <a:close/>
                <a:moveTo>
                  <a:pt x="5115" y="6184"/>
                </a:moveTo>
                <a:cubicBezTo>
                  <a:pt x="4945" y="6184"/>
                  <a:pt x="4832" y="6340"/>
                  <a:pt x="4860" y="6533"/>
                </a:cubicBezTo>
                <a:cubicBezTo>
                  <a:pt x="4890" y="6728"/>
                  <a:pt x="5051" y="6886"/>
                  <a:pt x="5223" y="6886"/>
                </a:cubicBezTo>
                <a:cubicBezTo>
                  <a:pt x="5393" y="6886"/>
                  <a:pt x="5507" y="6728"/>
                  <a:pt x="5476" y="6533"/>
                </a:cubicBezTo>
                <a:cubicBezTo>
                  <a:pt x="5445" y="6340"/>
                  <a:pt x="5284" y="6184"/>
                  <a:pt x="5115" y="6184"/>
                </a:cubicBezTo>
                <a:close/>
                <a:moveTo>
                  <a:pt x="5862" y="6184"/>
                </a:moveTo>
                <a:cubicBezTo>
                  <a:pt x="5693" y="6184"/>
                  <a:pt x="5581" y="6340"/>
                  <a:pt x="5612" y="6533"/>
                </a:cubicBezTo>
                <a:cubicBezTo>
                  <a:pt x="5643" y="6728"/>
                  <a:pt x="5807" y="6886"/>
                  <a:pt x="5978" y="6886"/>
                </a:cubicBezTo>
                <a:cubicBezTo>
                  <a:pt x="6149" y="6886"/>
                  <a:pt x="6260" y="6728"/>
                  <a:pt x="6227" y="6533"/>
                </a:cubicBezTo>
                <a:cubicBezTo>
                  <a:pt x="6195" y="6340"/>
                  <a:pt x="6031" y="6184"/>
                  <a:pt x="5862" y="6184"/>
                </a:cubicBezTo>
                <a:close/>
                <a:moveTo>
                  <a:pt x="6610" y="6184"/>
                </a:moveTo>
                <a:cubicBezTo>
                  <a:pt x="6441" y="6184"/>
                  <a:pt x="6330" y="6340"/>
                  <a:pt x="6363" y="6533"/>
                </a:cubicBezTo>
                <a:cubicBezTo>
                  <a:pt x="6397" y="6728"/>
                  <a:pt x="6562" y="6886"/>
                  <a:pt x="6734" y="6886"/>
                </a:cubicBezTo>
                <a:cubicBezTo>
                  <a:pt x="6904" y="6886"/>
                  <a:pt x="7014" y="6728"/>
                  <a:pt x="6979" y="6533"/>
                </a:cubicBezTo>
                <a:cubicBezTo>
                  <a:pt x="6944" y="6340"/>
                  <a:pt x="6779" y="6184"/>
                  <a:pt x="6610" y="6184"/>
                </a:cubicBezTo>
                <a:close/>
                <a:moveTo>
                  <a:pt x="7357" y="6184"/>
                </a:moveTo>
                <a:cubicBezTo>
                  <a:pt x="7189" y="6184"/>
                  <a:pt x="7079" y="6340"/>
                  <a:pt x="7115" y="6533"/>
                </a:cubicBezTo>
                <a:cubicBezTo>
                  <a:pt x="7150" y="6728"/>
                  <a:pt x="7318" y="6886"/>
                  <a:pt x="7489" y="6886"/>
                </a:cubicBezTo>
                <a:cubicBezTo>
                  <a:pt x="7660" y="6886"/>
                  <a:pt x="7768" y="6728"/>
                  <a:pt x="7731" y="6533"/>
                </a:cubicBezTo>
                <a:cubicBezTo>
                  <a:pt x="7693" y="6340"/>
                  <a:pt x="7527" y="6184"/>
                  <a:pt x="7357" y="6184"/>
                </a:cubicBezTo>
                <a:close/>
                <a:moveTo>
                  <a:pt x="8105" y="6184"/>
                </a:moveTo>
                <a:cubicBezTo>
                  <a:pt x="7936" y="6184"/>
                  <a:pt x="7829" y="6340"/>
                  <a:pt x="7866" y="6533"/>
                </a:cubicBezTo>
                <a:cubicBezTo>
                  <a:pt x="7904" y="6728"/>
                  <a:pt x="8073" y="6886"/>
                  <a:pt x="8244" y="6886"/>
                </a:cubicBezTo>
                <a:cubicBezTo>
                  <a:pt x="8415" y="6886"/>
                  <a:pt x="8521" y="6728"/>
                  <a:pt x="8482" y="6533"/>
                </a:cubicBezTo>
                <a:cubicBezTo>
                  <a:pt x="8442" y="6340"/>
                  <a:pt x="8274" y="6184"/>
                  <a:pt x="8105" y="6184"/>
                </a:cubicBezTo>
                <a:close/>
                <a:moveTo>
                  <a:pt x="8864" y="6184"/>
                </a:moveTo>
                <a:cubicBezTo>
                  <a:pt x="8696" y="6184"/>
                  <a:pt x="8590" y="6340"/>
                  <a:pt x="8630" y="6533"/>
                </a:cubicBezTo>
                <a:cubicBezTo>
                  <a:pt x="8669" y="6728"/>
                  <a:pt x="8841" y="6886"/>
                  <a:pt x="9011" y="6886"/>
                </a:cubicBezTo>
                <a:cubicBezTo>
                  <a:pt x="9182" y="6886"/>
                  <a:pt x="9287" y="6728"/>
                  <a:pt x="9245" y="6533"/>
                </a:cubicBezTo>
                <a:cubicBezTo>
                  <a:pt x="9204" y="6340"/>
                  <a:pt x="9034" y="6184"/>
                  <a:pt x="8864" y="6184"/>
                </a:cubicBezTo>
                <a:close/>
                <a:moveTo>
                  <a:pt x="9612" y="6184"/>
                </a:moveTo>
                <a:cubicBezTo>
                  <a:pt x="9443" y="6184"/>
                  <a:pt x="9339" y="6340"/>
                  <a:pt x="9381" y="6533"/>
                </a:cubicBezTo>
                <a:cubicBezTo>
                  <a:pt x="9423" y="6728"/>
                  <a:pt x="9595" y="6886"/>
                  <a:pt x="9766" y="6886"/>
                </a:cubicBezTo>
                <a:cubicBezTo>
                  <a:pt x="9937" y="6886"/>
                  <a:pt x="10040" y="6728"/>
                  <a:pt x="9996" y="6533"/>
                </a:cubicBezTo>
                <a:cubicBezTo>
                  <a:pt x="9953" y="6340"/>
                  <a:pt x="9781" y="6184"/>
                  <a:pt x="9612" y="6184"/>
                </a:cubicBezTo>
                <a:close/>
                <a:moveTo>
                  <a:pt x="10359" y="6184"/>
                </a:moveTo>
                <a:cubicBezTo>
                  <a:pt x="10191" y="6184"/>
                  <a:pt x="10089" y="6340"/>
                  <a:pt x="10133" y="6533"/>
                </a:cubicBezTo>
                <a:cubicBezTo>
                  <a:pt x="10177" y="6728"/>
                  <a:pt x="10351" y="6886"/>
                  <a:pt x="10522" y="6886"/>
                </a:cubicBezTo>
                <a:cubicBezTo>
                  <a:pt x="10693" y="6886"/>
                  <a:pt x="10794" y="6728"/>
                  <a:pt x="10748" y="6533"/>
                </a:cubicBezTo>
                <a:cubicBezTo>
                  <a:pt x="10702" y="6340"/>
                  <a:pt x="10529" y="6184"/>
                  <a:pt x="10359" y="6184"/>
                </a:cubicBezTo>
                <a:close/>
                <a:moveTo>
                  <a:pt x="11107" y="6184"/>
                </a:moveTo>
                <a:cubicBezTo>
                  <a:pt x="10938" y="6184"/>
                  <a:pt x="10838" y="6340"/>
                  <a:pt x="10884" y="6533"/>
                </a:cubicBezTo>
                <a:cubicBezTo>
                  <a:pt x="10931" y="6728"/>
                  <a:pt x="11107" y="6886"/>
                  <a:pt x="11278" y="6886"/>
                </a:cubicBezTo>
                <a:cubicBezTo>
                  <a:pt x="11448" y="6886"/>
                  <a:pt x="11548" y="6728"/>
                  <a:pt x="11500" y="6533"/>
                </a:cubicBezTo>
                <a:cubicBezTo>
                  <a:pt x="11452" y="6340"/>
                  <a:pt x="11277" y="6184"/>
                  <a:pt x="11107" y="6184"/>
                </a:cubicBezTo>
                <a:close/>
                <a:moveTo>
                  <a:pt x="11856" y="6184"/>
                </a:moveTo>
                <a:cubicBezTo>
                  <a:pt x="11686" y="6184"/>
                  <a:pt x="11588" y="6340"/>
                  <a:pt x="11636" y="6533"/>
                </a:cubicBezTo>
                <a:cubicBezTo>
                  <a:pt x="11685" y="6728"/>
                  <a:pt x="11862" y="6886"/>
                  <a:pt x="12033" y="6886"/>
                </a:cubicBezTo>
                <a:cubicBezTo>
                  <a:pt x="12204" y="6886"/>
                  <a:pt x="12302" y="6728"/>
                  <a:pt x="12251" y="6533"/>
                </a:cubicBezTo>
                <a:cubicBezTo>
                  <a:pt x="12201" y="6340"/>
                  <a:pt x="12024" y="6184"/>
                  <a:pt x="11856" y="6184"/>
                </a:cubicBezTo>
                <a:close/>
                <a:moveTo>
                  <a:pt x="12615" y="6184"/>
                </a:moveTo>
                <a:cubicBezTo>
                  <a:pt x="12446" y="6184"/>
                  <a:pt x="12349" y="6340"/>
                  <a:pt x="12400" y="6533"/>
                </a:cubicBezTo>
                <a:cubicBezTo>
                  <a:pt x="12450" y="6728"/>
                  <a:pt x="12630" y="6886"/>
                  <a:pt x="12801" y="6886"/>
                </a:cubicBezTo>
                <a:cubicBezTo>
                  <a:pt x="12971" y="6886"/>
                  <a:pt x="13067" y="6728"/>
                  <a:pt x="13015" y="6533"/>
                </a:cubicBezTo>
                <a:cubicBezTo>
                  <a:pt x="12963" y="6340"/>
                  <a:pt x="12784" y="6184"/>
                  <a:pt x="12615" y="6184"/>
                </a:cubicBezTo>
                <a:close/>
                <a:moveTo>
                  <a:pt x="13363" y="6184"/>
                </a:moveTo>
                <a:cubicBezTo>
                  <a:pt x="13194" y="6184"/>
                  <a:pt x="13099" y="6340"/>
                  <a:pt x="13151" y="6533"/>
                </a:cubicBezTo>
                <a:cubicBezTo>
                  <a:pt x="13204" y="6728"/>
                  <a:pt x="13385" y="6886"/>
                  <a:pt x="13556" y="6886"/>
                </a:cubicBezTo>
                <a:cubicBezTo>
                  <a:pt x="13727" y="6886"/>
                  <a:pt x="13821" y="6728"/>
                  <a:pt x="13767" y="6533"/>
                </a:cubicBezTo>
                <a:cubicBezTo>
                  <a:pt x="13713" y="6340"/>
                  <a:pt x="13532" y="6184"/>
                  <a:pt x="13363" y="6184"/>
                </a:cubicBezTo>
                <a:close/>
                <a:moveTo>
                  <a:pt x="14111" y="6184"/>
                </a:moveTo>
                <a:cubicBezTo>
                  <a:pt x="13942" y="6184"/>
                  <a:pt x="13849" y="6340"/>
                  <a:pt x="13903" y="6533"/>
                </a:cubicBezTo>
                <a:cubicBezTo>
                  <a:pt x="13958" y="6728"/>
                  <a:pt x="14141" y="6886"/>
                  <a:pt x="14311" y="6886"/>
                </a:cubicBezTo>
                <a:cubicBezTo>
                  <a:pt x="14483" y="6886"/>
                  <a:pt x="14575" y="6728"/>
                  <a:pt x="14519" y="6533"/>
                </a:cubicBezTo>
                <a:cubicBezTo>
                  <a:pt x="14463" y="6340"/>
                  <a:pt x="14280" y="6184"/>
                  <a:pt x="14111" y="6184"/>
                </a:cubicBezTo>
                <a:close/>
                <a:moveTo>
                  <a:pt x="14859" y="6184"/>
                </a:moveTo>
                <a:cubicBezTo>
                  <a:pt x="14689" y="6184"/>
                  <a:pt x="14599" y="6340"/>
                  <a:pt x="14655" y="6533"/>
                </a:cubicBezTo>
                <a:cubicBezTo>
                  <a:pt x="14712" y="6728"/>
                  <a:pt x="14896" y="6886"/>
                  <a:pt x="15068" y="6886"/>
                </a:cubicBezTo>
                <a:cubicBezTo>
                  <a:pt x="15239" y="6886"/>
                  <a:pt x="15329" y="6728"/>
                  <a:pt x="15270" y="6533"/>
                </a:cubicBezTo>
                <a:cubicBezTo>
                  <a:pt x="15212" y="6340"/>
                  <a:pt x="15028" y="6184"/>
                  <a:pt x="14859" y="6184"/>
                </a:cubicBezTo>
                <a:close/>
                <a:moveTo>
                  <a:pt x="15607" y="6184"/>
                </a:moveTo>
                <a:cubicBezTo>
                  <a:pt x="15438" y="6184"/>
                  <a:pt x="15348" y="6340"/>
                  <a:pt x="15407" y="6533"/>
                </a:cubicBezTo>
                <a:cubicBezTo>
                  <a:pt x="15466" y="6728"/>
                  <a:pt x="15653" y="6886"/>
                  <a:pt x="15823" y="6886"/>
                </a:cubicBezTo>
                <a:cubicBezTo>
                  <a:pt x="15995" y="6886"/>
                  <a:pt x="16084" y="6728"/>
                  <a:pt x="16023" y="6533"/>
                </a:cubicBezTo>
                <a:cubicBezTo>
                  <a:pt x="15962" y="6340"/>
                  <a:pt x="15777" y="6184"/>
                  <a:pt x="15607" y="6184"/>
                </a:cubicBezTo>
                <a:close/>
                <a:moveTo>
                  <a:pt x="2957" y="7035"/>
                </a:moveTo>
                <a:cubicBezTo>
                  <a:pt x="2786" y="7035"/>
                  <a:pt x="2666" y="7195"/>
                  <a:pt x="2689" y="7393"/>
                </a:cubicBezTo>
                <a:cubicBezTo>
                  <a:pt x="2712" y="7593"/>
                  <a:pt x="2871" y="7754"/>
                  <a:pt x="3044" y="7754"/>
                </a:cubicBezTo>
                <a:cubicBezTo>
                  <a:pt x="3217" y="7754"/>
                  <a:pt x="3337" y="7593"/>
                  <a:pt x="3312" y="7393"/>
                </a:cubicBezTo>
                <a:cubicBezTo>
                  <a:pt x="3287" y="7195"/>
                  <a:pt x="3128" y="7035"/>
                  <a:pt x="2957" y="7035"/>
                </a:cubicBezTo>
                <a:close/>
                <a:moveTo>
                  <a:pt x="3717" y="7035"/>
                </a:moveTo>
                <a:cubicBezTo>
                  <a:pt x="3545" y="7035"/>
                  <a:pt x="3427" y="7195"/>
                  <a:pt x="3452" y="7393"/>
                </a:cubicBezTo>
                <a:cubicBezTo>
                  <a:pt x="3477" y="7593"/>
                  <a:pt x="3639" y="7754"/>
                  <a:pt x="3812" y="7754"/>
                </a:cubicBezTo>
                <a:cubicBezTo>
                  <a:pt x="3985" y="7754"/>
                  <a:pt x="4103" y="7593"/>
                  <a:pt x="4075" y="7393"/>
                </a:cubicBezTo>
                <a:cubicBezTo>
                  <a:pt x="4048" y="7195"/>
                  <a:pt x="3888" y="7035"/>
                  <a:pt x="3717" y="7035"/>
                </a:cubicBezTo>
                <a:close/>
                <a:moveTo>
                  <a:pt x="4487" y="7035"/>
                </a:moveTo>
                <a:cubicBezTo>
                  <a:pt x="4315" y="7035"/>
                  <a:pt x="4199" y="7195"/>
                  <a:pt x="4227" y="7393"/>
                </a:cubicBezTo>
                <a:cubicBezTo>
                  <a:pt x="4254" y="7593"/>
                  <a:pt x="4417" y="7754"/>
                  <a:pt x="4590" y="7754"/>
                </a:cubicBezTo>
                <a:cubicBezTo>
                  <a:pt x="4763" y="7754"/>
                  <a:pt x="4879" y="7593"/>
                  <a:pt x="4850" y="7393"/>
                </a:cubicBezTo>
                <a:cubicBezTo>
                  <a:pt x="4821" y="7195"/>
                  <a:pt x="4658" y="7035"/>
                  <a:pt x="4487" y="7035"/>
                </a:cubicBezTo>
                <a:close/>
                <a:moveTo>
                  <a:pt x="5246" y="7035"/>
                </a:moveTo>
                <a:cubicBezTo>
                  <a:pt x="5075" y="7035"/>
                  <a:pt x="4960" y="7195"/>
                  <a:pt x="4990" y="7393"/>
                </a:cubicBezTo>
                <a:cubicBezTo>
                  <a:pt x="5020" y="7593"/>
                  <a:pt x="5184" y="7754"/>
                  <a:pt x="5357" y="7754"/>
                </a:cubicBezTo>
                <a:cubicBezTo>
                  <a:pt x="5530" y="7754"/>
                  <a:pt x="5645" y="7593"/>
                  <a:pt x="5613" y="7393"/>
                </a:cubicBezTo>
                <a:cubicBezTo>
                  <a:pt x="5582" y="7195"/>
                  <a:pt x="5418" y="7035"/>
                  <a:pt x="5246" y="7035"/>
                </a:cubicBezTo>
                <a:close/>
                <a:moveTo>
                  <a:pt x="6006" y="7035"/>
                </a:moveTo>
                <a:cubicBezTo>
                  <a:pt x="5834" y="7035"/>
                  <a:pt x="5721" y="7195"/>
                  <a:pt x="5753" y="7393"/>
                </a:cubicBezTo>
                <a:cubicBezTo>
                  <a:pt x="5785" y="7593"/>
                  <a:pt x="5951" y="7754"/>
                  <a:pt x="6124" y="7754"/>
                </a:cubicBezTo>
                <a:cubicBezTo>
                  <a:pt x="6297" y="7754"/>
                  <a:pt x="6410" y="7593"/>
                  <a:pt x="6376" y="7393"/>
                </a:cubicBezTo>
                <a:cubicBezTo>
                  <a:pt x="6343" y="7195"/>
                  <a:pt x="6177" y="7035"/>
                  <a:pt x="6006" y="7035"/>
                </a:cubicBezTo>
                <a:close/>
                <a:moveTo>
                  <a:pt x="6765" y="7035"/>
                </a:moveTo>
                <a:cubicBezTo>
                  <a:pt x="6594" y="7035"/>
                  <a:pt x="6482" y="7195"/>
                  <a:pt x="6516" y="7393"/>
                </a:cubicBezTo>
                <a:cubicBezTo>
                  <a:pt x="6550" y="7593"/>
                  <a:pt x="6718" y="7754"/>
                  <a:pt x="6891" y="7754"/>
                </a:cubicBezTo>
                <a:cubicBezTo>
                  <a:pt x="7064" y="7754"/>
                  <a:pt x="7175" y="7593"/>
                  <a:pt x="7139" y="7393"/>
                </a:cubicBezTo>
                <a:cubicBezTo>
                  <a:pt x="7103" y="7195"/>
                  <a:pt x="6936" y="7035"/>
                  <a:pt x="6765" y="7035"/>
                </a:cubicBezTo>
                <a:close/>
                <a:moveTo>
                  <a:pt x="7524" y="7035"/>
                </a:moveTo>
                <a:cubicBezTo>
                  <a:pt x="7353" y="7035"/>
                  <a:pt x="7243" y="7195"/>
                  <a:pt x="7279" y="7393"/>
                </a:cubicBezTo>
                <a:cubicBezTo>
                  <a:pt x="7316" y="7593"/>
                  <a:pt x="7486" y="7754"/>
                  <a:pt x="7659" y="7754"/>
                </a:cubicBezTo>
                <a:cubicBezTo>
                  <a:pt x="7832" y="7754"/>
                  <a:pt x="7941" y="7593"/>
                  <a:pt x="7903" y="7393"/>
                </a:cubicBezTo>
                <a:cubicBezTo>
                  <a:pt x="7865" y="7195"/>
                  <a:pt x="7696" y="7035"/>
                  <a:pt x="7524" y="7035"/>
                </a:cubicBezTo>
                <a:close/>
                <a:moveTo>
                  <a:pt x="8284" y="7035"/>
                </a:moveTo>
                <a:cubicBezTo>
                  <a:pt x="8112" y="7035"/>
                  <a:pt x="8004" y="7195"/>
                  <a:pt x="8042" y="7393"/>
                </a:cubicBezTo>
                <a:cubicBezTo>
                  <a:pt x="8081" y="7593"/>
                  <a:pt x="8253" y="7754"/>
                  <a:pt x="8426" y="7754"/>
                </a:cubicBezTo>
                <a:cubicBezTo>
                  <a:pt x="8599" y="7754"/>
                  <a:pt x="8706" y="7593"/>
                  <a:pt x="8666" y="7393"/>
                </a:cubicBezTo>
                <a:cubicBezTo>
                  <a:pt x="8625" y="7195"/>
                  <a:pt x="8455" y="7035"/>
                  <a:pt x="8284" y="7035"/>
                </a:cubicBezTo>
                <a:close/>
                <a:moveTo>
                  <a:pt x="9042" y="7035"/>
                </a:moveTo>
                <a:cubicBezTo>
                  <a:pt x="8872" y="7035"/>
                  <a:pt x="8765" y="7195"/>
                  <a:pt x="8806" y="7393"/>
                </a:cubicBezTo>
                <a:cubicBezTo>
                  <a:pt x="8847" y="7593"/>
                  <a:pt x="9020" y="7754"/>
                  <a:pt x="9193" y="7754"/>
                </a:cubicBezTo>
                <a:cubicBezTo>
                  <a:pt x="9366" y="7754"/>
                  <a:pt x="9471" y="7593"/>
                  <a:pt x="9429" y="7393"/>
                </a:cubicBezTo>
                <a:cubicBezTo>
                  <a:pt x="9386" y="7195"/>
                  <a:pt x="9214" y="7035"/>
                  <a:pt x="9042" y="7035"/>
                </a:cubicBezTo>
                <a:close/>
                <a:moveTo>
                  <a:pt x="9802" y="7035"/>
                </a:moveTo>
                <a:cubicBezTo>
                  <a:pt x="9631" y="7035"/>
                  <a:pt x="9526" y="7195"/>
                  <a:pt x="9569" y="7393"/>
                </a:cubicBezTo>
                <a:cubicBezTo>
                  <a:pt x="9612" y="7593"/>
                  <a:pt x="9787" y="7754"/>
                  <a:pt x="9960" y="7754"/>
                </a:cubicBezTo>
                <a:cubicBezTo>
                  <a:pt x="10134" y="7754"/>
                  <a:pt x="10237" y="7593"/>
                  <a:pt x="10192" y="7393"/>
                </a:cubicBezTo>
                <a:cubicBezTo>
                  <a:pt x="10148" y="7195"/>
                  <a:pt x="9973" y="7035"/>
                  <a:pt x="9802" y="7035"/>
                </a:cubicBezTo>
                <a:close/>
                <a:moveTo>
                  <a:pt x="10561" y="7035"/>
                </a:moveTo>
                <a:cubicBezTo>
                  <a:pt x="10390" y="7035"/>
                  <a:pt x="10288" y="7195"/>
                  <a:pt x="10333" y="7393"/>
                </a:cubicBezTo>
                <a:cubicBezTo>
                  <a:pt x="10378" y="7593"/>
                  <a:pt x="10555" y="7754"/>
                  <a:pt x="10727" y="7754"/>
                </a:cubicBezTo>
                <a:cubicBezTo>
                  <a:pt x="10901" y="7754"/>
                  <a:pt x="11002" y="7593"/>
                  <a:pt x="10955" y="7393"/>
                </a:cubicBezTo>
                <a:cubicBezTo>
                  <a:pt x="10909" y="7195"/>
                  <a:pt x="10732" y="7035"/>
                  <a:pt x="10561" y="7035"/>
                </a:cubicBezTo>
                <a:close/>
                <a:moveTo>
                  <a:pt x="11321" y="7035"/>
                </a:moveTo>
                <a:cubicBezTo>
                  <a:pt x="11149" y="7035"/>
                  <a:pt x="11049" y="7195"/>
                  <a:pt x="11096" y="7393"/>
                </a:cubicBezTo>
                <a:cubicBezTo>
                  <a:pt x="11144" y="7593"/>
                  <a:pt x="11322" y="7754"/>
                  <a:pt x="11495" y="7754"/>
                </a:cubicBezTo>
                <a:cubicBezTo>
                  <a:pt x="11668" y="7754"/>
                  <a:pt x="11768" y="7593"/>
                  <a:pt x="11719" y="7393"/>
                </a:cubicBezTo>
                <a:cubicBezTo>
                  <a:pt x="11670" y="7195"/>
                  <a:pt x="11492" y="7035"/>
                  <a:pt x="11321" y="7035"/>
                </a:cubicBezTo>
                <a:close/>
                <a:moveTo>
                  <a:pt x="12080" y="7035"/>
                </a:moveTo>
                <a:cubicBezTo>
                  <a:pt x="11909" y="7035"/>
                  <a:pt x="11810" y="7195"/>
                  <a:pt x="11860" y="7393"/>
                </a:cubicBezTo>
                <a:cubicBezTo>
                  <a:pt x="11909" y="7593"/>
                  <a:pt x="12089" y="7754"/>
                  <a:pt x="12263" y="7754"/>
                </a:cubicBezTo>
                <a:cubicBezTo>
                  <a:pt x="12435" y="7754"/>
                  <a:pt x="12534" y="7593"/>
                  <a:pt x="12483" y="7393"/>
                </a:cubicBezTo>
                <a:cubicBezTo>
                  <a:pt x="12432" y="7195"/>
                  <a:pt x="12251" y="7035"/>
                  <a:pt x="12080" y="7035"/>
                </a:cubicBezTo>
                <a:close/>
                <a:moveTo>
                  <a:pt x="12840" y="7035"/>
                </a:moveTo>
                <a:cubicBezTo>
                  <a:pt x="12668" y="7035"/>
                  <a:pt x="12572" y="7195"/>
                  <a:pt x="12623" y="7393"/>
                </a:cubicBezTo>
                <a:cubicBezTo>
                  <a:pt x="12675" y="7593"/>
                  <a:pt x="12857" y="7754"/>
                  <a:pt x="13030" y="7754"/>
                </a:cubicBezTo>
                <a:cubicBezTo>
                  <a:pt x="13203" y="7754"/>
                  <a:pt x="13300" y="7593"/>
                  <a:pt x="13246" y="7393"/>
                </a:cubicBezTo>
                <a:cubicBezTo>
                  <a:pt x="13193" y="7195"/>
                  <a:pt x="13011" y="7035"/>
                  <a:pt x="12840" y="7035"/>
                </a:cubicBezTo>
                <a:close/>
                <a:moveTo>
                  <a:pt x="13600" y="7035"/>
                </a:moveTo>
                <a:cubicBezTo>
                  <a:pt x="13428" y="7035"/>
                  <a:pt x="13333" y="7195"/>
                  <a:pt x="13387" y="7393"/>
                </a:cubicBezTo>
                <a:cubicBezTo>
                  <a:pt x="13441" y="7593"/>
                  <a:pt x="13625" y="7754"/>
                  <a:pt x="13798" y="7754"/>
                </a:cubicBezTo>
                <a:cubicBezTo>
                  <a:pt x="13971" y="7754"/>
                  <a:pt x="14066" y="7593"/>
                  <a:pt x="14010" y="7393"/>
                </a:cubicBezTo>
                <a:cubicBezTo>
                  <a:pt x="13954" y="7195"/>
                  <a:pt x="13771" y="7035"/>
                  <a:pt x="13600" y="7035"/>
                </a:cubicBezTo>
                <a:close/>
                <a:moveTo>
                  <a:pt x="14359" y="7035"/>
                </a:moveTo>
                <a:cubicBezTo>
                  <a:pt x="14188" y="7035"/>
                  <a:pt x="14094" y="7195"/>
                  <a:pt x="14150" y="7393"/>
                </a:cubicBezTo>
                <a:cubicBezTo>
                  <a:pt x="14206" y="7593"/>
                  <a:pt x="14392" y="7754"/>
                  <a:pt x="14565" y="7754"/>
                </a:cubicBezTo>
                <a:cubicBezTo>
                  <a:pt x="14738" y="7754"/>
                  <a:pt x="14831" y="7593"/>
                  <a:pt x="14773" y="7393"/>
                </a:cubicBezTo>
                <a:cubicBezTo>
                  <a:pt x="14716" y="7195"/>
                  <a:pt x="14530" y="7035"/>
                  <a:pt x="14359" y="7035"/>
                </a:cubicBezTo>
                <a:close/>
                <a:moveTo>
                  <a:pt x="15878" y="7035"/>
                </a:moveTo>
                <a:cubicBezTo>
                  <a:pt x="15707" y="7035"/>
                  <a:pt x="15617" y="7195"/>
                  <a:pt x="15678" y="7393"/>
                </a:cubicBezTo>
                <a:cubicBezTo>
                  <a:pt x="15738" y="7593"/>
                  <a:pt x="15928" y="7754"/>
                  <a:pt x="16101" y="7754"/>
                </a:cubicBezTo>
                <a:cubicBezTo>
                  <a:pt x="16274" y="7754"/>
                  <a:pt x="16363" y="7593"/>
                  <a:pt x="16301" y="7393"/>
                </a:cubicBezTo>
                <a:cubicBezTo>
                  <a:pt x="16239" y="7195"/>
                  <a:pt x="16050" y="7035"/>
                  <a:pt x="15878" y="7035"/>
                </a:cubicBezTo>
                <a:close/>
                <a:moveTo>
                  <a:pt x="3066" y="7907"/>
                </a:moveTo>
                <a:cubicBezTo>
                  <a:pt x="2892" y="7907"/>
                  <a:pt x="2771" y="8071"/>
                  <a:pt x="2795" y="8275"/>
                </a:cubicBezTo>
                <a:cubicBezTo>
                  <a:pt x="2818" y="8479"/>
                  <a:pt x="2980" y="8646"/>
                  <a:pt x="3155" y="8646"/>
                </a:cubicBezTo>
                <a:cubicBezTo>
                  <a:pt x="3330" y="8646"/>
                  <a:pt x="3451" y="8479"/>
                  <a:pt x="3426" y="8275"/>
                </a:cubicBezTo>
                <a:cubicBezTo>
                  <a:pt x="3400" y="8071"/>
                  <a:pt x="3239" y="7907"/>
                  <a:pt x="3066" y="7907"/>
                </a:cubicBezTo>
                <a:close/>
                <a:moveTo>
                  <a:pt x="3837" y="7907"/>
                </a:moveTo>
                <a:cubicBezTo>
                  <a:pt x="3663" y="7907"/>
                  <a:pt x="3544" y="8071"/>
                  <a:pt x="3570" y="8275"/>
                </a:cubicBezTo>
                <a:cubicBezTo>
                  <a:pt x="3595" y="8479"/>
                  <a:pt x="3759" y="8646"/>
                  <a:pt x="3934" y="8646"/>
                </a:cubicBezTo>
                <a:cubicBezTo>
                  <a:pt x="4109" y="8646"/>
                  <a:pt x="4229" y="8479"/>
                  <a:pt x="4201" y="8275"/>
                </a:cubicBezTo>
                <a:cubicBezTo>
                  <a:pt x="4173" y="8071"/>
                  <a:pt x="4010" y="7907"/>
                  <a:pt x="3837" y="7907"/>
                </a:cubicBezTo>
                <a:close/>
                <a:moveTo>
                  <a:pt x="4607" y="7907"/>
                </a:moveTo>
                <a:cubicBezTo>
                  <a:pt x="4433" y="7907"/>
                  <a:pt x="4316" y="8071"/>
                  <a:pt x="4344" y="8275"/>
                </a:cubicBezTo>
                <a:cubicBezTo>
                  <a:pt x="4372" y="8479"/>
                  <a:pt x="4537" y="8646"/>
                  <a:pt x="4713" y="8646"/>
                </a:cubicBezTo>
                <a:cubicBezTo>
                  <a:pt x="4888" y="8646"/>
                  <a:pt x="5005" y="8479"/>
                  <a:pt x="4975" y="8275"/>
                </a:cubicBezTo>
                <a:cubicBezTo>
                  <a:pt x="4945" y="8071"/>
                  <a:pt x="4780" y="7907"/>
                  <a:pt x="4607" y="7907"/>
                </a:cubicBezTo>
                <a:close/>
                <a:moveTo>
                  <a:pt x="5378" y="7907"/>
                </a:moveTo>
                <a:cubicBezTo>
                  <a:pt x="5204" y="7907"/>
                  <a:pt x="5088" y="8071"/>
                  <a:pt x="5119" y="8275"/>
                </a:cubicBezTo>
                <a:cubicBezTo>
                  <a:pt x="5149" y="8479"/>
                  <a:pt x="5316" y="8646"/>
                  <a:pt x="5492" y="8646"/>
                </a:cubicBezTo>
                <a:cubicBezTo>
                  <a:pt x="5667" y="8646"/>
                  <a:pt x="5783" y="8479"/>
                  <a:pt x="5750" y="8275"/>
                </a:cubicBezTo>
                <a:cubicBezTo>
                  <a:pt x="5718" y="8071"/>
                  <a:pt x="5551" y="7907"/>
                  <a:pt x="5378" y="7907"/>
                </a:cubicBezTo>
                <a:close/>
                <a:moveTo>
                  <a:pt x="6149" y="7907"/>
                </a:moveTo>
                <a:cubicBezTo>
                  <a:pt x="5975" y="7907"/>
                  <a:pt x="5861" y="8071"/>
                  <a:pt x="5894" y="8275"/>
                </a:cubicBezTo>
                <a:cubicBezTo>
                  <a:pt x="5927" y="8479"/>
                  <a:pt x="6095" y="8646"/>
                  <a:pt x="6271" y="8646"/>
                </a:cubicBezTo>
                <a:cubicBezTo>
                  <a:pt x="6446" y="8646"/>
                  <a:pt x="6560" y="8479"/>
                  <a:pt x="6525" y="8275"/>
                </a:cubicBezTo>
                <a:cubicBezTo>
                  <a:pt x="6491" y="8071"/>
                  <a:pt x="6323" y="7907"/>
                  <a:pt x="6149" y="7907"/>
                </a:cubicBezTo>
                <a:close/>
                <a:moveTo>
                  <a:pt x="6920" y="7907"/>
                </a:moveTo>
                <a:cubicBezTo>
                  <a:pt x="6746" y="7907"/>
                  <a:pt x="6634" y="8071"/>
                  <a:pt x="6669" y="8275"/>
                </a:cubicBezTo>
                <a:cubicBezTo>
                  <a:pt x="6704" y="8479"/>
                  <a:pt x="6874" y="8646"/>
                  <a:pt x="7050" y="8646"/>
                </a:cubicBezTo>
                <a:cubicBezTo>
                  <a:pt x="7225" y="8646"/>
                  <a:pt x="7337" y="8479"/>
                  <a:pt x="7300" y="8275"/>
                </a:cubicBezTo>
                <a:cubicBezTo>
                  <a:pt x="7263" y="8071"/>
                  <a:pt x="7093" y="7907"/>
                  <a:pt x="6920" y="7907"/>
                </a:cubicBezTo>
                <a:close/>
                <a:moveTo>
                  <a:pt x="7691" y="7907"/>
                </a:moveTo>
                <a:cubicBezTo>
                  <a:pt x="7518" y="7907"/>
                  <a:pt x="7407" y="8071"/>
                  <a:pt x="7444" y="8275"/>
                </a:cubicBezTo>
                <a:cubicBezTo>
                  <a:pt x="7481" y="8479"/>
                  <a:pt x="7654" y="8646"/>
                  <a:pt x="7829" y="8646"/>
                </a:cubicBezTo>
                <a:cubicBezTo>
                  <a:pt x="8004" y="8646"/>
                  <a:pt x="8114" y="8479"/>
                  <a:pt x="8075" y="8275"/>
                </a:cubicBezTo>
                <a:cubicBezTo>
                  <a:pt x="8036" y="8071"/>
                  <a:pt x="7865" y="7907"/>
                  <a:pt x="7691" y="7907"/>
                </a:cubicBezTo>
                <a:close/>
                <a:moveTo>
                  <a:pt x="8450" y="7907"/>
                </a:moveTo>
                <a:cubicBezTo>
                  <a:pt x="8277" y="7907"/>
                  <a:pt x="8168" y="8071"/>
                  <a:pt x="8207" y="8275"/>
                </a:cubicBezTo>
                <a:cubicBezTo>
                  <a:pt x="8247" y="8479"/>
                  <a:pt x="8421" y="8646"/>
                  <a:pt x="8597" y="8646"/>
                </a:cubicBezTo>
                <a:cubicBezTo>
                  <a:pt x="8772" y="8646"/>
                  <a:pt x="8880" y="8479"/>
                  <a:pt x="8838" y="8275"/>
                </a:cubicBezTo>
                <a:cubicBezTo>
                  <a:pt x="8797" y="8071"/>
                  <a:pt x="8623" y="7907"/>
                  <a:pt x="8450" y="7907"/>
                </a:cubicBezTo>
                <a:close/>
                <a:moveTo>
                  <a:pt x="9221" y="7907"/>
                </a:moveTo>
                <a:cubicBezTo>
                  <a:pt x="9048" y="7907"/>
                  <a:pt x="8940" y="8071"/>
                  <a:pt x="8982" y="8275"/>
                </a:cubicBezTo>
                <a:cubicBezTo>
                  <a:pt x="9024" y="8479"/>
                  <a:pt x="9200" y="8646"/>
                  <a:pt x="9375" y="8646"/>
                </a:cubicBezTo>
                <a:cubicBezTo>
                  <a:pt x="9551" y="8646"/>
                  <a:pt x="9657" y="8479"/>
                  <a:pt x="9613" y="8275"/>
                </a:cubicBezTo>
                <a:cubicBezTo>
                  <a:pt x="9570" y="8071"/>
                  <a:pt x="9394" y="7907"/>
                  <a:pt x="9221" y="7907"/>
                </a:cubicBezTo>
                <a:close/>
                <a:moveTo>
                  <a:pt x="9992" y="7907"/>
                </a:moveTo>
                <a:cubicBezTo>
                  <a:pt x="9818" y="7907"/>
                  <a:pt x="9713" y="8071"/>
                  <a:pt x="9757" y="8275"/>
                </a:cubicBezTo>
                <a:cubicBezTo>
                  <a:pt x="9801" y="8479"/>
                  <a:pt x="9979" y="8646"/>
                  <a:pt x="10154" y="8646"/>
                </a:cubicBezTo>
                <a:cubicBezTo>
                  <a:pt x="10330" y="8646"/>
                  <a:pt x="10434" y="8479"/>
                  <a:pt x="10388" y="8275"/>
                </a:cubicBezTo>
                <a:cubicBezTo>
                  <a:pt x="10343" y="8071"/>
                  <a:pt x="10165" y="7907"/>
                  <a:pt x="9992" y="7907"/>
                </a:cubicBezTo>
                <a:close/>
                <a:moveTo>
                  <a:pt x="10763" y="7907"/>
                </a:moveTo>
                <a:cubicBezTo>
                  <a:pt x="10589" y="7907"/>
                  <a:pt x="10486" y="8071"/>
                  <a:pt x="10532" y="8275"/>
                </a:cubicBezTo>
                <a:cubicBezTo>
                  <a:pt x="10579" y="8479"/>
                  <a:pt x="10758" y="8646"/>
                  <a:pt x="10933" y="8646"/>
                </a:cubicBezTo>
                <a:cubicBezTo>
                  <a:pt x="11109" y="8646"/>
                  <a:pt x="11211" y="8479"/>
                  <a:pt x="11163" y="8275"/>
                </a:cubicBezTo>
                <a:cubicBezTo>
                  <a:pt x="11115" y="8071"/>
                  <a:pt x="10936" y="7907"/>
                  <a:pt x="10763" y="7907"/>
                </a:cubicBezTo>
                <a:close/>
                <a:moveTo>
                  <a:pt x="11534" y="7907"/>
                </a:moveTo>
                <a:cubicBezTo>
                  <a:pt x="11361" y="7907"/>
                  <a:pt x="11259" y="8071"/>
                  <a:pt x="11308" y="8275"/>
                </a:cubicBezTo>
                <a:cubicBezTo>
                  <a:pt x="11356" y="8479"/>
                  <a:pt x="11538" y="8646"/>
                  <a:pt x="11713" y="8646"/>
                </a:cubicBezTo>
                <a:cubicBezTo>
                  <a:pt x="11888" y="8646"/>
                  <a:pt x="11989" y="8479"/>
                  <a:pt x="11938" y="8275"/>
                </a:cubicBezTo>
                <a:cubicBezTo>
                  <a:pt x="11888" y="8071"/>
                  <a:pt x="11708" y="7907"/>
                  <a:pt x="11534" y="7907"/>
                </a:cubicBezTo>
                <a:close/>
                <a:moveTo>
                  <a:pt x="12305" y="7907"/>
                </a:moveTo>
                <a:cubicBezTo>
                  <a:pt x="12131" y="7907"/>
                  <a:pt x="12032" y="8071"/>
                  <a:pt x="12083" y="8275"/>
                </a:cubicBezTo>
                <a:cubicBezTo>
                  <a:pt x="12134" y="8479"/>
                  <a:pt x="12317" y="8646"/>
                  <a:pt x="12493" y="8646"/>
                </a:cubicBezTo>
                <a:cubicBezTo>
                  <a:pt x="12668" y="8646"/>
                  <a:pt x="12767" y="8479"/>
                  <a:pt x="12714" y="8275"/>
                </a:cubicBezTo>
                <a:cubicBezTo>
                  <a:pt x="12662" y="8071"/>
                  <a:pt x="12478" y="7907"/>
                  <a:pt x="12305" y="7907"/>
                </a:cubicBezTo>
                <a:close/>
                <a:moveTo>
                  <a:pt x="13836" y="7907"/>
                </a:moveTo>
                <a:cubicBezTo>
                  <a:pt x="13663" y="7907"/>
                  <a:pt x="13567" y="8071"/>
                  <a:pt x="13622" y="8275"/>
                </a:cubicBezTo>
                <a:cubicBezTo>
                  <a:pt x="13677" y="8479"/>
                  <a:pt x="13864" y="8646"/>
                  <a:pt x="14040" y="8646"/>
                </a:cubicBezTo>
                <a:cubicBezTo>
                  <a:pt x="14215" y="8646"/>
                  <a:pt x="14310" y="8479"/>
                  <a:pt x="14253" y="8275"/>
                </a:cubicBezTo>
                <a:cubicBezTo>
                  <a:pt x="14196" y="8071"/>
                  <a:pt x="14010" y="7907"/>
                  <a:pt x="13836" y="7907"/>
                </a:cubicBezTo>
                <a:close/>
                <a:moveTo>
                  <a:pt x="16150" y="7907"/>
                </a:moveTo>
                <a:cubicBezTo>
                  <a:pt x="15977" y="7907"/>
                  <a:pt x="15886" y="8071"/>
                  <a:pt x="15948" y="8275"/>
                </a:cubicBezTo>
                <a:cubicBezTo>
                  <a:pt x="16010" y="8479"/>
                  <a:pt x="16203" y="8646"/>
                  <a:pt x="16378" y="8646"/>
                </a:cubicBezTo>
                <a:cubicBezTo>
                  <a:pt x="16554" y="8646"/>
                  <a:pt x="16644" y="8479"/>
                  <a:pt x="16580" y="8275"/>
                </a:cubicBezTo>
                <a:cubicBezTo>
                  <a:pt x="16516" y="8071"/>
                  <a:pt x="16324" y="7907"/>
                  <a:pt x="16150" y="7907"/>
                </a:cubicBezTo>
                <a:close/>
                <a:moveTo>
                  <a:pt x="1622" y="8820"/>
                </a:moveTo>
                <a:cubicBezTo>
                  <a:pt x="1446" y="8820"/>
                  <a:pt x="1320" y="8988"/>
                  <a:pt x="1339" y="9197"/>
                </a:cubicBezTo>
                <a:cubicBezTo>
                  <a:pt x="1359" y="9407"/>
                  <a:pt x="1519" y="9578"/>
                  <a:pt x="1696" y="9578"/>
                </a:cubicBezTo>
                <a:cubicBezTo>
                  <a:pt x="1874" y="9578"/>
                  <a:pt x="2000" y="9407"/>
                  <a:pt x="1978" y="9197"/>
                </a:cubicBezTo>
                <a:cubicBezTo>
                  <a:pt x="1957" y="8988"/>
                  <a:pt x="1797" y="8820"/>
                  <a:pt x="1622" y="8820"/>
                </a:cubicBezTo>
                <a:close/>
                <a:moveTo>
                  <a:pt x="2405" y="8820"/>
                </a:moveTo>
                <a:cubicBezTo>
                  <a:pt x="2229" y="8820"/>
                  <a:pt x="2104" y="8988"/>
                  <a:pt x="2126" y="9197"/>
                </a:cubicBezTo>
                <a:cubicBezTo>
                  <a:pt x="2148" y="9407"/>
                  <a:pt x="2310" y="9578"/>
                  <a:pt x="2488" y="9578"/>
                </a:cubicBezTo>
                <a:cubicBezTo>
                  <a:pt x="2665" y="9578"/>
                  <a:pt x="2789" y="9407"/>
                  <a:pt x="2765" y="9197"/>
                </a:cubicBezTo>
                <a:cubicBezTo>
                  <a:pt x="2742" y="8988"/>
                  <a:pt x="2580" y="8820"/>
                  <a:pt x="2405" y="8820"/>
                </a:cubicBezTo>
                <a:close/>
                <a:moveTo>
                  <a:pt x="3174" y="8820"/>
                </a:moveTo>
                <a:cubicBezTo>
                  <a:pt x="2999" y="8820"/>
                  <a:pt x="2876" y="8988"/>
                  <a:pt x="2900" y="9197"/>
                </a:cubicBezTo>
                <a:cubicBezTo>
                  <a:pt x="2925" y="9407"/>
                  <a:pt x="3088" y="9578"/>
                  <a:pt x="3266" y="9578"/>
                </a:cubicBezTo>
                <a:cubicBezTo>
                  <a:pt x="3443" y="9578"/>
                  <a:pt x="3566" y="9407"/>
                  <a:pt x="3539" y="9197"/>
                </a:cubicBezTo>
                <a:cubicBezTo>
                  <a:pt x="3513" y="8988"/>
                  <a:pt x="3350" y="8820"/>
                  <a:pt x="3174" y="8820"/>
                </a:cubicBezTo>
                <a:close/>
                <a:moveTo>
                  <a:pt x="3957" y="8820"/>
                </a:moveTo>
                <a:cubicBezTo>
                  <a:pt x="3781" y="8820"/>
                  <a:pt x="3660" y="8988"/>
                  <a:pt x="3687" y="9197"/>
                </a:cubicBezTo>
                <a:cubicBezTo>
                  <a:pt x="3714" y="9407"/>
                  <a:pt x="3879" y="9578"/>
                  <a:pt x="4057" y="9578"/>
                </a:cubicBezTo>
                <a:cubicBezTo>
                  <a:pt x="4235" y="9578"/>
                  <a:pt x="4355" y="9407"/>
                  <a:pt x="4326" y="9197"/>
                </a:cubicBezTo>
                <a:cubicBezTo>
                  <a:pt x="4298" y="8988"/>
                  <a:pt x="4133" y="8820"/>
                  <a:pt x="3957" y="8820"/>
                </a:cubicBezTo>
                <a:close/>
                <a:moveTo>
                  <a:pt x="4739" y="8820"/>
                </a:moveTo>
                <a:cubicBezTo>
                  <a:pt x="4563" y="8820"/>
                  <a:pt x="4444" y="8988"/>
                  <a:pt x="4473" y="9197"/>
                </a:cubicBezTo>
                <a:cubicBezTo>
                  <a:pt x="4502" y="9407"/>
                  <a:pt x="4669" y="9578"/>
                  <a:pt x="4847" y="9578"/>
                </a:cubicBezTo>
                <a:cubicBezTo>
                  <a:pt x="5024" y="9578"/>
                  <a:pt x="5144" y="9407"/>
                  <a:pt x="5113" y="9197"/>
                </a:cubicBezTo>
                <a:cubicBezTo>
                  <a:pt x="5082" y="8988"/>
                  <a:pt x="4915" y="8820"/>
                  <a:pt x="4739" y="8820"/>
                </a:cubicBezTo>
                <a:close/>
                <a:moveTo>
                  <a:pt x="5522" y="8820"/>
                </a:moveTo>
                <a:cubicBezTo>
                  <a:pt x="5346" y="8820"/>
                  <a:pt x="5229" y="8988"/>
                  <a:pt x="5260" y="9197"/>
                </a:cubicBezTo>
                <a:cubicBezTo>
                  <a:pt x="5291" y="9407"/>
                  <a:pt x="5460" y="9578"/>
                  <a:pt x="5638" y="9578"/>
                </a:cubicBezTo>
                <a:cubicBezTo>
                  <a:pt x="5816" y="9578"/>
                  <a:pt x="5933" y="9407"/>
                  <a:pt x="5900" y="9197"/>
                </a:cubicBezTo>
                <a:cubicBezTo>
                  <a:pt x="5867" y="8988"/>
                  <a:pt x="5697" y="8820"/>
                  <a:pt x="5522" y="8820"/>
                </a:cubicBezTo>
                <a:close/>
                <a:moveTo>
                  <a:pt x="6293" y="8820"/>
                </a:moveTo>
                <a:cubicBezTo>
                  <a:pt x="6117" y="8820"/>
                  <a:pt x="6001" y="8988"/>
                  <a:pt x="6035" y="9197"/>
                </a:cubicBezTo>
                <a:cubicBezTo>
                  <a:pt x="6069" y="9407"/>
                  <a:pt x="6240" y="9578"/>
                  <a:pt x="6418" y="9578"/>
                </a:cubicBezTo>
                <a:cubicBezTo>
                  <a:pt x="6595" y="9578"/>
                  <a:pt x="6710" y="9407"/>
                  <a:pt x="6674" y="9197"/>
                </a:cubicBezTo>
                <a:cubicBezTo>
                  <a:pt x="6639" y="8988"/>
                  <a:pt x="6468" y="8820"/>
                  <a:pt x="6293" y="8820"/>
                </a:cubicBezTo>
                <a:close/>
                <a:moveTo>
                  <a:pt x="7075" y="8820"/>
                </a:moveTo>
                <a:cubicBezTo>
                  <a:pt x="6899" y="8820"/>
                  <a:pt x="6786" y="8988"/>
                  <a:pt x="6821" y="9197"/>
                </a:cubicBezTo>
                <a:cubicBezTo>
                  <a:pt x="6858" y="9407"/>
                  <a:pt x="7031" y="9578"/>
                  <a:pt x="7209" y="9578"/>
                </a:cubicBezTo>
                <a:cubicBezTo>
                  <a:pt x="7386" y="9578"/>
                  <a:pt x="7499" y="9407"/>
                  <a:pt x="7461" y="9197"/>
                </a:cubicBezTo>
                <a:cubicBezTo>
                  <a:pt x="7423" y="8988"/>
                  <a:pt x="7250" y="8820"/>
                  <a:pt x="7075" y="8820"/>
                </a:cubicBezTo>
                <a:close/>
                <a:moveTo>
                  <a:pt x="7858" y="8820"/>
                </a:moveTo>
                <a:cubicBezTo>
                  <a:pt x="7682" y="8820"/>
                  <a:pt x="7570" y="8988"/>
                  <a:pt x="7608" y="9197"/>
                </a:cubicBezTo>
                <a:cubicBezTo>
                  <a:pt x="7646" y="9407"/>
                  <a:pt x="7822" y="9578"/>
                  <a:pt x="7999" y="9578"/>
                </a:cubicBezTo>
                <a:cubicBezTo>
                  <a:pt x="8177" y="9578"/>
                  <a:pt x="8288" y="9407"/>
                  <a:pt x="8248" y="9197"/>
                </a:cubicBezTo>
                <a:cubicBezTo>
                  <a:pt x="8208" y="8988"/>
                  <a:pt x="8034" y="8820"/>
                  <a:pt x="7858" y="8820"/>
                </a:cubicBezTo>
                <a:close/>
                <a:moveTo>
                  <a:pt x="8629" y="8820"/>
                </a:moveTo>
                <a:cubicBezTo>
                  <a:pt x="8453" y="8820"/>
                  <a:pt x="8343" y="8988"/>
                  <a:pt x="8383" y="9197"/>
                </a:cubicBezTo>
                <a:cubicBezTo>
                  <a:pt x="8424" y="9407"/>
                  <a:pt x="8601" y="9578"/>
                  <a:pt x="8779" y="9578"/>
                </a:cubicBezTo>
                <a:cubicBezTo>
                  <a:pt x="8956" y="9578"/>
                  <a:pt x="9065" y="9407"/>
                  <a:pt x="9023" y="9197"/>
                </a:cubicBezTo>
                <a:cubicBezTo>
                  <a:pt x="8980" y="8988"/>
                  <a:pt x="8804" y="8820"/>
                  <a:pt x="8629" y="8820"/>
                </a:cubicBezTo>
                <a:close/>
                <a:moveTo>
                  <a:pt x="9411" y="8820"/>
                </a:moveTo>
                <a:cubicBezTo>
                  <a:pt x="9236" y="8820"/>
                  <a:pt x="9127" y="8988"/>
                  <a:pt x="9170" y="9197"/>
                </a:cubicBezTo>
                <a:cubicBezTo>
                  <a:pt x="9213" y="9407"/>
                  <a:pt x="9392" y="9578"/>
                  <a:pt x="9569" y="9578"/>
                </a:cubicBezTo>
                <a:cubicBezTo>
                  <a:pt x="9747" y="9578"/>
                  <a:pt x="9855" y="9407"/>
                  <a:pt x="9810" y="9197"/>
                </a:cubicBezTo>
                <a:cubicBezTo>
                  <a:pt x="9765" y="8988"/>
                  <a:pt x="9587" y="8820"/>
                  <a:pt x="9411" y="8820"/>
                </a:cubicBezTo>
                <a:close/>
                <a:moveTo>
                  <a:pt x="10194" y="8820"/>
                </a:moveTo>
                <a:cubicBezTo>
                  <a:pt x="10018" y="8820"/>
                  <a:pt x="9912" y="8988"/>
                  <a:pt x="9957" y="9197"/>
                </a:cubicBezTo>
                <a:cubicBezTo>
                  <a:pt x="10002" y="9407"/>
                  <a:pt x="10183" y="9578"/>
                  <a:pt x="10360" y="9578"/>
                </a:cubicBezTo>
                <a:cubicBezTo>
                  <a:pt x="10538" y="9578"/>
                  <a:pt x="10643" y="9407"/>
                  <a:pt x="10596" y="9197"/>
                </a:cubicBezTo>
                <a:cubicBezTo>
                  <a:pt x="10549" y="8988"/>
                  <a:pt x="10370" y="8820"/>
                  <a:pt x="10194" y="8820"/>
                </a:cubicBezTo>
                <a:close/>
                <a:moveTo>
                  <a:pt x="10976" y="8820"/>
                </a:moveTo>
                <a:cubicBezTo>
                  <a:pt x="10801" y="8820"/>
                  <a:pt x="10696" y="8988"/>
                  <a:pt x="10744" y="9197"/>
                </a:cubicBezTo>
                <a:cubicBezTo>
                  <a:pt x="10791" y="9407"/>
                  <a:pt x="10974" y="9578"/>
                  <a:pt x="11151" y="9578"/>
                </a:cubicBezTo>
                <a:cubicBezTo>
                  <a:pt x="11329" y="9578"/>
                  <a:pt x="11432" y="9407"/>
                  <a:pt x="11383" y="9197"/>
                </a:cubicBezTo>
                <a:cubicBezTo>
                  <a:pt x="11334" y="8988"/>
                  <a:pt x="11152" y="8820"/>
                  <a:pt x="10976" y="8820"/>
                </a:cubicBezTo>
                <a:close/>
                <a:moveTo>
                  <a:pt x="11747" y="8820"/>
                </a:moveTo>
                <a:cubicBezTo>
                  <a:pt x="11572" y="8820"/>
                  <a:pt x="11470" y="8988"/>
                  <a:pt x="11519" y="9197"/>
                </a:cubicBezTo>
                <a:cubicBezTo>
                  <a:pt x="11569" y="9407"/>
                  <a:pt x="11754" y="9578"/>
                  <a:pt x="11931" y="9578"/>
                </a:cubicBezTo>
                <a:cubicBezTo>
                  <a:pt x="12109" y="9578"/>
                  <a:pt x="12210" y="9407"/>
                  <a:pt x="12158" y="9197"/>
                </a:cubicBezTo>
                <a:cubicBezTo>
                  <a:pt x="12107" y="8988"/>
                  <a:pt x="11923" y="8820"/>
                  <a:pt x="11747" y="8820"/>
                </a:cubicBezTo>
                <a:close/>
                <a:moveTo>
                  <a:pt x="12531" y="8820"/>
                </a:moveTo>
                <a:cubicBezTo>
                  <a:pt x="12354" y="8820"/>
                  <a:pt x="12254" y="8988"/>
                  <a:pt x="12306" y="9197"/>
                </a:cubicBezTo>
                <a:cubicBezTo>
                  <a:pt x="12358" y="9407"/>
                  <a:pt x="12544" y="9578"/>
                  <a:pt x="12722" y="9578"/>
                </a:cubicBezTo>
                <a:cubicBezTo>
                  <a:pt x="12900" y="9578"/>
                  <a:pt x="13000" y="9407"/>
                  <a:pt x="12946" y="9197"/>
                </a:cubicBezTo>
                <a:cubicBezTo>
                  <a:pt x="12892" y="8988"/>
                  <a:pt x="12706" y="8820"/>
                  <a:pt x="12531" y="8820"/>
                </a:cubicBezTo>
                <a:close/>
                <a:moveTo>
                  <a:pt x="14085" y="8820"/>
                </a:moveTo>
                <a:cubicBezTo>
                  <a:pt x="13909" y="8820"/>
                  <a:pt x="13812" y="8988"/>
                  <a:pt x="13869" y="9197"/>
                </a:cubicBezTo>
                <a:cubicBezTo>
                  <a:pt x="13926" y="9407"/>
                  <a:pt x="14116" y="9578"/>
                  <a:pt x="14293" y="9578"/>
                </a:cubicBezTo>
                <a:cubicBezTo>
                  <a:pt x="14471" y="9578"/>
                  <a:pt x="14567" y="9407"/>
                  <a:pt x="14508" y="9197"/>
                </a:cubicBezTo>
                <a:cubicBezTo>
                  <a:pt x="14450" y="8988"/>
                  <a:pt x="14260" y="8820"/>
                  <a:pt x="14085" y="8820"/>
                </a:cubicBezTo>
                <a:close/>
                <a:moveTo>
                  <a:pt x="14867" y="8820"/>
                </a:moveTo>
                <a:cubicBezTo>
                  <a:pt x="14692" y="8820"/>
                  <a:pt x="14597" y="8988"/>
                  <a:pt x="14656" y="9197"/>
                </a:cubicBezTo>
                <a:cubicBezTo>
                  <a:pt x="14715" y="9407"/>
                  <a:pt x="14907" y="9578"/>
                  <a:pt x="15084" y="9578"/>
                </a:cubicBezTo>
                <a:cubicBezTo>
                  <a:pt x="15262" y="9578"/>
                  <a:pt x="15357" y="9407"/>
                  <a:pt x="15295" y="9197"/>
                </a:cubicBezTo>
                <a:cubicBezTo>
                  <a:pt x="15235" y="8988"/>
                  <a:pt x="15043" y="8820"/>
                  <a:pt x="14867" y="8820"/>
                </a:cubicBezTo>
                <a:close/>
                <a:moveTo>
                  <a:pt x="15650" y="8820"/>
                </a:moveTo>
                <a:cubicBezTo>
                  <a:pt x="15474" y="8820"/>
                  <a:pt x="15382" y="8988"/>
                  <a:pt x="15443" y="9197"/>
                </a:cubicBezTo>
                <a:cubicBezTo>
                  <a:pt x="15505" y="9407"/>
                  <a:pt x="15698" y="9578"/>
                  <a:pt x="15876" y="9578"/>
                </a:cubicBezTo>
                <a:cubicBezTo>
                  <a:pt x="16054" y="9578"/>
                  <a:pt x="16146" y="9407"/>
                  <a:pt x="16082" y="9197"/>
                </a:cubicBezTo>
                <a:cubicBezTo>
                  <a:pt x="16019" y="8988"/>
                  <a:pt x="15826" y="8820"/>
                  <a:pt x="15650" y="8820"/>
                </a:cubicBezTo>
                <a:close/>
                <a:moveTo>
                  <a:pt x="1707" y="9754"/>
                </a:moveTo>
                <a:cubicBezTo>
                  <a:pt x="1529" y="9754"/>
                  <a:pt x="1401" y="9927"/>
                  <a:pt x="1422" y="10141"/>
                </a:cubicBezTo>
                <a:cubicBezTo>
                  <a:pt x="1442" y="10356"/>
                  <a:pt x="1604" y="10532"/>
                  <a:pt x="1784" y="10532"/>
                </a:cubicBezTo>
                <a:cubicBezTo>
                  <a:pt x="1964" y="10532"/>
                  <a:pt x="2091" y="10356"/>
                  <a:pt x="2069" y="10141"/>
                </a:cubicBezTo>
                <a:cubicBezTo>
                  <a:pt x="2047" y="9927"/>
                  <a:pt x="1885" y="9754"/>
                  <a:pt x="1707" y="9754"/>
                </a:cubicBezTo>
                <a:close/>
                <a:moveTo>
                  <a:pt x="2501" y="9754"/>
                </a:moveTo>
                <a:cubicBezTo>
                  <a:pt x="2324" y="9754"/>
                  <a:pt x="2197" y="9927"/>
                  <a:pt x="2220" y="10141"/>
                </a:cubicBezTo>
                <a:cubicBezTo>
                  <a:pt x="2242" y="10356"/>
                  <a:pt x="2407" y="10532"/>
                  <a:pt x="2587" y="10532"/>
                </a:cubicBezTo>
                <a:cubicBezTo>
                  <a:pt x="2767" y="10532"/>
                  <a:pt x="2892" y="10356"/>
                  <a:pt x="2868" y="10141"/>
                </a:cubicBezTo>
                <a:cubicBezTo>
                  <a:pt x="2843" y="9927"/>
                  <a:pt x="2679" y="9754"/>
                  <a:pt x="2501" y="9754"/>
                </a:cubicBezTo>
                <a:close/>
                <a:moveTo>
                  <a:pt x="3295" y="9754"/>
                </a:moveTo>
                <a:cubicBezTo>
                  <a:pt x="3116" y="9754"/>
                  <a:pt x="2993" y="9927"/>
                  <a:pt x="3018" y="10141"/>
                </a:cubicBezTo>
                <a:cubicBezTo>
                  <a:pt x="3043" y="10356"/>
                  <a:pt x="3209" y="10532"/>
                  <a:pt x="3389" y="10532"/>
                </a:cubicBezTo>
                <a:cubicBezTo>
                  <a:pt x="3569" y="10532"/>
                  <a:pt x="3693" y="10356"/>
                  <a:pt x="3666" y="10141"/>
                </a:cubicBezTo>
                <a:cubicBezTo>
                  <a:pt x="3639" y="9927"/>
                  <a:pt x="3472" y="9754"/>
                  <a:pt x="3295" y="9754"/>
                </a:cubicBezTo>
                <a:close/>
                <a:moveTo>
                  <a:pt x="4078" y="9754"/>
                </a:moveTo>
                <a:cubicBezTo>
                  <a:pt x="3899" y="9754"/>
                  <a:pt x="3777" y="9927"/>
                  <a:pt x="3804" y="10141"/>
                </a:cubicBezTo>
                <a:cubicBezTo>
                  <a:pt x="3832" y="10356"/>
                  <a:pt x="4000" y="10532"/>
                  <a:pt x="4180" y="10532"/>
                </a:cubicBezTo>
                <a:cubicBezTo>
                  <a:pt x="4360" y="10532"/>
                  <a:pt x="4482" y="10356"/>
                  <a:pt x="4453" y="10141"/>
                </a:cubicBezTo>
                <a:cubicBezTo>
                  <a:pt x="4423" y="9927"/>
                  <a:pt x="4255" y="9754"/>
                  <a:pt x="4078" y="9754"/>
                </a:cubicBezTo>
                <a:close/>
                <a:moveTo>
                  <a:pt x="4871" y="9754"/>
                </a:moveTo>
                <a:cubicBezTo>
                  <a:pt x="4693" y="9754"/>
                  <a:pt x="4573" y="9927"/>
                  <a:pt x="4602" y="10141"/>
                </a:cubicBezTo>
                <a:cubicBezTo>
                  <a:pt x="4632" y="10356"/>
                  <a:pt x="4802" y="10532"/>
                  <a:pt x="4983" y="10532"/>
                </a:cubicBezTo>
                <a:cubicBezTo>
                  <a:pt x="5162" y="10532"/>
                  <a:pt x="5282" y="10356"/>
                  <a:pt x="5250" y="10141"/>
                </a:cubicBezTo>
                <a:cubicBezTo>
                  <a:pt x="5219" y="9927"/>
                  <a:pt x="5049" y="9754"/>
                  <a:pt x="4871" y="9754"/>
                </a:cubicBezTo>
                <a:close/>
                <a:moveTo>
                  <a:pt x="5653" y="9754"/>
                </a:moveTo>
                <a:cubicBezTo>
                  <a:pt x="5475" y="9754"/>
                  <a:pt x="5357" y="9927"/>
                  <a:pt x="5389" y="10141"/>
                </a:cubicBezTo>
                <a:cubicBezTo>
                  <a:pt x="5421" y="10356"/>
                  <a:pt x="5593" y="10532"/>
                  <a:pt x="5774" y="10532"/>
                </a:cubicBezTo>
                <a:cubicBezTo>
                  <a:pt x="5953" y="10532"/>
                  <a:pt x="6071" y="10356"/>
                  <a:pt x="6037" y="10141"/>
                </a:cubicBezTo>
                <a:cubicBezTo>
                  <a:pt x="6003" y="9927"/>
                  <a:pt x="5831" y="9754"/>
                  <a:pt x="5653" y="9754"/>
                </a:cubicBezTo>
                <a:close/>
                <a:moveTo>
                  <a:pt x="6448" y="9754"/>
                </a:moveTo>
                <a:cubicBezTo>
                  <a:pt x="6269" y="9754"/>
                  <a:pt x="6153" y="9927"/>
                  <a:pt x="6187" y="10141"/>
                </a:cubicBezTo>
                <a:cubicBezTo>
                  <a:pt x="6222" y="10356"/>
                  <a:pt x="6396" y="10532"/>
                  <a:pt x="6576" y="10532"/>
                </a:cubicBezTo>
                <a:cubicBezTo>
                  <a:pt x="6756" y="10532"/>
                  <a:pt x="6872" y="10356"/>
                  <a:pt x="6835" y="10141"/>
                </a:cubicBezTo>
                <a:cubicBezTo>
                  <a:pt x="6799" y="9927"/>
                  <a:pt x="6626" y="9754"/>
                  <a:pt x="6448" y="9754"/>
                </a:cubicBezTo>
                <a:close/>
                <a:moveTo>
                  <a:pt x="7242" y="9754"/>
                </a:moveTo>
                <a:cubicBezTo>
                  <a:pt x="7064" y="9754"/>
                  <a:pt x="6949" y="9927"/>
                  <a:pt x="6986" y="10141"/>
                </a:cubicBezTo>
                <a:cubicBezTo>
                  <a:pt x="7023" y="10356"/>
                  <a:pt x="7199" y="10532"/>
                  <a:pt x="7379" y="10532"/>
                </a:cubicBezTo>
                <a:cubicBezTo>
                  <a:pt x="7558" y="10532"/>
                  <a:pt x="7673" y="10356"/>
                  <a:pt x="7634" y="10141"/>
                </a:cubicBezTo>
                <a:cubicBezTo>
                  <a:pt x="7595" y="9927"/>
                  <a:pt x="7420" y="9754"/>
                  <a:pt x="7242" y="9754"/>
                </a:cubicBezTo>
                <a:close/>
                <a:moveTo>
                  <a:pt x="8024" y="9754"/>
                </a:moveTo>
                <a:cubicBezTo>
                  <a:pt x="7846" y="9754"/>
                  <a:pt x="7734" y="9927"/>
                  <a:pt x="7773" y="10141"/>
                </a:cubicBezTo>
                <a:cubicBezTo>
                  <a:pt x="7812" y="10356"/>
                  <a:pt x="7990" y="10532"/>
                  <a:pt x="8170" y="10532"/>
                </a:cubicBezTo>
                <a:cubicBezTo>
                  <a:pt x="8350" y="10532"/>
                  <a:pt x="8462" y="10356"/>
                  <a:pt x="8421" y="10141"/>
                </a:cubicBezTo>
                <a:cubicBezTo>
                  <a:pt x="8380" y="9927"/>
                  <a:pt x="8202" y="9754"/>
                  <a:pt x="8024" y="9754"/>
                </a:cubicBezTo>
                <a:close/>
                <a:moveTo>
                  <a:pt x="8819" y="9754"/>
                </a:moveTo>
                <a:cubicBezTo>
                  <a:pt x="8641" y="9754"/>
                  <a:pt x="8530" y="9927"/>
                  <a:pt x="8571" y="10141"/>
                </a:cubicBezTo>
                <a:cubicBezTo>
                  <a:pt x="8613" y="10356"/>
                  <a:pt x="8793" y="10532"/>
                  <a:pt x="8973" y="10532"/>
                </a:cubicBezTo>
                <a:cubicBezTo>
                  <a:pt x="9153" y="10532"/>
                  <a:pt x="9263" y="10356"/>
                  <a:pt x="9219" y="10141"/>
                </a:cubicBezTo>
                <a:cubicBezTo>
                  <a:pt x="9176" y="9927"/>
                  <a:pt x="8997" y="9754"/>
                  <a:pt x="8819" y="9754"/>
                </a:cubicBezTo>
                <a:close/>
                <a:moveTo>
                  <a:pt x="9601" y="9754"/>
                </a:moveTo>
                <a:cubicBezTo>
                  <a:pt x="9424" y="9754"/>
                  <a:pt x="9314" y="9927"/>
                  <a:pt x="9358" y="10141"/>
                </a:cubicBezTo>
                <a:cubicBezTo>
                  <a:pt x="9402" y="10356"/>
                  <a:pt x="9584" y="10532"/>
                  <a:pt x="9764" y="10532"/>
                </a:cubicBezTo>
                <a:cubicBezTo>
                  <a:pt x="9944" y="10532"/>
                  <a:pt x="10052" y="10356"/>
                  <a:pt x="10006" y="10141"/>
                </a:cubicBezTo>
                <a:cubicBezTo>
                  <a:pt x="9960" y="9927"/>
                  <a:pt x="9779" y="9754"/>
                  <a:pt x="9601" y="9754"/>
                </a:cubicBezTo>
                <a:close/>
                <a:moveTo>
                  <a:pt x="10395" y="9754"/>
                </a:moveTo>
                <a:cubicBezTo>
                  <a:pt x="10217" y="9754"/>
                  <a:pt x="10110" y="9927"/>
                  <a:pt x="10157" y="10141"/>
                </a:cubicBezTo>
                <a:cubicBezTo>
                  <a:pt x="10203" y="10356"/>
                  <a:pt x="10387" y="10532"/>
                  <a:pt x="10567" y="10532"/>
                </a:cubicBezTo>
                <a:cubicBezTo>
                  <a:pt x="10747" y="10532"/>
                  <a:pt x="10853" y="10356"/>
                  <a:pt x="10804" y="10141"/>
                </a:cubicBezTo>
                <a:cubicBezTo>
                  <a:pt x="10756" y="9927"/>
                  <a:pt x="10574" y="9754"/>
                  <a:pt x="10395" y="9754"/>
                </a:cubicBezTo>
                <a:close/>
                <a:moveTo>
                  <a:pt x="11190" y="9754"/>
                </a:moveTo>
                <a:cubicBezTo>
                  <a:pt x="11012" y="9754"/>
                  <a:pt x="10907" y="9927"/>
                  <a:pt x="10955" y="10141"/>
                </a:cubicBezTo>
                <a:cubicBezTo>
                  <a:pt x="11004" y="10356"/>
                  <a:pt x="11190" y="10532"/>
                  <a:pt x="11370" y="10532"/>
                </a:cubicBezTo>
                <a:cubicBezTo>
                  <a:pt x="11550" y="10532"/>
                  <a:pt x="11654" y="10356"/>
                  <a:pt x="11603" y="10141"/>
                </a:cubicBezTo>
                <a:cubicBezTo>
                  <a:pt x="11553" y="9927"/>
                  <a:pt x="11368" y="9754"/>
                  <a:pt x="11190" y="9754"/>
                </a:cubicBezTo>
                <a:close/>
                <a:moveTo>
                  <a:pt x="11973" y="9754"/>
                </a:moveTo>
                <a:cubicBezTo>
                  <a:pt x="11794" y="9754"/>
                  <a:pt x="11691" y="9927"/>
                  <a:pt x="11742" y="10141"/>
                </a:cubicBezTo>
                <a:cubicBezTo>
                  <a:pt x="11793" y="10356"/>
                  <a:pt x="11981" y="10532"/>
                  <a:pt x="12161" y="10532"/>
                </a:cubicBezTo>
                <a:cubicBezTo>
                  <a:pt x="12341" y="10532"/>
                  <a:pt x="12443" y="10356"/>
                  <a:pt x="12390" y="10141"/>
                </a:cubicBezTo>
                <a:cubicBezTo>
                  <a:pt x="12337" y="9927"/>
                  <a:pt x="12151" y="9754"/>
                  <a:pt x="11973" y="9754"/>
                </a:cubicBezTo>
                <a:close/>
                <a:moveTo>
                  <a:pt x="12767" y="9754"/>
                </a:moveTo>
                <a:cubicBezTo>
                  <a:pt x="12589" y="9754"/>
                  <a:pt x="12488" y="9927"/>
                  <a:pt x="12541" y="10141"/>
                </a:cubicBezTo>
                <a:cubicBezTo>
                  <a:pt x="12595" y="10356"/>
                  <a:pt x="12784" y="10532"/>
                  <a:pt x="12964" y="10532"/>
                </a:cubicBezTo>
                <a:cubicBezTo>
                  <a:pt x="13144" y="10532"/>
                  <a:pt x="13245" y="10356"/>
                  <a:pt x="13189" y="10141"/>
                </a:cubicBezTo>
                <a:cubicBezTo>
                  <a:pt x="13134" y="9927"/>
                  <a:pt x="12945" y="9754"/>
                  <a:pt x="12767" y="9754"/>
                </a:cubicBezTo>
                <a:close/>
                <a:moveTo>
                  <a:pt x="2611" y="10709"/>
                </a:moveTo>
                <a:cubicBezTo>
                  <a:pt x="2430" y="10709"/>
                  <a:pt x="2302" y="10885"/>
                  <a:pt x="2325" y="11105"/>
                </a:cubicBezTo>
                <a:cubicBezTo>
                  <a:pt x="2348" y="11327"/>
                  <a:pt x="2516" y="11508"/>
                  <a:pt x="2698" y="11508"/>
                </a:cubicBezTo>
                <a:cubicBezTo>
                  <a:pt x="2880" y="11508"/>
                  <a:pt x="3008" y="11327"/>
                  <a:pt x="2982" y="11105"/>
                </a:cubicBezTo>
                <a:cubicBezTo>
                  <a:pt x="2957" y="10885"/>
                  <a:pt x="2790" y="10709"/>
                  <a:pt x="2611" y="10709"/>
                </a:cubicBezTo>
                <a:close/>
                <a:moveTo>
                  <a:pt x="3403" y="10709"/>
                </a:moveTo>
                <a:cubicBezTo>
                  <a:pt x="3223" y="10709"/>
                  <a:pt x="3098" y="10885"/>
                  <a:pt x="3123" y="11105"/>
                </a:cubicBezTo>
                <a:cubicBezTo>
                  <a:pt x="3149" y="11327"/>
                  <a:pt x="3318" y="11508"/>
                  <a:pt x="3500" y="11508"/>
                </a:cubicBezTo>
                <a:cubicBezTo>
                  <a:pt x="3683" y="11508"/>
                  <a:pt x="3808" y="11327"/>
                  <a:pt x="3780" y="11105"/>
                </a:cubicBezTo>
                <a:cubicBezTo>
                  <a:pt x="3752" y="10885"/>
                  <a:pt x="3584" y="10709"/>
                  <a:pt x="3403" y="10709"/>
                </a:cubicBezTo>
                <a:close/>
                <a:moveTo>
                  <a:pt x="4210" y="10709"/>
                </a:moveTo>
                <a:cubicBezTo>
                  <a:pt x="4029" y="10709"/>
                  <a:pt x="3905" y="10885"/>
                  <a:pt x="3933" y="11105"/>
                </a:cubicBezTo>
                <a:cubicBezTo>
                  <a:pt x="3962" y="11327"/>
                  <a:pt x="4132" y="11508"/>
                  <a:pt x="4315" y="11508"/>
                </a:cubicBezTo>
                <a:cubicBezTo>
                  <a:pt x="4497" y="11508"/>
                  <a:pt x="4621" y="11327"/>
                  <a:pt x="4590" y="11105"/>
                </a:cubicBezTo>
                <a:cubicBezTo>
                  <a:pt x="4560" y="10885"/>
                  <a:pt x="4390" y="10709"/>
                  <a:pt x="4210" y="10709"/>
                </a:cubicBezTo>
                <a:close/>
                <a:moveTo>
                  <a:pt x="5003" y="10709"/>
                </a:moveTo>
                <a:cubicBezTo>
                  <a:pt x="4822" y="10709"/>
                  <a:pt x="4701" y="10885"/>
                  <a:pt x="4732" y="11105"/>
                </a:cubicBezTo>
                <a:cubicBezTo>
                  <a:pt x="4762" y="11327"/>
                  <a:pt x="4935" y="11508"/>
                  <a:pt x="5117" y="11508"/>
                </a:cubicBezTo>
                <a:cubicBezTo>
                  <a:pt x="5299" y="11508"/>
                  <a:pt x="5421" y="11327"/>
                  <a:pt x="5388" y="11105"/>
                </a:cubicBezTo>
                <a:cubicBezTo>
                  <a:pt x="5356" y="10885"/>
                  <a:pt x="5183" y="10709"/>
                  <a:pt x="5003" y="10709"/>
                </a:cubicBezTo>
                <a:close/>
                <a:moveTo>
                  <a:pt x="5809" y="10709"/>
                </a:moveTo>
                <a:cubicBezTo>
                  <a:pt x="5628" y="10709"/>
                  <a:pt x="5509" y="10885"/>
                  <a:pt x="5542" y="11105"/>
                </a:cubicBezTo>
                <a:cubicBezTo>
                  <a:pt x="5575" y="11327"/>
                  <a:pt x="5749" y="11508"/>
                  <a:pt x="5932" y="11508"/>
                </a:cubicBezTo>
                <a:cubicBezTo>
                  <a:pt x="6115" y="11508"/>
                  <a:pt x="6234" y="11327"/>
                  <a:pt x="6199" y="11105"/>
                </a:cubicBezTo>
                <a:cubicBezTo>
                  <a:pt x="6164" y="10885"/>
                  <a:pt x="5989" y="10709"/>
                  <a:pt x="5809" y="10709"/>
                </a:cubicBezTo>
                <a:close/>
                <a:moveTo>
                  <a:pt x="6603" y="10709"/>
                </a:moveTo>
                <a:cubicBezTo>
                  <a:pt x="6423" y="10709"/>
                  <a:pt x="6305" y="10885"/>
                  <a:pt x="6340" y="11105"/>
                </a:cubicBezTo>
                <a:cubicBezTo>
                  <a:pt x="6376" y="11327"/>
                  <a:pt x="6552" y="11508"/>
                  <a:pt x="6735" y="11508"/>
                </a:cubicBezTo>
                <a:cubicBezTo>
                  <a:pt x="6917" y="11508"/>
                  <a:pt x="7034" y="11327"/>
                  <a:pt x="6997" y="11105"/>
                </a:cubicBezTo>
                <a:cubicBezTo>
                  <a:pt x="6959" y="10885"/>
                  <a:pt x="6784" y="10709"/>
                  <a:pt x="6603" y="10709"/>
                </a:cubicBezTo>
                <a:close/>
                <a:moveTo>
                  <a:pt x="7409" y="10709"/>
                </a:moveTo>
                <a:cubicBezTo>
                  <a:pt x="7228" y="10709"/>
                  <a:pt x="7113" y="10885"/>
                  <a:pt x="7150" y="11105"/>
                </a:cubicBezTo>
                <a:cubicBezTo>
                  <a:pt x="7188" y="11327"/>
                  <a:pt x="7367" y="11508"/>
                  <a:pt x="7550" y="11508"/>
                </a:cubicBezTo>
                <a:cubicBezTo>
                  <a:pt x="7732" y="11508"/>
                  <a:pt x="7847" y="11327"/>
                  <a:pt x="7807" y="11105"/>
                </a:cubicBezTo>
                <a:cubicBezTo>
                  <a:pt x="7767" y="10885"/>
                  <a:pt x="7589" y="10709"/>
                  <a:pt x="7409" y="10709"/>
                </a:cubicBezTo>
                <a:close/>
                <a:moveTo>
                  <a:pt x="8203" y="10709"/>
                </a:moveTo>
                <a:cubicBezTo>
                  <a:pt x="8023" y="10709"/>
                  <a:pt x="7909" y="10885"/>
                  <a:pt x="7949" y="11105"/>
                </a:cubicBezTo>
                <a:cubicBezTo>
                  <a:pt x="7989" y="11327"/>
                  <a:pt x="8170" y="11508"/>
                  <a:pt x="8353" y="11508"/>
                </a:cubicBezTo>
                <a:cubicBezTo>
                  <a:pt x="8535" y="11508"/>
                  <a:pt x="8648" y="11327"/>
                  <a:pt x="8606" y="11105"/>
                </a:cubicBezTo>
                <a:cubicBezTo>
                  <a:pt x="8564" y="10885"/>
                  <a:pt x="8384" y="10709"/>
                  <a:pt x="8203" y="10709"/>
                </a:cubicBezTo>
                <a:close/>
                <a:moveTo>
                  <a:pt x="9009" y="10709"/>
                </a:moveTo>
                <a:cubicBezTo>
                  <a:pt x="8829" y="10709"/>
                  <a:pt x="8717" y="10885"/>
                  <a:pt x="8759" y="11105"/>
                </a:cubicBezTo>
                <a:cubicBezTo>
                  <a:pt x="8802" y="11327"/>
                  <a:pt x="8985" y="11508"/>
                  <a:pt x="9167" y="11508"/>
                </a:cubicBezTo>
                <a:cubicBezTo>
                  <a:pt x="9349" y="11508"/>
                  <a:pt x="9461" y="11327"/>
                  <a:pt x="9416" y="11105"/>
                </a:cubicBezTo>
                <a:cubicBezTo>
                  <a:pt x="9371" y="10885"/>
                  <a:pt x="9190" y="10709"/>
                  <a:pt x="9009" y="10709"/>
                </a:cubicBezTo>
                <a:close/>
                <a:moveTo>
                  <a:pt x="9803" y="10709"/>
                </a:moveTo>
                <a:cubicBezTo>
                  <a:pt x="9623" y="10709"/>
                  <a:pt x="9513" y="10885"/>
                  <a:pt x="9558" y="11105"/>
                </a:cubicBezTo>
                <a:cubicBezTo>
                  <a:pt x="9603" y="11327"/>
                  <a:pt x="9789" y="11508"/>
                  <a:pt x="9970" y="11508"/>
                </a:cubicBezTo>
                <a:cubicBezTo>
                  <a:pt x="10153" y="11508"/>
                  <a:pt x="10262" y="11327"/>
                  <a:pt x="10215" y="11105"/>
                </a:cubicBezTo>
                <a:cubicBezTo>
                  <a:pt x="10167" y="10885"/>
                  <a:pt x="9983" y="10709"/>
                  <a:pt x="9803" y="10709"/>
                </a:cubicBezTo>
                <a:close/>
                <a:moveTo>
                  <a:pt x="10609" y="10709"/>
                </a:moveTo>
                <a:cubicBezTo>
                  <a:pt x="10429" y="10709"/>
                  <a:pt x="10321" y="10885"/>
                  <a:pt x="10369" y="11105"/>
                </a:cubicBezTo>
                <a:cubicBezTo>
                  <a:pt x="10416" y="11327"/>
                  <a:pt x="10603" y="11508"/>
                  <a:pt x="10785" y="11508"/>
                </a:cubicBezTo>
                <a:cubicBezTo>
                  <a:pt x="10968" y="11508"/>
                  <a:pt x="11074" y="11327"/>
                  <a:pt x="11025" y="11105"/>
                </a:cubicBezTo>
                <a:cubicBezTo>
                  <a:pt x="10975" y="10885"/>
                  <a:pt x="10790" y="10709"/>
                  <a:pt x="10609" y="10709"/>
                </a:cubicBezTo>
                <a:close/>
                <a:moveTo>
                  <a:pt x="11403" y="10709"/>
                </a:moveTo>
                <a:cubicBezTo>
                  <a:pt x="11223" y="10709"/>
                  <a:pt x="11117" y="10885"/>
                  <a:pt x="11167" y="11105"/>
                </a:cubicBezTo>
                <a:cubicBezTo>
                  <a:pt x="11217" y="11327"/>
                  <a:pt x="11406" y="11508"/>
                  <a:pt x="11588" y="11508"/>
                </a:cubicBezTo>
                <a:cubicBezTo>
                  <a:pt x="11771" y="11508"/>
                  <a:pt x="11875" y="11327"/>
                  <a:pt x="11823" y="11105"/>
                </a:cubicBezTo>
                <a:cubicBezTo>
                  <a:pt x="11771" y="10885"/>
                  <a:pt x="11584" y="10709"/>
                  <a:pt x="11403" y="10709"/>
                </a:cubicBezTo>
                <a:close/>
                <a:moveTo>
                  <a:pt x="12210" y="10709"/>
                </a:moveTo>
                <a:cubicBezTo>
                  <a:pt x="12029" y="10709"/>
                  <a:pt x="11925" y="10885"/>
                  <a:pt x="11978" y="11105"/>
                </a:cubicBezTo>
                <a:cubicBezTo>
                  <a:pt x="12030" y="11327"/>
                  <a:pt x="12221" y="11508"/>
                  <a:pt x="12403" y="11508"/>
                </a:cubicBezTo>
                <a:cubicBezTo>
                  <a:pt x="12586" y="11508"/>
                  <a:pt x="12689" y="11327"/>
                  <a:pt x="12634" y="11105"/>
                </a:cubicBezTo>
                <a:cubicBezTo>
                  <a:pt x="12580" y="10885"/>
                  <a:pt x="12390" y="10709"/>
                  <a:pt x="12210" y="10709"/>
                </a:cubicBezTo>
                <a:close/>
                <a:moveTo>
                  <a:pt x="13004" y="10709"/>
                </a:moveTo>
                <a:cubicBezTo>
                  <a:pt x="12823" y="10709"/>
                  <a:pt x="12722" y="10885"/>
                  <a:pt x="12776" y="11105"/>
                </a:cubicBezTo>
                <a:cubicBezTo>
                  <a:pt x="12831" y="11327"/>
                  <a:pt x="13024" y="11508"/>
                  <a:pt x="13207" y="11508"/>
                </a:cubicBezTo>
                <a:cubicBezTo>
                  <a:pt x="13389" y="11508"/>
                  <a:pt x="13490" y="11327"/>
                  <a:pt x="13433" y="11105"/>
                </a:cubicBezTo>
                <a:cubicBezTo>
                  <a:pt x="13376" y="10885"/>
                  <a:pt x="13184" y="10709"/>
                  <a:pt x="13004" y="10709"/>
                </a:cubicBezTo>
                <a:close/>
                <a:moveTo>
                  <a:pt x="1902" y="11684"/>
                </a:moveTo>
                <a:cubicBezTo>
                  <a:pt x="1719" y="11684"/>
                  <a:pt x="1588" y="11866"/>
                  <a:pt x="1609" y="12092"/>
                </a:cubicBezTo>
                <a:cubicBezTo>
                  <a:pt x="1631" y="12320"/>
                  <a:pt x="1798" y="12505"/>
                  <a:pt x="1983" y="12505"/>
                </a:cubicBezTo>
                <a:cubicBezTo>
                  <a:pt x="2167" y="12505"/>
                  <a:pt x="2298" y="12320"/>
                  <a:pt x="2275" y="12092"/>
                </a:cubicBezTo>
                <a:cubicBezTo>
                  <a:pt x="2251" y="11866"/>
                  <a:pt x="2084" y="11684"/>
                  <a:pt x="1902" y="11684"/>
                </a:cubicBezTo>
                <a:close/>
                <a:moveTo>
                  <a:pt x="2707" y="11684"/>
                </a:moveTo>
                <a:cubicBezTo>
                  <a:pt x="2525" y="11684"/>
                  <a:pt x="2395" y="11866"/>
                  <a:pt x="2419" y="12092"/>
                </a:cubicBezTo>
                <a:cubicBezTo>
                  <a:pt x="2443" y="12320"/>
                  <a:pt x="2613" y="12505"/>
                  <a:pt x="2798" y="12505"/>
                </a:cubicBezTo>
                <a:cubicBezTo>
                  <a:pt x="2982" y="12505"/>
                  <a:pt x="3111" y="12320"/>
                  <a:pt x="3085" y="12092"/>
                </a:cubicBezTo>
                <a:cubicBezTo>
                  <a:pt x="3059" y="11866"/>
                  <a:pt x="2890" y="11684"/>
                  <a:pt x="2707" y="11684"/>
                </a:cubicBezTo>
                <a:close/>
                <a:moveTo>
                  <a:pt x="5147" y="11684"/>
                </a:moveTo>
                <a:cubicBezTo>
                  <a:pt x="4964" y="11684"/>
                  <a:pt x="4841" y="11866"/>
                  <a:pt x="4873" y="12092"/>
                </a:cubicBezTo>
                <a:cubicBezTo>
                  <a:pt x="4904" y="12320"/>
                  <a:pt x="5079" y="12505"/>
                  <a:pt x="5264" y="12505"/>
                </a:cubicBezTo>
                <a:cubicBezTo>
                  <a:pt x="5449" y="12505"/>
                  <a:pt x="5572" y="12320"/>
                  <a:pt x="5538" y="12092"/>
                </a:cubicBezTo>
                <a:cubicBezTo>
                  <a:pt x="5505" y="11866"/>
                  <a:pt x="5330" y="11684"/>
                  <a:pt x="5147" y="11684"/>
                </a:cubicBezTo>
                <a:close/>
                <a:moveTo>
                  <a:pt x="5953" y="11684"/>
                </a:moveTo>
                <a:cubicBezTo>
                  <a:pt x="5769" y="11684"/>
                  <a:pt x="5649" y="11866"/>
                  <a:pt x="5683" y="12092"/>
                </a:cubicBezTo>
                <a:cubicBezTo>
                  <a:pt x="5717" y="12320"/>
                  <a:pt x="5894" y="12505"/>
                  <a:pt x="6079" y="12505"/>
                </a:cubicBezTo>
                <a:cubicBezTo>
                  <a:pt x="6264" y="12505"/>
                  <a:pt x="6385" y="12320"/>
                  <a:pt x="6349" y="12092"/>
                </a:cubicBezTo>
                <a:cubicBezTo>
                  <a:pt x="6313" y="11866"/>
                  <a:pt x="6135" y="11684"/>
                  <a:pt x="5953" y="11684"/>
                </a:cubicBezTo>
                <a:close/>
                <a:moveTo>
                  <a:pt x="6771" y="11684"/>
                </a:moveTo>
                <a:cubicBezTo>
                  <a:pt x="6588" y="11684"/>
                  <a:pt x="6469" y="11866"/>
                  <a:pt x="6505" y="12092"/>
                </a:cubicBezTo>
                <a:cubicBezTo>
                  <a:pt x="6541" y="12320"/>
                  <a:pt x="6721" y="12505"/>
                  <a:pt x="6906" y="12505"/>
                </a:cubicBezTo>
                <a:cubicBezTo>
                  <a:pt x="7091" y="12505"/>
                  <a:pt x="7209" y="12320"/>
                  <a:pt x="7170" y="12092"/>
                </a:cubicBezTo>
                <a:cubicBezTo>
                  <a:pt x="7132" y="11866"/>
                  <a:pt x="6953" y="11684"/>
                  <a:pt x="6771" y="11684"/>
                </a:cubicBezTo>
                <a:close/>
                <a:moveTo>
                  <a:pt x="7576" y="11684"/>
                </a:moveTo>
                <a:cubicBezTo>
                  <a:pt x="7393" y="11684"/>
                  <a:pt x="7276" y="11866"/>
                  <a:pt x="7315" y="12092"/>
                </a:cubicBezTo>
                <a:cubicBezTo>
                  <a:pt x="7354" y="12320"/>
                  <a:pt x="7536" y="12505"/>
                  <a:pt x="7721" y="12505"/>
                </a:cubicBezTo>
                <a:cubicBezTo>
                  <a:pt x="7905" y="12505"/>
                  <a:pt x="8022" y="12320"/>
                  <a:pt x="7980" y="12092"/>
                </a:cubicBezTo>
                <a:cubicBezTo>
                  <a:pt x="7940" y="11866"/>
                  <a:pt x="7758" y="11684"/>
                  <a:pt x="7576" y="11684"/>
                </a:cubicBezTo>
                <a:close/>
                <a:moveTo>
                  <a:pt x="8393" y="11684"/>
                </a:moveTo>
                <a:cubicBezTo>
                  <a:pt x="8211" y="11684"/>
                  <a:pt x="8096" y="11866"/>
                  <a:pt x="8137" y="12092"/>
                </a:cubicBezTo>
                <a:cubicBezTo>
                  <a:pt x="8179" y="12320"/>
                  <a:pt x="8362" y="12505"/>
                  <a:pt x="8547" y="12505"/>
                </a:cubicBezTo>
                <a:cubicBezTo>
                  <a:pt x="8732" y="12505"/>
                  <a:pt x="8846" y="12320"/>
                  <a:pt x="8803" y="12092"/>
                </a:cubicBezTo>
                <a:cubicBezTo>
                  <a:pt x="8759" y="11866"/>
                  <a:pt x="8576" y="11684"/>
                  <a:pt x="8393" y="11684"/>
                </a:cubicBezTo>
                <a:close/>
                <a:moveTo>
                  <a:pt x="9200" y="11684"/>
                </a:moveTo>
                <a:cubicBezTo>
                  <a:pt x="9017" y="11684"/>
                  <a:pt x="8904" y="11866"/>
                  <a:pt x="8947" y="12092"/>
                </a:cubicBezTo>
                <a:cubicBezTo>
                  <a:pt x="8991" y="12320"/>
                  <a:pt x="9177" y="12505"/>
                  <a:pt x="9362" y="12505"/>
                </a:cubicBezTo>
                <a:cubicBezTo>
                  <a:pt x="9547" y="12505"/>
                  <a:pt x="9659" y="12320"/>
                  <a:pt x="9613" y="12092"/>
                </a:cubicBezTo>
                <a:cubicBezTo>
                  <a:pt x="9567" y="11866"/>
                  <a:pt x="9382" y="11684"/>
                  <a:pt x="9200" y="11684"/>
                </a:cubicBezTo>
                <a:close/>
                <a:moveTo>
                  <a:pt x="10005" y="11684"/>
                </a:moveTo>
                <a:cubicBezTo>
                  <a:pt x="9823" y="11684"/>
                  <a:pt x="9712" y="11866"/>
                  <a:pt x="9758" y="12092"/>
                </a:cubicBezTo>
                <a:cubicBezTo>
                  <a:pt x="9804" y="12320"/>
                  <a:pt x="9993" y="12505"/>
                  <a:pt x="10177" y="12505"/>
                </a:cubicBezTo>
                <a:cubicBezTo>
                  <a:pt x="10362" y="12505"/>
                  <a:pt x="10472" y="12320"/>
                  <a:pt x="10423" y="12092"/>
                </a:cubicBezTo>
                <a:cubicBezTo>
                  <a:pt x="10375" y="11866"/>
                  <a:pt x="10188" y="11684"/>
                  <a:pt x="10005" y="11684"/>
                </a:cubicBezTo>
                <a:close/>
                <a:moveTo>
                  <a:pt x="10823" y="11684"/>
                </a:moveTo>
                <a:cubicBezTo>
                  <a:pt x="10640" y="11684"/>
                  <a:pt x="10531" y="11866"/>
                  <a:pt x="10580" y="12092"/>
                </a:cubicBezTo>
                <a:cubicBezTo>
                  <a:pt x="10629" y="12320"/>
                  <a:pt x="10819" y="12505"/>
                  <a:pt x="11003" y="12505"/>
                </a:cubicBezTo>
                <a:cubicBezTo>
                  <a:pt x="11189" y="12505"/>
                  <a:pt x="11297" y="12320"/>
                  <a:pt x="11245" y="12092"/>
                </a:cubicBezTo>
                <a:cubicBezTo>
                  <a:pt x="11195" y="11866"/>
                  <a:pt x="11006" y="11684"/>
                  <a:pt x="10823" y="11684"/>
                </a:cubicBezTo>
                <a:close/>
                <a:moveTo>
                  <a:pt x="11628" y="11684"/>
                </a:moveTo>
                <a:cubicBezTo>
                  <a:pt x="11446" y="11684"/>
                  <a:pt x="11339" y="11866"/>
                  <a:pt x="11390" y="12092"/>
                </a:cubicBezTo>
                <a:cubicBezTo>
                  <a:pt x="11442" y="12320"/>
                  <a:pt x="11634" y="12505"/>
                  <a:pt x="11818" y="12505"/>
                </a:cubicBezTo>
                <a:cubicBezTo>
                  <a:pt x="12003" y="12505"/>
                  <a:pt x="12109" y="12320"/>
                  <a:pt x="12055" y="12092"/>
                </a:cubicBezTo>
                <a:cubicBezTo>
                  <a:pt x="12002" y="11866"/>
                  <a:pt x="11811" y="11684"/>
                  <a:pt x="11628" y="11684"/>
                </a:cubicBezTo>
                <a:close/>
                <a:moveTo>
                  <a:pt x="12446" y="11684"/>
                </a:moveTo>
                <a:cubicBezTo>
                  <a:pt x="12263" y="11684"/>
                  <a:pt x="12159" y="11866"/>
                  <a:pt x="12213" y="12092"/>
                </a:cubicBezTo>
                <a:cubicBezTo>
                  <a:pt x="12267" y="12320"/>
                  <a:pt x="12461" y="12505"/>
                  <a:pt x="12645" y="12505"/>
                </a:cubicBezTo>
                <a:cubicBezTo>
                  <a:pt x="12830" y="12505"/>
                  <a:pt x="12934" y="12320"/>
                  <a:pt x="12878" y="12092"/>
                </a:cubicBezTo>
                <a:cubicBezTo>
                  <a:pt x="12822" y="11866"/>
                  <a:pt x="12629" y="11684"/>
                  <a:pt x="12446" y="11684"/>
                </a:cubicBezTo>
                <a:close/>
                <a:moveTo>
                  <a:pt x="14059" y="11684"/>
                </a:moveTo>
                <a:cubicBezTo>
                  <a:pt x="13876" y="11684"/>
                  <a:pt x="13775" y="11866"/>
                  <a:pt x="13834" y="12092"/>
                </a:cubicBezTo>
                <a:cubicBezTo>
                  <a:pt x="13893" y="12320"/>
                  <a:pt x="14091" y="12505"/>
                  <a:pt x="14276" y="12505"/>
                </a:cubicBezTo>
                <a:cubicBezTo>
                  <a:pt x="14460" y="12505"/>
                  <a:pt x="14561" y="12320"/>
                  <a:pt x="14499" y="12092"/>
                </a:cubicBezTo>
                <a:cubicBezTo>
                  <a:pt x="14439" y="11866"/>
                  <a:pt x="14241" y="11684"/>
                  <a:pt x="14059" y="11684"/>
                </a:cubicBezTo>
                <a:close/>
                <a:moveTo>
                  <a:pt x="1999" y="12680"/>
                </a:moveTo>
                <a:cubicBezTo>
                  <a:pt x="1814" y="12680"/>
                  <a:pt x="1681" y="12868"/>
                  <a:pt x="1703" y="13100"/>
                </a:cubicBezTo>
                <a:cubicBezTo>
                  <a:pt x="1725" y="13333"/>
                  <a:pt x="1895" y="13524"/>
                  <a:pt x="2082" y="13524"/>
                </a:cubicBezTo>
                <a:cubicBezTo>
                  <a:pt x="2270" y="13524"/>
                  <a:pt x="2402" y="13333"/>
                  <a:pt x="2378" y="13100"/>
                </a:cubicBezTo>
                <a:cubicBezTo>
                  <a:pt x="2354" y="12868"/>
                  <a:pt x="2184" y="12680"/>
                  <a:pt x="1999" y="12680"/>
                </a:cubicBezTo>
                <a:close/>
                <a:moveTo>
                  <a:pt x="2828" y="12680"/>
                </a:moveTo>
                <a:cubicBezTo>
                  <a:pt x="2643" y="12680"/>
                  <a:pt x="2512" y="12868"/>
                  <a:pt x="2537" y="13100"/>
                </a:cubicBezTo>
                <a:cubicBezTo>
                  <a:pt x="2561" y="13333"/>
                  <a:pt x="2734" y="13524"/>
                  <a:pt x="2921" y="13524"/>
                </a:cubicBezTo>
                <a:cubicBezTo>
                  <a:pt x="3108" y="13524"/>
                  <a:pt x="3238" y="13333"/>
                  <a:pt x="3212" y="13100"/>
                </a:cubicBezTo>
                <a:cubicBezTo>
                  <a:pt x="3185" y="12868"/>
                  <a:pt x="3013" y="12680"/>
                  <a:pt x="2828" y="12680"/>
                </a:cubicBezTo>
                <a:close/>
                <a:moveTo>
                  <a:pt x="5291" y="12680"/>
                </a:moveTo>
                <a:cubicBezTo>
                  <a:pt x="5106" y="12680"/>
                  <a:pt x="4982" y="12868"/>
                  <a:pt x="5014" y="13100"/>
                </a:cubicBezTo>
                <a:cubicBezTo>
                  <a:pt x="5046" y="13333"/>
                  <a:pt x="5224" y="13524"/>
                  <a:pt x="5411" y="13524"/>
                </a:cubicBezTo>
                <a:cubicBezTo>
                  <a:pt x="5599" y="13524"/>
                  <a:pt x="5723" y="13333"/>
                  <a:pt x="5688" y="13100"/>
                </a:cubicBezTo>
                <a:cubicBezTo>
                  <a:pt x="5654" y="12868"/>
                  <a:pt x="5476" y="12680"/>
                  <a:pt x="5291" y="12680"/>
                </a:cubicBezTo>
                <a:close/>
                <a:moveTo>
                  <a:pt x="6108" y="12680"/>
                </a:moveTo>
                <a:cubicBezTo>
                  <a:pt x="5922" y="12680"/>
                  <a:pt x="5801" y="12868"/>
                  <a:pt x="5835" y="13100"/>
                </a:cubicBezTo>
                <a:cubicBezTo>
                  <a:pt x="5870" y="13333"/>
                  <a:pt x="6051" y="13524"/>
                  <a:pt x="6238" y="13524"/>
                </a:cubicBezTo>
                <a:cubicBezTo>
                  <a:pt x="6426" y="13524"/>
                  <a:pt x="6547" y="13333"/>
                  <a:pt x="6510" y="13100"/>
                </a:cubicBezTo>
                <a:cubicBezTo>
                  <a:pt x="6473" y="12868"/>
                  <a:pt x="6293" y="12680"/>
                  <a:pt x="6108" y="12680"/>
                </a:cubicBezTo>
                <a:close/>
                <a:moveTo>
                  <a:pt x="6938" y="12680"/>
                </a:moveTo>
                <a:cubicBezTo>
                  <a:pt x="6752" y="12680"/>
                  <a:pt x="6632" y="12868"/>
                  <a:pt x="6669" y="13100"/>
                </a:cubicBezTo>
                <a:cubicBezTo>
                  <a:pt x="6707" y="13333"/>
                  <a:pt x="6889" y="13524"/>
                  <a:pt x="7077" y="13524"/>
                </a:cubicBezTo>
                <a:cubicBezTo>
                  <a:pt x="7264" y="13524"/>
                  <a:pt x="7383" y="13333"/>
                  <a:pt x="7344" y="13100"/>
                </a:cubicBezTo>
                <a:cubicBezTo>
                  <a:pt x="7304" y="12868"/>
                  <a:pt x="7123" y="12680"/>
                  <a:pt x="6938" y="12680"/>
                </a:cubicBezTo>
                <a:close/>
                <a:moveTo>
                  <a:pt x="7755" y="12680"/>
                </a:moveTo>
                <a:cubicBezTo>
                  <a:pt x="7569" y="12680"/>
                  <a:pt x="7451" y="12868"/>
                  <a:pt x="7491" y="13100"/>
                </a:cubicBezTo>
                <a:cubicBezTo>
                  <a:pt x="7531" y="13333"/>
                  <a:pt x="7716" y="13524"/>
                  <a:pt x="7904" y="13524"/>
                </a:cubicBezTo>
                <a:cubicBezTo>
                  <a:pt x="8090" y="13524"/>
                  <a:pt x="8208" y="13333"/>
                  <a:pt x="8166" y="13100"/>
                </a:cubicBezTo>
                <a:cubicBezTo>
                  <a:pt x="8124" y="12868"/>
                  <a:pt x="7940" y="12680"/>
                  <a:pt x="7755" y="12680"/>
                </a:cubicBezTo>
                <a:close/>
                <a:moveTo>
                  <a:pt x="9402" y="12680"/>
                </a:moveTo>
                <a:cubicBezTo>
                  <a:pt x="9216" y="12680"/>
                  <a:pt x="9102" y="12868"/>
                  <a:pt x="9147" y="13100"/>
                </a:cubicBezTo>
                <a:cubicBezTo>
                  <a:pt x="9192" y="13333"/>
                  <a:pt x="9381" y="13524"/>
                  <a:pt x="9569" y="13524"/>
                </a:cubicBezTo>
                <a:cubicBezTo>
                  <a:pt x="9756" y="13524"/>
                  <a:pt x="9869" y="13333"/>
                  <a:pt x="9822" y="13100"/>
                </a:cubicBezTo>
                <a:cubicBezTo>
                  <a:pt x="9775" y="12868"/>
                  <a:pt x="9587" y="12680"/>
                  <a:pt x="9402" y="12680"/>
                </a:cubicBezTo>
                <a:close/>
                <a:moveTo>
                  <a:pt x="10219" y="12680"/>
                </a:moveTo>
                <a:cubicBezTo>
                  <a:pt x="10034" y="12680"/>
                  <a:pt x="9922" y="12868"/>
                  <a:pt x="9969" y="13100"/>
                </a:cubicBezTo>
                <a:cubicBezTo>
                  <a:pt x="10017" y="13333"/>
                  <a:pt x="10209" y="13524"/>
                  <a:pt x="10396" y="13524"/>
                </a:cubicBezTo>
                <a:cubicBezTo>
                  <a:pt x="10583" y="13524"/>
                  <a:pt x="10694" y="13333"/>
                  <a:pt x="10644" y="13100"/>
                </a:cubicBezTo>
                <a:cubicBezTo>
                  <a:pt x="10594" y="12868"/>
                  <a:pt x="10404" y="12680"/>
                  <a:pt x="10219" y="12680"/>
                </a:cubicBezTo>
                <a:close/>
                <a:moveTo>
                  <a:pt x="11036" y="12680"/>
                </a:moveTo>
                <a:cubicBezTo>
                  <a:pt x="10851" y="12680"/>
                  <a:pt x="10741" y="12868"/>
                  <a:pt x="10792" y="13100"/>
                </a:cubicBezTo>
                <a:cubicBezTo>
                  <a:pt x="10842" y="13333"/>
                  <a:pt x="11035" y="13524"/>
                  <a:pt x="11222" y="13524"/>
                </a:cubicBezTo>
                <a:cubicBezTo>
                  <a:pt x="11410" y="13524"/>
                  <a:pt x="11518" y="13333"/>
                  <a:pt x="11466" y="13100"/>
                </a:cubicBezTo>
                <a:cubicBezTo>
                  <a:pt x="11414" y="12868"/>
                  <a:pt x="11222" y="12680"/>
                  <a:pt x="11036" y="12680"/>
                </a:cubicBezTo>
                <a:close/>
                <a:moveTo>
                  <a:pt x="6264" y="13718"/>
                </a:moveTo>
                <a:cubicBezTo>
                  <a:pt x="6076" y="13718"/>
                  <a:pt x="5953" y="13911"/>
                  <a:pt x="5988" y="14150"/>
                </a:cubicBezTo>
                <a:cubicBezTo>
                  <a:pt x="6024" y="14390"/>
                  <a:pt x="6207" y="14586"/>
                  <a:pt x="6398" y="14586"/>
                </a:cubicBezTo>
                <a:cubicBezTo>
                  <a:pt x="6588" y="14586"/>
                  <a:pt x="6711" y="14390"/>
                  <a:pt x="6673" y="14150"/>
                </a:cubicBezTo>
                <a:cubicBezTo>
                  <a:pt x="6635" y="13911"/>
                  <a:pt x="6452" y="13718"/>
                  <a:pt x="6264" y="13718"/>
                </a:cubicBezTo>
                <a:close/>
                <a:moveTo>
                  <a:pt x="7105" y="13718"/>
                </a:moveTo>
                <a:cubicBezTo>
                  <a:pt x="6917" y="13718"/>
                  <a:pt x="6795" y="13911"/>
                  <a:pt x="6834" y="14150"/>
                </a:cubicBezTo>
                <a:cubicBezTo>
                  <a:pt x="6872" y="14390"/>
                  <a:pt x="7058" y="14586"/>
                  <a:pt x="7248" y="14586"/>
                </a:cubicBezTo>
                <a:cubicBezTo>
                  <a:pt x="7438" y="14586"/>
                  <a:pt x="7558" y="14390"/>
                  <a:pt x="7518" y="14150"/>
                </a:cubicBezTo>
                <a:cubicBezTo>
                  <a:pt x="7477" y="13911"/>
                  <a:pt x="7293" y="13718"/>
                  <a:pt x="7105" y="13718"/>
                </a:cubicBezTo>
                <a:close/>
                <a:moveTo>
                  <a:pt x="9604" y="13718"/>
                </a:moveTo>
                <a:cubicBezTo>
                  <a:pt x="9416" y="13718"/>
                  <a:pt x="9301" y="13911"/>
                  <a:pt x="9347" y="14150"/>
                </a:cubicBezTo>
                <a:cubicBezTo>
                  <a:pt x="9394" y="14390"/>
                  <a:pt x="9586" y="14586"/>
                  <a:pt x="9776" y="14586"/>
                </a:cubicBezTo>
                <a:cubicBezTo>
                  <a:pt x="9966" y="14586"/>
                  <a:pt x="10080" y="14390"/>
                  <a:pt x="10031" y="14150"/>
                </a:cubicBezTo>
                <a:cubicBezTo>
                  <a:pt x="9983" y="13911"/>
                  <a:pt x="9791" y="13718"/>
                  <a:pt x="9604" y="13718"/>
                </a:cubicBezTo>
                <a:close/>
                <a:moveTo>
                  <a:pt x="10433" y="13718"/>
                </a:moveTo>
                <a:cubicBezTo>
                  <a:pt x="10245" y="13718"/>
                  <a:pt x="10132" y="13911"/>
                  <a:pt x="10181" y="14150"/>
                </a:cubicBezTo>
                <a:cubicBezTo>
                  <a:pt x="10230" y="14390"/>
                  <a:pt x="10425" y="14586"/>
                  <a:pt x="10614" y="14586"/>
                </a:cubicBezTo>
                <a:cubicBezTo>
                  <a:pt x="10804" y="14586"/>
                  <a:pt x="10917" y="14390"/>
                  <a:pt x="10865" y="14150"/>
                </a:cubicBezTo>
                <a:cubicBezTo>
                  <a:pt x="10814" y="13911"/>
                  <a:pt x="10620" y="13718"/>
                  <a:pt x="10433" y="13718"/>
                </a:cubicBezTo>
                <a:close/>
                <a:moveTo>
                  <a:pt x="11274" y="13718"/>
                </a:moveTo>
                <a:cubicBezTo>
                  <a:pt x="11086" y="13718"/>
                  <a:pt x="10975" y="13911"/>
                  <a:pt x="11027" y="14150"/>
                </a:cubicBezTo>
                <a:cubicBezTo>
                  <a:pt x="11079" y="14390"/>
                  <a:pt x="11275" y="14586"/>
                  <a:pt x="11464" y="14586"/>
                </a:cubicBezTo>
                <a:cubicBezTo>
                  <a:pt x="11655" y="14586"/>
                  <a:pt x="11764" y="14390"/>
                  <a:pt x="11710" y="14150"/>
                </a:cubicBezTo>
                <a:cubicBezTo>
                  <a:pt x="11657" y="13911"/>
                  <a:pt x="11462" y="13718"/>
                  <a:pt x="11274" y="13718"/>
                </a:cubicBezTo>
                <a:close/>
                <a:moveTo>
                  <a:pt x="12102" y="13718"/>
                </a:moveTo>
                <a:cubicBezTo>
                  <a:pt x="11915" y="13718"/>
                  <a:pt x="11807" y="13911"/>
                  <a:pt x="11861" y="14150"/>
                </a:cubicBezTo>
                <a:cubicBezTo>
                  <a:pt x="11915" y="14390"/>
                  <a:pt x="12113" y="14586"/>
                  <a:pt x="12303" y="14586"/>
                </a:cubicBezTo>
                <a:cubicBezTo>
                  <a:pt x="12493" y="14586"/>
                  <a:pt x="12601" y="14390"/>
                  <a:pt x="12544" y="14150"/>
                </a:cubicBezTo>
                <a:cubicBezTo>
                  <a:pt x="12488" y="13911"/>
                  <a:pt x="12290" y="13718"/>
                  <a:pt x="12102" y="13718"/>
                </a:cubicBezTo>
                <a:close/>
                <a:moveTo>
                  <a:pt x="14603" y="13718"/>
                </a:moveTo>
                <a:cubicBezTo>
                  <a:pt x="14415" y="13718"/>
                  <a:pt x="14313" y="13911"/>
                  <a:pt x="14375" y="14150"/>
                </a:cubicBezTo>
                <a:cubicBezTo>
                  <a:pt x="14438" y="14390"/>
                  <a:pt x="14642" y="14586"/>
                  <a:pt x="14832" y="14586"/>
                </a:cubicBezTo>
                <a:cubicBezTo>
                  <a:pt x="15022" y="14586"/>
                  <a:pt x="15123" y="14390"/>
                  <a:pt x="15059" y="14150"/>
                </a:cubicBezTo>
                <a:cubicBezTo>
                  <a:pt x="14995" y="13911"/>
                  <a:pt x="14790" y="13718"/>
                  <a:pt x="14603" y="13718"/>
                </a:cubicBezTo>
                <a:close/>
                <a:moveTo>
                  <a:pt x="6431" y="14776"/>
                </a:moveTo>
                <a:cubicBezTo>
                  <a:pt x="6241" y="14776"/>
                  <a:pt x="6116" y="14975"/>
                  <a:pt x="6153" y="15220"/>
                </a:cubicBezTo>
                <a:cubicBezTo>
                  <a:pt x="6190" y="15467"/>
                  <a:pt x="6376" y="15669"/>
                  <a:pt x="6569" y="15669"/>
                </a:cubicBezTo>
                <a:cubicBezTo>
                  <a:pt x="6762" y="15669"/>
                  <a:pt x="6886" y="15467"/>
                  <a:pt x="6847" y="15220"/>
                </a:cubicBezTo>
                <a:cubicBezTo>
                  <a:pt x="6808" y="14975"/>
                  <a:pt x="6622" y="14776"/>
                  <a:pt x="6431" y="14776"/>
                </a:cubicBezTo>
                <a:close/>
                <a:moveTo>
                  <a:pt x="7284" y="14776"/>
                </a:moveTo>
                <a:cubicBezTo>
                  <a:pt x="7093" y="14776"/>
                  <a:pt x="6971" y="14975"/>
                  <a:pt x="7010" y="15220"/>
                </a:cubicBezTo>
                <a:cubicBezTo>
                  <a:pt x="7049" y="15467"/>
                  <a:pt x="7238" y="15669"/>
                  <a:pt x="7431" y="15669"/>
                </a:cubicBezTo>
                <a:cubicBezTo>
                  <a:pt x="7624" y="15669"/>
                  <a:pt x="7745" y="15467"/>
                  <a:pt x="7704" y="15220"/>
                </a:cubicBezTo>
                <a:cubicBezTo>
                  <a:pt x="7662" y="14975"/>
                  <a:pt x="7474" y="14776"/>
                  <a:pt x="7284" y="14776"/>
                </a:cubicBezTo>
                <a:close/>
                <a:moveTo>
                  <a:pt x="10658" y="14776"/>
                </a:moveTo>
                <a:cubicBezTo>
                  <a:pt x="10468" y="14776"/>
                  <a:pt x="10354" y="14975"/>
                  <a:pt x="10404" y="15220"/>
                </a:cubicBezTo>
                <a:cubicBezTo>
                  <a:pt x="10455" y="15467"/>
                  <a:pt x="10653" y="15669"/>
                  <a:pt x="10845" y="15669"/>
                </a:cubicBezTo>
                <a:cubicBezTo>
                  <a:pt x="11038" y="15669"/>
                  <a:pt x="11151" y="15467"/>
                  <a:pt x="11098" y="15220"/>
                </a:cubicBezTo>
                <a:cubicBezTo>
                  <a:pt x="11046" y="14975"/>
                  <a:pt x="10849" y="14776"/>
                  <a:pt x="10658" y="14776"/>
                </a:cubicBezTo>
                <a:close/>
                <a:moveTo>
                  <a:pt x="11499" y="14776"/>
                </a:moveTo>
                <a:cubicBezTo>
                  <a:pt x="11309" y="14776"/>
                  <a:pt x="11197" y="14975"/>
                  <a:pt x="11250" y="15220"/>
                </a:cubicBezTo>
                <a:cubicBezTo>
                  <a:pt x="11303" y="15467"/>
                  <a:pt x="11503" y="15669"/>
                  <a:pt x="11696" y="15669"/>
                </a:cubicBezTo>
                <a:cubicBezTo>
                  <a:pt x="11889" y="15669"/>
                  <a:pt x="11999" y="15467"/>
                  <a:pt x="11944" y="15220"/>
                </a:cubicBezTo>
                <a:cubicBezTo>
                  <a:pt x="11888" y="14975"/>
                  <a:pt x="11690" y="14776"/>
                  <a:pt x="11499" y="14776"/>
                </a:cubicBezTo>
                <a:close/>
                <a:moveTo>
                  <a:pt x="12352" y="14776"/>
                </a:moveTo>
                <a:cubicBezTo>
                  <a:pt x="12162" y="14776"/>
                  <a:pt x="12052" y="14975"/>
                  <a:pt x="12107" y="15220"/>
                </a:cubicBezTo>
                <a:cubicBezTo>
                  <a:pt x="12163" y="15467"/>
                  <a:pt x="12366" y="15669"/>
                  <a:pt x="12558" y="15669"/>
                </a:cubicBezTo>
                <a:cubicBezTo>
                  <a:pt x="12751" y="15669"/>
                  <a:pt x="12859" y="15467"/>
                  <a:pt x="12801" y="15220"/>
                </a:cubicBezTo>
                <a:cubicBezTo>
                  <a:pt x="12743" y="14975"/>
                  <a:pt x="12542" y="14776"/>
                  <a:pt x="12352" y="14776"/>
                </a:cubicBezTo>
                <a:close/>
                <a:moveTo>
                  <a:pt x="15728" y="14776"/>
                </a:moveTo>
                <a:cubicBezTo>
                  <a:pt x="15538" y="14776"/>
                  <a:pt x="15437" y="14975"/>
                  <a:pt x="15503" y="15220"/>
                </a:cubicBezTo>
                <a:cubicBezTo>
                  <a:pt x="15570" y="15467"/>
                  <a:pt x="15781" y="15669"/>
                  <a:pt x="15974" y="15669"/>
                </a:cubicBezTo>
                <a:cubicBezTo>
                  <a:pt x="16167" y="15669"/>
                  <a:pt x="16266" y="15467"/>
                  <a:pt x="16197" y="15220"/>
                </a:cubicBezTo>
                <a:cubicBezTo>
                  <a:pt x="16129" y="14975"/>
                  <a:pt x="15919" y="14776"/>
                  <a:pt x="15728" y="14776"/>
                </a:cubicBezTo>
                <a:close/>
                <a:moveTo>
                  <a:pt x="6599" y="15876"/>
                </a:moveTo>
                <a:cubicBezTo>
                  <a:pt x="6405" y="15876"/>
                  <a:pt x="6279" y="16080"/>
                  <a:pt x="6317" y="16333"/>
                </a:cubicBezTo>
                <a:cubicBezTo>
                  <a:pt x="6355" y="16587"/>
                  <a:pt x="6544" y="16794"/>
                  <a:pt x="6740" y="16794"/>
                </a:cubicBezTo>
                <a:cubicBezTo>
                  <a:pt x="6936" y="16794"/>
                  <a:pt x="7062" y="16587"/>
                  <a:pt x="7021" y="16333"/>
                </a:cubicBezTo>
                <a:cubicBezTo>
                  <a:pt x="6981" y="16080"/>
                  <a:pt x="6792" y="15876"/>
                  <a:pt x="6599" y="15876"/>
                </a:cubicBezTo>
                <a:close/>
                <a:moveTo>
                  <a:pt x="10884" y="15876"/>
                </a:moveTo>
                <a:cubicBezTo>
                  <a:pt x="10691" y="15876"/>
                  <a:pt x="10576" y="16080"/>
                  <a:pt x="10628" y="16333"/>
                </a:cubicBezTo>
                <a:cubicBezTo>
                  <a:pt x="10680" y="16587"/>
                  <a:pt x="10881" y="16794"/>
                  <a:pt x="11076" y="16794"/>
                </a:cubicBezTo>
                <a:cubicBezTo>
                  <a:pt x="11272" y="16794"/>
                  <a:pt x="11386" y="16587"/>
                  <a:pt x="11331" y="16333"/>
                </a:cubicBezTo>
                <a:cubicBezTo>
                  <a:pt x="11278" y="16080"/>
                  <a:pt x="11077" y="15876"/>
                  <a:pt x="10884" y="15876"/>
                </a:cubicBezTo>
                <a:close/>
                <a:moveTo>
                  <a:pt x="16024" y="15876"/>
                </a:moveTo>
                <a:cubicBezTo>
                  <a:pt x="15831" y="15876"/>
                  <a:pt x="15729" y="16080"/>
                  <a:pt x="15797" y="16333"/>
                </a:cubicBezTo>
                <a:cubicBezTo>
                  <a:pt x="15866" y="16587"/>
                  <a:pt x="16081" y="16794"/>
                  <a:pt x="16277" y="16794"/>
                </a:cubicBezTo>
                <a:cubicBezTo>
                  <a:pt x="16472" y="16794"/>
                  <a:pt x="16573" y="16587"/>
                  <a:pt x="16502" y="16333"/>
                </a:cubicBezTo>
                <a:cubicBezTo>
                  <a:pt x="16431" y="16080"/>
                  <a:pt x="16217" y="15876"/>
                  <a:pt x="16024" y="15876"/>
                </a:cubicBezTo>
                <a:close/>
                <a:moveTo>
                  <a:pt x="10258" y="16997"/>
                </a:moveTo>
                <a:cubicBezTo>
                  <a:pt x="10062" y="16997"/>
                  <a:pt x="9943" y="17207"/>
                  <a:pt x="9993" y="17466"/>
                </a:cubicBezTo>
                <a:cubicBezTo>
                  <a:pt x="10044" y="17728"/>
                  <a:pt x="10246" y="17942"/>
                  <a:pt x="10445" y="17942"/>
                </a:cubicBezTo>
                <a:cubicBezTo>
                  <a:pt x="10643" y="17942"/>
                  <a:pt x="10760" y="17728"/>
                  <a:pt x="10707" y="17466"/>
                </a:cubicBezTo>
                <a:cubicBezTo>
                  <a:pt x="10655" y="17207"/>
                  <a:pt x="10454" y="16997"/>
                  <a:pt x="10258" y="16997"/>
                </a:cubicBezTo>
                <a:close/>
                <a:moveTo>
                  <a:pt x="11985" y="16997"/>
                </a:moveTo>
                <a:cubicBezTo>
                  <a:pt x="11789" y="16997"/>
                  <a:pt x="11676" y="17207"/>
                  <a:pt x="11732" y="17466"/>
                </a:cubicBezTo>
                <a:cubicBezTo>
                  <a:pt x="11789" y="17728"/>
                  <a:pt x="11995" y="17942"/>
                  <a:pt x="12194" y="17942"/>
                </a:cubicBezTo>
                <a:cubicBezTo>
                  <a:pt x="12392" y="17942"/>
                  <a:pt x="12505" y="17728"/>
                  <a:pt x="12446" y="17466"/>
                </a:cubicBezTo>
                <a:cubicBezTo>
                  <a:pt x="12387" y="17207"/>
                  <a:pt x="12182" y="16997"/>
                  <a:pt x="11985" y="16997"/>
                </a:cubicBezTo>
                <a:close/>
                <a:moveTo>
                  <a:pt x="13726" y="16997"/>
                </a:moveTo>
                <a:cubicBezTo>
                  <a:pt x="13530" y="16997"/>
                  <a:pt x="13421" y="17207"/>
                  <a:pt x="13483" y="17466"/>
                </a:cubicBezTo>
                <a:cubicBezTo>
                  <a:pt x="13545" y="17728"/>
                  <a:pt x="13756" y="17942"/>
                  <a:pt x="13955" y="17942"/>
                </a:cubicBezTo>
                <a:cubicBezTo>
                  <a:pt x="14153" y="17942"/>
                  <a:pt x="14261" y="17728"/>
                  <a:pt x="14196" y="17466"/>
                </a:cubicBezTo>
                <a:cubicBezTo>
                  <a:pt x="14132" y="17207"/>
                  <a:pt x="13922" y="16997"/>
                  <a:pt x="13726" y="16997"/>
                </a:cubicBezTo>
                <a:close/>
                <a:moveTo>
                  <a:pt x="14602" y="16997"/>
                </a:moveTo>
                <a:cubicBezTo>
                  <a:pt x="14405" y="16997"/>
                  <a:pt x="14300" y="17207"/>
                  <a:pt x="14364" y="17466"/>
                </a:cubicBezTo>
                <a:cubicBezTo>
                  <a:pt x="14429" y="17728"/>
                  <a:pt x="14642" y="17942"/>
                  <a:pt x="14841" y="17942"/>
                </a:cubicBezTo>
                <a:cubicBezTo>
                  <a:pt x="15039" y="17942"/>
                  <a:pt x="15145" y="17728"/>
                  <a:pt x="15078" y="17466"/>
                </a:cubicBezTo>
                <a:cubicBezTo>
                  <a:pt x="15011" y="17207"/>
                  <a:pt x="14798" y="16997"/>
                  <a:pt x="14602" y="16997"/>
                </a:cubicBezTo>
                <a:close/>
                <a:moveTo>
                  <a:pt x="11359" y="18138"/>
                </a:moveTo>
                <a:cubicBezTo>
                  <a:pt x="11161" y="18138"/>
                  <a:pt x="11043" y="18353"/>
                  <a:pt x="11098" y="18621"/>
                </a:cubicBezTo>
                <a:cubicBezTo>
                  <a:pt x="11153" y="18891"/>
                  <a:pt x="11362" y="19110"/>
                  <a:pt x="11562" y="19110"/>
                </a:cubicBezTo>
                <a:cubicBezTo>
                  <a:pt x="11764" y="19110"/>
                  <a:pt x="11880" y="18891"/>
                  <a:pt x="11822" y="18621"/>
                </a:cubicBezTo>
                <a:cubicBezTo>
                  <a:pt x="11765" y="18353"/>
                  <a:pt x="11558" y="18138"/>
                  <a:pt x="11359" y="18138"/>
                </a:cubicBezTo>
                <a:close/>
                <a:moveTo>
                  <a:pt x="12246" y="18138"/>
                </a:moveTo>
                <a:cubicBezTo>
                  <a:pt x="12048" y="18138"/>
                  <a:pt x="11933" y="18353"/>
                  <a:pt x="11991" y="18621"/>
                </a:cubicBezTo>
                <a:cubicBezTo>
                  <a:pt x="12049" y="18891"/>
                  <a:pt x="12259" y="19110"/>
                  <a:pt x="12460" y="19110"/>
                </a:cubicBezTo>
                <a:cubicBezTo>
                  <a:pt x="12662" y="19110"/>
                  <a:pt x="12776" y="18891"/>
                  <a:pt x="12715" y="18621"/>
                </a:cubicBezTo>
                <a:cubicBezTo>
                  <a:pt x="12655" y="18353"/>
                  <a:pt x="12445" y="18138"/>
                  <a:pt x="12246" y="18138"/>
                </a:cubicBezTo>
                <a:close/>
                <a:moveTo>
                  <a:pt x="13122" y="18138"/>
                </a:moveTo>
                <a:cubicBezTo>
                  <a:pt x="12924" y="18138"/>
                  <a:pt x="12811" y="18353"/>
                  <a:pt x="12872" y="18621"/>
                </a:cubicBezTo>
                <a:cubicBezTo>
                  <a:pt x="12933" y="18891"/>
                  <a:pt x="13146" y="19110"/>
                  <a:pt x="13347" y="19110"/>
                </a:cubicBezTo>
                <a:cubicBezTo>
                  <a:pt x="13549" y="19110"/>
                  <a:pt x="13659" y="18891"/>
                  <a:pt x="13596" y="18621"/>
                </a:cubicBezTo>
                <a:cubicBezTo>
                  <a:pt x="13533" y="18353"/>
                  <a:pt x="13321" y="18138"/>
                  <a:pt x="13122" y="18138"/>
                </a:cubicBezTo>
                <a:close/>
                <a:moveTo>
                  <a:pt x="14010" y="18138"/>
                </a:moveTo>
                <a:cubicBezTo>
                  <a:pt x="13811" y="18138"/>
                  <a:pt x="13701" y="18353"/>
                  <a:pt x="13765" y="18621"/>
                </a:cubicBezTo>
                <a:cubicBezTo>
                  <a:pt x="13829" y="18891"/>
                  <a:pt x="14044" y="19110"/>
                  <a:pt x="14246" y="19110"/>
                </a:cubicBezTo>
                <a:cubicBezTo>
                  <a:pt x="14447" y="19110"/>
                  <a:pt x="14556" y="18891"/>
                  <a:pt x="14489" y="18621"/>
                </a:cubicBezTo>
                <a:cubicBezTo>
                  <a:pt x="14423" y="18353"/>
                  <a:pt x="14209" y="18138"/>
                  <a:pt x="14010" y="18138"/>
                </a:cubicBezTo>
                <a:close/>
                <a:moveTo>
                  <a:pt x="14898" y="18138"/>
                </a:moveTo>
                <a:cubicBezTo>
                  <a:pt x="14698" y="18138"/>
                  <a:pt x="14591" y="18353"/>
                  <a:pt x="14658" y="18621"/>
                </a:cubicBezTo>
                <a:cubicBezTo>
                  <a:pt x="14725" y="18891"/>
                  <a:pt x="14942" y="19110"/>
                  <a:pt x="15144" y="19110"/>
                </a:cubicBezTo>
                <a:cubicBezTo>
                  <a:pt x="15345" y="19110"/>
                  <a:pt x="15452" y="18891"/>
                  <a:pt x="15383" y="18621"/>
                </a:cubicBezTo>
                <a:cubicBezTo>
                  <a:pt x="15314" y="18353"/>
                  <a:pt x="15096" y="18138"/>
                  <a:pt x="14898" y="18138"/>
                </a:cubicBezTo>
                <a:close/>
                <a:moveTo>
                  <a:pt x="15774" y="18138"/>
                </a:moveTo>
                <a:cubicBezTo>
                  <a:pt x="15575" y="18138"/>
                  <a:pt x="15470" y="18353"/>
                  <a:pt x="15540" y="18621"/>
                </a:cubicBezTo>
                <a:cubicBezTo>
                  <a:pt x="15610" y="18891"/>
                  <a:pt x="15829" y="19110"/>
                  <a:pt x="16031" y="19110"/>
                </a:cubicBezTo>
                <a:cubicBezTo>
                  <a:pt x="16232" y="19110"/>
                  <a:pt x="16336" y="18891"/>
                  <a:pt x="16264" y="18621"/>
                </a:cubicBezTo>
                <a:cubicBezTo>
                  <a:pt x="16192" y="18353"/>
                  <a:pt x="15973" y="18138"/>
                  <a:pt x="15774" y="18138"/>
                </a:cubicBezTo>
                <a:close/>
                <a:moveTo>
                  <a:pt x="17538" y="18138"/>
                </a:moveTo>
                <a:cubicBezTo>
                  <a:pt x="17339" y="18138"/>
                  <a:pt x="17239" y="18353"/>
                  <a:pt x="17315" y="18621"/>
                </a:cubicBezTo>
                <a:cubicBezTo>
                  <a:pt x="17391" y="18891"/>
                  <a:pt x="17615" y="19110"/>
                  <a:pt x="17816" y="19110"/>
                </a:cubicBezTo>
                <a:cubicBezTo>
                  <a:pt x="18018" y="19110"/>
                  <a:pt x="18117" y="18891"/>
                  <a:pt x="18039" y="18621"/>
                </a:cubicBezTo>
                <a:cubicBezTo>
                  <a:pt x="17961" y="18353"/>
                  <a:pt x="17737" y="18138"/>
                  <a:pt x="17538" y="18138"/>
                </a:cubicBezTo>
                <a:close/>
                <a:moveTo>
                  <a:pt x="18426" y="18138"/>
                </a:moveTo>
                <a:cubicBezTo>
                  <a:pt x="18227" y="18138"/>
                  <a:pt x="18129" y="18353"/>
                  <a:pt x="18208" y="18621"/>
                </a:cubicBezTo>
                <a:cubicBezTo>
                  <a:pt x="18287" y="18891"/>
                  <a:pt x="18513" y="19110"/>
                  <a:pt x="18715" y="19110"/>
                </a:cubicBezTo>
                <a:cubicBezTo>
                  <a:pt x="18917" y="19110"/>
                  <a:pt x="19013" y="18891"/>
                  <a:pt x="18932" y="18621"/>
                </a:cubicBezTo>
                <a:cubicBezTo>
                  <a:pt x="18851" y="18353"/>
                  <a:pt x="18625" y="18138"/>
                  <a:pt x="18426" y="18138"/>
                </a:cubicBezTo>
                <a:close/>
                <a:moveTo>
                  <a:pt x="11608" y="19342"/>
                </a:moveTo>
                <a:cubicBezTo>
                  <a:pt x="11407" y="19342"/>
                  <a:pt x="11288" y="19565"/>
                  <a:pt x="11345" y="19841"/>
                </a:cubicBezTo>
                <a:cubicBezTo>
                  <a:pt x="11401" y="20118"/>
                  <a:pt x="11614" y="20344"/>
                  <a:pt x="11818" y="20344"/>
                </a:cubicBezTo>
                <a:cubicBezTo>
                  <a:pt x="12022" y="20344"/>
                  <a:pt x="12140" y="20118"/>
                  <a:pt x="12080" y="19841"/>
                </a:cubicBezTo>
                <a:cubicBezTo>
                  <a:pt x="12021" y="19565"/>
                  <a:pt x="11810" y="19342"/>
                  <a:pt x="11608" y="19342"/>
                </a:cubicBezTo>
                <a:close/>
                <a:moveTo>
                  <a:pt x="12507" y="19342"/>
                </a:moveTo>
                <a:cubicBezTo>
                  <a:pt x="12306" y="19342"/>
                  <a:pt x="12190" y="19565"/>
                  <a:pt x="12250" y="19841"/>
                </a:cubicBezTo>
                <a:cubicBezTo>
                  <a:pt x="12309" y="20118"/>
                  <a:pt x="12524" y="20344"/>
                  <a:pt x="12728" y="20344"/>
                </a:cubicBezTo>
                <a:cubicBezTo>
                  <a:pt x="12933" y="20344"/>
                  <a:pt x="13047" y="20118"/>
                  <a:pt x="12985" y="19841"/>
                </a:cubicBezTo>
                <a:cubicBezTo>
                  <a:pt x="12922" y="19565"/>
                  <a:pt x="12710" y="19342"/>
                  <a:pt x="12507" y="19342"/>
                </a:cubicBezTo>
                <a:close/>
                <a:moveTo>
                  <a:pt x="16093" y="19342"/>
                </a:moveTo>
                <a:cubicBezTo>
                  <a:pt x="15891" y="19342"/>
                  <a:pt x="15786" y="19565"/>
                  <a:pt x="15857" y="19841"/>
                </a:cubicBezTo>
                <a:cubicBezTo>
                  <a:pt x="15929" y="20118"/>
                  <a:pt x="16154" y="20344"/>
                  <a:pt x="16358" y="20344"/>
                </a:cubicBezTo>
                <a:cubicBezTo>
                  <a:pt x="16562" y="20344"/>
                  <a:pt x="16667" y="20118"/>
                  <a:pt x="16592" y="19841"/>
                </a:cubicBezTo>
                <a:cubicBezTo>
                  <a:pt x="16518" y="19565"/>
                  <a:pt x="16295" y="19342"/>
                  <a:pt x="16093" y="19342"/>
                </a:cubicBezTo>
                <a:close/>
                <a:moveTo>
                  <a:pt x="18780" y="19342"/>
                </a:moveTo>
                <a:cubicBezTo>
                  <a:pt x="18578" y="19342"/>
                  <a:pt x="18480" y="19565"/>
                  <a:pt x="18561" y="19841"/>
                </a:cubicBezTo>
                <a:cubicBezTo>
                  <a:pt x="18642" y="20118"/>
                  <a:pt x="18873" y="20344"/>
                  <a:pt x="19078" y="20344"/>
                </a:cubicBezTo>
                <a:cubicBezTo>
                  <a:pt x="19283" y="20344"/>
                  <a:pt x="19380" y="20118"/>
                  <a:pt x="19296" y="19841"/>
                </a:cubicBezTo>
                <a:cubicBezTo>
                  <a:pt x="19212" y="19565"/>
                  <a:pt x="18982" y="19342"/>
                  <a:pt x="18780" y="19342"/>
                </a:cubicBezTo>
                <a:close/>
                <a:moveTo>
                  <a:pt x="19668" y="19342"/>
                </a:moveTo>
                <a:cubicBezTo>
                  <a:pt x="19466" y="19342"/>
                  <a:pt x="19371" y="19565"/>
                  <a:pt x="19454" y="19841"/>
                </a:cubicBezTo>
                <a:cubicBezTo>
                  <a:pt x="19539" y="20118"/>
                  <a:pt x="19773" y="20344"/>
                  <a:pt x="19977" y="20344"/>
                </a:cubicBezTo>
                <a:cubicBezTo>
                  <a:pt x="20182" y="20344"/>
                  <a:pt x="20277" y="20118"/>
                  <a:pt x="20190" y="19841"/>
                </a:cubicBezTo>
                <a:cubicBezTo>
                  <a:pt x="20104" y="19565"/>
                  <a:pt x="19870" y="19342"/>
                  <a:pt x="19668" y="19342"/>
                </a:cubicBezTo>
                <a:close/>
                <a:moveTo>
                  <a:pt x="20568" y="19342"/>
                </a:moveTo>
                <a:cubicBezTo>
                  <a:pt x="20366" y="19342"/>
                  <a:pt x="20273" y="19565"/>
                  <a:pt x="20360" y="19841"/>
                </a:cubicBezTo>
                <a:cubicBezTo>
                  <a:pt x="20447" y="20118"/>
                  <a:pt x="20684" y="20344"/>
                  <a:pt x="20888" y="20344"/>
                </a:cubicBezTo>
                <a:cubicBezTo>
                  <a:pt x="21093" y="20344"/>
                  <a:pt x="21185" y="20118"/>
                  <a:pt x="21095" y="19841"/>
                </a:cubicBezTo>
                <a:cubicBezTo>
                  <a:pt x="21005" y="19565"/>
                  <a:pt x="20770" y="19342"/>
                  <a:pt x="20568" y="19342"/>
                </a:cubicBezTo>
                <a:close/>
                <a:moveTo>
                  <a:pt x="13691" y="20566"/>
                </a:moveTo>
                <a:cubicBezTo>
                  <a:pt x="13486" y="20566"/>
                  <a:pt x="13372" y="20796"/>
                  <a:pt x="13436" y="21080"/>
                </a:cubicBezTo>
                <a:cubicBezTo>
                  <a:pt x="13501" y="21366"/>
                  <a:pt x="13723" y="21600"/>
                  <a:pt x="13929" y="21600"/>
                </a:cubicBezTo>
                <a:cubicBezTo>
                  <a:pt x="14137" y="21600"/>
                  <a:pt x="14250" y="21366"/>
                  <a:pt x="14182" y="21080"/>
                </a:cubicBezTo>
                <a:cubicBezTo>
                  <a:pt x="14115" y="20796"/>
                  <a:pt x="13896" y="20566"/>
                  <a:pt x="13691" y="20566"/>
                </a:cubicBezTo>
                <a:close/>
                <a:moveTo>
                  <a:pt x="14590" y="20566"/>
                </a:moveTo>
                <a:cubicBezTo>
                  <a:pt x="14385" y="20566"/>
                  <a:pt x="14274" y="20796"/>
                  <a:pt x="14341" y="21080"/>
                </a:cubicBezTo>
                <a:cubicBezTo>
                  <a:pt x="14410" y="21366"/>
                  <a:pt x="14633" y="21600"/>
                  <a:pt x="14840" y="21600"/>
                </a:cubicBezTo>
                <a:cubicBezTo>
                  <a:pt x="15048" y="21600"/>
                  <a:pt x="15158" y="21366"/>
                  <a:pt x="15088" y="21080"/>
                </a:cubicBezTo>
                <a:cubicBezTo>
                  <a:pt x="15018" y="20796"/>
                  <a:pt x="14795" y="20566"/>
                  <a:pt x="14590" y="20566"/>
                </a:cubicBezTo>
                <a:close/>
                <a:moveTo>
                  <a:pt x="15501" y="20566"/>
                </a:moveTo>
                <a:cubicBezTo>
                  <a:pt x="15296" y="20566"/>
                  <a:pt x="15188" y="20796"/>
                  <a:pt x="15258" y="21080"/>
                </a:cubicBezTo>
                <a:cubicBezTo>
                  <a:pt x="15329" y="21366"/>
                  <a:pt x="15555" y="21600"/>
                  <a:pt x="15763" y="21600"/>
                </a:cubicBezTo>
                <a:cubicBezTo>
                  <a:pt x="15970" y="21600"/>
                  <a:pt x="16078" y="21366"/>
                  <a:pt x="16005" y="21080"/>
                </a:cubicBezTo>
                <a:cubicBezTo>
                  <a:pt x="15931" y="20796"/>
                  <a:pt x="15706" y="20566"/>
                  <a:pt x="15501" y="20566"/>
                </a:cubicBezTo>
                <a:close/>
                <a:moveTo>
                  <a:pt x="17324" y="20566"/>
                </a:moveTo>
                <a:cubicBezTo>
                  <a:pt x="17119" y="20566"/>
                  <a:pt x="17015" y="20796"/>
                  <a:pt x="17092" y="21080"/>
                </a:cubicBezTo>
                <a:cubicBezTo>
                  <a:pt x="17169" y="21366"/>
                  <a:pt x="17401" y="21600"/>
                  <a:pt x="17608" y="21600"/>
                </a:cubicBezTo>
                <a:cubicBezTo>
                  <a:pt x="17816" y="21600"/>
                  <a:pt x="17919" y="21366"/>
                  <a:pt x="17838" y="21080"/>
                </a:cubicBezTo>
                <a:cubicBezTo>
                  <a:pt x="17759" y="20796"/>
                  <a:pt x="17528" y="20566"/>
                  <a:pt x="17324" y="20566"/>
                </a:cubicBezTo>
                <a:close/>
                <a:moveTo>
                  <a:pt x="19146" y="20566"/>
                </a:moveTo>
                <a:cubicBezTo>
                  <a:pt x="18940" y="20566"/>
                  <a:pt x="18843" y="20796"/>
                  <a:pt x="18926" y="21080"/>
                </a:cubicBezTo>
                <a:cubicBezTo>
                  <a:pt x="19010" y="21366"/>
                  <a:pt x="19245" y="21600"/>
                  <a:pt x="19453" y="21600"/>
                </a:cubicBezTo>
                <a:cubicBezTo>
                  <a:pt x="19661" y="21600"/>
                  <a:pt x="19758" y="21366"/>
                  <a:pt x="19672" y="21080"/>
                </a:cubicBezTo>
                <a:cubicBezTo>
                  <a:pt x="19586" y="20796"/>
                  <a:pt x="19351" y="20566"/>
                  <a:pt x="19146" y="20566"/>
                </a:cubicBezTo>
                <a:close/>
                <a:moveTo>
                  <a:pt x="20045" y="20566"/>
                </a:moveTo>
                <a:cubicBezTo>
                  <a:pt x="19841" y="20566"/>
                  <a:pt x="19745" y="20796"/>
                  <a:pt x="19831" y="21080"/>
                </a:cubicBezTo>
                <a:cubicBezTo>
                  <a:pt x="19918" y="21366"/>
                  <a:pt x="20157" y="21600"/>
                  <a:pt x="20364" y="21600"/>
                </a:cubicBezTo>
                <a:cubicBezTo>
                  <a:pt x="20572" y="21600"/>
                  <a:pt x="20668" y="21366"/>
                  <a:pt x="20578" y="21080"/>
                </a:cubicBezTo>
                <a:cubicBezTo>
                  <a:pt x="20489" y="20796"/>
                  <a:pt x="20251" y="20566"/>
                  <a:pt x="20045" y="20566"/>
                </a:cubicBezTo>
                <a:close/>
                <a:moveTo>
                  <a:pt x="20957" y="20566"/>
                </a:moveTo>
                <a:cubicBezTo>
                  <a:pt x="20752" y="20566"/>
                  <a:pt x="20659" y="20796"/>
                  <a:pt x="20748" y="21080"/>
                </a:cubicBezTo>
                <a:cubicBezTo>
                  <a:pt x="20839" y="21366"/>
                  <a:pt x="21080" y="21600"/>
                  <a:pt x="21288" y="21600"/>
                </a:cubicBezTo>
                <a:cubicBezTo>
                  <a:pt x="21495" y="21600"/>
                  <a:pt x="21587" y="21366"/>
                  <a:pt x="21494" y="21080"/>
                </a:cubicBezTo>
                <a:cubicBezTo>
                  <a:pt x="21402" y="20796"/>
                  <a:pt x="21162" y="20566"/>
                  <a:pt x="20957" y="2056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7" name="Shape 9">
            <a:extLst>
              <a:ext uri="{FF2B5EF4-FFF2-40B4-BE49-F238E27FC236}">
                <a16:creationId xmlns="" xmlns:a16="http://schemas.microsoft.com/office/drawing/2014/main" id="{B1385C52-F3F2-4CE4-AEC5-413C617944F6}"/>
              </a:ext>
            </a:extLst>
          </p:cNvPr>
          <p:cNvSpPr/>
          <p:nvPr/>
        </p:nvSpPr>
        <p:spPr>
          <a:xfrm>
            <a:off x="4765635" y="1495054"/>
            <a:ext cx="2446821" cy="2172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600" extrusionOk="0">
                <a:moveTo>
                  <a:pt x="4982" y="0"/>
                </a:moveTo>
                <a:cubicBezTo>
                  <a:pt x="4702" y="0"/>
                  <a:pt x="4465" y="171"/>
                  <a:pt x="4452" y="384"/>
                </a:cubicBezTo>
                <a:cubicBezTo>
                  <a:pt x="4439" y="598"/>
                  <a:pt x="4658" y="772"/>
                  <a:pt x="4942" y="772"/>
                </a:cubicBezTo>
                <a:cubicBezTo>
                  <a:pt x="5224" y="772"/>
                  <a:pt x="5462" y="598"/>
                  <a:pt x="5472" y="384"/>
                </a:cubicBezTo>
                <a:cubicBezTo>
                  <a:pt x="5482" y="171"/>
                  <a:pt x="5262" y="0"/>
                  <a:pt x="4982" y="0"/>
                </a:cubicBezTo>
                <a:close/>
                <a:moveTo>
                  <a:pt x="6211" y="0"/>
                </a:moveTo>
                <a:cubicBezTo>
                  <a:pt x="5931" y="0"/>
                  <a:pt x="5695" y="171"/>
                  <a:pt x="5686" y="384"/>
                </a:cubicBezTo>
                <a:cubicBezTo>
                  <a:pt x="5677" y="598"/>
                  <a:pt x="5900" y="772"/>
                  <a:pt x="6183" y="772"/>
                </a:cubicBezTo>
                <a:cubicBezTo>
                  <a:pt x="6466" y="772"/>
                  <a:pt x="6700" y="598"/>
                  <a:pt x="6706" y="384"/>
                </a:cubicBezTo>
                <a:cubicBezTo>
                  <a:pt x="6712" y="171"/>
                  <a:pt x="6491" y="0"/>
                  <a:pt x="6211" y="0"/>
                </a:cubicBezTo>
                <a:close/>
                <a:moveTo>
                  <a:pt x="7456" y="0"/>
                </a:moveTo>
                <a:cubicBezTo>
                  <a:pt x="7176" y="0"/>
                  <a:pt x="6945" y="171"/>
                  <a:pt x="6940" y="384"/>
                </a:cubicBezTo>
                <a:cubicBezTo>
                  <a:pt x="6934" y="598"/>
                  <a:pt x="7159" y="772"/>
                  <a:pt x="7442" y="772"/>
                </a:cubicBezTo>
                <a:cubicBezTo>
                  <a:pt x="7725" y="772"/>
                  <a:pt x="7957" y="598"/>
                  <a:pt x="7959" y="384"/>
                </a:cubicBezTo>
                <a:cubicBezTo>
                  <a:pt x="7962" y="171"/>
                  <a:pt x="7736" y="0"/>
                  <a:pt x="7456" y="0"/>
                </a:cubicBezTo>
                <a:close/>
                <a:moveTo>
                  <a:pt x="16165" y="0"/>
                </a:moveTo>
                <a:cubicBezTo>
                  <a:pt x="15885" y="0"/>
                  <a:pt x="15674" y="171"/>
                  <a:pt x="15695" y="384"/>
                </a:cubicBezTo>
                <a:cubicBezTo>
                  <a:pt x="15715" y="598"/>
                  <a:pt x="15962" y="772"/>
                  <a:pt x="16244" y="772"/>
                </a:cubicBezTo>
                <a:cubicBezTo>
                  <a:pt x="16527" y="772"/>
                  <a:pt x="16737" y="598"/>
                  <a:pt x="16714" y="384"/>
                </a:cubicBezTo>
                <a:cubicBezTo>
                  <a:pt x="16691" y="171"/>
                  <a:pt x="16445" y="0"/>
                  <a:pt x="16165" y="0"/>
                </a:cubicBezTo>
                <a:close/>
                <a:moveTo>
                  <a:pt x="17393" y="0"/>
                </a:moveTo>
                <a:cubicBezTo>
                  <a:pt x="17114" y="0"/>
                  <a:pt x="16906" y="171"/>
                  <a:pt x="16930" y="384"/>
                </a:cubicBezTo>
                <a:cubicBezTo>
                  <a:pt x="16954" y="598"/>
                  <a:pt x="17203" y="772"/>
                  <a:pt x="17486" y="772"/>
                </a:cubicBezTo>
                <a:cubicBezTo>
                  <a:pt x="17769" y="772"/>
                  <a:pt x="17977" y="598"/>
                  <a:pt x="17950" y="384"/>
                </a:cubicBezTo>
                <a:cubicBezTo>
                  <a:pt x="17923" y="171"/>
                  <a:pt x="17674" y="0"/>
                  <a:pt x="17393" y="0"/>
                </a:cubicBezTo>
                <a:close/>
                <a:moveTo>
                  <a:pt x="18641" y="0"/>
                </a:moveTo>
                <a:cubicBezTo>
                  <a:pt x="18361" y="0"/>
                  <a:pt x="18156" y="171"/>
                  <a:pt x="18184" y="384"/>
                </a:cubicBezTo>
                <a:cubicBezTo>
                  <a:pt x="18212" y="598"/>
                  <a:pt x="18464" y="772"/>
                  <a:pt x="18747" y="772"/>
                </a:cubicBezTo>
                <a:cubicBezTo>
                  <a:pt x="19030" y="772"/>
                  <a:pt x="19235" y="598"/>
                  <a:pt x="19204" y="384"/>
                </a:cubicBezTo>
                <a:cubicBezTo>
                  <a:pt x="19173" y="171"/>
                  <a:pt x="18921" y="0"/>
                  <a:pt x="18641" y="0"/>
                </a:cubicBezTo>
                <a:close/>
                <a:moveTo>
                  <a:pt x="3669" y="951"/>
                </a:moveTo>
                <a:cubicBezTo>
                  <a:pt x="3385" y="951"/>
                  <a:pt x="3142" y="1127"/>
                  <a:pt x="3125" y="1345"/>
                </a:cubicBezTo>
                <a:cubicBezTo>
                  <a:pt x="3108" y="1564"/>
                  <a:pt x="3326" y="1743"/>
                  <a:pt x="3613" y="1743"/>
                </a:cubicBezTo>
                <a:cubicBezTo>
                  <a:pt x="3900" y="1743"/>
                  <a:pt x="4144" y="1564"/>
                  <a:pt x="4158" y="1345"/>
                </a:cubicBezTo>
                <a:cubicBezTo>
                  <a:pt x="4171" y="1127"/>
                  <a:pt x="3953" y="951"/>
                  <a:pt x="3669" y="951"/>
                </a:cubicBezTo>
                <a:close/>
                <a:moveTo>
                  <a:pt x="4915" y="951"/>
                </a:moveTo>
                <a:cubicBezTo>
                  <a:pt x="4631" y="951"/>
                  <a:pt x="4391" y="1127"/>
                  <a:pt x="4377" y="1345"/>
                </a:cubicBezTo>
                <a:cubicBezTo>
                  <a:pt x="4364" y="1564"/>
                  <a:pt x="4586" y="1743"/>
                  <a:pt x="4873" y="1743"/>
                </a:cubicBezTo>
                <a:cubicBezTo>
                  <a:pt x="5159" y="1743"/>
                  <a:pt x="5400" y="1564"/>
                  <a:pt x="5410" y="1345"/>
                </a:cubicBezTo>
                <a:cubicBezTo>
                  <a:pt x="5420" y="1127"/>
                  <a:pt x="5198" y="951"/>
                  <a:pt x="4915" y="951"/>
                </a:cubicBezTo>
                <a:close/>
                <a:moveTo>
                  <a:pt x="6180" y="951"/>
                </a:moveTo>
                <a:cubicBezTo>
                  <a:pt x="5896" y="951"/>
                  <a:pt x="5658" y="1127"/>
                  <a:pt x="5649" y="1345"/>
                </a:cubicBezTo>
                <a:cubicBezTo>
                  <a:pt x="5640" y="1564"/>
                  <a:pt x="5865" y="1743"/>
                  <a:pt x="6152" y="1743"/>
                </a:cubicBezTo>
                <a:cubicBezTo>
                  <a:pt x="6439" y="1743"/>
                  <a:pt x="6676" y="1564"/>
                  <a:pt x="6682" y="1345"/>
                </a:cubicBezTo>
                <a:cubicBezTo>
                  <a:pt x="6689" y="1127"/>
                  <a:pt x="6464" y="951"/>
                  <a:pt x="6180" y="951"/>
                </a:cubicBezTo>
                <a:close/>
                <a:moveTo>
                  <a:pt x="7445" y="951"/>
                </a:moveTo>
                <a:cubicBezTo>
                  <a:pt x="7161" y="951"/>
                  <a:pt x="6926" y="1127"/>
                  <a:pt x="6921" y="1345"/>
                </a:cubicBezTo>
                <a:cubicBezTo>
                  <a:pt x="6915" y="1564"/>
                  <a:pt x="7143" y="1743"/>
                  <a:pt x="7430" y="1743"/>
                </a:cubicBezTo>
                <a:cubicBezTo>
                  <a:pt x="7717" y="1743"/>
                  <a:pt x="7951" y="1564"/>
                  <a:pt x="7954" y="1345"/>
                </a:cubicBezTo>
                <a:cubicBezTo>
                  <a:pt x="7956" y="1127"/>
                  <a:pt x="7728" y="951"/>
                  <a:pt x="7445" y="951"/>
                </a:cubicBezTo>
                <a:close/>
                <a:moveTo>
                  <a:pt x="8691" y="951"/>
                </a:moveTo>
                <a:cubicBezTo>
                  <a:pt x="8407" y="951"/>
                  <a:pt x="8176" y="1127"/>
                  <a:pt x="8174" y="1345"/>
                </a:cubicBezTo>
                <a:cubicBezTo>
                  <a:pt x="8172" y="1564"/>
                  <a:pt x="8403" y="1743"/>
                  <a:pt x="8690" y="1743"/>
                </a:cubicBezTo>
                <a:cubicBezTo>
                  <a:pt x="8977" y="1743"/>
                  <a:pt x="9208" y="1564"/>
                  <a:pt x="9207" y="1345"/>
                </a:cubicBezTo>
                <a:cubicBezTo>
                  <a:pt x="9206" y="1127"/>
                  <a:pt x="8975" y="951"/>
                  <a:pt x="8691" y="951"/>
                </a:cubicBezTo>
                <a:close/>
                <a:moveTo>
                  <a:pt x="9956" y="951"/>
                </a:moveTo>
                <a:cubicBezTo>
                  <a:pt x="9672" y="951"/>
                  <a:pt x="9444" y="1127"/>
                  <a:pt x="9446" y="1345"/>
                </a:cubicBezTo>
                <a:cubicBezTo>
                  <a:pt x="9448" y="1564"/>
                  <a:pt x="9682" y="1743"/>
                  <a:pt x="9969" y="1743"/>
                </a:cubicBezTo>
                <a:cubicBezTo>
                  <a:pt x="10256" y="1743"/>
                  <a:pt x="10484" y="1564"/>
                  <a:pt x="10479" y="1345"/>
                </a:cubicBezTo>
                <a:cubicBezTo>
                  <a:pt x="10474" y="1127"/>
                  <a:pt x="10240" y="951"/>
                  <a:pt x="9956" y="951"/>
                </a:cubicBezTo>
                <a:close/>
                <a:moveTo>
                  <a:pt x="11221" y="951"/>
                </a:moveTo>
                <a:cubicBezTo>
                  <a:pt x="10938" y="951"/>
                  <a:pt x="10712" y="1127"/>
                  <a:pt x="10718" y="1345"/>
                </a:cubicBezTo>
                <a:cubicBezTo>
                  <a:pt x="10724" y="1564"/>
                  <a:pt x="10961" y="1743"/>
                  <a:pt x="11248" y="1743"/>
                </a:cubicBezTo>
                <a:cubicBezTo>
                  <a:pt x="11535" y="1743"/>
                  <a:pt x="11760" y="1564"/>
                  <a:pt x="11751" y="1345"/>
                </a:cubicBezTo>
                <a:cubicBezTo>
                  <a:pt x="11742" y="1127"/>
                  <a:pt x="11505" y="951"/>
                  <a:pt x="11221" y="951"/>
                </a:cubicBezTo>
                <a:close/>
                <a:moveTo>
                  <a:pt x="12468" y="951"/>
                </a:moveTo>
                <a:cubicBezTo>
                  <a:pt x="12185" y="951"/>
                  <a:pt x="11962" y="1127"/>
                  <a:pt x="11972" y="1345"/>
                </a:cubicBezTo>
                <a:cubicBezTo>
                  <a:pt x="11981" y="1564"/>
                  <a:pt x="12222" y="1743"/>
                  <a:pt x="12508" y="1743"/>
                </a:cubicBezTo>
                <a:cubicBezTo>
                  <a:pt x="12795" y="1743"/>
                  <a:pt x="13017" y="1564"/>
                  <a:pt x="13005" y="1345"/>
                </a:cubicBezTo>
                <a:cubicBezTo>
                  <a:pt x="12992" y="1127"/>
                  <a:pt x="12752" y="951"/>
                  <a:pt x="12468" y="951"/>
                </a:cubicBezTo>
                <a:close/>
                <a:moveTo>
                  <a:pt x="13734" y="951"/>
                </a:moveTo>
                <a:cubicBezTo>
                  <a:pt x="13450" y="951"/>
                  <a:pt x="13231" y="1127"/>
                  <a:pt x="13244" y="1345"/>
                </a:cubicBezTo>
                <a:cubicBezTo>
                  <a:pt x="13257" y="1564"/>
                  <a:pt x="13501" y="1743"/>
                  <a:pt x="13788" y="1743"/>
                </a:cubicBezTo>
                <a:cubicBezTo>
                  <a:pt x="14074" y="1743"/>
                  <a:pt x="14294" y="1564"/>
                  <a:pt x="14277" y="1345"/>
                </a:cubicBezTo>
                <a:cubicBezTo>
                  <a:pt x="14261" y="1127"/>
                  <a:pt x="14017" y="951"/>
                  <a:pt x="13734" y="951"/>
                </a:cubicBezTo>
                <a:close/>
                <a:moveTo>
                  <a:pt x="14999" y="951"/>
                </a:moveTo>
                <a:cubicBezTo>
                  <a:pt x="14715" y="951"/>
                  <a:pt x="14499" y="1127"/>
                  <a:pt x="14516" y="1345"/>
                </a:cubicBezTo>
                <a:cubicBezTo>
                  <a:pt x="14533" y="1564"/>
                  <a:pt x="14780" y="1743"/>
                  <a:pt x="15067" y="1743"/>
                </a:cubicBezTo>
                <a:cubicBezTo>
                  <a:pt x="15353" y="1743"/>
                  <a:pt x="15569" y="1564"/>
                  <a:pt x="15549" y="1345"/>
                </a:cubicBezTo>
                <a:cubicBezTo>
                  <a:pt x="15529" y="1127"/>
                  <a:pt x="15282" y="951"/>
                  <a:pt x="14999" y="951"/>
                </a:cubicBezTo>
                <a:close/>
                <a:moveTo>
                  <a:pt x="16245" y="951"/>
                </a:moveTo>
                <a:cubicBezTo>
                  <a:pt x="15962" y="951"/>
                  <a:pt x="15749" y="1127"/>
                  <a:pt x="15770" y="1345"/>
                </a:cubicBezTo>
                <a:cubicBezTo>
                  <a:pt x="15791" y="1564"/>
                  <a:pt x="16040" y="1743"/>
                  <a:pt x="16327" y="1743"/>
                </a:cubicBezTo>
                <a:cubicBezTo>
                  <a:pt x="16614" y="1743"/>
                  <a:pt x="16827" y="1564"/>
                  <a:pt x="16803" y="1345"/>
                </a:cubicBezTo>
                <a:cubicBezTo>
                  <a:pt x="16779" y="1127"/>
                  <a:pt x="16529" y="951"/>
                  <a:pt x="16245" y="951"/>
                </a:cubicBezTo>
                <a:close/>
                <a:moveTo>
                  <a:pt x="17512" y="951"/>
                </a:moveTo>
                <a:cubicBezTo>
                  <a:pt x="17228" y="951"/>
                  <a:pt x="17018" y="1127"/>
                  <a:pt x="17042" y="1345"/>
                </a:cubicBezTo>
                <a:cubicBezTo>
                  <a:pt x="17067" y="1564"/>
                  <a:pt x="17320" y="1743"/>
                  <a:pt x="17606" y="1743"/>
                </a:cubicBezTo>
                <a:cubicBezTo>
                  <a:pt x="17893" y="1743"/>
                  <a:pt x="18103" y="1564"/>
                  <a:pt x="18075" y="1345"/>
                </a:cubicBezTo>
                <a:cubicBezTo>
                  <a:pt x="18048" y="1127"/>
                  <a:pt x="17795" y="951"/>
                  <a:pt x="17512" y="951"/>
                </a:cubicBezTo>
                <a:close/>
                <a:moveTo>
                  <a:pt x="18778" y="951"/>
                </a:moveTo>
                <a:cubicBezTo>
                  <a:pt x="18493" y="951"/>
                  <a:pt x="18287" y="1127"/>
                  <a:pt x="18315" y="1345"/>
                </a:cubicBezTo>
                <a:cubicBezTo>
                  <a:pt x="18344" y="1564"/>
                  <a:pt x="18599" y="1743"/>
                  <a:pt x="18886" y="1743"/>
                </a:cubicBezTo>
                <a:cubicBezTo>
                  <a:pt x="19173" y="1743"/>
                  <a:pt x="19380" y="1564"/>
                  <a:pt x="19348" y="1345"/>
                </a:cubicBezTo>
                <a:cubicBezTo>
                  <a:pt x="19317" y="1127"/>
                  <a:pt x="19061" y="951"/>
                  <a:pt x="18778" y="951"/>
                </a:cubicBezTo>
                <a:close/>
                <a:moveTo>
                  <a:pt x="2318" y="1923"/>
                </a:moveTo>
                <a:cubicBezTo>
                  <a:pt x="2031" y="1923"/>
                  <a:pt x="1780" y="2103"/>
                  <a:pt x="1759" y="2327"/>
                </a:cubicBezTo>
                <a:cubicBezTo>
                  <a:pt x="1738" y="2552"/>
                  <a:pt x="1956" y="2736"/>
                  <a:pt x="2247" y="2736"/>
                </a:cubicBezTo>
                <a:cubicBezTo>
                  <a:pt x="2538" y="2736"/>
                  <a:pt x="2788" y="2552"/>
                  <a:pt x="2806" y="2327"/>
                </a:cubicBezTo>
                <a:cubicBezTo>
                  <a:pt x="2824" y="2103"/>
                  <a:pt x="2606" y="1923"/>
                  <a:pt x="2318" y="1923"/>
                </a:cubicBezTo>
                <a:close/>
                <a:moveTo>
                  <a:pt x="3602" y="1923"/>
                </a:moveTo>
                <a:cubicBezTo>
                  <a:pt x="3314" y="1923"/>
                  <a:pt x="3067" y="2103"/>
                  <a:pt x="3050" y="2327"/>
                </a:cubicBezTo>
                <a:cubicBezTo>
                  <a:pt x="3032" y="2552"/>
                  <a:pt x="3254" y="2736"/>
                  <a:pt x="3544" y="2736"/>
                </a:cubicBezTo>
                <a:cubicBezTo>
                  <a:pt x="3835" y="2736"/>
                  <a:pt x="4082" y="2552"/>
                  <a:pt x="4096" y="2327"/>
                </a:cubicBezTo>
                <a:cubicBezTo>
                  <a:pt x="4110" y="2103"/>
                  <a:pt x="3889" y="1923"/>
                  <a:pt x="3602" y="1923"/>
                </a:cubicBezTo>
                <a:close/>
                <a:moveTo>
                  <a:pt x="4867" y="1923"/>
                </a:moveTo>
                <a:cubicBezTo>
                  <a:pt x="4579" y="1923"/>
                  <a:pt x="4335" y="2103"/>
                  <a:pt x="4321" y="2327"/>
                </a:cubicBezTo>
                <a:cubicBezTo>
                  <a:pt x="4308" y="2552"/>
                  <a:pt x="4533" y="2736"/>
                  <a:pt x="4823" y="2736"/>
                </a:cubicBezTo>
                <a:cubicBezTo>
                  <a:pt x="5114" y="2736"/>
                  <a:pt x="5358" y="2552"/>
                  <a:pt x="5369" y="2327"/>
                </a:cubicBezTo>
                <a:cubicBezTo>
                  <a:pt x="5379" y="2103"/>
                  <a:pt x="5154" y="1923"/>
                  <a:pt x="4867" y="1923"/>
                </a:cubicBezTo>
                <a:close/>
                <a:moveTo>
                  <a:pt x="6150" y="1923"/>
                </a:moveTo>
                <a:cubicBezTo>
                  <a:pt x="5862" y="1923"/>
                  <a:pt x="5622" y="2103"/>
                  <a:pt x="5612" y="2327"/>
                </a:cubicBezTo>
                <a:cubicBezTo>
                  <a:pt x="5602" y="2552"/>
                  <a:pt x="5831" y="2736"/>
                  <a:pt x="6121" y="2736"/>
                </a:cubicBezTo>
                <a:cubicBezTo>
                  <a:pt x="6412" y="2736"/>
                  <a:pt x="6653" y="2552"/>
                  <a:pt x="6659" y="2327"/>
                </a:cubicBezTo>
                <a:cubicBezTo>
                  <a:pt x="6665" y="2103"/>
                  <a:pt x="6437" y="1923"/>
                  <a:pt x="6150" y="1923"/>
                </a:cubicBezTo>
                <a:close/>
                <a:moveTo>
                  <a:pt x="7414" y="1923"/>
                </a:moveTo>
                <a:cubicBezTo>
                  <a:pt x="7127" y="1923"/>
                  <a:pt x="6889" y="2103"/>
                  <a:pt x="6883" y="2327"/>
                </a:cubicBezTo>
                <a:cubicBezTo>
                  <a:pt x="6878" y="2552"/>
                  <a:pt x="7109" y="2736"/>
                  <a:pt x="7400" y="2736"/>
                </a:cubicBezTo>
                <a:cubicBezTo>
                  <a:pt x="7690" y="2736"/>
                  <a:pt x="7928" y="2552"/>
                  <a:pt x="7930" y="2327"/>
                </a:cubicBezTo>
                <a:cubicBezTo>
                  <a:pt x="7933" y="2103"/>
                  <a:pt x="7702" y="1923"/>
                  <a:pt x="7414" y="1923"/>
                </a:cubicBezTo>
                <a:close/>
                <a:moveTo>
                  <a:pt x="8698" y="1923"/>
                </a:moveTo>
                <a:cubicBezTo>
                  <a:pt x="8410" y="1923"/>
                  <a:pt x="8176" y="2103"/>
                  <a:pt x="8174" y="2327"/>
                </a:cubicBezTo>
                <a:cubicBezTo>
                  <a:pt x="8172" y="2552"/>
                  <a:pt x="8406" y="2736"/>
                  <a:pt x="8697" y="2736"/>
                </a:cubicBezTo>
                <a:cubicBezTo>
                  <a:pt x="8988" y="2736"/>
                  <a:pt x="9222" y="2552"/>
                  <a:pt x="9220" y="2327"/>
                </a:cubicBezTo>
                <a:cubicBezTo>
                  <a:pt x="9219" y="2103"/>
                  <a:pt x="8986" y="1923"/>
                  <a:pt x="8698" y="1923"/>
                </a:cubicBezTo>
                <a:close/>
                <a:moveTo>
                  <a:pt x="9981" y="1923"/>
                </a:moveTo>
                <a:cubicBezTo>
                  <a:pt x="9694" y="1923"/>
                  <a:pt x="9463" y="2103"/>
                  <a:pt x="9465" y="2327"/>
                </a:cubicBezTo>
                <a:cubicBezTo>
                  <a:pt x="9467" y="2552"/>
                  <a:pt x="9705" y="2736"/>
                  <a:pt x="9995" y="2736"/>
                </a:cubicBezTo>
                <a:cubicBezTo>
                  <a:pt x="10286" y="2736"/>
                  <a:pt x="10517" y="2552"/>
                  <a:pt x="10512" y="2327"/>
                </a:cubicBezTo>
                <a:cubicBezTo>
                  <a:pt x="10506" y="2103"/>
                  <a:pt x="10269" y="1923"/>
                  <a:pt x="9981" y="1923"/>
                </a:cubicBezTo>
                <a:close/>
                <a:moveTo>
                  <a:pt x="11247" y="1923"/>
                </a:moveTo>
                <a:cubicBezTo>
                  <a:pt x="10959" y="1923"/>
                  <a:pt x="10731" y="2103"/>
                  <a:pt x="10737" y="2327"/>
                </a:cubicBezTo>
                <a:cubicBezTo>
                  <a:pt x="10743" y="2552"/>
                  <a:pt x="10983" y="2736"/>
                  <a:pt x="11274" y="2736"/>
                </a:cubicBezTo>
                <a:cubicBezTo>
                  <a:pt x="11565" y="2736"/>
                  <a:pt x="11792" y="2552"/>
                  <a:pt x="11783" y="2327"/>
                </a:cubicBezTo>
                <a:cubicBezTo>
                  <a:pt x="11774" y="2103"/>
                  <a:pt x="11535" y="1923"/>
                  <a:pt x="11247" y="1923"/>
                </a:cubicBezTo>
                <a:close/>
                <a:moveTo>
                  <a:pt x="12531" y="1923"/>
                </a:moveTo>
                <a:cubicBezTo>
                  <a:pt x="12243" y="1923"/>
                  <a:pt x="12018" y="2103"/>
                  <a:pt x="12028" y="2327"/>
                </a:cubicBezTo>
                <a:cubicBezTo>
                  <a:pt x="12038" y="2552"/>
                  <a:pt x="12282" y="2736"/>
                  <a:pt x="12572" y="2736"/>
                </a:cubicBezTo>
                <a:cubicBezTo>
                  <a:pt x="12863" y="2736"/>
                  <a:pt x="13088" y="2552"/>
                  <a:pt x="13075" y="2327"/>
                </a:cubicBezTo>
                <a:cubicBezTo>
                  <a:pt x="13062" y="2103"/>
                  <a:pt x="12818" y="1923"/>
                  <a:pt x="12531" y="1923"/>
                </a:cubicBezTo>
                <a:close/>
                <a:moveTo>
                  <a:pt x="13796" y="1923"/>
                </a:moveTo>
                <a:cubicBezTo>
                  <a:pt x="13509" y="1923"/>
                  <a:pt x="13286" y="2103"/>
                  <a:pt x="13300" y="2327"/>
                </a:cubicBezTo>
                <a:cubicBezTo>
                  <a:pt x="13314" y="2552"/>
                  <a:pt x="13561" y="2736"/>
                  <a:pt x="13852" y="2736"/>
                </a:cubicBezTo>
                <a:cubicBezTo>
                  <a:pt x="14142" y="2736"/>
                  <a:pt x="14364" y="2552"/>
                  <a:pt x="14347" y="2327"/>
                </a:cubicBezTo>
                <a:cubicBezTo>
                  <a:pt x="14331" y="2103"/>
                  <a:pt x="14083" y="1923"/>
                  <a:pt x="13796" y="1923"/>
                </a:cubicBezTo>
                <a:close/>
                <a:moveTo>
                  <a:pt x="15080" y="1923"/>
                </a:moveTo>
                <a:cubicBezTo>
                  <a:pt x="14792" y="1923"/>
                  <a:pt x="14574" y="2103"/>
                  <a:pt x="14591" y="2327"/>
                </a:cubicBezTo>
                <a:cubicBezTo>
                  <a:pt x="14609" y="2552"/>
                  <a:pt x="14859" y="2736"/>
                  <a:pt x="15149" y="2736"/>
                </a:cubicBezTo>
                <a:cubicBezTo>
                  <a:pt x="15440" y="2736"/>
                  <a:pt x="15659" y="2552"/>
                  <a:pt x="15638" y="2327"/>
                </a:cubicBezTo>
                <a:cubicBezTo>
                  <a:pt x="15618" y="2103"/>
                  <a:pt x="15367" y="1923"/>
                  <a:pt x="15080" y="1923"/>
                </a:cubicBezTo>
                <a:close/>
                <a:moveTo>
                  <a:pt x="16345" y="1923"/>
                </a:moveTo>
                <a:cubicBezTo>
                  <a:pt x="16058" y="1923"/>
                  <a:pt x="15842" y="2103"/>
                  <a:pt x="15864" y="2327"/>
                </a:cubicBezTo>
                <a:cubicBezTo>
                  <a:pt x="15885" y="2552"/>
                  <a:pt x="16138" y="2736"/>
                  <a:pt x="16428" y="2736"/>
                </a:cubicBezTo>
                <a:cubicBezTo>
                  <a:pt x="16719" y="2736"/>
                  <a:pt x="16935" y="2552"/>
                  <a:pt x="16910" y="2327"/>
                </a:cubicBezTo>
                <a:cubicBezTo>
                  <a:pt x="16885" y="2103"/>
                  <a:pt x="16632" y="1923"/>
                  <a:pt x="16345" y="1923"/>
                </a:cubicBezTo>
                <a:close/>
                <a:moveTo>
                  <a:pt x="17629" y="1923"/>
                </a:moveTo>
                <a:cubicBezTo>
                  <a:pt x="17342" y="1923"/>
                  <a:pt x="17130" y="2103"/>
                  <a:pt x="17155" y="2327"/>
                </a:cubicBezTo>
                <a:cubicBezTo>
                  <a:pt x="17181" y="2552"/>
                  <a:pt x="17437" y="2736"/>
                  <a:pt x="17727" y="2736"/>
                </a:cubicBezTo>
                <a:cubicBezTo>
                  <a:pt x="18018" y="2736"/>
                  <a:pt x="18230" y="2552"/>
                  <a:pt x="18202" y="2327"/>
                </a:cubicBezTo>
                <a:cubicBezTo>
                  <a:pt x="18173" y="2103"/>
                  <a:pt x="17917" y="1923"/>
                  <a:pt x="17629" y="1923"/>
                </a:cubicBezTo>
                <a:close/>
                <a:moveTo>
                  <a:pt x="18914" y="1923"/>
                </a:moveTo>
                <a:cubicBezTo>
                  <a:pt x="18626" y="1923"/>
                  <a:pt x="18417" y="2103"/>
                  <a:pt x="18446" y="2327"/>
                </a:cubicBezTo>
                <a:cubicBezTo>
                  <a:pt x="18476" y="2552"/>
                  <a:pt x="18735" y="2736"/>
                  <a:pt x="19026" y="2736"/>
                </a:cubicBezTo>
                <a:cubicBezTo>
                  <a:pt x="19316" y="2736"/>
                  <a:pt x="19525" y="2552"/>
                  <a:pt x="19493" y="2327"/>
                </a:cubicBezTo>
                <a:cubicBezTo>
                  <a:pt x="19460" y="2103"/>
                  <a:pt x="19201" y="1923"/>
                  <a:pt x="18914" y="1923"/>
                </a:cubicBezTo>
                <a:close/>
                <a:moveTo>
                  <a:pt x="932" y="2916"/>
                </a:moveTo>
                <a:cubicBezTo>
                  <a:pt x="641" y="2916"/>
                  <a:pt x="383" y="3101"/>
                  <a:pt x="358" y="3331"/>
                </a:cubicBezTo>
                <a:cubicBezTo>
                  <a:pt x="332" y="3563"/>
                  <a:pt x="550" y="3752"/>
                  <a:pt x="844" y="3752"/>
                </a:cubicBezTo>
                <a:cubicBezTo>
                  <a:pt x="1138" y="3752"/>
                  <a:pt x="1396" y="3563"/>
                  <a:pt x="1418" y="3331"/>
                </a:cubicBezTo>
                <a:cubicBezTo>
                  <a:pt x="1441" y="3101"/>
                  <a:pt x="1223" y="2916"/>
                  <a:pt x="932" y="2916"/>
                </a:cubicBezTo>
                <a:close/>
                <a:moveTo>
                  <a:pt x="2233" y="2916"/>
                </a:moveTo>
                <a:cubicBezTo>
                  <a:pt x="1941" y="2916"/>
                  <a:pt x="1688" y="3101"/>
                  <a:pt x="1666" y="3331"/>
                </a:cubicBezTo>
                <a:cubicBezTo>
                  <a:pt x="1644" y="3563"/>
                  <a:pt x="1865" y="3752"/>
                  <a:pt x="2160" y="3752"/>
                </a:cubicBezTo>
                <a:cubicBezTo>
                  <a:pt x="2454" y="3752"/>
                  <a:pt x="2709" y="3563"/>
                  <a:pt x="2727" y="3331"/>
                </a:cubicBezTo>
                <a:cubicBezTo>
                  <a:pt x="2746" y="3101"/>
                  <a:pt x="2524" y="2916"/>
                  <a:pt x="2233" y="2916"/>
                </a:cubicBezTo>
                <a:close/>
                <a:moveTo>
                  <a:pt x="3535" y="2916"/>
                </a:moveTo>
                <a:cubicBezTo>
                  <a:pt x="3243" y="2916"/>
                  <a:pt x="2993" y="3101"/>
                  <a:pt x="2975" y="3331"/>
                </a:cubicBezTo>
                <a:cubicBezTo>
                  <a:pt x="2957" y="3563"/>
                  <a:pt x="3181" y="3752"/>
                  <a:pt x="3476" y="3752"/>
                </a:cubicBezTo>
                <a:cubicBezTo>
                  <a:pt x="3771" y="3752"/>
                  <a:pt x="4022" y="3563"/>
                  <a:pt x="4036" y="3331"/>
                </a:cubicBezTo>
                <a:cubicBezTo>
                  <a:pt x="4051" y="3101"/>
                  <a:pt x="3826" y="2916"/>
                  <a:pt x="3535" y="2916"/>
                </a:cubicBezTo>
                <a:close/>
                <a:moveTo>
                  <a:pt x="4818" y="2916"/>
                </a:moveTo>
                <a:cubicBezTo>
                  <a:pt x="4527" y="2916"/>
                  <a:pt x="4279" y="3101"/>
                  <a:pt x="4265" y="3331"/>
                </a:cubicBezTo>
                <a:cubicBezTo>
                  <a:pt x="4251" y="3563"/>
                  <a:pt x="4479" y="3752"/>
                  <a:pt x="4774" y="3752"/>
                </a:cubicBezTo>
                <a:cubicBezTo>
                  <a:pt x="5068" y="3752"/>
                  <a:pt x="5316" y="3563"/>
                  <a:pt x="5327" y="3331"/>
                </a:cubicBezTo>
                <a:cubicBezTo>
                  <a:pt x="5337" y="3101"/>
                  <a:pt x="5109" y="2916"/>
                  <a:pt x="4818" y="2916"/>
                </a:cubicBezTo>
                <a:close/>
                <a:moveTo>
                  <a:pt x="6120" y="2916"/>
                </a:moveTo>
                <a:cubicBezTo>
                  <a:pt x="5829" y="2916"/>
                  <a:pt x="5584" y="3101"/>
                  <a:pt x="5575" y="3331"/>
                </a:cubicBezTo>
                <a:cubicBezTo>
                  <a:pt x="5565" y="3563"/>
                  <a:pt x="5796" y="3752"/>
                  <a:pt x="6090" y="3752"/>
                </a:cubicBezTo>
                <a:cubicBezTo>
                  <a:pt x="6385" y="3752"/>
                  <a:pt x="6629" y="3563"/>
                  <a:pt x="6636" y="3331"/>
                </a:cubicBezTo>
                <a:cubicBezTo>
                  <a:pt x="6642" y="3101"/>
                  <a:pt x="6411" y="2916"/>
                  <a:pt x="6120" y="2916"/>
                </a:cubicBezTo>
                <a:close/>
                <a:moveTo>
                  <a:pt x="7403" y="2916"/>
                </a:moveTo>
                <a:cubicBezTo>
                  <a:pt x="7112" y="2916"/>
                  <a:pt x="6870" y="3101"/>
                  <a:pt x="6865" y="3331"/>
                </a:cubicBezTo>
                <a:cubicBezTo>
                  <a:pt x="6859" y="3563"/>
                  <a:pt x="7093" y="3752"/>
                  <a:pt x="7388" y="3752"/>
                </a:cubicBezTo>
                <a:cubicBezTo>
                  <a:pt x="7683" y="3752"/>
                  <a:pt x="7923" y="3563"/>
                  <a:pt x="7926" y="3331"/>
                </a:cubicBezTo>
                <a:cubicBezTo>
                  <a:pt x="7928" y="3101"/>
                  <a:pt x="7695" y="2916"/>
                  <a:pt x="7403" y="2916"/>
                </a:cubicBezTo>
                <a:close/>
                <a:moveTo>
                  <a:pt x="8705" y="2916"/>
                </a:moveTo>
                <a:cubicBezTo>
                  <a:pt x="8413" y="2916"/>
                  <a:pt x="8176" y="3101"/>
                  <a:pt x="8174" y="3331"/>
                </a:cubicBezTo>
                <a:cubicBezTo>
                  <a:pt x="8172" y="3563"/>
                  <a:pt x="8409" y="3752"/>
                  <a:pt x="8704" y="3752"/>
                </a:cubicBezTo>
                <a:cubicBezTo>
                  <a:pt x="8999" y="3752"/>
                  <a:pt x="9237" y="3563"/>
                  <a:pt x="9235" y="3331"/>
                </a:cubicBezTo>
                <a:cubicBezTo>
                  <a:pt x="9234" y="3101"/>
                  <a:pt x="8997" y="2916"/>
                  <a:pt x="8705" y="2916"/>
                </a:cubicBezTo>
                <a:close/>
                <a:moveTo>
                  <a:pt x="9988" y="2916"/>
                </a:moveTo>
                <a:cubicBezTo>
                  <a:pt x="9698" y="2916"/>
                  <a:pt x="9463" y="3101"/>
                  <a:pt x="9465" y="3331"/>
                </a:cubicBezTo>
                <a:cubicBezTo>
                  <a:pt x="9467" y="3563"/>
                  <a:pt x="9708" y="3752"/>
                  <a:pt x="10002" y="3752"/>
                </a:cubicBezTo>
                <a:cubicBezTo>
                  <a:pt x="10297" y="3752"/>
                  <a:pt x="10531" y="3563"/>
                  <a:pt x="10526" y="3331"/>
                </a:cubicBezTo>
                <a:cubicBezTo>
                  <a:pt x="10520" y="3101"/>
                  <a:pt x="10280" y="2916"/>
                  <a:pt x="9988" y="2916"/>
                </a:cubicBezTo>
                <a:close/>
                <a:moveTo>
                  <a:pt x="11291" y="2916"/>
                </a:moveTo>
                <a:cubicBezTo>
                  <a:pt x="10999" y="2916"/>
                  <a:pt x="10768" y="3101"/>
                  <a:pt x="10774" y="3331"/>
                </a:cubicBezTo>
                <a:cubicBezTo>
                  <a:pt x="10780" y="3563"/>
                  <a:pt x="11024" y="3752"/>
                  <a:pt x="11319" y="3752"/>
                </a:cubicBezTo>
                <a:cubicBezTo>
                  <a:pt x="11614" y="3752"/>
                  <a:pt x="11844" y="3563"/>
                  <a:pt x="11834" y="3331"/>
                </a:cubicBezTo>
                <a:cubicBezTo>
                  <a:pt x="11825" y="3101"/>
                  <a:pt x="11582" y="2916"/>
                  <a:pt x="11291" y="2916"/>
                </a:cubicBezTo>
                <a:close/>
                <a:moveTo>
                  <a:pt x="12575" y="2916"/>
                </a:moveTo>
                <a:cubicBezTo>
                  <a:pt x="12284" y="2916"/>
                  <a:pt x="12055" y="3101"/>
                  <a:pt x="12065" y="3331"/>
                </a:cubicBezTo>
                <a:cubicBezTo>
                  <a:pt x="12075" y="3563"/>
                  <a:pt x="12323" y="3752"/>
                  <a:pt x="12617" y="3752"/>
                </a:cubicBezTo>
                <a:cubicBezTo>
                  <a:pt x="12912" y="3752"/>
                  <a:pt x="13140" y="3563"/>
                  <a:pt x="13126" y="3331"/>
                </a:cubicBezTo>
                <a:cubicBezTo>
                  <a:pt x="13113" y="3101"/>
                  <a:pt x="12866" y="2916"/>
                  <a:pt x="12575" y="2916"/>
                </a:cubicBezTo>
                <a:close/>
                <a:moveTo>
                  <a:pt x="13877" y="2916"/>
                </a:moveTo>
                <a:cubicBezTo>
                  <a:pt x="13586" y="2916"/>
                  <a:pt x="13361" y="3101"/>
                  <a:pt x="13375" y="3331"/>
                </a:cubicBezTo>
                <a:cubicBezTo>
                  <a:pt x="13389" y="3563"/>
                  <a:pt x="13640" y="3752"/>
                  <a:pt x="13935" y="3752"/>
                </a:cubicBezTo>
                <a:cubicBezTo>
                  <a:pt x="14229" y="3752"/>
                  <a:pt x="14454" y="3563"/>
                  <a:pt x="14436" y="3331"/>
                </a:cubicBezTo>
                <a:cubicBezTo>
                  <a:pt x="14419" y="3101"/>
                  <a:pt x="14168" y="2916"/>
                  <a:pt x="13877" y="2916"/>
                </a:cubicBezTo>
                <a:close/>
                <a:moveTo>
                  <a:pt x="15161" y="2916"/>
                </a:moveTo>
                <a:cubicBezTo>
                  <a:pt x="14870" y="2916"/>
                  <a:pt x="14648" y="3101"/>
                  <a:pt x="14666" y="3331"/>
                </a:cubicBezTo>
                <a:cubicBezTo>
                  <a:pt x="14684" y="3563"/>
                  <a:pt x="14938" y="3752"/>
                  <a:pt x="15232" y="3752"/>
                </a:cubicBezTo>
                <a:cubicBezTo>
                  <a:pt x="15527" y="3752"/>
                  <a:pt x="15748" y="3563"/>
                  <a:pt x="15727" y="3331"/>
                </a:cubicBezTo>
                <a:cubicBezTo>
                  <a:pt x="15706" y="3101"/>
                  <a:pt x="15452" y="2916"/>
                  <a:pt x="15161" y="2916"/>
                </a:cubicBezTo>
                <a:close/>
                <a:moveTo>
                  <a:pt x="16463" y="2916"/>
                </a:moveTo>
                <a:cubicBezTo>
                  <a:pt x="16172" y="2916"/>
                  <a:pt x="15954" y="3101"/>
                  <a:pt x="15976" y="3331"/>
                </a:cubicBezTo>
                <a:cubicBezTo>
                  <a:pt x="15998" y="3563"/>
                  <a:pt x="16255" y="3752"/>
                  <a:pt x="16549" y="3752"/>
                </a:cubicBezTo>
                <a:cubicBezTo>
                  <a:pt x="16844" y="3752"/>
                  <a:pt x="17062" y="3563"/>
                  <a:pt x="17036" y="3331"/>
                </a:cubicBezTo>
                <a:cubicBezTo>
                  <a:pt x="17011" y="3101"/>
                  <a:pt x="16754" y="2916"/>
                  <a:pt x="16463" y="2916"/>
                </a:cubicBezTo>
                <a:close/>
                <a:moveTo>
                  <a:pt x="17747" y="2916"/>
                </a:moveTo>
                <a:cubicBezTo>
                  <a:pt x="17457" y="2916"/>
                  <a:pt x="17241" y="3101"/>
                  <a:pt x="17267" y="3331"/>
                </a:cubicBezTo>
                <a:cubicBezTo>
                  <a:pt x="17293" y="3563"/>
                  <a:pt x="17554" y="3752"/>
                  <a:pt x="17848" y="3752"/>
                </a:cubicBezTo>
                <a:cubicBezTo>
                  <a:pt x="18142" y="3752"/>
                  <a:pt x="18358" y="3563"/>
                  <a:pt x="18328" y="3331"/>
                </a:cubicBezTo>
                <a:cubicBezTo>
                  <a:pt x="18299" y="3101"/>
                  <a:pt x="18039" y="2916"/>
                  <a:pt x="17747" y="2916"/>
                </a:cubicBezTo>
                <a:close/>
                <a:moveTo>
                  <a:pt x="19051" y="2916"/>
                </a:moveTo>
                <a:cubicBezTo>
                  <a:pt x="18759" y="2916"/>
                  <a:pt x="18547" y="3101"/>
                  <a:pt x="18577" y="3331"/>
                </a:cubicBezTo>
                <a:cubicBezTo>
                  <a:pt x="18607" y="3563"/>
                  <a:pt x="18871" y="3752"/>
                  <a:pt x="19166" y="3752"/>
                </a:cubicBezTo>
                <a:cubicBezTo>
                  <a:pt x="19460" y="3752"/>
                  <a:pt x="19672" y="3563"/>
                  <a:pt x="19638" y="3331"/>
                </a:cubicBezTo>
                <a:cubicBezTo>
                  <a:pt x="19605" y="3101"/>
                  <a:pt x="19341" y="2916"/>
                  <a:pt x="19051" y="2916"/>
                </a:cubicBezTo>
                <a:close/>
                <a:moveTo>
                  <a:pt x="828" y="3930"/>
                </a:moveTo>
                <a:cubicBezTo>
                  <a:pt x="533" y="3930"/>
                  <a:pt x="272" y="4121"/>
                  <a:pt x="245" y="4358"/>
                </a:cubicBezTo>
                <a:cubicBezTo>
                  <a:pt x="219" y="4595"/>
                  <a:pt x="439" y="4790"/>
                  <a:pt x="737" y="4790"/>
                </a:cubicBezTo>
                <a:cubicBezTo>
                  <a:pt x="1036" y="4790"/>
                  <a:pt x="1298" y="4595"/>
                  <a:pt x="1321" y="4358"/>
                </a:cubicBezTo>
                <a:cubicBezTo>
                  <a:pt x="1344" y="4121"/>
                  <a:pt x="1123" y="3930"/>
                  <a:pt x="828" y="3930"/>
                </a:cubicBezTo>
                <a:close/>
                <a:moveTo>
                  <a:pt x="2147" y="3930"/>
                </a:moveTo>
                <a:cubicBezTo>
                  <a:pt x="1852" y="3930"/>
                  <a:pt x="1595" y="4121"/>
                  <a:pt x="1573" y="4358"/>
                </a:cubicBezTo>
                <a:cubicBezTo>
                  <a:pt x="1550" y="4595"/>
                  <a:pt x="1774" y="4790"/>
                  <a:pt x="2073" y="4790"/>
                </a:cubicBezTo>
                <a:cubicBezTo>
                  <a:pt x="2371" y="4790"/>
                  <a:pt x="2629" y="4595"/>
                  <a:pt x="2648" y="4358"/>
                </a:cubicBezTo>
                <a:cubicBezTo>
                  <a:pt x="2667" y="4121"/>
                  <a:pt x="2443" y="3930"/>
                  <a:pt x="2147" y="3930"/>
                </a:cubicBezTo>
                <a:close/>
                <a:moveTo>
                  <a:pt x="3449" y="3930"/>
                </a:moveTo>
                <a:cubicBezTo>
                  <a:pt x="3154" y="3930"/>
                  <a:pt x="2900" y="4121"/>
                  <a:pt x="2882" y="4358"/>
                </a:cubicBezTo>
                <a:cubicBezTo>
                  <a:pt x="2863" y="4595"/>
                  <a:pt x="3090" y="4790"/>
                  <a:pt x="3389" y="4790"/>
                </a:cubicBezTo>
                <a:cubicBezTo>
                  <a:pt x="3688" y="4790"/>
                  <a:pt x="3942" y="4595"/>
                  <a:pt x="3957" y="4358"/>
                </a:cubicBezTo>
                <a:cubicBezTo>
                  <a:pt x="3972" y="4121"/>
                  <a:pt x="3744" y="3930"/>
                  <a:pt x="3449" y="3930"/>
                </a:cubicBezTo>
                <a:close/>
                <a:moveTo>
                  <a:pt x="4770" y="3930"/>
                </a:moveTo>
                <a:cubicBezTo>
                  <a:pt x="4475" y="3930"/>
                  <a:pt x="4223" y="4121"/>
                  <a:pt x="4209" y="4358"/>
                </a:cubicBezTo>
                <a:cubicBezTo>
                  <a:pt x="4195" y="4595"/>
                  <a:pt x="4426" y="4790"/>
                  <a:pt x="4725" y="4790"/>
                </a:cubicBezTo>
                <a:cubicBezTo>
                  <a:pt x="5023" y="4790"/>
                  <a:pt x="5274" y="4595"/>
                  <a:pt x="5285" y="4358"/>
                </a:cubicBezTo>
                <a:cubicBezTo>
                  <a:pt x="5296" y="4121"/>
                  <a:pt x="5065" y="3930"/>
                  <a:pt x="4770" y="3930"/>
                </a:cubicBezTo>
                <a:close/>
                <a:moveTo>
                  <a:pt x="6072" y="3930"/>
                </a:moveTo>
                <a:cubicBezTo>
                  <a:pt x="5777" y="3930"/>
                  <a:pt x="5529" y="4121"/>
                  <a:pt x="5518" y="4358"/>
                </a:cubicBezTo>
                <a:cubicBezTo>
                  <a:pt x="5508" y="4595"/>
                  <a:pt x="5742" y="4790"/>
                  <a:pt x="6041" y="4790"/>
                </a:cubicBezTo>
                <a:cubicBezTo>
                  <a:pt x="6340" y="4790"/>
                  <a:pt x="6587" y="4595"/>
                  <a:pt x="6594" y="4358"/>
                </a:cubicBezTo>
                <a:cubicBezTo>
                  <a:pt x="6601" y="4121"/>
                  <a:pt x="6367" y="3930"/>
                  <a:pt x="6072" y="3930"/>
                </a:cubicBezTo>
                <a:close/>
                <a:moveTo>
                  <a:pt x="7392" y="3930"/>
                </a:moveTo>
                <a:cubicBezTo>
                  <a:pt x="7097" y="3930"/>
                  <a:pt x="6852" y="4121"/>
                  <a:pt x="6846" y="4358"/>
                </a:cubicBezTo>
                <a:cubicBezTo>
                  <a:pt x="6840" y="4595"/>
                  <a:pt x="7078" y="4790"/>
                  <a:pt x="7376" y="4790"/>
                </a:cubicBezTo>
                <a:cubicBezTo>
                  <a:pt x="7675" y="4790"/>
                  <a:pt x="7919" y="4595"/>
                  <a:pt x="7922" y="4358"/>
                </a:cubicBezTo>
                <a:cubicBezTo>
                  <a:pt x="7924" y="4121"/>
                  <a:pt x="7687" y="3930"/>
                  <a:pt x="7392" y="3930"/>
                </a:cubicBezTo>
                <a:close/>
                <a:moveTo>
                  <a:pt x="8694" y="3930"/>
                </a:moveTo>
                <a:cubicBezTo>
                  <a:pt x="8398" y="3930"/>
                  <a:pt x="8157" y="4121"/>
                  <a:pt x="8155" y="4358"/>
                </a:cubicBezTo>
                <a:cubicBezTo>
                  <a:pt x="8154" y="4595"/>
                  <a:pt x="8394" y="4790"/>
                  <a:pt x="8693" y="4790"/>
                </a:cubicBezTo>
                <a:cubicBezTo>
                  <a:pt x="8992" y="4790"/>
                  <a:pt x="9232" y="4595"/>
                  <a:pt x="9231" y="4358"/>
                </a:cubicBezTo>
                <a:cubicBezTo>
                  <a:pt x="9230" y="4121"/>
                  <a:pt x="8989" y="3930"/>
                  <a:pt x="8694" y="3930"/>
                </a:cubicBezTo>
                <a:close/>
                <a:moveTo>
                  <a:pt x="10014" y="3930"/>
                </a:moveTo>
                <a:cubicBezTo>
                  <a:pt x="9719" y="3930"/>
                  <a:pt x="9481" y="4121"/>
                  <a:pt x="9483" y="4358"/>
                </a:cubicBezTo>
                <a:cubicBezTo>
                  <a:pt x="9486" y="4595"/>
                  <a:pt x="9729" y="4790"/>
                  <a:pt x="10028" y="4790"/>
                </a:cubicBezTo>
                <a:cubicBezTo>
                  <a:pt x="10327" y="4790"/>
                  <a:pt x="10564" y="4595"/>
                  <a:pt x="10559" y="4358"/>
                </a:cubicBezTo>
                <a:cubicBezTo>
                  <a:pt x="10554" y="4121"/>
                  <a:pt x="10309" y="3930"/>
                  <a:pt x="10014" y="3930"/>
                </a:cubicBezTo>
                <a:close/>
                <a:moveTo>
                  <a:pt x="11317" y="3930"/>
                </a:moveTo>
                <a:cubicBezTo>
                  <a:pt x="11021" y="3930"/>
                  <a:pt x="10786" y="4121"/>
                  <a:pt x="10793" y="4358"/>
                </a:cubicBezTo>
                <a:cubicBezTo>
                  <a:pt x="10799" y="4595"/>
                  <a:pt x="11046" y="4790"/>
                  <a:pt x="11345" y="4790"/>
                </a:cubicBezTo>
                <a:cubicBezTo>
                  <a:pt x="11644" y="4790"/>
                  <a:pt x="11878" y="4595"/>
                  <a:pt x="11868" y="4358"/>
                </a:cubicBezTo>
                <a:cubicBezTo>
                  <a:pt x="11859" y="4121"/>
                  <a:pt x="11612" y="3930"/>
                  <a:pt x="11317" y="3930"/>
                </a:cubicBezTo>
                <a:close/>
                <a:moveTo>
                  <a:pt x="12637" y="3930"/>
                </a:moveTo>
                <a:cubicBezTo>
                  <a:pt x="12342" y="3930"/>
                  <a:pt x="12111" y="4121"/>
                  <a:pt x="12121" y="4358"/>
                </a:cubicBezTo>
                <a:cubicBezTo>
                  <a:pt x="12132" y="4595"/>
                  <a:pt x="12383" y="4790"/>
                  <a:pt x="12681" y="4790"/>
                </a:cubicBezTo>
                <a:cubicBezTo>
                  <a:pt x="12980" y="4790"/>
                  <a:pt x="13211" y="4595"/>
                  <a:pt x="13197" y="4358"/>
                </a:cubicBezTo>
                <a:cubicBezTo>
                  <a:pt x="13184" y="4121"/>
                  <a:pt x="12933" y="3930"/>
                  <a:pt x="12637" y="3930"/>
                </a:cubicBezTo>
                <a:close/>
                <a:moveTo>
                  <a:pt x="13940" y="3930"/>
                </a:moveTo>
                <a:cubicBezTo>
                  <a:pt x="13645" y="3930"/>
                  <a:pt x="13416" y="4121"/>
                  <a:pt x="13431" y="4358"/>
                </a:cubicBezTo>
                <a:cubicBezTo>
                  <a:pt x="13445" y="4595"/>
                  <a:pt x="13700" y="4790"/>
                  <a:pt x="13998" y="4790"/>
                </a:cubicBezTo>
                <a:cubicBezTo>
                  <a:pt x="14296" y="4790"/>
                  <a:pt x="14525" y="4595"/>
                  <a:pt x="14507" y="4358"/>
                </a:cubicBezTo>
                <a:cubicBezTo>
                  <a:pt x="14489" y="4121"/>
                  <a:pt x="14235" y="3930"/>
                  <a:pt x="13940" y="3930"/>
                </a:cubicBezTo>
                <a:close/>
                <a:moveTo>
                  <a:pt x="15242" y="3930"/>
                </a:moveTo>
                <a:cubicBezTo>
                  <a:pt x="14947" y="3930"/>
                  <a:pt x="14722" y="4121"/>
                  <a:pt x="14741" y="4358"/>
                </a:cubicBezTo>
                <a:cubicBezTo>
                  <a:pt x="14760" y="4595"/>
                  <a:pt x="15016" y="4790"/>
                  <a:pt x="15315" y="4790"/>
                </a:cubicBezTo>
                <a:cubicBezTo>
                  <a:pt x="15614" y="4790"/>
                  <a:pt x="15838" y="4595"/>
                  <a:pt x="15816" y="4358"/>
                </a:cubicBezTo>
                <a:cubicBezTo>
                  <a:pt x="15794" y="4121"/>
                  <a:pt x="15537" y="3930"/>
                  <a:pt x="15242" y="3930"/>
                </a:cubicBezTo>
                <a:close/>
                <a:moveTo>
                  <a:pt x="17866" y="3930"/>
                </a:moveTo>
                <a:cubicBezTo>
                  <a:pt x="17571" y="3930"/>
                  <a:pt x="17353" y="4121"/>
                  <a:pt x="17379" y="4358"/>
                </a:cubicBezTo>
                <a:cubicBezTo>
                  <a:pt x="17406" y="4595"/>
                  <a:pt x="17671" y="4790"/>
                  <a:pt x="17969" y="4790"/>
                </a:cubicBezTo>
                <a:cubicBezTo>
                  <a:pt x="18268" y="4790"/>
                  <a:pt x="18485" y="4595"/>
                  <a:pt x="18455" y="4358"/>
                </a:cubicBezTo>
                <a:cubicBezTo>
                  <a:pt x="18425" y="4121"/>
                  <a:pt x="18161" y="3930"/>
                  <a:pt x="17866" y="3930"/>
                </a:cubicBezTo>
                <a:close/>
                <a:moveTo>
                  <a:pt x="19187" y="3930"/>
                </a:moveTo>
                <a:cubicBezTo>
                  <a:pt x="18892" y="3930"/>
                  <a:pt x="18677" y="4121"/>
                  <a:pt x="18708" y="4358"/>
                </a:cubicBezTo>
                <a:cubicBezTo>
                  <a:pt x="18739" y="4595"/>
                  <a:pt x="19007" y="4790"/>
                  <a:pt x="19306" y="4790"/>
                </a:cubicBezTo>
                <a:cubicBezTo>
                  <a:pt x="19604" y="4790"/>
                  <a:pt x="19818" y="4595"/>
                  <a:pt x="19784" y="4358"/>
                </a:cubicBezTo>
                <a:cubicBezTo>
                  <a:pt x="19749" y="4121"/>
                  <a:pt x="19482" y="3930"/>
                  <a:pt x="19187" y="3930"/>
                </a:cubicBezTo>
                <a:close/>
                <a:moveTo>
                  <a:pt x="725" y="4986"/>
                </a:moveTo>
                <a:cubicBezTo>
                  <a:pt x="426" y="4986"/>
                  <a:pt x="160" y="5183"/>
                  <a:pt x="133" y="5426"/>
                </a:cubicBezTo>
                <a:cubicBezTo>
                  <a:pt x="106" y="5671"/>
                  <a:pt x="329" y="5870"/>
                  <a:pt x="632" y="5870"/>
                </a:cubicBezTo>
                <a:cubicBezTo>
                  <a:pt x="934" y="5870"/>
                  <a:pt x="1200" y="5671"/>
                  <a:pt x="1224" y="5426"/>
                </a:cubicBezTo>
                <a:cubicBezTo>
                  <a:pt x="1248" y="5183"/>
                  <a:pt x="1024" y="4986"/>
                  <a:pt x="725" y="4986"/>
                </a:cubicBezTo>
                <a:close/>
                <a:moveTo>
                  <a:pt x="2044" y="4986"/>
                </a:moveTo>
                <a:cubicBezTo>
                  <a:pt x="1745" y="4986"/>
                  <a:pt x="1483" y="5183"/>
                  <a:pt x="1461" y="5426"/>
                </a:cubicBezTo>
                <a:cubicBezTo>
                  <a:pt x="1437" y="5671"/>
                  <a:pt x="1664" y="5870"/>
                  <a:pt x="1967" y="5870"/>
                </a:cubicBezTo>
                <a:cubicBezTo>
                  <a:pt x="2270" y="5870"/>
                  <a:pt x="2531" y="5671"/>
                  <a:pt x="2551" y="5426"/>
                </a:cubicBezTo>
                <a:cubicBezTo>
                  <a:pt x="2570" y="5183"/>
                  <a:pt x="2344" y="4986"/>
                  <a:pt x="2044" y="4986"/>
                </a:cubicBezTo>
                <a:close/>
                <a:moveTo>
                  <a:pt x="3383" y="4986"/>
                </a:moveTo>
                <a:cubicBezTo>
                  <a:pt x="3083" y="4986"/>
                  <a:pt x="2826" y="5183"/>
                  <a:pt x="2807" y="5426"/>
                </a:cubicBezTo>
                <a:cubicBezTo>
                  <a:pt x="2788" y="5671"/>
                  <a:pt x="3018" y="5870"/>
                  <a:pt x="3321" y="5870"/>
                </a:cubicBezTo>
                <a:cubicBezTo>
                  <a:pt x="3624" y="5870"/>
                  <a:pt x="3882" y="5671"/>
                  <a:pt x="3898" y="5426"/>
                </a:cubicBezTo>
                <a:cubicBezTo>
                  <a:pt x="3913" y="5183"/>
                  <a:pt x="3683" y="4986"/>
                  <a:pt x="3383" y="4986"/>
                </a:cubicBezTo>
                <a:close/>
                <a:moveTo>
                  <a:pt x="4704" y="4986"/>
                </a:moveTo>
                <a:cubicBezTo>
                  <a:pt x="4404" y="4986"/>
                  <a:pt x="4149" y="5183"/>
                  <a:pt x="4134" y="5426"/>
                </a:cubicBezTo>
                <a:cubicBezTo>
                  <a:pt x="4120" y="5671"/>
                  <a:pt x="4354" y="5870"/>
                  <a:pt x="4657" y="5870"/>
                </a:cubicBezTo>
                <a:cubicBezTo>
                  <a:pt x="4959" y="5870"/>
                  <a:pt x="5214" y="5671"/>
                  <a:pt x="5226" y="5426"/>
                </a:cubicBezTo>
                <a:cubicBezTo>
                  <a:pt x="5237" y="5183"/>
                  <a:pt x="5003" y="4986"/>
                  <a:pt x="4704" y="4986"/>
                </a:cubicBezTo>
                <a:close/>
                <a:moveTo>
                  <a:pt x="6042" y="4986"/>
                </a:moveTo>
                <a:cubicBezTo>
                  <a:pt x="5743" y="4986"/>
                  <a:pt x="5492" y="5183"/>
                  <a:pt x="5481" y="5426"/>
                </a:cubicBezTo>
                <a:cubicBezTo>
                  <a:pt x="5471" y="5671"/>
                  <a:pt x="5708" y="5870"/>
                  <a:pt x="6011" y="5870"/>
                </a:cubicBezTo>
                <a:cubicBezTo>
                  <a:pt x="6313" y="5870"/>
                  <a:pt x="6565" y="5671"/>
                  <a:pt x="6572" y="5426"/>
                </a:cubicBezTo>
                <a:cubicBezTo>
                  <a:pt x="6579" y="5183"/>
                  <a:pt x="6342" y="4986"/>
                  <a:pt x="6042" y="4986"/>
                </a:cubicBezTo>
                <a:close/>
                <a:moveTo>
                  <a:pt x="7362" y="4986"/>
                </a:moveTo>
                <a:cubicBezTo>
                  <a:pt x="7063" y="4986"/>
                  <a:pt x="6815" y="5183"/>
                  <a:pt x="6809" y="5426"/>
                </a:cubicBezTo>
                <a:cubicBezTo>
                  <a:pt x="6802" y="5671"/>
                  <a:pt x="7043" y="5870"/>
                  <a:pt x="7346" y="5870"/>
                </a:cubicBezTo>
                <a:cubicBezTo>
                  <a:pt x="7649" y="5870"/>
                  <a:pt x="7896" y="5671"/>
                  <a:pt x="7899" y="5426"/>
                </a:cubicBezTo>
                <a:cubicBezTo>
                  <a:pt x="7902" y="5183"/>
                  <a:pt x="7662" y="4986"/>
                  <a:pt x="7362" y="4986"/>
                </a:cubicBezTo>
                <a:close/>
                <a:moveTo>
                  <a:pt x="8701" y="4986"/>
                </a:moveTo>
                <a:cubicBezTo>
                  <a:pt x="8401" y="4986"/>
                  <a:pt x="8157" y="5183"/>
                  <a:pt x="8155" y="5426"/>
                </a:cubicBezTo>
                <a:cubicBezTo>
                  <a:pt x="8153" y="5671"/>
                  <a:pt x="8397" y="5870"/>
                  <a:pt x="8700" y="5870"/>
                </a:cubicBezTo>
                <a:cubicBezTo>
                  <a:pt x="9004" y="5870"/>
                  <a:pt x="9248" y="5671"/>
                  <a:pt x="9246" y="5426"/>
                </a:cubicBezTo>
                <a:cubicBezTo>
                  <a:pt x="9245" y="5183"/>
                  <a:pt x="9001" y="4986"/>
                  <a:pt x="8701" y="4986"/>
                </a:cubicBezTo>
                <a:close/>
                <a:moveTo>
                  <a:pt x="10021" y="4986"/>
                </a:moveTo>
                <a:cubicBezTo>
                  <a:pt x="9722" y="4986"/>
                  <a:pt x="9481" y="5183"/>
                  <a:pt x="9483" y="5426"/>
                </a:cubicBezTo>
                <a:cubicBezTo>
                  <a:pt x="9486" y="5671"/>
                  <a:pt x="9734" y="5870"/>
                  <a:pt x="10036" y="5870"/>
                </a:cubicBezTo>
                <a:cubicBezTo>
                  <a:pt x="10339" y="5870"/>
                  <a:pt x="10580" y="5671"/>
                  <a:pt x="10574" y="5426"/>
                </a:cubicBezTo>
                <a:cubicBezTo>
                  <a:pt x="10569" y="5183"/>
                  <a:pt x="10321" y="4986"/>
                  <a:pt x="10021" y="4986"/>
                </a:cubicBezTo>
                <a:close/>
                <a:moveTo>
                  <a:pt x="11361" y="4986"/>
                </a:moveTo>
                <a:cubicBezTo>
                  <a:pt x="11061" y="4986"/>
                  <a:pt x="10824" y="5183"/>
                  <a:pt x="10830" y="5426"/>
                </a:cubicBezTo>
                <a:cubicBezTo>
                  <a:pt x="10837" y="5671"/>
                  <a:pt x="11088" y="5870"/>
                  <a:pt x="11391" y="5870"/>
                </a:cubicBezTo>
                <a:cubicBezTo>
                  <a:pt x="11694" y="5870"/>
                  <a:pt x="11930" y="5671"/>
                  <a:pt x="11920" y="5426"/>
                </a:cubicBezTo>
                <a:cubicBezTo>
                  <a:pt x="11910" y="5183"/>
                  <a:pt x="11661" y="4986"/>
                  <a:pt x="11361" y="4986"/>
                </a:cubicBezTo>
                <a:close/>
                <a:moveTo>
                  <a:pt x="12681" y="4986"/>
                </a:moveTo>
                <a:cubicBezTo>
                  <a:pt x="12382" y="4986"/>
                  <a:pt x="12148" y="5183"/>
                  <a:pt x="12159" y="5426"/>
                </a:cubicBezTo>
                <a:cubicBezTo>
                  <a:pt x="12170" y="5671"/>
                  <a:pt x="12424" y="5870"/>
                  <a:pt x="12726" y="5870"/>
                </a:cubicBezTo>
                <a:cubicBezTo>
                  <a:pt x="13030" y="5870"/>
                  <a:pt x="13263" y="5671"/>
                  <a:pt x="13249" y="5426"/>
                </a:cubicBezTo>
                <a:cubicBezTo>
                  <a:pt x="13235" y="5183"/>
                  <a:pt x="12981" y="4986"/>
                  <a:pt x="12681" y="4986"/>
                </a:cubicBezTo>
                <a:close/>
                <a:moveTo>
                  <a:pt x="14003" y="4986"/>
                </a:moveTo>
                <a:cubicBezTo>
                  <a:pt x="13703" y="4986"/>
                  <a:pt x="13472" y="5183"/>
                  <a:pt x="13487" y="5426"/>
                </a:cubicBezTo>
                <a:cubicBezTo>
                  <a:pt x="13502" y="5671"/>
                  <a:pt x="13760" y="5870"/>
                  <a:pt x="14063" y="5870"/>
                </a:cubicBezTo>
                <a:cubicBezTo>
                  <a:pt x="14365" y="5870"/>
                  <a:pt x="14597" y="5671"/>
                  <a:pt x="14578" y="5426"/>
                </a:cubicBezTo>
                <a:cubicBezTo>
                  <a:pt x="14560" y="5183"/>
                  <a:pt x="14301" y="4986"/>
                  <a:pt x="14003" y="4986"/>
                </a:cubicBezTo>
                <a:close/>
                <a:moveTo>
                  <a:pt x="15342" y="4986"/>
                </a:moveTo>
                <a:cubicBezTo>
                  <a:pt x="15042" y="4986"/>
                  <a:pt x="14815" y="5183"/>
                  <a:pt x="14834" y="5426"/>
                </a:cubicBezTo>
                <a:cubicBezTo>
                  <a:pt x="14853" y="5671"/>
                  <a:pt x="15115" y="5870"/>
                  <a:pt x="15418" y="5870"/>
                </a:cubicBezTo>
                <a:cubicBezTo>
                  <a:pt x="15720" y="5870"/>
                  <a:pt x="15947" y="5671"/>
                  <a:pt x="15925" y="5426"/>
                </a:cubicBezTo>
                <a:cubicBezTo>
                  <a:pt x="15902" y="5183"/>
                  <a:pt x="15641" y="4986"/>
                  <a:pt x="15342" y="4986"/>
                </a:cubicBezTo>
                <a:close/>
                <a:moveTo>
                  <a:pt x="16663" y="4986"/>
                </a:moveTo>
                <a:cubicBezTo>
                  <a:pt x="16364" y="4986"/>
                  <a:pt x="16140" y="5183"/>
                  <a:pt x="16163" y="5426"/>
                </a:cubicBezTo>
                <a:cubicBezTo>
                  <a:pt x="16186" y="5671"/>
                  <a:pt x="16451" y="5870"/>
                  <a:pt x="16753" y="5870"/>
                </a:cubicBezTo>
                <a:cubicBezTo>
                  <a:pt x="17056" y="5870"/>
                  <a:pt x="17280" y="5671"/>
                  <a:pt x="17253" y="5426"/>
                </a:cubicBezTo>
                <a:cubicBezTo>
                  <a:pt x="17226" y="5183"/>
                  <a:pt x="16962" y="4986"/>
                  <a:pt x="16663" y="4986"/>
                </a:cubicBezTo>
                <a:close/>
                <a:moveTo>
                  <a:pt x="18003" y="4986"/>
                </a:moveTo>
                <a:cubicBezTo>
                  <a:pt x="17704" y="4986"/>
                  <a:pt x="17483" y="5183"/>
                  <a:pt x="17510" y="5426"/>
                </a:cubicBezTo>
                <a:cubicBezTo>
                  <a:pt x="17538" y="5671"/>
                  <a:pt x="17807" y="5870"/>
                  <a:pt x="18109" y="5870"/>
                </a:cubicBezTo>
                <a:cubicBezTo>
                  <a:pt x="18412" y="5870"/>
                  <a:pt x="18632" y="5671"/>
                  <a:pt x="18601" y="5426"/>
                </a:cubicBezTo>
                <a:cubicBezTo>
                  <a:pt x="18570" y="5183"/>
                  <a:pt x="18302" y="4986"/>
                  <a:pt x="18003" y="4986"/>
                </a:cubicBezTo>
                <a:close/>
                <a:moveTo>
                  <a:pt x="19324" y="4986"/>
                </a:moveTo>
                <a:cubicBezTo>
                  <a:pt x="19024" y="4986"/>
                  <a:pt x="18807" y="5183"/>
                  <a:pt x="18839" y="5426"/>
                </a:cubicBezTo>
                <a:cubicBezTo>
                  <a:pt x="18871" y="5671"/>
                  <a:pt x="19143" y="5870"/>
                  <a:pt x="19446" y="5870"/>
                </a:cubicBezTo>
                <a:cubicBezTo>
                  <a:pt x="19748" y="5870"/>
                  <a:pt x="19965" y="5671"/>
                  <a:pt x="19930" y="5426"/>
                </a:cubicBezTo>
                <a:cubicBezTo>
                  <a:pt x="19895" y="5183"/>
                  <a:pt x="19623" y="4986"/>
                  <a:pt x="19324" y="4986"/>
                </a:cubicBezTo>
                <a:close/>
                <a:moveTo>
                  <a:pt x="602" y="6064"/>
                </a:moveTo>
                <a:cubicBezTo>
                  <a:pt x="299" y="6064"/>
                  <a:pt x="30" y="6266"/>
                  <a:pt x="2" y="6516"/>
                </a:cubicBezTo>
                <a:cubicBezTo>
                  <a:pt x="-26" y="6767"/>
                  <a:pt x="200" y="6973"/>
                  <a:pt x="507" y="6973"/>
                </a:cubicBezTo>
                <a:cubicBezTo>
                  <a:pt x="814" y="6973"/>
                  <a:pt x="1084" y="6767"/>
                  <a:pt x="1109" y="6516"/>
                </a:cubicBezTo>
                <a:cubicBezTo>
                  <a:pt x="1133" y="6266"/>
                  <a:pt x="906" y="6064"/>
                  <a:pt x="602" y="6064"/>
                </a:cubicBezTo>
                <a:close/>
                <a:moveTo>
                  <a:pt x="1959" y="6064"/>
                </a:moveTo>
                <a:cubicBezTo>
                  <a:pt x="1656" y="6064"/>
                  <a:pt x="1391" y="6266"/>
                  <a:pt x="1367" y="6516"/>
                </a:cubicBezTo>
                <a:cubicBezTo>
                  <a:pt x="1343" y="6767"/>
                  <a:pt x="1573" y="6973"/>
                  <a:pt x="1880" y="6973"/>
                </a:cubicBezTo>
                <a:cubicBezTo>
                  <a:pt x="2187" y="6973"/>
                  <a:pt x="2453" y="6767"/>
                  <a:pt x="2473" y="6516"/>
                </a:cubicBezTo>
                <a:cubicBezTo>
                  <a:pt x="2493" y="6266"/>
                  <a:pt x="2263" y="6064"/>
                  <a:pt x="1959" y="6064"/>
                </a:cubicBezTo>
                <a:close/>
                <a:moveTo>
                  <a:pt x="3298" y="6064"/>
                </a:moveTo>
                <a:cubicBezTo>
                  <a:pt x="2994" y="6064"/>
                  <a:pt x="2733" y="6266"/>
                  <a:pt x="2713" y="6516"/>
                </a:cubicBezTo>
                <a:cubicBezTo>
                  <a:pt x="2694" y="6767"/>
                  <a:pt x="2927" y="6973"/>
                  <a:pt x="3235" y="6973"/>
                </a:cubicBezTo>
                <a:cubicBezTo>
                  <a:pt x="3542" y="6973"/>
                  <a:pt x="3803" y="6767"/>
                  <a:pt x="3819" y="6516"/>
                </a:cubicBezTo>
                <a:cubicBezTo>
                  <a:pt x="3835" y="6266"/>
                  <a:pt x="3602" y="6064"/>
                  <a:pt x="3298" y="6064"/>
                </a:cubicBezTo>
                <a:close/>
                <a:moveTo>
                  <a:pt x="4656" y="6064"/>
                </a:moveTo>
                <a:cubicBezTo>
                  <a:pt x="4352" y="6064"/>
                  <a:pt x="4093" y="6266"/>
                  <a:pt x="4078" y="6516"/>
                </a:cubicBezTo>
                <a:cubicBezTo>
                  <a:pt x="4063" y="6767"/>
                  <a:pt x="4300" y="6973"/>
                  <a:pt x="4608" y="6973"/>
                </a:cubicBezTo>
                <a:cubicBezTo>
                  <a:pt x="4915" y="6973"/>
                  <a:pt x="5173" y="6767"/>
                  <a:pt x="5185" y="6516"/>
                </a:cubicBezTo>
                <a:cubicBezTo>
                  <a:pt x="5196" y="6266"/>
                  <a:pt x="4959" y="6064"/>
                  <a:pt x="4656" y="6064"/>
                </a:cubicBezTo>
                <a:close/>
                <a:moveTo>
                  <a:pt x="5994" y="6064"/>
                </a:moveTo>
                <a:cubicBezTo>
                  <a:pt x="5691" y="6064"/>
                  <a:pt x="5436" y="6266"/>
                  <a:pt x="5425" y="6516"/>
                </a:cubicBezTo>
                <a:cubicBezTo>
                  <a:pt x="5414" y="6767"/>
                  <a:pt x="5655" y="6973"/>
                  <a:pt x="5962" y="6973"/>
                </a:cubicBezTo>
                <a:cubicBezTo>
                  <a:pt x="6269" y="6973"/>
                  <a:pt x="6524" y="6767"/>
                  <a:pt x="6531" y="6516"/>
                </a:cubicBezTo>
                <a:cubicBezTo>
                  <a:pt x="6539" y="6266"/>
                  <a:pt x="6298" y="6064"/>
                  <a:pt x="5994" y="6064"/>
                </a:cubicBezTo>
                <a:close/>
                <a:moveTo>
                  <a:pt x="7352" y="6064"/>
                </a:moveTo>
                <a:cubicBezTo>
                  <a:pt x="7048" y="6064"/>
                  <a:pt x="6796" y="6266"/>
                  <a:pt x="6790" y="6516"/>
                </a:cubicBezTo>
                <a:cubicBezTo>
                  <a:pt x="6783" y="6767"/>
                  <a:pt x="7028" y="6973"/>
                  <a:pt x="7335" y="6973"/>
                </a:cubicBezTo>
                <a:cubicBezTo>
                  <a:pt x="7642" y="6973"/>
                  <a:pt x="7893" y="6767"/>
                  <a:pt x="7896" y="6516"/>
                </a:cubicBezTo>
                <a:cubicBezTo>
                  <a:pt x="7899" y="6266"/>
                  <a:pt x="7655" y="6064"/>
                  <a:pt x="7352" y="6064"/>
                </a:cubicBezTo>
                <a:close/>
                <a:moveTo>
                  <a:pt x="8690" y="6064"/>
                </a:moveTo>
                <a:cubicBezTo>
                  <a:pt x="8386" y="6064"/>
                  <a:pt x="8139" y="6266"/>
                  <a:pt x="8137" y="6516"/>
                </a:cubicBezTo>
                <a:cubicBezTo>
                  <a:pt x="8135" y="6767"/>
                  <a:pt x="8382" y="6973"/>
                  <a:pt x="8690" y="6973"/>
                </a:cubicBezTo>
                <a:cubicBezTo>
                  <a:pt x="8997" y="6973"/>
                  <a:pt x="9244" y="6767"/>
                  <a:pt x="9243" y="6516"/>
                </a:cubicBezTo>
                <a:cubicBezTo>
                  <a:pt x="9241" y="6266"/>
                  <a:pt x="8995" y="6064"/>
                  <a:pt x="8690" y="6064"/>
                </a:cubicBezTo>
                <a:close/>
                <a:moveTo>
                  <a:pt x="10048" y="6064"/>
                </a:moveTo>
                <a:cubicBezTo>
                  <a:pt x="9744" y="6064"/>
                  <a:pt x="9500" y="6266"/>
                  <a:pt x="9502" y="6516"/>
                </a:cubicBezTo>
                <a:cubicBezTo>
                  <a:pt x="9504" y="6767"/>
                  <a:pt x="9755" y="6973"/>
                  <a:pt x="10062" y="6973"/>
                </a:cubicBezTo>
                <a:cubicBezTo>
                  <a:pt x="10370" y="6973"/>
                  <a:pt x="10614" y="6767"/>
                  <a:pt x="10608" y="6516"/>
                </a:cubicBezTo>
                <a:cubicBezTo>
                  <a:pt x="10602" y="6266"/>
                  <a:pt x="10352" y="6064"/>
                  <a:pt x="10048" y="6064"/>
                </a:cubicBezTo>
                <a:close/>
                <a:moveTo>
                  <a:pt x="11387" y="6064"/>
                </a:moveTo>
                <a:cubicBezTo>
                  <a:pt x="11083" y="6064"/>
                  <a:pt x="10842" y="6266"/>
                  <a:pt x="10849" y="6516"/>
                </a:cubicBezTo>
                <a:cubicBezTo>
                  <a:pt x="10856" y="6767"/>
                  <a:pt x="11110" y="6973"/>
                  <a:pt x="11417" y="6973"/>
                </a:cubicBezTo>
                <a:cubicBezTo>
                  <a:pt x="11725" y="6973"/>
                  <a:pt x="11965" y="6767"/>
                  <a:pt x="11954" y="6516"/>
                </a:cubicBezTo>
                <a:cubicBezTo>
                  <a:pt x="11944" y="6266"/>
                  <a:pt x="11691" y="6064"/>
                  <a:pt x="11387" y="6064"/>
                </a:cubicBezTo>
                <a:close/>
                <a:moveTo>
                  <a:pt x="12745" y="6064"/>
                </a:moveTo>
                <a:cubicBezTo>
                  <a:pt x="12441" y="6064"/>
                  <a:pt x="12204" y="6266"/>
                  <a:pt x="12215" y="6516"/>
                </a:cubicBezTo>
                <a:cubicBezTo>
                  <a:pt x="12226" y="6767"/>
                  <a:pt x="12485" y="6973"/>
                  <a:pt x="12791" y="6973"/>
                </a:cubicBezTo>
                <a:cubicBezTo>
                  <a:pt x="13099" y="6973"/>
                  <a:pt x="13336" y="6767"/>
                  <a:pt x="13321" y="6516"/>
                </a:cubicBezTo>
                <a:cubicBezTo>
                  <a:pt x="13307" y="6266"/>
                  <a:pt x="13048" y="6064"/>
                  <a:pt x="12745" y="6064"/>
                </a:cubicBezTo>
                <a:close/>
                <a:moveTo>
                  <a:pt x="14084" y="6064"/>
                </a:moveTo>
                <a:cubicBezTo>
                  <a:pt x="13781" y="6064"/>
                  <a:pt x="13547" y="6266"/>
                  <a:pt x="13562" y="6516"/>
                </a:cubicBezTo>
                <a:cubicBezTo>
                  <a:pt x="13577" y="6767"/>
                  <a:pt x="13839" y="6973"/>
                  <a:pt x="14146" y="6973"/>
                </a:cubicBezTo>
                <a:cubicBezTo>
                  <a:pt x="14453" y="6973"/>
                  <a:pt x="14687" y="6767"/>
                  <a:pt x="14668" y="6516"/>
                </a:cubicBezTo>
                <a:cubicBezTo>
                  <a:pt x="14649" y="6266"/>
                  <a:pt x="14387" y="6064"/>
                  <a:pt x="14084" y="6064"/>
                </a:cubicBezTo>
                <a:close/>
                <a:moveTo>
                  <a:pt x="15424" y="6064"/>
                </a:moveTo>
                <a:cubicBezTo>
                  <a:pt x="15120" y="6064"/>
                  <a:pt x="14889" y="6266"/>
                  <a:pt x="14909" y="6516"/>
                </a:cubicBezTo>
                <a:cubicBezTo>
                  <a:pt x="14929" y="6767"/>
                  <a:pt x="15194" y="6973"/>
                  <a:pt x="15501" y="6973"/>
                </a:cubicBezTo>
                <a:cubicBezTo>
                  <a:pt x="15808" y="6973"/>
                  <a:pt x="16039" y="6767"/>
                  <a:pt x="16015" y="6516"/>
                </a:cubicBezTo>
                <a:cubicBezTo>
                  <a:pt x="15992" y="6266"/>
                  <a:pt x="15727" y="6064"/>
                  <a:pt x="15424" y="6064"/>
                </a:cubicBezTo>
                <a:close/>
                <a:moveTo>
                  <a:pt x="16781" y="6064"/>
                </a:moveTo>
                <a:cubicBezTo>
                  <a:pt x="16479" y="6064"/>
                  <a:pt x="16251" y="6266"/>
                  <a:pt x="16275" y="6516"/>
                </a:cubicBezTo>
                <a:cubicBezTo>
                  <a:pt x="16299" y="6767"/>
                  <a:pt x="16568" y="6973"/>
                  <a:pt x="16875" y="6973"/>
                </a:cubicBezTo>
                <a:cubicBezTo>
                  <a:pt x="17182" y="6973"/>
                  <a:pt x="17408" y="6767"/>
                  <a:pt x="17381" y="6516"/>
                </a:cubicBezTo>
                <a:cubicBezTo>
                  <a:pt x="17353" y="6266"/>
                  <a:pt x="17085" y="6064"/>
                  <a:pt x="16781" y="6064"/>
                </a:cubicBezTo>
                <a:close/>
                <a:moveTo>
                  <a:pt x="18121" y="6064"/>
                </a:moveTo>
                <a:cubicBezTo>
                  <a:pt x="17818" y="6064"/>
                  <a:pt x="17594" y="6266"/>
                  <a:pt x="17623" y="6516"/>
                </a:cubicBezTo>
                <a:cubicBezTo>
                  <a:pt x="17651" y="6767"/>
                  <a:pt x="17924" y="6973"/>
                  <a:pt x="18231" y="6973"/>
                </a:cubicBezTo>
                <a:cubicBezTo>
                  <a:pt x="18538" y="6973"/>
                  <a:pt x="18761" y="6767"/>
                  <a:pt x="18729" y="6516"/>
                </a:cubicBezTo>
                <a:cubicBezTo>
                  <a:pt x="18697" y="6266"/>
                  <a:pt x="18425" y="6064"/>
                  <a:pt x="18121" y="6064"/>
                </a:cubicBezTo>
                <a:close/>
                <a:moveTo>
                  <a:pt x="19480" y="6064"/>
                </a:moveTo>
                <a:cubicBezTo>
                  <a:pt x="19176" y="6064"/>
                  <a:pt x="18956" y="6266"/>
                  <a:pt x="18989" y="6516"/>
                </a:cubicBezTo>
                <a:cubicBezTo>
                  <a:pt x="19021" y="6767"/>
                  <a:pt x="19297" y="6973"/>
                  <a:pt x="19605" y="6973"/>
                </a:cubicBezTo>
                <a:cubicBezTo>
                  <a:pt x="19911" y="6973"/>
                  <a:pt x="20131" y="6767"/>
                  <a:pt x="20095" y="6516"/>
                </a:cubicBezTo>
                <a:cubicBezTo>
                  <a:pt x="20059" y="6266"/>
                  <a:pt x="19783" y="6064"/>
                  <a:pt x="19480" y="6064"/>
                </a:cubicBezTo>
                <a:close/>
                <a:moveTo>
                  <a:pt x="1856" y="7184"/>
                </a:moveTo>
                <a:cubicBezTo>
                  <a:pt x="1548" y="7184"/>
                  <a:pt x="1279" y="7391"/>
                  <a:pt x="1255" y="7649"/>
                </a:cubicBezTo>
                <a:cubicBezTo>
                  <a:pt x="1230" y="7907"/>
                  <a:pt x="1463" y="8119"/>
                  <a:pt x="1774" y="8119"/>
                </a:cubicBezTo>
                <a:cubicBezTo>
                  <a:pt x="2086" y="8119"/>
                  <a:pt x="2356" y="7907"/>
                  <a:pt x="2377" y="7649"/>
                </a:cubicBezTo>
                <a:cubicBezTo>
                  <a:pt x="2397" y="7391"/>
                  <a:pt x="2164" y="7184"/>
                  <a:pt x="1856" y="7184"/>
                </a:cubicBezTo>
                <a:close/>
                <a:moveTo>
                  <a:pt x="3232" y="7184"/>
                </a:moveTo>
                <a:cubicBezTo>
                  <a:pt x="2924" y="7184"/>
                  <a:pt x="2658" y="7391"/>
                  <a:pt x="2638" y="7649"/>
                </a:cubicBezTo>
                <a:cubicBezTo>
                  <a:pt x="2618" y="7907"/>
                  <a:pt x="2855" y="8119"/>
                  <a:pt x="3167" y="8119"/>
                </a:cubicBezTo>
                <a:cubicBezTo>
                  <a:pt x="3478" y="8119"/>
                  <a:pt x="3744" y="7907"/>
                  <a:pt x="3761" y="7649"/>
                </a:cubicBezTo>
                <a:cubicBezTo>
                  <a:pt x="3777" y="7391"/>
                  <a:pt x="3540" y="7184"/>
                  <a:pt x="3232" y="7184"/>
                </a:cubicBezTo>
                <a:close/>
                <a:moveTo>
                  <a:pt x="4590" y="7184"/>
                </a:moveTo>
                <a:cubicBezTo>
                  <a:pt x="4281" y="7184"/>
                  <a:pt x="4019" y="7391"/>
                  <a:pt x="4003" y="7649"/>
                </a:cubicBezTo>
                <a:cubicBezTo>
                  <a:pt x="3988" y="7907"/>
                  <a:pt x="4228" y="8119"/>
                  <a:pt x="4540" y="8119"/>
                </a:cubicBezTo>
                <a:cubicBezTo>
                  <a:pt x="4851" y="8119"/>
                  <a:pt x="5114" y="7907"/>
                  <a:pt x="5126" y="7649"/>
                </a:cubicBezTo>
                <a:cubicBezTo>
                  <a:pt x="5138" y="7391"/>
                  <a:pt x="4897" y="7184"/>
                  <a:pt x="4590" y="7184"/>
                </a:cubicBezTo>
                <a:close/>
                <a:moveTo>
                  <a:pt x="5965" y="7184"/>
                </a:moveTo>
                <a:cubicBezTo>
                  <a:pt x="5657" y="7184"/>
                  <a:pt x="5398" y="7391"/>
                  <a:pt x="5388" y="7649"/>
                </a:cubicBezTo>
                <a:cubicBezTo>
                  <a:pt x="5376" y="7907"/>
                  <a:pt x="5621" y="8119"/>
                  <a:pt x="5932" y="8119"/>
                </a:cubicBezTo>
                <a:cubicBezTo>
                  <a:pt x="6244" y="8119"/>
                  <a:pt x="6502" y="7907"/>
                  <a:pt x="6509" y="7649"/>
                </a:cubicBezTo>
                <a:cubicBezTo>
                  <a:pt x="6517" y="7391"/>
                  <a:pt x="6273" y="7184"/>
                  <a:pt x="5965" y="7184"/>
                </a:cubicBezTo>
                <a:close/>
                <a:moveTo>
                  <a:pt x="7322" y="7184"/>
                </a:moveTo>
                <a:cubicBezTo>
                  <a:pt x="7014" y="7184"/>
                  <a:pt x="6759" y="7391"/>
                  <a:pt x="6752" y="7649"/>
                </a:cubicBezTo>
                <a:cubicBezTo>
                  <a:pt x="6746" y="7907"/>
                  <a:pt x="6993" y="8119"/>
                  <a:pt x="7305" y="8119"/>
                </a:cubicBezTo>
                <a:cubicBezTo>
                  <a:pt x="7617" y="8119"/>
                  <a:pt x="7871" y="7907"/>
                  <a:pt x="7874" y="7649"/>
                </a:cubicBezTo>
                <a:cubicBezTo>
                  <a:pt x="7877" y="7391"/>
                  <a:pt x="7630" y="7184"/>
                  <a:pt x="7322" y="7184"/>
                </a:cubicBezTo>
                <a:close/>
                <a:moveTo>
                  <a:pt x="8698" y="7184"/>
                </a:moveTo>
                <a:cubicBezTo>
                  <a:pt x="8390" y="7184"/>
                  <a:pt x="8139" y="7391"/>
                  <a:pt x="8137" y="7649"/>
                </a:cubicBezTo>
                <a:cubicBezTo>
                  <a:pt x="8135" y="7907"/>
                  <a:pt x="8385" y="8119"/>
                  <a:pt x="8697" y="8119"/>
                </a:cubicBezTo>
                <a:cubicBezTo>
                  <a:pt x="9009" y="8119"/>
                  <a:pt x="9260" y="7907"/>
                  <a:pt x="9258" y="7649"/>
                </a:cubicBezTo>
                <a:cubicBezTo>
                  <a:pt x="9257" y="7391"/>
                  <a:pt x="9007" y="7184"/>
                  <a:pt x="8698" y="7184"/>
                </a:cubicBezTo>
                <a:close/>
                <a:moveTo>
                  <a:pt x="10055" y="7184"/>
                </a:moveTo>
                <a:cubicBezTo>
                  <a:pt x="9748" y="7184"/>
                  <a:pt x="9500" y="7391"/>
                  <a:pt x="9502" y="7649"/>
                </a:cubicBezTo>
                <a:cubicBezTo>
                  <a:pt x="9504" y="7907"/>
                  <a:pt x="9759" y="8119"/>
                  <a:pt x="10070" y="8119"/>
                </a:cubicBezTo>
                <a:cubicBezTo>
                  <a:pt x="10382" y="8119"/>
                  <a:pt x="10630" y="7907"/>
                  <a:pt x="10624" y="7649"/>
                </a:cubicBezTo>
                <a:cubicBezTo>
                  <a:pt x="10618" y="7391"/>
                  <a:pt x="10364" y="7184"/>
                  <a:pt x="10055" y="7184"/>
                </a:cubicBezTo>
                <a:close/>
                <a:moveTo>
                  <a:pt x="11432" y="7184"/>
                </a:moveTo>
                <a:cubicBezTo>
                  <a:pt x="11124" y="7184"/>
                  <a:pt x="10879" y="7391"/>
                  <a:pt x="10886" y="7649"/>
                </a:cubicBezTo>
                <a:cubicBezTo>
                  <a:pt x="10893" y="7907"/>
                  <a:pt x="11151" y="8119"/>
                  <a:pt x="11463" y="8119"/>
                </a:cubicBezTo>
                <a:cubicBezTo>
                  <a:pt x="11775" y="8119"/>
                  <a:pt x="12018" y="7907"/>
                  <a:pt x="12008" y="7649"/>
                </a:cubicBezTo>
                <a:cubicBezTo>
                  <a:pt x="11997" y="7391"/>
                  <a:pt x="11740" y="7184"/>
                  <a:pt x="11432" y="7184"/>
                </a:cubicBezTo>
                <a:close/>
                <a:moveTo>
                  <a:pt x="12790" y="7184"/>
                </a:moveTo>
                <a:cubicBezTo>
                  <a:pt x="12482" y="7184"/>
                  <a:pt x="12241" y="7391"/>
                  <a:pt x="12252" y="7649"/>
                </a:cubicBezTo>
                <a:cubicBezTo>
                  <a:pt x="12264" y="7907"/>
                  <a:pt x="12526" y="8119"/>
                  <a:pt x="12837" y="8119"/>
                </a:cubicBezTo>
                <a:cubicBezTo>
                  <a:pt x="13149" y="8119"/>
                  <a:pt x="13389" y="7907"/>
                  <a:pt x="13374" y="7649"/>
                </a:cubicBezTo>
                <a:cubicBezTo>
                  <a:pt x="13359" y="7391"/>
                  <a:pt x="13098" y="7184"/>
                  <a:pt x="12790" y="7184"/>
                </a:cubicBezTo>
                <a:close/>
                <a:moveTo>
                  <a:pt x="14166" y="7184"/>
                </a:moveTo>
                <a:cubicBezTo>
                  <a:pt x="13858" y="7184"/>
                  <a:pt x="13621" y="7391"/>
                  <a:pt x="13637" y="7649"/>
                </a:cubicBezTo>
                <a:cubicBezTo>
                  <a:pt x="13652" y="7907"/>
                  <a:pt x="13919" y="8119"/>
                  <a:pt x="14230" y="8119"/>
                </a:cubicBezTo>
                <a:cubicBezTo>
                  <a:pt x="14541" y="8119"/>
                  <a:pt x="14778" y="7907"/>
                  <a:pt x="14759" y="7649"/>
                </a:cubicBezTo>
                <a:cubicBezTo>
                  <a:pt x="14740" y="7391"/>
                  <a:pt x="14474" y="7184"/>
                  <a:pt x="14166" y="7184"/>
                </a:cubicBezTo>
                <a:close/>
                <a:moveTo>
                  <a:pt x="15524" y="7184"/>
                </a:moveTo>
                <a:cubicBezTo>
                  <a:pt x="15216" y="7184"/>
                  <a:pt x="14983" y="7391"/>
                  <a:pt x="15003" y="7649"/>
                </a:cubicBezTo>
                <a:cubicBezTo>
                  <a:pt x="15023" y="7907"/>
                  <a:pt x="15292" y="8119"/>
                  <a:pt x="15604" y="8119"/>
                </a:cubicBezTo>
                <a:cubicBezTo>
                  <a:pt x="15915" y="8119"/>
                  <a:pt x="16149" y="7907"/>
                  <a:pt x="16125" y="7649"/>
                </a:cubicBezTo>
                <a:cubicBezTo>
                  <a:pt x="16101" y="7391"/>
                  <a:pt x="15832" y="7184"/>
                  <a:pt x="15524" y="7184"/>
                </a:cubicBezTo>
                <a:close/>
                <a:moveTo>
                  <a:pt x="16901" y="7184"/>
                </a:moveTo>
                <a:cubicBezTo>
                  <a:pt x="16593" y="7184"/>
                  <a:pt x="16363" y="7391"/>
                  <a:pt x="16387" y="7649"/>
                </a:cubicBezTo>
                <a:cubicBezTo>
                  <a:pt x="16412" y="7907"/>
                  <a:pt x="16686" y="8119"/>
                  <a:pt x="16997" y="8119"/>
                </a:cubicBezTo>
                <a:cubicBezTo>
                  <a:pt x="17308" y="8119"/>
                  <a:pt x="17538" y="7907"/>
                  <a:pt x="17509" y="7649"/>
                </a:cubicBezTo>
                <a:cubicBezTo>
                  <a:pt x="17481" y="7391"/>
                  <a:pt x="17209" y="7184"/>
                  <a:pt x="16901" y="7184"/>
                </a:cubicBezTo>
                <a:close/>
                <a:moveTo>
                  <a:pt x="18259" y="7184"/>
                </a:moveTo>
                <a:cubicBezTo>
                  <a:pt x="17951" y="7184"/>
                  <a:pt x="17725" y="7391"/>
                  <a:pt x="17754" y="7649"/>
                </a:cubicBezTo>
                <a:cubicBezTo>
                  <a:pt x="17783" y="7907"/>
                  <a:pt x="18060" y="8119"/>
                  <a:pt x="18371" y="8119"/>
                </a:cubicBezTo>
                <a:cubicBezTo>
                  <a:pt x="18683" y="8119"/>
                  <a:pt x="18909" y="7907"/>
                  <a:pt x="18876" y="7649"/>
                </a:cubicBezTo>
                <a:cubicBezTo>
                  <a:pt x="18843" y="7391"/>
                  <a:pt x="18567" y="7184"/>
                  <a:pt x="18259" y="7184"/>
                </a:cubicBezTo>
                <a:close/>
                <a:moveTo>
                  <a:pt x="19636" y="7184"/>
                </a:moveTo>
                <a:cubicBezTo>
                  <a:pt x="19328" y="7184"/>
                  <a:pt x="19105" y="7391"/>
                  <a:pt x="19139" y="7649"/>
                </a:cubicBezTo>
                <a:cubicBezTo>
                  <a:pt x="19173" y="7907"/>
                  <a:pt x="19452" y="8119"/>
                  <a:pt x="19764" y="8119"/>
                </a:cubicBezTo>
                <a:cubicBezTo>
                  <a:pt x="20076" y="8119"/>
                  <a:pt x="20298" y="7907"/>
                  <a:pt x="20261" y="7649"/>
                </a:cubicBezTo>
                <a:cubicBezTo>
                  <a:pt x="20224" y="7391"/>
                  <a:pt x="19944" y="7184"/>
                  <a:pt x="19636" y="7184"/>
                </a:cubicBezTo>
                <a:close/>
                <a:moveTo>
                  <a:pt x="8687" y="8325"/>
                </a:moveTo>
                <a:cubicBezTo>
                  <a:pt x="8374" y="8325"/>
                  <a:pt x="8120" y="8538"/>
                  <a:pt x="8118" y="8803"/>
                </a:cubicBezTo>
                <a:cubicBezTo>
                  <a:pt x="8116" y="9069"/>
                  <a:pt x="8370" y="9287"/>
                  <a:pt x="8686" y="9287"/>
                </a:cubicBezTo>
                <a:cubicBezTo>
                  <a:pt x="9003" y="9287"/>
                  <a:pt x="9258" y="9069"/>
                  <a:pt x="9256" y="8803"/>
                </a:cubicBezTo>
                <a:cubicBezTo>
                  <a:pt x="9255" y="8538"/>
                  <a:pt x="9000" y="8325"/>
                  <a:pt x="8687" y="8325"/>
                </a:cubicBezTo>
                <a:close/>
                <a:moveTo>
                  <a:pt x="10082" y="8325"/>
                </a:moveTo>
                <a:cubicBezTo>
                  <a:pt x="9770" y="8325"/>
                  <a:pt x="9518" y="8538"/>
                  <a:pt x="9521" y="8803"/>
                </a:cubicBezTo>
                <a:cubicBezTo>
                  <a:pt x="9523" y="9069"/>
                  <a:pt x="9782" y="9287"/>
                  <a:pt x="10097" y="9287"/>
                </a:cubicBezTo>
                <a:cubicBezTo>
                  <a:pt x="10414" y="9287"/>
                  <a:pt x="10665" y="9069"/>
                  <a:pt x="10659" y="8803"/>
                </a:cubicBezTo>
                <a:cubicBezTo>
                  <a:pt x="10653" y="8538"/>
                  <a:pt x="10395" y="8325"/>
                  <a:pt x="10082" y="8325"/>
                </a:cubicBezTo>
                <a:close/>
                <a:moveTo>
                  <a:pt x="11459" y="8325"/>
                </a:moveTo>
                <a:cubicBezTo>
                  <a:pt x="11146" y="8325"/>
                  <a:pt x="10898" y="8538"/>
                  <a:pt x="10905" y="8803"/>
                </a:cubicBezTo>
                <a:cubicBezTo>
                  <a:pt x="10912" y="9069"/>
                  <a:pt x="11174" y="9287"/>
                  <a:pt x="11491" y="9287"/>
                </a:cubicBezTo>
                <a:cubicBezTo>
                  <a:pt x="11807" y="9287"/>
                  <a:pt x="12054" y="9069"/>
                  <a:pt x="12043" y="8803"/>
                </a:cubicBezTo>
                <a:cubicBezTo>
                  <a:pt x="12032" y="8538"/>
                  <a:pt x="11771" y="8325"/>
                  <a:pt x="11459" y="8325"/>
                </a:cubicBezTo>
                <a:close/>
                <a:moveTo>
                  <a:pt x="12853" y="8325"/>
                </a:moveTo>
                <a:cubicBezTo>
                  <a:pt x="12541" y="8325"/>
                  <a:pt x="12297" y="8538"/>
                  <a:pt x="12309" y="8803"/>
                </a:cubicBezTo>
                <a:cubicBezTo>
                  <a:pt x="12320" y="9069"/>
                  <a:pt x="12586" y="9287"/>
                  <a:pt x="12902" y="9287"/>
                </a:cubicBezTo>
                <a:cubicBezTo>
                  <a:pt x="13218" y="9287"/>
                  <a:pt x="13462" y="9069"/>
                  <a:pt x="13447" y="8803"/>
                </a:cubicBezTo>
                <a:cubicBezTo>
                  <a:pt x="13431" y="8538"/>
                  <a:pt x="13166" y="8325"/>
                  <a:pt x="12853" y="8325"/>
                </a:cubicBezTo>
                <a:close/>
                <a:moveTo>
                  <a:pt x="14230" y="8325"/>
                </a:moveTo>
                <a:cubicBezTo>
                  <a:pt x="13918" y="8325"/>
                  <a:pt x="13677" y="8538"/>
                  <a:pt x="13693" y="8803"/>
                </a:cubicBezTo>
                <a:cubicBezTo>
                  <a:pt x="13709" y="9069"/>
                  <a:pt x="13980" y="9287"/>
                  <a:pt x="14295" y="9287"/>
                </a:cubicBezTo>
                <a:cubicBezTo>
                  <a:pt x="14611" y="9287"/>
                  <a:pt x="14852" y="9069"/>
                  <a:pt x="14831" y="8803"/>
                </a:cubicBezTo>
                <a:cubicBezTo>
                  <a:pt x="14812" y="8538"/>
                  <a:pt x="14542" y="8325"/>
                  <a:pt x="14230" y="8325"/>
                </a:cubicBezTo>
                <a:close/>
                <a:moveTo>
                  <a:pt x="15625" y="8325"/>
                </a:moveTo>
                <a:cubicBezTo>
                  <a:pt x="15312" y="8325"/>
                  <a:pt x="15076" y="8538"/>
                  <a:pt x="15096" y="8803"/>
                </a:cubicBezTo>
                <a:cubicBezTo>
                  <a:pt x="15117" y="9069"/>
                  <a:pt x="15391" y="9287"/>
                  <a:pt x="15707" y="9287"/>
                </a:cubicBezTo>
                <a:cubicBezTo>
                  <a:pt x="16023" y="9287"/>
                  <a:pt x="16260" y="9069"/>
                  <a:pt x="16235" y="8803"/>
                </a:cubicBezTo>
                <a:cubicBezTo>
                  <a:pt x="16211" y="8538"/>
                  <a:pt x="15937" y="8325"/>
                  <a:pt x="15625" y="8325"/>
                </a:cubicBezTo>
                <a:close/>
                <a:moveTo>
                  <a:pt x="17019" y="8325"/>
                </a:moveTo>
                <a:cubicBezTo>
                  <a:pt x="16707" y="8325"/>
                  <a:pt x="16474" y="8538"/>
                  <a:pt x="16500" y="8803"/>
                </a:cubicBezTo>
                <a:cubicBezTo>
                  <a:pt x="16525" y="9069"/>
                  <a:pt x="16803" y="9287"/>
                  <a:pt x="17118" y="9287"/>
                </a:cubicBezTo>
                <a:cubicBezTo>
                  <a:pt x="17435" y="9287"/>
                  <a:pt x="17667" y="9069"/>
                  <a:pt x="17637" y="8803"/>
                </a:cubicBezTo>
                <a:cubicBezTo>
                  <a:pt x="17608" y="8538"/>
                  <a:pt x="17332" y="8325"/>
                  <a:pt x="17019" y="8325"/>
                </a:cubicBezTo>
                <a:close/>
                <a:moveTo>
                  <a:pt x="18397" y="8325"/>
                </a:moveTo>
                <a:cubicBezTo>
                  <a:pt x="18085" y="8325"/>
                  <a:pt x="17855" y="8538"/>
                  <a:pt x="17885" y="8803"/>
                </a:cubicBezTo>
                <a:cubicBezTo>
                  <a:pt x="17915" y="9069"/>
                  <a:pt x="18196" y="9287"/>
                  <a:pt x="18512" y="9287"/>
                </a:cubicBezTo>
                <a:cubicBezTo>
                  <a:pt x="18828" y="9287"/>
                  <a:pt x="19057" y="9069"/>
                  <a:pt x="19023" y="8803"/>
                </a:cubicBezTo>
                <a:cubicBezTo>
                  <a:pt x="18990" y="8538"/>
                  <a:pt x="18709" y="8325"/>
                  <a:pt x="18397" y="8325"/>
                </a:cubicBezTo>
                <a:close/>
                <a:moveTo>
                  <a:pt x="8696" y="9487"/>
                </a:moveTo>
                <a:cubicBezTo>
                  <a:pt x="8379" y="9487"/>
                  <a:pt x="8120" y="9706"/>
                  <a:pt x="8118" y="9979"/>
                </a:cubicBezTo>
                <a:cubicBezTo>
                  <a:pt x="8116" y="10253"/>
                  <a:pt x="8373" y="10476"/>
                  <a:pt x="8695" y="10476"/>
                </a:cubicBezTo>
                <a:cubicBezTo>
                  <a:pt x="9016" y="10476"/>
                  <a:pt x="9275" y="10253"/>
                  <a:pt x="9273" y="9979"/>
                </a:cubicBezTo>
                <a:cubicBezTo>
                  <a:pt x="9271" y="9706"/>
                  <a:pt x="9014" y="9487"/>
                  <a:pt x="8696" y="9487"/>
                </a:cubicBezTo>
                <a:close/>
                <a:moveTo>
                  <a:pt x="10090" y="9487"/>
                </a:moveTo>
                <a:cubicBezTo>
                  <a:pt x="9774" y="9487"/>
                  <a:pt x="9518" y="9706"/>
                  <a:pt x="9521" y="9979"/>
                </a:cubicBezTo>
                <a:cubicBezTo>
                  <a:pt x="9523" y="10253"/>
                  <a:pt x="9786" y="10476"/>
                  <a:pt x="10106" y="10476"/>
                </a:cubicBezTo>
                <a:cubicBezTo>
                  <a:pt x="10427" y="10476"/>
                  <a:pt x="10682" y="10253"/>
                  <a:pt x="10676" y="9979"/>
                </a:cubicBezTo>
                <a:cubicBezTo>
                  <a:pt x="10670" y="9706"/>
                  <a:pt x="10408" y="9487"/>
                  <a:pt x="10090" y="9487"/>
                </a:cubicBezTo>
                <a:close/>
                <a:moveTo>
                  <a:pt x="11504" y="9487"/>
                </a:moveTo>
                <a:cubicBezTo>
                  <a:pt x="11186" y="9487"/>
                  <a:pt x="10935" y="9706"/>
                  <a:pt x="10942" y="9979"/>
                </a:cubicBezTo>
                <a:cubicBezTo>
                  <a:pt x="10950" y="10253"/>
                  <a:pt x="11216" y="10476"/>
                  <a:pt x="11537" y="10476"/>
                </a:cubicBezTo>
                <a:cubicBezTo>
                  <a:pt x="11858" y="10476"/>
                  <a:pt x="12108" y="10253"/>
                  <a:pt x="12097" y="9979"/>
                </a:cubicBezTo>
                <a:cubicBezTo>
                  <a:pt x="12086" y="9706"/>
                  <a:pt x="11821" y="9487"/>
                  <a:pt x="11504" y="9487"/>
                </a:cubicBezTo>
                <a:close/>
                <a:moveTo>
                  <a:pt x="12917" y="9487"/>
                </a:moveTo>
                <a:cubicBezTo>
                  <a:pt x="12601" y="9487"/>
                  <a:pt x="12353" y="9706"/>
                  <a:pt x="12365" y="9979"/>
                </a:cubicBezTo>
                <a:cubicBezTo>
                  <a:pt x="12377" y="10253"/>
                  <a:pt x="12647" y="10476"/>
                  <a:pt x="12967" y="10476"/>
                </a:cubicBezTo>
                <a:cubicBezTo>
                  <a:pt x="13288" y="10476"/>
                  <a:pt x="13536" y="10253"/>
                  <a:pt x="13520" y="9979"/>
                </a:cubicBezTo>
                <a:cubicBezTo>
                  <a:pt x="13504" y="9706"/>
                  <a:pt x="13234" y="9487"/>
                  <a:pt x="12917" y="9487"/>
                </a:cubicBezTo>
                <a:close/>
                <a:moveTo>
                  <a:pt x="14312" y="9487"/>
                </a:moveTo>
                <a:cubicBezTo>
                  <a:pt x="13996" y="9487"/>
                  <a:pt x="13751" y="9706"/>
                  <a:pt x="13768" y="9979"/>
                </a:cubicBezTo>
                <a:cubicBezTo>
                  <a:pt x="13784" y="10253"/>
                  <a:pt x="14059" y="10476"/>
                  <a:pt x="14380" y="10476"/>
                </a:cubicBezTo>
                <a:cubicBezTo>
                  <a:pt x="14700" y="10476"/>
                  <a:pt x="14944" y="10253"/>
                  <a:pt x="14924" y="9979"/>
                </a:cubicBezTo>
                <a:cubicBezTo>
                  <a:pt x="14903" y="9706"/>
                  <a:pt x="14628" y="9487"/>
                  <a:pt x="14312" y="9487"/>
                </a:cubicBezTo>
                <a:close/>
                <a:moveTo>
                  <a:pt x="15726" y="9487"/>
                </a:moveTo>
                <a:cubicBezTo>
                  <a:pt x="15408" y="9487"/>
                  <a:pt x="15168" y="9706"/>
                  <a:pt x="15190" y="9979"/>
                </a:cubicBezTo>
                <a:cubicBezTo>
                  <a:pt x="15211" y="10253"/>
                  <a:pt x="15489" y="10476"/>
                  <a:pt x="15811" y="10476"/>
                </a:cubicBezTo>
                <a:cubicBezTo>
                  <a:pt x="16131" y="10476"/>
                  <a:pt x="16370" y="10253"/>
                  <a:pt x="16345" y="9979"/>
                </a:cubicBezTo>
                <a:cubicBezTo>
                  <a:pt x="16319" y="9706"/>
                  <a:pt x="16042" y="9487"/>
                  <a:pt x="15726" y="9487"/>
                </a:cubicBezTo>
                <a:close/>
                <a:moveTo>
                  <a:pt x="17139" y="9487"/>
                </a:moveTo>
                <a:cubicBezTo>
                  <a:pt x="16822" y="9487"/>
                  <a:pt x="16586" y="9706"/>
                  <a:pt x="16612" y="9979"/>
                </a:cubicBezTo>
                <a:cubicBezTo>
                  <a:pt x="16638" y="10253"/>
                  <a:pt x="16920" y="10476"/>
                  <a:pt x="17240" y="10476"/>
                </a:cubicBezTo>
                <a:cubicBezTo>
                  <a:pt x="17561" y="10476"/>
                  <a:pt x="17797" y="10253"/>
                  <a:pt x="17767" y="9979"/>
                </a:cubicBezTo>
                <a:cubicBezTo>
                  <a:pt x="17737" y="9706"/>
                  <a:pt x="17456" y="9487"/>
                  <a:pt x="17139" y="9487"/>
                </a:cubicBezTo>
                <a:close/>
                <a:moveTo>
                  <a:pt x="8686" y="10712"/>
                </a:moveTo>
                <a:cubicBezTo>
                  <a:pt x="8364" y="10712"/>
                  <a:pt x="8101" y="10939"/>
                  <a:pt x="8099" y="11220"/>
                </a:cubicBezTo>
                <a:cubicBezTo>
                  <a:pt x="8097" y="11503"/>
                  <a:pt x="8359" y="11733"/>
                  <a:pt x="8685" y="11733"/>
                </a:cubicBezTo>
                <a:cubicBezTo>
                  <a:pt x="9011" y="11733"/>
                  <a:pt x="9273" y="11503"/>
                  <a:pt x="9271" y="11220"/>
                </a:cubicBezTo>
                <a:cubicBezTo>
                  <a:pt x="9270" y="10939"/>
                  <a:pt x="9008" y="10712"/>
                  <a:pt x="8686" y="10712"/>
                </a:cubicBezTo>
                <a:close/>
                <a:moveTo>
                  <a:pt x="10117" y="10712"/>
                </a:moveTo>
                <a:cubicBezTo>
                  <a:pt x="9796" y="10712"/>
                  <a:pt x="9537" y="10939"/>
                  <a:pt x="9540" y="11220"/>
                </a:cubicBezTo>
                <a:cubicBezTo>
                  <a:pt x="9542" y="11503"/>
                  <a:pt x="9808" y="11733"/>
                  <a:pt x="10133" y="11733"/>
                </a:cubicBezTo>
                <a:cubicBezTo>
                  <a:pt x="10460" y="11733"/>
                  <a:pt x="10718" y="11503"/>
                  <a:pt x="10712" y="11220"/>
                </a:cubicBezTo>
                <a:cubicBezTo>
                  <a:pt x="10705" y="10939"/>
                  <a:pt x="10439" y="10712"/>
                  <a:pt x="10117" y="10712"/>
                </a:cubicBezTo>
                <a:close/>
                <a:moveTo>
                  <a:pt x="11549" y="10712"/>
                </a:moveTo>
                <a:cubicBezTo>
                  <a:pt x="11227" y="10712"/>
                  <a:pt x="10972" y="10939"/>
                  <a:pt x="10980" y="11220"/>
                </a:cubicBezTo>
                <a:cubicBezTo>
                  <a:pt x="10987" y="11503"/>
                  <a:pt x="11258" y="11733"/>
                  <a:pt x="11584" y="11733"/>
                </a:cubicBezTo>
                <a:cubicBezTo>
                  <a:pt x="11910" y="11733"/>
                  <a:pt x="12163" y="11503"/>
                  <a:pt x="12152" y="11220"/>
                </a:cubicBezTo>
                <a:cubicBezTo>
                  <a:pt x="12141" y="10939"/>
                  <a:pt x="11871" y="10712"/>
                  <a:pt x="11549" y="10712"/>
                </a:cubicBezTo>
                <a:close/>
                <a:moveTo>
                  <a:pt x="12981" y="10712"/>
                </a:moveTo>
                <a:cubicBezTo>
                  <a:pt x="12659" y="10712"/>
                  <a:pt x="12408" y="10939"/>
                  <a:pt x="12421" y="11220"/>
                </a:cubicBezTo>
                <a:cubicBezTo>
                  <a:pt x="12433" y="11503"/>
                  <a:pt x="12707" y="11733"/>
                  <a:pt x="13033" y="11733"/>
                </a:cubicBezTo>
                <a:cubicBezTo>
                  <a:pt x="13359" y="11733"/>
                  <a:pt x="13609" y="11503"/>
                  <a:pt x="13593" y="11220"/>
                </a:cubicBezTo>
                <a:cubicBezTo>
                  <a:pt x="13577" y="10939"/>
                  <a:pt x="13303" y="10712"/>
                  <a:pt x="12981" y="10712"/>
                </a:cubicBezTo>
                <a:close/>
                <a:moveTo>
                  <a:pt x="14395" y="10712"/>
                </a:moveTo>
                <a:cubicBezTo>
                  <a:pt x="14073" y="10712"/>
                  <a:pt x="13825" y="10939"/>
                  <a:pt x="13842" y="11220"/>
                </a:cubicBezTo>
                <a:cubicBezTo>
                  <a:pt x="13860" y="11503"/>
                  <a:pt x="14139" y="11733"/>
                  <a:pt x="14464" y="11733"/>
                </a:cubicBezTo>
                <a:cubicBezTo>
                  <a:pt x="14789" y="11733"/>
                  <a:pt x="15037" y="11503"/>
                  <a:pt x="15016" y="11220"/>
                </a:cubicBezTo>
                <a:cubicBezTo>
                  <a:pt x="14994" y="10939"/>
                  <a:pt x="14716" y="10712"/>
                  <a:pt x="14395" y="10712"/>
                </a:cubicBezTo>
                <a:close/>
                <a:moveTo>
                  <a:pt x="15826" y="10712"/>
                </a:moveTo>
                <a:cubicBezTo>
                  <a:pt x="15504" y="10712"/>
                  <a:pt x="15261" y="10939"/>
                  <a:pt x="15283" y="11220"/>
                </a:cubicBezTo>
                <a:cubicBezTo>
                  <a:pt x="15306" y="11503"/>
                  <a:pt x="15587" y="11733"/>
                  <a:pt x="15913" y="11733"/>
                </a:cubicBezTo>
                <a:cubicBezTo>
                  <a:pt x="16239" y="11733"/>
                  <a:pt x="16482" y="11503"/>
                  <a:pt x="16456" y="11220"/>
                </a:cubicBezTo>
                <a:cubicBezTo>
                  <a:pt x="16430" y="10939"/>
                  <a:pt x="16148" y="10712"/>
                  <a:pt x="15826" y="10712"/>
                </a:cubicBezTo>
                <a:close/>
                <a:moveTo>
                  <a:pt x="17258" y="10712"/>
                </a:moveTo>
                <a:cubicBezTo>
                  <a:pt x="16937" y="10712"/>
                  <a:pt x="16698" y="10939"/>
                  <a:pt x="16725" y="11220"/>
                </a:cubicBezTo>
                <a:cubicBezTo>
                  <a:pt x="16752" y="11503"/>
                  <a:pt x="17038" y="11733"/>
                  <a:pt x="17363" y="11733"/>
                </a:cubicBezTo>
                <a:cubicBezTo>
                  <a:pt x="17689" y="11733"/>
                  <a:pt x="17927" y="11503"/>
                  <a:pt x="17896" y="11220"/>
                </a:cubicBezTo>
                <a:cubicBezTo>
                  <a:pt x="17865" y="10939"/>
                  <a:pt x="17579" y="10712"/>
                  <a:pt x="17258" y="10712"/>
                </a:cubicBezTo>
                <a:close/>
                <a:moveTo>
                  <a:pt x="10145" y="11959"/>
                </a:moveTo>
                <a:cubicBezTo>
                  <a:pt x="9819" y="11959"/>
                  <a:pt x="9556" y="12193"/>
                  <a:pt x="9558" y="12482"/>
                </a:cubicBezTo>
                <a:cubicBezTo>
                  <a:pt x="9561" y="12773"/>
                  <a:pt x="9831" y="13011"/>
                  <a:pt x="10162" y="13011"/>
                </a:cubicBezTo>
                <a:cubicBezTo>
                  <a:pt x="10493" y="13011"/>
                  <a:pt x="10755" y="12773"/>
                  <a:pt x="10748" y="12482"/>
                </a:cubicBezTo>
                <a:cubicBezTo>
                  <a:pt x="10742" y="12193"/>
                  <a:pt x="10472" y="11959"/>
                  <a:pt x="10145" y="11959"/>
                </a:cubicBezTo>
                <a:close/>
                <a:moveTo>
                  <a:pt x="11595" y="11959"/>
                </a:moveTo>
                <a:cubicBezTo>
                  <a:pt x="11268" y="11959"/>
                  <a:pt x="11010" y="12193"/>
                  <a:pt x="11017" y="12482"/>
                </a:cubicBezTo>
                <a:cubicBezTo>
                  <a:pt x="11025" y="12773"/>
                  <a:pt x="11300" y="13011"/>
                  <a:pt x="11630" y="13011"/>
                </a:cubicBezTo>
                <a:cubicBezTo>
                  <a:pt x="11961" y="13011"/>
                  <a:pt x="12219" y="12773"/>
                  <a:pt x="12207" y="12482"/>
                </a:cubicBezTo>
                <a:cubicBezTo>
                  <a:pt x="12196" y="12193"/>
                  <a:pt x="11922" y="11959"/>
                  <a:pt x="11595" y="11959"/>
                </a:cubicBezTo>
                <a:close/>
                <a:moveTo>
                  <a:pt x="13045" y="11959"/>
                </a:moveTo>
                <a:cubicBezTo>
                  <a:pt x="12719" y="11959"/>
                  <a:pt x="12464" y="12193"/>
                  <a:pt x="12477" y="12482"/>
                </a:cubicBezTo>
                <a:cubicBezTo>
                  <a:pt x="12490" y="12773"/>
                  <a:pt x="12769" y="13011"/>
                  <a:pt x="13099" y="13011"/>
                </a:cubicBezTo>
                <a:cubicBezTo>
                  <a:pt x="13430" y="13011"/>
                  <a:pt x="13684" y="12773"/>
                  <a:pt x="13667" y="12482"/>
                </a:cubicBezTo>
                <a:cubicBezTo>
                  <a:pt x="13650" y="12193"/>
                  <a:pt x="13372" y="11959"/>
                  <a:pt x="13045" y="11959"/>
                </a:cubicBezTo>
                <a:close/>
                <a:moveTo>
                  <a:pt x="14496" y="11959"/>
                </a:moveTo>
                <a:cubicBezTo>
                  <a:pt x="14170" y="11959"/>
                  <a:pt x="13919" y="12193"/>
                  <a:pt x="13937" y="12482"/>
                </a:cubicBezTo>
                <a:cubicBezTo>
                  <a:pt x="13954" y="12773"/>
                  <a:pt x="14237" y="13011"/>
                  <a:pt x="14568" y="13011"/>
                </a:cubicBezTo>
                <a:cubicBezTo>
                  <a:pt x="14898" y="13011"/>
                  <a:pt x="15149" y="12773"/>
                  <a:pt x="15127" y="12482"/>
                </a:cubicBezTo>
                <a:cubicBezTo>
                  <a:pt x="15105" y="12193"/>
                  <a:pt x="14822" y="11959"/>
                  <a:pt x="14496" y="11959"/>
                </a:cubicBezTo>
                <a:close/>
                <a:moveTo>
                  <a:pt x="15928" y="11959"/>
                </a:moveTo>
                <a:cubicBezTo>
                  <a:pt x="15601" y="11959"/>
                  <a:pt x="15354" y="12193"/>
                  <a:pt x="15377" y="12482"/>
                </a:cubicBezTo>
                <a:cubicBezTo>
                  <a:pt x="15400" y="12773"/>
                  <a:pt x="15687" y="13011"/>
                  <a:pt x="16017" y="13011"/>
                </a:cubicBezTo>
                <a:cubicBezTo>
                  <a:pt x="16348" y="13011"/>
                  <a:pt x="16595" y="12773"/>
                  <a:pt x="16568" y="12482"/>
                </a:cubicBezTo>
                <a:cubicBezTo>
                  <a:pt x="16541" y="12193"/>
                  <a:pt x="16254" y="11959"/>
                  <a:pt x="15928" y="11959"/>
                </a:cubicBezTo>
                <a:close/>
                <a:moveTo>
                  <a:pt x="17378" y="11959"/>
                </a:moveTo>
                <a:cubicBezTo>
                  <a:pt x="17052" y="11959"/>
                  <a:pt x="16809" y="12193"/>
                  <a:pt x="16837" y="12482"/>
                </a:cubicBezTo>
                <a:cubicBezTo>
                  <a:pt x="16865" y="12773"/>
                  <a:pt x="17156" y="13011"/>
                  <a:pt x="17486" y="13011"/>
                </a:cubicBezTo>
                <a:cubicBezTo>
                  <a:pt x="17817" y="13011"/>
                  <a:pt x="18058" y="12773"/>
                  <a:pt x="18027" y="12482"/>
                </a:cubicBezTo>
                <a:cubicBezTo>
                  <a:pt x="17995" y="12193"/>
                  <a:pt x="17704" y="11959"/>
                  <a:pt x="17378" y="11959"/>
                </a:cubicBezTo>
                <a:close/>
                <a:moveTo>
                  <a:pt x="10153" y="13248"/>
                </a:moveTo>
                <a:cubicBezTo>
                  <a:pt x="9822" y="13248"/>
                  <a:pt x="9555" y="13488"/>
                  <a:pt x="9558" y="13787"/>
                </a:cubicBezTo>
                <a:cubicBezTo>
                  <a:pt x="9561" y="14087"/>
                  <a:pt x="9836" y="14332"/>
                  <a:pt x="10171" y="14332"/>
                </a:cubicBezTo>
                <a:cubicBezTo>
                  <a:pt x="10507" y="14332"/>
                  <a:pt x="10774" y="14087"/>
                  <a:pt x="10767" y="13787"/>
                </a:cubicBezTo>
                <a:cubicBezTo>
                  <a:pt x="10760" y="13488"/>
                  <a:pt x="10485" y="13248"/>
                  <a:pt x="10153" y="13248"/>
                </a:cubicBezTo>
                <a:close/>
                <a:moveTo>
                  <a:pt x="11622" y="13248"/>
                </a:moveTo>
                <a:cubicBezTo>
                  <a:pt x="11290" y="13248"/>
                  <a:pt x="11028" y="13488"/>
                  <a:pt x="11036" y="13787"/>
                </a:cubicBezTo>
                <a:cubicBezTo>
                  <a:pt x="11044" y="14087"/>
                  <a:pt x="11323" y="14332"/>
                  <a:pt x="11659" y="14332"/>
                </a:cubicBezTo>
                <a:cubicBezTo>
                  <a:pt x="11995" y="14332"/>
                  <a:pt x="12256" y="14087"/>
                  <a:pt x="12244" y="13787"/>
                </a:cubicBezTo>
                <a:cubicBezTo>
                  <a:pt x="12232" y="13488"/>
                  <a:pt x="11954" y="13248"/>
                  <a:pt x="11622" y="13248"/>
                </a:cubicBezTo>
                <a:close/>
                <a:moveTo>
                  <a:pt x="13110" y="13248"/>
                </a:moveTo>
                <a:cubicBezTo>
                  <a:pt x="12779" y="13248"/>
                  <a:pt x="12520" y="13488"/>
                  <a:pt x="12533" y="13787"/>
                </a:cubicBezTo>
                <a:cubicBezTo>
                  <a:pt x="12546" y="14087"/>
                  <a:pt x="12829" y="14332"/>
                  <a:pt x="13165" y="14332"/>
                </a:cubicBezTo>
                <a:cubicBezTo>
                  <a:pt x="13501" y="14332"/>
                  <a:pt x="13759" y="14087"/>
                  <a:pt x="13742" y="13787"/>
                </a:cubicBezTo>
                <a:cubicBezTo>
                  <a:pt x="13725" y="13488"/>
                  <a:pt x="13442" y="13248"/>
                  <a:pt x="13110" y="13248"/>
                </a:cubicBezTo>
                <a:close/>
                <a:moveTo>
                  <a:pt x="14580" y="13248"/>
                </a:moveTo>
                <a:cubicBezTo>
                  <a:pt x="14248" y="13248"/>
                  <a:pt x="13993" y="13488"/>
                  <a:pt x="14011" y="13787"/>
                </a:cubicBezTo>
                <a:cubicBezTo>
                  <a:pt x="14030" y="14087"/>
                  <a:pt x="14318" y="14332"/>
                  <a:pt x="14653" y="14332"/>
                </a:cubicBezTo>
                <a:cubicBezTo>
                  <a:pt x="14988" y="14332"/>
                  <a:pt x="15243" y="14087"/>
                  <a:pt x="15220" y="13787"/>
                </a:cubicBezTo>
                <a:cubicBezTo>
                  <a:pt x="15198" y="13488"/>
                  <a:pt x="14910" y="13248"/>
                  <a:pt x="14580" y="13248"/>
                </a:cubicBezTo>
                <a:close/>
                <a:moveTo>
                  <a:pt x="16048" y="13248"/>
                </a:moveTo>
                <a:cubicBezTo>
                  <a:pt x="15716" y="13248"/>
                  <a:pt x="15466" y="13488"/>
                  <a:pt x="15490" y="13787"/>
                </a:cubicBezTo>
                <a:cubicBezTo>
                  <a:pt x="15513" y="14087"/>
                  <a:pt x="15804" y="14332"/>
                  <a:pt x="16140" y="14332"/>
                </a:cubicBezTo>
                <a:cubicBezTo>
                  <a:pt x="16476" y="14332"/>
                  <a:pt x="16726" y="14087"/>
                  <a:pt x="16698" y="13787"/>
                </a:cubicBezTo>
                <a:cubicBezTo>
                  <a:pt x="16671" y="13488"/>
                  <a:pt x="16379" y="13248"/>
                  <a:pt x="16048" y="13248"/>
                </a:cubicBezTo>
                <a:close/>
                <a:moveTo>
                  <a:pt x="17516" y="13248"/>
                </a:moveTo>
                <a:cubicBezTo>
                  <a:pt x="17185" y="13248"/>
                  <a:pt x="16939" y="13488"/>
                  <a:pt x="16968" y="13787"/>
                </a:cubicBezTo>
                <a:cubicBezTo>
                  <a:pt x="16996" y="14087"/>
                  <a:pt x="17292" y="14332"/>
                  <a:pt x="17627" y="14332"/>
                </a:cubicBezTo>
                <a:cubicBezTo>
                  <a:pt x="17964" y="14332"/>
                  <a:pt x="18209" y="14087"/>
                  <a:pt x="18176" y="13787"/>
                </a:cubicBezTo>
                <a:cubicBezTo>
                  <a:pt x="18143" y="13488"/>
                  <a:pt x="17848" y="13248"/>
                  <a:pt x="17516" y="13248"/>
                </a:cubicBezTo>
                <a:close/>
                <a:moveTo>
                  <a:pt x="8695" y="14579"/>
                </a:moveTo>
                <a:cubicBezTo>
                  <a:pt x="8358" y="14579"/>
                  <a:pt x="8083" y="14828"/>
                  <a:pt x="8081" y="15135"/>
                </a:cubicBezTo>
                <a:cubicBezTo>
                  <a:pt x="8078" y="15446"/>
                  <a:pt x="8352" y="15698"/>
                  <a:pt x="8694" y="15698"/>
                </a:cubicBezTo>
                <a:cubicBezTo>
                  <a:pt x="9035" y="15698"/>
                  <a:pt x="9310" y="15446"/>
                  <a:pt x="9308" y="15135"/>
                </a:cubicBezTo>
                <a:cubicBezTo>
                  <a:pt x="9306" y="14828"/>
                  <a:pt x="9032" y="14579"/>
                  <a:pt x="8695" y="14579"/>
                </a:cubicBezTo>
                <a:close/>
                <a:moveTo>
                  <a:pt x="10181" y="14579"/>
                </a:moveTo>
                <a:cubicBezTo>
                  <a:pt x="9845" y="14579"/>
                  <a:pt x="9574" y="14828"/>
                  <a:pt x="9577" y="15135"/>
                </a:cubicBezTo>
                <a:cubicBezTo>
                  <a:pt x="9580" y="15446"/>
                  <a:pt x="9859" y="15698"/>
                  <a:pt x="10200" y="15698"/>
                </a:cubicBezTo>
                <a:cubicBezTo>
                  <a:pt x="10541" y="15698"/>
                  <a:pt x="10812" y="15446"/>
                  <a:pt x="10805" y="15135"/>
                </a:cubicBezTo>
                <a:cubicBezTo>
                  <a:pt x="10797" y="14828"/>
                  <a:pt x="10519" y="14579"/>
                  <a:pt x="10181" y="14579"/>
                </a:cubicBezTo>
                <a:close/>
                <a:moveTo>
                  <a:pt x="11669" y="14579"/>
                </a:moveTo>
                <a:cubicBezTo>
                  <a:pt x="11332" y="14579"/>
                  <a:pt x="11065" y="14828"/>
                  <a:pt x="11073" y="15135"/>
                </a:cubicBezTo>
                <a:cubicBezTo>
                  <a:pt x="11082" y="15446"/>
                  <a:pt x="11365" y="15698"/>
                  <a:pt x="11706" y="15698"/>
                </a:cubicBezTo>
                <a:cubicBezTo>
                  <a:pt x="12048" y="15698"/>
                  <a:pt x="12313" y="15446"/>
                  <a:pt x="12300" y="15135"/>
                </a:cubicBezTo>
                <a:cubicBezTo>
                  <a:pt x="12288" y="14828"/>
                  <a:pt x="12006" y="14579"/>
                  <a:pt x="11669" y="14579"/>
                </a:cubicBezTo>
                <a:close/>
                <a:moveTo>
                  <a:pt x="13174" y="14579"/>
                </a:moveTo>
                <a:cubicBezTo>
                  <a:pt x="12838" y="14579"/>
                  <a:pt x="12575" y="14828"/>
                  <a:pt x="12589" y="15135"/>
                </a:cubicBezTo>
                <a:cubicBezTo>
                  <a:pt x="12603" y="15446"/>
                  <a:pt x="12891" y="15698"/>
                  <a:pt x="13232" y="15698"/>
                </a:cubicBezTo>
                <a:cubicBezTo>
                  <a:pt x="13573" y="15698"/>
                  <a:pt x="13835" y="15446"/>
                  <a:pt x="13817" y="15135"/>
                </a:cubicBezTo>
                <a:cubicBezTo>
                  <a:pt x="13799" y="14828"/>
                  <a:pt x="13511" y="14579"/>
                  <a:pt x="13174" y="14579"/>
                </a:cubicBezTo>
                <a:close/>
                <a:moveTo>
                  <a:pt x="14663" y="14579"/>
                </a:moveTo>
                <a:cubicBezTo>
                  <a:pt x="14326" y="14579"/>
                  <a:pt x="14067" y="14828"/>
                  <a:pt x="14086" y="15135"/>
                </a:cubicBezTo>
                <a:cubicBezTo>
                  <a:pt x="14105" y="15446"/>
                  <a:pt x="14398" y="15698"/>
                  <a:pt x="14738" y="15698"/>
                </a:cubicBezTo>
                <a:cubicBezTo>
                  <a:pt x="15079" y="15698"/>
                  <a:pt x="15338" y="15446"/>
                  <a:pt x="15314" y="15135"/>
                </a:cubicBezTo>
                <a:cubicBezTo>
                  <a:pt x="15291" y="14828"/>
                  <a:pt x="14999" y="14579"/>
                  <a:pt x="14663" y="14579"/>
                </a:cubicBezTo>
                <a:close/>
                <a:moveTo>
                  <a:pt x="16168" y="14579"/>
                </a:moveTo>
                <a:cubicBezTo>
                  <a:pt x="15831" y="14579"/>
                  <a:pt x="15578" y="14828"/>
                  <a:pt x="15602" y="15135"/>
                </a:cubicBezTo>
                <a:cubicBezTo>
                  <a:pt x="15626" y="15446"/>
                  <a:pt x="15922" y="15698"/>
                  <a:pt x="16264" y="15698"/>
                </a:cubicBezTo>
                <a:cubicBezTo>
                  <a:pt x="16604" y="15698"/>
                  <a:pt x="16858" y="15446"/>
                  <a:pt x="16829" y="15135"/>
                </a:cubicBezTo>
                <a:cubicBezTo>
                  <a:pt x="16801" y="14828"/>
                  <a:pt x="16505" y="14579"/>
                  <a:pt x="16168" y="14579"/>
                </a:cubicBezTo>
                <a:close/>
                <a:moveTo>
                  <a:pt x="17655" y="14579"/>
                </a:moveTo>
                <a:cubicBezTo>
                  <a:pt x="17319" y="14579"/>
                  <a:pt x="17069" y="14828"/>
                  <a:pt x="17099" y="15135"/>
                </a:cubicBezTo>
                <a:cubicBezTo>
                  <a:pt x="17128" y="15446"/>
                  <a:pt x="17429" y="15698"/>
                  <a:pt x="17770" y="15698"/>
                </a:cubicBezTo>
                <a:cubicBezTo>
                  <a:pt x="18111" y="15698"/>
                  <a:pt x="18360" y="15446"/>
                  <a:pt x="18326" y="15135"/>
                </a:cubicBezTo>
                <a:cubicBezTo>
                  <a:pt x="18292" y="14828"/>
                  <a:pt x="17992" y="14579"/>
                  <a:pt x="17655" y="14579"/>
                </a:cubicBezTo>
                <a:close/>
                <a:moveTo>
                  <a:pt x="20650" y="14579"/>
                </a:moveTo>
                <a:cubicBezTo>
                  <a:pt x="20313" y="14579"/>
                  <a:pt x="20072" y="14828"/>
                  <a:pt x="20112" y="15135"/>
                </a:cubicBezTo>
                <a:cubicBezTo>
                  <a:pt x="20153" y="15446"/>
                  <a:pt x="20462" y="15698"/>
                  <a:pt x="20804" y="15698"/>
                </a:cubicBezTo>
                <a:cubicBezTo>
                  <a:pt x="21144" y="15698"/>
                  <a:pt x="21385" y="15446"/>
                  <a:pt x="21340" y="15135"/>
                </a:cubicBezTo>
                <a:cubicBezTo>
                  <a:pt x="21296" y="14828"/>
                  <a:pt x="20986" y="14579"/>
                  <a:pt x="20650" y="14579"/>
                </a:cubicBezTo>
                <a:close/>
                <a:moveTo>
                  <a:pt x="10209" y="15952"/>
                </a:moveTo>
                <a:cubicBezTo>
                  <a:pt x="9868" y="15952"/>
                  <a:pt x="9593" y="16208"/>
                  <a:pt x="9596" y="16526"/>
                </a:cubicBezTo>
                <a:cubicBezTo>
                  <a:pt x="9599" y="16846"/>
                  <a:pt x="9882" y="17107"/>
                  <a:pt x="10228" y="17107"/>
                </a:cubicBezTo>
                <a:cubicBezTo>
                  <a:pt x="10575" y="17107"/>
                  <a:pt x="10850" y="16846"/>
                  <a:pt x="10843" y="16526"/>
                </a:cubicBezTo>
                <a:cubicBezTo>
                  <a:pt x="10835" y="16208"/>
                  <a:pt x="10552" y="15952"/>
                  <a:pt x="10209" y="15952"/>
                </a:cubicBezTo>
                <a:close/>
                <a:moveTo>
                  <a:pt x="11715" y="15952"/>
                </a:moveTo>
                <a:cubicBezTo>
                  <a:pt x="11373" y="15952"/>
                  <a:pt x="11102" y="16208"/>
                  <a:pt x="11111" y="16526"/>
                </a:cubicBezTo>
                <a:cubicBezTo>
                  <a:pt x="11119" y="16846"/>
                  <a:pt x="11407" y="17107"/>
                  <a:pt x="11754" y="17107"/>
                </a:cubicBezTo>
                <a:cubicBezTo>
                  <a:pt x="12101" y="17107"/>
                  <a:pt x="12371" y="16846"/>
                  <a:pt x="12358" y="16526"/>
                </a:cubicBezTo>
                <a:cubicBezTo>
                  <a:pt x="12345" y="16208"/>
                  <a:pt x="12057" y="15952"/>
                  <a:pt x="11715" y="15952"/>
                </a:cubicBezTo>
                <a:close/>
                <a:moveTo>
                  <a:pt x="13240" y="15952"/>
                </a:moveTo>
                <a:cubicBezTo>
                  <a:pt x="12898" y="15952"/>
                  <a:pt x="12631" y="16208"/>
                  <a:pt x="12645" y="16526"/>
                </a:cubicBezTo>
                <a:cubicBezTo>
                  <a:pt x="12659" y="16846"/>
                  <a:pt x="12952" y="17107"/>
                  <a:pt x="13298" y="17107"/>
                </a:cubicBezTo>
                <a:cubicBezTo>
                  <a:pt x="13645" y="17107"/>
                  <a:pt x="13911" y="16846"/>
                  <a:pt x="13893" y="16526"/>
                </a:cubicBezTo>
                <a:cubicBezTo>
                  <a:pt x="13874" y="16208"/>
                  <a:pt x="13582" y="15952"/>
                  <a:pt x="13240" y="15952"/>
                </a:cubicBezTo>
                <a:close/>
                <a:moveTo>
                  <a:pt x="14765" y="15952"/>
                </a:moveTo>
                <a:cubicBezTo>
                  <a:pt x="14423" y="15952"/>
                  <a:pt x="14160" y="16208"/>
                  <a:pt x="14180" y="16526"/>
                </a:cubicBezTo>
                <a:cubicBezTo>
                  <a:pt x="14199" y="16846"/>
                  <a:pt x="14497" y="17107"/>
                  <a:pt x="14843" y="17107"/>
                </a:cubicBezTo>
                <a:cubicBezTo>
                  <a:pt x="15189" y="17107"/>
                  <a:pt x="15451" y="16846"/>
                  <a:pt x="15427" y="16526"/>
                </a:cubicBezTo>
                <a:cubicBezTo>
                  <a:pt x="15403" y="16208"/>
                  <a:pt x="15106" y="15952"/>
                  <a:pt x="14765" y="15952"/>
                </a:cubicBezTo>
                <a:close/>
                <a:moveTo>
                  <a:pt x="16270" y="15952"/>
                </a:moveTo>
                <a:cubicBezTo>
                  <a:pt x="15928" y="15952"/>
                  <a:pt x="15670" y="16208"/>
                  <a:pt x="15695" y="16526"/>
                </a:cubicBezTo>
                <a:cubicBezTo>
                  <a:pt x="15720" y="16846"/>
                  <a:pt x="16022" y="17107"/>
                  <a:pt x="16369" y="17107"/>
                </a:cubicBezTo>
                <a:cubicBezTo>
                  <a:pt x="16715" y="17107"/>
                  <a:pt x="16972" y="16846"/>
                  <a:pt x="16943" y="16526"/>
                </a:cubicBezTo>
                <a:cubicBezTo>
                  <a:pt x="16913" y="16208"/>
                  <a:pt x="16612" y="15952"/>
                  <a:pt x="16270" y="15952"/>
                </a:cubicBezTo>
                <a:close/>
                <a:moveTo>
                  <a:pt x="19320" y="15952"/>
                </a:moveTo>
                <a:cubicBezTo>
                  <a:pt x="18978" y="15952"/>
                  <a:pt x="18729" y="16208"/>
                  <a:pt x="18765" y="16526"/>
                </a:cubicBezTo>
                <a:cubicBezTo>
                  <a:pt x="18801" y="16846"/>
                  <a:pt x="19112" y="17107"/>
                  <a:pt x="19458" y="17107"/>
                </a:cubicBezTo>
                <a:cubicBezTo>
                  <a:pt x="19804" y="17107"/>
                  <a:pt x="20053" y="16846"/>
                  <a:pt x="20012" y="16526"/>
                </a:cubicBezTo>
                <a:cubicBezTo>
                  <a:pt x="19972" y="16208"/>
                  <a:pt x="19662" y="15952"/>
                  <a:pt x="19320" y="15952"/>
                </a:cubicBezTo>
                <a:close/>
                <a:moveTo>
                  <a:pt x="20826" y="15952"/>
                </a:moveTo>
                <a:cubicBezTo>
                  <a:pt x="20483" y="15952"/>
                  <a:pt x="20239" y="16208"/>
                  <a:pt x="20281" y="16526"/>
                </a:cubicBezTo>
                <a:cubicBezTo>
                  <a:pt x="20323" y="16846"/>
                  <a:pt x="20638" y="17107"/>
                  <a:pt x="20985" y="17107"/>
                </a:cubicBezTo>
                <a:cubicBezTo>
                  <a:pt x="21331" y="17107"/>
                  <a:pt x="21574" y="16846"/>
                  <a:pt x="21528" y="16526"/>
                </a:cubicBezTo>
                <a:cubicBezTo>
                  <a:pt x="21482" y="16208"/>
                  <a:pt x="21167" y="15952"/>
                  <a:pt x="20826" y="15952"/>
                </a:cubicBezTo>
                <a:close/>
                <a:moveTo>
                  <a:pt x="10219" y="17347"/>
                </a:moveTo>
                <a:cubicBezTo>
                  <a:pt x="9872" y="17347"/>
                  <a:pt x="9593" y="17611"/>
                  <a:pt x="9596" y="17939"/>
                </a:cubicBezTo>
                <a:cubicBezTo>
                  <a:pt x="9599" y="18270"/>
                  <a:pt x="9887" y="18539"/>
                  <a:pt x="10239" y="18539"/>
                </a:cubicBezTo>
                <a:cubicBezTo>
                  <a:pt x="10592" y="18539"/>
                  <a:pt x="10871" y="18270"/>
                  <a:pt x="10863" y="17939"/>
                </a:cubicBezTo>
                <a:cubicBezTo>
                  <a:pt x="10856" y="17611"/>
                  <a:pt x="10567" y="17347"/>
                  <a:pt x="10219" y="17347"/>
                </a:cubicBezTo>
                <a:close/>
                <a:moveTo>
                  <a:pt x="11763" y="17347"/>
                </a:moveTo>
                <a:cubicBezTo>
                  <a:pt x="11415" y="17347"/>
                  <a:pt x="11140" y="17611"/>
                  <a:pt x="11148" y="17939"/>
                </a:cubicBezTo>
                <a:cubicBezTo>
                  <a:pt x="11157" y="18270"/>
                  <a:pt x="11450" y="18539"/>
                  <a:pt x="11802" y="18539"/>
                </a:cubicBezTo>
                <a:cubicBezTo>
                  <a:pt x="12155" y="18539"/>
                  <a:pt x="12429" y="18270"/>
                  <a:pt x="12416" y="17939"/>
                </a:cubicBezTo>
                <a:cubicBezTo>
                  <a:pt x="12402" y="17611"/>
                  <a:pt x="12110" y="17347"/>
                  <a:pt x="11763" y="17347"/>
                </a:cubicBezTo>
                <a:close/>
                <a:moveTo>
                  <a:pt x="13305" y="17347"/>
                </a:moveTo>
                <a:cubicBezTo>
                  <a:pt x="12958" y="17347"/>
                  <a:pt x="12687" y="17611"/>
                  <a:pt x="12701" y="17939"/>
                </a:cubicBezTo>
                <a:cubicBezTo>
                  <a:pt x="12716" y="18270"/>
                  <a:pt x="13014" y="18539"/>
                  <a:pt x="13365" y="18539"/>
                </a:cubicBezTo>
                <a:cubicBezTo>
                  <a:pt x="13718" y="18539"/>
                  <a:pt x="13988" y="18270"/>
                  <a:pt x="13969" y="17939"/>
                </a:cubicBezTo>
                <a:cubicBezTo>
                  <a:pt x="13950" y="17611"/>
                  <a:pt x="13653" y="17347"/>
                  <a:pt x="13305" y="17347"/>
                </a:cubicBezTo>
                <a:close/>
                <a:moveTo>
                  <a:pt x="14848" y="17347"/>
                </a:moveTo>
                <a:cubicBezTo>
                  <a:pt x="14501" y="17347"/>
                  <a:pt x="14235" y="17611"/>
                  <a:pt x="14254" y="17939"/>
                </a:cubicBezTo>
                <a:cubicBezTo>
                  <a:pt x="14275" y="18270"/>
                  <a:pt x="14578" y="18539"/>
                  <a:pt x="14930" y="18539"/>
                </a:cubicBezTo>
                <a:cubicBezTo>
                  <a:pt x="15281" y="18539"/>
                  <a:pt x="15547" y="18270"/>
                  <a:pt x="15522" y="17939"/>
                </a:cubicBezTo>
                <a:cubicBezTo>
                  <a:pt x="15498" y="17611"/>
                  <a:pt x="15195" y="17347"/>
                  <a:pt x="14848" y="17347"/>
                </a:cubicBezTo>
                <a:close/>
                <a:moveTo>
                  <a:pt x="19477" y="17347"/>
                </a:moveTo>
                <a:cubicBezTo>
                  <a:pt x="19130" y="17347"/>
                  <a:pt x="18877" y="17611"/>
                  <a:pt x="18914" y="17939"/>
                </a:cubicBezTo>
                <a:cubicBezTo>
                  <a:pt x="18952" y="18270"/>
                  <a:pt x="19268" y="18539"/>
                  <a:pt x="19620" y="18539"/>
                </a:cubicBezTo>
                <a:cubicBezTo>
                  <a:pt x="19972" y="18539"/>
                  <a:pt x="20224" y="18270"/>
                  <a:pt x="20182" y="17939"/>
                </a:cubicBezTo>
                <a:cubicBezTo>
                  <a:pt x="20141" y="17611"/>
                  <a:pt x="19825" y="17347"/>
                  <a:pt x="19477" y="17347"/>
                </a:cubicBezTo>
                <a:close/>
                <a:moveTo>
                  <a:pt x="10248" y="18826"/>
                </a:moveTo>
                <a:cubicBezTo>
                  <a:pt x="9895" y="18826"/>
                  <a:pt x="9611" y="19098"/>
                  <a:pt x="9614" y="19438"/>
                </a:cubicBezTo>
                <a:cubicBezTo>
                  <a:pt x="9618" y="19780"/>
                  <a:pt x="9911" y="20058"/>
                  <a:pt x="10268" y="20058"/>
                </a:cubicBezTo>
                <a:cubicBezTo>
                  <a:pt x="10627" y="20058"/>
                  <a:pt x="10911" y="19780"/>
                  <a:pt x="10903" y="19438"/>
                </a:cubicBezTo>
                <a:cubicBezTo>
                  <a:pt x="10895" y="19098"/>
                  <a:pt x="10602" y="18826"/>
                  <a:pt x="10248" y="18826"/>
                </a:cubicBezTo>
                <a:close/>
                <a:moveTo>
                  <a:pt x="11810" y="18826"/>
                </a:moveTo>
                <a:cubicBezTo>
                  <a:pt x="11456" y="18826"/>
                  <a:pt x="11177" y="19098"/>
                  <a:pt x="11186" y="19438"/>
                </a:cubicBezTo>
                <a:cubicBezTo>
                  <a:pt x="11195" y="19780"/>
                  <a:pt x="11492" y="20058"/>
                  <a:pt x="11851" y="20058"/>
                </a:cubicBezTo>
                <a:cubicBezTo>
                  <a:pt x="12209" y="20058"/>
                  <a:pt x="12487" y="19780"/>
                  <a:pt x="12473" y="19438"/>
                </a:cubicBezTo>
                <a:cubicBezTo>
                  <a:pt x="12460" y="19098"/>
                  <a:pt x="12163" y="18826"/>
                  <a:pt x="11810" y="18826"/>
                </a:cubicBezTo>
                <a:close/>
                <a:moveTo>
                  <a:pt x="13389" y="18826"/>
                </a:moveTo>
                <a:cubicBezTo>
                  <a:pt x="13036" y="18826"/>
                  <a:pt x="12761" y="19098"/>
                  <a:pt x="12776" y="19438"/>
                </a:cubicBezTo>
                <a:cubicBezTo>
                  <a:pt x="12791" y="19780"/>
                  <a:pt x="13094" y="20058"/>
                  <a:pt x="13452" y="20058"/>
                </a:cubicBezTo>
                <a:cubicBezTo>
                  <a:pt x="13810" y="20058"/>
                  <a:pt x="14084" y="19780"/>
                  <a:pt x="14065" y="19438"/>
                </a:cubicBezTo>
                <a:cubicBezTo>
                  <a:pt x="14045" y="19098"/>
                  <a:pt x="13743" y="18826"/>
                  <a:pt x="13389" y="18826"/>
                </a:cubicBezTo>
                <a:close/>
                <a:moveTo>
                  <a:pt x="14951" y="18826"/>
                </a:moveTo>
                <a:cubicBezTo>
                  <a:pt x="14598" y="18826"/>
                  <a:pt x="14327" y="19098"/>
                  <a:pt x="14348" y="19438"/>
                </a:cubicBezTo>
                <a:cubicBezTo>
                  <a:pt x="14369" y="19780"/>
                  <a:pt x="14677" y="20058"/>
                  <a:pt x="15035" y="20058"/>
                </a:cubicBezTo>
                <a:cubicBezTo>
                  <a:pt x="15392" y="20058"/>
                  <a:pt x="15663" y="19780"/>
                  <a:pt x="15637" y="19438"/>
                </a:cubicBezTo>
                <a:cubicBezTo>
                  <a:pt x="15611" y="19098"/>
                  <a:pt x="15303" y="18826"/>
                  <a:pt x="14951" y="18826"/>
                </a:cubicBezTo>
                <a:close/>
                <a:moveTo>
                  <a:pt x="11876" y="20326"/>
                </a:moveTo>
                <a:cubicBezTo>
                  <a:pt x="11517" y="20326"/>
                  <a:pt x="11233" y="20608"/>
                  <a:pt x="11242" y="20959"/>
                </a:cubicBezTo>
                <a:cubicBezTo>
                  <a:pt x="11251" y="21312"/>
                  <a:pt x="11554" y="21600"/>
                  <a:pt x="11919" y="21600"/>
                </a:cubicBezTo>
                <a:cubicBezTo>
                  <a:pt x="12283" y="21600"/>
                  <a:pt x="12566" y="21312"/>
                  <a:pt x="12552" y="20959"/>
                </a:cubicBezTo>
                <a:cubicBezTo>
                  <a:pt x="12537" y="20608"/>
                  <a:pt x="12235" y="20326"/>
                  <a:pt x="11876" y="20326"/>
                </a:cubicBezTo>
                <a:close/>
                <a:moveTo>
                  <a:pt x="13455" y="20326"/>
                </a:moveTo>
                <a:cubicBezTo>
                  <a:pt x="13096" y="20326"/>
                  <a:pt x="12817" y="20608"/>
                  <a:pt x="12832" y="20959"/>
                </a:cubicBezTo>
                <a:cubicBezTo>
                  <a:pt x="12848" y="21312"/>
                  <a:pt x="13156" y="21600"/>
                  <a:pt x="13520" y="21600"/>
                </a:cubicBezTo>
                <a:cubicBezTo>
                  <a:pt x="13884" y="21600"/>
                  <a:pt x="14163" y="21312"/>
                  <a:pt x="14142" y="20959"/>
                </a:cubicBezTo>
                <a:cubicBezTo>
                  <a:pt x="14122" y="20608"/>
                  <a:pt x="13814" y="20326"/>
                  <a:pt x="13455" y="2032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" name="Shape 10">
            <a:extLst>
              <a:ext uri="{FF2B5EF4-FFF2-40B4-BE49-F238E27FC236}">
                <a16:creationId xmlns="" xmlns:a16="http://schemas.microsoft.com/office/drawing/2014/main" id="{BFEDD41C-94D4-4756-9D48-49237071824D}"/>
              </a:ext>
            </a:extLst>
          </p:cNvPr>
          <p:cNvSpPr/>
          <p:nvPr/>
        </p:nvSpPr>
        <p:spPr>
          <a:xfrm>
            <a:off x="9558497" y="2827703"/>
            <a:ext cx="2005096" cy="1340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6" h="21600" extrusionOk="0">
                <a:moveTo>
                  <a:pt x="5773" y="0"/>
                </a:moveTo>
                <a:cubicBezTo>
                  <a:pt x="5372" y="0"/>
                  <a:pt x="5176" y="390"/>
                  <a:pt x="5336" y="874"/>
                </a:cubicBezTo>
                <a:cubicBezTo>
                  <a:pt x="5496" y="1361"/>
                  <a:pt x="5956" y="1758"/>
                  <a:pt x="6362" y="1758"/>
                </a:cubicBezTo>
                <a:cubicBezTo>
                  <a:pt x="6771" y="1758"/>
                  <a:pt x="6965" y="1361"/>
                  <a:pt x="6800" y="874"/>
                </a:cubicBezTo>
                <a:cubicBezTo>
                  <a:pt x="6635" y="390"/>
                  <a:pt x="6176" y="0"/>
                  <a:pt x="5773" y="0"/>
                </a:cubicBezTo>
                <a:close/>
                <a:moveTo>
                  <a:pt x="9340" y="0"/>
                </a:moveTo>
                <a:cubicBezTo>
                  <a:pt x="8939" y="0"/>
                  <a:pt x="8752" y="390"/>
                  <a:pt x="8924" y="874"/>
                </a:cubicBezTo>
                <a:cubicBezTo>
                  <a:pt x="9097" y="1361"/>
                  <a:pt x="9569" y="1758"/>
                  <a:pt x="9975" y="1758"/>
                </a:cubicBezTo>
                <a:cubicBezTo>
                  <a:pt x="10383" y="1758"/>
                  <a:pt x="10568" y="1361"/>
                  <a:pt x="10389" y="874"/>
                </a:cubicBezTo>
                <a:cubicBezTo>
                  <a:pt x="10212" y="390"/>
                  <a:pt x="9743" y="0"/>
                  <a:pt x="9340" y="0"/>
                </a:cubicBezTo>
                <a:close/>
                <a:moveTo>
                  <a:pt x="2894" y="2157"/>
                </a:moveTo>
                <a:cubicBezTo>
                  <a:pt x="2485" y="2157"/>
                  <a:pt x="2277" y="2561"/>
                  <a:pt x="2429" y="3059"/>
                </a:cubicBezTo>
                <a:cubicBezTo>
                  <a:pt x="2582" y="3563"/>
                  <a:pt x="3041" y="3971"/>
                  <a:pt x="3455" y="3971"/>
                </a:cubicBezTo>
                <a:cubicBezTo>
                  <a:pt x="3868" y="3971"/>
                  <a:pt x="4074" y="3563"/>
                  <a:pt x="3916" y="3059"/>
                </a:cubicBezTo>
                <a:cubicBezTo>
                  <a:pt x="3759" y="2561"/>
                  <a:pt x="3301" y="2157"/>
                  <a:pt x="2894" y="2157"/>
                </a:cubicBezTo>
                <a:close/>
                <a:moveTo>
                  <a:pt x="4698" y="2157"/>
                </a:moveTo>
                <a:cubicBezTo>
                  <a:pt x="4291" y="2157"/>
                  <a:pt x="4088" y="2561"/>
                  <a:pt x="4246" y="3059"/>
                </a:cubicBezTo>
                <a:cubicBezTo>
                  <a:pt x="4406" y="3563"/>
                  <a:pt x="4870" y="3971"/>
                  <a:pt x="5283" y="3971"/>
                </a:cubicBezTo>
                <a:cubicBezTo>
                  <a:pt x="5697" y="3971"/>
                  <a:pt x="5899" y="3563"/>
                  <a:pt x="5734" y="3059"/>
                </a:cubicBezTo>
                <a:cubicBezTo>
                  <a:pt x="5570" y="2561"/>
                  <a:pt x="5107" y="2157"/>
                  <a:pt x="4698" y="2157"/>
                </a:cubicBezTo>
                <a:close/>
                <a:moveTo>
                  <a:pt x="6503" y="2157"/>
                </a:moveTo>
                <a:cubicBezTo>
                  <a:pt x="6095" y="2157"/>
                  <a:pt x="5898" y="2561"/>
                  <a:pt x="6063" y="3059"/>
                </a:cubicBezTo>
                <a:cubicBezTo>
                  <a:pt x="6229" y="3563"/>
                  <a:pt x="6698" y="3971"/>
                  <a:pt x="7112" y="3971"/>
                </a:cubicBezTo>
                <a:cubicBezTo>
                  <a:pt x="7526" y="3971"/>
                  <a:pt x="7722" y="3563"/>
                  <a:pt x="7551" y="3059"/>
                </a:cubicBezTo>
                <a:cubicBezTo>
                  <a:pt x="7381" y="2561"/>
                  <a:pt x="6913" y="2157"/>
                  <a:pt x="6503" y="2157"/>
                </a:cubicBezTo>
                <a:close/>
                <a:moveTo>
                  <a:pt x="8309" y="2157"/>
                </a:moveTo>
                <a:cubicBezTo>
                  <a:pt x="7900" y="2157"/>
                  <a:pt x="7709" y="2561"/>
                  <a:pt x="7880" y="3059"/>
                </a:cubicBezTo>
                <a:cubicBezTo>
                  <a:pt x="8053" y="3563"/>
                  <a:pt x="8526" y="3971"/>
                  <a:pt x="8941" y="3971"/>
                </a:cubicBezTo>
                <a:cubicBezTo>
                  <a:pt x="9354" y="3971"/>
                  <a:pt x="9545" y="3563"/>
                  <a:pt x="9367" y="3059"/>
                </a:cubicBezTo>
                <a:cubicBezTo>
                  <a:pt x="9191" y="2561"/>
                  <a:pt x="8718" y="2157"/>
                  <a:pt x="8309" y="2157"/>
                </a:cubicBezTo>
                <a:close/>
                <a:moveTo>
                  <a:pt x="10115" y="2157"/>
                </a:moveTo>
                <a:cubicBezTo>
                  <a:pt x="9707" y="2157"/>
                  <a:pt x="9520" y="2561"/>
                  <a:pt x="9698" y="3059"/>
                </a:cubicBezTo>
                <a:cubicBezTo>
                  <a:pt x="9877" y="3563"/>
                  <a:pt x="10357" y="3971"/>
                  <a:pt x="10770" y="3971"/>
                </a:cubicBezTo>
                <a:cubicBezTo>
                  <a:pt x="11184" y="3971"/>
                  <a:pt x="11369" y="3563"/>
                  <a:pt x="11185" y="3059"/>
                </a:cubicBezTo>
                <a:cubicBezTo>
                  <a:pt x="11003" y="2561"/>
                  <a:pt x="10524" y="2157"/>
                  <a:pt x="10115" y="2157"/>
                </a:cubicBezTo>
                <a:close/>
                <a:moveTo>
                  <a:pt x="11944" y="2157"/>
                </a:moveTo>
                <a:cubicBezTo>
                  <a:pt x="11535" y="2157"/>
                  <a:pt x="11354" y="2561"/>
                  <a:pt x="11538" y="3059"/>
                </a:cubicBezTo>
                <a:cubicBezTo>
                  <a:pt x="11723" y="3563"/>
                  <a:pt x="12208" y="3971"/>
                  <a:pt x="12622" y="3971"/>
                </a:cubicBezTo>
                <a:cubicBezTo>
                  <a:pt x="13036" y="3971"/>
                  <a:pt x="13215" y="3563"/>
                  <a:pt x="13024" y="3059"/>
                </a:cubicBezTo>
                <a:cubicBezTo>
                  <a:pt x="12835" y="2561"/>
                  <a:pt x="12352" y="2157"/>
                  <a:pt x="11944" y="2157"/>
                </a:cubicBezTo>
                <a:close/>
                <a:moveTo>
                  <a:pt x="1729" y="4383"/>
                </a:moveTo>
                <a:cubicBezTo>
                  <a:pt x="1313" y="4383"/>
                  <a:pt x="1099" y="4797"/>
                  <a:pt x="1249" y="5313"/>
                </a:cubicBezTo>
                <a:cubicBezTo>
                  <a:pt x="1400" y="5831"/>
                  <a:pt x="1863" y="6254"/>
                  <a:pt x="2284" y="6254"/>
                </a:cubicBezTo>
                <a:cubicBezTo>
                  <a:pt x="2703" y="6254"/>
                  <a:pt x="2917" y="5831"/>
                  <a:pt x="2760" y="5313"/>
                </a:cubicBezTo>
                <a:cubicBezTo>
                  <a:pt x="2605" y="4797"/>
                  <a:pt x="2143" y="4383"/>
                  <a:pt x="1729" y="4383"/>
                </a:cubicBezTo>
                <a:close/>
                <a:moveTo>
                  <a:pt x="3578" y="4383"/>
                </a:moveTo>
                <a:cubicBezTo>
                  <a:pt x="3163" y="4383"/>
                  <a:pt x="2954" y="4797"/>
                  <a:pt x="3111" y="5313"/>
                </a:cubicBezTo>
                <a:cubicBezTo>
                  <a:pt x="3269" y="5831"/>
                  <a:pt x="3738" y="6254"/>
                  <a:pt x="4158" y="6254"/>
                </a:cubicBezTo>
                <a:cubicBezTo>
                  <a:pt x="4578" y="6254"/>
                  <a:pt x="4786" y="5831"/>
                  <a:pt x="4623" y="5313"/>
                </a:cubicBezTo>
                <a:cubicBezTo>
                  <a:pt x="4460" y="4797"/>
                  <a:pt x="3993" y="4383"/>
                  <a:pt x="3578" y="4383"/>
                </a:cubicBezTo>
                <a:close/>
                <a:moveTo>
                  <a:pt x="5407" y="4383"/>
                </a:moveTo>
                <a:cubicBezTo>
                  <a:pt x="4992" y="4383"/>
                  <a:pt x="4787" y="4797"/>
                  <a:pt x="4951" y="5313"/>
                </a:cubicBezTo>
                <a:cubicBezTo>
                  <a:pt x="5115" y="5831"/>
                  <a:pt x="5590" y="6254"/>
                  <a:pt x="6010" y="6254"/>
                </a:cubicBezTo>
                <a:cubicBezTo>
                  <a:pt x="6430" y="6254"/>
                  <a:pt x="6632" y="5831"/>
                  <a:pt x="6462" y="5313"/>
                </a:cubicBezTo>
                <a:cubicBezTo>
                  <a:pt x="6293" y="4797"/>
                  <a:pt x="5821" y="4383"/>
                  <a:pt x="5407" y="4383"/>
                </a:cubicBezTo>
                <a:close/>
                <a:moveTo>
                  <a:pt x="7256" y="4383"/>
                </a:moveTo>
                <a:cubicBezTo>
                  <a:pt x="6842" y="4383"/>
                  <a:pt x="6643" y="4797"/>
                  <a:pt x="6814" y="5313"/>
                </a:cubicBezTo>
                <a:cubicBezTo>
                  <a:pt x="6985" y="5831"/>
                  <a:pt x="7463" y="6254"/>
                  <a:pt x="7883" y="6254"/>
                </a:cubicBezTo>
                <a:cubicBezTo>
                  <a:pt x="8305" y="6254"/>
                  <a:pt x="8501" y="5831"/>
                  <a:pt x="8325" y="5313"/>
                </a:cubicBezTo>
                <a:cubicBezTo>
                  <a:pt x="8149" y="4797"/>
                  <a:pt x="7672" y="4383"/>
                  <a:pt x="7256" y="4383"/>
                </a:cubicBezTo>
                <a:close/>
                <a:moveTo>
                  <a:pt x="9084" y="4383"/>
                </a:moveTo>
                <a:cubicBezTo>
                  <a:pt x="8669" y="4383"/>
                  <a:pt x="8477" y="4797"/>
                  <a:pt x="8654" y="5313"/>
                </a:cubicBezTo>
                <a:cubicBezTo>
                  <a:pt x="8832" y="5831"/>
                  <a:pt x="9316" y="6254"/>
                  <a:pt x="9736" y="6254"/>
                </a:cubicBezTo>
                <a:cubicBezTo>
                  <a:pt x="10157" y="6254"/>
                  <a:pt x="10347" y="5831"/>
                  <a:pt x="10164" y="5313"/>
                </a:cubicBezTo>
                <a:cubicBezTo>
                  <a:pt x="9982" y="4797"/>
                  <a:pt x="9500" y="4383"/>
                  <a:pt x="9084" y="4383"/>
                </a:cubicBezTo>
                <a:close/>
                <a:moveTo>
                  <a:pt x="10935" y="4383"/>
                </a:moveTo>
                <a:cubicBezTo>
                  <a:pt x="10521" y="4383"/>
                  <a:pt x="10333" y="4797"/>
                  <a:pt x="10516" y="5313"/>
                </a:cubicBezTo>
                <a:cubicBezTo>
                  <a:pt x="10701" y="5831"/>
                  <a:pt x="11192" y="6254"/>
                  <a:pt x="11611" y="6254"/>
                </a:cubicBezTo>
                <a:cubicBezTo>
                  <a:pt x="12033" y="6254"/>
                  <a:pt x="12218" y="5831"/>
                  <a:pt x="12028" y="5313"/>
                </a:cubicBezTo>
                <a:cubicBezTo>
                  <a:pt x="11839" y="4797"/>
                  <a:pt x="11351" y="4383"/>
                  <a:pt x="10935" y="4383"/>
                </a:cubicBezTo>
                <a:close/>
                <a:moveTo>
                  <a:pt x="12764" y="4383"/>
                </a:moveTo>
                <a:cubicBezTo>
                  <a:pt x="12349" y="4383"/>
                  <a:pt x="12166" y="4797"/>
                  <a:pt x="12356" y="5313"/>
                </a:cubicBezTo>
                <a:cubicBezTo>
                  <a:pt x="12548" y="5831"/>
                  <a:pt x="13044" y="6254"/>
                  <a:pt x="13465" y="6254"/>
                </a:cubicBezTo>
                <a:cubicBezTo>
                  <a:pt x="13885" y="6254"/>
                  <a:pt x="14064" y="5831"/>
                  <a:pt x="13867" y="5313"/>
                </a:cubicBezTo>
                <a:cubicBezTo>
                  <a:pt x="13672" y="4797"/>
                  <a:pt x="13179" y="4383"/>
                  <a:pt x="12764" y="4383"/>
                </a:cubicBezTo>
                <a:close/>
                <a:moveTo>
                  <a:pt x="20123" y="4383"/>
                </a:moveTo>
                <a:cubicBezTo>
                  <a:pt x="19710" y="4383"/>
                  <a:pt x="19547" y="4797"/>
                  <a:pt x="19764" y="5313"/>
                </a:cubicBezTo>
                <a:cubicBezTo>
                  <a:pt x="19982" y="5831"/>
                  <a:pt x="20501" y="6254"/>
                  <a:pt x="20920" y="6254"/>
                </a:cubicBezTo>
                <a:cubicBezTo>
                  <a:pt x="21340" y="6254"/>
                  <a:pt x="21498" y="5831"/>
                  <a:pt x="21275" y="5313"/>
                </a:cubicBezTo>
                <a:cubicBezTo>
                  <a:pt x="21052" y="4797"/>
                  <a:pt x="20538" y="4383"/>
                  <a:pt x="20123" y="4383"/>
                </a:cubicBezTo>
                <a:close/>
                <a:moveTo>
                  <a:pt x="541" y="6643"/>
                </a:moveTo>
                <a:cubicBezTo>
                  <a:pt x="120" y="6643"/>
                  <a:pt x="-102" y="7071"/>
                  <a:pt x="46" y="7604"/>
                </a:cubicBezTo>
                <a:cubicBezTo>
                  <a:pt x="195" y="8139"/>
                  <a:pt x="662" y="8575"/>
                  <a:pt x="1089" y="8575"/>
                </a:cubicBezTo>
                <a:cubicBezTo>
                  <a:pt x="1516" y="8575"/>
                  <a:pt x="1736" y="8139"/>
                  <a:pt x="1582" y="7604"/>
                </a:cubicBezTo>
                <a:cubicBezTo>
                  <a:pt x="1428" y="7071"/>
                  <a:pt x="963" y="6643"/>
                  <a:pt x="541" y="6643"/>
                </a:cubicBezTo>
                <a:close/>
                <a:moveTo>
                  <a:pt x="2414" y="6643"/>
                </a:moveTo>
                <a:cubicBezTo>
                  <a:pt x="1992" y="6643"/>
                  <a:pt x="1776" y="7071"/>
                  <a:pt x="1931" y="7604"/>
                </a:cubicBezTo>
                <a:cubicBezTo>
                  <a:pt x="2087" y="8139"/>
                  <a:pt x="2559" y="8575"/>
                  <a:pt x="2988" y="8575"/>
                </a:cubicBezTo>
                <a:cubicBezTo>
                  <a:pt x="3414" y="8575"/>
                  <a:pt x="3629" y="8139"/>
                  <a:pt x="3467" y="7604"/>
                </a:cubicBezTo>
                <a:cubicBezTo>
                  <a:pt x="3306" y="7071"/>
                  <a:pt x="2835" y="6643"/>
                  <a:pt x="2414" y="6643"/>
                </a:cubicBezTo>
                <a:close/>
                <a:moveTo>
                  <a:pt x="4286" y="6643"/>
                </a:moveTo>
                <a:cubicBezTo>
                  <a:pt x="3865" y="6643"/>
                  <a:pt x="3654" y="7071"/>
                  <a:pt x="3816" y="7604"/>
                </a:cubicBezTo>
                <a:cubicBezTo>
                  <a:pt x="3979" y="8139"/>
                  <a:pt x="4457" y="8575"/>
                  <a:pt x="4885" y="8575"/>
                </a:cubicBezTo>
                <a:cubicBezTo>
                  <a:pt x="5311" y="8575"/>
                  <a:pt x="5521" y="8139"/>
                  <a:pt x="5352" y="7604"/>
                </a:cubicBezTo>
                <a:cubicBezTo>
                  <a:pt x="5184" y="7071"/>
                  <a:pt x="4707" y="6643"/>
                  <a:pt x="4286" y="6643"/>
                </a:cubicBezTo>
                <a:close/>
                <a:moveTo>
                  <a:pt x="6159" y="6643"/>
                </a:moveTo>
                <a:cubicBezTo>
                  <a:pt x="5738" y="6643"/>
                  <a:pt x="5533" y="7071"/>
                  <a:pt x="5702" y="7604"/>
                </a:cubicBezTo>
                <a:cubicBezTo>
                  <a:pt x="5872" y="8139"/>
                  <a:pt x="6355" y="8575"/>
                  <a:pt x="6782" y="8575"/>
                </a:cubicBezTo>
                <a:cubicBezTo>
                  <a:pt x="7209" y="8575"/>
                  <a:pt x="7413" y="8139"/>
                  <a:pt x="7238" y="7604"/>
                </a:cubicBezTo>
                <a:cubicBezTo>
                  <a:pt x="7063" y="7071"/>
                  <a:pt x="6581" y="6643"/>
                  <a:pt x="6159" y="6643"/>
                </a:cubicBezTo>
                <a:close/>
                <a:moveTo>
                  <a:pt x="8009" y="6643"/>
                </a:moveTo>
                <a:cubicBezTo>
                  <a:pt x="7588" y="6643"/>
                  <a:pt x="7388" y="7071"/>
                  <a:pt x="7564" y="7604"/>
                </a:cubicBezTo>
                <a:cubicBezTo>
                  <a:pt x="7741" y="8139"/>
                  <a:pt x="8230" y="8575"/>
                  <a:pt x="8657" y="8575"/>
                </a:cubicBezTo>
                <a:cubicBezTo>
                  <a:pt x="9085" y="8575"/>
                  <a:pt x="9283" y="8139"/>
                  <a:pt x="9100" y="7604"/>
                </a:cubicBezTo>
                <a:cubicBezTo>
                  <a:pt x="8919" y="7071"/>
                  <a:pt x="8431" y="6643"/>
                  <a:pt x="8009" y="6643"/>
                </a:cubicBezTo>
                <a:close/>
                <a:moveTo>
                  <a:pt x="9882" y="6643"/>
                </a:moveTo>
                <a:cubicBezTo>
                  <a:pt x="9461" y="6643"/>
                  <a:pt x="9267" y="7071"/>
                  <a:pt x="9450" y="7604"/>
                </a:cubicBezTo>
                <a:cubicBezTo>
                  <a:pt x="9634" y="8139"/>
                  <a:pt x="10128" y="8575"/>
                  <a:pt x="10555" y="8575"/>
                </a:cubicBezTo>
                <a:cubicBezTo>
                  <a:pt x="10983" y="8575"/>
                  <a:pt x="11174" y="8139"/>
                  <a:pt x="10985" y="7604"/>
                </a:cubicBezTo>
                <a:cubicBezTo>
                  <a:pt x="10796" y="7071"/>
                  <a:pt x="10305" y="6643"/>
                  <a:pt x="9882" y="6643"/>
                </a:cubicBezTo>
                <a:close/>
                <a:moveTo>
                  <a:pt x="11756" y="6643"/>
                </a:moveTo>
                <a:cubicBezTo>
                  <a:pt x="11335" y="6643"/>
                  <a:pt x="11146" y="7071"/>
                  <a:pt x="11335" y="7604"/>
                </a:cubicBezTo>
                <a:cubicBezTo>
                  <a:pt x="11526" y="8139"/>
                  <a:pt x="12027" y="8575"/>
                  <a:pt x="12453" y="8575"/>
                </a:cubicBezTo>
                <a:cubicBezTo>
                  <a:pt x="12882" y="8575"/>
                  <a:pt x="13068" y="8139"/>
                  <a:pt x="12872" y="7604"/>
                </a:cubicBezTo>
                <a:cubicBezTo>
                  <a:pt x="12677" y="7071"/>
                  <a:pt x="12178" y="6643"/>
                  <a:pt x="11756" y="6643"/>
                </a:cubicBezTo>
                <a:close/>
                <a:moveTo>
                  <a:pt x="13629" y="6643"/>
                </a:moveTo>
                <a:cubicBezTo>
                  <a:pt x="13208" y="6643"/>
                  <a:pt x="13025" y="7071"/>
                  <a:pt x="13221" y="7604"/>
                </a:cubicBezTo>
                <a:cubicBezTo>
                  <a:pt x="13419" y="8139"/>
                  <a:pt x="13925" y="8575"/>
                  <a:pt x="14353" y="8575"/>
                </a:cubicBezTo>
                <a:cubicBezTo>
                  <a:pt x="14781" y="8575"/>
                  <a:pt x="14960" y="8139"/>
                  <a:pt x="14757" y="7604"/>
                </a:cubicBezTo>
                <a:cubicBezTo>
                  <a:pt x="14555" y="7071"/>
                  <a:pt x="14051" y="6643"/>
                  <a:pt x="13629" y="6643"/>
                </a:cubicBezTo>
                <a:close/>
                <a:moveTo>
                  <a:pt x="15503" y="6643"/>
                </a:moveTo>
                <a:cubicBezTo>
                  <a:pt x="15082" y="6643"/>
                  <a:pt x="14904" y="7071"/>
                  <a:pt x="15107" y="7604"/>
                </a:cubicBezTo>
                <a:cubicBezTo>
                  <a:pt x="15312" y="8139"/>
                  <a:pt x="15825" y="8575"/>
                  <a:pt x="16252" y="8575"/>
                </a:cubicBezTo>
                <a:cubicBezTo>
                  <a:pt x="16678" y="8575"/>
                  <a:pt x="16854" y="8139"/>
                  <a:pt x="16644" y="7604"/>
                </a:cubicBezTo>
                <a:cubicBezTo>
                  <a:pt x="16435" y="7071"/>
                  <a:pt x="15924" y="6643"/>
                  <a:pt x="15503" y="6643"/>
                </a:cubicBezTo>
                <a:close/>
                <a:moveTo>
                  <a:pt x="3122" y="9040"/>
                </a:moveTo>
                <a:cubicBezTo>
                  <a:pt x="2693" y="9040"/>
                  <a:pt x="2476" y="9481"/>
                  <a:pt x="2637" y="10033"/>
                </a:cubicBezTo>
                <a:cubicBezTo>
                  <a:pt x="2798" y="10586"/>
                  <a:pt x="3279" y="11038"/>
                  <a:pt x="3715" y="11038"/>
                </a:cubicBezTo>
                <a:cubicBezTo>
                  <a:pt x="4148" y="11038"/>
                  <a:pt x="4364" y="10586"/>
                  <a:pt x="4197" y="10033"/>
                </a:cubicBezTo>
                <a:cubicBezTo>
                  <a:pt x="4031" y="9481"/>
                  <a:pt x="3550" y="9040"/>
                  <a:pt x="3122" y="9040"/>
                </a:cubicBezTo>
                <a:close/>
                <a:moveTo>
                  <a:pt x="5017" y="9040"/>
                </a:moveTo>
                <a:cubicBezTo>
                  <a:pt x="4588" y="9040"/>
                  <a:pt x="4377" y="9481"/>
                  <a:pt x="4544" y="10033"/>
                </a:cubicBezTo>
                <a:cubicBezTo>
                  <a:pt x="4712" y="10586"/>
                  <a:pt x="5201" y="11038"/>
                  <a:pt x="5635" y="11038"/>
                </a:cubicBezTo>
                <a:cubicBezTo>
                  <a:pt x="6069" y="11038"/>
                  <a:pt x="6279" y="10586"/>
                  <a:pt x="6105" y="10033"/>
                </a:cubicBezTo>
                <a:cubicBezTo>
                  <a:pt x="5931" y="9481"/>
                  <a:pt x="5445" y="9040"/>
                  <a:pt x="5017" y="9040"/>
                </a:cubicBezTo>
                <a:close/>
                <a:moveTo>
                  <a:pt x="6913" y="9040"/>
                </a:moveTo>
                <a:cubicBezTo>
                  <a:pt x="6484" y="9040"/>
                  <a:pt x="6278" y="9481"/>
                  <a:pt x="6452" y="10033"/>
                </a:cubicBezTo>
                <a:cubicBezTo>
                  <a:pt x="6628" y="10586"/>
                  <a:pt x="7123" y="11038"/>
                  <a:pt x="7556" y="11038"/>
                </a:cubicBezTo>
                <a:cubicBezTo>
                  <a:pt x="7990" y="11038"/>
                  <a:pt x="8195" y="10586"/>
                  <a:pt x="8014" y="10033"/>
                </a:cubicBezTo>
                <a:cubicBezTo>
                  <a:pt x="7833" y="9481"/>
                  <a:pt x="7341" y="9040"/>
                  <a:pt x="6913" y="9040"/>
                </a:cubicBezTo>
                <a:close/>
                <a:moveTo>
                  <a:pt x="8807" y="9040"/>
                </a:moveTo>
                <a:cubicBezTo>
                  <a:pt x="8379" y="9040"/>
                  <a:pt x="8179" y="9481"/>
                  <a:pt x="8361" y="10033"/>
                </a:cubicBezTo>
                <a:cubicBezTo>
                  <a:pt x="8543" y="10586"/>
                  <a:pt x="9043" y="11038"/>
                  <a:pt x="9477" y="11038"/>
                </a:cubicBezTo>
                <a:cubicBezTo>
                  <a:pt x="9912" y="11038"/>
                  <a:pt x="10110" y="10586"/>
                  <a:pt x="9921" y="10033"/>
                </a:cubicBezTo>
                <a:cubicBezTo>
                  <a:pt x="9734" y="9481"/>
                  <a:pt x="9236" y="9040"/>
                  <a:pt x="8807" y="9040"/>
                </a:cubicBezTo>
                <a:close/>
                <a:moveTo>
                  <a:pt x="10703" y="9040"/>
                </a:moveTo>
                <a:cubicBezTo>
                  <a:pt x="10274" y="9040"/>
                  <a:pt x="10080" y="9481"/>
                  <a:pt x="10269" y="10033"/>
                </a:cubicBezTo>
                <a:cubicBezTo>
                  <a:pt x="10459" y="10586"/>
                  <a:pt x="10964" y="11038"/>
                  <a:pt x="11399" y="11038"/>
                </a:cubicBezTo>
                <a:cubicBezTo>
                  <a:pt x="11834" y="11038"/>
                  <a:pt x="12025" y="10586"/>
                  <a:pt x="11829" y="10033"/>
                </a:cubicBezTo>
                <a:cubicBezTo>
                  <a:pt x="11634" y="9481"/>
                  <a:pt x="11132" y="9040"/>
                  <a:pt x="10703" y="9040"/>
                </a:cubicBezTo>
                <a:close/>
                <a:moveTo>
                  <a:pt x="12599" y="9040"/>
                </a:moveTo>
                <a:cubicBezTo>
                  <a:pt x="12171" y="9040"/>
                  <a:pt x="11981" y="9481"/>
                  <a:pt x="12177" y="10033"/>
                </a:cubicBezTo>
                <a:cubicBezTo>
                  <a:pt x="12374" y="10586"/>
                  <a:pt x="12887" y="11038"/>
                  <a:pt x="13320" y="11038"/>
                </a:cubicBezTo>
                <a:cubicBezTo>
                  <a:pt x="13755" y="11038"/>
                  <a:pt x="13942" y="10586"/>
                  <a:pt x="13739" y="10033"/>
                </a:cubicBezTo>
                <a:cubicBezTo>
                  <a:pt x="13537" y="9481"/>
                  <a:pt x="13028" y="9040"/>
                  <a:pt x="12599" y="9040"/>
                </a:cubicBezTo>
                <a:close/>
                <a:moveTo>
                  <a:pt x="14518" y="9040"/>
                </a:moveTo>
                <a:cubicBezTo>
                  <a:pt x="14089" y="9040"/>
                  <a:pt x="13906" y="9481"/>
                  <a:pt x="14109" y="10033"/>
                </a:cubicBezTo>
                <a:cubicBezTo>
                  <a:pt x="14313" y="10586"/>
                  <a:pt x="14830" y="11038"/>
                  <a:pt x="15265" y="11038"/>
                </a:cubicBezTo>
                <a:cubicBezTo>
                  <a:pt x="15700" y="11038"/>
                  <a:pt x="15879" y="10586"/>
                  <a:pt x="15669" y="10033"/>
                </a:cubicBezTo>
                <a:cubicBezTo>
                  <a:pt x="15460" y="9481"/>
                  <a:pt x="14947" y="9040"/>
                  <a:pt x="14518" y="9040"/>
                </a:cubicBezTo>
                <a:close/>
                <a:moveTo>
                  <a:pt x="16414" y="9040"/>
                </a:moveTo>
                <a:cubicBezTo>
                  <a:pt x="15987" y="9040"/>
                  <a:pt x="15807" y="9481"/>
                  <a:pt x="16018" y="10033"/>
                </a:cubicBezTo>
                <a:cubicBezTo>
                  <a:pt x="16229" y="10586"/>
                  <a:pt x="16753" y="11038"/>
                  <a:pt x="17187" y="11038"/>
                </a:cubicBezTo>
                <a:cubicBezTo>
                  <a:pt x="17621" y="11038"/>
                  <a:pt x="17797" y="10586"/>
                  <a:pt x="17580" y="10033"/>
                </a:cubicBezTo>
                <a:cubicBezTo>
                  <a:pt x="17364" y="9481"/>
                  <a:pt x="16842" y="9040"/>
                  <a:pt x="16414" y="9040"/>
                </a:cubicBezTo>
                <a:close/>
                <a:moveTo>
                  <a:pt x="18310" y="9040"/>
                </a:moveTo>
                <a:cubicBezTo>
                  <a:pt x="17882" y="9040"/>
                  <a:pt x="17709" y="9481"/>
                  <a:pt x="17927" y="10033"/>
                </a:cubicBezTo>
                <a:cubicBezTo>
                  <a:pt x="18145" y="10586"/>
                  <a:pt x="18675" y="11038"/>
                  <a:pt x="19109" y="11038"/>
                </a:cubicBezTo>
                <a:cubicBezTo>
                  <a:pt x="19543" y="11038"/>
                  <a:pt x="19712" y="10586"/>
                  <a:pt x="19487" y="10033"/>
                </a:cubicBezTo>
                <a:cubicBezTo>
                  <a:pt x="19264" y="9481"/>
                  <a:pt x="18738" y="9040"/>
                  <a:pt x="18310" y="9040"/>
                </a:cubicBezTo>
                <a:close/>
                <a:moveTo>
                  <a:pt x="3830" y="11471"/>
                </a:moveTo>
                <a:cubicBezTo>
                  <a:pt x="3394" y="11471"/>
                  <a:pt x="3176" y="11929"/>
                  <a:pt x="3341" y="12497"/>
                </a:cubicBezTo>
                <a:cubicBezTo>
                  <a:pt x="3508" y="13069"/>
                  <a:pt x="4000" y="13536"/>
                  <a:pt x="4443" y="13536"/>
                </a:cubicBezTo>
                <a:cubicBezTo>
                  <a:pt x="4883" y="13536"/>
                  <a:pt x="5101" y="13069"/>
                  <a:pt x="4928" y="12497"/>
                </a:cubicBezTo>
                <a:cubicBezTo>
                  <a:pt x="4757" y="11929"/>
                  <a:pt x="4265" y="11471"/>
                  <a:pt x="3830" y="11471"/>
                </a:cubicBezTo>
                <a:close/>
                <a:moveTo>
                  <a:pt x="5770" y="11471"/>
                </a:moveTo>
                <a:cubicBezTo>
                  <a:pt x="5334" y="11471"/>
                  <a:pt x="5122" y="11929"/>
                  <a:pt x="5295" y="12497"/>
                </a:cubicBezTo>
                <a:cubicBezTo>
                  <a:pt x="5469" y="13069"/>
                  <a:pt x="5967" y="13536"/>
                  <a:pt x="6409" y="13536"/>
                </a:cubicBezTo>
                <a:cubicBezTo>
                  <a:pt x="6850" y="13536"/>
                  <a:pt x="7062" y="13069"/>
                  <a:pt x="6881" y="12497"/>
                </a:cubicBezTo>
                <a:cubicBezTo>
                  <a:pt x="6702" y="11929"/>
                  <a:pt x="6205" y="11471"/>
                  <a:pt x="5770" y="11471"/>
                </a:cubicBezTo>
                <a:close/>
                <a:moveTo>
                  <a:pt x="7711" y="11471"/>
                </a:moveTo>
                <a:cubicBezTo>
                  <a:pt x="7275" y="11471"/>
                  <a:pt x="7068" y="11929"/>
                  <a:pt x="7248" y="12497"/>
                </a:cubicBezTo>
                <a:cubicBezTo>
                  <a:pt x="7430" y="13069"/>
                  <a:pt x="7936" y="13536"/>
                  <a:pt x="8377" y="13536"/>
                </a:cubicBezTo>
                <a:cubicBezTo>
                  <a:pt x="8818" y="13536"/>
                  <a:pt x="9023" y="13069"/>
                  <a:pt x="8835" y="12497"/>
                </a:cubicBezTo>
                <a:cubicBezTo>
                  <a:pt x="8649" y="11929"/>
                  <a:pt x="8146" y="11471"/>
                  <a:pt x="7711" y="11471"/>
                </a:cubicBezTo>
                <a:close/>
                <a:moveTo>
                  <a:pt x="9627" y="11471"/>
                </a:moveTo>
                <a:cubicBezTo>
                  <a:pt x="9192" y="11471"/>
                  <a:pt x="8992" y="11929"/>
                  <a:pt x="9179" y="12497"/>
                </a:cubicBezTo>
                <a:cubicBezTo>
                  <a:pt x="9368" y="13069"/>
                  <a:pt x="9879" y="13536"/>
                  <a:pt x="10321" y="13536"/>
                </a:cubicBezTo>
                <a:cubicBezTo>
                  <a:pt x="10763" y="13536"/>
                  <a:pt x="10962" y="13069"/>
                  <a:pt x="10767" y="12497"/>
                </a:cubicBezTo>
                <a:cubicBezTo>
                  <a:pt x="10574" y="11929"/>
                  <a:pt x="10064" y="11471"/>
                  <a:pt x="9627" y="11471"/>
                </a:cubicBezTo>
                <a:close/>
                <a:moveTo>
                  <a:pt x="11569" y="11471"/>
                </a:moveTo>
                <a:cubicBezTo>
                  <a:pt x="11133" y="11471"/>
                  <a:pt x="10939" y="11929"/>
                  <a:pt x="11134" y="12497"/>
                </a:cubicBezTo>
                <a:cubicBezTo>
                  <a:pt x="11330" y="13069"/>
                  <a:pt x="11846" y="13536"/>
                  <a:pt x="12288" y="13536"/>
                </a:cubicBezTo>
                <a:cubicBezTo>
                  <a:pt x="12730" y="13536"/>
                  <a:pt x="12922" y="13069"/>
                  <a:pt x="12720" y="12497"/>
                </a:cubicBezTo>
                <a:cubicBezTo>
                  <a:pt x="12519" y="11929"/>
                  <a:pt x="12005" y="11471"/>
                  <a:pt x="11569" y="11471"/>
                </a:cubicBezTo>
                <a:close/>
                <a:moveTo>
                  <a:pt x="13487" y="11471"/>
                </a:moveTo>
                <a:cubicBezTo>
                  <a:pt x="13052" y="11471"/>
                  <a:pt x="12862" y="11929"/>
                  <a:pt x="13064" y="12497"/>
                </a:cubicBezTo>
                <a:cubicBezTo>
                  <a:pt x="13268" y="13069"/>
                  <a:pt x="13792" y="13536"/>
                  <a:pt x="14233" y="13536"/>
                </a:cubicBezTo>
                <a:cubicBezTo>
                  <a:pt x="14676" y="13536"/>
                  <a:pt x="14862" y="13069"/>
                  <a:pt x="14653" y="12497"/>
                </a:cubicBezTo>
                <a:cubicBezTo>
                  <a:pt x="14444" y="11929"/>
                  <a:pt x="13924" y="11471"/>
                  <a:pt x="13487" y="11471"/>
                </a:cubicBezTo>
                <a:close/>
                <a:moveTo>
                  <a:pt x="15429" y="11471"/>
                </a:moveTo>
                <a:cubicBezTo>
                  <a:pt x="14993" y="11471"/>
                  <a:pt x="14809" y="11929"/>
                  <a:pt x="15019" y="12497"/>
                </a:cubicBezTo>
                <a:cubicBezTo>
                  <a:pt x="15230" y="13069"/>
                  <a:pt x="15759" y="13536"/>
                  <a:pt x="16201" y="13536"/>
                </a:cubicBezTo>
                <a:cubicBezTo>
                  <a:pt x="16643" y="13536"/>
                  <a:pt x="16823" y="13069"/>
                  <a:pt x="16606" y="12497"/>
                </a:cubicBezTo>
                <a:cubicBezTo>
                  <a:pt x="16390" y="11929"/>
                  <a:pt x="15864" y="11471"/>
                  <a:pt x="15429" y="11471"/>
                </a:cubicBezTo>
                <a:close/>
                <a:moveTo>
                  <a:pt x="17347" y="11471"/>
                </a:moveTo>
                <a:cubicBezTo>
                  <a:pt x="16912" y="11471"/>
                  <a:pt x="16734" y="11929"/>
                  <a:pt x="16950" y="12497"/>
                </a:cubicBezTo>
                <a:cubicBezTo>
                  <a:pt x="17169" y="13069"/>
                  <a:pt x="17706" y="13536"/>
                  <a:pt x="18147" y="13536"/>
                </a:cubicBezTo>
                <a:cubicBezTo>
                  <a:pt x="18588" y="13536"/>
                  <a:pt x="18764" y="13069"/>
                  <a:pt x="18539" y="12497"/>
                </a:cubicBezTo>
                <a:cubicBezTo>
                  <a:pt x="18316" y="11929"/>
                  <a:pt x="17782" y="11471"/>
                  <a:pt x="17347" y="11471"/>
                </a:cubicBezTo>
                <a:close/>
                <a:moveTo>
                  <a:pt x="4584" y="14005"/>
                </a:moveTo>
                <a:cubicBezTo>
                  <a:pt x="4140" y="14005"/>
                  <a:pt x="3921" y="14478"/>
                  <a:pt x="4092" y="15064"/>
                </a:cubicBezTo>
                <a:cubicBezTo>
                  <a:pt x="4265" y="15658"/>
                  <a:pt x="4768" y="16141"/>
                  <a:pt x="5218" y="16141"/>
                </a:cubicBezTo>
                <a:cubicBezTo>
                  <a:pt x="5666" y="16141"/>
                  <a:pt x="5885" y="15658"/>
                  <a:pt x="5705" y="15064"/>
                </a:cubicBezTo>
                <a:cubicBezTo>
                  <a:pt x="5529" y="14478"/>
                  <a:pt x="5026" y="14005"/>
                  <a:pt x="4584" y="14005"/>
                </a:cubicBezTo>
                <a:close/>
                <a:moveTo>
                  <a:pt x="14398" y="14005"/>
                </a:moveTo>
                <a:cubicBezTo>
                  <a:pt x="13957" y="14005"/>
                  <a:pt x="13766" y="14478"/>
                  <a:pt x="13974" y="15064"/>
                </a:cubicBezTo>
                <a:cubicBezTo>
                  <a:pt x="14186" y="15658"/>
                  <a:pt x="14722" y="16141"/>
                  <a:pt x="15170" y="16141"/>
                </a:cubicBezTo>
                <a:cubicBezTo>
                  <a:pt x="15621" y="16141"/>
                  <a:pt x="15807" y="15658"/>
                  <a:pt x="15589" y="15064"/>
                </a:cubicBezTo>
                <a:cubicBezTo>
                  <a:pt x="15375" y="14478"/>
                  <a:pt x="14843" y="14005"/>
                  <a:pt x="14398" y="14005"/>
                </a:cubicBezTo>
                <a:close/>
                <a:moveTo>
                  <a:pt x="16363" y="14005"/>
                </a:moveTo>
                <a:cubicBezTo>
                  <a:pt x="15919" y="14005"/>
                  <a:pt x="15736" y="14478"/>
                  <a:pt x="15952" y="15064"/>
                </a:cubicBezTo>
                <a:cubicBezTo>
                  <a:pt x="16171" y="15658"/>
                  <a:pt x="16713" y="16141"/>
                  <a:pt x="17162" y="16141"/>
                </a:cubicBezTo>
                <a:cubicBezTo>
                  <a:pt x="17611" y="16141"/>
                  <a:pt x="17791" y="15658"/>
                  <a:pt x="17566" y="15064"/>
                </a:cubicBezTo>
                <a:cubicBezTo>
                  <a:pt x="17343" y="14478"/>
                  <a:pt x="16806" y="14005"/>
                  <a:pt x="16363" y="14005"/>
                </a:cubicBezTo>
                <a:close/>
                <a:moveTo>
                  <a:pt x="18326" y="14005"/>
                </a:moveTo>
                <a:cubicBezTo>
                  <a:pt x="17884" y="14005"/>
                  <a:pt x="17705" y="14478"/>
                  <a:pt x="17929" y="15064"/>
                </a:cubicBezTo>
                <a:cubicBezTo>
                  <a:pt x="18156" y="15658"/>
                  <a:pt x="18704" y="16141"/>
                  <a:pt x="19153" y="16141"/>
                </a:cubicBezTo>
                <a:cubicBezTo>
                  <a:pt x="19602" y="16141"/>
                  <a:pt x="19778" y="15658"/>
                  <a:pt x="19545" y="15064"/>
                </a:cubicBezTo>
                <a:cubicBezTo>
                  <a:pt x="19315" y="14478"/>
                  <a:pt x="18769" y="14005"/>
                  <a:pt x="18326" y="14005"/>
                </a:cubicBezTo>
                <a:close/>
                <a:moveTo>
                  <a:pt x="17342" y="16607"/>
                </a:moveTo>
                <a:cubicBezTo>
                  <a:pt x="16891" y="16607"/>
                  <a:pt x="16706" y="17096"/>
                  <a:pt x="16931" y="17705"/>
                </a:cubicBezTo>
                <a:cubicBezTo>
                  <a:pt x="17157" y="18318"/>
                  <a:pt x="17711" y="18818"/>
                  <a:pt x="18169" y="18818"/>
                </a:cubicBezTo>
                <a:cubicBezTo>
                  <a:pt x="18626" y="18818"/>
                  <a:pt x="18806" y="18318"/>
                  <a:pt x="18573" y="17705"/>
                </a:cubicBezTo>
                <a:cubicBezTo>
                  <a:pt x="18342" y="17096"/>
                  <a:pt x="17793" y="16607"/>
                  <a:pt x="17342" y="16607"/>
                </a:cubicBezTo>
                <a:close/>
                <a:moveTo>
                  <a:pt x="18367" y="19312"/>
                </a:moveTo>
                <a:cubicBezTo>
                  <a:pt x="17907" y="19312"/>
                  <a:pt x="17723" y="19818"/>
                  <a:pt x="17956" y="20448"/>
                </a:cubicBezTo>
                <a:cubicBezTo>
                  <a:pt x="18191" y="21084"/>
                  <a:pt x="18757" y="21600"/>
                  <a:pt x="19223" y="21600"/>
                </a:cubicBezTo>
                <a:cubicBezTo>
                  <a:pt x="19688" y="21600"/>
                  <a:pt x="19868" y="21084"/>
                  <a:pt x="19626" y="20448"/>
                </a:cubicBezTo>
                <a:cubicBezTo>
                  <a:pt x="19388" y="19818"/>
                  <a:pt x="18825" y="19312"/>
                  <a:pt x="18367" y="1931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" name="Shape 11">
            <a:extLst>
              <a:ext uri="{FF2B5EF4-FFF2-40B4-BE49-F238E27FC236}">
                <a16:creationId xmlns="" xmlns:a16="http://schemas.microsoft.com/office/drawing/2014/main" id="{C6E6D55A-3510-4A22-9DE0-2CD5CF9F5EB9}"/>
              </a:ext>
            </a:extLst>
          </p:cNvPr>
          <p:cNvSpPr/>
          <p:nvPr/>
        </p:nvSpPr>
        <p:spPr>
          <a:xfrm>
            <a:off x="2013198" y="2105054"/>
            <a:ext cx="2151746" cy="2621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3" h="21600" extrusionOk="0">
                <a:moveTo>
                  <a:pt x="9809" y="0"/>
                </a:moveTo>
                <a:cubicBezTo>
                  <a:pt x="9466" y="0"/>
                  <a:pt x="9113" y="167"/>
                  <a:pt x="9023" y="374"/>
                </a:cubicBezTo>
                <a:cubicBezTo>
                  <a:pt x="8932" y="583"/>
                  <a:pt x="9140" y="754"/>
                  <a:pt x="9487" y="754"/>
                </a:cubicBezTo>
                <a:cubicBezTo>
                  <a:pt x="9835" y="754"/>
                  <a:pt x="10188" y="583"/>
                  <a:pt x="10275" y="374"/>
                </a:cubicBezTo>
                <a:cubicBezTo>
                  <a:pt x="10361" y="167"/>
                  <a:pt x="10153" y="0"/>
                  <a:pt x="9809" y="0"/>
                </a:cubicBezTo>
                <a:close/>
                <a:moveTo>
                  <a:pt x="11344" y="0"/>
                </a:moveTo>
                <a:cubicBezTo>
                  <a:pt x="11001" y="0"/>
                  <a:pt x="10652" y="167"/>
                  <a:pt x="10567" y="374"/>
                </a:cubicBezTo>
                <a:cubicBezTo>
                  <a:pt x="10481" y="583"/>
                  <a:pt x="10693" y="754"/>
                  <a:pt x="11040" y="754"/>
                </a:cubicBezTo>
                <a:cubicBezTo>
                  <a:pt x="11388" y="754"/>
                  <a:pt x="11738" y="583"/>
                  <a:pt x="11820" y="374"/>
                </a:cubicBezTo>
                <a:cubicBezTo>
                  <a:pt x="11901" y="167"/>
                  <a:pt x="11688" y="0"/>
                  <a:pt x="11344" y="0"/>
                </a:cubicBezTo>
                <a:close/>
                <a:moveTo>
                  <a:pt x="12858" y="0"/>
                </a:moveTo>
                <a:cubicBezTo>
                  <a:pt x="12514" y="0"/>
                  <a:pt x="12171" y="167"/>
                  <a:pt x="12090" y="374"/>
                </a:cubicBezTo>
                <a:cubicBezTo>
                  <a:pt x="12009" y="583"/>
                  <a:pt x="12224" y="754"/>
                  <a:pt x="12572" y="754"/>
                </a:cubicBezTo>
                <a:cubicBezTo>
                  <a:pt x="12920" y="754"/>
                  <a:pt x="13265" y="583"/>
                  <a:pt x="13342" y="374"/>
                </a:cubicBezTo>
                <a:cubicBezTo>
                  <a:pt x="13419" y="167"/>
                  <a:pt x="13202" y="0"/>
                  <a:pt x="12858" y="0"/>
                </a:cubicBezTo>
                <a:close/>
                <a:moveTo>
                  <a:pt x="6310" y="928"/>
                </a:moveTo>
                <a:cubicBezTo>
                  <a:pt x="5961" y="928"/>
                  <a:pt x="5595" y="1100"/>
                  <a:pt x="5492" y="1313"/>
                </a:cubicBezTo>
                <a:cubicBezTo>
                  <a:pt x="5388" y="1528"/>
                  <a:pt x="5589" y="1703"/>
                  <a:pt x="5942" y="1703"/>
                </a:cubicBezTo>
                <a:cubicBezTo>
                  <a:pt x="6295" y="1703"/>
                  <a:pt x="6663" y="1528"/>
                  <a:pt x="6762" y="1313"/>
                </a:cubicBezTo>
                <a:cubicBezTo>
                  <a:pt x="6861" y="1100"/>
                  <a:pt x="6658" y="928"/>
                  <a:pt x="6310" y="928"/>
                </a:cubicBezTo>
                <a:close/>
                <a:moveTo>
                  <a:pt x="7865" y="928"/>
                </a:moveTo>
                <a:cubicBezTo>
                  <a:pt x="7517" y="928"/>
                  <a:pt x="7154" y="1100"/>
                  <a:pt x="7056" y="1313"/>
                </a:cubicBezTo>
                <a:cubicBezTo>
                  <a:pt x="6958" y="1528"/>
                  <a:pt x="7163" y="1703"/>
                  <a:pt x="7516" y="1703"/>
                </a:cubicBezTo>
                <a:cubicBezTo>
                  <a:pt x="7869" y="1703"/>
                  <a:pt x="8233" y="1528"/>
                  <a:pt x="8327" y="1313"/>
                </a:cubicBezTo>
                <a:cubicBezTo>
                  <a:pt x="8421" y="1100"/>
                  <a:pt x="8214" y="928"/>
                  <a:pt x="7865" y="928"/>
                </a:cubicBezTo>
                <a:close/>
                <a:moveTo>
                  <a:pt x="9421" y="928"/>
                </a:moveTo>
                <a:cubicBezTo>
                  <a:pt x="9072" y="928"/>
                  <a:pt x="8715" y="1100"/>
                  <a:pt x="8622" y="1313"/>
                </a:cubicBezTo>
                <a:cubicBezTo>
                  <a:pt x="8528" y="1528"/>
                  <a:pt x="8738" y="1703"/>
                  <a:pt x="9090" y="1703"/>
                </a:cubicBezTo>
                <a:cubicBezTo>
                  <a:pt x="9443" y="1703"/>
                  <a:pt x="9802" y="1528"/>
                  <a:pt x="9892" y="1313"/>
                </a:cubicBezTo>
                <a:cubicBezTo>
                  <a:pt x="9981" y="1100"/>
                  <a:pt x="9769" y="928"/>
                  <a:pt x="9421" y="928"/>
                </a:cubicBezTo>
                <a:close/>
                <a:moveTo>
                  <a:pt x="10956" y="928"/>
                </a:moveTo>
                <a:cubicBezTo>
                  <a:pt x="10607" y="928"/>
                  <a:pt x="10253" y="1100"/>
                  <a:pt x="10165" y="1313"/>
                </a:cubicBezTo>
                <a:cubicBezTo>
                  <a:pt x="10077" y="1528"/>
                  <a:pt x="10291" y="1703"/>
                  <a:pt x="10643" y="1703"/>
                </a:cubicBezTo>
                <a:cubicBezTo>
                  <a:pt x="10996" y="1703"/>
                  <a:pt x="11352" y="1528"/>
                  <a:pt x="11436" y="1313"/>
                </a:cubicBezTo>
                <a:cubicBezTo>
                  <a:pt x="11520" y="1100"/>
                  <a:pt x="11304" y="928"/>
                  <a:pt x="10956" y="928"/>
                </a:cubicBezTo>
                <a:close/>
                <a:moveTo>
                  <a:pt x="12512" y="928"/>
                </a:moveTo>
                <a:cubicBezTo>
                  <a:pt x="12163" y="928"/>
                  <a:pt x="11814" y="1100"/>
                  <a:pt x="11731" y="1313"/>
                </a:cubicBezTo>
                <a:cubicBezTo>
                  <a:pt x="11647" y="1528"/>
                  <a:pt x="11865" y="1703"/>
                  <a:pt x="12218" y="1703"/>
                </a:cubicBezTo>
                <a:cubicBezTo>
                  <a:pt x="12571" y="1703"/>
                  <a:pt x="12921" y="1528"/>
                  <a:pt x="13001" y="1313"/>
                </a:cubicBezTo>
                <a:cubicBezTo>
                  <a:pt x="13080" y="1100"/>
                  <a:pt x="12861" y="928"/>
                  <a:pt x="12512" y="928"/>
                </a:cubicBezTo>
                <a:close/>
                <a:moveTo>
                  <a:pt x="14068" y="928"/>
                </a:moveTo>
                <a:cubicBezTo>
                  <a:pt x="13720" y="928"/>
                  <a:pt x="13374" y="1100"/>
                  <a:pt x="13296" y="1313"/>
                </a:cubicBezTo>
                <a:cubicBezTo>
                  <a:pt x="13218" y="1528"/>
                  <a:pt x="13440" y="1703"/>
                  <a:pt x="13792" y="1703"/>
                </a:cubicBezTo>
                <a:cubicBezTo>
                  <a:pt x="14145" y="1703"/>
                  <a:pt x="14493" y="1528"/>
                  <a:pt x="14567" y="1313"/>
                </a:cubicBezTo>
                <a:cubicBezTo>
                  <a:pt x="14641" y="1100"/>
                  <a:pt x="14417" y="928"/>
                  <a:pt x="14068" y="928"/>
                </a:cubicBezTo>
                <a:close/>
                <a:moveTo>
                  <a:pt x="7436" y="1874"/>
                </a:moveTo>
                <a:cubicBezTo>
                  <a:pt x="7082" y="1874"/>
                  <a:pt x="6713" y="2051"/>
                  <a:pt x="6613" y="2270"/>
                </a:cubicBezTo>
                <a:cubicBezTo>
                  <a:pt x="6511" y="2491"/>
                  <a:pt x="6719" y="2671"/>
                  <a:pt x="7077" y="2671"/>
                </a:cubicBezTo>
                <a:cubicBezTo>
                  <a:pt x="7435" y="2671"/>
                  <a:pt x="7805" y="2491"/>
                  <a:pt x="7902" y="2270"/>
                </a:cubicBezTo>
                <a:cubicBezTo>
                  <a:pt x="7999" y="2051"/>
                  <a:pt x="7789" y="1874"/>
                  <a:pt x="7436" y="1874"/>
                </a:cubicBezTo>
                <a:close/>
                <a:moveTo>
                  <a:pt x="9012" y="1874"/>
                </a:moveTo>
                <a:cubicBezTo>
                  <a:pt x="8659" y="1874"/>
                  <a:pt x="8294" y="2051"/>
                  <a:pt x="8199" y="2270"/>
                </a:cubicBezTo>
                <a:cubicBezTo>
                  <a:pt x="8102" y="2491"/>
                  <a:pt x="8314" y="2671"/>
                  <a:pt x="8672" y="2671"/>
                </a:cubicBezTo>
                <a:cubicBezTo>
                  <a:pt x="9030" y="2671"/>
                  <a:pt x="9395" y="2491"/>
                  <a:pt x="9487" y="2270"/>
                </a:cubicBezTo>
                <a:cubicBezTo>
                  <a:pt x="9579" y="2051"/>
                  <a:pt x="9366" y="1874"/>
                  <a:pt x="9012" y="1874"/>
                </a:cubicBezTo>
                <a:close/>
                <a:moveTo>
                  <a:pt x="10590" y="1874"/>
                </a:moveTo>
                <a:cubicBezTo>
                  <a:pt x="10236" y="1874"/>
                  <a:pt x="9876" y="2051"/>
                  <a:pt x="9785" y="2270"/>
                </a:cubicBezTo>
                <a:cubicBezTo>
                  <a:pt x="9694" y="2491"/>
                  <a:pt x="9910" y="2671"/>
                  <a:pt x="10268" y="2671"/>
                </a:cubicBezTo>
                <a:cubicBezTo>
                  <a:pt x="10626" y="2671"/>
                  <a:pt x="10988" y="2491"/>
                  <a:pt x="11075" y="2270"/>
                </a:cubicBezTo>
                <a:cubicBezTo>
                  <a:pt x="11161" y="2051"/>
                  <a:pt x="10943" y="1874"/>
                  <a:pt x="10590" y="1874"/>
                </a:cubicBezTo>
                <a:close/>
                <a:moveTo>
                  <a:pt x="12145" y="1874"/>
                </a:moveTo>
                <a:cubicBezTo>
                  <a:pt x="11791" y="1874"/>
                  <a:pt x="11435" y="2051"/>
                  <a:pt x="11350" y="2270"/>
                </a:cubicBezTo>
                <a:cubicBezTo>
                  <a:pt x="11264" y="2491"/>
                  <a:pt x="11484" y="2671"/>
                  <a:pt x="11842" y="2671"/>
                </a:cubicBezTo>
                <a:cubicBezTo>
                  <a:pt x="12201" y="2671"/>
                  <a:pt x="12557" y="2491"/>
                  <a:pt x="12639" y="2270"/>
                </a:cubicBezTo>
                <a:cubicBezTo>
                  <a:pt x="12720" y="2051"/>
                  <a:pt x="12499" y="1874"/>
                  <a:pt x="12145" y="1874"/>
                </a:cubicBezTo>
                <a:close/>
                <a:moveTo>
                  <a:pt x="13722" y="1874"/>
                </a:moveTo>
                <a:cubicBezTo>
                  <a:pt x="13369" y="1874"/>
                  <a:pt x="13017" y="2051"/>
                  <a:pt x="12937" y="2270"/>
                </a:cubicBezTo>
                <a:cubicBezTo>
                  <a:pt x="12856" y="2491"/>
                  <a:pt x="13081" y="2671"/>
                  <a:pt x="13438" y="2671"/>
                </a:cubicBezTo>
                <a:cubicBezTo>
                  <a:pt x="13796" y="2671"/>
                  <a:pt x="14149" y="2491"/>
                  <a:pt x="14226" y="2270"/>
                </a:cubicBezTo>
                <a:cubicBezTo>
                  <a:pt x="14302" y="2051"/>
                  <a:pt x="14076" y="1874"/>
                  <a:pt x="13722" y="1874"/>
                </a:cubicBezTo>
                <a:close/>
                <a:moveTo>
                  <a:pt x="15299" y="1874"/>
                </a:moveTo>
                <a:cubicBezTo>
                  <a:pt x="14945" y="1874"/>
                  <a:pt x="14598" y="2051"/>
                  <a:pt x="14523" y="2270"/>
                </a:cubicBezTo>
                <a:cubicBezTo>
                  <a:pt x="14448" y="2491"/>
                  <a:pt x="14676" y="2671"/>
                  <a:pt x="15034" y="2671"/>
                </a:cubicBezTo>
                <a:cubicBezTo>
                  <a:pt x="15392" y="2671"/>
                  <a:pt x="15741" y="2491"/>
                  <a:pt x="15812" y="2270"/>
                </a:cubicBezTo>
                <a:cubicBezTo>
                  <a:pt x="15882" y="2051"/>
                  <a:pt x="15653" y="1874"/>
                  <a:pt x="15299" y="1874"/>
                </a:cubicBezTo>
                <a:close/>
                <a:moveTo>
                  <a:pt x="5410" y="2837"/>
                </a:moveTo>
                <a:cubicBezTo>
                  <a:pt x="5051" y="2837"/>
                  <a:pt x="4672" y="3018"/>
                  <a:pt x="4562" y="3244"/>
                </a:cubicBezTo>
                <a:cubicBezTo>
                  <a:pt x="4452" y="3471"/>
                  <a:pt x="4657" y="3657"/>
                  <a:pt x="5021" y="3657"/>
                </a:cubicBezTo>
                <a:cubicBezTo>
                  <a:pt x="5384" y="3657"/>
                  <a:pt x="5765" y="3471"/>
                  <a:pt x="5871" y="3244"/>
                </a:cubicBezTo>
                <a:cubicBezTo>
                  <a:pt x="5976" y="3018"/>
                  <a:pt x="5769" y="2837"/>
                  <a:pt x="5410" y="2837"/>
                </a:cubicBezTo>
                <a:close/>
                <a:moveTo>
                  <a:pt x="7007" y="2837"/>
                </a:moveTo>
                <a:cubicBezTo>
                  <a:pt x="6648" y="2837"/>
                  <a:pt x="6273" y="3018"/>
                  <a:pt x="6169" y="3244"/>
                </a:cubicBezTo>
                <a:cubicBezTo>
                  <a:pt x="6065" y="3471"/>
                  <a:pt x="6274" y="3657"/>
                  <a:pt x="6637" y="3657"/>
                </a:cubicBezTo>
                <a:cubicBezTo>
                  <a:pt x="7000" y="3657"/>
                  <a:pt x="7377" y="3471"/>
                  <a:pt x="7477" y="3244"/>
                </a:cubicBezTo>
                <a:cubicBezTo>
                  <a:pt x="7577" y="3018"/>
                  <a:pt x="7366" y="2837"/>
                  <a:pt x="7007" y="2837"/>
                </a:cubicBezTo>
                <a:close/>
                <a:moveTo>
                  <a:pt x="8604" y="2837"/>
                </a:moveTo>
                <a:cubicBezTo>
                  <a:pt x="8246" y="2837"/>
                  <a:pt x="7875" y="3018"/>
                  <a:pt x="7776" y="3244"/>
                </a:cubicBezTo>
                <a:cubicBezTo>
                  <a:pt x="7677" y="3471"/>
                  <a:pt x="7891" y="3657"/>
                  <a:pt x="8254" y="3657"/>
                </a:cubicBezTo>
                <a:cubicBezTo>
                  <a:pt x="8618" y="3657"/>
                  <a:pt x="8989" y="3471"/>
                  <a:pt x="9084" y="3244"/>
                </a:cubicBezTo>
                <a:cubicBezTo>
                  <a:pt x="9178" y="3018"/>
                  <a:pt x="8963" y="2837"/>
                  <a:pt x="8604" y="2837"/>
                </a:cubicBezTo>
                <a:close/>
                <a:moveTo>
                  <a:pt x="10180" y="2837"/>
                </a:moveTo>
                <a:cubicBezTo>
                  <a:pt x="9822" y="2837"/>
                  <a:pt x="9456" y="3018"/>
                  <a:pt x="9362" y="3244"/>
                </a:cubicBezTo>
                <a:cubicBezTo>
                  <a:pt x="9269" y="3471"/>
                  <a:pt x="9487" y="3657"/>
                  <a:pt x="9850" y="3657"/>
                </a:cubicBezTo>
                <a:cubicBezTo>
                  <a:pt x="10214" y="3657"/>
                  <a:pt x="10582" y="3471"/>
                  <a:pt x="10671" y="3244"/>
                </a:cubicBezTo>
                <a:cubicBezTo>
                  <a:pt x="10760" y="3018"/>
                  <a:pt x="10540" y="2837"/>
                  <a:pt x="10180" y="2837"/>
                </a:cubicBezTo>
                <a:close/>
                <a:moveTo>
                  <a:pt x="11778" y="2837"/>
                </a:moveTo>
                <a:cubicBezTo>
                  <a:pt x="11419" y="2837"/>
                  <a:pt x="11057" y="3018"/>
                  <a:pt x="10969" y="3244"/>
                </a:cubicBezTo>
                <a:cubicBezTo>
                  <a:pt x="10881" y="3471"/>
                  <a:pt x="11103" y="3657"/>
                  <a:pt x="11467" y="3657"/>
                </a:cubicBezTo>
                <a:cubicBezTo>
                  <a:pt x="11830" y="3657"/>
                  <a:pt x="12193" y="3471"/>
                  <a:pt x="12277" y="3244"/>
                </a:cubicBezTo>
                <a:cubicBezTo>
                  <a:pt x="12361" y="3018"/>
                  <a:pt x="12138" y="2837"/>
                  <a:pt x="11778" y="2837"/>
                </a:cubicBezTo>
                <a:close/>
                <a:moveTo>
                  <a:pt x="13376" y="2837"/>
                </a:moveTo>
                <a:cubicBezTo>
                  <a:pt x="13018" y="2837"/>
                  <a:pt x="12660" y="3018"/>
                  <a:pt x="12577" y="3244"/>
                </a:cubicBezTo>
                <a:cubicBezTo>
                  <a:pt x="12494" y="3471"/>
                  <a:pt x="12721" y="3657"/>
                  <a:pt x="13084" y="3657"/>
                </a:cubicBezTo>
                <a:cubicBezTo>
                  <a:pt x="13448" y="3657"/>
                  <a:pt x="13807" y="3471"/>
                  <a:pt x="13885" y="3244"/>
                </a:cubicBezTo>
                <a:cubicBezTo>
                  <a:pt x="13964" y="3018"/>
                  <a:pt x="13735" y="2837"/>
                  <a:pt x="13376" y="2837"/>
                </a:cubicBezTo>
                <a:close/>
                <a:moveTo>
                  <a:pt x="14975" y="2837"/>
                </a:moveTo>
                <a:cubicBezTo>
                  <a:pt x="14615" y="2837"/>
                  <a:pt x="14262" y="3018"/>
                  <a:pt x="14185" y="3244"/>
                </a:cubicBezTo>
                <a:cubicBezTo>
                  <a:pt x="14107" y="3471"/>
                  <a:pt x="14338" y="3657"/>
                  <a:pt x="14702" y="3657"/>
                </a:cubicBezTo>
                <a:cubicBezTo>
                  <a:pt x="15065" y="3657"/>
                  <a:pt x="15419" y="3471"/>
                  <a:pt x="15492" y="3244"/>
                </a:cubicBezTo>
                <a:cubicBezTo>
                  <a:pt x="15565" y="3018"/>
                  <a:pt x="15333" y="2837"/>
                  <a:pt x="14975" y="2837"/>
                </a:cubicBezTo>
                <a:close/>
                <a:moveTo>
                  <a:pt x="16551" y="2837"/>
                </a:moveTo>
                <a:cubicBezTo>
                  <a:pt x="16192" y="2837"/>
                  <a:pt x="15843" y="3018"/>
                  <a:pt x="15772" y="3244"/>
                </a:cubicBezTo>
                <a:cubicBezTo>
                  <a:pt x="15699" y="3471"/>
                  <a:pt x="15935" y="3657"/>
                  <a:pt x="16298" y="3657"/>
                </a:cubicBezTo>
                <a:cubicBezTo>
                  <a:pt x="16662" y="3657"/>
                  <a:pt x="17012" y="3471"/>
                  <a:pt x="17080" y="3244"/>
                </a:cubicBezTo>
                <a:cubicBezTo>
                  <a:pt x="17148" y="3018"/>
                  <a:pt x="16910" y="2837"/>
                  <a:pt x="16551" y="2837"/>
                </a:cubicBezTo>
                <a:close/>
                <a:moveTo>
                  <a:pt x="4940" y="3852"/>
                </a:moveTo>
                <a:cubicBezTo>
                  <a:pt x="4575" y="3852"/>
                  <a:pt x="4189" y="4040"/>
                  <a:pt x="4076" y="4273"/>
                </a:cubicBezTo>
                <a:cubicBezTo>
                  <a:pt x="3963" y="4507"/>
                  <a:pt x="4170" y="4698"/>
                  <a:pt x="4539" y="4698"/>
                </a:cubicBezTo>
                <a:cubicBezTo>
                  <a:pt x="4908" y="4698"/>
                  <a:pt x="5295" y="4507"/>
                  <a:pt x="5404" y="4273"/>
                </a:cubicBezTo>
                <a:cubicBezTo>
                  <a:pt x="5512" y="4040"/>
                  <a:pt x="5304" y="3852"/>
                  <a:pt x="4940" y="3852"/>
                </a:cubicBezTo>
                <a:close/>
                <a:moveTo>
                  <a:pt x="6557" y="3852"/>
                </a:moveTo>
                <a:cubicBezTo>
                  <a:pt x="6193" y="3852"/>
                  <a:pt x="5812" y="4040"/>
                  <a:pt x="5705" y="4273"/>
                </a:cubicBezTo>
                <a:cubicBezTo>
                  <a:pt x="5597" y="4507"/>
                  <a:pt x="5808" y="4698"/>
                  <a:pt x="6177" y="4698"/>
                </a:cubicBezTo>
                <a:cubicBezTo>
                  <a:pt x="6546" y="4698"/>
                  <a:pt x="6929" y="4507"/>
                  <a:pt x="7032" y="4273"/>
                </a:cubicBezTo>
                <a:cubicBezTo>
                  <a:pt x="7135" y="4040"/>
                  <a:pt x="6922" y="3852"/>
                  <a:pt x="6557" y="3852"/>
                </a:cubicBezTo>
                <a:close/>
                <a:moveTo>
                  <a:pt x="8176" y="3852"/>
                </a:moveTo>
                <a:cubicBezTo>
                  <a:pt x="7812" y="3852"/>
                  <a:pt x="7434" y="4040"/>
                  <a:pt x="7332" y="4273"/>
                </a:cubicBezTo>
                <a:cubicBezTo>
                  <a:pt x="7230" y="4507"/>
                  <a:pt x="7446" y="4698"/>
                  <a:pt x="7815" y="4698"/>
                </a:cubicBezTo>
                <a:cubicBezTo>
                  <a:pt x="8184" y="4698"/>
                  <a:pt x="8562" y="4507"/>
                  <a:pt x="8660" y="4273"/>
                </a:cubicBezTo>
                <a:cubicBezTo>
                  <a:pt x="8757" y="4040"/>
                  <a:pt x="8540" y="3852"/>
                  <a:pt x="8176" y="3852"/>
                </a:cubicBezTo>
                <a:close/>
                <a:moveTo>
                  <a:pt x="9773" y="3852"/>
                </a:moveTo>
                <a:cubicBezTo>
                  <a:pt x="9409" y="3852"/>
                  <a:pt x="9036" y="4040"/>
                  <a:pt x="8939" y="4273"/>
                </a:cubicBezTo>
                <a:cubicBezTo>
                  <a:pt x="8843" y="4507"/>
                  <a:pt x="9063" y="4698"/>
                  <a:pt x="9432" y="4698"/>
                </a:cubicBezTo>
                <a:cubicBezTo>
                  <a:pt x="9801" y="4698"/>
                  <a:pt x="10176" y="4507"/>
                  <a:pt x="10268" y="4273"/>
                </a:cubicBezTo>
                <a:cubicBezTo>
                  <a:pt x="10359" y="4040"/>
                  <a:pt x="10137" y="3852"/>
                  <a:pt x="9773" y="3852"/>
                </a:cubicBezTo>
                <a:close/>
                <a:moveTo>
                  <a:pt x="11392" y="3852"/>
                </a:moveTo>
                <a:cubicBezTo>
                  <a:pt x="11027" y="3852"/>
                  <a:pt x="10659" y="4040"/>
                  <a:pt x="10568" y="4273"/>
                </a:cubicBezTo>
                <a:cubicBezTo>
                  <a:pt x="10477" y="4507"/>
                  <a:pt x="10702" y="4698"/>
                  <a:pt x="11071" y="4698"/>
                </a:cubicBezTo>
                <a:cubicBezTo>
                  <a:pt x="11440" y="4698"/>
                  <a:pt x="11809" y="4507"/>
                  <a:pt x="11895" y="4273"/>
                </a:cubicBezTo>
                <a:cubicBezTo>
                  <a:pt x="11982" y="4040"/>
                  <a:pt x="11756" y="3852"/>
                  <a:pt x="11392" y="3852"/>
                </a:cubicBezTo>
                <a:close/>
                <a:moveTo>
                  <a:pt x="13010" y="3852"/>
                </a:moveTo>
                <a:cubicBezTo>
                  <a:pt x="12646" y="3852"/>
                  <a:pt x="12282" y="4040"/>
                  <a:pt x="12197" y="4273"/>
                </a:cubicBezTo>
                <a:cubicBezTo>
                  <a:pt x="12111" y="4507"/>
                  <a:pt x="12341" y="4698"/>
                  <a:pt x="12710" y="4698"/>
                </a:cubicBezTo>
                <a:cubicBezTo>
                  <a:pt x="13078" y="4698"/>
                  <a:pt x="13444" y="4507"/>
                  <a:pt x="13525" y="4273"/>
                </a:cubicBezTo>
                <a:cubicBezTo>
                  <a:pt x="13605" y="4040"/>
                  <a:pt x="13374" y="3852"/>
                  <a:pt x="13010" y="3852"/>
                </a:cubicBezTo>
                <a:close/>
                <a:moveTo>
                  <a:pt x="14629" y="3852"/>
                </a:moveTo>
                <a:cubicBezTo>
                  <a:pt x="14264" y="3852"/>
                  <a:pt x="13905" y="4040"/>
                  <a:pt x="13826" y="4273"/>
                </a:cubicBezTo>
                <a:cubicBezTo>
                  <a:pt x="13745" y="4507"/>
                  <a:pt x="13979" y="4698"/>
                  <a:pt x="14348" y="4698"/>
                </a:cubicBezTo>
                <a:cubicBezTo>
                  <a:pt x="14716" y="4698"/>
                  <a:pt x="15077" y="4507"/>
                  <a:pt x="15153" y="4273"/>
                </a:cubicBezTo>
                <a:cubicBezTo>
                  <a:pt x="15228" y="4040"/>
                  <a:pt x="14993" y="3852"/>
                  <a:pt x="14629" y="3852"/>
                </a:cubicBezTo>
                <a:close/>
                <a:moveTo>
                  <a:pt x="16248" y="3852"/>
                </a:moveTo>
                <a:cubicBezTo>
                  <a:pt x="15884" y="3852"/>
                  <a:pt x="15529" y="4040"/>
                  <a:pt x="15454" y="4273"/>
                </a:cubicBezTo>
                <a:cubicBezTo>
                  <a:pt x="15380" y="4507"/>
                  <a:pt x="15618" y="4698"/>
                  <a:pt x="15987" y="4698"/>
                </a:cubicBezTo>
                <a:cubicBezTo>
                  <a:pt x="16356" y="4698"/>
                  <a:pt x="16712" y="4507"/>
                  <a:pt x="16782" y="4273"/>
                </a:cubicBezTo>
                <a:cubicBezTo>
                  <a:pt x="16852" y="4040"/>
                  <a:pt x="16612" y="3852"/>
                  <a:pt x="16248" y="3852"/>
                </a:cubicBezTo>
                <a:close/>
                <a:moveTo>
                  <a:pt x="17867" y="3852"/>
                </a:moveTo>
                <a:cubicBezTo>
                  <a:pt x="17503" y="3852"/>
                  <a:pt x="17152" y="4040"/>
                  <a:pt x="17083" y="4273"/>
                </a:cubicBezTo>
                <a:cubicBezTo>
                  <a:pt x="17014" y="4507"/>
                  <a:pt x="17258" y="4698"/>
                  <a:pt x="17626" y="4698"/>
                </a:cubicBezTo>
                <a:cubicBezTo>
                  <a:pt x="17995" y="4698"/>
                  <a:pt x="18347" y="4507"/>
                  <a:pt x="18411" y="4273"/>
                </a:cubicBezTo>
                <a:cubicBezTo>
                  <a:pt x="18475" y="4040"/>
                  <a:pt x="18231" y="3852"/>
                  <a:pt x="17867" y="3852"/>
                </a:cubicBezTo>
                <a:close/>
                <a:moveTo>
                  <a:pt x="19486" y="3852"/>
                </a:moveTo>
                <a:cubicBezTo>
                  <a:pt x="19121" y="3852"/>
                  <a:pt x="18775" y="4040"/>
                  <a:pt x="18712" y="4273"/>
                </a:cubicBezTo>
                <a:cubicBezTo>
                  <a:pt x="18649" y="4507"/>
                  <a:pt x="18896" y="4698"/>
                  <a:pt x="19265" y="4698"/>
                </a:cubicBezTo>
                <a:cubicBezTo>
                  <a:pt x="19634" y="4698"/>
                  <a:pt x="19981" y="4507"/>
                  <a:pt x="20040" y="4273"/>
                </a:cubicBezTo>
                <a:cubicBezTo>
                  <a:pt x="20099" y="4040"/>
                  <a:pt x="19851" y="3852"/>
                  <a:pt x="19486" y="3852"/>
                </a:cubicBezTo>
                <a:close/>
                <a:moveTo>
                  <a:pt x="6087" y="4885"/>
                </a:moveTo>
                <a:cubicBezTo>
                  <a:pt x="5718" y="4885"/>
                  <a:pt x="5328" y="5080"/>
                  <a:pt x="5218" y="5319"/>
                </a:cubicBezTo>
                <a:cubicBezTo>
                  <a:pt x="5107" y="5561"/>
                  <a:pt x="5320" y="5758"/>
                  <a:pt x="5695" y="5758"/>
                </a:cubicBezTo>
                <a:cubicBezTo>
                  <a:pt x="6069" y="5758"/>
                  <a:pt x="6460" y="5561"/>
                  <a:pt x="6567" y="5319"/>
                </a:cubicBezTo>
                <a:cubicBezTo>
                  <a:pt x="6672" y="5080"/>
                  <a:pt x="6457" y="4885"/>
                  <a:pt x="6087" y="4885"/>
                </a:cubicBezTo>
                <a:close/>
                <a:moveTo>
                  <a:pt x="7727" y="4885"/>
                </a:moveTo>
                <a:cubicBezTo>
                  <a:pt x="7357" y="4885"/>
                  <a:pt x="6972" y="5080"/>
                  <a:pt x="6868" y="5319"/>
                </a:cubicBezTo>
                <a:cubicBezTo>
                  <a:pt x="6762" y="5561"/>
                  <a:pt x="6980" y="5758"/>
                  <a:pt x="7354" y="5758"/>
                </a:cubicBezTo>
                <a:cubicBezTo>
                  <a:pt x="7729" y="5758"/>
                  <a:pt x="8115" y="5561"/>
                  <a:pt x="8215" y="5319"/>
                </a:cubicBezTo>
                <a:cubicBezTo>
                  <a:pt x="8315" y="5080"/>
                  <a:pt x="8097" y="4885"/>
                  <a:pt x="7727" y="4885"/>
                </a:cubicBezTo>
                <a:close/>
                <a:moveTo>
                  <a:pt x="9366" y="4885"/>
                </a:moveTo>
                <a:cubicBezTo>
                  <a:pt x="8996" y="4885"/>
                  <a:pt x="8616" y="5080"/>
                  <a:pt x="8517" y="5319"/>
                </a:cubicBezTo>
                <a:cubicBezTo>
                  <a:pt x="8418" y="5561"/>
                  <a:pt x="8640" y="5758"/>
                  <a:pt x="9014" y="5758"/>
                </a:cubicBezTo>
                <a:cubicBezTo>
                  <a:pt x="9389" y="5758"/>
                  <a:pt x="9770" y="5561"/>
                  <a:pt x="9865" y="5319"/>
                </a:cubicBezTo>
                <a:cubicBezTo>
                  <a:pt x="9960" y="5080"/>
                  <a:pt x="9736" y="4885"/>
                  <a:pt x="9366" y="4885"/>
                </a:cubicBezTo>
                <a:close/>
                <a:moveTo>
                  <a:pt x="11005" y="4885"/>
                </a:moveTo>
                <a:cubicBezTo>
                  <a:pt x="10635" y="4885"/>
                  <a:pt x="10260" y="5080"/>
                  <a:pt x="10167" y="5319"/>
                </a:cubicBezTo>
                <a:cubicBezTo>
                  <a:pt x="10073" y="5561"/>
                  <a:pt x="10299" y="5758"/>
                  <a:pt x="10674" y="5758"/>
                </a:cubicBezTo>
                <a:cubicBezTo>
                  <a:pt x="11048" y="5758"/>
                  <a:pt x="11425" y="5561"/>
                  <a:pt x="11514" y="5319"/>
                </a:cubicBezTo>
                <a:cubicBezTo>
                  <a:pt x="11603" y="5080"/>
                  <a:pt x="11375" y="4885"/>
                  <a:pt x="11005" y="4885"/>
                </a:cubicBezTo>
                <a:close/>
                <a:moveTo>
                  <a:pt x="12645" y="4885"/>
                </a:moveTo>
                <a:cubicBezTo>
                  <a:pt x="12275" y="4885"/>
                  <a:pt x="11903" y="5080"/>
                  <a:pt x="11816" y="5319"/>
                </a:cubicBezTo>
                <a:cubicBezTo>
                  <a:pt x="11728" y="5561"/>
                  <a:pt x="11960" y="5758"/>
                  <a:pt x="12334" y="5758"/>
                </a:cubicBezTo>
                <a:cubicBezTo>
                  <a:pt x="12709" y="5758"/>
                  <a:pt x="13081" y="5561"/>
                  <a:pt x="13164" y="5319"/>
                </a:cubicBezTo>
                <a:cubicBezTo>
                  <a:pt x="13247" y="5080"/>
                  <a:pt x="13014" y="4885"/>
                  <a:pt x="12645" y="4885"/>
                </a:cubicBezTo>
                <a:close/>
                <a:moveTo>
                  <a:pt x="14284" y="4885"/>
                </a:moveTo>
                <a:cubicBezTo>
                  <a:pt x="13914" y="4885"/>
                  <a:pt x="13548" y="5080"/>
                  <a:pt x="13466" y="5319"/>
                </a:cubicBezTo>
                <a:cubicBezTo>
                  <a:pt x="13384" y="5561"/>
                  <a:pt x="13619" y="5758"/>
                  <a:pt x="13994" y="5758"/>
                </a:cubicBezTo>
                <a:cubicBezTo>
                  <a:pt x="14369" y="5758"/>
                  <a:pt x="14736" y="5561"/>
                  <a:pt x="14814" y="5319"/>
                </a:cubicBezTo>
                <a:cubicBezTo>
                  <a:pt x="14891" y="5080"/>
                  <a:pt x="14654" y="4885"/>
                  <a:pt x="14284" y="4885"/>
                </a:cubicBezTo>
                <a:close/>
                <a:moveTo>
                  <a:pt x="15924" y="4885"/>
                </a:moveTo>
                <a:cubicBezTo>
                  <a:pt x="15554" y="4885"/>
                  <a:pt x="15193" y="5080"/>
                  <a:pt x="15116" y="5319"/>
                </a:cubicBezTo>
                <a:cubicBezTo>
                  <a:pt x="15039" y="5561"/>
                  <a:pt x="15281" y="5758"/>
                  <a:pt x="15655" y="5758"/>
                </a:cubicBezTo>
                <a:cubicBezTo>
                  <a:pt x="16029" y="5758"/>
                  <a:pt x="16392" y="5561"/>
                  <a:pt x="16465" y="5319"/>
                </a:cubicBezTo>
                <a:cubicBezTo>
                  <a:pt x="16536" y="5080"/>
                  <a:pt x="16293" y="4885"/>
                  <a:pt x="15924" y="4885"/>
                </a:cubicBezTo>
                <a:close/>
                <a:moveTo>
                  <a:pt x="17564" y="4885"/>
                </a:moveTo>
                <a:cubicBezTo>
                  <a:pt x="17194" y="4885"/>
                  <a:pt x="16837" y="5080"/>
                  <a:pt x="16766" y="5319"/>
                </a:cubicBezTo>
                <a:cubicBezTo>
                  <a:pt x="16695" y="5561"/>
                  <a:pt x="16941" y="5758"/>
                  <a:pt x="17315" y="5758"/>
                </a:cubicBezTo>
                <a:cubicBezTo>
                  <a:pt x="17690" y="5758"/>
                  <a:pt x="18047" y="5561"/>
                  <a:pt x="18114" y="5319"/>
                </a:cubicBezTo>
                <a:cubicBezTo>
                  <a:pt x="18180" y="5080"/>
                  <a:pt x="17934" y="4885"/>
                  <a:pt x="17564" y="4885"/>
                </a:cubicBezTo>
                <a:close/>
                <a:moveTo>
                  <a:pt x="19203" y="4885"/>
                </a:moveTo>
                <a:cubicBezTo>
                  <a:pt x="18833" y="4885"/>
                  <a:pt x="18481" y="5080"/>
                  <a:pt x="18416" y="5319"/>
                </a:cubicBezTo>
                <a:cubicBezTo>
                  <a:pt x="18351" y="5561"/>
                  <a:pt x="18601" y="5758"/>
                  <a:pt x="18976" y="5758"/>
                </a:cubicBezTo>
                <a:cubicBezTo>
                  <a:pt x="19350" y="5758"/>
                  <a:pt x="19703" y="5561"/>
                  <a:pt x="19764" y="5319"/>
                </a:cubicBezTo>
                <a:cubicBezTo>
                  <a:pt x="19824" y="5080"/>
                  <a:pt x="19573" y="4885"/>
                  <a:pt x="19203" y="4885"/>
                </a:cubicBezTo>
                <a:close/>
                <a:moveTo>
                  <a:pt x="20865" y="4885"/>
                </a:moveTo>
                <a:cubicBezTo>
                  <a:pt x="20495" y="4885"/>
                  <a:pt x="20147" y="5080"/>
                  <a:pt x="20088" y="5319"/>
                </a:cubicBezTo>
                <a:cubicBezTo>
                  <a:pt x="20028" y="5561"/>
                  <a:pt x="20283" y="5758"/>
                  <a:pt x="20658" y="5758"/>
                </a:cubicBezTo>
                <a:cubicBezTo>
                  <a:pt x="21032" y="5758"/>
                  <a:pt x="21380" y="5561"/>
                  <a:pt x="21435" y="5319"/>
                </a:cubicBezTo>
                <a:cubicBezTo>
                  <a:pt x="21490" y="5080"/>
                  <a:pt x="21235" y="4885"/>
                  <a:pt x="20865" y="4885"/>
                </a:cubicBezTo>
                <a:close/>
                <a:moveTo>
                  <a:pt x="5597" y="5954"/>
                </a:moveTo>
                <a:cubicBezTo>
                  <a:pt x="5221" y="5954"/>
                  <a:pt x="4825" y="6153"/>
                  <a:pt x="4711" y="6401"/>
                </a:cubicBezTo>
                <a:cubicBezTo>
                  <a:pt x="4597" y="6650"/>
                  <a:pt x="4812" y="6853"/>
                  <a:pt x="5192" y="6853"/>
                </a:cubicBezTo>
                <a:cubicBezTo>
                  <a:pt x="5572" y="6853"/>
                  <a:pt x="5971" y="6650"/>
                  <a:pt x="6081" y="6401"/>
                </a:cubicBezTo>
                <a:cubicBezTo>
                  <a:pt x="6190" y="6153"/>
                  <a:pt x="5972" y="5954"/>
                  <a:pt x="5597" y="5954"/>
                </a:cubicBezTo>
                <a:close/>
                <a:moveTo>
                  <a:pt x="7278" y="5954"/>
                </a:moveTo>
                <a:cubicBezTo>
                  <a:pt x="6903" y="5954"/>
                  <a:pt x="6511" y="6153"/>
                  <a:pt x="6403" y="6401"/>
                </a:cubicBezTo>
                <a:cubicBezTo>
                  <a:pt x="6295" y="6650"/>
                  <a:pt x="6514" y="6853"/>
                  <a:pt x="6894" y="6853"/>
                </a:cubicBezTo>
                <a:cubicBezTo>
                  <a:pt x="7275" y="6853"/>
                  <a:pt x="7667" y="6650"/>
                  <a:pt x="7771" y="6401"/>
                </a:cubicBezTo>
                <a:cubicBezTo>
                  <a:pt x="7874" y="6153"/>
                  <a:pt x="7654" y="5954"/>
                  <a:pt x="7278" y="5954"/>
                </a:cubicBezTo>
                <a:close/>
                <a:moveTo>
                  <a:pt x="8938" y="5954"/>
                </a:moveTo>
                <a:cubicBezTo>
                  <a:pt x="8563" y="5954"/>
                  <a:pt x="8176" y="6153"/>
                  <a:pt x="8074" y="6401"/>
                </a:cubicBezTo>
                <a:cubicBezTo>
                  <a:pt x="7971" y="6650"/>
                  <a:pt x="8195" y="6853"/>
                  <a:pt x="8575" y="6853"/>
                </a:cubicBezTo>
                <a:cubicBezTo>
                  <a:pt x="8956" y="6853"/>
                  <a:pt x="9345" y="6650"/>
                  <a:pt x="9442" y="6401"/>
                </a:cubicBezTo>
                <a:cubicBezTo>
                  <a:pt x="9540" y="6153"/>
                  <a:pt x="9314" y="5954"/>
                  <a:pt x="8938" y="5954"/>
                </a:cubicBezTo>
                <a:close/>
                <a:moveTo>
                  <a:pt x="10597" y="5954"/>
                </a:moveTo>
                <a:cubicBezTo>
                  <a:pt x="10222" y="5954"/>
                  <a:pt x="9841" y="6153"/>
                  <a:pt x="9744" y="6401"/>
                </a:cubicBezTo>
                <a:cubicBezTo>
                  <a:pt x="9647" y="6650"/>
                  <a:pt x="9876" y="6853"/>
                  <a:pt x="10257" y="6853"/>
                </a:cubicBezTo>
                <a:cubicBezTo>
                  <a:pt x="10637" y="6853"/>
                  <a:pt x="11021" y="6650"/>
                  <a:pt x="11112" y="6401"/>
                </a:cubicBezTo>
                <a:cubicBezTo>
                  <a:pt x="11204" y="6153"/>
                  <a:pt x="10973" y="5954"/>
                  <a:pt x="10597" y="5954"/>
                </a:cubicBezTo>
                <a:close/>
                <a:moveTo>
                  <a:pt x="12258" y="5954"/>
                </a:moveTo>
                <a:cubicBezTo>
                  <a:pt x="11883" y="5954"/>
                  <a:pt x="11505" y="6153"/>
                  <a:pt x="11415" y="6401"/>
                </a:cubicBezTo>
                <a:cubicBezTo>
                  <a:pt x="11324" y="6650"/>
                  <a:pt x="11559" y="6853"/>
                  <a:pt x="11938" y="6853"/>
                </a:cubicBezTo>
                <a:cubicBezTo>
                  <a:pt x="12319" y="6853"/>
                  <a:pt x="12698" y="6650"/>
                  <a:pt x="12784" y="6401"/>
                </a:cubicBezTo>
                <a:cubicBezTo>
                  <a:pt x="12870" y="6153"/>
                  <a:pt x="12633" y="5954"/>
                  <a:pt x="12258" y="5954"/>
                </a:cubicBezTo>
                <a:close/>
                <a:moveTo>
                  <a:pt x="13939" y="5954"/>
                </a:moveTo>
                <a:cubicBezTo>
                  <a:pt x="13563" y="5954"/>
                  <a:pt x="13191" y="6153"/>
                  <a:pt x="13107" y="6401"/>
                </a:cubicBezTo>
                <a:cubicBezTo>
                  <a:pt x="13022" y="6650"/>
                  <a:pt x="13260" y="6853"/>
                  <a:pt x="13641" y="6853"/>
                </a:cubicBezTo>
                <a:cubicBezTo>
                  <a:pt x="14021" y="6853"/>
                  <a:pt x="14395" y="6650"/>
                  <a:pt x="14476" y="6401"/>
                </a:cubicBezTo>
                <a:cubicBezTo>
                  <a:pt x="14555" y="6153"/>
                  <a:pt x="14315" y="5954"/>
                  <a:pt x="13939" y="5954"/>
                </a:cubicBezTo>
                <a:close/>
                <a:moveTo>
                  <a:pt x="15600" y="5954"/>
                </a:moveTo>
                <a:cubicBezTo>
                  <a:pt x="15225" y="5954"/>
                  <a:pt x="14857" y="6153"/>
                  <a:pt x="14778" y="6401"/>
                </a:cubicBezTo>
                <a:cubicBezTo>
                  <a:pt x="14699" y="6650"/>
                  <a:pt x="14942" y="6853"/>
                  <a:pt x="15323" y="6853"/>
                </a:cubicBezTo>
                <a:cubicBezTo>
                  <a:pt x="15703" y="6853"/>
                  <a:pt x="16072" y="6650"/>
                  <a:pt x="16147" y="6401"/>
                </a:cubicBezTo>
                <a:cubicBezTo>
                  <a:pt x="16221" y="6153"/>
                  <a:pt x="15975" y="5954"/>
                  <a:pt x="15600" y="5954"/>
                </a:cubicBezTo>
                <a:close/>
                <a:moveTo>
                  <a:pt x="17261" y="5954"/>
                </a:moveTo>
                <a:cubicBezTo>
                  <a:pt x="16886" y="5954"/>
                  <a:pt x="16522" y="6153"/>
                  <a:pt x="16449" y="6401"/>
                </a:cubicBezTo>
                <a:cubicBezTo>
                  <a:pt x="16375" y="6650"/>
                  <a:pt x="16625" y="6853"/>
                  <a:pt x="17005" y="6853"/>
                </a:cubicBezTo>
                <a:cubicBezTo>
                  <a:pt x="17385" y="6853"/>
                  <a:pt x="17749" y="6650"/>
                  <a:pt x="17817" y="6401"/>
                </a:cubicBezTo>
                <a:cubicBezTo>
                  <a:pt x="17886" y="6153"/>
                  <a:pt x="17636" y="5954"/>
                  <a:pt x="17261" y="5954"/>
                </a:cubicBezTo>
                <a:close/>
                <a:moveTo>
                  <a:pt x="18943" y="5954"/>
                </a:moveTo>
                <a:cubicBezTo>
                  <a:pt x="18567" y="5954"/>
                  <a:pt x="18208" y="6153"/>
                  <a:pt x="18141" y="6401"/>
                </a:cubicBezTo>
                <a:cubicBezTo>
                  <a:pt x="18074" y="6650"/>
                  <a:pt x="18327" y="6853"/>
                  <a:pt x="18708" y="6853"/>
                </a:cubicBezTo>
                <a:cubicBezTo>
                  <a:pt x="19088" y="6853"/>
                  <a:pt x="19447" y="6650"/>
                  <a:pt x="19510" y="6401"/>
                </a:cubicBezTo>
                <a:cubicBezTo>
                  <a:pt x="19572" y="6153"/>
                  <a:pt x="19318" y="5954"/>
                  <a:pt x="18943" y="5954"/>
                </a:cubicBezTo>
                <a:close/>
                <a:moveTo>
                  <a:pt x="6809" y="7057"/>
                </a:moveTo>
                <a:cubicBezTo>
                  <a:pt x="6428" y="7057"/>
                  <a:pt x="6029" y="7263"/>
                  <a:pt x="5917" y="7518"/>
                </a:cubicBezTo>
                <a:cubicBezTo>
                  <a:pt x="5805" y="7775"/>
                  <a:pt x="6027" y="7984"/>
                  <a:pt x="6414" y="7984"/>
                </a:cubicBezTo>
                <a:cubicBezTo>
                  <a:pt x="6800" y="7984"/>
                  <a:pt x="7200" y="7775"/>
                  <a:pt x="7307" y="7518"/>
                </a:cubicBezTo>
                <a:cubicBezTo>
                  <a:pt x="7414" y="7263"/>
                  <a:pt x="7190" y="7057"/>
                  <a:pt x="6809" y="7057"/>
                </a:cubicBezTo>
                <a:close/>
                <a:moveTo>
                  <a:pt x="8489" y="7057"/>
                </a:moveTo>
                <a:cubicBezTo>
                  <a:pt x="8108" y="7057"/>
                  <a:pt x="7714" y="7263"/>
                  <a:pt x="7608" y="7518"/>
                </a:cubicBezTo>
                <a:cubicBezTo>
                  <a:pt x="7502" y="7775"/>
                  <a:pt x="7730" y="7984"/>
                  <a:pt x="8116" y="7984"/>
                </a:cubicBezTo>
                <a:cubicBezTo>
                  <a:pt x="8502" y="7984"/>
                  <a:pt x="8898" y="7775"/>
                  <a:pt x="8999" y="7518"/>
                </a:cubicBezTo>
                <a:cubicBezTo>
                  <a:pt x="9099" y="7263"/>
                  <a:pt x="8871" y="7057"/>
                  <a:pt x="8489" y="7057"/>
                </a:cubicBezTo>
                <a:close/>
                <a:moveTo>
                  <a:pt x="10191" y="7057"/>
                </a:moveTo>
                <a:cubicBezTo>
                  <a:pt x="9810" y="7057"/>
                  <a:pt x="9421" y="7263"/>
                  <a:pt x="9321" y="7518"/>
                </a:cubicBezTo>
                <a:cubicBezTo>
                  <a:pt x="9221" y="7775"/>
                  <a:pt x="9453" y="7984"/>
                  <a:pt x="9840" y="7984"/>
                </a:cubicBezTo>
                <a:cubicBezTo>
                  <a:pt x="10226" y="7984"/>
                  <a:pt x="10616" y="7775"/>
                  <a:pt x="10711" y="7518"/>
                </a:cubicBezTo>
                <a:cubicBezTo>
                  <a:pt x="10806" y="7263"/>
                  <a:pt x="10573" y="7057"/>
                  <a:pt x="10191" y="7057"/>
                </a:cubicBezTo>
                <a:close/>
                <a:moveTo>
                  <a:pt x="11872" y="7057"/>
                </a:moveTo>
                <a:cubicBezTo>
                  <a:pt x="11491" y="7057"/>
                  <a:pt x="11106" y="7263"/>
                  <a:pt x="11013" y="7518"/>
                </a:cubicBezTo>
                <a:cubicBezTo>
                  <a:pt x="10919" y="7775"/>
                  <a:pt x="11157" y="7984"/>
                  <a:pt x="11543" y="7984"/>
                </a:cubicBezTo>
                <a:cubicBezTo>
                  <a:pt x="11929" y="7984"/>
                  <a:pt x="12315" y="7775"/>
                  <a:pt x="12404" y="7518"/>
                </a:cubicBezTo>
                <a:cubicBezTo>
                  <a:pt x="12492" y="7263"/>
                  <a:pt x="12254" y="7057"/>
                  <a:pt x="11872" y="7057"/>
                </a:cubicBezTo>
                <a:close/>
                <a:moveTo>
                  <a:pt x="13575" y="7057"/>
                </a:moveTo>
                <a:cubicBezTo>
                  <a:pt x="13193" y="7057"/>
                  <a:pt x="12813" y="7263"/>
                  <a:pt x="12726" y="7518"/>
                </a:cubicBezTo>
                <a:cubicBezTo>
                  <a:pt x="12638" y="7775"/>
                  <a:pt x="12880" y="7984"/>
                  <a:pt x="13266" y="7984"/>
                </a:cubicBezTo>
                <a:cubicBezTo>
                  <a:pt x="13652" y="7984"/>
                  <a:pt x="14033" y="7775"/>
                  <a:pt x="14116" y="7518"/>
                </a:cubicBezTo>
                <a:cubicBezTo>
                  <a:pt x="14198" y="7263"/>
                  <a:pt x="13956" y="7057"/>
                  <a:pt x="13575" y="7057"/>
                </a:cubicBezTo>
                <a:close/>
                <a:moveTo>
                  <a:pt x="15256" y="7057"/>
                </a:moveTo>
                <a:cubicBezTo>
                  <a:pt x="14875" y="7057"/>
                  <a:pt x="14500" y="7263"/>
                  <a:pt x="14419" y="7518"/>
                </a:cubicBezTo>
                <a:cubicBezTo>
                  <a:pt x="14337" y="7775"/>
                  <a:pt x="14584" y="7984"/>
                  <a:pt x="14970" y="7984"/>
                </a:cubicBezTo>
                <a:cubicBezTo>
                  <a:pt x="15356" y="7984"/>
                  <a:pt x="15732" y="7775"/>
                  <a:pt x="15809" y="7518"/>
                </a:cubicBezTo>
                <a:cubicBezTo>
                  <a:pt x="15886" y="7263"/>
                  <a:pt x="15637" y="7057"/>
                  <a:pt x="15256" y="7057"/>
                </a:cubicBezTo>
                <a:close/>
                <a:moveTo>
                  <a:pt x="16958" y="7057"/>
                </a:moveTo>
                <a:cubicBezTo>
                  <a:pt x="16577" y="7057"/>
                  <a:pt x="16207" y="7263"/>
                  <a:pt x="16132" y="7518"/>
                </a:cubicBezTo>
                <a:cubicBezTo>
                  <a:pt x="16056" y="7775"/>
                  <a:pt x="16308" y="7984"/>
                  <a:pt x="16694" y="7984"/>
                </a:cubicBezTo>
                <a:cubicBezTo>
                  <a:pt x="17081" y="7984"/>
                  <a:pt x="17451" y="7775"/>
                  <a:pt x="17522" y="7518"/>
                </a:cubicBezTo>
                <a:cubicBezTo>
                  <a:pt x="17592" y="7263"/>
                  <a:pt x="17340" y="7057"/>
                  <a:pt x="16958" y="7057"/>
                </a:cubicBezTo>
                <a:close/>
                <a:moveTo>
                  <a:pt x="18640" y="7057"/>
                </a:moveTo>
                <a:cubicBezTo>
                  <a:pt x="18258" y="7057"/>
                  <a:pt x="17893" y="7263"/>
                  <a:pt x="17824" y="7518"/>
                </a:cubicBezTo>
                <a:cubicBezTo>
                  <a:pt x="17754" y="7775"/>
                  <a:pt x="18011" y="7984"/>
                  <a:pt x="18397" y="7984"/>
                </a:cubicBezTo>
                <a:cubicBezTo>
                  <a:pt x="18784" y="7984"/>
                  <a:pt x="19150" y="7775"/>
                  <a:pt x="19215" y="7518"/>
                </a:cubicBezTo>
                <a:cubicBezTo>
                  <a:pt x="19279" y="7263"/>
                  <a:pt x="19021" y="7057"/>
                  <a:pt x="18640" y="7057"/>
                </a:cubicBezTo>
                <a:close/>
                <a:moveTo>
                  <a:pt x="8042" y="8195"/>
                </a:moveTo>
                <a:cubicBezTo>
                  <a:pt x="7655" y="8195"/>
                  <a:pt x="7253" y="8407"/>
                  <a:pt x="7144" y="8671"/>
                </a:cubicBezTo>
                <a:cubicBezTo>
                  <a:pt x="7034" y="8936"/>
                  <a:pt x="7264" y="9152"/>
                  <a:pt x="7656" y="9152"/>
                </a:cubicBezTo>
                <a:cubicBezTo>
                  <a:pt x="8049" y="9152"/>
                  <a:pt x="8453" y="8936"/>
                  <a:pt x="8557" y="8671"/>
                </a:cubicBezTo>
                <a:cubicBezTo>
                  <a:pt x="8661" y="8407"/>
                  <a:pt x="8429" y="8195"/>
                  <a:pt x="8042" y="8195"/>
                </a:cubicBezTo>
                <a:close/>
                <a:moveTo>
                  <a:pt x="9743" y="8195"/>
                </a:moveTo>
                <a:cubicBezTo>
                  <a:pt x="9355" y="8195"/>
                  <a:pt x="8959" y="8407"/>
                  <a:pt x="8857" y="8671"/>
                </a:cubicBezTo>
                <a:cubicBezTo>
                  <a:pt x="8753" y="8936"/>
                  <a:pt x="8988" y="9152"/>
                  <a:pt x="9380" y="9152"/>
                </a:cubicBezTo>
                <a:cubicBezTo>
                  <a:pt x="9773" y="9152"/>
                  <a:pt x="10170" y="8936"/>
                  <a:pt x="10269" y="8671"/>
                </a:cubicBezTo>
                <a:cubicBezTo>
                  <a:pt x="10366" y="8407"/>
                  <a:pt x="10131" y="8195"/>
                  <a:pt x="9743" y="8195"/>
                </a:cubicBezTo>
                <a:close/>
                <a:moveTo>
                  <a:pt x="11466" y="8195"/>
                </a:moveTo>
                <a:cubicBezTo>
                  <a:pt x="11079" y="8195"/>
                  <a:pt x="10687" y="8407"/>
                  <a:pt x="10591" y="8671"/>
                </a:cubicBezTo>
                <a:cubicBezTo>
                  <a:pt x="10494" y="8936"/>
                  <a:pt x="10734" y="9152"/>
                  <a:pt x="11126" y="9152"/>
                </a:cubicBezTo>
                <a:cubicBezTo>
                  <a:pt x="11518" y="9152"/>
                  <a:pt x="11912" y="8936"/>
                  <a:pt x="12003" y="8671"/>
                </a:cubicBezTo>
                <a:cubicBezTo>
                  <a:pt x="12095" y="8407"/>
                  <a:pt x="11853" y="8195"/>
                  <a:pt x="11466" y="8195"/>
                </a:cubicBezTo>
                <a:close/>
                <a:moveTo>
                  <a:pt x="13189" y="8195"/>
                </a:moveTo>
                <a:cubicBezTo>
                  <a:pt x="12801" y="8195"/>
                  <a:pt x="12415" y="8407"/>
                  <a:pt x="12325" y="8671"/>
                </a:cubicBezTo>
                <a:cubicBezTo>
                  <a:pt x="12234" y="8936"/>
                  <a:pt x="12478" y="9152"/>
                  <a:pt x="12871" y="9152"/>
                </a:cubicBezTo>
                <a:cubicBezTo>
                  <a:pt x="13263" y="9152"/>
                  <a:pt x="13651" y="8936"/>
                  <a:pt x="13737" y="8671"/>
                </a:cubicBezTo>
                <a:cubicBezTo>
                  <a:pt x="13822" y="8407"/>
                  <a:pt x="13576" y="8195"/>
                  <a:pt x="13189" y="8195"/>
                </a:cubicBezTo>
                <a:close/>
                <a:moveTo>
                  <a:pt x="14912" y="8195"/>
                </a:moveTo>
                <a:cubicBezTo>
                  <a:pt x="14525" y="8195"/>
                  <a:pt x="14143" y="8407"/>
                  <a:pt x="14059" y="8671"/>
                </a:cubicBezTo>
                <a:cubicBezTo>
                  <a:pt x="13975" y="8936"/>
                  <a:pt x="14225" y="9152"/>
                  <a:pt x="14617" y="9152"/>
                </a:cubicBezTo>
                <a:cubicBezTo>
                  <a:pt x="15010" y="9152"/>
                  <a:pt x="15393" y="8936"/>
                  <a:pt x="15472" y="8671"/>
                </a:cubicBezTo>
                <a:cubicBezTo>
                  <a:pt x="15551" y="8407"/>
                  <a:pt x="15300" y="8195"/>
                  <a:pt x="14912" y="8195"/>
                </a:cubicBezTo>
                <a:close/>
                <a:moveTo>
                  <a:pt x="16635" y="8195"/>
                </a:moveTo>
                <a:cubicBezTo>
                  <a:pt x="16248" y="8195"/>
                  <a:pt x="15871" y="8407"/>
                  <a:pt x="15793" y="8671"/>
                </a:cubicBezTo>
                <a:cubicBezTo>
                  <a:pt x="15715" y="8936"/>
                  <a:pt x="15970" y="9152"/>
                  <a:pt x="16363" y="9152"/>
                </a:cubicBezTo>
                <a:cubicBezTo>
                  <a:pt x="16755" y="9152"/>
                  <a:pt x="17133" y="8936"/>
                  <a:pt x="17206" y="8671"/>
                </a:cubicBezTo>
                <a:cubicBezTo>
                  <a:pt x="17279" y="8407"/>
                  <a:pt x="17023" y="8195"/>
                  <a:pt x="16635" y="8195"/>
                </a:cubicBezTo>
                <a:close/>
                <a:moveTo>
                  <a:pt x="18359" y="8195"/>
                </a:moveTo>
                <a:cubicBezTo>
                  <a:pt x="17971" y="8195"/>
                  <a:pt x="17600" y="8407"/>
                  <a:pt x="17528" y="8671"/>
                </a:cubicBezTo>
                <a:cubicBezTo>
                  <a:pt x="17456" y="8936"/>
                  <a:pt x="17716" y="9152"/>
                  <a:pt x="18109" y="9152"/>
                </a:cubicBezTo>
                <a:cubicBezTo>
                  <a:pt x="18501" y="9152"/>
                  <a:pt x="18874" y="8936"/>
                  <a:pt x="18941" y="8671"/>
                </a:cubicBezTo>
                <a:cubicBezTo>
                  <a:pt x="19007" y="8407"/>
                  <a:pt x="18747" y="8195"/>
                  <a:pt x="18359" y="8195"/>
                </a:cubicBezTo>
                <a:close/>
                <a:moveTo>
                  <a:pt x="7553" y="9351"/>
                </a:moveTo>
                <a:cubicBezTo>
                  <a:pt x="7159" y="9351"/>
                  <a:pt x="6749" y="9570"/>
                  <a:pt x="6637" y="9842"/>
                </a:cubicBezTo>
                <a:cubicBezTo>
                  <a:pt x="6524" y="10116"/>
                  <a:pt x="6756" y="10339"/>
                  <a:pt x="7154" y="10339"/>
                </a:cubicBezTo>
                <a:cubicBezTo>
                  <a:pt x="7553" y="10339"/>
                  <a:pt x="7965" y="10116"/>
                  <a:pt x="8072" y="9842"/>
                </a:cubicBezTo>
                <a:cubicBezTo>
                  <a:pt x="8179" y="9570"/>
                  <a:pt x="7946" y="9351"/>
                  <a:pt x="7553" y="9351"/>
                </a:cubicBezTo>
                <a:close/>
                <a:moveTo>
                  <a:pt x="9317" y="9351"/>
                </a:moveTo>
                <a:cubicBezTo>
                  <a:pt x="8923" y="9351"/>
                  <a:pt x="8519" y="9570"/>
                  <a:pt x="8413" y="9842"/>
                </a:cubicBezTo>
                <a:cubicBezTo>
                  <a:pt x="8307" y="10116"/>
                  <a:pt x="8543" y="10339"/>
                  <a:pt x="8942" y="10339"/>
                </a:cubicBezTo>
                <a:cubicBezTo>
                  <a:pt x="9341" y="10339"/>
                  <a:pt x="9747" y="10116"/>
                  <a:pt x="9848" y="9842"/>
                </a:cubicBezTo>
                <a:cubicBezTo>
                  <a:pt x="9949" y="9570"/>
                  <a:pt x="9711" y="9351"/>
                  <a:pt x="9317" y="9351"/>
                </a:cubicBezTo>
                <a:close/>
                <a:moveTo>
                  <a:pt x="11061" y="9351"/>
                </a:moveTo>
                <a:cubicBezTo>
                  <a:pt x="10668" y="9351"/>
                  <a:pt x="10267" y="9570"/>
                  <a:pt x="10168" y="9842"/>
                </a:cubicBezTo>
                <a:cubicBezTo>
                  <a:pt x="10068" y="10116"/>
                  <a:pt x="10310" y="10339"/>
                  <a:pt x="10709" y="10339"/>
                </a:cubicBezTo>
                <a:cubicBezTo>
                  <a:pt x="11107" y="10339"/>
                  <a:pt x="11509" y="10116"/>
                  <a:pt x="11604" y="9842"/>
                </a:cubicBezTo>
                <a:cubicBezTo>
                  <a:pt x="11698" y="9570"/>
                  <a:pt x="11454" y="9351"/>
                  <a:pt x="11061" y="9351"/>
                </a:cubicBezTo>
                <a:close/>
                <a:moveTo>
                  <a:pt x="12804" y="9351"/>
                </a:moveTo>
                <a:cubicBezTo>
                  <a:pt x="12410" y="9351"/>
                  <a:pt x="12016" y="9570"/>
                  <a:pt x="11923" y="9842"/>
                </a:cubicBezTo>
                <a:cubicBezTo>
                  <a:pt x="11830" y="10116"/>
                  <a:pt x="12076" y="10339"/>
                  <a:pt x="12476" y="10339"/>
                </a:cubicBezTo>
                <a:cubicBezTo>
                  <a:pt x="12875" y="10339"/>
                  <a:pt x="13270" y="10116"/>
                  <a:pt x="13358" y="9842"/>
                </a:cubicBezTo>
                <a:cubicBezTo>
                  <a:pt x="13446" y="9570"/>
                  <a:pt x="13198" y="9351"/>
                  <a:pt x="12804" y="9351"/>
                </a:cubicBezTo>
                <a:close/>
                <a:moveTo>
                  <a:pt x="14548" y="9351"/>
                </a:moveTo>
                <a:cubicBezTo>
                  <a:pt x="14155" y="9351"/>
                  <a:pt x="13765" y="9570"/>
                  <a:pt x="13679" y="9842"/>
                </a:cubicBezTo>
                <a:cubicBezTo>
                  <a:pt x="13591" y="10116"/>
                  <a:pt x="13844" y="10339"/>
                  <a:pt x="14243" y="10339"/>
                </a:cubicBezTo>
                <a:cubicBezTo>
                  <a:pt x="14642" y="10339"/>
                  <a:pt x="15032" y="10116"/>
                  <a:pt x="15114" y="9842"/>
                </a:cubicBezTo>
                <a:cubicBezTo>
                  <a:pt x="15196" y="9570"/>
                  <a:pt x="14942" y="9351"/>
                  <a:pt x="14548" y="9351"/>
                </a:cubicBezTo>
                <a:close/>
                <a:moveTo>
                  <a:pt x="16292" y="9351"/>
                </a:moveTo>
                <a:cubicBezTo>
                  <a:pt x="15898" y="9351"/>
                  <a:pt x="15514" y="9570"/>
                  <a:pt x="15434" y="9842"/>
                </a:cubicBezTo>
                <a:cubicBezTo>
                  <a:pt x="15353" y="10116"/>
                  <a:pt x="15612" y="10339"/>
                  <a:pt x="16010" y="10339"/>
                </a:cubicBezTo>
                <a:cubicBezTo>
                  <a:pt x="16409" y="10339"/>
                  <a:pt x="16794" y="10116"/>
                  <a:pt x="16870" y="9842"/>
                </a:cubicBezTo>
                <a:cubicBezTo>
                  <a:pt x="16945" y="9570"/>
                  <a:pt x="16686" y="9351"/>
                  <a:pt x="16292" y="9351"/>
                </a:cubicBezTo>
                <a:close/>
                <a:moveTo>
                  <a:pt x="7064" y="10576"/>
                </a:moveTo>
                <a:cubicBezTo>
                  <a:pt x="6664" y="10576"/>
                  <a:pt x="6246" y="10802"/>
                  <a:pt x="6130" y="11084"/>
                </a:cubicBezTo>
                <a:cubicBezTo>
                  <a:pt x="6013" y="11367"/>
                  <a:pt x="6247" y="11598"/>
                  <a:pt x="6653" y="11598"/>
                </a:cubicBezTo>
                <a:cubicBezTo>
                  <a:pt x="7058" y="11598"/>
                  <a:pt x="7478" y="11367"/>
                  <a:pt x="7589" y="11084"/>
                </a:cubicBezTo>
                <a:cubicBezTo>
                  <a:pt x="7700" y="10802"/>
                  <a:pt x="7464" y="10576"/>
                  <a:pt x="7064" y="10576"/>
                </a:cubicBezTo>
                <a:close/>
                <a:moveTo>
                  <a:pt x="8849" y="10576"/>
                </a:moveTo>
                <a:cubicBezTo>
                  <a:pt x="8449" y="10576"/>
                  <a:pt x="8037" y="10802"/>
                  <a:pt x="7927" y="11084"/>
                </a:cubicBezTo>
                <a:cubicBezTo>
                  <a:pt x="7817" y="11367"/>
                  <a:pt x="8055" y="11598"/>
                  <a:pt x="8461" y="11598"/>
                </a:cubicBezTo>
                <a:cubicBezTo>
                  <a:pt x="8867" y="11598"/>
                  <a:pt x="9281" y="11367"/>
                  <a:pt x="9386" y="11084"/>
                </a:cubicBezTo>
                <a:cubicBezTo>
                  <a:pt x="9490" y="10802"/>
                  <a:pt x="9249" y="10576"/>
                  <a:pt x="8849" y="10576"/>
                </a:cubicBezTo>
                <a:close/>
                <a:moveTo>
                  <a:pt x="10635" y="10576"/>
                </a:moveTo>
                <a:cubicBezTo>
                  <a:pt x="10235" y="10576"/>
                  <a:pt x="9827" y="10802"/>
                  <a:pt x="9724" y="11084"/>
                </a:cubicBezTo>
                <a:cubicBezTo>
                  <a:pt x="9621" y="11367"/>
                  <a:pt x="9866" y="11598"/>
                  <a:pt x="10271" y="11598"/>
                </a:cubicBezTo>
                <a:cubicBezTo>
                  <a:pt x="10677" y="11598"/>
                  <a:pt x="11086" y="11367"/>
                  <a:pt x="11184" y="11084"/>
                </a:cubicBezTo>
                <a:cubicBezTo>
                  <a:pt x="11281" y="10802"/>
                  <a:pt x="11034" y="10576"/>
                  <a:pt x="10635" y="10576"/>
                </a:cubicBezTo>
                <a:close/>
                <a:moveTo>
                  <a:pt x="12398" y="10576"/>
                </a:moveTo>
                <a:cubicBezTo>
                  <a:pt x="11998" y="10576"/>
                  <a:pt x="11597" y="10802"/>
                  <a:pt x="11500" y="11084"/>
                </a:cubicBezTo>
                <a:cubicBezTo>
                  <a:pt x="11404" y="11367"/>
                  <a:pt x="11654" y="11598"/>
                  <a:pt x="12060" y="11598"/>
                </a:cubicBezTo>
                <a:cubicBezTo>
                  <a:pt x="12465" y="11598"/>
                  <a:pt x="12868" y="11367"/>
                  <a:pt x="12959" y="11084"/>
                </a:cubicBezTo>
                <a:cubicBezTo>
                  <a:pt x="13050" y="10802"/>
                  <a:pt x="12798" y="10576"/>
                  <a:pt x="12398" y="10576"/>
                </a:cubicBezTo>
                <a:close/>
                <a:moveTo>
                  <a:pt x="14184" y="10576"/>
                </a:moveTo>
                <a:cubicBezTo>
                  <a:pt x="13784" y="10576"/>
                  <a:pt x="13388" y="10802"/>
                  <a:pt x="13298" y="11084"/>
                </a:cubicBezTo>
                <a:cubicBezTo>
                  <a:pt x="13208" y="11367"/>
                  <a:pt x="13464" y="11598"/>
                  <a:pt x="13869" y="11598"/>
                </a:cubicBezTo>
                <a:cubicBezTo>
                  <a:pt x="14275" y="11598"/>
                  <a:pt x="14673" y="11367"/>
                  <a:pt x="14758" y="11084"/>
                </a:cubicBezTo>
                <a:cubicBezTo>
                  <a:pt x="14842" y="10802"/>
                  <a:pt x="14584" y="10576"/>
                  <a:pt x="14184" y="10576"/>
                </a:cubicBezTo>
                <a:close/>
                <a:moveTo>
                  <a:pt x="6576" y="11820"/>
                </a:moveTo>
                <a:cubicBezTo>
                  <a:pt x="6170" y="11820"/>
                  <a:pt x="5743" y="12054"/>
                  <a:pt x="5623" y="12344"/>
                </a:cubicBezTo>
                <a:cubicBezTo>
                  <a:pt x="5503" y="12637"/>
                  <a:pt x="5739" y="12876"/>
                  <a:pt x="6151" y="12876"/>
                </a:cubicBezTo>
                <a:cubicBezTo>
                  <a:pt x="6563" y="12876"/>
                  <a:pt x="6992" y="12637"/>
                  <a:pt x="7107" y="12344"/>
                </a:cubicBezTo>
                <a:cubicBezTo>
                  <a:pt x="7222" y="12054"/>
                  <a:pt x="6983" y="11820"/>
                  <a:pt x="6576" y="11820"/>
                </a:cubicBezTo>
                <a:close/>
                <a:moveTo>
                  <a:pt x="8382" y="11820"/>
                </a:moveTo>
                <a:cubicBezTo>
                  <a:pt x="7975" y="11820"/>
                  <a:pt x="7555" y="12054"/>
                  <a:pt x="7442" y="12344"/>
                </a:cubicBezTo>
                <a:cubicBezTo>
                  <a:pt x="7328" y="12637"/>
                  <a:pt x="7569" y="12876"/>
                  <a:pt x="7981" y="12876"/>
                </a:cubicBezTo>
                <a:cubicBezTo>
                  <a:pt x="8394" y="12876"/>
                  <a:pt x="8816" y="12637"/>
                  <a:pt x="8925" y="12344"/>
                </a:cubicBezTo>
                <a:cubicBezTo>
                  <a:pt x="9032" y="12054"/>
                  <a:pt x="8789" y="11820"/>
                  <a:pt x="8382" y="11820"/>
                </a:cubicBezTo>
                <a:close/>
                <a:moveTo>
                  <a:pt x="10188" y="11820"/>
                </a:moveTo>
                <a:cubicBezTo>
                  <a:pt x="9782" y="11820"/>
                  <a:pt x="9366" y="12054"/>
                  <a:pt x="9260" y="12344"/>
                </a:cubicBezTo>
                <a:cubicBezTo>
                  <a:pt x="9153" y="12637"/>
                  <a:pt x="9400" y="12876"/>
                  <a:pt x="9812" y="12876"/>
                </a:cubicBezTo>
                <a:cubicBezTo>
                  <a:pt x="10225" y="12876"/>
                  <a:pt x="10642" y="12637"/>
                  <a:pt x="10743" y="12344"/>
                </a:cubicBezTo>
                <a:cubicBezTo>
                  <a:pt x="10844" y="12054"/>
                  <a:pt x="10595" y="11820"/>
                  <a:pt x="10188" y="11820"/>
                </a:cubicBezTo>
                <a:close/>
                <a:moveTo>
                  <a:pt x="11994" y="11820"/>
                </a:moveTo>
                <a:cubicBezTo>
                  <a:pt x="11587" y="11820"/>
                  <a:pt x="11177" y="12054"/>
                  <a:pt x="11078" y="12344"/>
                </a:cubicBezTo>
                <a:cubicBezTo>
                  <a:pt x="10978" y="12637"/>
                  <a:pt x="11230" y="12876"/>
                  <a:pt x="11643" y="12876"/>
                </a:cubicBezTo>
                <a:cubicBezTo>
                  <a:pt x="12055" y="12876"/>
                  <a:pt x="12467" y="12637"/>
                  <a:pt x="12561" y="12344"/>
                </a:cubicBezTo>
                <a:cubicBezTo>
                  <a:pt x="12655" y="12054"/>
                  <a:pt x="12401" y="11820"/>
                  <a:pt x="11994" y="11820"/>
                </a:cubicBezTo>
                <a:close/>
                <a:moveTo>
                  <a:pt x="4221" y="13116"/>
                </a:moveTo>
                <a:cubicBezTo>
                  <a:pt x="3807" y="13116"/>
                  <a:pt x="3366" y="13358"/>
                  <a:pt x="3235" y="13657"/>
                </a:cubicBezTo>
                <a:cubicBezTo>
                  <a:pt x="3103" y="13961"/>
                  <a:pt x="3335" y="14208"/>
                  <a:pt x="3754" y="14208"/>
                </a:cubicBezTo>
                <a:cubicBezTo>
                  <a:pt x="4174" y="14208"/>
                  <a:pt x="4617" y="13961"/>
                  <a:pt x="4744" y="13657"/>
                </a:cubicBezTo>
                <a:cubicBezTo>
                  <a:pt x="4869" y="13358"/>
                  <a:pt x="4634" y="13116"/>
                  <a:pt x="4221" y="13116"/>
                </a:cubicBezTo>
                <a:close/>
                <a:moveTo>
                  <a:pt x="6047" y="13116"/>
                </a:moveTo>
                <a:cubicBezTo>
                  <a:pt x="5634" y="13116"/>
                  <a:pt x="5197" y="13358"/>
                  <a:pt x="5074" y="13657"/>
                </a:cubicBezTo>
                <a:cubicBezTo>
                  <a:pt x="4949" y="13961"/>
                  <a:pt x="5188" y="14208"/>
                  <a:pt x="5607" y="14208"/>
                </a:cubicBezTo>
                <a:cubicBezTo>
                  <a:pt x="6026" y="14208"/>
                  <a:pt x="6464" y="13961"/>
                  <a:pt x="6583" y="13657"/>
                </a:cubicBezTo>
                <a:cubicBezTo>
                  <a:pt x="6701" y="13358"/>
                  <a:pt x="6461" y="13116"/>
                  <a:pt x="6047" y="13116"/>
                </a:cubicBezTo>
                <a:close/>
                <a:moveTo>
                  <a:pt x="7894" y="13116"/>
                </a:moveTo>
                <a:cubicBezTo>
                  <a:pt x="7481" y="13116"/>
                  <a:pt x="7051" y="13358"/>
                  <a:pt x="6935" y="13657"/>
                </a:cubicBezTo>
                <a:cubicBezTo>
                  <a:pt x="6816" y="13961"/>
                  <a:pt x="7060" y="14208"/>
                  <a:pt x="7479" y="14208"/>
                </a:cubicBezTo>
                <a:cubicBezTo>
                  <a:pt x="7899" y="14208"/>
                  <a:pt x="8331" y="13961"/>
                  <a:pt x="8443" y="13657"/>
                </a:cubicBezTo>
                <a:cubicBezTo>
                  <a:pt x="8554" y="13358"/>
                  <a:pt x="8308" y="13116"/>
                  <a:pt x="7894" y="13116"/>
                </a:cubicBezTo>
                <a:close/>
                <a:moveTo>
                  <a:pt x="9721" y="13116"/>
                </a:moveTo>
                <a:cubicBezTo>
                  <a:pt x="9308" y="13116"/>
                  <a:pt x="8883" y="13358"/>
                  <a:pt x="8774" y="13657"/>
                </a:cubicBezTo>
                <a:cubicBezTo>
                  <a:pt x="8663" y="13961"/>
                  <a:pt x="8913" y="14208"/>
                  <a:pt x="9332" y="14208"/>
                </a:cubicBezTo>
                <a:cubicBezTo>
                  <a:pt x="9751" y="14208"/>
                  <a:pt x="10178" y="13961"/>
                  <a:pt x="10283" y="13657"/>
                </a:cubicBezTo>
                <a:cubicBezTo>
                  <a:pt x="10387" y="13358"/>
                  <a:pt x="10135" y="13116"/>
                  <a:pt x="9721" y="13116"/>
                </a:cubicBezTo>
                <a:close/>
                <a:moveTo>
                  <a:pt x="3651" y="14446"/>
                </a:moveTo>
                <a:cubicBezTo>
                  <a:pt x="3230" y="14446"/>
                  <a:pt x="2780" y="14696"/>
                  <a:pt x="2644" y="15008"/>
                </a:cubicBezTo>
                <a:cubicBezTo>
                  <a:pt x="2507" y="15321"/>
                  <a:pt x="2742" y="15577"/>
                  <a:pt x="3168" y="15577"/>
                </a:cubicBezTo>
                <a:cubicBezTo>
                  <a:pt x="3595" y="15577"/>
                  <a:pt x="4048" y="15321"/>
                  <a:pt x="4178" y="15008"/>
                </a:cubicBezTo>
                <a:cubicBezTo>
                  <a:pt x="4308" y="14696"/>
                  <a:pt x="4072" y="14446"/>
                  <a:pt x="3651" y="14446"/>
                </a:cubicBezTo>
                <a:close/>
                <a:moveTo>
                  <a:pt x="5519" y="14446"/>
                </a:moveTo>
                <a:cubicBezTo>
                  <a:pt x="5098" y="14446"/>
                  <a:pt x="4654" y="14696"/>
                  <a:pt x="4525" y="15008"/>
                </a:cubicBezTo>
                <a:cubicBezTo>
                  <a:pt x="4396" y="15321"/>
                  <a:pt x="4637" y="15577"/>
                  <a:pt x="5063" y="15577"/>
                </a:cubicBezTo>
                <a:cubicBezTo>
                  <a:pt x="5490" y="15577"/>
                  <a:pt x="5937" y="15321"/>
                  <a:pt x="6060" y="15008"/>
                </a:cubicBezTo>
                <a:cubicBezTo>
                  <a:pt x="6183" y="14696"/>
                  <a:pt x="5940" y="14446"/>
                  <a:pt x="5519" y="14446"/>
                </a:cubicBezTo>
                <a:close/>
                <a:moveTo>
                  <a:pt x="7387" y="14446"/>
                </a:moveTo>
                <a:cubicBezTo>
                  <a:pt x="6966" y="14446"/>
                  <a:pt x="6528" y="14696"/>
                  <a:pt x="6406" y="15008"/>
                </a:cubicBezTo>
                <a:cubicBezTo>
                  <a:pt x="6284" y="15321"/>
                  <a:pt x="6531" y="15577"/>
                  <a:pt x="6958" y="15577"/>
                </a:cubicBezTo>
                <a:cubicBezTo>
                  <a:pt x="7385" y="15577"/>
                  <a:pt x="7825" y="15321"/>
                  <a:pt x="7941" y="15008"/>
                </a:cubicBezTo>
                <a:cubicBezTo>
                  <a:pt x="8056" y="14696"/>
                  <a:pt x="7808" y="14446"/>
                  <a:pt x="7387" y="14446"/>
                </a:cubicBezTo>
                <a:close/>
                <a:moveTo>
                  <a:pt x="3060" y="15830"/>
                </a:moveTo>
                <a:cubicBezTo>
                  <a:pt x="2633" y="15830"/>
                  <a:pt x="2172" y="16088"/>
                  <a:pt x="2032" y="16410"/>
                </a:cubicBezTo>
                <a:cubicBezTo>
                  <a:pt x="1890" y="16736"/>
                  <a:pt x="2127" y="17000"/>
                  <a:pt x="2561" y="17000"/>
                </a:cubicBezTo>
                <a:cubicBezTo>
                  <a:pt x="2996" y="17000"/>
                  <a:pt x="3457" y="16736"/>
                  <a:pt x="3593" y="16410"/>
                </a:cubicBezTo>
                <a:cubicBezTo>
                  <a:pt x="3727" y="16088"/>
                  <a:pt x="3489" y="15830"/>
                  <a:pt x="3060" y="15830"/>
                </a:cubicBezTo>
                <a:close/>
                <a:moveTo>
                  <a:pt x="4949" y="15830"/>
                </a:moveTo>
                <a:cubicBezTo>
                  <a:pt x="4521" y="15830"/>
                  <a:pt x="4067" y="16088"/>
                  <a:pt x="3934" y="16410"/>
                </a:cubicBezTo>
                <a:cubicBezTo>
                  <a:pt x="3800" y="16736"/>
                  <a:pt x="4044" y="17000"/>
                  <a:pt x="4478" y="17000"/>
                </a:cubicBezTo>
                <a:cubicBezTo>
                  <a:pt x="4912" y="17000"/>
                  <a:pt x="5368" y="16736"/>
                  <a:pt x="5496" y="16410"/>
                </a:cubicBezTo>
                <a:cubicBezTo>
                  <a:pt x="5623" y="16088"/>
                  <a:pt x="5377" y="15830"/>
                  <a:pt x="4949" y="15830"/>
                </a:cubicBezTo>
                <a:close/>
                <a:moveTo>
                  <a:pt x="2450" y="17266"/>
                </a:moveTo>
                <a:cubicBezTo>
                  <a:pt x="2015" y="17266"/>
                  <a:pt x="1544" y="17534"/>
                  <a:pt x="1398" y="17867"/>
                </a:cubicBezTo>
                <a:cubicBezTo>
                  <a:pt x="1252" y="18204"/>
                  <a:pt x="1491" y="18479"/>
                  <a:pt x="1933" y="18479"/>
                </a:cubicBezTo>
                <a:cubicBezTo>
                  <a:pt x="2375" y="18479"/>
                  <a:pt x="2848" y="18204"/>
                  <a:pt x="2988" y="17867"/>
                </a:cubicBezTo>
                <a:cubicBezTo>
                  <a:pt x="3128" y="17534"/>
                  <a:pt x="2886" y="17266"/>
                  <a:pt x="2450" y="17266"/>
                </a:cubicBezTo>
                <a:close/>
                <a:moveTo>
                  <a:pt x="4380" y="17266"/>
                </a:moveTo>
                <a:cubicBezTo>
                  <a:pt x="3945" y="17266"/>
                  <a:pt x="3481" y="17534"/>
                  <a:pt x="3343" y="17867"/>
                </a:cubicBezTo>
                <a:cubicBezTo>
                  <a:pt x="3204" y="18204"/>
                  <a:pt x="3449" y="18479"/>
                  <a:pt x="3891" y="18479"/>
                </a:cubicBezTo>
                <a:cubicBezTo>
                  <a:pt x="4333" y="18479"/>
                  <a:pt x="4801" y="18204"/>
                  <a:pt x="4934" y="17867"/>
                </a:cubicBezTo>
                <a:cubicBezTo>
                  <a:pt x="5065" y="17534"/>
                  <a:pt x="4816" y="17266"/>
                  <a:pt x="4380" y="17266"/>
                </a:cubicBezTo>
                <a:close/>
                <a:moveTo>
                  <a:pt x="1799" y="18754"/>
                </a:moveTo>
                <a:cubicBezTo>
                  <a:pt x="1355" y="18754"/>
                  <a:pt x="874" y="19032"/>
                  <a:pt x="723" y="19378"/>
                </a:cubicBezTo>
                <a:cubicBezTo>
                  <a:pt x="571" y="19727"/>
                  <a:pt x="812" y="20012"/>
                  <a:pt x="1262" y="20012"/>
                </a:cubicBezTo>
                <a:cubicBezTo>
                  <a:pt x="1712" y="20012"/>
                  <a:pt x="2196" y="19727"/>
                  <a:pt x="2342" y="19378"/>
                </a:cubicBezTo>
                <a:cubicBezTo>
                  <a:pt x="2486" y="19032"/>
                  <a:pt x="2243" y="18754"/>
                  <a:pt x="1799" y="18754"/>
                </a:cubicBezTo>
                <a:close/>
                <a:moveTo>
                  <a:pt x="3771" y="18754"/>
                </a:moveTo>
                <a:cubicBezTo>
                  <a:pt x="3327" y="18754"/>
                  <a:pt x="2852" y="19032"/>
                  <a:pt x="2710" y="19378"/>
                </a:cubicBezTo>
                <a:cubicBezTo>
                  <a:pt x="2566" y="19727"/>
                  <a:pt x="2813" y="20012"/>
                  <a:pt x="3263" y="20012"/>
                </a:cubicBezTo>
                <a:cubicBezTo>
                  <a:pt x="3713" y="20012"/>
                  <a:pt x="4192" y="19727"/>
                  <a:pt x="4329" y="19378"/>
                </a:cubicBezTo>
                <a:cubicBezTo>
                  <a:pt x="4465" y="19032"/>
                  <a:pt x="4214" y="18754"/>
                  <a:pt x="3771" y="18754"/>
                </a:cubicBezTo>
                <a:close/>
                <a:moveTo>
                  <a:pt x="1148" y="20295"/>
                </a:moveTo>
                <a:cubicBezTo>
                  <a:pt x="697" y="20295"/>
                  <a:pt x="204" y="20583"/>
                  <a:pt x="48" y="20942"/>
                </a:cubicBezTo>
                <a:cubicBezTo>
                  <a:pt x="-110" y="21304"/>
                  <a:pt x="133" y="21600"/>
                  <a:pt x="592" y="21600"/>
                </a:cubicBezTo>
                <a:cubicBezTo>
                  <a:pt x="1050" y="21600"/>
                  <a:pt x="1546" y="21304"/>
                  <a:pt x="1697" y="20942"/>
                </a:cubicBezTo>
                <a:cubicBezTo>
                  <a:pt x="1846" y="20583"/>
                  <a:pt x="1600" y="20295"/>
                  <a:pt x="1148" y="20295"/>
                </a:cubicBezTo>
                <a:close/>
                <a:moveTo>
                  <a:pt x="3162" y="20295"/>
                </a:moveTo>
                <a:cubicBezTo>
                  <a:pt x="2710" y="20295"/>
                  <a:pt x="2224" y="20583"/>
                  <a:pt x="2076" y="20942"/>
                </a:cubicBezTo>
                <a:cubicBezTo>
                  <a:pt x="1927" y="21304"/>
                  <a:pt x="2177" y="21600"/>
                  <a:pt x="2635" y="21600"/>
                </a:cubicBezTo>
                <a:cubicBezTo>
                  <a:pt x="3094" y="21600"/>
                  <a:pt x="3584" y="21304"/>
                  <a:pt x="3726" y="20942"/>
                </a:cubicBezTo>
                <a:cubicBezTo>
                  <a:pt x="3867" y="20583"/>
                  <a:pt x="3614" y="20295"/>
                  <a:pt x="3162" y="20295"/>
                </a:cubicBezTo>
                <a:close/>
                <a:moveTo>
                  <a:pt x="5154" y="20295"/>
                </a:moveTo>
                <a:cubicBezTo>
                  <a:pt x="4702" y="20295"/>
                  <a:pt x="4223" y="20583"/>
                  <a:pt x="4084" y="20942"/>
                </a:cubicBezTo>
                <a:cubicBezTo>
                  <a:pt x="3943" y="21304"/>
                  <a:pt x="4199" y="21600"/>
                  <a:pt x="4658" y="21600"/>
                </a:cubicBezTo>
                <a:cubicBezTo>
                  <a:pt x="5117" y="21600"/>
                  <a:pt x="5599" y="21304"/>
                  <a:pt x="5733" y="20942"/>
                </a:cubicBezTo>
                <a:cubicBezTo>
                  <a:pt x="5865" y="20583"/>
                  <a:pt x="5606" y="20295"/>
                  <a:pt x="5154" y="2029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Title 56"/>
          <p:cNvSpPr txBox="1">
            <a:spLocks/>
          </p:cNvSpPr>
          <p:nvPr/>
        </p:nvSpPr>
        <p:spPr>
          <a:xfrm>
            <a:off x="1031965" y="4456810"/>
            <a:ext cx="10515600" cy="428700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Mohamad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Hanifan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 / 23518026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Helvetica" panose="020B0500000000000000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43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Classes</a:t>
            </a:r>
            <a:endParaRPr lang="en-US" dirty="0"/>
          </a:p>
        </p:txBody>
      </p:sp>
      <p:pic>
        <p:nvPicPr>
          <p:cNvPr id="24580" name="Picture 4" descr="C:\Users\hanifan\Documents\Downloads\ri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8727" y="1663111"/>
            <a:ext cx="962523" cy="962523"/>
          </a:xfrm>
          <a:prstGeom prst="rect">
            <a:avLst/>
          </a:prstGeom>
          <a:noFill/>
        </p:spPr>
      </p:pic>
      <p:pic>
        <p:nvPicPr>
          <p:cNvPr id="24581" name="Picture 5" descr="C:\Users\hanifan\Documents\Downloads\bar-char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7586" y="2275115"/>
            <a:ext cx="3960631" cy="3960631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1567538" y="2730138"/>
            <a:ext cx="4428308" cy="1306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50121" y="3705496"/>
            <a:ext cx="4428308" cy="1306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63184" y="4685212"/>
            <a:ext cx="4428308" cy="1306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41418" y="2873828"/>
            <a:ext cx="2693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HIGH CLASS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0126" y="3875314"/>
            <a:ext cx="3281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</a:rPr>
              <a:t>MIDDLE CLASS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4961" y="4902924"/>
            <a:ext cx="2594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5"/>
                </a:solidFill>
              </a:rPr>
              <a:t>LOW CLASS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SIMULATION RESULTS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24A8E3F3-1E5F-4182-BCAE-43DDBDEC171D}"/>
              </a:ext>
            </a:extLst>
          </p:cNvPr>
          <p:cNvGrpSpPr/>
          <p:nvPr/>
        </p:nvGrpSpPr>
        <p:grpSpPr>
          <a:xfrm>
            <a:off x="7425406" y="2099604"/>
            <a:ext cx="2286610" cy="3129059"/>
            <a:chOff x="6096146" y="2843676"/>
            <a:chExt cx="1314648" cy="1799000"/>
          </a:xfrm>
          <a:solidFill>
            <a:schemeClr val="bg1">
              <a:alpha val="60000"/>
            </a:schemeClr>
          </a:solidFill>
        </p:grpSpPr>
        <p:sp>
          <p:nvSpPr>
            <p:cNvPr id="74" name="Freeform: Shape 3">
              <a:extLst>
                <a:ext uri="{FF2B5EF4-FFF2-40B4-BE49-F238E27FC236}">
                  <a16:creationId xmlns="" xmlns:a16="http://schemas.microsoft.com/office/drawing/2014/main" id="{C0DDCFBE-1F38-4277-98D7-75259035CEDB}"/>
                </a:ext>
              </a:extLst>
            </p:cNvPr>
            <p:cNvSpPr/>
            <p:nvPr/>
          </p:nvSpPr>
          <p:spPr>
            <a:xfrm>
              <a:off x="6779448" y="2843676"/>
              <a:ext cx="446980" cy="446980"/>
            </a:xfrm>
            <a:custGeom>
              <a:avLst/>
              <a:gdLst>
                <a:gd name="connsiteX0" fmla="*/ 440407 w 446980"/>
                <a:gd name="connsiteY0" fmla="*/ 230063 h 446980"/>
                <a:gd name="connsiteX1" fmla="*/ 230063 w 446980"/>
                <a:gd name="connsiteY1" fmla="*/ 440407 h 446980"/>
                <a:gd name="connsiteX2" fmla="*/ 19720 w 446980"/>
                <a:gd name="connsiteY2" fmla="*/ 230063 h 446980"/>
                <a:gd name="connsiteX3" fmla="*/ 230063 w 446980"/>
                <a:gd name="connsiteY3" fmla="*/ 19720 h 446980"/>
                <a:gd name="connsiteX4" fmla="*/ 440407 w 446980"/>
                <a:gd name="connsiteY4" fmla="*/ 230063 h 44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980" h="446980">
                  <a:moveTo>
                    <a:pt x="440407" y="230063"/>
                  </a:moveTo>
                  <a:cubicBezTo>
                    <a:pt x="440407" y="346233"/>
                    <a:pt x="346233" y="440407"/>
                    <a:pt x="230063" y="440407"/>
                  </a:cubicBezTo>
                  <a:cubicBezTo>
                    <a:pt x="113894" y="440407"/>
                    <a:pt x="19720" y="346233"/>
                    <a:pt x="19720" y="230063"/>
                  </a:cubicBezTo>
                  <a:cubicBezTo>
                    <a:pt x="19720" y="113894"/>
                    <a:pt x="113894" y="19720"/>
                    <a:pt x="230063" y="19720"/>
                  </a:cubicBezTo>
                  <a:cubicBezTo>
                    <a:pt x="346233" y="19720"/>
                    <a:pt x="440407" y="113894"/>
                    <a:pt x="440407" y="230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6">
              <a:extLst>
                <a:ext uri="{FF2B5EF4-FFF2-40B4-BE49-F238E27FC236}">
                  <a16:creationId xmlns="" xmlns:a16="http://schemas.microsoft.com/office/drawing/2014/main" id="{1C543112-957A-4643-9DFC-B363A3EC195A}"/>
                </a:ext>
              </a:extLst>
            </p:cNvPr>
            <p:cNvSpPr/>
            <p:nvPr/>
          </p:nvSpPr>
          <p:spPr>
            <a:xfrm>
              <a:off x="6096146" y="3170270"/>
              <a:ext cx="1314648" cy="1472406"/>
            </a:xfrm>
            <a:custGeom>
              <a:avLst/>
              <a:gdLst>
                <a:gd name="connsiteX0" fmla="*/ 826599 w 1314648"/>
                <a:gd name="connsiteY0" fmla="*/ 542388 h 1472406"/>
                <a:gd name="connsiteX1" fmla="*/ 900219 w 1314648"/>
                <a:gd name="connsiteY1" fmla="*/ 573939 h 1472406"/>
                <a:gd name="connsiteX2" fmla="*/ 1202588 w 1314648"/>
                <a:gd name="connsiteY2" fmla="*/ 573939 h 1472406"/>
                <a:gd name="connsiteX3" fmla="*/ 1307760 w 1314648"/>
                <a:gd name="connsiteY3" fmla="*/ 468767 h 1472406"/>
                <a:gd name="connsiteX4" fmla="*/ 1202588 w 1314648"/>
                <a:gd name="connsiteY4" fmla="*/ 363596 h 1472406"/>
                <a:gd name="connsiteX5" fmla="*/ 944917 w 1314648"/>
                <a:gd name="connsiteY5" fmla="*/ 363596 h 1472406"/>
                <a:gd name="connsiteX6" fmla="*/ 639919 w 1314648"/>
                <a:gd name="connsiteY6" fmla="*/ 58597 h 1472406"/>
                <a:gd name="connsiteX7" fmla="*/ 416428 w 1314648"/>
                <a:gd name="connsiteY7" fmla="*/ 74373 h 1472406"/>
                <a:gd name="connsiteX8" fmla="*/ 58844 w 1314648"/>
                <a:gd name="connsiteY8" fmla="*/ 481914 h 1472406"/>
                <a:gd name="connsiteX9" fmla="*/ 71990 w 1314648"/>
                <a:gd name="connsiteY9" fmla="*/ 705404 h 1472406"/>
                <a:gd name="connsiteX10" fmla="*/ 121947 w 1314648"/>
                <a:gd name="connsiteY10" fmla="*/ 734326 h 1472406"/>
                <a:gd name="connsiteX11" fmla="*/ 121947 w 1314648"/>
                <a:gd name="connsiteY11" fmla="*/ 734326 h 1472406"/>
                <a:gd name="connsiteX12" fmla="*/ 516342 w 1314648"/>
                <a:gd name="connsiteY12" fmla="*/ 892084 h 1472406"/>
                <a:gd name="connsiteX13" fmla="*/ 516342 w 1314648"/>
                <a:gd name="connsiteY13" fmla="*/ 1373246 h 1472406"/>
                <a:gd name="connsiteX14" fmla="*/ 621514 w 1314648"/>
                <a:gd name="connsiteY14" fmla="*/ 1478418 h 1472406"/>
                <a:gd name="connsiteX15" fmla="*/ 726685 w 1314648"/>
                <a:gd name="connsiteY15" fmla="*/ 1373246 h 1472406"/>
                <a:gd name="connsiteX16" fmla="*/ 726685 w 1314648"/>
                <a:gd name="connsiteY16" fmla="*/ 821093 h 1472406"/>
                <a:gd name="connsiteX17" fmla="*/ 663582 w 1314648"/>
                <a:gd name="connsiteY17" fmla="*/ 723809 h 1472406"/>
                <a:gd name="connsiteX18" fmla="*/ 371730 w 1314648"/>
                <a:gd name="connsiteY18" fmla="*/ 600232 h 1472406"/>
                <a:gd name="connsiteX19" fmla="*/ 610996 w 1314648"/>
                <a:gd name="connsiteY19" fmla="*/ 326785 h 1472406"/>
                <a:gd name="connsiteX20" fmla="*/ 826599 w 1314648"/>
                <a:gd name="connsiteY20" fmla="*/ 542388 h 147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4648" h="1472406">
                  <a:moveTo>
                    <a:pt x="826599" y="542388"/>
                  </a:moveTo>
                  <a:cubicBezTo>
                    <a:pt x="847633" y="563422"/>
                    <a:pt x="873926" y="573939"/>
                    <a:pt x="900219" y="573939"/>
                  </a:cubicBezTo>
                  <a:lnTo>
                    <a:pt x="1202588" y="573939"/>
                  </a:lnTo>
                  <a:cubicBezTo>
                    <a:pt x="1260433" y="573939"/>
                    <a:pt x="1307760" y="526612"/>
                    <a:pt x="1307760" y="468767"/>
                  </a:cubicBezTo>
                  <a:cubicBezTo>
                    <a:pt x="1307760" y="410923"/>
                    <a:pt x="1260433" y="363596"/>
                    <a:pt x="1202588" y="363596"/>
                  </a:cubicBezTo>
                  <a:lnTo>
                    <a:pt x="944917" y="363596"/>
                  </a:lnTo>
                  <a:cubicBezTo>
                    <a:pt x="944917" y="363596"/>
                    <a:pt x="645177" y="61226"/>
                    <a:pt x="639919" y="58597"/>
                  </a:cubicBezTo>
                  <a:cubicBezTo>
                    <a:pt x="574186" y="753"/>
                    <a:pt x="474273" y="8640"/>
                    <a:pt x="416428" y="74373"/>
                  </a:cubicBezTo>
                  <a:lnTo>
                    <a:pt x="58844" y="481914"/>
                  </a:lnTo>
                  <a:cubicBezTo>
                    <a:pt x="999" y="547646"/>
                    <a:pt x="8887" y="647560"/>
                    <a:pt x="71990" y="705404"/>
                  </a:cubicBezTo>
                  <a:cubicBezTo>
                    <a:pt x="87766" y="718551"/>
                    <a:pt x="103542" y="729068"/>
                    <a:pt x="121947" y="734326"/>
                  </a:cubicBezTo>
                  <a:lnTo>
                    <a:pt x="121947" y="734326"/>
                  </a:lnTo>
                  <a:lnTo>
                    <a:pt x="516342" y="892084"/>
                  </a:lnTo>
                  <a:lnTo>
                    <a:pt x="516342" y="1373246"/>
                  </a:lnTo>
                  <a:cubicBezTo>
                    <a:pt x="516342" y="1431090"/>
                    <a:pt x="563669" y="1478418"/>
                    <a:pt x="621514" y="1478418"/>
                  </a:cubicBezTo>
                  <a:cubicBezTo>
                    <a:pt x="679358" y="1478418"/>
                    <a:pt x="726685" y="1431090"/>
                    <a:pt x="726685" y="1373246"/>
                  </a:cubicBezTo>
                  <a:lnTo>
                    <a:pt x="726685" y="821093"/>
                  </a:lnTo>
                  <a:cubicBezTo>
                    <a:pt x="726685" y="779024"/>
                    <a:pt x="700392" y="739585"/>
                    <a:pt x="663582" y="723809"/>
                  </a:cubicBezTo>
                  <a:lnTo>
                    <a:pt x="371730" y="600232"/>
                  </a:lnTo>
                  <a:lnTo>
                    <a:pt x="610996" y="326785"/>
                  </a:lnTo>
                  <a:lnTo>
                    <a:pt x="826599" y="5423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76" name="Chart 75">
            <a:extLst>
              <a:ext uri="{FF2B5EF4-FFF2-40B4-BE49-F238E27FC236}">
                <a16:creationId xmlns="" xmlns:a16="http://schemas.microsoft.com/office/drawing/2014/main" id="{9C1F46D1-9F77-4090-A1CD-19D9A8D973DD}"/>
              </a:ext>
            </a:extLst>
          </p:cNvPr>
          <p:cNvGraphicFramePr/>
          <p:nvPr/>
        </p:nvGraphicFramePr>
        <p:xfrm>
          <a:off x="5191215" y="3900734"/>
          <a:ext cx="3236192" cy="215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7" name="Chart 76">
            <a:extLst>
              <a:ext uri="{FF2B5EF4-FFF2-40B4-BE49-F238E27FC236}">
                <a16:creationId xmlns="" xmlns:a16="http://schemas.microsoft.com/office/drawing/2014/main" id="{0AB4EF9C-8316-4F73-9DDA-21C1DFF4659E}"/>
              </a:ext>
            </a:extLst>
          </p:cNvPr>
          <p:cNvGraphicFramePr/>
          <p:nvPr/>
        </p:nvGraphicFramePr>
        <p:xfrm>
          <a:off x="8571725" y="3900733"/>
          <a:ext cx="3236192" cy="215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Saving Factor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895532" y="914401"/>
          <a:ext cx="5486400" cy="2416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027819" y="4650376"/>
            <a:ext cx="4611188" cy="1214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Saving factor is random between [0.1 – 0.9] for every agents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576941" y="3417873"/>
          <a:ext cx="5863048" cy="2917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7065554" y="574764"/>
          <a:ext cx="4142377" cy="3228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Saving Propensity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1078411" y="1229118"/>
          <a:ext cx="5486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7293429" y="3579223"/>
            <a:ext cx="3875314" cy="1894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37120" y="3056708"/>
            <a:ext cx="3875314" cy="2076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Gini</a:t>
            </a:r>
            <a:r>
              <a:rPr lang="en-US" sz="2400" dirty="0" smtClean="0">
                <a:solidFill>
                  <a:schemeClr val="tx1"/>
                </a:solidFill>
              </a:rPr>
              <a:t> Index value tends to be low with the increasing of saving propensity factor</a:t>
            </a:r>
          </a:p>
        </p:txBody>
      </p:sp>
      <p:pic>
        <p:nvPicPr>
          <p:cNvPr id="25602" name="Picture 2" descr="C:\Users\hanifan\Documents\Downloads\piggy-b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887" y="1491343"/>
            <a:ext cx="1219879" cy="1219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Tax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5585098" y="1111550"/>
          <a:ext cx="5486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957943" y="3498670"/>
            <a:ext cx="3875314" cy="2076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Parameter :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Tax Frequency : 100x / 1000 cycles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Saving Factor : random [0.1-0.9]</a:t>
            </a:r>
          </a:p>
        </p:txBody>
      </p:sp>
      <p:pic>
        <p:nvPicPr>
          <p:cNvPr id="26626" name="Picture 2" descr="C:\Users\hanifan\Documents\Downloads\money-ba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6953" y="1306286"/>
            <a:ext cx="1665333" cy="1665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Tax (2)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712651" y="3513908"/>
          <a:ext cx="5897155" cy="2402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1062446" y="1136468"/>
            <a:ext cx="3875314" cy="2377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Parameter :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Tax Frequency : 100x / 1000 cycles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Saving Factor : random [0.1-0.9]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Tax Factor : 50%</a:t>
            </a:r>
          </a:p>
        </p:txBody>
      </p:sp>
      <p:sp>
        <p:nvSpPr>
          <p:cNvPr id="5" name="Oval 4"/>
          <p:cNvSpPr/>
          <p:nvPr/>
        </p:nvSpPr>
        <p:spPr>
          <a:xfrm>
            <a:off x="3357155" y="4480561"/>
            <a:ext cx="731519" cy="74424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5959565" y="1301931"/>
          <a:ext cx="5065487" cy="235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5799908" y="1110344"/>
            <a:ext cx="5630091" cy="265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0"/>
            <a:endCxn id="8" idx="1"/>
          </p:cNvCxnSpPr>
          <p:nvPr/>
        </p:nvCxnSpPr>
        <p:spPr>
          <a:xfrm flipV="1">
            <a:off x="3722915" y="2436224"/>
            <a:ext cx="2076993" cy="20443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8" idx="2"/>
          </p:cNvCxnSpPr>
          <p:nvPr/>
        </p:nvCxnSpPr>
        <p:spPr>
          <a:xfrm flipV="1">
            <a:off x="3722915" y="3762104"/>
            <a:ext cx="4892039" cy="146269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CONCLUSION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8" name="组合 36"/>
          <p:cNvGrpSpPr/>
          <p:nvPr/>
        </p:nvGrpSpPr>
        <p:grpSpPr>
          <a:xfrm>
            <a:off x="6802544" y="1185946"/>
            <a:ext cx="4517449" cy="4836361"/>
            <a:chOff x="4427538" y="954088"/>
            <a:chExt cx="3333750" cy="3729038"/>
          </a:xfrm>
        </p:grpSpPr>
        <p:sp>
          <p:nvSpPr>
            <p:cNvPr id="9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4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5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6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7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0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2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3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4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5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6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7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8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9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6023" y="1201783"/>
            <a:ext cx="5695406" cy="427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25543" y="911422"/>
            <a:ext cx="4705471" cy="4940738"/>
            <a:chOff x="3881181" y="1642942"/>
            <a:chExt cx="4429639" cy="4652351"/>
          </a:xfrm>
        </p:grpSpPr>
        <p:grpSp>
          <p:nvGrpSpPr>
            <p:cNvPr id="5" name="Group 32">
              <a:extLst>
                <a:ext uri="{FF2B5EF4-FFF2-40B4-BE49-F238E27FC236}">
                  <a16:creationId xmlns="" xmlns:a16="http://schemas.microsoft.com/office/drawing/2014/main" id="{F7DE8C13-B89E-44E0-9B5E-C6B97AB307D9}"/>
                </a:ext>
              </a:extLst>
            </p:cNvPr>
            <p:cNvGrpSpPr/>
            <p:nvPr/>
          </p:nvGrpSpPr>
          <p:grpSpPr>
            <a:xfrm>
              <a:off x="4310767" y="2011681"/>
              <a:ext cx="3570465" cy="4283612"/>
              <a:chOff x="3527211" y="560494"/>
              <a:chExt cx="5137578" cy="6163732"/>
            </a:xfrm>
          </p:grpSpPr>
          <p:sp>
            <p:nvSpPr>
              <p:cNvPr id="8" name="Shape 6">
                <a:extLst>
                  <a:ext uri="{FF2B5EF4-FFF2-40B4-BE49-F238E27FC236}">
                    <a16:creationId xmlns="" xmlns:a16="http://schemas.microsoft.com/office/drawing/2014/main" id="{548DB443-A3C2-4A8B-AE8E-90986C2D33FC}"/>
                  </a:ext>
                </a:extLst>
              </p:cNvPr>
              <p:cNvSpPr/>
              <p:nvPr/>
            </p:nvSpPr>
            <p:spPr>
              <a:xfrm>
                <a:off x="6183557" y="3995935"/>
                <a:ext cx="2130360" cy="2728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5" h="20824" extrusionOk="0">
                    <a:moveTo>
                      <a:pt x="9472" y="487"/>
                    </a:moveTo>
                    <a:cubicBezTo>
                      <a:pt x="11195" y="-776"/>
                      <a:pt x="12861" y="667"/>
                      <a:pt x="10908" y="1975"/>
                    </a:cubicBezTo>
                    <a:cubicBezTo>
                      <a:pt x="9144" y="3156"/>
                      <a:pt x="7863" y="4680"/>
                      <a:pt x="9242" y="5943"/>
                    </a:cubicBezTo>
                    <a:cubicBezTo>
                      <a:pt x="10621" y="7206"/>
                      <a:pt x="16940" y="6890"/>
                      <a:pt x="19468" y="2471"/>
                    </a:cubicBezTo>
                    <a:cubicBezTo>
                      <a:pt x="19870" y="1569"/>
                      <a:pt x="21306" y="1434"/>
                      <a:pt x="20444" y="3373"/>
                    </a:cubicBezTo>
                    <a:cubicBezTo>
                      <a:pt x="19583" y="5312"/>
                      <a:pt x="14278" y="9926"/>
                      <a:pt x="5604" y="11910"/>
                    </a:cubicBezTo>
                    <a:cubicBezTo>
                      <a:pt x="5029" y="12001"/>
                      <a:pt x="5163" y="14195"/>
                      <a:pt x="6140" y="17713"/>
                    </a:cubicBezTo>
                    <a:cubicBezTo>
                      <a:pt x="6772" y="19742"/>
                      <a:pt x="6772" y="20824"/>
                      <a:pt x="6772" y="20824"/>
                    </a:cubicBezTo>
                    <a:lnTo>
                      <a:pt x="568" y="20824"/>
                    </a:lnTo>
                    <a:cubicBezTo>
                      <a:pt x="568" y="20824"/>
                      <a:pt x="395" y="13925"/>
                      <a:pt x="51" y="10407"/>
                    </a:cubicBezTo>
                    <a:cubicBezTo>
                      <a:pt x="-294" y="6890"/>
                      <a:pt x="1142" y="4906"/>
                      <a:pt x="3785" y="3598"/>
                    </a:cubicBezTo>
                    <a:cubicBezTo>
                      <a:pt x="6427" y="2290"/>
                      <a:pt x="7863" y="1343"/>
                      <a:pt x="9472" y="487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" name="Shape 7">
                <a:extLst>
                  <a:ext uri="{FF2B5EF4-FFF2-40B4-BE49-F238E27FC236}">
                    <a16:creationId xmlns="" xmlns:a16="http://schemas.microsoft.com/office/drawing/2014/main" id="{202E84AC-317A-4775-9E33-4DF490ED6596}"/>
                  </a:ext>
                </a:extLst>
              </p:cNvPr>
              <p:cNvSpPr/>
              <p:nvPr/>
            </p:nvSpPr>
            <p:spPr>
              <a:xfrm>
                <a:off x="5641900" y="3216839"/>
                <a:ext cx="899459" cy="1311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553" h="21600" extrusionOk="0">
                    <a:moveTo>
                      <a:pt x="8366" y="0"/>
                    </a:moveTo>
                    <a:cubicBezTo>
                      <a:pt x="-1772" y="5251"/>
                      <a:pt x="-3467" y="20424"/>
                      <a:pt x="7572" y="21593"/>
                    </a:cubicBezTo>
                    <a:lnTo>
                      <a:pt x="7723" y="21600"/>
                    </a:lnTo>
                    <a:cubicBezTo>
                      <a:pt x="18133" y="20726"/>
                      <a:pt x="17771" y="6679"/>
                      <a:pt x="8962" y="353"/>
                    </a:cubicBezTo>
                    <a:cubicBezTo>
                      <a:pt x="8962" y="353"/>
                      <a:pt x="8366" y="0"/>
                      <a:pt x="836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" name="Shape 8">
                <a:extLst>
                  <a:ext uri="{FF2B5EF4-FFF2-40B4-BE49-F238E27FC236}">
                    <a16:creationId xmlns="" xmlns:a16="http://schemas.microsoft.com/office/drawing/2014/main" id="{BA1605D9-4F87-4864-BFAB-D440DE34EFB8}"/>
                  </a:ext>
                </a:extLst>
              </p:cNvPr>
              <p:cNvSpPr/>
              <p:nvPr/>
            </p:nvSpPr>
            <p:spPr>
              <a:xfrm>
                <a:off x="6198397" y="2185465"/>
                <a:ext cx="847992" cy="108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07" h="19144" extrusionOk="0">
                    <a:moveTo>
                      <a:pt x="11938" y="0"/>
                    </a:moveTo>
                    <a:cubicBezTo>
                      <a:pt x="2083" y="1055"/>
                      <a:pt x="-4544" y="13770"/>
                      <a:pt x="3787" y="18662"/>
                    </a:cubicBezTo>
                    <a:lnTo>
                      <a:pt x="3904" y="18721"/>
                    </a:lnTo>
                    <a:cubicBezTo>
                      <a:pt x="12450" y="21600"/>
                      <a:pt x="17056" y="9152"/>
                      <a:pt x="12286" y="518"/>
                    </a:cubicBezTo>
                    <a:cubicBezTo>
                      <a:pt x="12286" y="518"/>
                      <a:pt x="11938" y="0"/>
                      <a:pt x="11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" name="Shape 9">
                <a:extLst>
                  <a:ext uri="{FF2B5EF4-FFF2-40B4-BE49-F238E27FC236}">
                    <a16:creationId xmlns="" xmlns:a16="http://schemas.microsoft.com/office/drawing/2014/main" id="{2B3BA520-361F-48FA-B7C3-09BDC399E8B9}"/>
                  </a:ext>
                </a:extLst>
              </p:cNvPr>
              <p:cNvSpPr/>
              <p:nvPr/>
            </p:nvSpPr>
            <p:spPr>
              <a:xfrm>
                <a:off x="7430110" y="3765916"/>
                <a:ext cx="712438" cy="846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963" h="18351" extrusionOk="0">
                    <a:moveTo>
                      <a:pt x="14115" y="1"/>
                    </a:moveTo>
                    <a:cubicBezTo>
                      <a:pt x="4478" y="-132"/>
                      <a:pt x="-4484" y="11676"/>
                      <a:pt x="2468" y="17520"/>
                    </a:cubicBezTo>
                    <a:lnTo>
                      <a:pt x="2568" y="17593"/>
                    </a:lnTo>
                    <a:cubicBezTo>
                      <a:pt x="10141" y="21468"/>
                      <a:pt x="17116" y="9682"/>
                      <a:pt x="14341" y="556"/>
                    </a:cubicBezTo>
                    <a:cubicBezTo>
                      <a:pt x="14341" y="556"/>
                      <a:pt x="14115" y="1"/>
                      <a:pt x="14115" y="1"/>
                    </a:cubicBez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" name="Shape 10">
                <a:extLst>
                  <a:ext uri="{FF2B5EF4-FFF2-40B4-BE49-F238E27FC236}">
                    <a16:creationId xmlns="" xmlns:a16="http://schemas.microsoft.com/office/drawing/2014/main" id="{4AEAACB5-F334-4696-B793-CCF981B54CEE}"/>
                  </a:ext>
                </a:extLst>
              </p:cNvPr>
              <p:cNvSpPr/>
              <p:nvPr/>
            </p:nvSpPr>
            <p:spPr>
              <a:xfrm>
                <a:off x="6124197" y="1287650"/>
                <a:ext cx="613777" cy="958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450" h="20352" extrusionOk="0">
                    <a:moveTo>
                      <a:pt x="4212" y="0"/>
                    </a:moveTo>
                    <a:cubicBezTo>
                      <a:pt x="-3177" y="7111"/>
                      <a:pt x="-480" y="21600"/>
                      <a:pt x="9460" y="20266"/>
                    </a:cubicBezTo>
                    <a:lnTo>
                      <a:pt x="9593" y="20239"/>
                    </a:lnTo>
                    <a:cubicBezTo>
                      <a:pt x="18423" y="17141"/>
                      <a:pt x="14243" y="4150"/>
                      <a:pt x="4828" y="198"/>
                    </a:cubicBezTo>
                    <a:cubicBezTo>
                      <a:pt x="4828" y="198"/>
                      <a:pt x="4212" y="0"/>
                      <a:pt x="42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" name="Shape 11">
                <a:extLst>
                  <a:ext uri="{FF2B5EF4-FFF2-40B4-BE49-F238E27FC236}">
                    <a16:creationId xmlns="" xmlns:a16="http://schemas.microsoft.com/office/drawing/2014/main" id="{2B8D5CFC-ACA9-465F-B965-031C87709FE4}"/>
                  </a:ext>
                </a:extLst>
              </p:cNvPr>
              <p:cNvSpPr/>
              <p:nvPr/>
            </p:nvSpPr>
            <p:spPr>
              <a:xfrm>
                <a:off x="7281711" y="2408064"/>
                <a:ext cx="792695" cy="1280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973" h="21600" extrusionOk="0">
                    <a:moveTo>
                      <a:pt x="9344" y="0"/>
                    </a:moveTo>
                    <a:cubicBezTo>
                      <a:pt x="-835" y="4589"/>
                      <a:pt x="-3976" y="19679"/>
                      <a:pt x="6414" y="21583"/>
                    </a:cubicBezTo>
                    <a:lnTo>
                      <a:pt x="6557" y="21600"/>
                    </a:lnTo>
                    <a:cubicBezTo>
                      <a:pt x="16554" y="21415"/>
                      <a:pt x="17624" y="7315"/>
                      <a:pt x="9876" y="393"/>
                    </a:cubicBezTo>
                    <a:cubicBezTo>
                      <a:pt x="9876" y="393"/>
                      <a:pt x="9344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Shape 12">
                <a:extLst>
                  <a:ext uri="{FF2B5EF4-FFF2-40B4-BE49-F238E27FC236}">
                    <a16:creationId xmlns="" xmlns:a16="http://schemas.microsoft.com/office/drawing/2014/main" id="{0240C5A1-CB0C-44D8-9CAB-96F0A17E993E}"/>
                  </a:ext>
                </a:extLst>
              </p:cNvPr>
              <p:cNvSpPr/>
              <p:nvPr/>
            </p:nvSpPr>
            <p:spPr>
              <a:xfrm>
                <a:off x="6806834" y="857292"/>
                <a:ext cx="858492" cy="1203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38" h="19070" extrusionOk="0">
                    <a:moveTo>
                      <a:pt x="2155" y="0"/>
                    </a:moveTo>
                    <a:cubicBezTo>
                      <a:pt x="-3196" y="8084"/>
                      <a:pt x="2059" y="21600"/>
                      <a:pt x="10849" y="18658"/>
                    </a:cubicBezTo>
                    <a:lnTo>
                      <a:pt x="10966" y="18610"/>
                    </a:lnTo>
                    <a:cubicBezTo>
                      <a:pt x="18404" y="14154"/>
                      <a:pt x="12088" y="2329"/>
                      <a:pt x="2754" y="88"/>
                    </a:cubicBezTo>
                    <a:cubicBezTo>
                      <a:pt x="2754" y="88"/>
                      <a:pt x="2155" y="0"/>
                      <a:pt x="2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Shape 13">
                <a:extLst>
                  <a:ext uri="{FF2B5EF4-FFF2-40B4-BE49-F238E27FC236}">
                    <a16:creationId xmlns="" xmlns:a16="http://schemas.microsoft.com/office/drawing/2014/main" id="{8D7952FD-8BAC-47D2-B261-3FCE102D3D67}"/>
                  </a:ext>
                </a:extLst>
              </p:cNvPr>
              <p:cNvSpPr/>
              <p:nvPr/>
            </p:nvSpPr>
            <p:spPr>
              <a:xfrm>
                <a:off x="8275986" y="3617517"/>
                <a:ext cx="384907" cy="457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963" h="18351" extrusionOk="0">
                    <a:moveTo>
                      <a:pt x="14115" y="1"/>
                    </a:moveTo>
                    <a:cubicBezTo>
                      <a:pt x="4477" y="-132"/>
                      <a:pt x="-4484" y="11676"/>
                      <a:pt x="2468" y="17520"/>
                    </a:cubicBezTo>
                    <a:lnTo>
                      <a:pt x="2568" y="17593"/>
                    </a:lnTo>
                    <a:cubicBezTo>
                      <a:pt x="10141" y="21468"/>
                      <a:pt x="17116" y="9682"/>
                      <a:pt x="14341" y="556"/>
                    </a:cubicBezTo>
                    <a:cubicBezTo>
                      <a:pt x="14341" y="556"/>
                      <a:pt x="14115" y="1"/>
                      <a:pt x="14115" y="1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" name="Shape 14">
                <a:extLst>
                  <a:ext uri="{FF2B5EF4-FFF2-40B4-BE49-F238E27FC236}">
                    <a16:creationId xmlns="" xmlns:a16="http://schemas.microsoft.com/office/drawing/2014/main" id="{4570B8D3-4095-4639-BEE1-71299708E80A}"/>
                  </a:ext>
                </a:extLst>
              </p:cNvPr>
              <p:cNvSpPr/>
              <p:nvPr/>
            </p:nvSpPr>
            <p:spPr>
              <a:xfrm>
                <a:off x="6428416" y="812773"/>
                <a:ext cx="255423" cy="413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103" h="21254" extrusionOk="0">
                    <a:moveTo>
                      <a:pt x="5906" y="0"/>
                    </a:moveTo>
                    <a:cubicBezTo>
                      <a:pt x="-2850" y="6516"/>
                      <a:pt x="-1870" y="21600"/>
                      <a:pt x="8842" y="21247"/>
                    </a:cubicBezTo>
                    <a:lnTo>
                      <a:pt x="8987" y="21234"/>
                    </a:lnTo>
                    <a:cubicBezTo>
                      <a:pt x="18750" y="18966"/>
                      <a:pt x="16003" y="5263"/>
                      <a:pt x="6534" y="265"/>
                    </a:cubicBezTo>
                    <a:cubicBezTo>
                      <a:pt x="6534" y="265"/>
                      <a:pt x="5906" y="0"/>
                      <a:pt x="59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" name="Shape 15">
                <a:extLst>
                  <a:ext uri="{FF2B5EF4-FFF2-40B4-BE49-F238E27FC236}">
                    <a16:creationId xmlns="" xmlns:a16="http://schemas.microsoft.com/office/drawing/2014/main" id="{DFA87251-D46C-434C-90F2-1B7955D35582}"/>
                  </a:ext>
                </a:extLst>
              </p:cNvPr>
              <p:cNvSpPr/>
              <p:nvPr/>
            </p:nvSpPr>
            <p:spPr>
              <a:xfrm>
                <a:off x="5916438" y="560494"/>
                <a:ext cx="384533" cy="630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575" h="21600" extrusionOk="0">
                    <a:moveTo>
                      <a:pt x="7382" y="0"/>
                    </a:moveTo>
                    <a:cubicBezTo>
                      <a:pt x="-2342" y="5899"/>
                      <a:pt x="-2868" y="21150"/>
                      <a:pt x="8249" y="21600"/>
                    </a:cubicBezTo>
                    <a:lnTo>
                      <a:pt x="8400" y="21597"/>
                    </a:lnTo>
                    <a:cubicBezTo>
                      <a:pt x="18732" y="20049"/>
                      <a:pt x="17290" y="6054"/>
                      <a:pt x="8004" y="313"/>
                    </a:cubicBezTo>
                    <a:cubicBezTo>
                      <a:pt x="8004" y="313"/>
                      <a:pt x="7382" y="0"/>
                      <a:pt x="7382" y="0"/>
                    </a:cubicBezTo>
                    <a:close/>
                  </a:path>
                </a:pathLst>
              </a:custGeom>
              <a:solidFill>
                <a:schemeClr val="bg2">
                  <a:alpha val="2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" name="Shape 16">
                <a:extLst>
                  <a:ext uri="{FF2B5EF4-FFF2-40B4-BE49-F238E27FC236}">
                    <a16:creationId xmlns="" xmlns:a16="http://schemas.microsoft.com/office/drawing/2014/main" id="{26302ED1-66EA-4605-A95E-2885E71E2D94}"/>
                  </a:ext>
                </a:extLst>
              </p:cNvPr>
              <p:cNvSpPr/>
              <p:nvPr/>
            </p:nvSpPr>
            <p:spPr>
              <a:xfrm>
                <a:off x="8090487" y="2244825"/>
                <a:ext cx="324116" cy="527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267" h="21600" extrusionOk="0">
                    <a:moveTo>
                      <a:pt x="9009" y="0"/>
                    </a:moveTo>
                    <a:cubicBezTo>
                      <a:pt x="-1221" y="4894"/>
                      <a:pt x="-3817" y="20022"/>
                      <a:pt x="6895" y="21587"/>
                    </a:cubicBezTo>
                    <a:lnTo>
                      <a:pt x="7042" y="21600"/>
                    </a:lnTo>
                    <a:cubicBezTo>
                      <a:pt x="17266" y="21097"/>
                      <a:pt x="17783" y="7022"/>
                      <a:pt x="9569" y="374"/>
                    </a:cubicBezTo>
                    <a:cubicBezTo>
                      <a:pt x="9569" y="374"/>
                      <a:pt x="9009" y="0"/>
                      <a:pt x="90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9" name="Shape 18">
                <a:extLst>
                  <a:ext uri="{FF2B5EF4-FFF2-40B4-BE49-F238E27FC236}">
                    <a16:creationId xmlns="" xmlns:a16="http://schemas.microsoft.com/office/drawing/2014/main" id="{1ACA6F84-A8B8-4576-9FEA-85820533610C}"/>
                  </a:ext>
                </a:extLst>
              </p:cNvPr>
              <p:cNvSpPr/>
              <p:nvPr/>
            </p:nvSpPr>
            <p:spPr>
              <a:xfrm>
                <a:off x="8172107" y="2890361"/>
                <a:ext cx="492682" cy="594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67" h="18554" extrusionOk="0">
                    <a:moveTo>
                      <a:pt x="13937" y="0"/>
                    </a:moveTo>
                    <a:cubicBezTo>
                      <a:pt x="4283" y="34"/>
                      <a:pt x="-4500" y="12033"/>
                      <a:pt x="2558" y="17774"/>
                    </a:cubicBezTo>
                    <a:lnTo>
                      <a:pt x="2659" y="17845"/>
                    </a:lnTo>
                    <a:cubicBezTo>
                      <a:pt x="10306" y="21600"/>
                      <a:pt x="17100" y="9658"/>
                      <a:pt x="14172" y="553"/>
                    </a:cubicBezTo>
                    <a:cubicBezTo>
                      <a:pt x="14172" y="553"/>
                      <a:pt x="13937" y="0"/>
                      <a:pt x="13937" y="0"/>
                    </a:cubicBezTo>
                    <a:close/>
                  </a:path>
                </a:pathLst>
              </a:custGeom>
              <a:solidFill>
                <a:schemeClr val="accent5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0" name="Shape 19">
                <a:extLst>
                  <a:ext uri="{FF2B5EF4-FFF2-40B4-BE49-F238E27FC236}">
                    <a16:creationId xmlns="" xmlns:a16="http://schemas.microsoft.com/office/drawing/2014/main" id="{63E7F1AF-8176-452F-8E3E-9020FC54E99A}"/>
                  </a:ext>
                </a:extLst>
              </p:cNvPr>
              <p:cNvSpPr/>
              <p:nvPr/>
            </p:nvSpPr>
            <p:spPr>
              <a:xfrm>
                <a:off x="6740054" y="3224259"/>
                <a:ext cx="467178" cy="698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10" h="20293" extrusionOk="0">
                    <a:moveTo>
                      <a:pt x="11106" y="0"/>
                    </a:moveTo>
                    <a:cubicBezTo>
                      <a:pt x="1157" y="2766"/>
                      <a:pt x="-4461" y="16681"/>
                      <a:pt x="4466" y="20150"/>
                    </a:cubicBezTo>
                    <a:lnTo>
                      <a:pt x="4591" y="20189"/>
                    </a:lnTo>
                    <a:cubicBezTo>
                      <a:pt x="13556" y="21600"/>
                      <a:pt x="17139" y="8303"/>
                      <a:pt x="11507" y="460"/>
                    </a:cubicBezTo>
                    <a:cubicBezTo>
                      <a:pt x="11507" y="460"/>
                      <a:pt x="11106" y="0"/>
                      <a:pt x="11106" y="0"/>
                    </a:cubicBezTo>
                    <a:close/>
                  </a:path>
                </a:pathLst>
              </a:custGeom>
              <a:solidFill>
                <a:schemeClr val="accent6">
                  <a:alpha val="2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" name="Shape 20">
                <a:extLst>
                  <a:ext uri="{FF2B5EF4-FFF2-40B4-BE49-F238E27FC236}">
                    <a16:creationId xmlns="" xmlns:a16="http://schemas.microsoft.com/office/drawing/2014/main" id="{3FA9D6F4-5154-4542-8C05-E0FC7C9DDA86}"/>
                  </a:ext>
                </a:extLst>
              </p:cNvPr>
              <p:cNvSpPr/>
              <p:nvPr/>
            </p:nvSpPr>
            <p:spPr>
              <a:xfrm>
                <a:off x="7712069" y="1606708"/>
                <a:ext cx="467178" cy="698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10" h="20293" extrusionOk="0">
                    <a:moveTo>
                      <a:pt x="11106" y="0"/>
                    </a:moveTo>
                    <a:cubicBezTo>
                      <a:pt x="1157" y="2766"/>
                      <a:pt x="-4461" y="16681"/>
                      <a:pt x="4466" y="20150"/>
                    </a:cubicBezTo>
                    <a:lnTo>
                      <a:pt x="4591" y="20189"/>
                    </a:lnTo>
                    <a:cubicBezTo>
                      <a:pt x="13556" y="21600"/>
                      <a:pt x="17139" y="8303"/>
                      <a:pt x="11507" y="460"/>
                    </a:cubicBezTo>
                    <a:cubicBezTo>
                      <a:pt x="11507" y="460"/>
                      <a:pt x="11106" y="0"/>
                      <a:pt x="11106" y="0"/>
                    </a:cubicBezTo>
                    <a:close/>
                  </a:path>
                </a:pathLst>
              </a:custGeom>
              <a:solidFill>
                <a:schemeClr val="bg2">
                  <a:alpha val="2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" name="Shape 21">
                <a:extLst>
                  <a:ext uri="{FF2B5EF4-FFF2-40B4-BE49-F238E27FC236}">
                    <a16:creationId xmlns="" xmlns:a16="http://schemas.microsoft.com/office/drawing/2014/main" id="{69B6F383-F6D5-4BB7-AC1F-C44ED40D481F}"/>
                  </a:ext>
                </a:extLst>
              </p:cNvPr>
              <p:cNvSpPr/>
              <p:nvPr/>
            </p:nvSpPr>
            <p:spPr>
              <a:xfrm>
                <a:off x="3905629" y="3995935"/>
                <a:ext cx="2130360" cy="2728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5" h="20824" extrusionOk="0">
                    <a:moveTo>
                      <a:pt x="11243" y="487"/>
                    </a:moveTo>
                    <a:cubicBezTo>
                      <a:pt x="9520" y="-776"/>
                      <a:pt x="7854" y="667"/>
                      <a:pt x="9807" y="1975"/>
                    </a:cubicBezTo>
                    <a:cubicBezTo>
                      <a:pt x="11571" y="3156"/>
                      <a:pt x="12852" y="4680"/>
                      <a:pt x="11473" y="5943"/>
                    </a:cubicBezTo>
                    <a:cubicBezTo>
                      <a:pt x="10094" y="7206"/>
                      <a:pt x="3775" y="6890"/>
                      <a:pt x="1247" y="2471"/>
                    </a:cubicBezTo>
                    <a:cubicBezTo>
                      <a:pt x="845" y="1569"/>
                      <a:pt x="-591" y="1434"/>
                      <a:pt x="271" y="3373"/>
                    </a:cubicBezTo>
                    <a:cubicBezTo>
                      <a:pt x="1132" y="5312"/>
                      <a:pt x="6437" y="9926"/>
                      <a:pt x="15111" y="11910"/>
                    </a:cubicBezTo>
                    <a:cubicBezTo>
                      <a:pt x="15686" y="12001"/>
                      <a:pt x="15552" y="14195"/>
                      <a:pt x="14575" y="17713"/>
                    </a:cubicBezTo>
                    <a:cubicBezTo>
                      <a:pt x="13943" y="19742"/>
                      <a:pt x="13943" y="20824"/>
                      <a:pt x="13943" y="20824"/>
                    </a:cubicBezTo>
                    <a:lnTo>
                      <a:pt x="20147" y="20824"/>
                    </a:lnTo>
                    <a:cubicBezTo>
                      <a:pt x="20147" y="20824"/>
                      <a:pt x="20320" y="13925"/>
                      <a:pt x="20664" y="10407"/>
                    </a:cubicBezTo>
                    <a:cubicBezTo>
                      <a:pt x="21009" y="6890"/>
                      <a:pt x="19573" y="4906"/>
                      <a:pt x="16930" y="3598"/>
                    </a:cubicBezTo>
                    <a:cubicBezTo>
                      <a:pt x="14288" y="2290"/>
                      <a:pt x="12852" y="1343"/>
                      <a:pt x="11243" y="4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3" name="Shape 22">
                <a:extLst>
                  <a:ext uri="{FF2B5EF4-FFF2-40B4-BE49-F238E27FC236}">
                    <a16:creationId xmlns="" xmlns:a16="http://schemas.microsoft.com/office/drawing/2014/main" id="{A4AA8182-B591-4DA4-8C88-2AC955DC00AD}"/>
                  </a:ext>
                </a:extLst>
              </p:cNvPr>
              <p:cNvSpPr/>
              <p:nvPr/>
            </p:nvSpPr>
            <p:spPr>
              <a:xfrm>
                <a:off x="5167022" y="2185465"/>
                <a:ext cx="847991" cy="108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07" h="19144" extrusionOk="0">
                    <a:moveTo>
                      <a:pt x="2269" y="0"/>
                    </a:moveTo>
                    <a:cubicBezTo>
                      <a:pt x="12124" y="1055"/>
                      <a:pt x="18751" y="13770"/>
                      <a:pt x="10420" y="18662"/>
                    </a:cubicBezTo>
                    <a:lnTo>
                      <a:pt x="10303" y="18721"/>
                    </a:lnTo>
                    <a:cubicBezTo>
                      <a:pt x="1757" y="21600"/>
                      <a:pt x="-2849" y="9152"/>
                      <a:pt x="1921" y="518"/>
                    </a:cubicBezTo>
                    <a:cubicBezTo>
                      <a:pt x="1921" y="518"/>
                      <a:pt x="2269" y="0"/>
                      <a:pt x="226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" name="Shape 23">
                <a:extLst>
                  <a:ext uri="{FF2B5EF4-FFF2-40B4-BE49-F238E27FC236}">
                    <a16:creationId xmlns="" xmlns:a16="http://schemas.microsoft.com/office/drawing/2014/main" id="{5A24BB65-0F63-4A49-92FB-439A33577E8D}"/>
                  </a:ext>
                </a:extLst>
              </p:cNvPr>
              <p:cNvSpPr/>
              <p:nvPr/>
            </p:nvSpPr>
            <p:spPr>
              <a:xfrm>
                <a:off x="4076288" y="3765916"/>
                <a:ext cx="712438" cy="846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963" h="18351" extrusionOk="0">
                    <a:moveTo>
                      <a:pt x="848" y="1"/>
                    </a:moveTo>
                    <a:cubicBezTo>
                      <a:pt x="10485" y="-132"/>
                      <a:pt x="19447" y="11676"/>
                      <a:pt x="12495" y="17520"/>
                    </a:cubicBezTo>
                    <a:lnTo>
                      <a:pt x="12395" y="17593"/>
                    </a:lnTo>
                    <a:cubicBezTo>
                      <a:pt x="4822" y="21468"/>
                      <a:pt x="-2153" y="9682"/>
                      <a:pt x="622" y="556"/>
                    </a:cubicBezTo>
                    <a:cubicBezTo>
                      <a:pt x="622" y="556"/>
                      <a:pt x="848" y="1"/>
                      <a:pt x="848" y="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Shape 24">
                <a:extLst>
                  <a:ext uri="{FF2B5EF4-FFF2-40B4-BE49-F238E27FC236}">
                    <a16:creationId xmlns="" xmlns:a16="http://schemas.microsoft.com/office/drawing/2014/main" id="{06077C5F-0914-4568-9BAB-ED43CFA6EE7E}"/>
                  </a:ext>
                </a:extLst>
              </p:cNvPr>
              <p:cNvSpPr/>
              <p:nvPr/>
            </p:nvSpPr>
            <p:spPr>
              <a:xfrm>
                <a:off x="5463821" y="1398949"/>
                <a:ext cx="523232" cy="752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02" h="19302" extrusionOk="0">
                    <a:moveTo>
                      <a:pt x="11711" y="0"/>
                    </a:moveTo>
                    <a:cubicBezTo>
                      <a:pt x="17443" y="7894"/>
                      <a:pt x="12665" y="21600"/>
                      <a:pt x="3661" y="18972"/>
                    </a:cubicBezTo>
                    <a:lnTo>
                      <a:pt x="3541" y="18929"/>
                    </a:lnTo>
                    <a:cubicBezTo>
                      <a:pt x="-4157" y="14738"/>
                      <a:pt x="1760" y="2685"/>
                      <a:pt x="11109" y="109"/>
                    </a:cubicBezTo>
                    <a:cubicBezTo>
                      <a:pt x="11109" y="109"/>
                      <a:pt x="11711" y="0"/>
                      <a:pt x="11711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Shape 25">
                <a:extLst>
                  <a:ext uri="{FF2B5EF4-FFF2-40B4-BE49-F238E27FC236}">
                    <a16:creationId xmlns="" xmlns:a16="http://schemas.microsoft.com/office/drawing/2014/main" id="{3754B8CE-2E69-480C-B1B4-0E646DD90F00}"/>
                  </a:ext>
                </a:extLst>
              </p:cNvPr>
              <p:cNvSpPr/>
              <p:nvPr/>
            </p:nvSpPr>
            <p:spPr>
              <a:xfrm>
                <a:off x="4143068" y="2408064"/>
                <a:ext cx="792696" cy="1280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973" h="21600" extrusionOk="0">
                    <a:moveTo>
                      <a:pt x="5629" y="0"/>
                    </a:moveTo>
                    <a:cubicBezTo>
                      <a:pt x="15808" y="4589"/>
                      <a:pt x="18949" y="19679"/>
                      <a:pt x="8559" y="21583"/>
                    </a:cubicBezTo>
                    <a:lnTo>
                      <a:pt x="8416" y="21600"/>
                    </a:lnTo>
                    <a:cubicBezTo>
                      <a:pt x="-1581" y="21415"/>
                      <a:pt x="-2651" y="7315"/>
                      <a:pt x="5097" y="393"/>
                    </a:cubicBezTo>
                    <a:cubicBezTo>
                      <a:pt x="5097" y="393"/>
                      <a:pt x="5629" y="0"/>
                      <a:pt x="5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" name="Shape 26">
                <a:extLst>
                  <a:ext uri="{FF2B5EF4-FFF2-40B4-BE49-F238E27FC236}">
                    <a16:creationId xmlns="" xmlns:a16="http://schemas.microsoft.com/office/drawing/2014/main" id="{AB9E9EC1-D434-4D34-9967-2B8B9A0B34AA}"/>
                  </a:ext>
                </a:extLst>
              </p:cNvPr>
              <p:cNvSpPr/>
              <p:nvPr/>
            </p:nvSpPr>
            <p:spPr>
              <a:xfrm>
                <a:off x="4551166" y="857292"/>
                <a:ext cx="858492" cy="1203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38" h="19070" extrusionOk="0">
                    <a:moveTo>
                      <a:pt x="12083" y="0"/>
                    </a:moveTo>
                    <a:cubicBezTo>
                      <a:pt x="17434" y="8084"/>
                      <a:pt x="12179" y="21600"/>
                      <a:pt x="3389" y="18658"/>
                    </a:cubicBezTo>
                    <a:lnTo>
                      <a:pt x="3272" y="18610"/>
                    </a:lnTo>
                    <a:cubicBezTo>
                      <a:pt x="-4166" y="14154"/>
                      <a:pt x="2150" y="2329"/>
                      <a:pt x="11484" y="88"/>
                    </a:cubicBezTo>
                    <a:cubicBezTo>
                      <a:pt x="11484" y="88"/>
                      <a:pt x="12083" y="0"/>
                      <a:pt x="120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8" name="Shape 27">
                <a:extLst>
                  <a:ext uri="{FF2B5EF4-FFF2-40B4-BE49-F238E27FC236}">
                    <a16:creationId xmlns="" xmlns:a16="http://schemas.microsoft.com/office/drawing/2014/main" id="{368A2DAE-B33D-4D88-9955-D46286CF5BCC}"/>
                  </a:ext>
                </a:extLst>
              </p:cNvPr>
              <p:cNvSpPr/>
              <p:nvPr/>
            </p:nvSpPr>
            <p:spPr>
              <a:xfrm>
                <a:off x="3556891" y="3617517"/>
                <a:ext cx="384907" cy="457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963" h="18351" extrusionOk="0">
                    <a:moveTo>
                      <a:pt x="848" y="1"/>
                    </a:moveTo>
                    <a:cubicBezTo>
                      <a:pt x="10485" y="-132"/>
                      <a:pt x="19447" y="11676"/>
                      <a:pt x="12495" y="17520"/>
                    </a:cubicBezTo>
                    <a:lnTo>
                      <a:pt x="12395" y="17593"/>
                    </a:lnTo>
                    <a:cubicBezTo>
                      <a:pt x="4822" y="21468"/>
                      <a:pt x="-2153" y="9682"/>
                      <a:pt x="622" y="556"/>
                    </a:cubicBezTo>
                    <a:cubicBezTo>
                      <a:pt x="622" y="556"/>
                      <a:pt x="848" y="1"/>
                      <a:pt x="848" y="1"/>
                    </a:cubicBez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9" name="Shape 28">
                <a:extLst>
                  <a:ext uri="{FF2B5EF4-FFF2-40B4-BE49-F238E27FC236}">
                    <a16:creationId xmlns="" xmlns:a16="http://schemas.microsoft.com/office/drawing/2014/main" id="{C07A61F8-1295-49B0-A3A5-00932D2053BD}"/>
                  </a:ext>
                </a:extLst>
              </p:cNvPr>
              <p:cNvSpPr/>
              <p:nvPr/>
            </p:nvSpPr>
            <p:spPr>
              <a:xfrm>
                <a:off x="5530600" y="835032"/>
                <a:ext cx="276577" cy="4474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098" h="21248" extrusionOk="0">
                    <a:moveTo>
                      <a:pt x="9202" y="0"/>
                    </a:moveTo>
                    <a:cubicBezTo>
                      <a:pt x="17950" y="6519"/>
                      <a:pt x="16959" y="21600"/>
                      <a:pt x="6253" y="21242"/>
                    </a:cubicBezTo>
                    <a:lnTo>
                      <a:pt x="6107" y="21228"/>
                    </a:lnTo>
                    <a:cubicBezTo>
                      <a:pt x="-3650" y="18955"/>
                      <a:pt x="-895" y="5256"/>
                      <a:pt x="8575" y="264"/>
                    </a:cubicBezTo>
                    <a:cubicBezTo>
                      <a:pt x="8575" y="264"/>
                      <a:pt x="9202" y="0"/>
                      <a:pt x="92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0" name="Shape 29">
                <a:extLst>
                  <a:ext uri="{FF2B5EF4-FFF2-40B4-BE49-F238E27FC236}">
                    <a16:creationId xmlns="" xmlns:a16="http://schemas.microsoft.com/office/drawing/2014/main" id="{E656F450-EBC0-4B7F-9F94-110C21D96A1D}"/>
                  </a:ext>
                </a:extLst>
              </p:cNvPr>
              <p:cNvSpPr/>
              <p:nvPr/>
            </p:nvSpPr>
            <p:spPr>
              <a:xfrm>
                <a:off x="3757230" y="2296764"/>
                <a:ext cx="323062" cy="529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566" h="21600" extrusionOk="0">
                    <a:moveTo>
                      <a:pt x="6988" y="0"/>
                    </a:moveTo>
                    <a:cubicBezTo>
                      <a:pt x="17212" y="5235"/>
                      <a:pt x="19148" y="20406"/>
                      <a:pt x="8125" y="21593"/>
                    </a:cubicBezTo>
                    <a:lnTo>
                      <a:pt x="7974" y="21600"/>
                    </a:lnTo>
                    <a:cubicBezTo>
                      <a:pt x="-2452" y="20742"/>
                      <a:pt x="-2313" y="6693"/>
                      <a:pt x="6398" y="354"/>
                    </a:cubicBezTo>
                    <a:cubicBezTo>
                      <a:pt x="6398" y="354"/>
                      <a:pt x="6988" y="0"/>
                      <a:pt x="6988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1" name="Shape 31">
                <a:extLst>
                  <a:ext uri="{FF2B5EF4-FFF2-40B4-BE49-F238E27FC236}">
                    <a16:creationId xmlns="" xmlns:a16="http://schemas.microsoft.com/office/drawing/2014/main" id="{84D892D1-6BCF-440D-A2E0-2B4F53D08521}"/>
                  </a:ext>
                </a:extLst>
              </p:cNvPr>
              <p:cNvSpPr/>
              <p:nvPr/>
            </p:nvSpPr>
            <p:spPr>
              <a:xfrm>
                <a:off x="3527211" y="2942301"/>
                <a:ext cx="516522" cy="567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500" h="17345" extrusionOk="0">
                    <a:moveTo>
                      <a:pt x="515" y="53"/>
                    </a:moveTo>
                    <a:cubicBezTo>
                      <a:pt x="10074" y="-855"/>
                      <a:pt x="19879" y="9980"/>
                      <a:pt x="13425" y="16261"/>
                    </a:cubicBezTo>
                    <a:lnTo>
                      <a:pt x="13331" y="16340"/>
                    </a:lnTo>
                    <a:cubicBezTo>
                      <a:pt x="6110" y="20745"/>
                      <a:pt x="-1721" y="9772"/>
                      <a:pt x="333" y="615"/>
                    </a:cubicBezTo>
                    <a:cubicBezTo>
                      <a:pt x="333" y="615"/>
                      <a:pt x="515" y="53"/>
                      <a:pt x="515" y="53"/>
                    </a:cubicBezTo>
                    <a:close/>
                  </a:path>
                </a:pathLst>
              </a:custGeom>
              <a:solidFill>
                <a:schemeClr val="accent6">
                  <a:alpha val="2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2" name="Shape 32">
                <a:extLst>
                  <a:ext uri="{FF2B5EF4-FFF2-40B4-BE49-F238E27FC236}">
                    <a16:creationId xmlns="" xmlns:a16="http://schemas.microsoft.com/office/drawing/2014/main" id="{5BCA654B-70C0-4E37-81F4-0C2067333B25}"/>
                  </a:ext>
                </a:extLst>
              </p:cNvPr>
              <p:cNvSpPr/>
              <p:nvPr/>
            </p:nvSpPr>
            <p:spPr>
              <a:xfrm>
                <a:off x="5011203" y="3224259"/>
                <a:ext cx="467177" cy="698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10" h="20293" extrusionOk="0">
                    <a:moveTo>
                      <a:pt x="3104" y="0"/>
                    </a:moveTo>
                    <a:cubicBezTo>
                      <a:pt x="13053" y="2766"/>
                      <a:pt x="18671" y="16681"/>
                      <a:pt x="9744" y="20150"/>
                    </a:cubicBezTo>
                    <a:lnTo>
                      <a:pt x="9619" y="20189"/>
                    </a:lnTo>
                    <a:cubicBezTo>
                      <a:pt x="654" y="21600"/>
                      <a:pt x="-2929" y="8303"/>
                      <a:pt x="2703" y="460"/>
                    </a:cubicBezTo>
                    <a:cubicBezTo>
                      <a:pt x="2703" y="460"/>
                      <a:pt x="3104" y="0"/>
                      <a:pt x="3104" y="0"/>
                    </a:cubicBezTo>
                    <a:close/>
                  </a:path>
                </a:pathLst>
              </a:custGeom>
              <a:solidFill>
                <a:schemeClr val="accent5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3" name="Shape 33">
                <a:extLst>
                  <a:ext uri="{FF2B5EF4-FFF2-40B4-BE49-F238E27FC236}">
                    <a16:creationId xmlns="" xmlns:a16="http://schemas.microsoft.com/office/drawing/2014/main" id="{2467F2A6-5846-4251-911A-E89A819FEF70}"/>
                  </a:ext>
                </a:extLst>
              </p:cNvPr>
              <p:cNvSpPr/>
              <p:nvPr/>
            </p:nvSpPr>
            <p:spPr>
              <a:xfrm>
                <a:off x="4039188" y="1606708"/>
                <a:ext cx="467178" cy="698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10" h="20293" extrusionOk="0">
                    <a:moveTo>
                      <a:pt x="3104" y="0"/>
                    </a:moveTo>
                    <a:cubicBezTo>
                      <a:pt x="13053" y="2766"/>
                      <a:pt x="18671" y="16681"/>
                      <a:pt x="9744" y="20150"/>
                    </a:cubicBezTo>
                    <a:lnTo>
                      <a:pt x="9619" y="20189"/>
                    </a:lnTo>
                    <a:cubicBezTo>
                      <a:pt x="654" y="21600"/>
                      <a:pt x="-2929" y="8303"/>
                      <a:pt x="2703" y="460"/>
                    </a:cubicBezTo>
                    <a:cubicBezTo>
                      <a:pt x="2703" y="460"/>
                      <a:pt x="3104" y="0"/>
                      <a:pt x="3104" y="0"/>
                    </a:cubicBezTo>
                    <a:close/>
                  </a:path>
                </a:pathLst>
              </a:custGeom>
              <a:solidFill>
                <a:schemeClr val="accent5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6" name="Arc 2">
              <a:extLst>
                <a:ext uri="{FF2B5EF4-FFF2-40B4-BE49-F238E27FC236}">
                  <a16:creationId xmlns="" xmlns:a16="http://schemas.microsoft.com/office/drawing/2014/main" id="{031A6F0E-4F6D-4526-800F-F5A4367A7464}"/>
                </a:ext>
              </a:extLst>
            </p:cNvPr>
            <p:cNvSpPr/>
            <p:nvPr/>
          </p:nvSpPr>
          <p:spPr>
            <a:xfrm>
              <a:off x="3881181" y="1642942"/>
              <a:ext cx="4429639" cy="4429639"/>
            </a:xfrm>
            <a:prstGeom prst="arc">
              <a:avLst/>
            </a:prstGeom>
            <a:ln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="" xmlns:a16="http://schemas.microsoft.com/office/drawing/2014/main" id="{E594127E-BA7A-4F9F-8A9B-8670BB7DF8DD}"/>
                </a:ext>
              </a:extLst>
            </p:cNvPr>
            <p:cNvSpPr/>
            <p:nvPr/>
          </p:nvSpPr>
          <p:spPr>
            <a:xfrm>
              <a:off x="3881181" y="1642942"/>
              <a:ext cx="4429639" cy="4429639"/>
            </a:xfrm>
            <a:prstGeom prst="arc">
              <a:avLst>
                <a:gd name="adj1" fmla="val 7174463"/>
                <a:gd name="adj2" fmla="val 11704188"/>
              </a:avLst>
            </a:prstGeom>
            <a:ln>
              <a:solidFill>
                <a:schemeClr val="accent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05395" y="1711233"/>
            <a:ext cx="7158446" cy="3644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The increase in saving propensity causes wealth to be distributed more evenly, indicated by the smaller </a:t>
            </a:r>
            <a:r>
              <a:rPr lang="en-US" sz="2800" dirty="0" err="1" smtClean="0">
                <a:solidFill>
                  <a:schemeClr val="tx1"/>
                </a:solidFill>
              </a:rPr>
              <a:t>gini</a:t>
            </a:r>
            <a:r>
              <a:rPr lang="en-US" sz="2800" dirty="0" smtClean="0">
                <a:solidFill>
                  <a:schemeClr val="tx1"/>
                </a:solidFill>
              </a:rPr>
              <a:t> index value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Sharing the results of tax withdrawals evenly only causes an instantaneous increase in the distribution of wealth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5121" name="Picture 1" descr="C:\Users\hanifan\Documents\Downloads\mone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0968" y="1685109"/>
            <a:ext cx="3631474" cy="363147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904411" y="1384663"/>
            <a:ext cx="5695406" cy="427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The study was conducted to model the distribution of wealth and the factors that influence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8" name="Rectangle: Rounded Corners 84">
            <a:extLst>
              <a:ext uri="{FF2B5EF4-FFF2-40B4-BE49-F238E27FC236}">
                <a16:creationId xmlns="" xmlns:a16="http://schemas.microsoft.com/office/drawing/2014/main" id="{B4D978F3-3365-42AF-BE2E-ED26F2C2990B}"/>
              </a:ext>
            </a:extLst>
          </p:cNvPr>
          <p:cNvSpPr/>
          <p:nvPr/>
        </p:nvSpPr>
        <p:spPr>
          <a:xfrm>
            <a:off x="6701247" y="3495356"/>
            <a:ext cx="996578" cy="8153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9" name="Rectangle: Rounded Corners 85">
            <a:extLst>
              <a:ext uri="{FF2B5EF4-FFF2-40B4-BE49-F238E27FC236}">
                <a16:creationId xmlns="" xmlns:a16="http://schemas.microsoft.com/office/drawing/2014/main" id="{65B72938-A162-4EE7-943D-262DF3145828}"/>
              </a:ext>
            </a:extLst>
          </p:cNvPr>
          <p:cNvSpPr/>
          <p:nvPr/>
        </p:nvSpPr>
        <p:spPr>
          <a:xfrm>
            <a:off x="6701246" y="1666544"/>
            <a:ext cx="996578" cy="815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01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93FF1B63-FAED-4D69-91C6-7E91B1039F06}"/>
              </a:ext>
            </a:extLst>
          </p:cNvPr>
          <p:cNvSpPr/>
          <p:nvPr/>
        </p:nvSpPr>
        <p:spPr>
          <a:xfrm>
            <a:off x="7921422" y="1819702"/>
            <a:ext cx="233781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cap="all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en-US" sz="2800" b="1" cap="all" noProof="1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CAF2F33B-521D-4D12-89A5-8E3DA11EC137}"/>
              </a:ext>
            </a:extLst>
          </p:cNvPr>
          <p:cNvSpPr/>
          <p:nvPr/>
        </p:nvSpPr>
        <p:spPr>
          <a:xfrm>
            <a:off x="7947549" y="3608276"/>
            <a:ext cx="2165786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cap="all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en-US" sz="2800" b="1" cap="all" noProof="1"/>
          </a:p>
        </p:txBody>
      </p:sp>
      <p:sp>
        <p:nvSpPr>
          <p:cNvPr id="39" name="Rectangle: Rounded Corners 95">
            <a:extLst>
              <a:ext uri="{FF2B5EF4-FFF2-40B4-BE49-F238E27FC236}">
                <a16:creationId xmlns="" xmlns:a16="http://schemas.microsoft.com/office/drawing/2014/main" id="{D3E59D32-5296-4988-8C88-B38942FDB540}"/>
              </a:ext>
            </a:extLst>
          </p:cNvPr>
          <p:cNvSpPr/>
          <p:nvPr/>
        </p:nvSpPr>
        <p:spPr>
          <a:xfrm>
            <a:off x="6714309" y="2574418"/>
            <a:ext cx="996578" cy="8153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4B5E084-F7F4-413D-8CF1-D111F1B50F37}"/>
              </a:ext>
            </a:extLst>
          </p:cNvPr>
          <p:cNvSpPr/>
          <p:nvPr/>
        </p:nvSpPr>
        <p:spPr>
          <a:xfrm>
            <a:off x="7973674" y="2708818"/>
            <a:ext cx="3425618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cap="all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SIMULATION RESULTS</a:t>
            </a:r>
            <a:endParaRPr lang="en-US" sz="2800" b="1" cap="all" noProof="1"/>
          </a:p>
        </p:txBody>
      </p:sp>
      <p:pic>
        <p:nvPicPr>
          <p:cNvPr id="8193" name="Picture 1" descr="C:\Users\hanifan\Documents\Downloads\boo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23191">
            <a:off x="813384" y="1686468"/>
            <a:ext cx="3761071" cy="3761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MODEL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244BDDF-47DA-4B9C-B5A0-209BC001CD97}"/>
              </a:ext>
            </a:extLst>
          </p:cNvPr>
          <p:cNvGrpSpPr/>
          <p:nvPr/>
        </p:nvGrpSpPr>
        <p:grpSpPr>
          <a:xfrm>
            <a:off x="6619920" y="774935"/>
            <a:ext cx="5206320" cy="5360381"/>
            <a:chOff x="3715657" y="1346421"/>
            <a:chExt cx="4760687" cy="4901561"/>
          </a:xfrm>
        </p:grpSpPr>
        <p:sp>
          <p:nvSpPr>
            <p:cNvPr id="4" name="Figure">
              <a:extLst>
                <a:ext uri="{FF2B5EF4-FFF2-40B4-BE49-F238E27FC236}">
                  <a16:creationId xmlns="" xmlns:a16="http://schemas.microsoft.com/office/drawing/2014/main" id="{B5AD642D-8E4C-4E9C-8B0A-643C00F74FC6}"/>
                </a:ext>
              </a:extLst>
            </p:cNvPr>
            <p:cNvSpPr/>
            <p:nvPr/>
          </p:nvSpPr>
          <p:spPr>
            <a:xfrm>
              <a:off x="4194462" y="3528402"/>
              <a:ext cx="3211412" cy="235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2" y="21600"/>
                  </a:moveTo>
                  <a:lnTo>
                    <a:pt x="345" y="21600"/>
                  </a:lnTo>
                  <a:cubicBezTo>
                    <a:pt x="156" y="21600"/>
                    <a:pt x="0" y="21386"/>
                    <a:pt x="0" y="21129"/>
                  </a:cubicBezTo>
                  <a:lnTo>
                    <a:pt x="0" y="15012"/>
                  </a:lnTo>
                  <a:cubicBezTo>
                    <a:pt x="0" y="14754"/>
                    <a:pt x="156" y="14540"/>
                    <a:pt x="345" y="14540"/>
                  </a:cubicBezTo>
                  <a:lnTo>
                    <a:pt x="4610" y="14540"/>
                  </a:lnTo>
                  <a:lnTo>
                    <a:pt x="4610" y="8323"/>
                  </a:lnTo>
                  <a:cubicBezTo>
                    <a:pt x="4610" y="8065"/>
                    <a:pt x="4766" y="7852"/>
                    <a:pt x="4955" y="7852"/>
                  </a:cubicBezTo>
                  <a:cubicBezTo>
                    <a:pt x="5144" y="7852"/>
                    <a:pt x="5300" y="8065"/>
                    <a:pt x="5300" y="8323"/>
                  </a:cubicBezTo>
                  <a:lnTo>
                    <a:pt x="5300" y="15012"/>
                  </a:lnTo>
                  <a:cubicBezTo>
                    <a:pt x="5300" y="15270"/>
                    <a:pt x="5144" y="15483"/>
                    <a:pt x="4955" y="15483"/>
                  </a:cubicBezTo>
                  <a:lnTo>
                    <a:pt x="690" y="15483"/>
                  </a:lnTo>
                  <a:lnTo>
                    <a:pt x="690" y="20657"/>
                  </a:lnTo>
                  <a:lnTo>
                    <a:pt x="13402" y="20657"/>
                  </a:lnTo>
                  <a:lnTo>
                    <a:pt x="13402" y="13509"/>
                  </a:lnTo>
                  <a:cubicBezTo>
                    <a:pt x="13402" y="13252"/>
                    <a:pt x="13558" y="13038"/>
                    <a:pt x="13747" y="13038"/>
                  </a:cubicBezTo>
                  <a:lnTo>
                    <a:pt x="17708" y="13038"/>
                  </a:lnTo>
                  <a:cubicBezTo>
                    <a:pt x="17896" y="13038"/>
                    <a:pt x="18053" y="13252"/>
                    <a:pt x="18053" y="13509"/>
                  </a:cubicBezTo>
                  <a:lnTo>
                    <a:pt x="18053" y="20123"/>
                  </a:lnTo>
                  <a:lnTo>
                    <a:pt x="20910" y="20123"/>
                  </a:lnTo>
                  <a:lnTo>
                    <a:pt x="20878" y="471"/>
                  </a:lnTo>
                  <a:cubicBezTo>
                    <a:pt x="20878" y="214"/>
                    <a:pt x="21030" y="0"/>
                    <a:pt x="21223" y="0"/>
                  </a:cubicBezTo>
                  <a:cubicBezTo>
                    <a:pt x="21223" y="0"/>
                    <a:pt x="21223" y="0"/>
                    <a:pt x="21223" y="0"/>
                  </a:cubicBezTo>
                  <a:cubicBezTo>
                    <a:pt x="21411" y="0"/>
                    <a:pt x="21568" y="207"/>
                    <a:pt x="21568" y="471"/>
                  </a:cubicBezTo>
                  <a:lnTo>
                    <a:pt x="21600" y="20594"/>
                  </a:lnTo>
                  <a:cubicBezTo>
                    <a:pt x="21600" y="20720"/>
                    <a:pt x="21563" y="20839"/>
                    <a:pt x="21499" y="20927"/>
                  </a:cubicBezTo>
                  <a:cubicBezTo>
                    <a:pt x="21434" y="21015"/>
                    <a:pt x="21347" y="21066"/>
                    <a:pt x="21255" y="21066"/>
                  </a:cubicBezTo>
                  <a:lnTo>
                    <a:pt x="17708" y="21066"/>
                  </a:lnTo>
                  <a:cubicBezTo>
                    <a:pt x="17519" y="21066"/>
                    <a:pt x="17363" y="20852"/>
                    <a:pt x="17363" y="20594"/>
                  </a:cubicBezTo>
                  <a:lnTo>
                    <a:pt x="17363" y="13981"/>
                  </a:lnTo>
                  <a:lnTo>
                    <a:pt x="14092" y="13981"/>
                  </a:lnTo>
                  <a:lnTo>
                    <a:pt x="14092" y="21135"/>
                  </a:lnTo>
                  <a:cubicBezTo>
                    <a:pt x="14087" y="21393"/>
                    <a:pt x="13935" y="21600"/>
                    <a:pt x="13742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Figure">
              <a:extLst>
                <a:ext uri="{FF2B5EF4-FFF2-40B4-BE49-F238E27FC236}">
                  <a16:creationId xmlns="" xmlns:a16="http://schemas.microsoft.com/office/drawing/2014/main" id="{7E56286E-94BC-4003-8B61-3D89ADC2E798}"/>
                </a:ext>
              </a:extLst>
            </p:cNvPr>
            <p:cNvSpPr/>
            <p:nvPr/>
          </p:nvSpPr>
          <p:spPr>
            <a:xfrm>
              <a:off x="7019410" y="2365590"/>
              <a:ext cx="655401" cy="604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77" extrusionOk="0">
                  <a:moveTo>
                    <a:pt x="20139" y="806"/>
                  </a:moveTo>
                  <a:cubicBezTo>
                    <a:pt x="19230" y="244"/>
                    <a:pt x="17655" y="195"/>
                    <a:pt x="16213" y="1906"/>
                  </a:cubicBezTo>
                  <a:cubicBezTo>
                    <a:pt x="15637" y="2590"/>
                    <a:pt x="15149" y="3690"/>
                    <a:pt x="14750" y="5009"/>
                  </a:cubicBezTo>
                  <a:cubicBezTo>
                    <a:pt x="14040" y="4960"/>
                    <a:pt x="13331" y="4862"/>
                    <a:pt x="12687" y="4691"/>
                  </a:cubicBezTo>
                  <a:cubicBezTo>
                    <a:pt x="13685" y="3910"/>
                    <a:pt x="13796" y="3005"/>
                    <a:pt x="13752" y="2566"/>
                  </a:cubicBezTo>
                  <a:cubicBezTo>
                    <a:pt x="13685" y="1295"/>
                    <a:pt x="12222" y="0"/>
                    <a:pt x="10625" y="0"/>
                  </a:cubicBezTo>
                  <a:cubicBezTo>
                    <a:pt x="9028" y="0"/>
                    <a:pt x="7565" y="1295"/>
                    <a:pt x="7498" y="2566"/>
                  </a:cubicBezTo>
                  <a:cubicBezTo>
                    <a:pt x="7476" y="3005"/>
                    <a:pt x="7565" y="3910"/>
                    <a:pt x="8563" y="4691"/>
                  </a:cubicBezTo>
                  <a:cubicBezTo>
                    <a:pt x="7919" y="4838"/>
                    <a:pt x="7210" y="4960"/>
                    <a:pt x="6500" y="5009"/>
                  </a:cubicBezTo>
                  <a:cubicBezTo>
                    <a:pt x="6101" y="3690"/>
                    <a:pt x="5613" y="2590"/>
                    <a:pt x="5037" y="1906"/>
                  </a:cubicBezTo>
                  <a:cubicBezTo>
                    <a:pt x="3595" y="195"/>
                    <a:pt x="2020" y="244"/>
                    <a:pt x="1111" y="806"/>
                  </a:cubicBezTo>
                  <a:cubicBezTo>
                    <a:pt x="246" y="1344"/>
                    <a:pt x="-175" y="2321"/>
                    <a:pt x="69" y="3274"/>
                  </a:cubicBezTo>
                  <a:cubicBezTo>
                    <a:pt x="335" y="4374"/>
                    <a:pt x="1023" y="5278"/>
                    <a:pt x="2020" y="5889"/>
                  </a:cubicBezTo>
                  <a:cubicBezTo>
                    <a:pt x="2952" y="6451"/>
                    <a:pt x="4105" y="6719"/>
                    <a:pt x="5325" y="6793"/>
                  </a:cubicBezTo>
                  <a:cubicBezTo>
                    <a:pt x="6367" y="11167"/>
                    <a:pt x="6766" y="17788"/>
                    <a:pt x="6833" y="20720"/>
                  </a:cubicBezTo>
                  <a:cubicBezTo>
                    <a:pt x="6855" y="21209"/>
                    <a:pt x="7210" y="21600"/>
                    <a:pt x="7653" y="21576"/>
                  </a:cubicBezTo>
                  <a:cubicBezTo>
                    <a:pt x="8097" y="21551"/>
                    <a:pt x="8452" y="21160"/>
                    <a:pt x="8430" y="20671"/>
                  </a:cubicBezTo>
                  <a:cubicBezTo>
                    <a:pt x="8407" y="19548"/>
                    <a:pt x="8163" y="12119"/>
                    <a:pt x="6944" y="6768"/>
                  </a:cubicBezTo>
                  <a:cubicBezTo>
                    <a:pt x="8008" y="6671"/>
                    <a:pt x="9028" y="6451"/>
                    <a:pt x="9938" y="6157"/>
                  </a:cubicBezTo>
                  <a:cubicBezTo>
                    <a:pt x="10181" y="6084"/>
                    <a:pt x="10403" y="5986"/>
                    <a:pt x="10625" y="5864"/>
                  </a:cubicBezTo>
                  <a:cubicBezTo>
                    <a:pt x="10847" y="5962"/>
                    <a:pt x="11069" y="6060"/>
                    <a:pt x="11312" y="6157"/>
                  </a:cubicBezTo>
                  <a:cubicBezTo>
                    <a:pt x="12200" y="6475"/>
                    <a:pt x="13242" y="6695"/>
                    <a:pt x="14306" y="6768"/>
                  </a:cubicBezTo>
                  <a:cubicBezTo>
                    <a:pt x="13087" y="12144"/>
                    <a:pt x="12865" y="19572"/>
                    <a:pt x="12820" y="20671"/>
                  </a:cubicBezTo>
                  <a:cubicBezTo>
                    <a:pt x="12798" y="21160"/>
                    <a:pt x="13153" y="21576"/>
                    <a:pt x="13597" y="21576"/>
                  </a:cubicBezTo>
                  <a:cubicBezTo>
                    <a:pt x="14040" y="21600"/>
                    <a:pt x="14417" y="21209"/>
                    <a:pt x="14417" y="20720"/>
                  </a:cubicBezTo>
                  <a:cubicBezTo>
                    <a:pt x="14484" y="17788"/>
                    <a:pt x="14905" y="11167"/>
                    <a:pt x="15925" y="6793"/>
                  </a:cubicBezTo>
                  <a:cubicBezTo>
                    <a:pt x="17123" y="6719"/>
                    <a:pt x="18298" y="6451"/>
                    <a:pt x="19230" y="5889"/>
                  </a:cubicBezTo>
                  <a:cubicBezTo>
                    <a:pt x="20227" y="5278"/>
                    <a:pt x="20893" y="4374"/>
                    <a:pt x="21181" y="3274"/>
                  </a:cubicBezTo>
                  <a:cubicBezTo>
                    <a:pt x="21425" y="2321"/>
                    <a:pt x="21004" y="1344"/>
                    <a:pt x="20139" y="806"/>
                  </a:cubicBezTo>
                  <a:close/>
                  <a:moveTo>
                    <a:pt x="2797" y="4325"/>
                  </a:moveTo>
                  <a:cubicBezTo>
                    <a:pt x="2176" y="3958"/>
                    <a:pt x="1799" y="3445"/>
                    <a:pt x="1621" y="2810"/>
                  </a:cubicBezTo>
                  <a:cubicBezTo>
                    <a:pt x="1599" y="2663"/>
                    <a:pt x="1710" y="2492"/>
                    <a:pt x="1887" y="2370"/>
                  </a:cubicBezTo>
                  <a:cubicBezTo>
                    <a:pt x="2287" y="2126"/>
                    <a:pt x="3041" y="2175"/>
                    <a:pt x="3861" y="3128"/>
                  </a:cubicBezTo>
                  <a:cubicBezTo>
                    <a:pt x="4216" y="3543"/>
                    <a:pt x="4526" y="4178"/>
                    <a:pt x="4793" y="4985"/>
                  </a:cubicBezTo>
                  <a:cubicBezTo>
                    <a:pt x="4061" y="4862"/>
                    <a:pt x="3351" y="4667"/>
                    <a:pt x="2797" y="4325"/>
                  </a:cubicBezTo>
                  <a:close/>
                  <a:moveTo>
                    <a:pt x="10625" y="3836"/>
                  </a:moveTo>
                  <a:cubicBezTo>
                    <a:pt x="9494" y="3421"/>
                    <a:pt x="9073" y="2932"/>
                    <a:pt x="9095" y="2688"/>
                  </a:cubicBezTo>
                  <a:cubicBezTo>
                    <a:pt x="9117" y="2419"/>
                    <a:pt x="9960" y="1808"/>
                    <a:pt x="10625" y="1808"/>
                  </a:cubicBezTo>
                  <a:cubicBezTo>
                    <a:pt x="11290" y="1808"/>
                    <a:pt x="12133" y="2419"/>
                    <a:pt x="12155" y="2688"/>
                  </a:cubicBezTo>
                  <a:cubicBezTo>
                    <a:pt x="12177" y="2932"/>
                    <a:pt x="11756" y="3445"/>
                    <a:pt x="10625" y="3836"/>
                  </a:cubicBezTo>
                  <a:close/>
                  <a:moveTo>
                    <a:pt x="18476" y="4325"/>
                  </a:moveTo>
                  <a:cubicBezTo>
                    <a:pt x="17899" y="4667"/>
                    <a:pt x="17211" y="4862"/>
                    <a:pt x="16480" y="4960"/>
                  </a:cubicBezTo>
                  <a:cubicBezTo>
                    <a:pt x="16746" y="4154"/>
                    <a:pt x="17056" y="3519"/>
                    <a:pt x="17411" y="3103"/>
                  </a:cubicBezTo>
                  <a:cubicBezTo>
                    <a:pt x="18209" y="2150"/>
                    <a:pt x="18963" y="2101"/>
                    <a:pt x="19385" y="2346"/>
                  </a:cubicBezTo>
                  <a:cubicBezTo>
                    <a:pt x="19584" y="2468"/>
                    <a:pt x="19695" y="2639"/>
                    <a:pt x="19651" y="2786"/>
                  </a:cubicBezTo>
                  <a:cubicBezTo>
                    <a:pt x="19473" y="3445"/>
                    <a:pt x="19096" y="3934"/>
                    <a:pt x="18476" y="43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Figure">
              <a:extLst>
                <a:ext uri="{FF2B5EF4-FFF2-40B4-BE49-F238E27FC236}">
                  <a16:creationId xmlns="" xmlns:a16="http://schemas.microsoft.com/office/drawing/2014/main" id="{B2340358-01BA-46EC-A42B-CF35559AA833}"/>
                </a:ext>
              </a:extLst>
            </p:cNvPr>
            <p:cNvSpPr/>
            <p:nvPr/>
          </p:nvSpPr>
          <p:spPr>
            <a:xfrm>
              <a:off x="6656886" y="1770505"/>
              <a:ext cx="1381693" cy="1212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extrusionOk="0">
                  <a:moveTo>
                    <a:pt x="4074" y="21576"/>
                  </a:moveTo>
                  <a:cubicBezTo>
                    <a:pt x="3850" y="21576"/>
                    <a:pt x="3625" y="21478"/>
                    <a:pt x="3454" y="21296"/>
                  </a:cubicBezTo>
                  <a:cubicBezTo>
                    <a:pt x="1262" y="18984"/>
                    <a:pt x="0" y="15698"/>
                    <a:pt x="0" y="12291"/>
                  </a:cubicBezTo>
                  <a:cubicBezTo>
                    <a:pt x="0" y="5513"/>
                    <a:pt x="4844" y="0"/>
                    <a:pt x="10800" y="0"/>
                  </a:cubicBezTo>
                  <a:cubicBezTo>
                    <a:pt x="16756" y="0"/>
                    <a:pt x="21600" y="5513"/>
                    <a:pt x="21600" y="12291"/>
                  </a:cubicBezTo>
                  <a:cubicBezTo>
                    <a:pt x="21600" y="15698"/>
                    <a:pt x="20402" y="18862"/>
                    <a:pt x="18232" y="21198"/>
                  </a:cubicBezTo>
                  <a:cubicBezTo>
                    <a:pt x="17868" y="21600"/>
                    <a:pt x="17280" y="21576"/>
                    <a:pt x="16938" y="21162"/>
                  </a:cubicBezTo>
                  <a:cubicBezTo>
                    <a:pt x="16585" y="20748"/>
                    <a:pt x="16606" y="20079"/>
                    <a:pt x="16970" y="19689"/>
                  </a:cubicBezTo>
                  <a:cubicBezTo>
                    <a:pt x="18766" y="17742"/>
                    <a:pt x="19761" y="15114"/>
                    <a:pt x="19761" y="12291"/>
                  </a:cubicBezTo>
                  <a:cubicBezTo>
                    <a:pt x="19761" y="6669"/>
                    <a:pt x="15740" y="2093"/>
                    <a:pt x="10800" y="2093"/>
                  </a:cubicBezTo>
                  <a:cubicBezTo>
                    <a:pt x="5860" y="2093"/>
                    <a:pt x="1839" y="6669"/>
                    <a:pt x="1839" y="12291"/>
                  </a:cubicBezTo>
                  <a:cubicBezTo>
                    <a:pt x="1839" y="15114"/>
                    <a:pt x="2887" y="17840"/>
                    <a:pt x="4705" y="19762"/>
                  </a:cubicBezTo>
                  <a:cubicBezTo>
                    <a:pt x="5079" y="20152"/>
                    <a:pt x="5101" y="20821"/>
                    <a:pt x="4748" y="21235"/>
                  </a:cubicBezTo>
                  <a:cubicBezTo>
                    <a:pt x="4566" y="21466"/>
                    <a:pt x="4320" y="21576"/>
                    <a:pt x="4074" y="215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Figure">
              <a:extLst>
                <a:ext uri="{FF2B5EF4-FFF2-40B4-BE49-F238E27FC236}">
                  <a16:creationId xmlns="" xmlns:a16="http://schemas.microsoft.com/office/drawing/2014/main" id="{4C20F025-875C-4D01-8BDA-9B34FA353DD7}"/>
                </a:ext>
              </a:extLst>
            </p:cNvPr>
            <p:cNvSpPr/>
            <p:nvPr/>
          </p:nvSpPr>
          <p:spPr>
            <a:xfrm>
              <a:off x="7012569" y="3001717"/>
              <a:ext cx="672379" cy="11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843"/>
                    <a:pt x="20765" y="21600"/>
                    <a:pt x="19732" y="21600"/>
                  </a:cubicBezTo>
                  <a:lnTo>
                    <a:pt x="1868" y="21600"/>
                  </a:lnTo>
                  <a:cubicBezTo>
                    <a:pt x="835" y="21600"/>
                    <a:pt x="0" y="16714"/>
                    <a:pt x="0" y="10800"/>
                  </a:cubicBezTo>
                  <a:lnTo>
                    <a:pt x="0" y="10800"/>
                  </a:lnTo>
                  <a:cubicBezTo>
                    <a:pt x="0" y="4757"/>
                    <a:pt x="835" y="0"/>
                    <a:pt x="1868" y="0"/>
                  </a:cubicBezTo>
                  <a:lnTo>
                    <a:pt x="19732" y="0"/>
                  </a:lnTo>
                  <a:cubicBezTo>
                    <a:pt x="20787" y="0"/>
                    <a:pt x="21600" y="4757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Figure">
              <a:extLst>
                <a:ext uri="{FF2B5EF4-FFF2-40B4-BE49-F238E27FC236}">
                  <a16:creationId xmlns="" xmlns:a16="http://schemas.microsoft.com/office/drawing/2014/main" id="{CBE1CED8-3918-4A0F-AE8C-5E69C2D2DA63}"/>
                </a:ext>
              </a:extLst>
            </p:cNvPr>
            <p:cNvSpPr/>
            <p:nvPr/>
          </p:nvSpPr>
          <p:spPr>
            <a:xfrm>
              <a:off x="7012569" y="3152198"/>
              <a:ext cx="672379" cy="11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21600" y="10675"/>
                  </a:moveTo>
                  <a:cubicBezTo>
                    <a:pt x="21600" y="16647"/>
                    <a:pt x="20765" y="21475"/>
                    <a:pt x="19732" y="21475"/>
                  </a:cubicBezTo>
                  <a:lnTo>
                    <a:pt x="1868" y="21475"/>
                  </a:lnTo>
                  <a:cubicBezTo>
                    <a:pt x="835" y="21475"/>
                    <a:pt x="0" y="16647"/>
                    <a:pt x="0" y="10675"/>
                  </a:cubicBezTo>
                  <a:lnTo>
                    <a:pt x="0" y="10675"/>
                  </a:lnTo>
                  <a:cubicBezTo>
                    <a:pt x="0" y="4703"/>
                    <a:pt x="835" y="2"/>
                    <a:pt x="1868" y="2"/>
                  </a:cubicBezTo>
                  <a:lnTo>
                    <a:pt x="19732" y="2"/>
                  </a:lnTo>
                  <a:cubicBezTo>
                    <a:pt x="20787" y="-125"/>
                    <a:pt x="21600" y="4703"/>
                    <a:pt x="21600" y="10675"/>
                  </a:cubicBezTo>
                  <a:lnTo>
                    <a:pt x="21600" y="10675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Figure">
              <a:extLst>
                <a:ext uri="{FF2B5EF4-FFF2-40B4-BE49-F238E27FC236}">
                  <a16:creationId xmlns="" xmlns:a16="http://schemas.microsoft.com/office/drawing/2014/main" id="{F0CF26EC-168D-4F56-ADD0-229966413E65}"/>
                </a:ext>
              </a:extLst>
            </p:cNvPr>
            <p:cNvSpPr/>
            <p:nvPr/>
          </p:nvSpPr>
          <p:spPr>
            <a:xfrm>
              <a:off x="7012569" y="3295840"/>
              <a:ext cx="672379" cy="11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21600" y="10739"/>
                  </a:moveTo>
                  <a:cubicBezTo>
                    <a:pt x="21600" y="16746"/>
                    <a:pt x="20765" y="21475"/>
                    <a:pt x="19732" y="21475"/>
                  </a:cubicBezTo>
                  <a:lnTo>
                    <a:pt x="1868" y="21475"/>
                  </a:lnTo>
                  <a:cubicBezTo>
                    <a:pt x="835" y="21475"/>
                    <a:pt x="0" y="16618"/>
                    <a:pt x="0" y="10739"/>
                  </a:cubicBezTo>
                  <a:lnTo>
                    <a:pt x="0" y="10739"/>
                  </a:lnTo>
                  <a:cubicBezTo>
                    <a:pt x="0" y="4732"/>
                    <a:pt x="835" y="3"/>
                    <a:pt x="1868" y="3"/>
                  </a:cubicBezTo>
                  <a:lnTo>
                    <a:pt x="19732" y="3"/>
                  </a:lnTo>
                  <a:cubicBezTo>
                    <a:pt x="20787" y="-125"/>
                    <a:pt x="21600" y="4732"/>
                    <a:pt x="21600" y="10739"/>
                  </a:cubicBezTo>
                  <a:lnTo>
                    <a:pt x="21600" y="10739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Figure">
              <a:extLst>
                <a:ext uri="{FF2B5EF4-FFF2-40B4-BE49-F238E27FC236}">
                  <a16:creationId xmlns="" xmlns:a16="http://schemas.microsoft.com/office/drawing/2014/main" id="{82CBAC4F-4E93-4165-9C06-EB30F65F682B}"/>
                </a:ext>
              </a:extLst>
            </p:cNvPr>
            <p:cNvSpPr/>
            <p:nvPr/>
          </p:nvSpPr>
          <p:spPr>
            <a:xfrm>
              <a:off x="7135690" y="3446322"/>
              <a:ext cx="421349" cy="183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3949"/>
                  </a:lnTo>
                  <a:cubicBezTo>
                    <a:pt x="0" y="13701"/>
                    <a:pt x="3436" y="21600"/>
                    <a:pt x="7679" y="21600"/>
                  </a:cubicBezTo>
                  <a:lnTo>
                    <a:pt x="13921" y="21600"/>
                  </a:lnTo>
                  <a:cubicBezTo>
                    <a:pt x="18164" y="21600"/>
                    <a:pt x="21600" y="13701"/>
                    <a:pt x="21600" y="3949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Figure">
              <a:extLst>
                <a:ext uri="{FF2B5EF4-FFF2-40B4-BE49-F238E27FC236}">
                  <a16:creationId xmlns="" xmlns:a16="http://schemas.microsoft.com/office/drawing/2014/main" id="{5D553764-D6E2-4B50-94E2-7BEDBE53EFC6}"/>
                </a:ext>
              </a:extLst>
            </p:cNvPr>
            <p:cNvSpPr/>
            <p:nvPr/>
          </p:nvSpPr>
          <p:spPr>
            <a:xfrm>
              <a:off x="8141180" y="2481872"/>
              <a:ext cx="335164" cy="10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4" y="21600"/>
                  </a:moveTo>
                  <a:cubicBezTo>
                    <a:pt x="18294" y="21600"/>
                    <a:pt x="18294" y="21600"/>
                    <a:pt x="18294" y="21600"/>
                  </a:cubicBezTo>
                  <a:lnTo>
                    <a:pt x="3306" y="21457"/>
                  </a:lnTo>
                  <a:cubicBezTo>
                    <a:pt x="1499" y="21457"/>
                    <a:pt x="0" y="16593"/>
                    <a:pt x="0" y="10728"/>
                  </a:cubicBezTo>
                  <a:cubicBezTo>
                    <a:pt x="0" y="4864"/>
                    <a:pt x="1499" y="0"/>
                    <a:pt x="3306" y="0"/>
                  </a:cubicBezTo>
                  <a:cubicBezTo>
                    <a:pt x="3306" y="0"/>
                    <a:pt x="3306" y="0"/>
                    <a:pt x="3306" y="0"/>
                  </a:cubicBezTo>
                  <a:lnTo>
                    <a:pt x="18294" y="143"/>
                  </a:lnTo>
                  <a:cubicBezTo>
                    <a:pt x="20101" y="143"/>
                    <a:pt x="21600" y="5007"/>
                    <a:pt x="21600" y="10872"/>
                  </a:cubicBezTo>
                  <a:cubicBezTo>
                    <a:pt x="21600" y="16736"/>
                    <a:pt x="20101" y="21600"/>
                    <a:pt x="18294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Figure">
              <a:extLst>
                <a:ext uri="{FF2B5EF4-FFF2-40B4-BE49-F238E27FC236}">
                  <a16:creationId xmlns="" xmlns:a16="http://schemas.microsoft.com/office/drawing/2014/main" id="{59C37409-9915-4E93-95AC-8EFAD4218187}"/>
                </a:ext>
              </a:extLst>
            </p:cNvPr>
            <p:cNvSpPr/>
            <p:nvPr/>
          </p:nvSpPr>
          <p:spPr>
            <a:xfrm>
              <a:off x="6205442" y="2481872"/>
              <a:ext cx="341320" cy="10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54" y="21600"/>
                  </a:moveTo>
                  <a:cubicBezTo>
                    <a:pt x="18354" y="21600"/>
                    <a:pt x="18354" y="21600"/>
                    <a:pt x="18354" y="21600"/>
                  </a:cubicBezTo>
                  <a:lnTo>
                    <a:pt x="3246" y="21457"/>
                  </a:lnTo>
                  <a:cubicBezTo>
                    <a:pt x="1472" y="21457"/>
                    <a:pt x="0" y="16593"/>
                    <a:pt x="0" y="10728"/>
                  </a:cubicBezTo>
                  <a:cubicBezTo>
                    <a:pt x="0" y="4864"/>
                    <a:pt x="1472" y="0"/>
                    <a:pt x="3246" y="0"/>
                  </a:cubicBezTo>
                  <a:cubicBezTo>
                    <a:pt x="3246" y="0"/>
                    <a:pt x="3246" y="0"/>
                    <a:pt x="3246" y="0"/>
                  </a:cubicBezTo>
                  <a:lnTo>
                    <a:pt x="18354" y="143"/>
                  </a:lnTo>
                  <a:cubicBezTo>
                    <a:pt x="20128" y="143"/>
                    <a:pt x="21600" y="5007"/>
                    <a:pt x="21600" y="10872"/>
                  </a:cubicBezTo>
                  <a:cubicBezTo>
                    <a:pt x="21600" y="16736"/>
                    <a:pt x="20128" y="21600"/>
                    <a:pt x="18354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Figure">
              <a:extLst>
                <a:ext uri="{FF2B5EF4-FFF2-40B4-BE49-F238E27FC236}">
                  <a16:creationId xmlns="" xmlns:a16="http://schemas.microsoft.com/office/drawing/2014/main" id="{D211C137-1646-4A80-8706-D8F3E00A4530}"/>
                </a:ext>
              </a:extLst>
            </p:cNvPr>
            <p:cNvSpPr/>
            <p:nvPr/>
          </p:nvSpPr>
          <p:spPr>
            <a:xfrm>
              <a:off x="7293012" y="1346421"/>
              <a:ext cx="102602" cy="32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10800" y="21600"/>
                    <a:pt x="10800" y="21600"/>
                  </a:cubicBezTo>
                  <a:cubicBezTo>
                    <a:pt x="4752" y="21600"/>
                    <a:pt x="0" y="20037"/>
                    <a:pt x="0" y="18153"/>
                  </a:cubicBezTo>
                  <a:lnTo>
                    <a:pt x="0" y="3447"/>
                  </a:lnTo>
                  <a:cubicBezTo>
                    <a:pt x="0" y="1563"/>
                    <a:pt x="4896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6704" y="0"/>
                    <a:pt x="21600" y="1563"/>
                    <a:pt x="21600" y="3447"/>
                  </a:cubicBezTo>
                  <a:lnTo>
                    <a:pt x="21600" y="18153"/>
                  </a:lnTo>
                  <a:cubicBezTo>
                    <a:pt x="21600" y="20037"/>
                    <a:pt x="16704" y="21600"/>
                    <a:pt x="108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Figure">
              <a:extLst>
                <a:ext uri="{FF2B5EF4-FFF2-40B4-BE49-F238E27FC236}">
                  <a16:creationId xmlns="" xmlns:a16="http://schemas.microsoft.com/office/drawing/2014/main" id="{D096A456-4574-44CF-BA8E-1CD9D8106243}"/>
                </a:ext>
              </a:extLst>
            </p:cNvPr>
            <p:cNvSpPr/>
            <p:nvPr/>
          </p:nvSpPr>
          <p:spPr>
            <a:xfrm>
              <a:off x="7929138" y="1688424"/>
              <a:ext cx="247953" cy="247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9" h="21176" extrusionOk="0">
                  <a:moveTo>
                    <a:pt x="4283" y="21176"/>
                  </a:moveTo>
                  <a:cubicBezTo>
                    <a:pt x="3195" y="21176"/>
                    <a:pt x="2106" y="20766"/>
                    <a:pt x="1247" y="19888"/>
                  </a:cubicBezTo>
                  <a:cubicBezTo>
                    <a:pt x="-415" y="18191"/>
                    <a:pt x="-415" y="15381"/>
                    <a:pt x="1247" y="13683"/>
                  </a:cubicBezTo>
                  <a:lnTo>
                    <a:pt x="13450" y="1274"/>
                  </a:lnTo>
                  <a:cubicBezTo>
                    <a:pt x="15112" y="-424"/>
                    <a:pt x="17862" y="-424"/>
                    <a:pt x="19523" y="1274"/>
                  </a:cubicBezTo>
                  <a:cubicBezTo>
                    <a:pt x="21185" y="2971"/>
                    <a:pt x="21185" y="5781"/>
                    <a:pt x="19523" y="7478"/>
                  </a:cubicBezTo>
                  <a:lnTo>
                    <a:pt x="7320" y="19888"/>
                  </a:lnTo>
                  <a:cubicBezTo>
                    <a:pt x="6518" y="20766"/>
                    <a:pt x="5372" y="21176"/>
                    <a:pt x="4283" y="211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Figure">
              <a:extLst>
                <a:ext uri="{FF2B5EF4-FFF2-40B4-BE49-F238E27FC236}">
                  <a16:creationId xmlns="" xmlns:a16="http://schemas.microsoft.com/office/drawing/2014/main" id="{2735CCD3-CF18-41FE-B114-D8B469FA8A1D}"/>
                </a:ext>
              </a:extLst>
            </p:cNvPr>
            <p:cNvSpPr/>
            <p:nvPr/>
          </p:nvSpPr>
          <p:spPr>
            <a:xfrm>
              <a:off x="6506404" y="1756825"/>
              <a:ext cx="247269" cy="24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174" extrusionOk="0">
                  <a:moveTo>
                    <a:pt x="16473" y="21174"/>
                  </a:moveTo>
                  <a:cubicBezTo>
                    <a:pt x="15382" y="21174"/>
                    <a:pt x="14290" y="20763"/>
                    <a:pt x="13429" y="19883"/>
                  </a:cubicBezTo>
                  <a:lnTo>
                    <a:pt x="1250" y="7498"/>
                  </a:lnTo>
                  <a:cubicBezTo>
                    <a:pt x="-416" y="5796"/>
                    <a:pt x="-416" y="2978"/>
                    <a:pt x="1250" y="1276"/>
                  </a:cubicBezTo>
                  <a:cubicBezTo>
                    <a:pt x="2916" y="-426"/>
                    <a:pt x="5673" y="-426"/>
                    <a:pt x="7339" y="1276"/>
                  </a:cubicBezTo>
                  <a:lnTo>
                    <a:pt x="19518" y="13661"/>
                  </a:lnTo>
                  <a:cubicBezTo>
                    <a:pt x="21184" y="15363"/>
                    <a:pt x="21184" y="18181"/>
                    <a:pt x="19518" y="19883"/>
                  </a:cubicBezTo>
                  <a:cubicBezTo>
                    <a:pt x="18714" y="20763"/>
                    <a:pt x="17565" y="21174"/>
                    <a:pt x="16473" y="2117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Figure">
              <a:extLst>
                <a:ext uri="{FF2B5EF4-FFF2-40B4-BE49-F238E27FC236}">
                  <a16:creationId xmlns="" xmlns:a16="http://schemas.microsoft.com/office/drawing/2014/main" id="{E213CAFC-FF33-467B-9952-F167B2FBFE40}"/>
                </a:ext>
              </a:extLst>
            </p:cNvPr>
            <p:cNvSpPr/>
            <p:nvPr/>
          </p:nvSpPr>
          <p:spPr>
            <a:xfrm>
              <a:off x="4030301" y="3070118"/>
              <a:ext cx="2131184" cy="1795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600" extrusionOk="0">
                  <a:moveTo>
                    <a:pt x="12917" y="21600"/>
                  </a:moveTo>
                  <a:cubicBezTo>
                    <a:pt x="12632" y="21600"/>
                    <a:pt x="12347" y="21559"/>
                    <a:pt x="12063" y="21485"/>
                  </a:cubicBezTo>
                  <a:cubicBezTo>
                    <a:pt x="11032" y="21213"/>
                    <a:pt x="10157" y="20464"/>
                    <a:pt x="9587" y="19387"/>
                  </a:cubicBezTo>
                  <a:cubicBezTo>
                    <a:pt x="9126" y="18514"/>
                    <a:pt x="8916" y="17510"/>
                    <a:pt x="8977" y="16498"/>
                  </a:cubicBezTo>
                  <a:cubicBezTo>
                    <a:pt x="8346" y="16729"/>
                    <a:pt x="7661" y="16762"/>
                    <a:pt x="7003" y="16581"/>
                  </a:cubicBezTo>
                  <a:cubicBezTo>
                    <a:pt x="5945" y="16301"/>
                    <a:pt x="5044" y="15511"/>
                    <a:pt x="4487" y="14400"/>
                  </a:cubicBezTo>
                  <a:cubicBezTo>
                    <a:pt x="4026" y="14474"/>
                    <a:pt x="3558" y="14458"/>
                    <a:pt x="3097" y="14334"/>
                  </a:cubicBezTo>
                  <a:cubicBezTo>
                    <a:pt x="2066" y="14063"/>
                    <a:pt x="1185" y="13322"/>
                    <a:pt x="622" y="12244"/>
                  </a:cubicBezTo>
                  <a:cubicBezTo>
                    <a:pt x="52" y="11166"/>
                    <a:pt x="-131" y="9883"/>
                    <a:pt x="93" y="8640"/>
                  </a:cubicBezTo>
                  <a:cubicBezTo>
                    <a:pt x="405" y="6912"/>
                    <a:pt x="1463" y="5563"/>
                    <a:pt x="2839" y="5077"/>
                  </a:cubicBezTo>
                  <a:cubicBezTo>
                    <a:pt x="2853" y="4880"/>
                    <a:pt x="2880" y="4690"/>
                    <a:pt x="2914" y="4501"/>
                  </a:cubicBezTo>
                  <a:cubicBezTo>
                    <a:pt x="3307" y="2320"/>
                    <a:pt x="4928" y="741"/>
                    <a:pt x="6766" y="741"/>
                  </a:cubicBezTo>
                  <a:cubicBezTo>
                    <a:pt x="7051" y="741"/>
                    <a:pt x="7336" y="782"/>
                    <a:pt x="7621" y="856"/>
                  </a:cubicBezTo>
                  <a:cubicBezTo>
                    <a:pt x="7716" y="880"/>
                    <a:pt x="7810" y="913"/>
                    <a:pt x="7905" y="946"/>
                  </a:cubicBezTo>
                  <a:cubicBezTo>
                    <a:pt x="8584" y="329"/>
                    <a:pt x="9411" y="0"/>
                    <a:pt x="10259" y="0"/>
                  </a:cubicBezTo>
                  <a:cubicBezTo>
                    <a:pt x="10544" y="0"/>
                    <a:pt x="10828" y="41"/>
                    <a:pt x="11113" y="115"/>
                  </a:cubicBezTo>
                  <a:cubicBezTo>
                    <a:pt x="11886" y="321"/>
                    <a:pt x="12592" y="806"/>
                    <a:pt x="13134" y="1506"/>
                  </a:cubicBezTo>
                  <a:cubicBezTo>
                    <a:pt x="13867" y="1152"/>
                    <a:pt x="14674" y="1070"/>
                    <a:pt x="15447" y="1275"/>
                  </a:cubicBezTo>
                  <a:cubicBezTo>
                    <a:pt x="17183" y="1736"/>
                    <a:pt x="18431" y="3538"/>
                    <a:pt x="18539" y="5653"/>
                  </a:cubicBezTo>
                  <a:cubicBezTo>
                    <a:pt x="20384" y="6468"/>
                    <a:pt x="21469" y="8805"/>
                    <a:pt x="21035" y="11183"/>
                  </a:cubicBezTo>
                  <a:cubicBezTo>
                    <a:pt x="20893" y="11956"/>
                    <a:pt x="20608" y="12664"/>
                    <a:pt x="20187" y="13256"/>
                  </a:cubicBezTo>
                  <a:cubicBezTo>
                    <a:pt x="20682" y="14293"/>
                    <a:pt x="20845" y="15519"/>
                    <a:pt x="20635" y="16696"/>
                  </a:cubicBezTo>
                  <a:cubicBezTo>
                    <a:pt x="20241" y="18876"/>
                    <a:pt x="18621" y="20456"/>
                    <a:pt x="16783" y="20456"/>
                  </a:cubicBezTo>
                  <a:cubicBezTo>
                    <a:pt x="16783" y="20456"/>
                    <a:pt x="16783" y="20456"/>
                    <a:pt x="16783" y="20456"/>
                  </a:cubicBezTo>
                  <a:cubicBezTo>
                    <a:pt x="16498" y="20456"/>
                    <a:pt x="16213" y="20415"/>
                    <a:pt x="15928" y="20341"/>
                  </a:cubicBezTo>
                  <a:cubicBezTo>
                    <a:pt x="15847" y="20316"/>
                    <a:pt x="15759" y="20292"/>
                    <a:pt x="15677" y="20259"/>
                  </a:cubicBezTo>
                  <a:cubicBezTo>
                    <a:pt x="14931" y="21115"/>
                    <a:pt x="13948" y="21600"/>
                    <a:pt x="12917" y="21600"/>
                  </a:cubicBezTo>
                  <a:close/>
                  <a:moveTo>
                    <a:pt x="9662" y="14836"/>
                  </a:moveTo>
                  <a:cubicBezTo>
                    <a:pt x="9777" y="14836"/>
                    <a:pt x="9886" y="14885"/>
                    <a:pt x="9981" y="14968"/>
                  </a:cubicBezTo>
                  <a:cubicBezTo>
                    <a:pt x="10150" y="15132"/>
                    <a:pt x="10211" y="15404"/>
                    <a:pt x="10143" y="15651"/>
                  </a:cubicBezTo>
                  <a:cubicBezTo>
                    <a:pt x="10103" y="15791"/>
                    <a:pt x="10076" y="15914"/>
                    <a:pt x="10048" y="16046"/>
                  </a:cubicBezTo>
                  <a:cubicBezTo>
                    <a:pt x="9879" y="16976"/>
                    <a:pt x="10021" y="17922"/>
                    <a:pt x="10442" y="18720"/>
                  </a:cubicBezTo>
                  <a:cubicBezTo>
                    <a:pt x="10862" y="19518"/>
                    <a:pt x="11513" y="20069"/>
                    <a:pt x="12280" y="20275"/>
                  </a:cubicBezTo>
                  <a:cubicBezTo>
                    <a:pt x="12490" y="20333"/>
                    <a:pt x="12700" y="20357"/>
                    <a:pt x="12910" y="20357"/>
                  </a:cubicBezTo>
                  <a:cubicBezTo>
                    <a:pt x="13765" y="20357"/>
                    <a:pt x="14572" y="19905"/>
                    <a:pt x="15128" y="19115"/>
                  </a:cubicBezTo>
                  <a:cubicBezTo>
                    <a:pt x="15270" y="18917"/>
                    <a:pt x="15494" y="18843"/>
                    <a:pt x="15698" y="18942"/>
                  </a:cubicBezTo>
                  <a:cubicBezTo>
                    <a:pt x="15840" y="19008"/>
                    <a:pt x="15983" y="19066"/>
                    <a:pt x="16132" y="19099"/>
                  </a:cubicBezTo>
                  <a:cubicBezTo>
                    <a:pt x="16342" y="19156"/>
                    <a:pt x="16552" y="19181"/>
                    <a:pt x="16762" y="19181"/>
                  </a:cubicBezTo>
                  <a:cubicBezTo>
                    <a:pt x="18126" y="19181"/>
                    <a:pt x="19326" y="18004"/>
                    <a:pt x="19618" y="16391"/>
                  </a:cubicBezTo>
                  <a:cubicBezTo>
                    <a:pt x="19801" y="15387"/>
                    <a:pt x="19618" y="14342"/>
                    <a:pt x="19109" y="13511"/>
                  </a:cubicBezTo>
                  <a:cubicBezTo>
                    <a:pt x="18953" y="13256"/>
                    <a:pt x="18980" y="12911"/>
                    <a:pt x="19170" y="12697"/>
                  </a:cubicBezTo>
                  <a:cubicBezTo>
                    <a:pt x="19597" y="12203"/>
                    <a:pt x="19889" y="11578"/>
                    <a:pt x="20018" y="10878"/>
                  </a:cubicBezTo>
                  <a:cubicBezTo>
                    <a:pt x="20357" y="8994"/>
                    <a:pt x="19421" y="7151"/>
                    <a:pt x="17881" y="6673"/>
                  </a:cubicBezTo>
                  <a:cubicBezTo>
                    <a:pt x="17651" y="6599"/>
                    <a:pt x="17488" y="6344"/>
                    <a:pt x="17502" y="6048"/>
                  </a:cubicBezTo>
                  <a:cubicBezTo>
                    <a:pt x="17556" y="4328"/>
                    <a:pt x="16593" y="2814"/>
                    <a:pt x="15203" y="2444"/>
                  </a:cubicBezTo>
                  <a:cubicBezTo>
                    <a:pt x="14531" y="2263"/>
                    <a:pt x="13819" y="2378"/>
                    <a:pt x="13209" y="2773"/>
                  </a:cubicBezTo>
                  <a:cubicBezTo>
                    <a:pt x="12992" y="2913"/>
                    <a:pt x="12720" y="2839"/>
                    <a:pt x="12565" y="2600"/>
                  </a:cubicBezTo>
                  <a:cubicBezTo>
                    <a:pt x="12144" y="1934"/>
                    <a:pt x="11540" y="1473"/>
                    <a:pt x="10869" y="1292"/>
                  </a:cubicBezTo>
                  <a:cubicBezTo>
                    <a:pt x="10659" y="1234"/>
                    <a:pt x="10449" y="1210"/>
                    <a:pt x="10238" y="1210"/>
                  </a:cubicBezTo>
                  <a:cubicBezTo>
                    <a:pt x="9533" y="1210"/>
                    <a:pt x="8855" y="1522"/>
                    <a:pt x="8319" y="2082"/>
                  </a:cubicBezTo>
                  <a:cubicBezTo>
                    <a:pt x="8177" y="2230"/>
                    <a:pt x="7980" y="2271"/>
                    <a:pt x="7804" y="2189"/>
                  </a:cubicBezTo>
                  <a:cubicBezTo>
                    <a:pt x="7668" y="2123"/>
                    <a:pt x="7526" y="2074"/>
                    <a:pt x="7376" y="2032"/>
                  </a:cubicBezTo>
                  <a:cubicBezTo>
                    <a:pt x="7166" y="1975"/>
                    <a:pt x="6956" y="1950"/>
                    <a:pt x="6746" y="1950"/>
                  </a:cubicBezTo>
                  <a:cubicBezTo>
                    <a:pt x="5383" y="1950"/>
                    <a:pt x="4182" y="3127"/>
                    <a:pt x="3891" y="4740"/>
                  </a:cubicBezTo>
                  <a:cubicBezTo>
                    <a:pt x="3843" y="5003"/>
                    <a:pt x="3823" y="5266"/>
                    <a:pt x="3823" y="5538"/>
                  </a:cubicBezTo>
                  <a:cubicBezTo>
                    <a:pt x="3823" y="5834"/>
                    <a:pt x="3646" y="6097"/>
                    <a:pt x="3402" y="6147"/>
                  </a:cubicBezTo>
                  <a:cubicBezTo>
                    <a:pt x="2236" y="6402"/>
                    <a:pt x="1320" y="7480"/>
                    <a:pt x="1063" y="8879"/>
                  </a:cubicBezTo>
                  <a:cubicBezTo>
                    <a:pt x="893" y="9808"/>
                    <a:pt x="1035" y="10755"/>
                    <a:pt x="1456" y="11553"/>
                  </a:cubicBezTo>
                  <a:cubicBezTo>
                    <a:pt x="1876" y="12351"/>
                    <a:pt x="2527" y="12902"/>
                    <a:pt x="3294" y="13108"/>
                  </a:cubicBezTo>
                  <a:cubicBezTo>
                    <a:pt x="3728" y="13223"/>
                    <a:pt x="4182" y="13215"/>
                    <a:pt x="4609" y="13092"/>
                  </a:cubicBezTo>
                  <a:cubicBezTo>
                    <a:pt x="4840" y="13026"/>
                    <a:pt x="5084" y="13157"/>
                    <a:pt x="5186" y="13421"/>
                  </a:cubicBezTo>
                  <a:cubicBezTo>
                    <a:pt x="5579" y="14408"/>
                    <a:pt x="6312" y="15116"/>
                    <a:pt x="7193" y="15346"/>
                  </a:cubicBezTo>
                  <a:cubicBezTo>
                    <a:pt x="7404" y="15404"/>
                    <a:pt x="7614" y="15429"/>
                    <a:pt x="7824" y="15429"/>
                  </a:cubicBezTo>
                  <a:cubicBezTo>
                    <a:pt x="8367" y="15429"/>
                    <a:pt x="8902" y="15239"/>
                    <a:pt x="9370" y="14894"/>
                  </a:cubicBezTo>
                  <a:cubicBezTo>
                    <a:pt x="9479" y="14861"/>
                    <a:pt x="9574" y="14836"/>
                    <a:pt x="9662" y="1483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Figure">
              <a:extLst>
                <a:ext uri="{FF2B5EF4-FFF2-40B4-BE49-F238E27FC236}">
                  <a16:creationId xmlns="" xmlns:a16="http://schemas.microsoft.com/office/drawing/2014/main" id="{A9030C5C-212F-4582-9AD3-87EBF19C8815}"/>
                </a:ext>
              </a:extLst>
            </p:cNvPr>
            <p:cNvSpPr/>
            <p:nvPr/>
          </p:nvSpPr>
          <p:spPr>
            <a:xfrm>
              <a:off x="4379144" y="2687074"/>
              <a:ext cx="257299" cy="35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1156" extrusionOk="0">
                  <a:moveTo>
                    <a:pt x="16340" y="21156"/>
                  </a:moveTo>
                  <a:cubicBezTo>
                    <a:pt x="14983" y="21156"/>
                    <a:pt x="13626" y="20627"/>
                    <a:pt x="12866" y="19692"/>
                  </a:cubicBezTo>
                  <a:lnTo>
                    <a:pt x="601" y="4641"/>
                  </a:lnTo>
                  <a:cubicBezTo>
                    <a:pt x="-593" y="3217"/>
                    <a:pt x="58" y="1305"/>
                    <a:pt x="1958" y="451"/>
                  </a:cubicBezTo>
                  <a:cubicBezTo>
                    <a:pt x="3857" y="-444"/>
                    <a:pt x="6408" y="44"/>
                    <a:pt x="7548" y="1468"/>
                  </a:cubicBezTo>
                  <a:lnTo>
                    <a:pt x="19813" y="16519"/>
                  </a:lnTo>
                  <a:cubicBezTo>
                    <a:pt x="21007" y="17942"/>
                    <a:pt x="20356" y="19854"/>
                    <a:pt x="18456" y="20709"/>
                  </a:cubicBezTo>
                  <a:cubicBezTo>
                    <a:pt x="17805" y="21034"/>
                    <a:pt x="17099" y="21156"/>
                    <a:pt x="16340" y="21156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Figure">
              <a:extLst>
                <a:ext uri="{FF2B5EF4-FFF2-40B4-BE49-F238E27FC236}">
                  <a16:creationId xmlns="" xmlns:a16="http://schemas.microsoft.com/office/drawing/2014/main" id="{6FC4CC24-2166-421A-A6AE-FC361205C875}"/>
                </a:ext>
              </a:extLst>
            </p:cNvPr>
            <p:cNvSpPr/>
            <p:nvPr/>
          </p:nvSpPr>
          <p:spPr>
            <a:xfrm>
              <a:off x="5282033" y="2604993"/>
              <a:ext cx="154728" cy="39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1383" extrusionOk="0">
                  <a:moveTo>
                    <a:pt x="6816" y="21383"/>
                  </a:moveTo>
                  <a:cubicBezTo>
                    <a:pt x="6453" y="21383"/>
                    <a:pt x="5999" y="21383"/>
                    <a:pt x="5636" y="21346"/>
                  </a:cubicBezTo>
                  <a:cubicBezTo>
                    <a:pt x="1915" y="21088"/>
                    <a:pt x="-535" y="19651"/>
                    <a:pt x="100" y="18139"/>
                  </a:cubicBezTo>
                  <a:lnTo>
                    <a:pt x="6998" y="2289"/>
                  </a:lnTo>
                  <a:cubicBezTo>
                    <a:pt x="7633" y="778"/>
                    <a:pt x="11173" y="-217"/>
                    <a:pt x="14894" y="41"/>
                  </a:cubicBezTo>
                  <a:cubicBezTo>
                    <a:pt x="18615" y="299"/>
                    <a:pt x="21065" y="1737"/>
                    <a:pt x="20430" y="3248"/>
                  </a:cubicBezTo>
                  <a:lnTo>
                    <a:pt x="13532" y="19098"/>
                  </a:lnTo>
                  <a:cubicBezTo>
                    <a:pt x="12988" y="20425"/>
                    <a:pt x="10083" y="21383"/>
                    <a:pt x="6816" y="21383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Figure">
              <a:extLst>
                <a:ext uri="{FF2B5EF4-FFF2-40B4-BE49-F238E27FC236}">
                  <a16:creationId xmlns="" xmlns:a16="http://schemas.microsoft.com/office/drawing/2014/main" id="{78A4DBE4-AE3A-4B94-A0E0-D0954BD096BA}"/>
                </a:ext>
              </a:extLst>
            </p:cNvPr>
            <p:cNvSpPr/>
            <p:nvPr/>
          </p:nvSpPr>
          <p:spPr>
            <a:xfrm>
              <a:off x="5829238" y="2905956"/>
              <a:ext cx="308713" cy="32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1224" extrusionOk="0">
                  <a:moveTo>
                    <a:pt x="10784" y="15136"/>
                  </a:moveTo>
                  <a:lnTo>
                    <a:pt x="5984" y="20142"/>
                  </a:lnTo>
                  <a:cubicBezTo>
                    <a:pt x="5292" y="20863"/>
                    <a:pt x="4369" y="21224"/>
                    <a:pt x="3446" y="21224"/>
                  </a:cubicBezTo>
                  <a:cubicBezTo>
                    <a:pt x="2615" y="21224"/>
                    <a:pt x="1738" y="20908"/>
                    <a:pt x="1092" y="20322"/>
                  </a:cubicBezTo>
                  <a:cubicBezTo>
                    <a:pt x="-293" y="19059"/>
                    <a:pt x="-385" y="16895"/>
                    <a:pt x="953" y="15542"/>
                  </a:cubicBezTo>
                  <a:lnTo>
                    <a:pt x="14846" y="1067"/>
                  </a:lnTo>
                  <a:cubicBezTo>
                    <a:pt x="16138" y="-286"/>
                    <a:pt x="18353" y="-376"/>
                    <a:pt x="19738" y="932"/>
                  </a:cubicBezTo>
                  <a:cubicBezTo>
                    <a:pt x="21123" y="2194"/>
                    <a:pt x="21215" y="4359"/>
                    <a:pt x="19877" y="5712"/>
                  </a:cubicBezTo>
                  <a:lnTo>
                    <a:pt x="10784" y="15136"/>
                  </a:ln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Figure">
              <a:extLst>
                <a:ext uri="{FF2B5EF4-FFF2-40B4-BE49-F238E27FC236}">
                  <a16:creationId xmlns="" xmlns:a16="http://schemas.microsoft.com/office/drawing/2014/main" id="{19E5625A-30FE-4CCF-9ED4-A3BCBF12FAA5}"/>
                </a:ext>
              </a:extLst>
            </p:cNvPr>
            <p:cNvSpPr/>
            <p:nvPr/>
          </p:nvSpPr>
          <p:spPr>
            <a:xfrm>
              <a:off x="6178081" y="3617323"/>
              <a:ext cx="394478" cy="13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199" extrusionOk="0">
                  <a:moveTo>
                    <a:pt x="2787" y="21199"/>
                  </a:moveTo>
                  <a:cubicBezTo>
                    <a:pt x="1381" y="21199"/>
                    <a:pt x="161" y="18003"/>
                    <a:pt x="13" y="13705"/>
                  </a:cubicBezTo>
                  <a:cubicBezTo>
                    <a:pt x="-135" y="9187"/>
                    <a:pt x="975" y="5109"/>
                    <a:pt x="2491" y="4668"/>
                  </a:cubicBezTo>
                  <a:lnTo>
                    <a:pt x="18284" y="40"/>
                  </a:lnTo>
                  <a:cubicBezTo>
                    <a:pt x="19801" y="-401"/>
                    <a:pt x="21169" y="2905"/>
                    <a:pt x="21317" y="7423"/>
                  </a:cubicBezTo>
                  <a:cubicBezTo>
                    <a:pt x="21465" y="11942"/>
                    <a:pt x="20355" y="16019"/>
                    <a:pt x="18839" y="16460"/>
                  </a:cubicBezTo>
                  <a:lnTo>
                    <a:pt x="3046" y="21089"/>
                  </a:lnTo>
                  <a:cubicBezTo>
                    <a:pt x="2972" y="21199"/>
                    <a:pt x="2861" y="21199"/>
                    <a:pt x="2787" y="2119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Figure">
              <a:extLst>
                <a:ext uri="{FF2B5EF4-FFF2-40B4-BE49-F238E27FC236}">
                  <a16:creationId xmlns="" xmlns:a16="http://schemas.microsoft.com/office/drawing/2014/main" id="{F3606748-6EBE-4A7A-9581-E101DABA0D9A}"/>
                </a:ext>
              </a:extLst>
            </p:cNvPr>
            <p:cNvSpPr/>
            <p:nvPr/>
          </p:nvSpPr>
          <p:spPr>
            <a:xfrm>
              <a:off x="3715657" y="3309520"/>
              <a:ext cx="334621" cy="21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0915" extrusionOk="0">
                  <a:moveTo>
                    <a:pt x="17560" y="20915"/>
                  </a:moveTo>
                  <a:cubicBezTo>
                    <a:pt x="17094" y="20915"/>
                    <a:pt x="16628" y="20783"/>
                    <a:pt x="16162" y="20388"/>
                  </a:cubicBezTo>
                  <a:lnTo>
                    <a:pt x="1762" y="9325"/>
                  </a:lnTo>
                  <a:cubicBezTo>
                    <a:pt x="195" y="8139"/>
                    <a:pt x="-440" y="5176"/>
                    <a:pt x="322" y="2739"/>
                  </a:cubicBezTo>
                  <a:cubicBezTo>
                    <a:pt x="1085" y="303"/>
                    <a:pt x="2991" y="-685"/>
                    <a:pt x="4558" y="500"/>
                  </a:cubicBezTo>
                  <a:lnTo>
                    <a:pt x="18958" y="11564"/>
                  </a:lnTo>
                  <a:cubicBezTo>
                    <a:pt x="20525" y="12749"/>
                    <a:pt x="21160" y="15713"/>
                    <a:pt x="20398" y="18149"/>
                  </a:cubicBezTo>
                  <a:cubicBezTo>
                    <a:pt x="19889" y="19927"/>
                    <a:pt x="18746" y="20915"/>
                    <a:pt x="17560" y="2091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Figure">
              <a:extLst>
                <a:ext uri="{FF2B5EF4-FFF2-40B4-BE49-F238E27FC236}">
                  <a16:creationId xmlns="" xmlns:a16="http://schemas.microsoft.com/office/drawing/2014/main" id="{4FC74C9D-F966-4933-8E1C-D10D965724B9}"/>
                </a:ext>
              </a:extLst>
            </p:cNvPr>
            <p:cNvSpPr/>
            <p:nvPr/>
          </p:nvSpPr>
          <p:spPr>
            <a:xfrm>
              <a:off x="3743017" y="4260289"/>
              <a:ext cx="340638" cy="20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0899" extrusionOk="0">
                  <a:moveTo>
                    <a:pt x="3127" y="20899"/>
                  </a:moveTo>
                  <a:cubicBezTo>
                    <a:pt x="1918" y="20899"/>
                    <a:pt x="751" y="19707"/>
                    <a:pt x="250" y="17743"/>
                  </a:cubicBezTo>
                  <a:cubicBezTo>
                    <a:pt x="-417" y="15078"/>
                    <a:pt x="292" y="11992"/>
                    <a:pt x="1876" y="10870"/>
                  </a:cubicBezTo>
                  <a:lnTo>
                    <a:pt x="16429" y="421"/>
                  </a:lnTo>
                  <a:cubicBezTo>
                    <a:pt x="18014" y="-701"/>
                    <a:pt x="19849" y="491"/>
                    <a:pt x="20516" y="3156"/>
                  </a:cubicBezTo>
                  <a:cubicBezTo>
                    <a:pt x="21183" y="5821"/>
                    <a:pt x="20474" y="8907"/>
                    <a:pt x="18890" y="10029"/>
                  </a:cubicBezTo>
                  <a:lnTo>
                    <a:pt x="4337" y="20478"/>
                  </a:lnTo>
                  <a:cubicBezTo>
                    <a:pt x="3961" y="20759"/>
                    <a:pt x="3544" y="20899"/>
                    <a:pt x="3127" y="2089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Figure">
              <a:extLst>
                <a:ext uri="{FF2B5EF4-FFF2-40B4-BE49-F238E27FC236}">
                  <a16:creationId xmlns="" xmlns:a16="http://schemas.microsoft.com/office/drawing/2014/main" id="{3492BC39-025D-4E65-8111-7B920D999411}"/>
                </a:ext>
              </a:extLst>
            </p:cNvPr>
            <p:cNvSpPr/>
            <p:nvPr/>
          </p:nvSpPr>
          <p:spPr>
            <a:xfrm>
              <a:off x="5288873" y="3610483"/>
              <a:ext cx="664854" cy="66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56" y="9098"/>
                  </a:moveTo>
                  <a:cubicBezTo>
                    <a:pt x="19711" y="7786"/>
                    <a:pt x="19200" y="6585"/>
                    <a:pt x="18467" y="5517"/>
                  </a:cubicBezTo>
                  <a:lnTo>
                    <a:pt x="19600" y="4382"/>
                  </a:lnTo>
                  <a:lnTo>
                    <a:pt x="17200" y="1980"/>
                  </a:lnTo>
                  <a:lnTo>
                    <a:pt x="16067" y="3114"/>
                  </a:lnTo>
                  <a:cubicBezTo>
                    <a:pt x="15000" y="2380"/>
                    <a:pt x="13800" y="1869"/>
                    <a:pt x="12489" y="1624"/>
                  </a:cubicBezTo>
                  <a:lnTo>
                    <a:pt x="12489" y="0"/>
                  </a:lnTo>
                  <a:lnTo>
                    <a:pt x="10778" y="0"/>
                  </a:lnTo>
                  <a:lnTo>
                    <a:pt x="9089" y="0"/>
                  </a:lnTo>
                  <a:lnTo>
                    <a:pt x="9089" y="1624"/>
                  </a:lnTo>
                  <a:cubicBezTo>
                    <a:pt x="7778" y="1869"/>
                    <a:pt x="6578" y="2380"/>
                    <a:pt x="5511" y="3114"/>
                  </a:cubicBezTo>
                  <a:lnTo>
                    <a:pt x="4378" y="1980"/>
                  </a:lnTo>
                  <a:lnTo>
                    <a:pt x="1978" y="4382"/>
                  </a:lnTo>
                  <a:lnTo>
                    <a:pt x="3111" y="5517"/>
                  </a:lnTo>
                  <a:cubicBezTo>
                    <a:pt x="2378" y="6562"/>
                    <a:pt x="1867" y="7786"/>
                    <a:pt x="1622" y="9098"/>
                  </a:cubicBezTo>
                  <a:lnTo>
                    <a:pt x="0" y="9098"/>
                  </a:lnTo>
                  <a:lnTo>
                    <a:pt x="0" y="12502"/>
                  </a:lnTo>
                  <a:lnTo>
                    <a:pt x="1622" y="12502"/>
                  </a:lnTo>
                  <a:cubicBezTo>
                    <a:pt x="1867" y="13814"/>
                    <a:pt x="2378" y="15015"/>
                    <a:pt x="3111" y="16083"/>
                  </a:cubicBezTo>
                  <a:lnTo>
                    <a:pt x="1978" y="17218"/>
                  </a:lnTo>
                  <a:lnTo>
                    <a:pt x="4378" y="19620"/>
                  </a:lnTo>
                  <a:lnTo>
                    <a:pt x="5511" y="18486"/>
                  </a:lnTo>
                  <a:cubicBezTo>
                    <a:pt x="6556" y="19220"/>
                    <a:pt x="7778" y="19731"/>
                    <a:pt x="9089" y="19976"/>
                  </a:cubicBezTo>
                  <a:lnTo>
                    <a:pt x="9089" y="21600"/>
                  </a:lnTo>
                  <a:lnTo>
                    <a:pt x="10800" y="21600"/>
                  </a:lnTo>
                  <a:lnTo>
                    <a:pt x="12511" y="21600"/>
                  </a:lnTo>
                  <a:lnTo>
                    <a:pt x="12511" y="19976"/>
                  </a:lnTo>
                  <a:cubicBezTo>
                    <a:pt x="13822" y="19731"/>
                    <a:pt x="15022" y="19220"/>
                    <a:pt x="16089" y="18486"/>
                  </a:cubicBezTo>
                  <a:lnTo>
                    <a:pt x="17222" y="19620"/>
                  </a:lnTo>
                  <a:lnTo>
                    <a:pt x="19622" y="17218"/>
                  </a:lnTo>
                  <a:lnTo>
                    <a:pt x="18489" y="16083"/>
                  </a:lnTo>
                  <a:cubicBezTo>
                    <a:pt x="19222" y="15015"/>
                    <a:pt x="19733" y="13814"/>
                    <a:pt x="19978" y="12502"/>
                  </a:cubicBezTo>
                  <a:lnTo>
                    <a:pt x="21600" y="12502"/>
                  </a:lnTo>
                  <a:lnTo>
                    <a:pt x="21600" y="9098"/>
                  </a:lnTo>
                  <a:lnTo>
                    <a:pt x="19956" y="9098"/>
                  </a:lnTo>
                  <a:close/>
                  <a:moveTo>
                    <a:pt x="10800" y="16862"/>
                  </a:moveTo>
                  <a:lnTo>
                    <a:pt x="10800" y="16862"/>
                  </a:lnTo>
                  <a:cubicBezTo>
                    <a:pt x="7444" y="16862"/>
                    <a:pt x="4733" y="14148"/>
                    <a:pt x="4733" y="10789"/>
                  </a:cubicBezTo>
                  <a:cubicBezTo>
                    <a:pt x="4733" y="7430"/>
                    <a:pt x="7444" y="4716"/>
                    <a:pt x="10800" y="4716"/>
                  </a:cubicBezTo>
                  <a:lnTo>
                    <a:pt x="10800" y="4716"/>
                  </a:lnTo>
                  <a:cubicBezTo>
                    <a:pt x="14156" y="4716"/>
                    <a:pt x="16867" y="7430"/>
                    <a:pt x="16867" y="10789"/>
                  </a:cubicBezTo>
                  <a:cubicBezTo>
                    <a:pt x="16867" y="14148"/>
                    <a:pt x="14133" y="16862"/>
                    <a:pt x="10800" y="1686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Figure">
              <a:extLst>
                <a:ext uri="{FF2B5EF4-FFF2-40B4-BE49-F238E27FC236}">
                  <a16:creationId xmlns="" xmlns:a16="http://schemas.microsoft.com/office/drawing/2014/main" id="{BE62C349-29CA-44D3-A071-CBB54607CE09}"/>
                </a:ext>
              </a:extLst>
            </p:cNvPr>
            <p:cNvSpPr/>
            <p:nvPr/>
          </p:nvSpPr>
          <p:spPr>
            <a:xfrm>
              <a:off x="5453034" y="3336881"/>
              <a:ext cx="239402" cy="23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95" y="9072"/>
                  </a:moveTo>
                  <a:cubicBezTo>
                    <a:pt x="19749" y="7776"/>
                    <a:pt x="19255" y="6542"/>
                    <a:pt x="18514" y="5493"/>
                  </a:cubicBezTo>
                  <a:lnTo>
                    <a:pt x="19687" y="4320"/>
                  </a:lnTo>
                  <a:lnTo>
                    <a:pt x="17280" y="1913"/>
                  </a:lnTo>
                  <a:lnTo>
                    <a:pt x="16107" y="3086"/>
                  </a:lnTo>
                  <a:cubicBezTo>
                    <a:pt x="15058" y="2345"/>
                    <a:pt x="13824" y="1851"/>
                    <a:pt x="12528" y="1605"/>
                  </a:cubicBezTo>
                  <a:lnTo>
                    <a:pt x="12528" y="0"/>
                  </a:lnTo>
                  <a:lnTo>
                    <a:pt x="10800" y="0"/>
                  </a:lnTo>
                  <a:lnTo>
                    <a:pt x="9072" y="0"/>
                  </a:lnTo>
                  <a:lnTo>
                    <a:pt x="9072" y="1605"/>
                  </a:lnTo>
                  <a:cubicBezTo>
                    <a:pt x="7776" y="1851"/>
                    <a:pt x="6542" y="2345"/>
                    <a:pt x="5493" y="3086"/>
                  </a:cubicBezTo>
                  <a:lnTo>
                    <a:pt x="4320" y="1913"/>
                  </a:lnTo>
                  <a:lnTo>
                    <a:pt x="1913" y="4320"/>
                  </a:lnTo>
                  <a:lnTo>
                    <a:pt x="3086" y="5493"/>
                  </a:lnTo>
                  <a:cubicBezTo>
                    <a:pt x="2345" y="6542"/>
                    <a:pt x="1851" y="7776"/>
                    <a:pt x="1605" y="9072"/>
                  </a:cubicBezTo>
                  <a:lnTo>
                    <a:pt x="0" y="9072"/>
                  </a:lnTo>
                  <a:lnTo>
                    <a:pt x="0" y="12528"/>
                  </a:lnTo>
                  <a:lnTo>
                    <a:pt x="1605" y="12528"/>
                  </a:lnTo>
                  <a:cubicBezTo>
                    <a:pt x="1851" y="13824"/>
                    <a:pt x="2345" y="15058"/>
                    <a:pt x="3086" y="16107"/>
                  </a:cubicBezTo>
                  <a:lnTo>
                    <a:pt x="1913" y="17280"/>
                  </a:lnTo>
                  <a:lnTo>
                    <a:pt x="4320" y="19687"/>
                  </a:lnTo>
                  <a:lnTo>
                    <a:pt x="5493" y="18514"/>
                  </a:lnTo>
                  <a:cubicBezTo>
                    <a:pt x="6542" y="19255"/>
                    <a:pt x="7776" y="19749"/>
                    <a:pt x="9072" y="19995"/>
                  </a:cubicBezTo>
                  <a:lnTo>
                    <a:pt x="9072" y="21600"/>
                  </a:lnTo>
                  <a:lnTo>
                    <a:pt x="10800" y="21600"/>
                  </a:lnTo>
                  <a:lnTo>
                    <a:pt x="12528" y="21600"/>
                  </a:lnTo>
                  <a:lnTo>
                    <a:pt x="12528" y="19995"/>
                  </a:lnTo>
                  <a:cubicBezTo>
                    <a:pt x="13824" y="19749"/>
                    <a:pt x="15058" y="19255"/>
                    <a:pt x="16107" y="18514"/>
                  </a:cubicBezTo>
                  <a:lnTo>
                    <a:pt x="17280" y="19687"/>
                  </a:lnTo>
                  <a:lnTo>
                    <a:pt x="19687" y="17280"/>
                  </a:lnTo>
                  <a:lnTo>
                    <a:pt x="18514" y="16107"/>
                  </a:lnTo>
                  <a:cubicBezTo>
                    <a:pt x="19255" y="15058"/>
                    <a:pt x="19749" y="13824"/>
                    <a:pt x="19995" y="12528"/>
                  </a:cubicBezTo>
                  <a:lnTo>
                    <a:pt x="21600" y="12528"/>
                  </a:lnTo>
                  <a:lnTo>
                    <a:pt x="21600" y="9072"/>
                  </a:lnTo>
                  <a:lnTo>
                    <a:pt x="19995" y="9072"/>
                  </a:lnTo>
                  <a:close/>
                  <a:moveTo>
                    <a:pt x="10800" y="17712"/>
                  </a:moveTo>
                  <a:lnTo>
                    <a:pt x="10800" y="17712"/>
                  </a:lnTo>
                  <a:cubicBezTo>
                    <a:pt x="6974" y="17712"/>
                    <a:pt x="3888" y="14626"/>
                    <a:pt x="3888" y="10800"/>
                  </a:cubicBezTo>
                  <a:cubicBezTo>
                    <a:pt x="3888" y="6974"/>
                    <a:pt x="6974" y="3888"/>
                    <a:pt x="10800" y="3888"/>
                  </a:cubicBezTo>
                  <a:lnTo>
                    <a:pt x="10800" y="3888"/>
                  </a:lnTo>
                  <a:cubicBezTo>
                    <a:pt x="14626" y="3888"/>
                    <a:pt x="17712" y="6974"/>
                    <a:pt x="17712" y="10800"/>
                  </a:cubicBezTo>
                  <a:cubicBezTo>
                    <a:pt x="17712" y="14626"/>
                    <a:pt x="14626" y="17712"/>
                    <a:pt x="10800" y="1771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Figure">
              <a:extLst>
                <a:ext uri="{FF2B5EF4-FFF2-40B4-BE49-F238E27FC236}">
                  <a16:creationId xmlns="" xmlns:a16="http://schemas.microsoft.com/office/drawing/2014/main" id="{8DC1F43E-5289-4D06-BB64-DB9EE6A36052}"/>
                </a:ext>
              </a:extLst>
            </p:cNvPr>
            <p:cNvSpPr/>
            <p:nvPr/>
          </p:nvSpPr>
          <p:spPr>
            <a:xfrm>
              <a:off x="4529625" y="3918286"/>
              <a:ext cx="238035" cy="23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48" y="12325"/>
                  </a:moveTo>
                  <a:cubicBezTo>
                    <a:pt x="20297" y="11018"/>
                    <a:pt x="20172" y="9648"/>
                    <a:pt x="19862" y="8403"/>
                  </a:cubicBezTo>
                  <a:lnTo>
                    <a:pt x="21352" y="7719"/>
                  </a:lnTo>
                  <a:lnTo>
                    <a:pt x="19924" y="4606"/>
                  </a:lnTo>
                  <a:lnTo>
                    <a:pt x="18434" y="5291"/>
                  </a:lnTo>
                  <a:cubicBezTo>
                    <a:pt x="17690" y="4233"/>
                    <a:pt x="16697" y="3361"/>
                    <a:pt x="15579" y="2677"/>
                  </a:cubicBezTo>
                  <a:lnTo>
                    <a:pt x="16138" y="1120"/>
                  </a:lnTo>
                  <a:lnTo>
                    <a:pt x="14524" y="560"/>
                  </a:lnTo>
                  <a:lnTo>
                    <a:pt x="12910" y="0"/>
                  </a:lnTo>
                  <a:lnTo>
                    <a:pt x="12352" y="1556"/>
                  </a:lnTo>
                  <a:cubicBezTo>
                    <a:pt x="11048" y="1307"/>
                    <a:pt x="9683" y="1432"/>
                    <a:pt x="8441" y="1743"/>
                  </a:cubicBezTo>
                  <a:lnTo>
                    <a:pt x="7759" y="249"/>
                  </a:lnTo>
                  <a:lnTo>
                    <a:pt x="4655" y="1681"/>
                  </a:lnTo>
                  <a:lnTo>
                    <a:pt x="5338" y="3175"/>
                  </a:lnTo>
                  <a:cubicBezTo>
                    <a:pt x="4283" y="3922"/>
                    <a:pt x="3414" y="4918"/>
                    <a:pt x="2731" y="6038"/>
                  </a:cubicBezTo>
                  <a:lnTo>
                    <a:pt x="1179" y="5478"/>
                  </a:lnTo>
                  <a:lnTo>
                    <a:pt x="0" y="8715"/>
                  </a:lnTo>
                  <a:lnTo>
                    <a:pt x="1552" y="9275"/>
                  </a:lnTo>
                  <a:cubicBezTo>
                    <a:pt x="1303" y="10582"/>
                    <a:pt x="1428" y="11952"/>
                    <a:pt x="1738" y="13197"/>
                  </a:cubicBezTo>
                  <a:lnTo>
                    <a:pt x="248" y="13881"/>
                  </a:lnTo>
                  <a:lnTo>
                    <a:pt x="1676" y="16994"/>
                  </a:lnTo>
                  <a:lnTo>
                    <a:pt x="3166" y="16309"/>
                  </a:lnTo>
                  <a:cubicBezTo>
                    <a:pt x="3910" y="17367"/>
                    <a:pt x="4903" y="18239"/>
                    <a:pt x="6021" y="18923"/>
                  </a:cubicBezTo>
                  <a:lnTo>
                    <a:pt x="5462" y="20480"/>
                  </a:lnTo>
                  <a:lnTo>
                    <a:pt x="7076" y="21040"/>
                  </a:lnTo>
                  <a:lnTo>
                    <a:pt x="8690" y="21600"/>
                  </a:lnTo>
                  <a:lnTo>
                    <a:pt x="9248" y="20044"/>
                  </a:lnTo>
                  <a:cubicBezTo>
                    <a:pt x="10552" y="20293"/>
                    <a:pt x="11917" y="20168"/>
                    <a:pt x="13159" y="19857"/>
                  </a:cubicBezTo>
                  <a:lnTo>
                    <a:pt x="13841" y="21351"/>
                  </a:lnTo>
                  <a:lnTo>
                    <a:pt x="16945" y="19919"/>
                  </a:lnTo>
                  <a:lnTo>
                    <a:pt x="16262" y="18425"/>
                  </a:lnTo>
                  <a:cubicBezTo>
                    <a:pt x="17317" y="17678"/>
                    <a:pt x="18186" y="16682"/>
                    <a:pt x="18869" y="15562"/>
                  </a:cubicBezTo>
                  <a:lnTo>
                    <a:pt x="20421" y="16122"/>
                  </a:lnTo>
                  <a:lnTo>
                    <a:pt x="21600" y="12885"/>
                  </a:lnTo>
                  <a:lnTo>
                    <a:pt x="20048" y="12325"/>
                  </a:lnTo>
                  <a:close/>
                  <a:moveTo>
                    <a:pt x="8441" y="17305"/>
                  </a:moveTo>
                  <a:lnTo>
                    <a:pt x="8441" y="17305"/>
                  </a:lnTo>
                  <a:cubicBezTo>
                    <a:pt x="4841" y="15998"/>
                    <a:pt x="2979" y="12014"/>
                    <a:pt x="4283" y="8403"/>
                  </a:cubicBezTo>
                  <a:cubicBezTo>
                    <a:pt x="5586" y="4793"/>
                    <a:pt x="9559" y="2926"/>
                    <a:pt x="13159" y="4233"/>
                  </a:cubicBezTo>
                  <a:lnTo>
                    <a:pt x="13159" y="4233"/>
                  </a:lnTo>
                  <a:cubicBezTo>
                    <a:pt x="16759" y="5540"/>
                    <a:pt x="18621" y="9524"/>
                    <a:pt x="17317" y="13134"/>
                  </a:cubicBezTo>
                  <a:cubicBezTo>
                    <a:pt x="16014" y="16745"/>
                    <a:pt x="12041" y="18612"/>
                    <a:pt x="8441" y="17305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Figure">
              <a:extLst>
                <a:ext uri="{FF2B5EF4-FFF2-40B4-BE49-F238E27FC236}">
                  <a16:creationId xmlns="" xmlns:a16="http://schemas.microsoft.com/office/drawing/2014/main" id="{C9DC3FE8-6C02-4209-AA76-A0F1B8C2C3CA}"/>
                </a:ext>
              </a:extLst>
            </p:cNvPr>
            <p:cNvSpPr/>
            <p:nvPr/>
          </p:nvSpPr>
          <p:spPr>
            <a:xfrm>
              <a:off x="4803228" y="3802005"/>
              <a:ext cx="474131" cy="47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20" extrusionOk="0">
                  <a:moveTo>
                    <a:pt x="18451" y="6059"/>
                  </a:moveTo>
                  <a:lnTo>
                    <a:pt x="19903" y="5194"/>
                  </a:lnTo>
                  <a:cubicBezTo>
                    <a:pt x="19162" y="3989"/>
                    <a:pt x="18204" y="2938"/>
                    <a:pt x="17091" y="2104"/>
                  </a:cubicBezTo>
                  <a:lnTo>
                    <a:pt x="16071" y="3464"/>
                  </a:lnTo>
                  <a:cubicBezTo>
                    <a:pt x="15144" y="2753"/>
                    <a:pt x="14063" y="2258"/>
                    <a:pt x="12889" y="1949"/>
                  </a:cubicBezTo>
                  <a:lnTo>
                    <a:pt x="13290" y="312"/>
                  </a:lnTo>
                  <a:cubicBezTo>
                    <a:pt x="11962" y="-28"/>
                    <a:pt x="10540" y="-90"/>
                    <a:pt x="9119" y="126"/>
                  </a:cubicBezTo>
                  <a:lnTo>
                    <a:pt x="9366" y="1795"/>
                  </a:lnTo>
                  <a:cubicBezTo>
                    <a:pt x="8377" y="1949"/>
                    <a:pt x="7450" y="2258"/>
                    <a:pt x="6616" y="2660"/>
                  </a:cubicBezTo>
                  <a:cubicBezTo>
                    <a:pt x="6430" y="2753"/>
                    <a:pt x="6245" y="2846"/>
                    <a:pt x="6059" y="2969"/>
                  </a:cubicBezTo>
                  <a:lnTo>
                    <a:pt x="5194" y="1517"/>
                  </a:lnTo>
                  <a:cubicBezTo>
                    <a:pt x="3989" y="2258"/>
                    <a:pt x="2938" y="3216"/>
                    <a:pt x="2104" y="4329"/>
                  </a:cubicBezTo>
                  <a:lnTo>
                    <a:pt x="3464" y="5349"/>
                  </a:lnTo>
                  <a:cubicBezTo>
                    <a:pt x="2753" y="6307"/>
                    <a:pt x="2259" y="7357"/>
                    <a:pt x="1949" y="8531"/>
                  </a:cubicBezTo>
                  <a:lnTo>
                    <a:pt x="312" y="8130"/>
                  </a:lnTo>
                  <a:cubicBezTo>
                    <a:pt x="-28" y="9458"/>
                    <a:pt x="-90" y="10880"/>
                    <a:pt x="126" y="12301"/>
                  </a:cubicBezTo>
                  <a:lnTo>
                    <a:pt x="1795" y="12054"/>
                  </a:lnTo>
                  <a:cubicBezTo>
                    <a:pt x="1980" y="13259"/>
                    <a:pt x="2382" y="14372"/>
                    <a:pt x="2969" y="15361"/>
                  </a:cubicBezTo>
                  <a:lnTo>
                    <a:pt x="1517" y="16226"/>
                  </a:lnTo>
                  <a:cubicBezTo>
                    <a:pt x="2258" y="17431"/>
                    <a:pt x="3216" y="18482"/>
                    <a:pt x="4329" y="19316"/>
                  </a:cubicBezTo>
                  <a:lnTo>
                    <a:pt x="5349" y="17956"/>
                  </a:lnTo>
                  <a:cubicBezTo>
                    <a:pt x="6276" y="18667"/>
                    <a:pt x="7357" y="19162"/>
                    <a:pt x="8531" y="19471"/>
                  </a:cubicBezTo>
                  <a:lnTo>
                    <a:pt x="8130" y="21108"/>
                  </a:lnTo>
                  <a:cubicBezTo>
                    <a:pt x="9459" y="21448"/>
                    <a:pt x="10880" y="21510"/>
                    <a:pt x="12301" y="21294"/>
                  </a:cubicBezTo>
                  <a:lnTo>
                    <a:pt x="12054" y="19625"/>
                  </a:lnTo>
                  <a:cubicBezTo>
                    <a:pt x="13043" y="19471"/>
                    <a:pt x="13970" y="19162"/>
                    <a:pt x="14804" y="18760"/>
                  </a:cubicBezTo>
                  <a:cubicBezTo>
                    <a:pt x="14990" y="18667"/>
                    <a:pt x="15175" y="18574"/>
                    <a:pt x="15361" y="18451"/>
                  </a:cubicBezTo>
                  <a:lnTo>
                    <a:pt x="16226" y="19903"/>
                  </a:lnTo>
                  <a:cubicBezTo>
                    <a:pt x="17431" y="19162"/>
                    <a:pt x="18482" y="18204"/>
                    <a:pt x="19316" y="17091"/>
                  </a:cubicBezTo>
                  <a:lnTo>
                    <a:pt x="17956" y="16071"/>
                  </a:lnTo>
                  <a:cubicBezTo>
                    <a:pt x="18667" y="15144"/>
                    <a:pt x="19162" y="14063"/>
                    <a:pt x="19471" y="12889"/>
                  </a:cubicBezTo>
                  <a:lnTo>
                    <a:pt x="21108" y="13290"/>
                  </a:lnTo>
                  <a:cubicBezTo>
                    <a:pt x="21448" y="11962"/>
                    <a:pt x="21510" y="10540"/>
                    <a:pt x="21294" y="9119"/>
                  </a:cubicBezTo>
                  <a:lnTo>
                    <a:pt x="19625" y="9366"/>
                  </a:lnTo>
                  <a:cubicBezTo>
                    <a:pt x="19471" y="8161"/>
                    <a:pt x="19038" y="7048"/>
                    <a:pt x="18451" y="6059"/>
                  </a:cubicBezTo>
                  <a:close/>
                  <a:moveTo>
                    <a:pt x="15052" y="10046"/>
                  </a:moveTo>
                  <a:cubicBezTo>
                    <a:pt x="15330" y="11962"/>
                    <a:pt x="14341" y="13754"/>
                    <a:pt x="12703" y="14588"/>
                  </a:cubicBezTo>
                  <a:cubicBezTo>
                    <a:pt x="12301" y="14804"/>
                    <a:pt x="11838" y="14928"/>
                    <a:pt x="11374" y="15021"/>
                  </a:cubicBezTo>
                  <a:cubicBezTo>
                    <a:pt x="8995" y="15361"/>
                    <a:pt x="6770" y="13723"/>
                    <a:pt x="6430" y="11343"/>
                  </a:cubicBezTo>
                  <a:cubicBezTo>
                    <a:pt x="6152" y="9428"/>
                    <a:pt x="7141" y="7635"/>
                    <a:pt x="8779" y="6801"/>
                  </a:cubicBezTo>
                  <a:cubicBezTo>
                    <a:pt x="9180" y="6585"/>
                    <a:pt x="9644" y="6461"/>
                    <a:pt x="10107" y="6368"/>
                  </a:cubicBezTo>
                  <a:cubicBezTo>
                    <a:pt x="12456" y="6028"/>
                    <a:pt x="14681" y="7666"/>
                    <a:pt x="15052" y="10046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Figure">
              <a:extLst>
                <a:ext uri="{FF2B5EF4-FFF2-40B4-BE49-F238E27FC236}">
                  <a16:creationId xmlns="" xmlns:a16="http://schemas.microsoft.com/office/drawing/2014/main" id="{54392628-DA62-4B2D-9EDF-42B3E621BB5D}"/>
                </a:ext>
              </a:extLst>
            </p:cNvPr>
            <p:cNvSpPr/>
            <p:nvPr/>
          </p:nvSpPr>
          <p:spPr>
            <a:xfrm>
              <a:off x="5097350" y="4198729"/>
              <a:ext cx="495905" cy="495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2" y="10173"/>
                  </a:moveTo>
                  <a:lnTo>
                    <a:pt x="21600" y="10054"/>
                  </a:lnTo>
                  <a:cubicBezTo>
                    <a:pt x="21511" y="8622"/>
                    <a:pt x="21123" y="7250"/>
                    <a:pt x="20498" y="5967"/>
                  </a:cubicBezTo>
                  <a:lnTo>
                    <a:pt x="18948" y="6743"/>
                  </a:lnTo>
                  <a:cubicBezTo>
                    <a:pt x="18412" y="5668"/>
                    <a:pt x="17697" y="4714"/>
                    <a:pt x="16774" y="3938"/>
                  </a:cubicBezTo>
                  <a:lnTo>
                    <a:pt x="17906" y="2625"/>
                  </a:lnTo>
                  <a:cubicBezTo>
                    <a:pt x="16863" y="1730"/>
                    <a:pt x="15641" y="985"/>
                    <a:pt x="14241" y="537"/>
                  </a:cubicBezTo>
                  <a:lnTo>
                    <a:pt x="13705" y="2178"/>
                  </a:lnTo>
                  <a:cubicBezTo>
                    <a:pt x="12751" y="1850"/>
                    <a:pt x="11768" y="1701"/>
                    <a:pt x="10815" y="1701"/>
                  </a:cubicBezTo>
                  <a:cubicBezTo>
                    <a:pt x="10606" y="1701"/>
                    <a:pt x="10398" y="1701"/>
                    <a:pt x="10159" y="1730"/>
                  </a:cubicBezTo>
                  <a:lnTo>
                    <a:pt x="10040" y="0"/>
                  </a:lnTo>
                  <a:cubicBezTo>
                    <a:pt x="8610" y="89"/>
                    <a:pt x="7240" y="477"/>
                    <a:pt x="5959" y="1104"/>
                  </a:cubicBezTo>
                  <a:lnTo>
                    <a:pt x="6733" y="2655"/>
                  </a:lnTo>
                  <a:cubicBezTo>
                    <a:pt x="5661" y="3192"/>
                    <a:pt x="4707" y="3908"/>
                    <a:pt x="3933" y="4833"/>
                  </a:cubicBezTo>
                  <a:lnTo>
                    <a:pt x="2622" y="3699"/>
                  </a:lnTo>
                  <a:cubicBezTo>
                    <a:pt x="1728" y="4744"/>
                    <a:pt x="983" y="5967"/>
                    <a:pt x="536" y="7369"/>
                  </a:cubicBezTo>
                  <a:lnTo>
                    <a:pt x="2175" y="7906"/>
                  </a:lnTo>
                  <a:cubicBezTo>
                    <a:pt x="1788" y="9070"/>
                    <a:pt x="1639" y="10263"/>
                    <a:pt x="1728" y="11427"/>
                  </a:cubicBezTo>
                  <a:lnTo>
                    <a:pt x="0" y="11546"/>
                  </a:lnTo>
                  <a:cubicBezTo>
                    <a:pt x="89" y="12978"/>
                    <a:pt x="477" y="14350"/>
                    <a:pt x="1102" y="15633"/>
                  </a:cubicBezTo>
                  <a:lnTo>
                    <a:pt x="2652" y="14857"/>
                  </a:lnTo>
                  <a:cubicBezTo>
                    <a:pt x="3188" y="15931"/>
                    <a:pt x="3903" y="16886"/>
                    <a:pt x="4826" y="17662"/>
                  </a:cubicBezTo>
                  <a:lnTo>
                    <a:pt x="3694" y="18975"/>
                  </a:lnTo>
                  <a:cubicBezTo>
                    <a:pt x="4737" y="19870"/>
                    <a:pt x="5959" y="20615"/>
                    <a:pt x="7359" y="21063"/>
                  </a:cubicBezTo>
                  <a:lnTo>
                    <a:pt x="7895" y="19422"/>
                  </a:lnTo>
                  <a:cubicBezTo>
                    <a:pt x="8849" y="19750"/>
                    <a:pt x="9832" y="19899"/>
                    <a:pt x="10785" y="19899"/>
                  </a:cubicBezTo>
                  <a:cubicBezTo>
                    <a:pt x="10994" y="19899"/>
                    <a:pt x="11202" y="19899"/>
                    <a:pt x="11441" y="19870"/>
                  </a:cubicBezTo>
                  <a:lnTo>
                    <a:pt x="11560" y="21600"/>
                  </a:lnTo>
                  <a:cubicBezTo>
                    <a:pt x="12990" y="21511"/>
                    <a:pt x="14360" y="21123"/>
                    <a:pt x="15641" y="20496"/>
                  </a:cubicBezTo>
                  <a:lnTo>
                    <a:pt x="14867" y="18945"/>
                  </a:lnTo>
                  <a:cubicBezTo>
                    <a:pt x="15939" y="18408"/>
                    <a:pt x="16893" y="17692"/>
                    <a:pt x="17667" y="16767"/>
                  </a:cubicBezTo>
                  <a:lnTo>
                    <a:pt x="18978" y="17901"/>
                  </a:lnTo>
                  <a:cubicBezTo>
                    <a:pt x="19872" y="16856"/>
                    <a:pt x="20617" y="15633"/>
                    <a:pt x="21064" y="14231"/>
                  </a:cubicBezTo>
                  <a:lnTo>
                    <a:pt x="19425" y="13694"/>
                  </a:lnTo>
                  <a:cubicBezTo>
                    <a:pt x="19812" y="12530"/>
                    <a:pt x="19961" y="11337"/>
                    <a:pt x="19872" y="10173"/>
                  </a:cubicBezTo>
                  <a:close/>
                  <a:moveTo>
                    <a:pt x="14986" y="12202"/>
                  </a:moveTo>
                  <a:cubicBezTo>
                    <a:pt x="14360" y="14052"/>
                    <a:pt x="12662" y="15215"/>
                    <a:pt x="10815" y="15215"/>
                  </a:cubicBezTo>
                  <a:cubicBezTo>
                    <a:pt x="10368" y="15215"/>
                    <a:pt x="9891" y="15156"/>
                    <a:pt x="9415" y="14977"/>
                  </a:cubicBezTo>
                  <a:cubicBezTo>
                    <a:pt x="7121" y="14201"/>
                    <a:pt x="5869" y="11695"/>
                    <a:pt x="6644" y="9398"/>
                  </a:cubicBezTo>
                  <a:cubicBezTo>
                    <a:pt x="7270" y="7548"/>
                    <a:pt x="8968" y="6385"/>
                    <a:pt x="10815" y="6385"/>
                  </a:cubicBezTo>
                  <a:cubicBezTo>
                    <a:pt x="11292" y="6385"/>
                    <a:pt x="11738" y="6444"/>
                    <a:pt x="12215" y="6623"/>
                  </a:cubicBezTo>
                  <a:cubicBezTo>
                    <a:pt x="14509" y="7399"/>
                    <a:pt x="15731" y="9905"/>
                    <a:pt x="14986" y="1220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" name="Figure">
              <a:extLst>
                <a:ext uri="{FF2B5EF4-FFF2-40B4-BE49-F238E27FC236}">
                  <a16:creationId xmlns="" xmlns:a16="http://schemas.microsoft.com/office/drawing/2014/main" id="{203F9EFD-569A-44BA-ABF5-B35223B5A4F7}"/>
                </a:ext>
              </a:extLst>
            </p:cNvPr>
            <p:cNvSpPr/>
            <p:nvPr/>
          </p:nvSpPr>
          <p:spPr>
            <a:xfrm>
              <a:off x="5617196" y="4239769"/>
              <a:ext cx="346107" cy="34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92" y="8947"/>
                  </a:moveTo>
                  <a:lnTo>
                    <a:pt x="21600" y="8606"/>
                  </a:lnTo>
                  <a:cubicBezTo>
                    <a:pt x="21301" y="7200"/>
                    <a:pt x="20746" y="5837"/>
                    <a:pt x="19935" y="4644"/>
                  </a:cubicBezTo>
                  <a:lnTo>
                    <a:pt x="18484" y="5624"/>
                  </a:lnTo>
                  <a:cubicBezTo>
                    <a:pt x="17801" y="4644"/>
                    <a:pt x="16947" y="3749"/>
                    <a:pt x="15923" y="3067"/>
                  </a:cubicBezTo>
                  <a:lnTo>
                    <a:pt x="16904" y="1619"/>
                  </a:lnTo>
                  <a:cubicBezTo>
                    <a:pt x="15709" y="852"/>
                    <a:pt x="14386" y="298"/>
                    <a:pt x="12934" y="0"/>
                  </a:cubicBezTo>
                  <a:lnTo>
                    <a:pt x="12593" y="1704"/>
                  </a:lnTo>
                  <a:cubicBezTo>
                    <a:pt x="11568" y="1491"/>
                    <a:pt x="10587" y="1491"/>
                    <a:pt x="9605" y="1619"/>
                  </a:cubicBezTo>
                  <a:cubicBezTo>
                    <a:pt x="9391" y="1662"/>
                    <a:pt x="9178" y="1704"/>
                    <a:pt x="8964" y="1747"/>
                  </a:cubicBezTo>
                  <a:lnTo>
                    <a:pt x="8623" y="43"/>
                  </a:lnTo>
                  <a:cubicBezTo>
                    <a:pt x="7214" y="341"/>
                    <a:pt x="5848" y="895"/>
                    <a:pt x="4653" y="1704"/>
                  </a:cubicBezTo>
                  <a:lnTo>
                    <a:pt x="5635" y="3153"/>
                  </a:lnTo>
                  <a:cubicBezTo>
                    <a:pt x="4653" y="3834"/>
                    <a:pt x="3757" y="4686"/>
                    <a:pt x="3074" y="5709"/>
                  </a:cubicBezTo>
                  <a:lnTo>
                    <a:pt x="1622" y="4729"/>
                  </a:lnTo>
                  <a:cubicBezTo>
                    <a:pt x="854" y="5922"/>
                    <a:pt x="299" y="7243"/>
                    <a:pt x="0" y="8691"/>
                  </a:cubicBezTo>
                  <a:lnTo>
                    <a:pt x="1708" y="9032"/>
                  </a:lnTo>
                  <a:cubicBezTo>
                    <a:pt x="1451" y="10267"/>
                    <a:pt x="1494" y="11503"/>
                    <a:pt x="1708" y="12653"/>
                  </a:cubicBezTo>
                  <a:lnTo>
                    <a:pt x="0" y="12994"/>
                  </a:lnTo>
                  <a:cubicBezTo>
                    <a:pt x="299" y="14400"/>
                    <a:pt x="854" y="15763"/>
                    <a:pt x="1665" y="16956"/>
                  </a:cubicBezTo>
                  <a:lnTo>
                    <a:pt x="3116" y="15976"/>
                  </a:lnTo>
                  <a:cubicBezTo>
                    <a:pt x="3799" y="16956"/>
                    <a:pt x="4653" y="17851"/>
                    <a:pt x="5677" y="18533"/>
                  </a:cubicBezTo>
                  <a:lnTo>
                    <a:pt x="4696" y="19981"/>
                  </a:lnTo>
                  <a:cubicBezTo>
                    <a:pt x="5848" y="20748"/>
                    <a:pt x="7214" y="21302"/>
                    <a:pt x="8666" y="21600"/>
                  </a:cubicBezTo>
                  <a:lnTo>
                    <a:pt x="9007" y="19896"/>
                  </a:lnTo>
                  <a:cubicBezTo>
                    <a:pt x="10032" y="20109"/>
                    <a:pt x="11013" y="20109"/>
                    <a:pt x="11995" y="19981"/>
                  </a:cubicBezTo>
                  <a:cubicBezTo>
                    <a:pt x="12209" y="19938"/>
                    <a:pt x="12422" y="19896"/>
                    <a:pt x="12636" y="19853"/>
                  </a:cubicBezTo>
                  <a:lnTo>
                    <a:pt x="12977" y="21557"/>
                  </a:lnTo>
                  <a:cubicBezTo>
                    <a:pt x="14386" y="21259"/>
                    <a:pt x="15752" y="20705"/>
                    <a:pt x="16947" y="19896"/>
                  </a:cubicBezTo>
                  <a:lnTo>
                    <a:pt x="15965" y="18447"/>
                  </a:lnTo>
                  <a:cubicBezTo>
                    <a:pt x="16947" y="17766"/>
                    <a:pt x="17843" y="16914"/>
                    <a:pt x="18526" y="15891"/>
                  </a:cubicBezTo>
                  <a:lnTo>
                    <a:pt x="19978" y="16871"/>
                  </a:lnTo>
                  <a:cubicBezTo>
                    <a:pt x="20746" y="15678"/>
                    <a:pt x="21301" y="14357"/>
                    <a:pt x="21600" y="12909"/>
                  </a:cubicBezTo>
                  <a:lnTo>
                    <a:pt x="19892" y="12568"/>
                  </a:lnTo>
                  <a:cubicBezTo>
                    <a:pt x="20149" y="11333"/>
                    <a:pt x="20106" y="10097"/>
                    <a:pt x="19892" y="8947"/>
                  </a:cubicBezTo>
                  <a:close/>
                  <a:moveTo>
                    <a:pt x="15197" y="11631"/>
                  </a:moveTo>
                  <a:cubicBezTo>
                    <a:pt x="14813" y="13591"/>
                    <a:pt x="13233" y="14996"/>
                    <a:pt x="11398" y="15209"/>
                  </a:cubicBezTo>
                  <a:cubicBezTo>
                    <a:pt x="10928" y="15252"/>
                    <a:pt x="10458" y="15252"/>
                    <a:pt x="9946" y="15167"/>
                  </a:cubicBezTo>
                  <a:cubicBezTo>
                    <a:pt x="7513" y="14698"/>
                    <a:pt x="5934" y="12355"/>
                    <a:pt x="6403" y="9927"/>
                  </a:cubicBezTo>
                  <a:cubicBezTo>
                    <a:pt x="6787" y="7967"/>
                    <a:pt x="8367" y="6561"/>
                    <a:pt x="10202" y="6348"/>
                  </a:cubicBezTo>
                  <a:cubicBezTo>
                    <a:pt x="10672" y="6305"/>
                    <a:pt x="11142" y="6305"/>
                    <a:pt x="11654" y="6391"/>
                  </a:cubicBezTo>
                  <a:cubicBezTo>
                    <a:pt x="14087" y="6859"/>
                    <a:pt x="15666" y="9202"/>
                    <a:pt x="15197" y="116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Figure">
              <a:extLst>
                <a:ext uri="{FF2B5EF4-FFF2-40B4-BE49-F238E27FC236}">
                  <a16:creationId xmlns="" xmlns:a16="http://schemas.microsoft.com/office/drawing/2014/main" id="{BF91C5A4-0D6B-417C-9D5C-14A42EDCD699}"/>
                </a:ext>
              </a:extLst>
            </p:cNvPr>
            <p:cNvSpPr/>
            <p:nvPr/>
          </p:nvSpPr>
          <p:spPr>
            <a:xfrm>
              <a:off x="4180782" y="3678883"/>
              <a:ext cx="359104" cy="35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2" y="10140"/>
                  </a:moveTo>
                  <a:lnTo>
                    <a:pt x="21600" y="10017"/>
                  </a:lnTo>
                  <a:cubicBezTo>
                    <a:pt x="21518" y="8574"/>
                    <a:pt x="21106" y="7214"/>
                    <a:pt x="20489" y="5936"/>
                  </a:cubicBezTo>
                  <a:lnTo>
                    <a:pt x="18967" y="6719"/>
                  </a:lnTo>
                  <a:cubicBezTo>
                    <a:pt x="18432" y="5647"/>
                    <a:pt x="17691" y="4699"/>
                    <a:pt x="16786" y="3916"/>
                  </a:cubicBezTo>
                  <a:lnTo>
                    <a:pt x="17897" y="2597"/>
                  </a:lnTo>
                  <a:cubicBezTo>
                    <a:pt x="16869" y="1690"/>
                    <a:pt x="15634" y="989"/>
                    <a:pt x="14235" y="495"/>
                  </a:cubicBezTo>
                  <a:lnTo>
                    <a:pt x="13701" y="2144"/>
                  </a:lnTo>
                  <a:cubicBezTo>
                    <a:pt x="12754" y="1814"/>
                    <a:pt x="11767" y="1690"/>
                    <a:pt x="10821" y="1690"/>
                  </a:cubicBezTo>
                  <a:cubicBezTo>
                    <a:pt x="10615" y="1690"/>
                    <a:pt x="10409" y="1690"/>
                    <a:pt x="10162" y="1731"/>
                  </a:cubicBezTo>
                  <a:lnTo>
                    <a:pt x="10039" y="0"/>
                  </a:lnTo>
                  <a:cubicBezTo>
                    <a:pt x="8599" y="82"/>
                    <a:pt x="7241" y="495"/>
                    <a:pt x="5966" y="1113"/>
                  </a:cubicBezTo>
                  <a:lnTo>
                    <a:pt x="6747" y="2638"/>
                  </a:lnTo>
                  <a:cubicBezTo>
                    <a:pt x="5678" y="3174"/>
                    <a:pt x="4731" y="3916"/>
                    <a:pt x="3950" y="4823"/>
                  </a:cubicBezTo>
                  <a:lnTo>
                    <a:pt x="2633" y="3710"/>
                  </a:lnTo>
                  <a:cubicBezTo>
                    <a:pt x="1728" y="4740"/>
                    <a:pt x="1029" y="5977"/>
                    <a:pt x="535" y="7379"/>
                  </a:cubicBezTo>
                  <a:lnTo>
                    <a:pt x="2181" y="7914"/>
                  </a:lnTo>
                  <a:cubicBezTo>
                    <a:pt x="1810" y="9069"/>
                    <a:pt x="1646" y="10264"/>
                    <a:pt x="1728" y="11460"/>
                  </a:cubicBezTo>
                  <a:lnTo>
                    <a:pt x="0" y="11583"/>
                  </a:lnTo>
                  <a:cubicBezTo>
                    <a:pt x="82" y="13026"/>
                    <a:pt x="494" y="14386"/>
                    <a:pt x="1111" y="15664"/>
                  </a:cubicBezTo>
                  <a:lnTo>
                    <a:pt x="2633" y="14881"/>
                  </a:lnTo>
                  <a:cubicBezTo>
                    <a:pt x="3168" y="15953"/>
                    <a:pt x="3909" y="16901"/>
                    <a:pt x="4814" y="17684"/>
                  </a:cubicBezTo>
                  <a:lnTo>
                    <a:pt x="3703" y="19003"/>
                  </a:lnTo>
                  <a:cubicBezTo>
                    <a:pt x="4731" y="19910"/>
                    <a:pt x="5966" y="20611"/>
                    <a:pt x="7365" y="21105"/>
                  </a:cubicBezTo>
                  <a:lnTo>
                    <a:pt x="7899" y="19456"/>
                  </a:lnTo>
                  <a:cubicBezTo>
                    <a:pt x="8846" y="19786"/>
                    <a:pt x="9833" y="19910"/>
                    <a:pt x="10779" y="19910"/>
                  </a:cubicBezTo>
                  <a:cubicBezTo>
                    <a:pt x="10985" y="19910"/>
                    <a:pt x="11191" y="19910"/>
                    <a:pt x="11438" y="19869"/>
                  </a:cubicBezTo>
                  <a:lnTo>
                    <a:pt x="11561" y="21600"/>
                  </a:lnTo>
                  <a:cubicBezTo>
                    <a:pt x="13001" y="21518"/>
                    <a:pt x="14359" y="21105"/>
                    <a:pt x="15634" y="20487"/>
                  </a:cubicBezTo>
                  <a:lnTo>
                    <a:pt x="14853" y="18962"/>
                  </a:lnTo>
                  <a:cubicBezTo>
                    <a:pt x="15922" y="18426"/>
                    <a:pt x="16869" y="17684"/>
                    <a:pt x="17650" y="16777"/>
                  </a:cubicBezTo>
                  <a:lnTo>
                    <a:pt x="18967" y="17890"/>
                  </a:lnTo>
                  <a:cubicBezTo>
                    <a:pt x="19872" y="16860"/>
                    <a:pt x="20571" y="15623"/>
                    <a:pt x="21065" y="14221"/>
                  </a:cubicBezTo>
                  <a:lnTo>
                    <a:pt x="19419" y="13686"/>
                  </a:lnTo>
                  <a:cubicBezTo>
                    <a:pt x="19831" y="12490"/>
                    <a:pt x="19954" y="11295"/>
                    <a:pt x="19872" y="10140"/>
                  </a:cubicBezTo>
                  <a:close/>
                  <a:moveTo>
                    <a:pt x="14565" y="12037"/>
                  </a:moveTo>
                  <a:cubicBezTo>
                    <a:pt x="14030" y="13686"/>
                    <a:pt x="12466" y="14757"/>
                    <a:pt x="10821" y="14757"/>
                  </a:cubicBezTo>
                  <a:cubicBezTo>
                    <a:pt x="10409" y="14757"/>
                    <a:pt x="9998" y="14675"/>
                    <a:pt x="9586" y="14551"/>
                  </a:cubicBezTo>
                  <a:cubicBezTo>
                    <a:pt x="7529" y="13850"/>
                    <a:pt x="6377" y="11624"/>
                    <a:pt x="7077" y="9522"/>
                  </a:cubicBezTo>
                  <a:cubicBezTo>
                    <a:pt x="7611" y="7873"/>
                    <a:pt x="9175" y="6802"/>
                    <a:pt x="10821" y="6802"/>
                  </a:cubicBezTo>
                  <a:cubicBezTo>
                    <a:pt x="11232" y="6802"/>
                    <a:pt x="11643" y="6884"/>
                    <a:pt x="12055" y="7008"/>
                  </a:cubicBezTo>
                  <a:cubicBezTo>
                    <a:pt x="14153" y="7750"/>
                    <a:pt x="15264" y="9976"/>
                    <a:pt x="14565" y="1203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0" name="Figure">
              <a:extLst>
                <a:ext uri="{FF2B5EF4-FFF2-40B4-BE49-F238E27FC236}">
                  <a16:creationId xmlns="" xmlns:a16="http://schemas.microsoft.com/office/drawing/2014/main" id="{CBA0C14D-0935-46EA-AF4D-AFF7333DCFE9}"/>
                </a:ext>
              </a:extLst>
            </p:cNvPr>
            <p:cNvSpPr/>
            <p:nvPr/>
          </p:nvSpPr>
          <p:spPr>
            <a:xfrm>
              <a:off x="5022110" y="3323200"/>
              <a:ext cx="411773" cy="41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8" y="9401"/>
                  </a:moveTo>
                  <a:lnTo>
                    <a:pt x="21600" y="9149"/>
                  </a:lnTo>
                  <a:cubicBezTo>
                    <a:pt x="21385" y="7714"/>
                    <a:pt x="20882" y="6351"/>
                    <a:pt x="20129" y="5131"/>
                  </a:cubicBezTo>
                  <a:lnTo>
                    <a:pt x="18658" y="6028"/>
                  </a:lnTo>
                  <a:cubicBezTo>
                    <a:pt x="18048" y="4987"/>
                    <a:pt x="17223" y="4090"/>
                    <a:pt x="16218" y="3373"/>
                  </a:cubicBezTo>
                  <a:lnTo>
                    <a:pt x="17258" y="1973"/>
                  </a:lnTo>
                  <a:cubicBezTo>
                    <a:pt x="16146" y="1148"/>
                    <a:pt x="14819" y="538"/>
                    <a:pt x="13383" y="179"/>
                  </a:cubicBezTo>
                  <a:lnTo>
                    <a:pt x="12989" y="1866"/>
                  </a:lnTo>
                  <a:cubicBezTo>
                    <a:pt x="11984" y="1615"/>
                    <a:pt x="11015" y="1543"/>
                    <a:pt x="10047" y="1650"/>
                  </a:cubicBezTo>
                  <a:cubicBezTo>
                    <a:pt x="9831" y="1686"/>
                    <a:pt x="9616" y="1686"/>
                    <a:pt x="9401" y="1722"/>
                  </a:cubicBezTo>
                  <a:lnTo>
                    <a:pt x="9149" y="0"/>
                  </a:lnTo>
                  <a:cubicBezTo>
                    <a:pt x="7714" y="215"/>
                    <a:pt x="6351" y="718"/>
                    <a:pt x="5131" y="1471"/>
                  </a:cubicBezTo>
                  <a:lnTo>
                    <a:pt x="6028" y="2942"/>
                  </a:lnTo>
                  <a:cubicBezTo>
                    <a:pt x="4987" y="3552"/>
                    <a:pt x="4090" y="4377"/>
                    <a:pt x="3373" y="5382"/>
                  </a:cubicBezTo>
                  <a:lnTo>
                    <a:pt x="1973" y="4342"/>
                  </a:lnTo>
                  <a:cubicBezTo>
                    <a:pt x="1148" y="5454"/>
                    <a:pt x="538" y="6781"/>
                    <a:pt x="179" y="8217"/>
                  </a:cubicBezTo>
                  <a:lnTo>
                    <a:pt x="1866" y="8611"/>
                  </a:lnTo>
                  <a:cubicBezTo>
                    <a:pt x="1579" y="9831"/>
                    <a:pt x="1543" y="11051"/>
                    <a:pt x="1722" y="12199"/>
                  </a:cubicBezTo>
                  <a:lnTo>
                    <a:pt x="0" y="12451"/>
                  </a:lnTo>
                  <a:cubicBezTo>
                    <a:pt x="215" y="13886"/>
                    <a:pt x="718" y="15249"/>
                    <a:pt x="1471" y="16469"/>
                  </a:cubicBezTo>
                  <a:lnTo>
                    <a:pt x="2942" y="15572"/>
                  </a:lnTo>
                  <a:cubicBezTo>
                    <a:pt x="3552" y="16613"/>
                    <a:pt x="4377" y="17510"/>
                    <a:pt x="5382" y="18227"/>
                  </a:cubicBezTo>
                  <a:lnTo>
                    <a:pt x="4342" y="19627"/>
                  </a:lnTo>
                  <a:cubicBezTo>
                    <a:pt x="5454" y="20452"/>
                    <a:pt x="6781" y="21062"/>
                    <a:pt x="8217" y="21421"/>
                  </a:cubicBezTo>
                  <a:lnTo>
                    <a:pt x="8611" y="19734"/>
                  </a:lnTo>
                  <a:cubicBezTo>
                    <a:pt x="9616" y="19985"/>
                    <a:pt x="10585" y="20057"/>
                    <a:pt x="11553" y="19950"/>
                  </a:cubicBezTo>
                  <a:cubicBezTo>
                    <a:pt x="11769" y="19914"/>
                    <a:pt x="11984" y="19914"/>
                    <a:pt x="12199" y="19878"/>
                  </a:cubicBezTo>
                  <a:lnTo>
                    <a:pt x="12450" y="21600"/>
                  </a:lnTo>
                  <a:cubicBezTo>
                    <a:pt x="13886" y="21385"/>
                    <a:pt x="15249" y="20882"/>
                    <a:pt x="16469" y="20129"/>
                  </a:cubicBezTo>
                  <a:lnTo>
                    <a:pt x="15572" y="18658"/>
                  </a:lnTo>
                  <a:cubicBezTo>
                    <a:pt x="16613" y="18048"/>
                    <a:pt x="17510" y="17223"/>
                    <a:pt x="18227" y="16218"/>
                  </a:cubicBezTo>
                  <a:lnTo>
                    <a:pt x="19627" y="17258"/>
                  </a:lnTo>
                  <a:cubicBezTo>
                    <a:pt x="20452" y="16146"/>
                    <a:pt x="21062" y="14819"/>
                    <a:pt x="21421" y="13383"/>
                  </a:cubicBezTo>
                  <a:lnTo>
                    <a:pt x="19734" y="12989"/>
                  </a:lnTo>
                  <a:cubicBezTo>
                    <a:pt x="20021" y="11769"/>
                    <a:pt x="20057" y="10549"/>
                    <a:pt x="19878" y="9401"/>
                  </a:cubicBezTo>
                  <a:close/>
                  <a:moveTo>
                    <a:pt x="15106" y="11841"/>
                  </a:moveTo>
                  <a:cubicBezTo>
                    <a:pt x="14639" y="13742"/>
                    <a:pt x="13025" y="15070"/>
                    <a:pt x="11159" y="15213"/>
                  </a:cubicBezTo>
                  <a:cubicBezTo>
                    <a:pt x="10692" y="15249"/>
                    <a:pt x="10226" y="15213"/>
                    <a:pt x="9724" y="15106"/>
                  </a:cubicBezTo>
                  <a:cubicBezTo>
                    <a:pt x="7320" y="14532"/>
                    <a:pt x="5884" y="12128"/>
                    <a:pt x="6458" y="9724"/>
                  </a:cubicBezTo>
                  <a:cubicBezTo>
                    <a:pt x="6925" y="7822"/>
                    <a:pt x="8540" y="6494"/>
                    <a:pt x="10405" y="6351"/>
                  </a:cubicBezTo>
                  <a:cubicBezTo>
                    <a:pt x="10872" y="6315"/>
                    <a:pt x="11338" y="6351"/>
                    <a:pt x="11841" y="6458"/>
                  </a:cubicBezTo>
                  <a:cubicBezTo>
                    <a:pt x="14245" y="7068"/>
                    <a:pt x="15680" y="9472"/>
                    <a:pt x="15106" y="1184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1" name="Figure">
              <a:extLst>
                <a:ext uri="{FF2B5EF4-FFF2-40B4-BE49-F238E27FC236}">
                  <a16:creationId xmlns="" xmlns:a16="http://schemas.microsoft.com/office/drawing/2014/main" id="{DD858270-4B8E-40BB-951F-80112B01EB89}"/>
                </a:ext>
              </a:extLst>
            </p:cNvPr>
            <p:cNvSpPr/>
            <p:nvPr/>
          </p:nvSpPr>
          <p:spPr>
            <a:xfrm>
              <a:off x="4919509" y="3213759"/>
              <a:ext cx="172370" cy="17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6" y="10200"/>
                  </a:moveTo>
                  <a:lnTo>
                    <a:pt x="21600" y="10114"/>
                  </a:lnTo>
                  <a:cubicBezTo>
                    <a:pt x="21514" y="8657"/>
                    <a:pt x="21086" y="7286"/>
                    <a:pt x="20486" y="6000"/>
                  </a:cubicBezTo>
                  <a:lnTo>
                    <a:pt x="18943" y="6771"/>
                  </a:lnTo>
                  <a:cubicBezTo>
                    <a:pt x="18429" y="5743"/>
                    <a:pt x="17657" y="4714"/>
                    <a:pt x="16800" y="3943"/>
                  </a:cubicBezTo>
                  <a:lnTo>
                    <a:pt x="17914" y="2657"/>
                  </a:lnTo>
                  <a:cubicBezTo>
                    <a:pt x="16886" y="1714"/>
                    <a:pt x="15600" y="1029"/>
                    <a:pt x="14229" y="600"/>
                  </a:cubicBezTo>
                  <a:lnTo>
                    <a:pt x="13714" y="2229"/>
                  </a:lnTo>
                  <a:cubicBezTo>
                    <a:pt x="12771" y="1886"/>
                    <a:pt x="11743" y="1714"/>
                    <a:pt x="10800" y="1714"/>
                  </a:cubicBezTo>
                  <a:cubicBezTo>
                    <a:pt x="10543" y="1714"/>
                    <a:pt x="10371" y="1714"/>
                    <a:pt x="10114" y="1714"/>
                  </a:cubicBezTo>
                  <a:lnTo>
                    <a:pt x="10029" y="0"/>
                  </a:lnTo>
                  <a:cubicBezTo>
                    <a:pt x="8571" y="86"/>
                    <a:pt x="7200" y="514"/>
                    <a:pt x="5914" y="1114"/>
                  </a:cubicBezTo>
                  <a:lnTo>
                    <a:pt x="6686" y="2657"/>
                  </a:lnTo>
                  <a:cubicBezTo>
                    <a:pt x="5657" y="3171"/>
                    <a:pt x="4629" y="3943"/>
                    <a:pt x="3857" y="4800"/>
                  </a:cubicBezTo>
                  <a:lnTo>
                    <a:pt x="2571" y="3686"/>
                  </a:lnTo>
                  <a:cubicBezTo>
                    <a:pt x="1629" y="4714"/>
                    <a:pt x="943" y="6000"/>
                    <a:pt x="514" y="7371"/>
                  </a:cubicBezTo>
                  <a:lnTo>
                    <a:pt x="2143" y="7886"/>
                  </a:lnTo>
                  <a:cubicBezTo>
                    <a:pt x="1714" y="9086"/>
                    <a:pt x="1629" y="10286"/>
                    <a:pt x="1714" y="11400"/>
                  </a:cubicBezTo>
                  <a:lnTo>
                    <a:pt x="0" y="11486"/>
                  </a:lnTo>
                  <a:cubicBezTo>
                    <a:pt x="86" y="12943"/>
                    <a:pt x="514" y="14314"/>
                    <a:pt x="1114" y="15600"/>
                  </a:cubicBezTo>
                  <a:lnTo>
                    <a:pt x="2657" y="14829"/>
                  </a:lnTo>
                  <a:cubicBezTo>
                    <a:pt x="3171" y="15857"/>
                    <a:pt x="3943" y="16886"/>
                    <a:pt x="4800" y="17657"/>
                  </a:cubicBezTo>
                  <a:lnTo>
                    <a:pt x="3686" y="18943"/>
                  </a:lnTo>
                  <a:cubicBezTo>
                    <a:pt x="4714" y="19886"/>
                    <a:pt x="6000" y="20571"/>
                    <a:pt x="7371" y="21000"/>
                  </a:cubicBezTo>
                  <a:lnTo>
                    <a:pt x="7886" y="19371"/>
                  </a:lnTo>
                  <a:cubicBezTo>
                    <a:pt x="8829" y="19714"/>
                    <a:pt x="9857" y="19886"/>
                    <a:pt x="10800" y="19886"/>
                  </a:cubicBezTo>
                  <a:cubicBezTo>
                    <a:pt x="11057" y="19886"/>
                    <a:pt x="11229" y="19886"/>
                    <a:pt x="11486" y="19886"/>
                  </a:cubicBezTo>
                  <a:lnTo>
                    <a:pt x="11571" y="21600"/>
                  </a:lnTo>
                  <a:cubicBezTo>
                    <a:pt x="13029" y="21514"/>
                    <a:pt x="14400" y="21086"/>
                    <a:pt x="15686" y="20486"/>
                  </a:cubicBezTo>
                  <a:lnTo>
                    <a:pt x="14914" y="18943"/>
                  </a:lnTo>
                  <a:cubicBezTo>
                    <a:pt x="15943" y="18429"/>
                    <a:pt x="16971" y="17657"/>
                    <a:pt x="17743" y="16800"/>
                  </a:cubicBezTo>
                  <a:lnTo>
                    <a:pt x="19029" y="17914"/>
                  </a:lnTo>
                  <a:cubicBezTo>
                    <a:pt x="19971" y="16886"/>
                    <a:pt x="20657" y="15600"/>
                    <a:pt x="21086" y="14229"/>
                  </a:cubicBezTo>
                  <a:lnTo>
                    <a:pt x="19457" y="13714"/>
                  </a:lnTo>
                  <a:cubicBezTo>
                    <a:pt x="19886" y="12600"/>
                    <a:pt x="19971" y="11400"/>
                    <a:pt x="19886" y="10200"/>
                  </a:cubicBezTo>
                  <a:close/>
                  <a:moveTo>
                    <a:pt x="15000" y="12257"/>
                  </a:moveTo>
                  <a:cubicBezTo>
                    <a:pt x="14400" y="14143"/>
                    <a:pt x="12686" y="15257"/>
                    <a:pt x="10800" y="15257"/>
                  </a:cubicBezTo>
                  <a:cubicBezTo>
                    <a:pt x="10371" y="15257"/>
                    <a:pt x="9857" y="15171"/>
                    <a:pt x="9429" y="15000"/>
                  </a:cubicBezTo>
                  <a:cubicBezTo>
                    <a:pt x="7114" y="14229"/>
                    <a:pt x="5829" y="11743"/>
                    <a:pt x="6600" y="9429"/>
                  </a:cubicBezTo>
                  <a:cubicBezTo>
                    <a:pt x="7200" y="7543"/>
                    <a:pt x="8914" y="6429"/>
                    <a:pt x="10800" y="6429"/>
                  </a:cubicBezTo>
                  <a:cubicBezTo>
                    <a:pt x="11229" y="6429"/>
                    <a:pt x="11743" y="6514"/>
                    <a:pt x="12171" y="6686"/>
                  </a:cubicBezTo>
                  <a:cubicBezTo>
                    <a:pt x="14486" y="7457"/>
                    <a:pt x="15771" y="9943"/>
                    <a:pt x="15000" y="12257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" name="Figure">
              <a:extLst>
                <a:ext uri="{FF2B5EF4-FFF2-40B4-BE49-F238E27FC236}">
                  <a16:creationId xmlns="" xmlns:a16="http://schemas.microsoft.com/office/drawing/2014/main" id="{9F34A56C-BC6C-4A93-B3F5-A04233F2604F}"/>
                </a:ext>
              </a:extLst>
            </p:cNvPr>
            <p:cNvSpPr/>
            <p:nvPr/>
          </p:nvSpPr>
          <p:spPr>
            <a:xfrm>
              <a:off x="4461224" y="3323200"/>
              <a:ext cx="540366" cy="54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2" y="8957"/>
                  </a:moveTo>
                  <a:cubicBezTo>
                    <a:pt x="19686" y="7646"/>
                    <a:pt x="19139" y="6444"/>
                    <a:pt x="18401" y="5407"/>
                  </a:cubicBezTo>
                  <a:lnTo>
                    <a:pt x="19522" y="4260"/>
                  </a:lnTo>
                  <a:lnTo>
                    <a:pt x="17089" y="1884"/>
                  </a:lnTo>
                  <a:lnTo>
                    <a:pt x="15968" y="3031"/>
                  </a:lnTo>
                  <a:cubicBezTo>
                    <a:pt x="14901" y="2321"/>
                    <a:pt x="13671" y="1830"/>
                    <a:pt x="12358" y="1611"/>
                  </a:cubicBezTo>
                  <a:lnTo>
                    <a:pt x="12331" y="0"/>
                  </a:lnTo>
                  <a:lnTo>
                    <a:pt x="10636" y="27"/>
                  </a:lnTo>
                  <a:lnTo>
                    <a:pt x="8941" y="55"/>
                  </a:lnTo>
                  <a:lnTo>
                    <a:pt x="8968" y="1666"/>
                  </a:lnTo>
                  <a:cubicBezTo>
                    <a:pt x="7656" y="1912"/>
                    <a:pt x="6453" y="2458"/>
                    <a:pt x="5414" y="3195"/>
                  </a:cubicBezTo>
                  <a:lnTo>
                    <a:pt x="4265" y="2075"/>
                  </a:lnTo>
                  <a:lnTo>
                    <a:pt x="1887" y="4506"/>
                  </a:lnTo>
                  <a:lnTo>
                    <a:pt x="3035" y="5625"/>
                  </a:lnTo>
                  <a:cubicBezTo>
                    <a:pt x="2324" y="6690"/>
                    <a:pt x="1832" y="7919"/>
                    <a:pt x="1613" y="9230"/>
                  </a:cubicBezTo>
                  <a:lnTo>
                    <a:pt x="0" y="9257"/>
                  </a:lnTo>
                  <a:lnTo>
                    <a:pt x="55" y="12671"/>
                  </a:lnTo>
                  <a:lnTo>
                    <a:pt x="1668" y="12643"/>
                  </a:lnTo>
                  <a:cubicBezTo>
                    <a:pt x="1914" y="13954"/>
                    <a:pt x="2461" y="15156"/>
                    <a:pt x="3199" y="16193"/>
                  </a:cubicBezTo>
                  <a:lnTo>
                    <a:pt x="2078" y="17340"/>
                  </a:lnTo>
                  <a:lnTo>
                    <a:pt x="4511" y="19716"/>
                  </a:lnTo>
                  <a:lnTo>
                    <a:pt x="5632" y="18569"/>
                  </a:lnTo>
                  <a:cubicBezTo>
                    <a:pt x="6699" y="19279"/>
                    <a:pt x="7929" y="19770"/>
                    <a:pt x="9242" y="19989"/>
                  </a:cubicBezTo>
                  <a:lnTo>
                    <a:pt x="9269" y="21600"/>
                  </a:lnTo>
                  <a:lnTo>
                    <a:pt x="10964" y="21573"/>
                  </a:lnTo>
                  <a:lnTo>
                    <a:pt x="12659" y="21545"/>
                  </a:lnTo>
                  <a:lnTo>
                    <a:pt x="12632" y="19934"/>
                  </a:lnTo>
                  <a:cubicBezTo>
                    <a:pt x="13944" y="19688"/>
                    <a:pt x="15147" y="19142"/>
                    <a:pt x="16186" y="18405"/>
                  </a:cubicBezTo>
                  <a:lnTo>
                    <a:pt x="17335" y="19525"/>
                  </a:lnTo>
                  <a:lnTo>
                    <a:pt x="19713" y="17094"/>
                  </a:lnTo>
                  <a:lnTo>
                    <a:pt x="18565" y="15975"/>
                  </a:lnTo>
                  <a:cubicBezTo>
                    <a:pt x="19276" y="14910"/>
                    <a:pt x="19768" y="13681"/>
                    <a:pt x="19987" y="12370"/>
                  </a:cubicBezTo>
                  <a:lnTo>
                    <a:pt x="21600" y="12343"/>
                  </a:lnTo>
                  <a:lnTo>
                    <a:pt x="21545" y="8929"/>
                  </a:lnTo>
                  <a:lnTo>
                    <a:pt x="19932" y="8957"/>
                  </a:lnTo>
                  <a:close/>
                  <a:moveTo>
                    <a:pt x="10882" y="17640"/>
                  </a:moveTo>
                  <a:lnTo>
                    <a:pt x="10882" y="17640"/>
                  </a:lnTo>
                  <a:cubicBezTo>
                    <a:pt x="7082" y="17695"/>
                    <a:pt x="3965" y="14664"/>
                    <a:pt x="3910" y="10841"/>
                  </a:cubicBezTo>
                  <a:cubicBezTo>
                    <a:pt x="3855" y="7045"/>
                    <a:pt x="6890" y="3932"/>
                    <a:pt x="10718" y="3878"/>
                  </a:cubicBezTo>
                  <a:lnTo>
                    <a:pt x="10718" y="3878"/>
                  </a:lnTo>
                  <a:cubicBezTo>
                    <a:pt x="14518" y="3823"/>
                    <a:pt x="17635" y="6854"/>
                    <a:pt x="17690" y="10677"/>
                  </a:cubicBezTo>
                  <a:cubicBezTo>
                    <a:pt x="17745" y="14473"/>
                    <a:pt x="14683" y="17613"/>
                    <a:pt x="10882" y="1764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Figure">
              <a:extLst>
                <a:ext uri="{FF2B5EF4-FFF2-40B4-BE49-F238E27FC236}">
                  <a16:creationId xmlns="" xmlns:a16="http://schemas.microsoft.com/office/drawing/2014/main" id="{C9B8D16B-2474-40FC-A42B-1555B7A4A6BF}"/>
                </a:ext>
              </a:extLst>
            </p:cNvPr>
            <p:cNvSpPr/>
            <p:nvPr/>
          </p:nvSpPr>
          <p:spPr>
            <a:xfrm>
              <a:off x="4611706" y="3473681"/>
              <a:ext cx="231209" cy="23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74" extrusionOk="0">
                  <a:moveTo>
                    <a:pt x="10864" y="21473"/>
                  </a:moveTo>
                  <a:lnTo>
                    <a:pt x="10864" y="21473"/>
                  </a:lnTo>
                  <a:cubicBezTo>
                    <a:pt x="4956" y="21537"/>
                    <a:pt x="64" y="16772"/>
                    <a:pt x="1" y="10864"/>
                  </a:cubicBezTo>
                  <a:cubicBezTo>
                    <a:pt x="-63" y="4956"/>
                    <a:pt x="4702" y="64"/>
                    <a:pt x="10610" y="1"/>
                  </a:cubicBezTo>
                  <a:lnTo>
                    <a:pt x="10610" y="1"/>
                  </a:lnTo>
                  <a:cubicBezTo>
                    <a:pt x="16518" y="-63"/>
                    <a:pt x="21410" y="4702"/>
                    <a:pt x="21473" y="10610"/>
                  </a:cubicBezTo>
                  <a:cubicBezTo>
                    <a:pt x="21537" y="16518"/>
                    <a:pt x="16772" y="21346"/>
                    <a:pt x="10864" y="21473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Figure">
              <a:extLst>
                <a:ext uri="{FF2B5EF4-FFF2-40B4-BE49-F238E27FC236}">
                  <a16:creationId xmlns="" xmlns:a16="http://schemas.microsoft.com/office/drawing/2014/main" id="{CC6D4B93-E900-4527-9A0E-52DA3F8BF9E6}"/>
                </a:ext>
              </a:extLst>
            </p:cNvPr>
            <p:cNvSpPr/>
            <p:nvPr/>
          </p:nvSpPr>
          <p:spPr>
            <a:xfrm>
              <a:off x="5294105" y="4397090"/>
              <a:ext cx="102394" cy="10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7" h="21600" extrusionOk="0">
                  <a:moveTo>
                    <a:pt x="18752" y="14207"/>
                  </a:moveTo>
                  <a:cubicBezTo>
                    <a:pt x="17466" y="18701"/>
                    <a:pt x="13737" y="21600"/>
                    <a:pt x="9623" y="21600"/>
                  </a:cubicBezTo>
                  <a:cubicBezTo>
                    <a:pt x="8594" y="21600"/>
                    <a:pt x="7566" y="21455"/>
                    <a:pt x="6537" y="21020"/>
                  </a:cubicBezTo>
                  <a:cubicBezTo>
                    <a:pt x="1523" y="19136"/>
                    <a:pt x="-1177" y="13047"/>
                    <a:pt x="494" y="7393"/>
                  </a:cubicBezTo>
                  <a:cubicBezTo>
                    <a:pt x="1780" y="2899"/>
                    <a:pt x="5509" y="0"/>
                    <a:pt x="9623" y="0"/>
                  </a:cubicBezTo>
                  <a:cubicBezTo>
                    <a:pt x="10652" y="0"/>
                    <a:pt x="11680" y="145"/>
                    <a:pt x="12709" y="580"/>
                  </a:cubicBezTo>
                  <a:cubicBezTo>
                    <a:pt x="17723" y="2465"/>
                    <a:pt x="20423" y="8553"/>
                    <a:pt x="18752" y="14207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AF95C82-A7CF-4072-98A9-1046A0F0E6F1}"/>
                </a:ext>
              </a:extLst>
            </p:cNvPr>
            <p:cNvSpPr/>
            <p:nvPr/>
          </p:nvSpPr>
          <p:spPr>
            <a:xfrm>
              <a:off x="4583287" y="5878650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&gt;&gt;&gt;&gt;&gt;&gt;&gt;&gt;&gt;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7D20E134-D0D1-4457-BBD3-027B2E0AE26A}"/>
                </a:ext>
              </a:extLst>
            </p:cNvPr>
            <p:cNvSpPr/>
            <p:nvPr/>
          </p:nvSpPr>
          <p:spPr>
            <a:xfrm rot="16200000">
              <a:off x="6966737" y="4219886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&gt;&gt;&gt;&gt;&gt;&gt;&gt;&gt;&gt;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pic>
        <p:nvPicPr>
          <p:cNvPr id="1026" name="Picture 2" descr="C:\Users\hanifan\Documents\Downloads\gro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516" y="1306286"/>
            <a:ext cx="4232365" cy="423236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453051" y="1502229"/>
            <a:ext cx="3958046" cy="386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600" dirty="0" smtClean="0">
                <a:solidFill>
                  <a:schemeClr val="tx1"/>
                </a:solidFill>
              </a:rPr>
              <a:t>Attribute: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Wealth (w)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Saving Factor (</a:t>
            </a:r>
            <a:r>
              <a:rPr lang="el-GR" sz="3600" dirty="0" smtClean="0">
                <a:solidFill>
                  <a:schemeClr val="tx1"/>
                </a:solidFill>
              </a:rPr>
              <a:t>λ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pic>
        <p:nvPicPr>
          <p:cNvPr id="2051" name="Picture 3" descr="C:\Users\hanifan\Documents\Downloads\teamwo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9829" y="1460861"/>
            <a:ext cx="2246811" cy="2246811"/>
          </a:xfrm>
          <a:prstGeom prst="rect">
            <a:avLst/>
          </a:prstGeom>
          <a:noFill/>
        </p:spPr>
      </p:pic>
      <p:pic>
        <p:nvPicPr>
          <p:cNvPr id="2052" name="Picture 4" descr="C:\Users\hanifan\Documents\Downloads\schoo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8055" y="1571676"/>
            <a:ext cx="2033677" cy="203367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8353" y="4167054"/>
            <a:ext cx="9797144" cy="176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Every cycle every pair of agents will transact some amount of their wealth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This transaction can generalize any kind of buying or selling activities, </a:t>
            </a:r>
            <a:r>
              <a:rPr lang="en-US" sz="2400" dirty="0" err="1" smtClean="0">
                <a:solidFill>
                  <a:schemeClr val="tx1"/>
                </a:solidFill>
              </a:rPr>
              <a:t>i.e</a:t>
            </a:r>
            <a:r>
              <a:rPr lang="en-US" sz="2400" dirty="0" smtClean="0">
                <a:solidFill>
                  <a:schemeClr val="tx1"/>
                </a:solidFill>
              </a:rPr>
              <a:t> buying some food, pay for school, investment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4" name="Picture 6" descr="C:\Users\hanifan\Documents\Downloads\busines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4564" y="1643022"/>
            <a:ext cx="1910080" cy="191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How much? </a:t>
            </a: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838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10287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12763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20955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29146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5" descr="C:\Users\hanifan\Documents\Downloads\de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1" y="1147354"/>
            <a:ext cx="3775166" cy="3775166"/>
          </a:xfrm>
          <a:prstGeom prst="rect">
            <a:avLst/>
          </a:prstGeom>
          <a:noFill/>
        </p:spPr>
      </p:pic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1314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0" y="29908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0" y="1314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29908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794" y="2272937"/>
            <a:ext cx="2857500" cy="476250"/>
          </a:xfrm>
          <a:prstGeom prst="rect">
            <a:avLst/>
          </a:prstGeom>
          <a:noFill/>
        </p:spPr>
      </p:pic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794" y="2749187"/>
            <a:ext cx="2933700" cy="476250"/>
          </a:xfrm>
          <a:prstGeom prst="rect">
            <a:avLst/>
          </a:prstGeom>
          <a:noFill/>
        </p:spPr>
      </p:pic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794" y="3225437"/>
            <a:ext cx="2390775" cy="476250"/>
          </a:xfrm>
          <a:prstGeom prst="rect">
            <a:avLst/>
          </a:prstGeom>
          <a:noFill/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5553" y="4028259"/>
            <a:ext cx="3362325" cy="495300"/>
          </a:xfrm>
          <a:prstGeom prst="rect">
            <a:avLst/>
          </a:prstGeom>
          <a:noFill/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5553" y="4523559"/>
            <a:ext cx="4600575" cy="495300"/>
          </a:xfrm>
          <a:prstGeom prst="rect">
            <a:avLst/>
          </a:prstGeom>
          <a:noFill/>
        </p:spPr>
      </p:pic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0" y="933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0" y="14097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0" y="18859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0" y="2381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0" y="28765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Pair Selection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4401" y="2325187"/>
            <a:ext cx="2978331" cy="4310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953694" y="2312126"/>
            <a:ext cx="1846216" cy="4571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69580" y="2299063"/>
            <a:ext cx="531220" cy="4702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66117" y="2281646"/>
            <a:ext cx="5133699" cy="47026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 descr="C:\Users\hanifan\Documents\Downloads\placeh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2742" y="1423851"/>
            <a:ext cx="757645" cy="75764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14399" y="3265713"/>
            <a:ext cx="10685418" cy="2390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The selection of agents who make transactions is done with probabilities based on their wealth.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More wealth it has, more often it doing transaction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</a:t>
            </a:r>
            <a:endParaRPr lang="en-US" dirty="0"/>
          </a:p>
        </p:txBody>
      </p:sp>
      <p:pic>
        <p:nvPicPr>
          <p:cNvPr id="23554" name="Picture 2" descr="C:\Users\hanifan\Documents\Downloads\ta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1465217"/>
            <a:ext cx="4058194" cy="405819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904411" y="2468879"/>
            <a:ext cx="5695406" cy="3187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On some period of time, some percentage of every agent’s wealth will be taken as tax.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tax then distributed evenly to every agent.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8873</TotalTime>
  <Words>294</Words>
  <Application>Microsoft Office PowerPoint</Application>
  <PresentationFormat>Custom</PresentationFormat>
  <Paragraphs>63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Template PresentationGo</vt:lpstr>
      <vt:lpstr>Template PresentationGo Dark</vt:lpstr>
      <vt:lpstr>Custom Design</vt:lpstr>
      <vt:lpstr>Simulation of Wealth Distribution using Agent Based Modelling</vt:lpstr>
      <vt:lpstr>Background</vt:lpstr>
      <vt:lpstr>Contents</vt:lpstr>
      <vt:lpstr>MODEL</vt:lpstr>
      <vt:lpstr>Agent</vt:lpstr>
      <vt:lpstr>Transaction</vt:lpstr>
      <vt:lpstr>Transaction – How much? </vt:lpstr>
      <vt:lpstr>Transaction – Pair Selection</vt:lpstr>
      <vt:lpstr>Tax</vt:lpstr>
      <vt:lpstr>Agent Classes</vt:lpstr>
      <vt:lpstr>SIMULATION RESULTS</vt:lpstr>
      <vt:lpstr>Random Saving Factor</vt:lpstr>
      <vt:lpstr>Effect of Saving Propensity</vt:lpstr>
      <vt:lpstr>Effect of Tax</vt:lpstr>
      <vt:lpstr>Effect of Tax (2)</vt:lpstr>
      <vt:lpstr>CONCLUSION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Diagram with Callouts for PowerPoint</dc:title>
  <dc:creator>PresentationGO.com</dc:creator>
  <dc:description>© Copyright PresentationGO.com</dc:description>
  <cp:lastModifiedBy>hanifan</cp:lastModifiedBy>
  <cp:revision>38</cp:revision>
  <dcterms:created xsi:type="dcterms:W3CDTF">2014-11-26T05:14:11Z</dcterms:created>
  <dcterms:modified xsi:type="dcterms:W3CDTF">2019-04-29T16:35:13Z</dcterms:modified>
  <cp:category>Charts &amp; Diagrams</cp:category>
</cp:coreProperties>
</file>