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BDBC316-58E5-43F1-A39D-6E28B708F93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1. there are 3 reason why i love open source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- cost =&gt; who doesnt like free software right? thats why i am prefer open source software rather than using pirated software.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- flexibility =&gt; its flexible because u can update or upgrade the app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  </a:t>
            </a:r>
            <a:r>
              <a:rPr b="0" lang="en-US" sz="2000" spc="-1" strike="noStrike">
                <a:latin typeface="Arial"/>
              </a:rPr>
              <a:t>whenever u want, doesnt like propietary software that force u to update their application.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its more secure than typical closed source program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5280" cy="400824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did u know why im calling myself a cat? cz cat is lazy and so am i,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i can lay on my bed for hours and didn't do anything just like a cat.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and when im hungry i'll come to my friend's room and ask for food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5280" cy="400824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everyone love music right? so do i, whenever and wherever i have the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chance i will definitly listen to music.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5280" cy="40082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although i rarely speak sundanese, my sundanese is actually pretty good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5280" cy="400824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its not that i really hate people or something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i just dont like it. i just prefer to stay at my comportable bed its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much better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880" cy="1431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880" cy="1431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880" cy="14310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21560" y="2690640"/>
            <a:ext cx="789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Roboto"/>
                <a:ea typeface="DejaVu Sans"/>
              </a:rPr>
              <a:t>Interisting fact abaout 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109720" y="7132320"/>
            <a:ext cx="1306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1736640" y="3840480"/>
            <a:ext cx="56682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1520" y="2690640"/>
            <a:ext cx="789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I love open source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4440" y="2782080"/>
            <a:ext cx="789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Im a cat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4181040"/>
            <a:ext cx="9069840" cy="29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95880" y="2782080"/>
            <a:ext cx="789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I love music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4181040"/>
            <a:ext cx="9069840" cy="29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782080"/>
            <a:ext cx="789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Im sundanese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4181040"/>
            <a:ext cx="9069840" cy="29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6160" y="2784240"/>
            <a:ext cx="7897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I dont like crowds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4181040"/>
            <a:ext cx="9069840" cy="29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LibreOffice/6.3.1.2$Linux_X86_64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2019-09-03T09:35:33Z</dcterms:created>
  <dc:creator/>
  <dc:description/>
  <dc:language>en-US</dc:language>
  <cp:lastModifiedBy/>
  <dcterms:modified xsi:type="dcterms:W3CDTF">2019-09-17T11:51:46Z</dcterms:modified>
  <cp:revision>10</cp:revision>
  <dc:subject/>
  <dc:title>Pencil</dc:title>
</cp:coreProperties>
</file>