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8" r:id="rId3"/>
    <p:sldId id="267" r:id="rId4"/>
    <p:sldId id="260" r:id="rId5"/>
    <p:sldId id="261" r:id="rId6"/>
    <p:sldId id="262" r:id="rId7"/>
    <p:sldId id="268" r:id="rId8"/>
    <p:sldId id="269" r:id="rId9"/>
    <p:sldId id="263" r:id="rId10"/>
    <p:sldId id="270" r:id="rId11"/>
    <p:sldId id="271" r:id="rId12"/>
    <p:sldId id="272" r:id="rId13"/>
    <p:sldId id="264" r:id="rId14"/>
    <p:sldId id="281" r:id="rId15"/>
    <p:sldId id="273" r:id="rId16"/>
    <p:sldId id="274" r:id="rId17"/>
    <p:sldId id="275" r:id="rId18"/>
    <p:sldId id="265" r:id="rId19"/>
    <p:sldId id="276" r:id="rId20"/>
    <p:sldId id="280" r:id="rId21"/>
    <p:sldId id="278" r:id="rId22"/>
    <p:sldId id="279" r:id="rId23"/>
    <p:sldId id="266" r:id="rId24"/>
  </p:sldIdLst>
  <p:sldSz cx="9144000" cy="5143500" type="screen16x9"/>
  <p:notesSz cx="6858000" cy="9144000"/>
  <p:embeddedFontLst>
    <p:embeddedFont>
      <p:font typeface="Lucida Sans Unicode" panose="020B0602030504020204" pitchFamily="34" charset="0"/>
      <p:regular r:id="rId26"/>
    </p:embeddedFont>
    <p:embeddedFont>
      <p:font typeface="Microsoft Sans Serif" panose="020B0604020202020204" pitchFamily="34" charset="0"/>
      <p:regular r:id="rId27"/>
    </p:embeddedFont>
    <p:embeddedFont>
      <p:font typeface="Poppins" panose="00000500000000000000" pitchFamily="2" charset="0"/>
      <p:regular r:id="rId28"/>
      <p:bold r:id="rId29"/>
      <p:italic r:id="rId30"/>
      <p:boldItalic r:id="rId31"/>
    </p:embeddedFont>
    <p:embeddedFont>
      <p:font typeface="Roboto" panose="02000000000000000000" pitchFamily="2" charset="0"/>
      <p:regular r:id="rId32"/>
    </p:embeddedFont>
    <p:embeddedFont>
      <p:font typeface="Rubik" panose="020B0604020202020204" charset="-79"/>
      <p:regular r:id="rId33"/>
      <p:bold r:id="rId34"/>
      <p:italic r:id="rId35"/>
      <p:boldItalic r:id="rId36"/>
    </p:embeddedFont>
    <p:embeddedFont>
      <p:font typeface="Rubik Light" panose="020B0604020202020204" charset="-79"/>
      <p:regular r:id="rId37"/>
      <p:bold r:id="rId38"/>
      <p:italic r:id="rId39"/>
      <p:boldItalic r:id="rId40"/>
    </p:embeddedFont>
    <p:embeddedFont>
      <p:font typeface="Rubik Medium" panose="020B0604020202020204" charset="-79"/>
      <p:regular r:id="rId41"/>
      <p:bold r:id="rId42"/>
      <p:italic r:id="rId43"/>
      <p:boldItalic r:id="rId44"/>
    </p:embeddedFont>
    <p:embeddedFont>
      <p:font typeface="Rubik SemiBold" panose="020B0604020202020204" charset="-79"/>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779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975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666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9504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1462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83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0109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6bdf37047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6bdf37047d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618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372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38" b="0" i="0">
                <a:solidFill>
                  <a:schemeClr val="bg1"/>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9500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linkedin.com/in/hanif-indra-ramadhan-443295224/"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56963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Rubik"/>
                <a:ea typeface="Rubik"/>
                <a:cs typeface="Rubik"/>
                <a:sym typeface="Rubik"/>
              </a:rPr>
              <a:t>&lt;Performance Analytics&gt;</a:t>
            </a:r>
            <a:endParaRPr sz="2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5589224" cy="95407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a:solidFill>
                  <a:schemeClr val="lt1"/>
                </a:solidFill>
                <a:latin typeface="Rubik Light"/>
                <a:ea typeface="Rubik Light"/>
                <a:cs typeface="Rubik Light"/>
                <a:sym typeface="Rubik Light"/>
              </a:rPr>
              <a:t>&lt;Hanif Indra Ramadhan&gt;</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24305"/>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2. Tabel kedua untuk mencari Top 5 cabang dengan rating tertinggi, namun rating transaksi terendah</a:t>
            </a:r>
            <a:endParaRPr sz="1200">
              <a:latin typeface="Rubik"/>
              <a:ea typeface="Rubik"/>
              <a:cs typeface="Rubik"/>
              <a:sym typeface="Rubik"/>
            </a:endParaRPr>
          </a:p>
        </p:txBody>
      </p:sp>
      <p:pic>
        <p:nvPicPr>
          <p:cNvPr id="6" name="Picture 5">
            <a:extLst>
              <a:ext uri="{FF2B5EF4-FFF2-40B4-BE49-F238E27FC236}">
                <a16:creationId xmlns:a16="http://schemas.microsoft.com/office/drawing/2014/main" id="{ADE988ED-2649-4280-B748-449071CE5CBB}"/>
              </a:ext>
            </a:extLst>
          </p:cNvPr>
          <p:cNvPicPr>
            <a:picLocks noChangeAspect="1"/>
          </p:cNvPicPr>
          <p:nvPr/>
        </p:nvPicPr>
        <p:blipFill>
          <a:blip r:embed="rId5"/>
          <a:stretch>
            <a:fillRect/>
          </a:stretch>
        </p:blipFill>
        <p:spPr>
          <a:xfrm>
            <a:off x="421157" y="1874444"/>
            <a:ext cx="8296345" cy="2817018"/>
          </a:xfrm>
          <a:prstGeom prst="rect">
            <a:avLst/>
          </a:prstGeom>
        </p:spPr>
      </p:pic>
    </p:spTree>
    <p:extLst>
      <p:ext uri="{BB962C8B-B14F-4D97-AF65-F5344CB8AC3E}">
        <p14:creationId xmlns:p14="http://schemas.microsoft.com/office/powerpoint/2010/main" val="210522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24305"/>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3. Tabel ketiga untuk membuat visualisasi Indonesia Geo Chart di Google Looker Studio</a:t>
            </a:r>
            <a:endParaRPr sz="1200">
              <a:latin typeface="Rubik"/>
              <a:ea typeface="Rubik"/>
              <a:cs typeface="Rubik"/>
              <a:sym typeface="Rubik"/>
            </a:endParaRPr>
          </a:p>
        </p:txBody>
      </p:sp>
      <p:pic>
        <p:nvPicPr>
          <p:cNvPr id="3" name="Picture 2">
            <a:extLst>
              <a:ext uri="{FF2B5EF4-FFF2-40B4-BE49-F238E27FC236}">
                <a16:creationId xmlns:a16="http://schemas.microsoft.com/office/drawing/2014/main" id="{4C48FDD1-CFDF-4B22-A353-BAD4AFF7AEA7}"/>
              </a:ext>
            </a:extLst>
          </p:cNvPr>
          <p:cNvPicPr>
            <a:picLocks noChangeAspect="1"/>
          </p:cNvPicPr>
          <p:nvPr/>
        </p:nvPicPr>
        <p:blipFill>
          <a:blip r:embed="rId5"/>
          <a:stretch>
            <a:fillRect/>
          </a:stretch>
        </p:blipFill>
        <p:spPr>
          <a:xfrm>
            <a:off x="1402034" y="1728907"/>
            <a:ext cx="6339930" cy="3271626"/>
          </a:xfrm>
          <a:prstGeom prst="rect">
            <a:avLst/>
          </a:prstGeom>
        </p:spPr>
      </p:pic>
    </p:spTree>
    <p:extLst>
      <p:ext uri="{BB962C8B-B14F-4D97-AF65-F5344CB8AC3E}">
        <p14:creationId xmlns:p14="http://schemas.microsoft.com/office/powerpoint/2010/main" val="19290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24305"/>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4. Kemudian tabel berikutnya untuk mencari nilai top 10 total transaksi cabang provinsi</a:t>
            </a:r>
            <a:endParaRPr sz="1200">
              <a:latin typeface="Rubik"/>
              <a:ea typeface="Rubik"/>
              <a:cs typeface="Rubik"/>
              <a:sym typeface="Rubik"/>
            </a:endParaRPr>
          </a:p>
        </p:txBody>
      </p:sp>
      <p:pic>
        <p:nvPicPr>
          <p:cNvPr id="4" name="Picture 3">
            <a:extLst>
              <a:ext uri="{FF2B5EF4-FFF2-40B4-BE49-F238E27FC236}">
                <a16:creationId xmlns:a16="http://schemas.microsoft.com/office/drawing/2014/main" id="{C2522D37-63AA-40D7-A36C-E22272D4D192}"/>
              </a:ext>
            </a:extLst>
          </p:cNvPr>
          <p:cNvPicPr>
            <a:picLocks noChangeAspect="1"/>
          </p:cNvPicPr>
          <p:nvPr/>
        </p:nvPicPr>
        <p:blipFill>
          <a:blip r:embed="rId5"/>
          <a:stretch>
            <a:fillRect/>
          </a:stretch>
        </p:blipFill>
        <p:spPr>
          <a:xfrm>
            <a:off x="1044551" y="2159212"/>
            <a:ext cx="7054896" cy="2411017"/>
          </a:xfrm>
          <a:prstGeom prst="rect">
            <a:avLst/>
          </a:prstGeom>
        </p:spPr>
      </p:pic>
    </p:spTree>
    <p:extLst>
      <p:ext uri="{BB962C8B-B14F-4D97-AF65-F5344CB8AC3E}">
        <p14:creationId xmlns:p14="http://schemas.microsoft.com/office/powerpoint/2010/main" val="233993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97AA8020-7F4B-4EFC-AD31-1479F0B6E3C1}"/>
              </a:ext>
            </a:extLst>
          </p:cNvPr>
          <p:cNvPicPr>
            <a:picLocks noChangeAspect="1"/>
          </p:cNvPicPr>
          <p:nvPr/>
        </p:nvPicPr>
        <p:blipFill>
          <a:blip r:embed="rId5"/>
          <a:stretch>
            <a:fillRect/>
          </a:stretch>
        </p:blipFill>
        <p:spPr>
          <a:xfrm>
            <a:off x="340500" y="1504376"/>
            <a:ext cx="2500530" cy="2940624"/>
          </a:xfrm>
          <a:prstGeom prst="rect">
            <a:avLst/>
          </a:prstGeom>
        </p:spPr>
      </p:pic>
      <p:sp>
        <p:nvSpPr>
          <p:cNvPr id="8" name="Google Shape;129;g23ec2985a68_1_42">
            <a:extLst>
              <a:ext uri="{FF2B5EF4-FFF2-40B4-BE49-F238E27FC236}">
                <a16:creationId xmlns:a16="http://schemas.microsoft.com/office/drawing/2014/main" id="{C762296C-C0CD-4899-9ECD-462049666497}"/>
              </a:ext>
            </a:extLst>
          </p:cNvPr>
          <p:cNvSpPr txBox="1"/>
          <p:nvPr/>
        </p:nvSpPr>
        <p:spPr>
          <a:xfrm>
            <a:off x="404000" y="993338"/>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1. Query utama </a:t>
            </a:r>
            <a:endParaRPr sz="1200">
              <a:latin typeface="Rubik"/>
              <a:ea typeface="Rubik"/>
              <a:cs typeface="Rubik"/>
              <a:sym typeface="Rubik"/>
            </a:endParaRPr>
          </a:p>
        </p:txBody>
      </p:sp>
      <p:pic>
        <p:nvPicPr>
          <p:cNvPr id="7" name="Picture 6">
            <a:extLst>
              <a:ext uri="{FF2B5EF4-FFF2-40B4-BE49-F238E27FC236}">
                <a16:creationId xmlns:a16="http://schemas.microsoft.com/office/drawing/2014/main" id="{EEA50478-EAD1-41A7-BCC6-D1A3B61E6854}"/>
              </a:ext>
            </a:extLst>
          </p:cNvPr>
          <p:cNvPicPr>
            <a:picLocks noChangeAspect="1"/>
          </p:cNvPicPr>
          <p:nvPr/>
        </p:nvPicPr>
        <p:blipFill>
          <a:blip r:embed="rId6"/>
          <a:stretch>
            <a:fillRect/>
          </a:stretch>
        </p:blipFill>
        <p:spPr>
          <a:xfrm>
            <a:off x="3184241" y="1504376"/>
            <a:ext cx="5572571" cy="1683324"/>
          </a:xfrm>
          <a:prstGeom prst="rect">
            <a:avLst/>
          </a:prstGeom>
        </p:spPr>
      </p:pic>
      <p:sp>
        <p:nvSpPr>
          <p:cNvPr id="13" name="Google Shape;129;g23ec2985a68_1_42">
            <a:extLst>
              <a:ext uri="{FF2B5EF4-FFF2-40B4-BE49-F238E27FC236}">
                <a16:creationId xmlns:a16="http://schemas.microsoft.com/office/drawing/2014/main" id="{FE9E4C3E-FEFE-453A-90F4-9FCA542EA67B}"/>
              </a:ext>
            </a:extLst>
          </p:cNvPr>
          <p:cNvSpPr txBox="1"/>
          <p:nvPr/>
        </p:nvSpPr>
        <p:spPr>
          <a:xfrm>
            <a:off x="7237757" y="4564046"/>
            <a:ext cx="1721119"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Link Query Github</a:t>
            </a:r>
            <a:endParaRPr sz="1200">
              <a:latin typeface="Rubik"/>
              <a:ea typeface="Rubik"/>
              <a:cs typeface="Rubik"/>
              <a:sym typeface="Rubik"/>
            </a:endParaRPr>
          </a:p>
        </p:txBody>
      </p:sp>
      <p:sp>
        <p:nvSpPr>
          <p:cNvPr id="9" name="Google Shape;129;g23ec2985a68_1_42">
            <a:extLst>
              <a:ext uri="{FF2B5EF4-FFF2-40B4-BE49-F238E27FC236}">
                <a16:creationId xmlns:a16="http://schemas.microsoft.com/office/drawing/2014/main" id="{482A5538-E329-4854-8357-DED5D25B1C1F}"/>
              </a:ext>
            </a:extLst>
          </p:cNvPr>
          <p:cNvSpPr txBox="1"/>
          <p:nvPr/>
        </p:nvSpPr>
        <p:spPr>
          <a:xfrm>
            <a:off x="3181530" y="3187700"/>
            <a:ext cx="5457949" cy="11541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050">
                <a:solidFill>
                  <a:schemeClr val="dk1"/>
                </a:solidFill>
                <a:latin typeface="Rubik"/>
                <a:ea typeface="Rubik"/>
                <a:cs typeface="Rubik"/>
                <a:sym typeface="Rubik"/>
              </a:rPr>
              <a:t>- Saya membuat query menggunakan CTE untuk mengoptimalkan kinerja saat pencarian data, CTE saya beri nama ProductTransaction. p, ft, kc digunakan sebagai singkatan untuk tabel dataset kimia farma. p merujuk pada tabel kf_product, ft = kf_final_transaction, kc = kf_kantor_cabang.</a:t>
            </a:r>
            <a:endParaRPr sz="1050">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97AA8020-7F4B-4EFC-AD31-1479F0B6E3C1}"/>
              </a:ext>
            </a:extLst>
          </p:cNvPr>
          <p:cNvPicPr>
            <a:picLocks noChangeAspect="1"/>
          </p:cNvPicPr>
          <p:nvPr/>
        </p:nvPicPr>
        <p:blipFill>
          <a:blip r:embed="rId5"/>
          <a:stretch>
            <a:fillRect/>
          </a:stretch>
        </p:blipFill>
        <p:spPr>
          <a:xfrm>
            <a:off x="340500" y="1504376"/>
            <a:ext cx="2500530" cy="2940624"/>
          </a:xfrm>
          <a:prstGeom prst="rect">
            <a:avLst/>
          </a:prstGeom>
        </p:spPr>
      </p:pic>
      <p:pic>
        <p:nvPicPr>
          <p:cNvPr id="7" name="Picture 6">
            <a:extLst>
              <a:ext uri="{FF2B5EF4-FFF2-40B4-BE49-F238E27FC236}">
                <a16:creationId xmlns:a16="http://schemas.microsoft.com/office/drawing/2014/main" id="{EEA50478-EAD1-41A7-BCC6-D1A3B61E6854}"/>
              </a:ext>
            </a:extLst>
          </p:cNvPr>
          <p:cNvPicPr>
            <a:picLocks noChangeAspect="1"/>
          </p:cNvPicPr>
          <p:nvPr/>
        </p:nvPicPr>
        <p:blipFill>
          <a:blip r:embed="rId6"/>
          <a:stretch>
            <a:fillRect/>
          </a:stretch>
        </p:blipFill>
        <p:spPr>
          <a:xfrm>
            <a:off x="3184241" y="1504376"/>
            <a:ext cx="5572571" cy="1683324"/>
          </a:xfrm>
          <a:prstGeom prst="rect">
            <a:avLst/>
          </a:prstGeom>
        </p:spPr>
      </p:pic>
      <p:sp>
        <p:nvSpPr>
          <p:cNvPr id="13" name="Google Shape;129;g23ec2985a68_1_42">
            <a:extLst>
              <a:ext uri="{FF2B5EF4-FFF2-40B4-BE49-F238E27FC236}">
                <a16:creationId xmlns:a16="http://schemas.microsoft.com/office/drawing/2014/main" id="{FE9E4C3E-FEFE-453A-90F4-9FCA542EA67B}"/>
              </a:ext>
            </a:extLst>
          </p:cNvPr>
          <p:cNvSpPr txBox="1"/>
          <p:nvPr/>
        </p:nvSpPr>
        <p:spPr>
          <a:xfrm>
            <a:off x="340500" y="4579574"/>
            <a:ext cx="1721119"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Link Query Github</a:t>
            </a:r>
            <a:endParaRPr sz="1200">
              <a:latin typeface="Rubik"/>
              <a:ea typeface="Rubik"/>
              <a:cs typeface="Rubik"/>
              <a:sym typeface="Rubik"/>
            </a:endParaRPr>
          </a:p>
        </p:txBody>
      </p:sp>
      <p:sp>
        <p:nvSpPr>
          <p:cNvPr id="9" name="Google Shape;129;g23ec2985a68_1_42">
            <a:extLst>
              <a:ext uri="{FF2B5EF4-FFF2-40B4-BE49-F238E27FC236}">
                <a16:creationId xmlns:a16="http://schemas.microsoft.com/office/drawing/2014/main" id="{482A5538-E329-4854-8357-DED5D25B1C1F}"/>
              </a:ext>
            </a:extLst>
          </p:cNvPr>
          <p:cNvSpPr txBox="1"/>
          <p:nvPr/>
        </p:nvSpPr>
        <p:spPr>
          <a:xfrm>
            <a:off x="3181530" y="3221191"/>
            <a:ext cx="5457949" cy="2123628"/>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Ambil kolom product_id, product_name, price dari tabel kf_product.</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Mengambil kolom customer_name, discount, rating, date, branch_id, transaction_id dari tabel kf_final_transaction</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Menggunakan case untuk mencari persentase gross laba</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Mencari net_profit dengan rumus price * (1 – discount_percentage) * persentase_gross_laba</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Melakukan join tabel kf_product, kf_kantor_cabang, kf_final_transaction</a:t>
            </a:r>
          </a:p>
          <a:p>
            <a:pPr marL="0" lvl="0" indent="0" algn="l" rtl="0">
              <a:lnSpc>
                <a:spcPct val="150000"/>
              </a:lnSpc>
              <a:spcBef>
                <a:spcPts val="0"/>
              </a:spcBef>
              <a:spcAft>
                <a:spcPts val="0"/>
              </a:spcAft>
              <a:buClr>
                <a:schemeClr val="dk1"/>
              </a:buClr>
              <a:buSzPts val="5000"/>
              <a:buFont typeface="Arial"/>
              <a:buNone/>
            </a:pPr>
            <a:endParaRPr sz="1050">
              <a:latin typeface="Rubik"/>
              <a:ea typeface="Rubik"/>
              <a:cs typeface="Rubik"/>
              <a:sym typeface="Rubik"/>
            </a:endParaRPr>
          </a:p>
        </p:txBody>
      </p:sp>
    </p:spTree>
    <p:extLst>
      <p:ext uri="{BB962C8B-B14F-4D97-AF65-F5344CB8AC3E}">
        <p14:creationId xmlns:p14="http://schemas.microsoft.com/office/powerpoint/2010/main" val="253748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6" name="Google Shape;129;g23ec2985a68_1_42">
            <a:extLst>
              <a:ext uri="{FF2B5EF4-FFF2-40B4-BE49-F238E27FC236}">
                <a16:creationId xmlns:a16="http://schemas.microsoft.com/office/drawing/2014/main" id="{96522615-776B-463F-B10B-98FFF09DADC4}"/>
              </a:ext>
            </a:extLst>
          </p:cNvPr>
          <p:cNvSpPr txBox="1"/>
          <p:nvPr/>
        </p:nvSpPr>
        <p:spPr>
          <a:xfrm>
            <a:off x="404000" y="993338"/>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2. Query untuk mencari Top 5 cabang rating tertinggi, namun rating transaksi terendah</a:t>
            </a:r>
            <a:endParaRPr sz="1200">
              <a:latin typeface="Rubik"/>
              <a:ea typeface="Rubik"/>
              <a:cs typeface="Rubik"/>
              <a:sym typeface="Rubik"/>
            </a:endParaRPr>
          </a:p>
        </p:txBody>
      </p:sp>
      <p:pic>
        <p:nvPicPr>
          <p:cNvPr id="4" name="Picture 3">
            <a:extLst>
              <a:ext uri="{FF2B5EF4-FFF2-40B4-BE49-F238E27FC236}">
                <a16:creationId xmlns:a16="http://schemas.microsoft.com/office/drawing/2014/main" id="{5C8A0A23-5A32-404B-9C1E-C6E05C8DB6B8}"/>
              </a:ext>
            </a:extLst>
          </p:cNvPr>
          <p:cNvPicPr>
            <a:picLocks noChangeAspect="1"/>
          </p:cNvPicPr>
          <p:nvPr/>
        </p:nvPicPr>
        <p:blipFill>
          <a:blip r:embed="rId5"/>
          <a:stretch>
            <a:fillRect/>
          </a:stretch>
        </p:blipFill>
        <p:spPr>
          <a:xfrm>
            <a:off x="488983" y="1593638"/>
            <a:ext cx="4146517" cy="3235754"/>
          </a:xfrm>
          <a:prstGeom prst="rect">
            <a:avLst/>
          </a:prstGeom>
        </p:spPr>
      </p:pic>
      <p:sp>
        <p:nvSpPr>
          <p:cNvPr id="7" name="Google Shape;129;g23ec2985a68_1_42">
            <a:extLst>
              <a:ext uri="{FF2B5EF4-FFF2-40B4-BE49-F238E27FC236}">
                <a16:creationId xmlns:a16="http://schemas.microsoft.com/office/drawing/2014/main" id="{C58D4345-9901-48B0-9239-FE401041CA5C}"/>
              </a:ext>
            </a:extLst>
          </p:cNvPr>
          <p:cNvSpPr txBox="1"/>
          <p:nvPr/>
        </p:nvSpPr>
        <p:spPr>
          <a:xfrm>
            <a:off x="5019176" y="1641857"/>
            <a:ext cx="3784324" cy="3335498"/>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Query ini untuk mencari top 5 cabang dengan rating tinggi namun rating transaksi terendah</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Menggabungkan tabel final_transaction dan kantor_cabang</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Mengambil kolom branch_name, provinsi, rating</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Melakukan operasi AVG pada rating dan diberi nama avg_transaction_rating</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Tabel diurutkan berdasarkan branch_name, provinsi, dan rating</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Pada main query mengambil branch_name, provinsi, rating_provinsi, avg_transaction_rating</a:t>
            </a:r>
          </a:p>
          <a:p>
            <a:pPr marL="0" lvl="0" indent="0" algn="l" rtl="0">
              <a:lnSpc>
                <a:spcPct val="150000"/>
              </a:lnSpc>
              <a:spcBef>
                <a:spcPts val="0"/>
              </a:spcBef>
              <a:spcAft>
                <a:spcPts val="0"/>
              </a:spcAft>
              <a:buClr>
                <a:schemeClr val="dk1"/>
              </a:buClr>
              <a:buSzPts val="5000"/>
              <a:buFont typeface="Arial"/>
              <a:buNone/>
            </a:pPr>
            <a:r>
              <a:rPr lang="en-US" sz="1050">
                <a:latin typeface="Rubik"/>
                <a:ea typeface="Rubik"/>
                <a:cs typeface="Rubik"/>
                <a:sym typeface="Rubik"/>
              </a:rPr>
              <a:t>- Kemudian diurutkan berdasarkan rating_provinsi dan avg_transaction</a:t>
            </a:r>
            <a:endParaRPr sz="1050">
              <a:latin typeface="Rubik"/>
              <a:ea typeface="Rubik"/>
              <a:cs typeface="Rubik"/>
              <a:sym typeface="Rubik"/>
            </a:endParaRPr>
          </a:p>
        </p:txBody>
      </p:sp>
    </p:spTree>
    <p:extLst>
      <p:ext uri="{BB962C8B-B14F-4D97-AF65-F5344CB8AC3E}">
        <p14:creationId xmlns:p14="http://schemas.microsoft.com/office/powerpoint/2010/main" val="158077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DBF468DA-A60A-4458-A02D-0BB5D98D8C4D}"/>
              </a:ext>
            </a:extLst>
          </p:cNvPr>
          <p:cNvPicPr>
            <a:picLocks noChangeAspect="1"/>
          </p:cNvPicPr>
          <p:nvPr/>
        </p:nvPicPr>
        <p:blipFill>
          <a:blip r:embed="rId5"/>
          <a:stretch>
            <a:fillRect/>
          </a:stretch>
        </p:blipFill>
        <p:spPr>
          <a:xfrm>
            <a:off x="445769" y="1216394"/>
            <a:ext cx="4251325" cy="1357441"/>
          </a:xfrm>
          <a:prstGeom prst="rect">
            <a:avLst/>
          </a:prstGeom>
        </p:spPr>
      </p:pic>
      <p:sp>
        <p:nvSpPr>
          <p:cNvPr id="8" name="Google Shape;129;g23ec2985a68_1_42">
            <a:extLst>
              <a:ext uri="{FF2B5EF4-FFF2-40B4-BE49-F238E27FC236}">
                <a16:creationId xmlns:a16="http://schemas.microsoft.com/office/drawing/2014/main" id="{8A6A6B98-37B2-4813-9C7B-A05C7653CA0B}"/>
              </a:ext>
            </a:extLst>
          </p:cNvPr>
          <p:cNvSpPr txBox="1"/>
          <p:nvPr/>
        </p:nvSpPr>
        <p:spPr>
          <a:xfrm>
            <a:off x="5142862" y="1216394"/>
            <a:ext cx="3660637" cy="1846629"/>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 Query ini menggunakan CTE yang sama pada slide 14 namun ini untuk mencari Indonesia geo chart</a:t>
            </a:r>
          </a:p>
          <a:p>
            <a:pPr marL="0" lvl="0" indent="0" algn="l" rtl="0">
              <a:lnSpc>
                <a:spcPct val="150000"/>
              </a:lnSpc>
              <a:spcBef>
                <a:spcPts val="0"/>
              </a:spcBef>
              <a:spcAft>
                <a:spcPts val="0"/>
              </a:spcAft>
              <a:buClr>
                <a:schemeClr val="dk1"/>
              </a:buClr>
              <a:buSzPts val="5000"/>
              <a:buFont typeface="Arial"/>
              <a:buNone/>
            </a:pPr>
            <a:r>
              <a:rPr lang="en-US" sz="1200">
                <a:latin typeface="Rubik"/>
                <a:ea typeface="Rubik"/>
                <a:cs typeface="Rubik"/>
                <a:sym typeface="Rubik"/>
              </a:rPr>
              <a:t>- Pada query ini hanya mengambil kolom provinsi, dan melakukan sum pada net_profit</a:t>
            </a:r>
          </a:p>
          <a:p>
            <a:pPr marL="0" lvl="0" indent="0" algn="l" rtl="0">
              <a:lnSpc>
                <a:spcPct val="150000"/>
              </a:lnSpc>
              <a:spcBef>
                <a:spcPts val="0"/>
              </a:spcBef>
              <a:spcAft>
                <a:spcPts val="0"/>
              </a:spcAft>
              <a:buClr>
                <a:schemeClr val="dk1"/>
              </a:buClr>
              <a:buSzPts val="5000"/>
              <a:buFont typeface="Arial"/>
              <a:buNone/>
            </a:pPr>
            <a:r>
              <a:rPr lang="en-US" sz="1200">
                <a:latin typeface="Rubik"/>
                <a:ea typeface="Rubik"/>
                <a:cs typeface="Rubik"/>
                <a:sym typeface="Rubik"/>
              </a:rPr>
              <a:t>- Kemudian diurutkan berdasarkan provinsi</a:t>
            </a:r>
            <a:endParaRPr sz="1200">
              <a:latin typeface="Rubik"/>
              <a:ea typeface="Rubik"/>
              <a:cs typeface="Rubik"/>
              <a:sym typeface="Rubik"/>
            </a:endParaRPr>
          </a:p>
        </p:txBody>
      </p:sp>
    </p:spTree>
    <p:extLst>
      <p:ext uri="{BB962C8B-B14F-4D97-AF65-F5344CB8AC3E}">
        <p14:creationId xmlns:p14="http://schemas.microsoft.com/office/powerpoint/2010/main" val="335251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FA5785D8-3534-4783-85D4-DD57A0AF1CAC}"/>
              </a:ext>
            </a:extLst>
          </p:cNvPr>
          <p:cNvPicPr>
            <a:picLocks noChangeAspect="1"/>
          </p:cNvPicPr>
          <p:nvPr/>
        </p:nvPicPr>
        <p:blipFill>
          <a:blip r:embed="rId5"/>
          <a:stretch>
            <a:fillRect/>
          </a:stretch>
        </p:blipFill>
        <p:spPr>
          <a:xfrm>
            <a:off x="528637" y="1672037"/>
            <a:ext cx="4619625" cy="3019425"/>
          </a:xfrm>
          <a:prstGeom prst="rect">
            <a:avLst/>
          </a:prstGeom>
        </p:spPr>
      </p:pic>
      <p:sp>
        <p:nvSpPr>
          <p:cNvPr id="9" name="Google Shape;129;g23ec2985a68_1_42">
            <a:extLst>
              <a:ext uri="{FF2B5EF4-FFF2-40B4-BE49-F238E27FC236}">
                <a16:creationId xmlns:a16="http://schemas.microsoft.com/office/drawing/2014/main" id="{B6E7AA41-DC65-45E3-A260-3F43D012B58D}"/>
              </a:ext>
            </a:extLst>
          </p:cNvPr>
          <p:cNvSpPr txBox="1"/>
          <p:nvPr/>
        </p:nvSpPr>
        <p:spPr>
          <a:xfrm>
            <a:off x="5315813" y="1720263"/>
            <a:ext cx="3660637" cy="2677626"/>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 Query ini menggunakan CTE yang sama pada slide 14 namun ini untuk mencari top 10 total transaksi cabang provinsi</a:t>
            </a:r>
          </a:p>
          <a:p>
            <a:pPr marL="0" lvl="0" indent="0" algn="l" rtl="0">
              <a:lnSpc>
                <a:spcPct val="150000"/>
              </a:lnSpc>
              <a:spcBef>
                <a:spcPts val="0"/>
              </a:spcBef>
              <a:spcAft>
                <a:spcPts val="0"/>
              </a:spcAft>
              <a:buClr>
                <a:schemeClr val="dk1"/>
              </a:buClr>
              <a:buSzPts val="5000"/>
              <a:buFont typeface="Arial"/>
              <a:buNone/>
            </a:pPr>
            <a:r>
              <a:rPr lang="en-US" sz="1200">
                <a:latin typeface="Rubik"/>
                <a:ea typeface="Rubik"/>
                <a:cs typeface="Rubik"/>
                <a:sym typeface="Rubik"/>
              </a:rPr>
              <a:t>- Pada query ini mengambil kolom provinsi, melakukan count pada setiap kolom yang ada di CTE, melakukan sum pada net_sales, dan net profit</a:t>
            </a:r>
          </a:p>
          <a:p>
            <a:pPr marL="0" lvl="0" indent="0" algn="l" rtl="0">
              <a:lnSpc>
                <a:spcPct val="150000"/>
              </a:lnSpc>
              <a:spcBef>
                <a:spcPts val="0"/>
              </a:spcBef>
              <a:spcAft>
                <a:spcPts val="0"/>
              </a:spcAft>
              <a:buClr>
                <a:schemeClr val="dk1"/>
              </a:buClr>
              <a:buSzPts val="5000"/>
              <a:buFont typeface="Arial"/>
              <a:buNone/>
            </a:pPr>
            <a:r>
              <a:rPr lang="en-US" sz="1200">
                <a:latin typeface="Rubik"/>
                <a:ea typeface="Rubik"/>
                <a:cs typeface="Rubik"/>
                <a:sym typeface="Rubik"/>
              </a:rPr>
              <a:t>- Hasil diurutkan berdasarkan provinsi, dan total transaksi diurutkan dari nilai terbesar</a:t>
            </a:r>
            <a:endParaRPr sz="1200">
              <a:latin typeface="Rubik"/>
              <a:ea typeface="Rubik"/>
              <a:cs typeface="Rubik"/>
              <a:sym typeface="Rubik"/>
            </a:endParaRPr>
          </a:p>
        </p:txBody>
      </p:sp>
    </p:spTree>
    <p:extLst>
      <p:ext uri="{BB962C8B-B14F-4D97-AF65-F5344CB8AC3E}">
        <p14:creationId xmlns:p14="http://schemas.microsoft.com/office/powerpoint/2010/main" val="2479520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5" name="Google Shape;145;g23ec2985a68_1_56"/>
          <p:cNvSpPr txBox="1"/>
          <p:nvPr/>
        </p:nvSpPr>
        <p:spPr>
          <a:xfrm>
            <a:off x="340500" y="4368312"/>
            <a:ext cx="8463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2000">
                <a:latin typeface="Rubik"/>
                <a:ea typeface="Rubik"/>
                <a:cs typeface="Rubik"/>
                <a:sym typeface="Rubik"/>
              </a:rPr>
              <a:t>Next Page -&gt; </a:t>
            </a:r>
            <a:endParaRPr sz="2000">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17506" y="1261247"/>
            <a:ext cx="301909"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n</a:t>
            </a:r>
            <a:r>
              <a:rPr sz="540" spc="-15" dirty="0">
                <a:latin typeface="Roboto"/>
                <a:cs typeface="Roboto"/>
              </a:rPr>
              <a:t>e</a:t>
            </a:r>
            <a:r>
              <a:rPr sz="540" spc="-3" dirty="0">
                <a:latin typeface="Roboto"/>
                <a:cs typeface="Roboto"/>
              </a:rPr>
              <a:t>t</a:t>
            </a:r>
            <a:r>
              <a:rPr sz="540" spc="-24" dirty="0">
                <a:latin typeface="Roboto"/>
                <a:cs typeface="Roboto"/>
              </a:rPr>
              <a:t>_</a:t>
            </a:r>
            <a:r>
              <a:rPr sz="540" spc="-15" dirty="0">
                <a:latin typeface="Roboto"/>
                <a:cs typeface="Roboto"/>
              </a:rPr>
              <a:t>s</a:t>
            </a:r>
            <a:r>
              <a:rPr sz="540" spc="15" dirty="0">
                <a:latin typeface="Roboto"/>
                <a:cs typeface="Roboto"/>
              </a:rPr>
              <a:t>a</a:t>
            </a:r>
            <a:r>
              <a:rPr sz="540" spc="-3" dirty="0">
                <a:latin typeface="Roboto"/>
                <a:cs typeface="Roboto"/>
              </a:rPr>
              <a:t>l</a:t>
            </a:r>
            <a:r>
              <a:rPr sz="540" spc="-15" dirty="0">
                <a:latin typeface="Roboto"/>
                <a:cs typeface="Roboto"/>
              </a:rPr>
              <a:t>e</a:t>
            </a:r>
            <a:r>
              <a:rPr sz="540" spc="-6" dirty="0">
                <a:latin typeface="Roboto"/>
                <a:cs typeface="Roboto"/>
              </a:rPr>
              <a:t>s</a:t>
            </a:r>
            <a:endParaRPr sz="540">
              <a:latin typeface="Roboto"/>
              <a:cs typeface="Roboto"/>
            </a:endParaRPr>
          </a:p>
        </p:txBody>
      </p:sp>
      <p:sp>
        <p:nvSpPr>
          <p:cNvPr id="3" name="object 3"/>
          <p:cNvSpPr/>
          <p:nvPr/>
        </p:nvSpPr>
        <p:spPr>
          <a:xfrm>
            <a:off x="1659507" y="1313476"/>
            <a:ext cx="137058" cy="0"/>
          </a:xfrm>
          <a:custGeom>
            <a:avLst/>
            <a:gdLst/>
            <a:ahLst/>
            <a:cxnLst/>
            <a:rect l="l" t="t" r="r" b="b"/>
            <a:pathLst>
              <a:path w="228600">
                <a:moveTo>
                  <a:pt x="0" y="0"/>
                </a:moveTo>
                <a:lnTo>
                  <a:pt x="228599" y="0"/>
                </a:lnTo>
              </a:path>
            </a:pathLst>
          </a:custGeom>
          <a:ln w="38099">
            <a:solidFill>
              <a:srgbClr val="0072F0"/>
            </a:solidFill>
          </a:ln>
        </p:spPr>
        <p:txBody>
          <a:bodyPr wrap="square" lIns="0" tIns="0" rIns="0" bIns="0" rtlCol="0"/>
          <a:lstStyle/>
          <a:p>
            <a:endParaRPr sz="839"/>
          </a:p>
        </p:txBody>
      </p:sp>
      <p:graphicFrame>
        <p:nvGraphicFramePr>
          <p:cNvPr id="4" name="object 4"/>
          <p:cNvGraphicFramePr>
            <a:graphicFrameLocks noGrp="1"/>
          </p:cNvGraphicFramePr>
          <p:nvPr/>
        </p:nvGraphicFramePr>
        <p:xfrm>
          <a:off x="1659507" y="1439114"/>
          <a:ext cx="2444209" cy="1136441"/>
        </p:xfrm>
        <a:graphic>
          <a:graphicData uri="http://schemas.openxmlformats.org/drawingml/2006/table">
            <a:tbl>
              <a:tblPr firstRow="1" bandRow="1">
                <a:tableStyleId>{2D5ABB26-0587-4C30-8999-92F81FD0307C}</a:tableStyleId>
              </a:tblPr>
              <a:tblGrid>
                <a:gridCol w="816640">
                  <a:extLst>
                    <a:ext uri="{9D8B030D-6E8A-4147-A177-3AD203B41FA5}">
                      <a16:colId xmlns:a16="http://schemas.microsoft.com/office/drawing/2014/main" val="20000"/>
                    </a:ext>
                  </a:extLst>
                </a:gridCol>
                <a:gridCol w="810929">
                  <a:extLst>
                    <a:ext uri="{9D8B030D-6E8A-4147-A177-3AD203B41FA5}">
                      <a16:colId xmlns:a16="http://schemas.microsoft.com/office/drawing/2014/main" val="20001"/>
                    </a:ext>
                  </a:extLst>
                </a:gridCol>
                <a:gridCol w="816640">
                  <a:extLst>
                    <a:ext uri="{9D8B030D-6E8A-4147-A177-3AD203B41FA5}">
                      <a16:colId xmlns:a16="http://schemas.microsoft.com/office/drawing/2014/main" val="20002"/>
                    </a:ext>
                  </a:extLst>
                </a:gridCol>
              </a:tblGrid>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0"/>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1"/>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2"/>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3"/>
                  </a:ext>
                </a:extLst>
              </a:tr>
              <a:tr h="137058">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4"/>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5"/>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6"/>
                  </a:ext>
                </a:extLst>
              </a:tr>
              <a:tr h="142769">
                <a:tc>
                  <a:txBody>
                    <a:bodyPr/>
                    <a:lstStyle/>
                    <a:p>
                      <a:pPr>
                        <a:lnSpc>
                          <a:spcPct val="100000"/>
                        </a:lnSpc>
                      </a:pPr>
                      <a:endParaRPr sz="700">
                        <a:latin typeface="Times New Roman"/>
                        <a:cs typeface="Times New Roman"/>
                      </a:endParaRPr>
                    </a:p>
                  </a:txBody>
                  <a:tcPr marL="0" marR="0" marT="0" marB="0">
                    <a:lnL w="9525">
                      <a:solidFill>
                        <a:srgbClr val="00000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tc>
                  <a:txBody>
                    <a:bodyPr/>
                    <a:lstStyle/>
                    <a:p>
                      <a:pPr>
                        <a:lnSpc>
                          <a:spcPct val="100000"/>
                        </a:lnSpc>
                      </a:pPr>
                      <a:endParaRPr sz="700">
                        <a:latin typeface="Times New Roman"/>
                        <a:cs typeface="Times New Roman"/>
                      </a:endParaRPr>
                    </a:p>
                  </a:txBody>
                  <a:tcPr marL="0" marR="0" marT="0" marB="0">
                    <a:lnL w="9525">
                      <a:solidFill>
                        <a:srgbClr val="D0D0D0"/>
                      </a:solidFill>
                      <a:prstDash val="solid"/>
                    </a:lnL>
                    <a:lnR w="9525">
                      <a:solidFill>
                        <a:srgbClr val="D0D0D0"/>
                      </a:solidFill>
                      <a:prstDash val="solid"/>
                    </a:lnR>
                    <a:lnT w="9525">
                      <a:solidFill>
                        <a:srgbClr val="D0D0D0"/>
                      </a:solidFill>
                      <a:prstDash val="solid"/>
                    </a:lnT>
                    <a:lnB w="9525">
                      <a:solidFill>
                        <a:srgbClr val="D0D0D0"/>
                      </a:solidFill>
                      <a:prstDash val="solid"/>
                    </a:lnB>
                  </a:tcPr>
                </a:tc>
                <a:extLst>
                  <a:ext uri="{0D108BD9-81ED-4DB2-BD59-A6C34878D82A}">
                    <a16:rowId xmlns:a16="http://schemas.microsoft.com/office/drawing/2014/main" val="10007"/>
                  </a:ext>
                </a:extLst>
              </a:tr>
            </a:tbl>
          </a:graphicData>
        </a:graphic>
      </p:graphicFrame>
      <p:sp>
        <p:nvSpPr>
          <p:cNvPr id="5" name="object 5"/>
          <p:cNvSpPr/>
          <p:nvPr/>
        </p:nvSpPr>
        <p:spPr>
          <a:xfrm>
            <a:off x="1662363" y="1485780"/>
            <a:ext cx="2444209" cy="1021846"/>
          </a:xfrm>
          <a:custGeom>
            <a:avLst/>
            <a:gdLst/>
            <a:ahLst/>
            <a:cxnLst/>
            <a:rect l="l" t="t" r="r" b="b"/>
            <a:pathLst>
              <a:path w="4076700" h="1704339">
                <a:moveTo>
                  <a:pt x="0" y="552851"/>
                </a:moveTo>
                <a:lnTo>
                  <a:pt x="1358899" y="1704160"/>
                </a:lnTo>
                <a:lnTo>
                  <a:pt x="2717799" y="0"/>
                </a:lnTo>
                <a:lnTo>
                  <a:pt x="4076699" y="457368"/>
                </a:lnTo>
              </a:path>
            </a:pathLst>
          </a:custGeom>
          <a:ln w="38099">
            <a:solidFill>
              <a:srgbClr val="0072F0"/>
            </a:solidFill>
          </a:ln>
        </p:spPr>
        <p:txBody>
          <a:bodyPr wrap="square" lIns="0" tIns="0" rIns="0" bIns="0" rtlCol="0"/>
          <a:lstStyle/>
          <a:p>
            <a:endParaRPr sz="839"/>
          </a:p>
        </p:txBody>
      </p:sp>
      <p:sp>
        <p:nvSpPr>
          <p:cNvPr id="6" name="object 6"/>
          <p:cNvSpPr txBox="1"/>
          <p:nvPr/>
        </p:nvSpPr>
        <p:spPr>
          <a:xfrm>
            <a:off x="1574798" y="2603278"/>
            <a:ext cx="17398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202</a:t>
            </a:r>
            <a:r>
              <a:rPr sz="540" spc="-3" dirty="0">
                <a:latin typeface="Roboto"/>
                <a:cs typeface="Roboto"/>
              </a:rPr>
              <a:t>0</a:t>
            </a:r>
            <a:endParaRPr sz="540">
              <a:latin typeface="Roboto"/>
              <a:cs typeface="Roboto"/>
            </a:endParaRPr>
          </a:p>
        </p:txBody>
      </p:sp>
      <p:sp>
        <p:nvSpPr>
          <p:cNvPr id="7" name="object 7"/>
          <p:cNvSpPr txBox="1"/>
          <p:nvPr/>
        </p:nvSpPr>
        <p:spPr>
          <a:xfrm>
            <a:off x="2389475" y="2603278"/>
            <a:ext cx="17398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202</a:t>
            </a:r>
            <a:r>
              <a:rPr sz="540" spc="-3" dirty="0">
                <a:latin typeface="Roboto"/>
                <a:cs typeface="Roboto"/>
              </a:rPr>
              <a:t>1</a:t>
            </a:r>
            <a:endParaRPr sz="540">
              <a:latin typeface="Roboto"/>
              <a:cs typeface="Roboto"/>
            </a:endParaRPr>
          </a:p>
        </p:txBody>
      </p:sp>
      <p:sp>
        <p:nvSpPr>
          <p:cNvPr id="8" name="object 8"/>
          <p:cNvSpPr txBox="1"/>
          <p:nvPr/>
        </p:nvSpPr>
        <p:spPr>
          <a:xfrm>
            <a:off x="3204241" y="2603278"/>
            <a:ext cx="17398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202</a:t>
            </a:r>
            <a:r>
              <a:rPr sz="540" spc="-3" dirty="0">
                <a:latin typeface="Roboto"/>
                <a:cs typeface="Roboto"/>
              </a:rPr>
              <a:t>2</a:t>
            </a:r>
            <a:endParaRPr sz="540">
              <a:latin typeface="Roboto"/>
              <a:cs typeface="Roboto"/>
            </a:endParaRPr>
          </a:p>
        </p:txBody>
      </p:sp>
      <p:sp>
        <p:nvSpPr>
          <p:cNvPr id="9" name="object 9"/>
          <p:cNvSpPr txBox="1"/>
          <p:nvPr/>
        </p:nvSpPr>
        <p:spPr>
          <a:xfrm>
            <a:off x="4019007" y="2603278"/>
            <a:ext cx="17398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202</a:t>
            </a:r>
            <a:r>
              <a:rPr sz="540" spc="-3" dirty="0">
                <a:latin typeface="Roboto"/>
                <a:cs typeface="Roboto"/>
              </a:rPr>
              <a:t>3</a:t>
            </a:r>
            <a:endParaRPr sz="540">
              <a:latin typeface="Roboto"/>
              <a:cs typeface="Roboto"/>
            </a:endParaRPr>
          </a:p>
        </p:txBody>
      </p:sp>
      <p:sp>
        <p:nvSpPr>
          <p:cNvPr id="10" name="object 10"/>
          <p:cNvSpPr txBox="1"/>
          <p:nvPr/>
        </p:nvSpPr>
        <p:spPr>
          <a:xfrm>
            <a:off x="1420607" y="2526182"/>
            <a:ext cx="19530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04</a:t>
            </a:r>
            <a:r>
              <a:rPr sz="540" spc="-9" dirty="0">
                <a:latin typeface="Roboto"/>
                <a:cs typeface="Roboto"/>
              </a:rPr>
              <a:t>B</a:t>
            </a:r>
            <a:endParaRPr sz="540">
              <a:latin typeface="Roboto"/>
              <a:cs typeface="Roboto"/>
            </a:endParaRPr>
          </a:p>
        </p:txBody>
      </p:sp>
      <p:sp>
        <p:nvSpPr>
          <p:cNvPr id="11" name="object 11"/>
          <p:cNvSpPr txBox="1"/>
          <p:nvPr/>
        </p:nvSpPr>
        <p:spPr>
          <a:xfrm>
            <a:off x="1420607" y="2242072"/>
            <a:ext cx="19530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06</a:t>
            </a:r>
            <a:r>
              <a:rPr sz="540" spc="-9" dirty="0">
                <a:latin typeface="Roboto"/>
                <a:cs typeface="Roboto"/>
              </a:rPr>
              <a:t>B</a:t>
            </a:r>
            <a:endParaRPr sz="540">
              <a:latin typeface="Roboto"/>
              <a:cs typeface="Roboto"/>
            </a:endParaRPr>
          </a:p>
        </p:txBody>
      </p:sp>
      <p:sp>
        <p:nvSpPr>
          <p:cNvPr id="12" name="object 12"/>
          <p:cNvSpPr txBox="1"/>
          <p:nvPr/>
        </p:nvSpPr>
        <p:spPr>
          <a:xfrm>
            <a:off x="1420607" y="1957961"/>
            <a:ext cx="19530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08</a:t>
            </a:r>
            <a:r>
              <a:rPr sz="540" spc="-9" dirty="0">
                <a:latin typeface="Roboto"/>
                <a:cs typeface="Roboto"/>
              </a:rPr>
              <a:t>B</a:t>
            </a:r>
            <a:endParaRPr sz="540">
              <a:latin typeface="Roboto"/>
              <a:cs typeface="Roboto"/>
            </a:endParaRPr>
          </a:p>
        </p:txBody>
      </p:sp>
      <p:sp>
        <p:nvSpPr>
          <p:cNvPr id="13" name="object 13"/>
          <p:cNvSpPr txBox="1"/>
          <p:nvPr/>
        </p:nvSpPr>
        <p:spPr>
          <a:xfrm>
            <a:off x="1460582" y="1673850"/>
            <a:ext cx="155332"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1</a:t>
            </a:r>
            <a:r>
              <a:rPr sz="540" spc="-9" dirty="0">
                <a:latin typeface="Roboto"/>
                <a:cs typeface="Roboto"/>
              </a:rPr>
              <a:t>B</a:t>
            </a:r>
            <a:endParaRPr sz="540">
              <a:latin typeface="Roboto"/>
              <a:cs typeface="Roboto"/>
            </a:endParaRPr>
          </a:p>
        </p:txBody>
      </p:sp>
      <p:sp>
        <p:nvSpPr>
          <p:cNvPr id="14" name="object 14"/>
          <p:cNvSpPr txBox="1"/>
          <p:nvPr/>
        </p:nvSpPr>
        <p:spPr>
          <a:xfrm>
            <a:off x="1420607" y="1389739"/>
            <a:ext cx="19530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12</a:t>
            </a:r>
            <a:r>
              <a:rPr sz="540" spc="-9" dirty="0">
                <a:latin typeface="Roboto"/>
                <a:cs typeface="Roboto"/>
              </a:rPr>
              <a:t>B</a:t>
            </a:r>
            <a:endParaRPr sz="540">
              <a:latin typeface="Roboto"/>
              <a:cs typeface="Roboto"/>
            </a:endParaRPr>
          </a:p>
        </p:txBody>
      </p:sp>
      <p:sp>
        <p:nvSpPr>
          <p:cNvPr id="15" name="object 15"/>
          <p:cNvSpPr txBox="1"/>
          <p:nvPr/>
        </p:nvSpPr>
        <p:spPr>
          <a:xfrm>
            <a:off x="1937431" y="3459893"/>
            <a:ext cx="301909"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n</a:t>
            </a:r>
            <a:r>
              <a:rPr sz="540" spc="-15" dirty="0">
                <a:latin typeface="Roboto"/>
                <a:cs typeface="Roboto"/>
              </a:rPr>
              <a:t>e</a:t>
            </a:r>
            <a:r>
              <a:rPr sz="540" spc="-3" dirty="0">
                <a:latin typeface="Roboto"/>
                <a:cs typeface="Roboto"/>
              </a:rPr>
              <a:t>t</a:t>
            </a:r>
            <a:r>
              <a:rPr sz="540" spc="-24" dirty="0">
                <a:latin typeface="Roboto"/>
                <a:cs typeface="Roboto"/>
              </a:rPr>
              <a:t>_</a:t>
            </a:r>
            <a:r>
              <a:rPr sz="540" spc="-15" dirty="0">
                <a:latin typeface="Roboto"/>
                <a:cs typeface="Roboto"/>
              </a:rPr>
              <a:t>s</a:t>
            </a:r>
            <a:r>
              <a:rPr sz="540" spc="15" dirty="0">
                <a:latin typeface="Roboto"/>
                <a:cs typeface="Roboto"/>
              </a:rPr>
              <a:t>a</a:t>
            </a:r>
            <a:r>
              <a:rPr sz="540" spc="-3" dirty="0">
                <a:latin typeface="Roboto"/>
                <a:cs typeface="Roboto"/>
              </a:rPr>
              <a:t>l</a:t>
            </a:r>
            <a:r>
              <a:rPr sz="540" spc="-15" dirty="0">
                <a:latin typeface="Roboto"/>
                <a:cs typeface="Roboto"/>
              </a:rPr>
              <a:t>e</a:t>
            </a:r>
            <a:r>
              <a:rPr sz="540" spc="-6" dirty="0">
                <a:latin typeface="Roboto"/>
                <a:cs typeface="Roboto"/>
              </a:rPr>
              <a:t>s</a:t>
            </a:r>
            <a:endParaRPr sz="540">
              <a:latin typeface="Roboto"/>
              <a:cs typeface="Roboto"/>
            </a:endParaRPr>
          </a:p>
        </p:txBody>
      </p:sp>
      <p:sp>
        <p:nvSpPr>
          <p:cNvPr id="16" name="object 16"/>
          <p:cNvSpPr/>
          <p:nvPr/>
        </p:nvSpPr>
        <p:spPr>
          <a:xfrm>
            <a:off x="1779433" y="3477858"/>
            <a:ext cx="137058" cy="68529"/>
          </a:xfrm>
          <a:custGeom>
            <a:avLst/>
            <a:gdLst/>
            <a:ahLst/>
            <a:cxnLst/>
            <a:rect l="l" t="t" r="r" b="b"/>
            <a:pathLst>
              <a:path w="228600" h="114300">
                <a:moveTo>
                  <a:pt x="228599" y="114299"/>
                </a:moveTo>
                <a:lnTo>
                  <a:pt x="0" y="114299"/>
                </a:lnTo>
                <a:lnTo>
                  <a:pt x="0" y="0"/>
                </a:lnTo>
                <a:lnTo>
                  <a:pt x="228599" y="0"/>
                </a:lnTo>
                <a:lnTo>
                  <a:pt x="228599" y="114299"/>
                </a:lnTo>
                <a:close/>
              </a:path>
            </a:pathLst>
          </a:custGeom>
          <a:solidFill>
            <a:srgbClr val="0072F0"/>
          </a:solidFill>
        </p:spPr>
        <p:txBody>
          <a:bodyPr wrap="square" lIns="0" tIns="0" rIns="0" bIns="0" rtlCol="0"/>
          <a:lstStyle/>
          <a:p>
            <a:endParaRPr sz="839"/>
          </a:p>
        </p:txBody>
      </p:sp>
      <p:grpSp>
        <p:nvGrpSpPr>
          <p:cNvPr id="17" name="object 17"/>
          <p:cNvGrpSpPr/>
          <p:nvPr/>
        </p:nvGrpSpPr>
        <p:grpSpPr>
          <a:xfrm>
            <a:off x="1779433" y="3814794"/>
            <a:ext cx="2215779" cy="965120"/>
            <a:chOff x="1057274" y="6362699"/>
            <a:chExt cx="3695700" cy="1609725"/>
          </a:xfrm>
        </p:grpSpPr>
        <p:sp>
          <p:nvSpPr>
            <p:cNvPr id="18" name="object 18"/>
            <p:cNvSpPr/>
            <p:nvPr/>
          </p:nvSpPr>
          <p:spPr>
            <a:xfrm>
              <a:off x="1057262" y="6381749"/>
              <a:ext cx="3695700" cy="1590675"/>
            </a:xfrm>
            <a:custGeom>
              <a:avLst/>
              <a:gdLst/>
              <a:ahLst/>
              <a:cxnLst/>
              <a:rect l="l" t="t" r="r" b="b"/>
              <a:pathLst>
                <a:path w="3695700" h="1590675">
                  <a:moveTo>
                    <a:pt x="38100" y="1266825"/>
                  </a:moveTo>
                  <a:lnTo>
                    <a:pt x="0" y="1266825"/>
                  </a:lnTo>
                  <a:lnTo>
                    <a:pt x="0" y="1276350"/>
                  </a:lnTo>
                  <a:lnTo>
                    <a:pt x="38100" y="1276350"/>
                  </a:lnTo>
                  <a:lnTo>
                    <a:pt x="38100" y="1266825"/>
                  </a:lnTo>
                  <a:close/>
                </a:path>
                <a:path w="3695700" h="1590675">
                  <a:moveTo>
                    <a:pt x="38100" y="952500"/>
                  </a:moveTo>
                  <a:lnTo>
                    <a:pt x="0" y="952500"/>
                  </a:lnTo>
                  <a:lnTo>
                    <a:pt x="0" y="962025"/>
                  </a:lnTo>
                  <a:lnTo>
                    <a:pt x="38100" y="962025"/>
                  </a:lnTo>
                  <a:lnTo>
                    <a:pt x="38100" y="952500"/>
                  </a:lnTo>
                  <a:close/>
                </a:path>
                <a:path w="3695700" h="1590675">
                  <a:moveTo>
                    <a:pt x="38100" y="638175"/>
                  </a:moveTo>
                  <a:lnTo>
                    <a:pt x="0" y="638175"/>
                  </a:lnTo>
                  <a:lnTo>
                    <a:pt x="0" y="647700"/>
                  </a:lnTo>
                  <a:lnTo>
                    <a:pt x="38100" y="647700"/>
                  </a:lnTo>
                  <a:lnTo>
                    <a:pt x="38100" y="638175"/>
                  </a:lnTo>
                  <a:close/>
                </a:path>
                <a:path w="3695700" h="1590675">
                  <a:moveTo>
                    <a:pt x="38100" y="314325"/>
                  </a:moveTo>
                  <a:lnTo>
                    <a:pt x="0" y="314325"/>
                  </a:lnTo>
                  <a:lnTo>
                    <a:pt x="0" y="323850"/>
                  </a:lnTo>
                  <a:lnTo>
                    <a:pt x="38100" y="323850"/>
                  </a:lnTo>
                  <a:lnTo>
                    <a:pt x="38100" y="314325"/>
                  </a:lnTo>
                  <a:close/>
                </a:path>
                <a:path w="3695700" h="1590675">
                  <a:moveTo>
                    <a:pt x="38100" y="0"/>
                  </a:moveTo>
                  <a:lnTo>
                    <a:pt x="0" y="0"/>
                  </a:lnTo>
                  <a:lnTo>
                    <a:pt x="0" y="9525"/>
                  </a:lnTo>
                  <a:lnTo>
                    <a:pt x="38100" y="9525"/>
                  </a:lnTo>
                  <a:lnTo>
                    <a:pt x="38100" y="0"/>
                  </a:lnTo>
                  <a:close/>
                </a:path>
                <a:path w="3695700" h="1590675">
                  <a:moveTo>
                    <a:pt x="409575" y="1266825"/>
                  </a:moveTo>
                  <a:lnTo>
                    <a:pt x="333375" y="1266825"/>
                  </a:lnTo>
                  <a:lnTo>
                    <a:pt x="333375" y="1276350"/>
                  </a:lnTo>
                  <a:lnTo>
                    <a:pt x="409575" y="1276350"/>
                  </a:lnTo>
                  <a:lnTo>
                    <a:pt x="409575" y="1266825"/>
                  </a:lnTo>
                  <a:close/>
                </a:path>
                <a:path w="3695700" h="1590675">
                  <a:moveTo>
                    <a:pt x="3695700" y="1581150"/>
                  </a:moveTo>
                  <a:lnTo>
                    <a:pt x="0" y="1581150"/>
                  </a:lnTo>
                  <a:lnTo>
                    <a:pt x="0" y="1590675"/>
                  </a:lnTo>
                  <a:lnTo>
                    <a:pt x="3695700" y="1590675"/>
                  </a:lnTo>
                  <a:lnTo>
                    <a:pt x="3695700" y="1581150"/>
                  </a:lnTo>
                  <a:close/>
                </a:path>
                <a:path w="3695700" h="1590675">
                  <a:moveTo>
                    <a:pt x="3695700" y="952500"/>
                  </a:moveTo>
                  <a:lnTo>
                    <a:pt x="333375" y="952500"/>
                  </a:lnTo>
                  <a:lnTo>
                    <a:pt x="333375" y="962025"/>
                  </a:lnTo>
                  <a:lnTo>
                    <a:pt x="3695700" y="962025"/>
                  </a:lnTo>
                  <a:lnTo>
                    <a:pt x="3695700" y="952500"/>
                  </a:lnTo>
                  <a:close/>
                </a:path>
                <a:path w="3695700" h="1590675">
                  <a:moveTo>
                    <a:pt x="3695700" y="638175"/>
                  </a:moveTo>
                  <a:lnTo>
                    <a:pt x="333375" y="638175"/>
                  </a:lnTo>
                  <a:lnTo>
                    <a:pt x="333375" y="647700"/>
                  </a:lnTo>
                  <a:lnTo>
                    <a:pt x="3695700" y="647700"/>
                  </a:lnTo>
                  <a:lnTo>
                    <a:pt x="3695700" y="638175"/>
                  </a:lnTo>
                  <a:close/>
                </a:path>
                <a:path w="3695700" h="1590675">
                  <a:moveTo>
                    <a:pt x="3695700" y="314325"/>
                  </a:moveTo>
                  <a:lnTo>
                    <a:pt x="333375" y="314325"/>
                  </a:lnTo>
                  <a:lnTo>
                    <a:pt x="333375" y="323850"/>
                  </a:lnTo>
                  <a:lnTo>
                    <a:pt x="3695700" y="323850"/>
                  </a:lnTo>
                  <a:lnTo>
                    <a:pt x="3695700" y="314325"/>
                  </a:lnTo>
                  <a:close/>
                </a:path>
                <a:path w="3695700" h="1590675">
                  <a:moveTo>
                    <a:pt x="3695700" y="0"/>
                  </a:moveTo>
                  <a:lnTo>
                    <a:pt x="333375" y="0"/>
                  </a:lnTo>
                  <a:lnTo>
                    <a:pt x="333375" y="9525"/>
                  </a:lnTo>
                  <a:lnTo>
                    <a:pt x="3695700" y="9525"/>
                  </a:lnTo>
                  <a:lnTo>
                    <a:pt x="3695700" y="0"/>
                  </a:lnTo>
                  <a:close/>
                </a:path>
              </a:pathLst>
            </a:custGeom>
            <a:solidFill>
              <a:srgbClr val="D0D0D0"/>
            </a:solidFill>
          </p:spPr>
          <p:txBody>
            <a:bodyPr wrap="square" lIns="0" tIns="0" rIns="0" bIns="0" rtlCol="0"/>
            <a:lstStyle/>
            <a:p>
              <a:endParaRPr sz="839"/>
            </a:p>
          </p:txBody>
        </p:sp>
        <p:sp>
          <p:nvSpPr>
            <p:cNvPr id="19" name="object 19"/>
            <p:cNvSpPr/>
            <p:nvPr/>
          </p:nvSpPr>
          <p:spPr>
            <a:xfrm>
              <a:off x="1095374" y="6362699"/>
              <a:ext cx="295275" cy="1600200"/>
            </a:xfrm>
            <a:custGeom>
              <a:avLst/>
              <a:gdLst/>
              <a:ahLst/>
              <a:cxnLst/>
              <a:rect l="l" t="t" r="r" b="b"/>
              <a:pathLst>
                <a:path w="295275" h="1600200">
                  <a:moveTo>
                    <a:pt x="295274" y="1600199"/>
                  </a:moveTo>
                  <a:lnTo>
                    <a:pt x="0" y="1600199"/>
                  </a:lnTo>
                  <a:lnTo>
                    <a:pt x="0" y="0"/>
                  </a:lnTo>
                  <a:lnTo>
                    <a:pt x="295274" y="0"/>
                  </a:lnTo>
                  <a:lnTo>
                    <a:pt x="295274" y="1600199"/>
                  </a:lnTo>
                  <a:close/>
                </a:path>
              </a:pathLst>
            </a:custGeom>
            <a:solidFill>
              <a:srgbClr val="0072F0"/>
            </a:solidFill>
          </p:spPr>
          <p:txBody>
            <a:bodyPr wrap="square" lIns="0" tIns="0" rIns="0" bIns="0" rtlCol="0"/>
            <a:lstStyle/>
            <a:p>
              <a:endParaRPr sz="839"/>
            </a:p>
          </p:txBody>
        </p:sp>
        <p:sp>
          <p:nvSpPr>
            <p:cNvPr id="20" name="object 20"/>
            <p:cNvSpPr/>
            <p:nvPr/>
          </p:nvSpPr>
          <p:spPr>
            <a:xfrm>
              <a:off x="1762124" y="7648574"/>
              <a:ext cx="76200" cy="9525"/>
            </a:xfrm>
            <a:custGeom>
              <a:avLst/>
              <a:gdLst/>
              <a:ahLst/>
              <a:cxnLst/>
              <a:rect l="l" t="t" r="r" b="b"/>
              <a:pathLst>
                <a:path w="76200" h="9525">
                  <a:moveTo>
                    <a:pt x="0" y="9524"/>
                  </a:moveTo>
                  <a:lnTo>
                    <a:pt x="76199" y="9524"/>
                  </a:lnTo>
                  <a:lnTo>
                    <a:pt x="76199" y="0"/>
                  </a:lnTo>
                  <a:lnTo>
                    <a:pt x="0" y="0"/>
                  </a:lnTo>
                  <a:lnTo>
                    <a:pt x="0" y="9524"/>
                  </a:lnTo>
                  <a:close/>
                </a:path>
              </a:pathLst>
            </a:custGeom>
            <a:solidFill>
              <a:srgbClr val="D0D0D0"/>
            </a:solidFill>
          </p:spPr>
          <p:txBody>
            <a:bodyPr wrap="square" lIns="0" tIns="0" rIns="0" bIns="0" rtlCol="0"/>
            <a:lstStyle/>
            <a:p>
              <a:endParaRPr sz="839"/>
            </a:p>
          </p:txBody>
        </p:sp>
        <p:sp>
          <p:nvSpPr>
            <p:cNvPr id="21" name="object 21"/>
            <p:cNvSpPr/>
            <p:nvPr/>
          </p:nvSpPr>
          <p:spPr>
            <a:xfrm>
              <a:off x="1466849" y="7572374"/>
              <a:ext cx="295275" cy="390525"/>
            </a:xfrm>
            <a:custGeom>
              <a:avLst/>
              <a:gdLst/>
              <a:ahLst/>
              <a:cxnLst/>
              <a:rect l="l" t="t" r="r" b="b"/>
              <a:pathLst>
                <a:path w="295275" h="390525">
                  <a:moveTo>
                    <a:pt x="295274" y="390524"/>
                  </a:moveTo>
                  <a:lnTo>
                    <a:pt x="0" y="390524"/>
                  </a:lnTo>
                  <a:lnTo>
                    <a:pt x="0" y="0"/>
                  </a:lnTo>
                  <a:lnTo>
                    <a:pt x="295274" y="0"/>
                  </a:lnTo>
                  <a:lnTo>
                    <a:pt x="295274" y="390524"/>
                  </a:lnTo>
                  <a:close/>
                </a:path>
              </a:pathLst>
            </a:custGeom>
            <a:solidFill>
              <a:srgbClr val="0072F0"/>
            </a:solidFill>
          </p:spPr>
          <p:txBody>
            <a:bodyPr wrap="square" lIns="0" tIns="0" rIns="0" bIns="0" rtlCol="0"/>
            <a:lstStyle/>
            <a:p>
              <a:endParaRPr sz="839"/>
            </a:p>
          </p:txBody>
        </p:sp>
        <p:sp>
          <p:nvSpPr>
            <p:cNvPr id="22" name="object 22"/>
            <p:cNvSpPr/>
            <p:nvPr/>
          </p:nvSpPr>
          <p:spPr>
            <a:xfrm>
              <a:off x="2133599" y="7648574"/>
              <a:ext cx="2619375" cy="9525"/>
            </a:xfrm>
            <a:custGeom>
              <a:avLst/>
              <a:gdLst/>
              <a:ahLst/>
              <a:cxnLst/>
              <a:rect l="l" t="t" r="r" b="b"/>
              <a:pathLst>
                <a:path w="2619375" h="9525">
                  <a:moveTo>
                    <a:pt x="0" y="9524"/>
                  </a:moveTo>
                  <a:lnTo>
                    <a:pt x="2619374" y="9524"/>
                  </a:lnTo>
                  <a:lnTo>
                    <a:pt x="2619374" y="0"/>
                  </a:lnTo>
                  <a:lnTo>
                    <a:pt x="0" y="0"/>
                  </a:lnTo>
                  <a:lnTo>
                    <a:pt x="0" y="9524"/>
                  </a:lnTo>
                  <a:close/>
                </a:path>
              </a:pathLst>
            </a:custGeom>
            <a:solidFill>
              <a:srgbClr val="D0D0D0"/>
            </a:solidFill>
          </p:spPr>
          <p:txBody>
            <a:bodyPr wrap="square" lIns="0" tIns="0" rIns="0" bIns="0" rtlCol="0"/>
            <a:lstStyle/>
            <a:p>
              <a:endParaRPr sz="839"/>
            </a:p>
          </p:txBody>
        </p:sp>
        <p:sp>
          <p:nvSpPr>
            <p:cNvPr id="23" name="object 23"/>
            <p:cNvSpPr/>
            <p:nvPr/>
          </p:nvSpPr>
          <p:spPr>
            <a:xfrm>
              <a:off x="1838312" y="7572374"/>
              <a:ext cx="2876550" cy="390525"/>
            </a:xfrm>
            <a:custGeom>
              <a:avLst/>
              <a:gdLst/>
              <a:ahLst/>
              <a:cxnLst/>
              <a:rect l="l" t="t" r="r" b="b"/>
              <a:pathLst>
                <a:path w="2876550" h="390525">
                  <a:moveTo>
                    <a:pt x="295275" y="0"/>
                  </a:moveTo>
                  <a:lnTo>
                    <a:pt x="0" y="0"/>
                  </a:lnTo>
                  <a:lnTo>
                    <a:pt x="0" y="390525"/>
                  </a:lnTo>
                  <a:lnTo>
                    <a:pt x="295275" y="390525"/>
                  </a:lnTo>
                  <a:lnTo>
                    <a:pt x="295275" y="0"/>
                  </a:lnTo>
                  <a:close/>
                </a:path>
                <a:path w="2876550" h="390525">
                  <a:moveTo>
                    <a:pt x="657225" y="104775"/>
                  </a:moveTo>
                  <a:lnTo>
                    <a:pt x="361950" y="104775"/>
                  </a:lnTo>
                  <a:lnTo>
                    <a:pt x="361950" y="390525"/>
                  </a:lnTo>
                  <a:lnTo>
                    <a:pt x="657225" y="390525"/>
                  </a:lnTo>
                  <a:lnTo>
                    <a:pt x="657225" y="104775"/>
                  </a:lnTo>
                  <a:close/>
                </a:path>
                <a:path w="2876550" h="390525">
                  <a:moveTo>
                    <a:pt x="1028700" y="142875"/>
                  </a:moveTo>
                  <a:lnTo>
                    <a:pt x="733425" y="142875"/>
                  </a:lnTo>
                  <a:lnTo>
                    <a:pt x="733425" y="390525"/>
                  </a:lnTo>
                  <a:lnTo>
                    <a:pt x="1028700" y="390525"/>
                  </a:lnTo>
                  <a:lnTo>
                    <a:pt x="1028700" y="142875"/>
                  </a:lnTo>
                  <a:close/>
                </a:path>
                <a:path w="2876550" h="390525">
                  <a:moveTo>
                    <a:pt x="1400175" y="152400"/>
                  </a:moveTo>
                  <a:lnTo>
                    <a:pt x="1104900" y="152400"/>
                  </a:lnTo>
                  <a:lnTo>
                    <a:pt x="1104900" y="390525"/>
                  </a:lnTo>
                  <a:lnTo>
                    <a:pt x="1400175" y="390525"/>
                  </a:lnTo>
                  <a:lnTo>
                    <a:pt x="1400175" y="152400"/>
                  </a:lnTo>
                  <a:close/>
                </a:path>
                <a:path w="2876550" h="390525">
                  <a:moveTo>
                    <a:pt x="1771650" y="219075"/>
                  </a:moveTo>
                  <a:lnTo>
                    <a:pt x="1476375" y="219075"/>
                  </a:lnTo>
                  <a:lnTo>
                    <a:pt x="1476375" y="390525"/>
                  </a:lnTo>
                  <a:lnTo>
                    <a:pt x="1771650" y="390525"/>
                  </a:lnTo>
                  <a:lnTo>
                    <a:pt x="1771650" y="219075"/>
                  </a:lnTo>
                  <a:close/>
                </a:path>
                <a:path w="2876550" h="390525">
                  <a:moveTo>
                    <a:pt x="2133600" y="219075"/>
                  </a:moveTo>
                  <a:lnTo>
                    <a:pt x="1838325" y="219075"/>
                  </a:lnTo>
                  <a:lnTo>
                    <a:pt x="1838325" y="390525"/>
                  </a:lnTo>
                  <a:lnTo>
                    <a:pt x="2133600" y="390525"/>
                  </a:lnTo>
                  <a:lnTo>
                    <a:pt x="2133600" y="219075"/>
                  </a:lnTo>
                  <a:close/>
                </a:path>
                <a:path w="2876550" h="390525">
                  <a:moveTo>
                    <a:pt x="2505075" y="228600"/>
                  </a:moveTo>
                  <a:lnTo>
                    <a:pt x="2209800" y="228600"/>
                  </a:lnTo>
                  <a:lnTo>
                    <a:pt x="2209800" y="390525"/>
                  </a:lnTo>
                  <a:lnTo>
                    <a:pt x="2505075" y="390525"/>
                  </a:lnTo>
                  <a:lnTo>
                    <a:pt x="2505075" y="228600"/>
                  </a:lnTo>
                  <a:close/>
                </a:path>
                <a:path w="2876550" h="390525">
                  <a:moveTo>
                    <a:pt x="2876550" y="238125"/>
                  </a:moveTo>
                  <a:lnTo>
                    <a:pt x="2581275" y="238125"/>
                  </a:lnTo>
                  <a:lnTo>
                    <a:pt x="2581275" y="390525"/>
                  </a:lnTo>
                  <a:lnTo>
                    <a:pt x="2876550" y="390525"/>
                  </a:lnTo>
                  <a:lnTo>
                    <a:pt x="2876550" y="238125"/>
                  </a:lnTo>
                  <a:close/>
                </a:path>
              </a:pathLst>
            </a:custGeom>
            <a:solidFill>
              <a:srgbClr val="0072F0"/>
            </a:solidFill>
          </p:spPr>
          <p:txBody>
            <a:bodyPr wrap="square" lIns="0" tIns="0" rIns="0" bIns="0" rtlCol="0"/>
            <a:lstStyle/>
            <a:p>
              <a:endParaRPr sz="839"/>
            </a:p>
          </p:txBody>
        </p:sp>
        <p:sp>
          <p:nvSpPr>
            <p:cNvPr id="24" name="object 24"/>
            <p:cNvSpPr/>
            <p:nvPr/>
          </p:nvSpPr>
          <p:spPr>
            <a:xfrm>
              <a:off x="1057274" y="7962899"/>
              <a:ext cx="3695700" cy="9525"/>
            </a:xfrm>
            <a:custGeom>
              <a:avLst/>
              <a:gdLst/>
              <a:ahLst/>
              <a:cxnLst/>
              <a:rect l="l" t="t" r="r" b="b"/>
              <a:pathLst>
                <a:path w="3695700" h="9525">
                  <a:moveTo>
                    <a:pt x="3695699" y="9524"/>
                  </a:moveTo>
                  <a:lnTo>
                    <a:pt x="0" y="9524"/>
                  </a:lnTo>
                  <a:lnTo>
                    <a:pt x="0" y="0"/>
                  </a:lnTo>
                  <a:lnTo>
                    <a:pt x="3695699" y="0"/>
                  </a:lnTo>
                  <a:lnTo>
                    <a:pt x="3695699" y="9524"/>
                  </a:lnTo>
                  <a:close/>
                </a:path>
              </a:pathLst>
            </a:custGeom>
            <a:solidFill>
              <a:srgbClr val="000000"/>
            </a:solidFill>
          </p:spPr>
          <p:txBody>
            <a:bodyPr wrap="square" lIns="0" tIns="0" rIns="0" bIns="0" rtlCol="0"/>
            <a:lstStyle/>
            <a:p>
              <a:endParaRPr sz="839"/>
            </a:p>
          </p:txBody>
        </p:sp>
      </p:grpSp>
      <p:sp>
        <p:nvSpPr>
          <p:cNvPr id="25" name="object 25"/>
          <p:cNvSpPr/>
          <p:nvPr/>
        </p:nvSpPr>
        <p:spPr>
          <a:xfrm>
            <a:off x="1779433" y="3637760"/>
            <a:ext cx="2215779" cy="5711"/>
          </a:xfrm>
          <a:custGeom>
            <a:avLst/>
            <a:gdLst/>
            <a:ahLst/>
            <a:cxnLst/>
            <a:rect l="l" t="t" r="r" b="b"/>
            <a:pathLst>
              <a:path w="3695700" h="9525">
                <a:moveTo>
                  <a:pt x="3695699" y="9524"/>
                </a:moveTo>
                <a:lnTo>
                  <a:pt x="0" y="9524"/>
                </a:lnTo>
                <a:lnTo>
                  <a:pt x="0" y="0"/>
                </a:lnTo>
                <a:lnTo>
                  <a:pt x="3695699" y="0"/>
                </a:lnTo>
                <a:lnTo>
                  <a:pt x="3695699" y="9524"/>
                </a:lnTo>
                <a:close/>
              </a:path>
            </a:pathLst>
          </a:custGeom>
          <a:solidFill>
            <a:srgbClr val="D0D0D0"/>
          </a:solidFill>
        </p:spPr>
        <p:txBody>
          <a:bodyPr wrap="square" lIns="0" tIns="0" rIns="0" bIns="0" rtlCol="0"/>
          <a:lstStyle/>
          <a:p>
            <a:endParaRPr sz="839"/>
          </a:p>
        </p:txBody>
      </p:sp>
      <p:sp>
        <p:nvSpPr>
          <p:cNvPr id="26" name="object 26"/>
          <p:cNvSpPr txBox="1"/>
          <p:nvPr/>
        </p:nvSpPr>
        <p:spPr>
          <a:xfrm rot="19860000">
            <a:off x="1558709" y="4881991"/>
            <a:ext cx="361759"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31" baseline="3086" dirty="0">
                <a:latin typeface="Roboto"/>
                <a:cs typeface="Roboto"/>
              </a:rPr>
              <a:t> </a:t>
            </a:r>
            <a:r>
              <a:rPr sz="809" spc="-18" baseline="3086" dirty="0">
                <a:latin typeface="Roboto"/>
                <a:cs typeface="Roboto"/>
              </a:rPr>
              <a:t>Bara</a:t>
            </a:r>
            <a:r>
              <a:rPr sz="809" spc="-18" baseline="6172" dirty="0">
                <a:latin typeface="Roboto"/>
                <a:cs typeface="Roboto"/>
              </a:rPr>
              <a:t>t</a:t>
            </a:r>
            <a:endParaRPr sz="809" baseline="6172">
              <a:latin typeface="Roboto"/>
              <a:cs typeface="Roboto"/>
            </a:endParaRPr>
          </a:p>
        </p:txBody>
      </p:sp>
      <p:sp>
        <p:nvSpPr>
          <p:cNvPr id="27" name="object 27"/>
          <p:cNvSpPr txBox="1"/>
          <p:nvPr/>
        </p:nvSpPr>
        <p:spPr>
          <a:xfrm rot="19860000">
            <a:off x="1753293" y="4888968"/>
            <a:ext cx="390209"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36" baseline="3086" dirty="0">
                <a:latin typeface="Roboto"/>
                <a:cs typeface="Roboto"/>
              </a:rPr>
              <a:t> </a:t>
            </a:r>
            <a:r>
              <a:rPr sz="809" spc="-31" baseline="3086" dirty="0">
                <a:latin typeface="Roboto"/>
                <a:cs typeface="Roboto"/>
              </a:rPr>
              <a:t>Teng</a:t>
            </a:r>
            <a:r>
              <a:rPr sz="809" spc="-31" baseline="6172" dirty="0">
                <a:latin typeface="Roboto"/>
                <a:cs typeface="Roboto"/>
              </a:rPr>
              <a:t>…</a:t>
            </a:r>
            <a:endParaRPr sz="809" baseline="6172">
              <a:latin typeface="Roboto"/>
              <a:cs typeface="Roboto"/>
            </a:endParaRPr>
          </a:p>
        </p:txBody>
      </p:sp>
      <p:sp>
        <p:nvSpPr>
          <p:cNvPr id="28" name="object 28"/>
          <p:cNvSpPr txBox="1"/>
          <p:nvPr/>
        </p:nvSpPr>
        <p:spPr>
          <a:xfrm rot="19860000">
            <a:off x="2005990" y="4880393"/>
            <a:ext cx="356528" cy="65403"/>
          </a:xfrm>
          <a:prstGeom prst="rect">
            <a:avLst/>
          </a:prstGeom>
        </p:spPr>
        <p:txBody>
          <a:bodyPr vert="horz" wrap="square" lIns="0" tIns="0" rIns="0" bIns="0" rtlCol="0">
            <a:spAutoFit/>
          </a:bodyPr>
          <a:lstStyle/>
          <a:p>
            <a:pPr>
              <a:lnSpc>
                <a:spcPts val="540"/>
              </a:lnSpc>
            </a:pPr>
            <a:r>
              <a:rPr sz="540" spc="-9" dirty="0">
                <a:latin typeface="Roboto"/>
                <a:cs typeface="Roboto"/>
              </a:rPr>
              <a:t>Sum</a:t>
            </a:r>
            <a:r>
              <a:rPr sz="809" spc="-13" baseline="3086" dirty="0">
                <a:latin typeface="Roboto"/>
                <a:cs typeface="Roboto"/>
              </a:rPr>
              <a:t>atera…</a:t>
            </a:r>
            <a:endParaRPr sz="809" baseline="3086">
              <a:latin typeface="Roboto"/>
              <a:cs typeface="Roboto"/>
            </a:endParaRPr>
          </a:p>
        </p:txBody>
      </p:sp>
      <p:sp>
        <p:nvSpPr>
          <p:cNvPr id="29" name="object 29"/>
          <p:cNvSpPr txBox="1"/>
          <p:nvPr/>
        </p:nvSpPr>
        <p:spPr>
          <a:xfrm rot="19860000">
            <a:off x="2205893" y="4886047"/>
            <a:ext cx="379344"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22" baseline="3086" dirty="0">
                <a:latin typeface="Roboto"/>
                <a:cs typeface="Roboto"/>
              </a:rPr>
              <a:t> </a:t>
            </a:r>
            <a:r>
              <a:rPr sz="809" spc="-13" baseline="3086" dirty="0">
                <a:latin typeface="Roboto"/>
                <a:cs typeface="Roboto"/>
              </a:rPr>
              <a:t>Timu</a:t>
            </a:r>
            <a:r>
              <a:rPr sz="809" spc="-13" baseline="6172" dirty="0">
                <a:latin typeface="Roboto"/>
                <a:cs typeface="Roboto"/>
              </a:rPr>
              <a:t>r</a:t>
            </a:r>
            <a:endParaRPr sz="809" baseline="6172">
              <a:latin typeface="Roboto"/>
              <a:cs typeface="Roboto"/>
            </a:endParaRPr>
          </a:p>
        </p:txBody>
      </p:sp>
      <p:sp>
        <p:nvSpPr>
          <p:cNvPr id="30" name="object 30"/>
          <p:cNvSpPr txBox="1"/>
          <p:nvPr/>
        </p:nvSpPr>
        <p:spPr>
          <a:xfrm rot="19860000">
            <a:off x="2395217" y="4894651"/>
            <a:ext cx="412716" cy="65403"/>
          </a:xfrm>
          <a:prstGeom prst="rect">
            <a:avLst/>
          </a:prstGeom>
        </p:spPr>
        <p:txBody>
          <a:bodyPr vert="horz" wrap="square" lIns="0" tIns="0" rIns="0" bIns="0" rtlCol="0">
            <a:spAutoFit/>
          </a:bodyPr>
          <a:lstStyle/>
          <a:p>
            <a:pPr>
              <a:lnSpc>
                <a:spcPts val="540"/>
              </a:lnSpc>
            </a:pPr>
            <a:r>
              <a:rPr sz="540" spc="-12" dirty="0">
                <a:latin typeface="Roboto"/>
                <a:cs typeface="Roboto"/>
              </a:rPr>
              <a:t>Sum</a:t>
            </a:r>
            <a:r>
              <a:rPr sz="809" spc="-18" baseline="3086" dirty="0">
                <a:latin typeface="Roboto"/>
                <a:cs typeface="Roboto"/>
              </a:rPr>
              <a:t>atera</a:t>
            </a:r>
            <a:r>
              <a:rPr sz="809" spc="-22" baseline="3086" dirty="0">
                <a:latin typeface="Roboto"/>
                <a:cs typeface="Roboto"/>
              </a:rPr>
              <a:t> </a:t>
            </a:r>
            <a:r>
              <a:rPr sz="809" spc="-36" baseline="3086" dirty="0">
                <a:latin typeface="Roboto"/>
                <a:cs typeface="Roboto"/>
              </a:rPr>
              <a:t>B</a:t>
            </a:r>
            <a:r>
              <a:rPr sz="809" spc="-36" baseline="6172" dirty="0">
                <a:latin typeface="Roboto"/>
                <a:cs typeface="Roboto"/>
              </a:rPr>
              <a:t>…</a:t>
            </a:r>
            <a:endParaRPr sz="809" baseline="6172">
              <a:latin typeface="Roboto"/>
              <a:cs typeface="Roboto"/>
            </a:endParaRPr>
          </a:p>
        </p:txBody>
      </p:sp>
      <p:sp>
        <p:nvSpPr>
          <p:cNvPr id="31" name="object 31"/>
          <p:cNvSpPr txBox="1"/>
          <p:nvPr/>
        </p:nvSpPr>
        <p:spPr>
          <a:xfrm rot="19860000">
            <a:off x="2616161" y="4894687"/>
            <a:ext cx="412716" cy="65403"/>
          </a:xfrm>
          <a:prstGeom prst="rect">
            <a:avLst/>
          </a:prstGeom>
        </p:spPr>
        <p:txBody>
          <a:bodyPr vert="horz" wrap="square" lIns="0" tIns="0" rIns="0" bIns="0" rtlCol="0">
            <a:spAutoFit/>
          </a:bodyPr>
          <a:lstStyle/>
          <a:p>
            <a:pPr>
              <a:lnSpc>
                <a:spcPts val="540"/>
              </a:lnSpc>
            </a:pPr>
            <a:r>
              <a:rPr sz="540" spc="-30" dirty="0">
                <a:latin typeface="Roboto"/>
                <a:cs typeface="Roboto"/>
              </a:rPr>
              <a:t>S</a:t>
            </a:r>
            <a:r>
              <a:rPr sz="540" spc="-6" dirty="0">
                <a:latin typeface="Roboto"/>
                <a:cs typeface="Roboto"/>
              </a:rPr>
              <a:t>u</a:t>
            </a:r>
            <a:r>
              <a:rPr sz="540" spc="-15" dirty="0">
                <a:latin typeface="Roboto"/>
                <a:cs typeface="Roboto"/>
              </a:rPr>
              <a:t>l</a:t>
            </a:r>
            <a:r>
              <a:rPr sz="540" spc="3" dirty="0">
                <a:latin typeface="Roboto"/>
                <a:cs typeface="Roboto"/>
              </a:rPr>
              <a:t>a</a:t>
            </a:r>
            <a:r>
              <a:rPr sz="809" spc="-22" baseline="3086" dirty="0">
                <a:latin typeface="Roboto"/>
                <a:cs typeface="Roboto"/>
              </a:rPr>
              <a:t>w</a:t>
            </a:r>
            <a:r>
              <a:rPr sz="809" spc="-40" baseline="3086" dirty="0">
                <a:latin typeface="Roboto"/>
                <a:cs typeface="Roboto"/>
              </a:rPr>
              <a:t>es</a:t>
            </a:r>
            <a:r>
              <a:rPr sz="809" spc="-9" baseline="3086" dirty="0">
                <a:latin typeface="Roboto"/>
                <a:cs typeface="Roboto"/>
              </a:rPr>
              <a:t>i</a:t>
            </a:r>
            <a:r>
              <a:rPr sz="809" spc="-13" baseline="3086" dirty="0">
                <a:latin typeface="Roboto"/>
                <a:cs typeface="Roboto"/>
              </a:rPr>
              <a:t> </a:t>
            </a:r>
            <a:r>
              <a:rPr sz="809" spc="-31" baseline="3086" dirty="0">
                <a:latin typeface="Roboto"/>
                <a:cs typeface="Roboto"/>
              </a:rPr>
              <a:t>U</a:t>
            </a:r>
            <a:r>
              <a:rPr sz="809" spc="-22" baseline="6172" dirty="0">
                <a:latin typeface="Roboto"/>
                <a:cs typeface="Roboto"/>
              </a:rPr>
              <a:t>t</a:t>
            </a:r>
            <a:r>
              <a:rPr sz="809" spc="-4" baseline="6172" dirty="0">
                <a:latin typeface="Roboto"/>
                <a:cs typeface="Roboto"/>
              </a:rPr>
              <a:t>…</a:t>
            </a:r>
            <a:endParaRPr sz="809" baseline="6172">
              <a:latin typeface="Roboto"/>
              <a:cs typeface="Roboto"/>
            </a:endParaRPr>
          </a:p>
        </p:txBody>
      </p:sp>
      <p:sp>
        <p:nvSpPr>
          <p:cNvPr id="32" name="object 32"/>
          <p:cNvSpPr txBox="1"/>
          <p:nvPr/>
        </p:nvSpPr>
        <p:spPr>
          <a:xfrm rot="19860000">
            <a:off x="2863610" y="4887540"/>
            <a:ext cx="384588" cy="65403"/>
          </a:xfrm>
          <a:prstGeom prst="rect">
            <a:avLst/>
          </a:prstGeom>
        </p:spPr>
        <p:txBody>
          <a:bodyPr vert="horz" wrap="square" lIns="0" tIns="0" rIns="0" bIns="0" rtlCol="0">
            <a:spAutoFit/>
          </a:bodyPr>
          <a:lstStyle/>
          <a:p>
            <a:pPr>
              <a:lnSpc>
                <a:spcPts val="540"/>
              </a:lnSpc>
            </a:pPr>
            <a:r>
              <a:rPr sz="540" spc="-6" dirty="0">
                <a:latin typeface="Roboto"/>
                <a:cs typeface="Roboto"/>
              </a:rPr>
              <a:t>Nus</a:t>
            </a:r>
            <a:r>
              <a:rPr sz="809" spc="-9" baseline="3086" dirty="0">
                <a:latin typeface="Roboto"/>
                <a:cs typeface="Roboto"/>
              </a:rPr>
              <a:t>a</a:t>
            </a:r>
            <a:r>
              <a:rPr sz="809" spc="-36" baseline="3086" dirty="0">
                <a:latin typeface="Roboto"/>
                <a:cs typeface="Roboto"/>
              </a:rPr>
              <a:t> </a:t>
            </a:r>
            <a:r>
              <a:rPr sz="809" spc="-31" baseline="3086" dirty="0">
                <a:latin typeface="Roboto"/>
                <a:cs typeface="Roboto"/>
              </a:rPr>
              <a:t>Teng</a:t>
            </a:r>
            <a:r>
              <a:rPr sz="809" spc="-31" baseline="6172" dirty="0">
                <a:latin typeface="Roboto"/>
                <a:cs typeface="Roboto"/>
              </a:rPr>
              <a:t>…</a:t>
            </a:r>
            <a:endParaRPr sz="809" baseline="6172">
              <a:latin typeface="Roboto"/>
              <a:cs typeface="Roboto"/>
            </a:endParaRPr>
          </a:p>
        </p:txBody>
      </p:sp>
      <p:sp>
        <p:nvSpPr>
          <p:cNvPr id="33" name="object 33"/>
          <p:cNvSpPr txBox="1"/>
          <p:nvPr/>
        </p:nvSpPr>
        <p:spPr>
          <a:xfrm rot="19860000">
            <a:off x="3288349" y="4832448"/>
            <a:ext cx="168038" cy="65403"/>
          </a:xfrm>
          <a:prstGeom prst="rect">
            <a:avLst/>
          </a:prstGeom>
        </p:spPr>
        <p:txBody>
          <a:bodyPr vert="horz" wrap="square" lIns="0" tIns="0" rIns="0" bIns="0" rtlCol="0">
            <a:spAutoFit/>
          </a:bodyPr>
          <a:lstStyle/>
          <a:p>
            <a:pPr>
              <a:lnSpc>
                <a:spcPts val="540"/>
              </a:lnSpc>
            </a:pPr>
            <a:r>
              <a:rPr sz="540" spc="3" dirty="0">
                <a:latin typeface="Roboto"/>
                <a:cs typeface="Roboto"/>
              </a:rPr>
              <a:t>A</a:t>
            </a:r>
            <a:r>
              <a:rPr sz="540" spc="-24" dirty="0">
                <a:latin typeface="Roboto"/>
                <a:cs typeface="Roboto"/>
              </a:rPr>
              <a:t>c</a:t>
            </a:r>
            <a:r>
              <a:rPr sz="540" spc="-27" dirty="0">
                <a:latin typeface="Roboto"/>
                <a:cs typeface="Roboto"/>
              </a:rPr>
              <a:t>e</a:t>
            </a:r>
            <a:r>
              <a:rPr sz="809" spc="-18" baseline="3086" dirty="0">
                <a:latin typeface="Roboto"/>
                <a:cs typeface="Roboto"/>
              </a:rPr>
              <a:t>h</a:t>
            </a:r>
            <a:endParaRPr sz="809" baseline="3086">
              <a:latin typeface="Roboto"/>
              <a:cs typeface="Roboto"/>
            </a:endParaRPr>
          </a:p>
        </p:txBody>
      </p:sp>
      <p:sp>
        <p:nvSpPr>
          <p:cNvPr id="34" name="object 34"/>
          <p:cNvSpPr txBox="1"/>
          <p:nvPr/>
        </p:nvSpPr>
        <p:spPr>
          <a:xfrm rot="19860000">
            <a:off x="3310936" y="4886095"/>
            <a:ext cx="378970" cy="65403"/>
          </a:xfrm>
          <a:prstGeom prst="rect">
            <a:avLst/>
          </a:prstGeom>
        </p:spPr>
        <p:txBody>
          <a:bodyPr vert="horz" wrap="square" lIns="0" tIns="0" rIns="0" bIns="0" rtlCol="0">
            <a:spAutoFit/>
          </a:bodyPr>
          <a:lstStyle/>
          <a:p>
            <a:pPr>
              <a:lnSpc>
                <a:spcPts val="540"/>
              </a:lnSpc>
            </a:pPr>
            <a:r>
              <a:rPr sz="540" spc="-3" dirty="0">
                <a:latin typeface="Roboto"/>
                <a:cs typeface="Roboto"/>
              </a:rPr>
              <a:t>Kali</a:t>
            </a:r>
            <a:r>
              <a:rPr sz="809" spc="-4" baseline="3086" dirty="0">
                <a:latin typeface="Roboto"/>
                <a:cs typeface="Roboto"/>
              </a:rPr>
              <a:t>manta…</a:t>
            </a:r>
            <a:endParaRPr sz="809" baseline="3086">
              <a:latin typeface="Roboto"/>
              <a:cs typeface="Roboto"/>
            </a:endParaRPr>
          </a:p>
        </p:txBody>
      </p:sp>
      <p:sp>
        <p:nvSpPr>
          <p:cNvPr id="35" name="object 35"/>
          <p:cNvSpPr txBox="1"/>
          <p:nvPr/>
        </p:nvSpPr>
        <p:spPr>
          <a:xfrm rot="19860000">
            <a:off x="3745550" y="4828138"/>
            <a:ext cx="152555" cy="65403"/>
          </a:xfrm>
          <a:prstGeom prst="rect">
            <a:avLst/>
          </a:prstGeom>
        </p:spPr>
        <p:txBody>
          <a:bodyPr vert="horz" wrap="square" lIns="0" tIns="0" rIns="0" bIns="0" rtlCol="0">
            <a:spAutoFit/>
          </a:bodyPr>
          <a:lstStyle/>
          <a:p>
            <a:pPr>
              <a:lnSpc>
                <a:spcPts val="540"/>
              </a:lnSpc>
            </a:pPr>
            <a:r>
              <a:rPr sz="540" spc="-42" dirty="0">
                <a:latin typeface="Roboto"/>
                <a:cs typeface="Roboto"/>
              </a:rPr>
              <a:t>R</a:t>
            </a:r>
            <a:r>
              <a:rPr sz="540" spc="-15" dirty="0">
                <a:latin typeface="Roboto"/>
                <a:cs typeface="Roboto"/>
              </a:rPr>
              <a:t>i</a:t>
            </a:r>
            <a:r>
              <a:rPr sz="540" spc="3" dirty="0">
                <a:latin typeface="Roboto"/>
                <a:cs typeface="Roboto"/>
              </a:rPr>
              <a:t>a</a:t>
            </a:r>
            <a:r>
              <a:rPr sz="540" spc="-12" dirty="0">
                <a:latin typeface="Roboto"/>
                <a:cs typeface="Roboto"/>
              </a:rPr>
              <a:t>u</a:t>
            </a:r>
            <a:endParaRPr sz="540">
              <a:latin typeface="Roboto"/>
              <a:cs typeface="Roboto"/>
            </a:endParaRPr>
          </a:p>
        </p:txBody>
      </p:sp>
      <p:sp>
        <p:nvSpPr>
          <p:cNvPr id="36" name="object 36"/>
          <p:cNvSpPr txBox="1"/>
          <p:nvPr/>
        </p:nvSpPr>
        <p:spPr>
          <a:xfrm>
            <a:off x="1677591" y="4724829"/>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0</a:t>
            </a:r>
            <a:endParaRPr sz="540">
              <a:latin typeface="Roboto"/>
              <a:cs typeface="Roboto"/>
            </a:endParaRPr>
          </a:p>
        </p:txBody>
      </p:sp>
      <p:sp>
        <p:nvSpPr>
          <p:cNvPr id="37" name="object 37"/>
          <p:cNvSpPr txBox="1"/>
          <p:nvPr/>
        </p:nvSpPr>
        <p:spPr>
          <a:xfrm>
            <a:off x="1540533" y="4346044"/>
            <a:ext cx="195308"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500</a:t>
            </a:r>
            <a:r>
              <a:rPr sz="540" dirty="0">
                <a:latin typeface="Roboto"/>
                <a:cs typeface="Roboto"/>
              </a:rPr>
              <a:t>M</a:t>
            </a:r>
            <a:endParaRPr sz="540">
              <a:latin typeface="Roboto"/>
              <a:cs typeface="Roboto"/>
            </a:endParaRPr>
          </a:p>
        </p:txBody>
      </p:sp>
      <p:sp>
        <p:nvSpPr>
          <p:cNvPr id="38" name="object 38"/>
          <p:cNvSpPr txBox="1"/>
          <p:nvPr/>
        </p:nvSpPr>
        <p:spPr>
          <a:xfrm>
            <a:off x="1637616" y="3967259"/>
            <a:ext cx="98225"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9" dirty="0">
                <a:latin typeface="Roboto"/>
                <a:cs typeface="Roboto"/>
              </a:rPr>
              <a:t>B</a:t>
            </a:r>
            <a:endParaRPr sz="540">
              <a:latin typeface="Roboto"/>
              <a:cs typeface="Roboto"/>
            </a:endParaRPr>
          </a:p>
        </p:txBody>
      </p:sp>
      <p:sp>
        <p:nvSpPr>
          <p:cNvPr id="39" name="object 39"/>
          <p:cNvSpPr txBox="1"/>
          <p:nvPr/>
        </p:nvSpPr>
        <p:spPr>
          <a:xfrm>
            <a:off x="1580509" y="3588386"/>
            <a:ext cx="155332"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12" dirty="0">
                <a:latin typeface="Roboto"/>
                <a:cs typeface="Roboto"/>
              </a:rPr>
              <a:t>.</a:t>
            </a:r>
            <a:r>
              <a:rPr sz="540" spc="6" dirty="0">
                <a:latin typeface="Roboto"/>
                <a:cs typeface="Roboto"/>
              </a:rPr>
              <a:t>5</a:t>
            </a:r>
            <a:r>
              <a:rPr sz="540" spc="-9" dirty="0">
                <a:latin typeface="Roboto"/>
                <a:cs typeface="Roboto"/>
              </a:rPr>
              <a:t>B</a:t>
            </a:r>
            <a:endParaRPr sz="540">
              <a:latin typeface="Roboto"/>
              <a:cs typeface="Roboto"/>
            </a:endParaRPr>
          </a:p>
        </p:txBody>
      </p:sp>
      <p:sp>
        <p:nvSpPr>
          <p:cNvPr id="40" name="object 40"/>
          <p:cNvSpPr/>
          <p:nvPr/>
        </p:nvSpPr>
        <p:spPr>
          <a:xfrm>
            <a:off x="1145538" y="0"/>
            <a:ext cx="6852924" cy="668160"/>
          </a:xfrm>
          <a:custGeom>
            <a:avLst/>
            <a:gdLst/>
            <a:ahLst/>
            <a:cxnLst/>
            <a:rect l="l" t="t" r="r" b="b"/>
            <a:pathLst>
              <a:path w="11430000" h="1114425">
                <a:moveTo>
                  <a:pt x="11429999" y="1114424"/>
                </a:moveTo>
                <a:lnTo>
                  <a:pt x="0" y="1114424"/>
                </a:lnTo>
                <a:lnTo>
                  <a:pt x="0" y="0"/>
                </a:lnTo>
                <a:lnTo>
                  <a:pt x="11429999" y="0"/>
                </a:lnTo>
                <a:lnTo>
                  <a:pt x="11429999" y="1114424"/>
                </a:lnTo>
                <a:close/>
              </a:path>
            </a:pathLst>
          </a:custGeom>
          <a:solidFill>
            <a:srgbClr val="64B4F5"/>
          </a:solidFill>
        </p:spPr>
        <p:txBody>
          <a:bodyPr wrap="square" lIns="0" tIns="0" rIns="0" bIns="0" rtlCol="0"/>
          <a:lstStyle/>
          <a:p>
            <a:endParaRPr sz="839"/>
          </a:p>
        </p:txBody>
      </p:sp>
      <p:sp>
        <p:nvSpPr>
          <p:cNvPr id="41" name="object 41"/>
          <p:cNvSpPr txBox="1">
            <a:spLocks noGrp="1"/>
          </p:cNvSpPr>
          <p:nvPr>
            <p:ph type="title"/>
          </p:nvPr>
        </p:nvSpPr>
        <p:spPr>
          <a:xfrm>
            <a:off x="1360643" y="163709"/>
            <a:ext cx="6275375" cy="269683"/>
          </a:xfrm>
          <a:prstGeom prst="rect">
            <a:avLst/>
          </a:prstGeom>
        </p:spPr>
        <p:txBody>
          <a:bodyPr spcFirstLastPara="1" vert="horz" wrap="square" lIns="0" tIns="7614" rIns="0" bIns="0" rtlCol="0" anchor="t" anchorCtr="0">
            <a:spAutoFit/>
          </a:bodyPr>
          <a:lstStyle/>
          <a:p>
            <a:pPr marL="7615">
              <a:spcBef>
                <a:spcPts val="60"/>
              </a:spcBef>
            </a:pPr>
            <a:r>
              <a:rPr sz="1619" spc="351" dirty="0">
                <a:latin typeface="Microsoft Sans Serif"/>
                <a:cs typeface="Microsoft Sans Serif"/>
              </a:rPr>
              <a:t>Dashboard</a:t>
            </a:r>
            <a:r>
              <a:rPr sz="1619" spc="150" dirty="0">
                <a:latin typeface="Microsoft Sans Serif"/>
                <a:cs typeface="Microsoft Sans Serif"/>
              </a:rPr>
              <a:t> </a:t>
            </a:r>
            <a:r>
              <a:rPr sz="1619" spc="222" dirty="0">
                <a:latin typeface="Microsoft Sans Serif"/>
                <a:cs typeface="Microsoft Sans Serif"/>
              </a:rPr>
              <a:t>Analisis</a:t>
            </a:r>
            <a:r>
              <a:rPr sz="1619" spc="174" dirty="0">
                <a:latin typeface="Microsoft Sans Serif"/>
                <a:cs typeface="Microsoft Sans Serif"/>
              </a:rPr>
              <a:t> </a:t>
            </a:r>
            <a:r>
              <a:rPr sz="1619" spc="369" dirty="0">
                <a:latin typeface="Microsoft Sans Serif"/>
                <a:cs typeface="Microsoft Sans Serif"/>
              </a:rPr>
              <a:t>Data</a:t>
            </a:r>
            <a:r>
              <a:rPr sz="1619" spc="150" dirty="0">
                <a:latin typeface="Microsoft Sans Serif"/>
                <a:cs typeface="Microsoft Sans Serif"/>
              </a:rPr>
              <a:t> </a:t>
            </a:r>
            <a:r>
              <a:rPr sz="1619" spc="309" dirty="0">
                <a:latin typeface="Microsoft Sans Serif"/>
                <a:cs typeface="Microsoft Sans Serif"/>
              </a:rPr>
              <a:t>Kimia</a:t>
            </a:r>
            <a:r>
              <a:rPr sz="1619" spc="150" dirty="0">
                <a:latin typeface="Microsoft Sans Serif"/>
                <a:cs typeface="Microsoft Sans Serif"/>
              </a:rPr>
              <a:t> </a:t>
            </a:r>
            <a:r>
              <a:rPr sz="1619" spc="375" dirty="0">
                <a:latin typeface="Microsoft Sans Serif"/>
                <a:cs typeface="Microsoft Sans Serif"/>
              </a:rPr>
              <a:t>Farma</a:t>
            </a:r>
            <a:r>
              <a:rPr sz="1619" spc="150" dirty="0">
                <a:latin typeface="Microsoft Sans Serif"/>
                <a:cs typeface="Microsoft Sans Serif"/>
              </a:rPr>
              <a:t> </a:t>
            </a:r>
            <a:r>
              <a:rPr sz="1619" spc="333" dirty="0">
                <a:latin typeface="Microsoft Sans Serif"/>
                <a:cs typeface="Microsoft Sans Serif"/>
              </a:rPr>
              <a:t>2020-2023</a:t>
            </a:r>
            <a:endParaRPr sz="1619">
              <a:latin typeface="Microsoft Sans Serif"/>
              <a:cs typeface="Microsoft Sans Serif"/>
            </a:endParaRPr>
          </a:p>
        </p:txBody>
      </p:sp>
      <p:sp>
        <p:nvSpPr>
          <p:cNvPr id="42" name="object 42"/>
          <p:cNvSpPr txBox="1"/>
          <p:nvPr/>
        </p:nvSpPr>
        <p:spPr>
          <a:xfrm>
            <a:off x="5295364" y="1261247"/>
            <a:ext cx="471710"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total_transaksi</a:t>
            </a:r>
            <a:endParaRPr sz="540">
              <a:latin typeface="Roboto"/>
              <a:cs typeface="Roboto"/>
            </a:endParaRPr>
          </a:p>
        </p:txBody>
      </p:sp>
      <p:sp>
        <p:nvSpPr>
          <p:cNvPr id="43" name="object 43"/>
          <p:cNvSpPr/>
          <p:nvPr/>
        </p:nvSpPr>
        <p:spPr>
          <a:xfrm>
            <a:off x="5137366" y="1279212"/>
            <a:ext cx="137058" cy="68529"/>
          </a:xfrm>
          <a:custGeom>
            <a:avLst/>
            <a:gdLst/>
            <a:ahLst/>
            <a:cxnLst/>
            <a:rect l="l" t="t" r="r" b="b"/>
            <a:pathLst>
              <a:path w="228600" h="114300">
                <a:moveTo>
                  <a:pt x="228599" y="114299"/>
                </a:moveTo>
                <a:lnTo>
                  <a:pt x="0" y="114299"/>
                </a:lnTo>
                <a:lnTo>
                  <a:pt x="0" y="0"/>
                </a:lnTo>
                <a:lnTo>
                  <a:pt x="228599" y="0"/>
                </a:lnTo>
                <a:lnTo>
                  <a:pt x="228599" y="114299"/>
                </a:lnTo>
                <a:close/>
              </a:path>
            </a:pathLst>
          </a:custGeom>
          <a:solidFill>
            <a:srgbClr val="0072F0"/>
          </a:solidFill>
        </p:spPr>
        <p:txBody>
          <a:bodyPr wrap="square" lIns="0" tIns="0" rIns="0" bIns="0" rtlCol="0"/>
          <a:lstStyle/>
          <a:p>
            <a:endParaRPr sz="839"/>
          </a:p>
        </p:txBody>
      </p:sp>
      <p:grpSp>
        <p:nvGrpSpPr>
          <p:cNvPr id="44" name="object 44"/>
          <p:cNvGrpSpPr/>
          <p:nvPr/>
        </p:nvGrpSpPr>
        <p:grpSpPr>
          <a:xfrm>
            <a:off x="5137366" y="1587594"/>
            <a:ext cx="2581268" cy="1147865"/>
            <a:chOff x="6657975" y="2647949"/>
            <a:chExt cx="4305300" cy="1914525"/>
          </a:xfrm>
        </p:grpSpPr>
        <p:sp>
          <p:nvSpPr>
            <p:cNvPr id="45" name="object 45"/>
            <p:cNvSpPr/>
            <p:nvPr/>
          </p:nvSpPr>
          <p:spPr>
            <a:xfrm>
              <a:off x="6657962" y="2762249"/>
              <a:ext cx="4305300" cy="1800225"/>
            </a:xfrm>
            <a:custGeom>
              <a:avLst/>
              <a:gdLst/>
              <a:ahLst/>
              <a:cxnLst/>
              <a:rect l="l" t="t" r="r" b="b"/>
              <a:pathLst>
                <a:path w="4305300" h="1800225">
                  <a:moveTo>
                    <a:pt x="47625" y="1428750"/>
                  </a:moveTo>
                  <a:lnTo>
                    <a:pt x="0" y="1428750"/>
                  </a:lnTo>
                  <a:lnTo>
                    <a:pt x="0" y="1438275"/>
                  </a:lnTo>
                  <a:lnTo>
                    <a:pt x="47625" y="1438275"/>
                  </a:lnTo>
                  <a:lnTo>
                    <a:pt x="47625" y="1428750"/>
                  </a:lnTo>
                  <a:close/>
                </a:path>
                <a:path w="4305300" h="1800225">
                  <a:moveTo>
                    <a:pt x="47625" y="1076325"/>
                  </a:moveTo>
                  <a:lnTo>
                    <a:pt x="0" y="1076325"/>
                  </a:lnTo>
                  <a:lnTo>
                    <a:pt x="0" y="1085850"/>
                  </a:lnTo>
                  <a:lnTo>
                    <a:pt x="47625" y="1085850"/>
                  </a:lnTo>
                  <a:lnTo>
                    <a:pt x="47625" y="1076325"/>
                  </a:lnTo>
                  <a:close/>
                </a:path>
                <a:path w="4305300" h="1800225">
                  <a:moveTo>
                    <a:pt x="47625" y="714375"/>
                  </a:moveTo>
                  <a:lnTo>
                    <a:pt x="0" y="714375"/>
                  </a:lnTo>
                  <a:lnTo>
                    <a:pt x="0" y="723900"/>
                  </a:lnTo>
                  <a:lnTo>
                    <a:pt x="47625" y="723900"/>
                  </a:lnTo>
                  <a:lnTo>
                    <a:pt x="47625" y="714375"/>
                  </a:lnTo>
                  <a:close/>
                </a:path>
                <a:path w="4305300" h="1800225">
                  <a:moveTo>
                    <a:pt x="47625" y="352425"/>
                  </a:moveTo>
                  <a:lnTo>
                    <a:pt x="0" y="352425"/>
                  </a:lnTo>
                  <a:lnTo>
                    <a:pt x="0" y="361950"/>
                  </a:lnTo>
                  <a:lnTo>
                    <a:pt x="47625" y="361950"/>
                  </a:lnTo>
                  <a:lnTo>
                    <a:pt x="47625" y="352425"/>
                  </a:lnTo>
                  <a:close/>
                </a:path>
                <a:path w="4305300" h="1800225">
                  <a:moveTo>
                    <a:pt x="47625" y="0"/>
                  </a:moveTo>
                  <a:lnTo>
                    <a:pt x="0" y="0"/>
                  </a:lnTo>
                  <a:lnTo>
                    <a:pt x="0" y="9525"/>
                  </a:lnTo>
                  <a:lnTo>
                    <a:pt x="47625" y="9525"/>
                  </a:lnTo>
                  <a:lnTo>
                    <a:pt x="47625" y="0"/>
                  </a:lnTo>
                  <a:close/>
                </a:path>
                <a:path w="4305300" h="1800225">
                  <a:moveTo>
                    <a:pt x="476250" y="1428750"/>
                  </a:moveTo>
                  <a:lnTo>
                    <a:pt x="390525" y="1428750"/>
                  </a:lnTo>
                  <a:lnTo>
                    <a:pt x="390525" y="1438275"/>
                  </a:lnTo>
                  <a:lnTo>
                    <a:pt x="476250" y="1438275"/>
                  </a:lnTo>
                  <a:lnTo>
                    <a:pt x="476250" y="1428750"/>
                  </a:lnTo>
                  <a:close/>
                </a:path>
                <a:path w="4305300" h="1800225">
                  <a:moveTo>
                    <a:pt x="4305300" y="1790700"/>
                  </a:moveTo>
                  <a:lnTo>
                    <a:pt x="0" y="1790700"/>
                  </a:lnTo>
                  <a:lnTo>
                    <a:pt x="0" y="1800225"/>
                  </a:lnTo>
                  <a:lnTo>
                    <a:pt x="4305300" y="1800225"/>
                  </a:lnTo>
                  <a:lnTo>
                    <a:pt x="4305300" y="1790700"/>
                  </a:lnTo>
                  <a:close/>
                </a:path>
                <a:path w="4305300" h="1800225">
                  <a:moveTo>
                    <a:pt x="4305300" y="1076325"/>
                  </a:moveTo>
                  <a:lnTo>
                    <a:pt x="390525" y="1076325"/>
                  </a:lnTo>
                  <a:lnTo>
                    <a:pt x="390525" y="1085850"/>
                  </a:lnTo>
                  <a:lnTo>
                    <a:pt x="4305300" y="1085850"/>
                  </a:lnTo>
                  <a:lnTo>
                    <a:pt x="4305300" y="1076325"/>
                  </a:lnTo>
                  <a:close/>
                </a:path>
                <a:path w="4305300" h="1800225">
                  <a:moveTo>
                    <a:pt x="4305300" y="714375"/>
                  </a:moveTo>
                  <a:lnTo>
                    <a:pt x="390525" y="714375"/>
                  </a:lnTo>
                  <a:lnTo>
                    <a:pt x="390525" y="723900"/>
                  </a:lnTo>
                  <a:lnTo>
                    <a:pt x="4305300" y="723900"/>
                  </a:lnTo>
                  <a:lnTo>
                    <a:pt x="4305300" y="714375"/>
                  </a:lnTo>
                  <a:close/>
                </a:path>
                <a:path w="4305300" h="1800225">
                  <a:moveTo>
                    <a:pt x="4305300" y="352425"/>
                  </a:moveTo>
                  <a:lnTo>
                    <a:pt x="390525" y="352425"/>
                  </a:lnTo>
                  <a:lnTo>
                    <a:pt x="390525" y="361950"/>
                  </a:lnTo>
                  <a:lnTo>
                    <a:pt x="4305300" y="361950"/>
                  </a:lnTo>
                  <a:lnTo>
                    <a:pt x="4305300" y="352425"/>
                  </a:lnTo>
                  <a:close/>
                </a:path>
                <a:path w="4305300" h="1800225">
                  <a:moveTo>
                    <a:pt x="4305300" y="0"/>
                  </a:moveTo>
                  <a:lnTo>
                    <a:pt x="390525" y="0"/>
                  </a:lnTo>
                  <a:lnTo>
                    <a:pt x="390525" y="9525"/>
                  </a:lnTo>
                  <a:lnTo>
                    <a:pt x="4305300" y="9525"/>
                  </a:lnTo>
                  <a:lnTo>
                    <a:pt x="4305300" y="0"/>
                  </a:lnTo>
                  <a:close/>
                </a:path>
              </a:pathLst>
            </a:custGeom>
            <a:solidFill>
              <a:srgbClr val="D0D0D0"/>
            </a:solidFill>
          </p:spPr>
          <p:txBody>
            <a:bodyPr wrap="square" lIns="0" tIns="0" rIns="0" bIns="0" rtlCol="0"/>
            <a:lstStyle/>
            <a:p>
              <a:endParaRPr sz="839"/>
            </a:p>
          </p:txBody>
        </p:sp>
        <p:sp>
          <p:nvSpPr>
            <p:cNvPr id="46" name="object 46"/>
            <p:cNvSpPr/>
            <p:nvPr/>
          </p:nvSpPr>
          <p:spPr>
            <a:xfrm>
              <a:off x="6705599" y="2647949"/>
              <a:ext cx="342900" cy="1905000"/>
            </a:xfrm>
            <a:custGeom>
              <a:avLst/>
              <a:gdLst/>
              <a:ahLst/>
              <a:cxnLst/>
              <a:rect l="l" t="t" r="r" b="b"/>
              <a:pathLst>
                <a:path w="342900" h="1905000">
                  <a:moveTo>
                    <a:pt x="342899" y="1904999"/>
                  </a:moveTo>
                  <a:lnTo>
                    <a:pt x="0" y="1904999"/>
                  </a:lnTo>
                  <a:lnTo>
                    <a:pt x="0" y="0"/>
                  </a:lnTo>
                  <a:lnTo>
                    <a:pt x="342899" y="0"/>
                  </a:lnTo>
                  <a:lnTo>
                    <a:pt x="342899" y="1904999"/>
                  </a:lnTo>
                  <a:close/>
                </a:path>
              </a:pathLst>
            </a:custGeom>
            <a:solidFill>
              <a:srgbClr val="0072F0"/>
            </a:solidFill>
          </p:spPr>
          <p:txBody>
            <a:bodyPr wrap="square" lIns="0" tIns="0" rIns="0" bIns="0" rtlCol="0"/>
            <a:lstStyle/>
            <a:p>
              <a:endParaRPr sz="839"/>
            </a:p>
          </p:txBody>
        </p:sp>
        <p:sp>
          <p:nvSpPr>
            <p:cNvPr id="47" name="object 47"/>
            <p:cNvSpPr/>
            <p:nvPr/>
          </p:nvSpPr>
          <p:spPr>
            <a:xfrm>
              <a:off x="7477124" y="4190999"/>
              <a:ext cx="85725" cy="9525"/>
            </a:xfrm>
            <a:custGeom>
              <a:avLst/>
              <a:gdLst/>
              <a:ahLst/>
              <a:cxnLst/>
              <a:rect l="l" t="t" r="r" b="b"/>
              <a:pathLst>
                <a:path w="85725" h="9525">
                  <a:moveTo>
                    <a:pt x="0" y="9524"/>
                  </a:moveTo>
                  <a:lnTo>
                    <a:pt x="85724" y="9524"/>
                  </a:lnTo>
                  <a:lnTo>
                    <a:pt x="85724" y="0"/>
                  </a:lnTo>
                  <a:lnTo>
                    <a:pt x="0" y="0"/>
                  </a:lnTo>
                  <a:lnTo>
                    <a:pt x="0" y="9524"/>
                  </a:lnTo>
                  <a:close/>
                </a:path>
              </a:pathLst>
            </a:custGeom>
            <a:solidFill>
              <a:srgbClr val="D0D0D0"/>
            </a:solidFill>
          </p:spPr>
          <p:txBody>
            <a:bodyPr wrap="square" lIns="0" tIns="0" rIns="0" bIns="0" rtlCol="0"/>
            <a:lstStyle/>
            <a:p>
              <a:endParaRPr sz="839"/>
            </a:p>
          </p:txBody>
        </p:sp>
        <p:sp>
          <p:nvSpPr>
            <p:cNvPr id="48" name="object 48"/>
            <p:cNvSpPr/>
            <p:nvPr/>
          </p:nvSpPr>
          <p:spPr>
            <a:xfrm>
              <a:off x="7134224" y="4086224"/>
              <a:ext cx="342900" cy="466725"/>
            </a:xfrm>
            <a:custGeom>
              <a:avLst/>
              <a:gdLst/>
              <a:ahLst/>
              <a:cxnLst/>
              <a:rect l="l" t="t" r="r" b="b"/>
              <a:pathLst>
                <a:path w="342900" h="466725">
                  <a:moveTo>
                    <a:pt x="342899" y="466724"/>
                  </a:moveTo>
                  <a:lnTo>
                    <a:pt x="0" y="466724"/>
                  </a:lnTo>
                  <a:lnTo>
                    <a:pt x="0" y="0"/>
                  </a:lnTo>
                  <a:lnTo>
                    <a:pt x="342899" y="0"/>
                  </a:lnTo>
                  <a:lnTo>
                    <a:pt x="342899" y="466724"/>
                  </a:lnTo>
                  <a:close/>
                </a:path>
              </a:pathLst>
            </a:custGeom>
            <a:solidFill>
              <a:srgbClr val="0072F0"/>
            </a:solidFill>
          </p:spPr>
          <p:txBody>
            <a:bodyPr wrap="square" lIns="0" tIns="0" rIns="0" bIns="0" rtlCol="0"/>
            <a:lstStyle/>
            <a:p>
              <a:endParaRPr sz="839"/>
            </a:p>
          </p:txBody>
        </p:sp>
        <p:sp>
          <p:nvSpPr>
            <p:cNvPr id="49" name="object 49"/>
            <p:cNvSpPr/>
            <p:nvPr/>
          </p:nvSpPr>
          <p:spPr>
            <a:xfrm>
              <a:off x="7905749" y="4190999"/>
              <a:ext cx="3057525" cy="9525"/>
            </a:xfrm>
            <a:custGeom>
              <a:avLst/>
              <a:gdLst/>
              <a:ahLst/>
              <a:cxnLst/>
              <a:rect l="l" t="t" r="r" b="b"/>
              <a:pathLst>
                <a:path w="3057525" h="9525">
                  <a:moveTo>
                    <a:pt x="0" y="9524"/>
                  </a:moveTo>
                  <a:lnTo>
                    <a:pt x="3057524" y="9524"/>
                  </a:lnTo>
                  <a:lnTo>
                    <a:pt x="3057524" y="0"/>
                  </a:lnTo>
                  <a:lnTo>
                    <a:pt x="0" y="0"/>
                  </a:lnTo>
                  <a:lnTo>
                    <a:pt x="0" y="9524"/>
                  </a:lnTo>
                  <a:close/>
                </a:path>
              </a:pathLst>
            </a:custGeom>
            <a:solidFill>
              <a:srgbClr val="D0D0D0"/>
            </a:solidFill>
          </p:spPr>
          <p:txBody>
            <a:bodyPr wrap="square" lIns="0" tIns="0" rIns="0" bIns="0" rtlCol="0"/>
            <a:lstStyle/>
            <a:p>
              <a:endParaRPr sz="839"/>
            </a:p>
          </p:txBody>
        </p:sp>
        <p:sp>
          <p:nvSpPr>
            <p:cNvPr id="50" name="object 50"/>
            <p:cNvSpPr/>
            <p:nvPr/>
          </p:nvSpPr>
          <p:spPr>
            <a:xfrm>
              <a:off x="7562837" y="4095749"/>
              <a:ext cx="3352800" cy="457200"/>
            </a:xfrm>
            <a:custGeom>
              <a:avLst/>
              <a:gdLst/>
              <a:ahLst/>
              <a:cxnLst/>
              <a:rect l="l" t="t" r="r" b="b"/>
              <a:pathLst>
                <a:path w="3352800" h="457200">
                  <a:moveTo>
                    <a:pt x="342900" y="0"/>
                  </a:moveTo>
                  <a:lnTo>
                    <a:pt x="0" y="0"/>
                  </a:lnTo>
                  <a:lnTo>
                    <a:pt x="0" y="457200"/>
                  </a:lnTo>
                  <a:lnTo>
                    <a:pt x="342900" y="457200"/>
                  </a:lnTo>
                  <a:lnTo>
                    <a:pt x="342900" y="0"/>
                  </a:lnTo>
                  <a:close/>
                </a:path>
                <a:path w="3352800" h="457200">
                  <a:moveTo>
                    <a:pt x="771525" y="133350"/>
                  </a:moveTo>
                  <a:lnTo>
                    <a:pt x="428625" y="133350"/>
                  </a:lnTo>
                  <a:lnTo>
                    <a:pt x="428625" y="457200"/>
                  </a:lnTo>
                  <a:lnTo>
                    <a:pt x="771525" y="457200"/>
                  </a:lnTo>
                  <a:lnTo>
                    <a:pt x="771525" y="133350"/>
                  </a:lnTo>
                  <a:close/>
                </a:path>
                <a:path w="3352800" h="457200">
                  <a:moveTo>
                    <a:pt x="1200150" y="161925"/>
                  </a:moveTo>
                  <a:lnTo>
                    <a:pt x="857250" y="161925"/>
                  </a:lnTo>
                  <a:lnTo>
                    <a:pt x="857250" y="457200"/>
                  </a:lnTo>
                  <a:lnTo>
                    <a:pt x="1200150" y="457200"/>
                  </a:lnTo>
                  <a:lnTo>
                    <a:pt x="1200150" y="161925"/>
                  </a:lnTo>
                  <a:close/>
                </a:path>
                <a:path w="3352800" h="457200">
                  <a:moveTo>
                    <a:pt x="1638300" y="171450"/>
                  </a:moveTo>
                  <a:lnTo>
                    <a:pt x="1295400" y="171450"/>
                  </a:lnTo>
                  <a:lnTo>
                    <a:pt x="1295400" y="457200"/>
                  </a:lnTo>
                  <a:lnTo>
                    <a:pt x="1638300" y="457200"/>
                  </a:lnTo>
                  <a:lnTo>
                    <a:pt x="1638300" y="171450"/>
                  </a:lnTo>
                  <a:close/>
                </a:path>
                <a:path w="3352800" h="457200">
                  <a:moveTo>
                    <a:pt x="2066925" y="247650"/>
                  </a:moveTo>
                  <a:lnTo>
                    <a:pt x="1724025" y="247650"/>
                  </a:lnTo>
                  <a:lnTo>
                    <a:pt x="1724025" y="457200"/>
                  </a:lnTo>
                  <a:lnTo>
                    <a:pt x="2066925" y="457200"/>
                  </a:lnTo>
                  <a:lnTo>
                    <a:pt x="2066925" y="247650"/>
                  </a:lnTo>
                  <a:close/>
                </a:path>
                <a:path w="3352800" h="457200">
                  <a:moveTo>
                    <a:pt x="2495550" y="247650"/>
                  </a:moveTo>
                  <a:lnTo>
                    <a:pt x="2152650" y="247650"/>
                  </a:lnTo>
                  <a:lnTo>
                    <a:pt x="2152650" y="457200"/>
                  </a:lnTo>
                  <a:lnTo>
                    <a:pt x="2495550" y="457200"/>
                  </a:lnTo>
                  <a:lnTo>
                    <a:pt x="2495550" y="247650"/>
                  </a:lnTo>
                  <a:close/>
                </a:path>
                <a:path w="3352800" h="457200">
                  <a:moveTo>
                    <a:pt x="2924175" y="257175"/>
                  </a:moveTo>
                  <a:lnTo>
                    <a:pt x="2581275" y="257175"/>
                  </a:lnTo>
                  <a:lnTo>
                    <a:pt x="2581275" y="457200"/>
                  </a:lnTo>
                  <a:lnTo>
                    <a:pt x="2924175" y="457200"/>
                  </a:lnTo>
                  <a:lnTo>
                    <a:pt x="2924175" y="257175"/>
                  </a:lnTo>
                  <a:close/>
                </a:path>
                <a:path w="3352800" h="457200">
                  <a:moveTo>
                    <a:pt x="3352800" y="266700"/>
                  </a:moveTo>
                  <a:lnTo>
                    <a:pt x="3009900" y="266700"/>
                  </a:lnTo>
                  <a:lnTo>
                    <a:pt x="3009900" y="457200"/>
                  </a:lnTo>
                  <a:lnTo>
                    <a:pt x="3352800" y="457200"/>
                  </a:lnTo>
                  <a:lnTo>
                    <a:pt x="3352800" y="266700"/>
                  </a:lnTo>
                  <a:close/>
                </a:path>
              </a:pathLst>
            </a:custGeom>
            <a:solidFill>
              <a:srgbClr val="0072F0"/>
            </a:solidFill>
          </p:spPr>
          <p:txBody>
            <a:bodyPr wrap="square" lIns="0" tIns="0" rIns="0" bIns="0" rtlCol="0"/>
            <a:lstStyle/>
            <a:p>
              <a:endParaRPr sz="839"/>
            </a:p>
          </p:txBody>
        </p:sp>
        <p:sp>
          <p:nvSpPr>
            <p:cNvPr id="51" name="object 51"/>
            <p:cNvSpPr/>
            <p:nvPr/>
          </p:nvSpPr>
          <p:spPr>
            <a:xfrm>
              <a:off x="6657975" y="4552949"/>
              <a:ext cx="4305300" cy="9525"/>
            </a:xfrm>
            <a:custGeom>
              <a:avLst/>
              <a:gdLst/>
              <a:ahLst/>
              <a:cxnLst/>
              <a:rect l="l" t="t" r="r" b="b"/>
              <a:pathLst>
                <a:path w="4305300" h="9525">
                  <a:moveTo>
                    <a:pt x="4305299" y="9524"/>
                  </a:moveTo>
                  <a:lnTo>
                    <a:pt x="0" y="9524"/>
                  </a:lnTo>
                  <a:lnTo>
                    <a:pt x="0" y="0"/>
                  </a:lnTo>
                  <a:lnTo>
                    <a:pt x="4305299" y="0"/>
                  </a:lnTo>
                  <a:lnTo>
                    <a:pt x="4305299" y="9524"/>
                  </a:lnTo>
                  <a:close/>
                </a:path>
              </a:pathLst>
            </a:custGeom>
            <a:solidFill>
              <a:srgbClr val="000000"/>
            </a:solidFill>
          </p:spPr>
          <p:txBody>
            <a:bodyPr wrap="square" lIns="0" tIns="0" rIns="0" bIns="0" rtlCol="0"/>
            <a:lstStyle/>
            <a:p>
              <a:endParaRPr sz="839"/>
            </a:p>
          </p:txBody>
        </p:sp>
      </p:grpSp>
      <p:sp>
        <p:nvSpPr>
          <p:cNvPr id="52" name="object 52"/>
          <p:cNvSpPr/>
          <p:nvPr/>
        </p:nvSpPr>
        <p:spPr>
          <a:xfrm>
            <a:off x="5137366" y="1439114"/>
            <a:ext cx="2581268" cy="5711"/>
          </a:xfrm>
          <a:custGeom>
            <a:avLst/>
            <a:gdLst/>
            <a:ahLst/>
            <a:cxnLst/>
            <a:rect l="l" t="t" r="r" b="b"/>
            <a:pathLst>
              <a:path w="4305300" h="9525">
                <a:moveTo>
                  <a:pt x="4305299" y="9524"/>
                </a:moveTo>
                <a:lnTo>
                  <a:pt x="0" y="9524"/>
                </a:lnTo>
                <a:lnTo>
                  <a:pt x="0" y="0"/>
                </a:lnTo>
                <a:lnTo>
                  <a:pt x="4305299" y="0"/>
                </a:lnTo>
                <a:lnTo>
                  <a:pt x="4305299" y="9524"/>
                </a:lnTo>
                <a:close/>
              </a:path>
            </a:pathLst>
          </a:custGeom>
          <a:solidFill>
            <a:srgbClr val="D0D0D0"/>
          </a:solidFill>
        </p:spPr>
        <p:txBody>
          <a:bodyPr wrap="square" lIns="0" tIns="0" rIns="0" bIns="0" rtlCol="0"/>
          <a:lstStyle/>
          <a:p>
            <a:endParaRPr sz="839"/>
          </a:p>
        </p:txBody>
      </p:sp>
      <p:sp>
        <p:nvSpPr>
          <p:cNvPr id="53" name="object 53"/>
          <p:cNvSpPr txBox="1"/>
          <p:nvPr/>
        </p:nvSpPr>
        <p:spPr>
          <a:xfrm rot="19860000">
            <a:off x="4934931" y="2837527"/>
            <a:ext cx="361759"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31" baseline="3086" dirty="0">
                <a:latin typeface="Roboto"/>
                <a:cs typeface="Roboto"/>
              </a:rPr>
              <a:t> </a:t>
            </a:r>
            <a:r>
              <a:rPr sz="809" spc="-18" baseline="3086" dirty="0">
                <a:latin typeface="Roboto"/>
                <a:cs typeface="Roboto"/>
              </a:rPr>
              <a:t>Bara</a:t>
            </a:r>
            <a:r>
              <a:rPr sz="809" spc="-18" baseline="6172" dirty="0">
                <a:latin typeface="Roboto"/>
                <a:cs typeface="Roboto"/>
              </a:rPr>
              <a:t>t</a:t>
            </a:r>
            <a:endParaRPr sz="809" baseline="6172">
              <a:latin typeface="Roboto"/>
              <a:cs typeface="Roboto"/>
            </a:endParaRPr>
          </a:p>
        </p:txBody>
      </p:sp>
      <p:sp>
        <p:nvSpPr>
          <p:cNvPr id="54" name="object 54"/>
          <p:cNvSpPr txBox="1"/>
          <p:nvPr/>
        </p:nvSpPr>
        <p:spPr>
          <a:xfrm rot="19860000">
            <a:off x="5166096" y="2844486"/>
            <a:ext cx="390209"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36" baseline="3086" dirty="0">
                <a:latin typeface="Roboto"/>
                <a:cs typeface="Roboto"/>
              </a:rPr>
              <a:t> </a:t>
            </a:r>
            <a:r>
              <a:rPr sz="809" spc="-31" baseline="3086" dirty="0">
                <a:latin typeface="Roboto"/>
                <a:cs typeface="Roboto"/>
              </a:rPr>
              <a:t>Teng</a:t>
            </a:r>
            <a:r>
              <a:rPr sz="809" spc="-31" baseline="6172" dirty="0">
                <a:latin typeface="Roboto"/>
                <a:cs typeface="Roboto"/>
              </a:rPr>
              <a:t>…</a:t>
            </a:r>
            <a:endParaRPr sz="809" baseline="6172">
              <a:latin typeface="Roboto"/>
              <a:cs typeface="Roboto"/>
            </a:endParaRPr>
          </a:p>
        </p:txBody>
      </p:sp>
      <p:sp>
        <p:nvSpPr>
          <p:cNvPr id="55" name="object 55"/>
          <p:cNvSpPr txBox="1"/>
          <p:nvPr/>
        </p:nvSpPr>
        <p:spPr>
          <a:xfrm rot="19860000">
            <a:off x="5455296" y="2835937"/>
            <a:ext cx="356528" cy="65403"/>
          </a:xfrm>
          <a:prstGeom prst="rect">
            <a:avLst/>
          </a:prstGeom>
        </p:spPr>
        <p:txBody>
          <a:bodyPr vert="horz" wrap="square" lIns="0" tIns="0" rIns="0" bIns="0" rtlCol="0">
            <a:spAutoFit/>
          </a:bodyPr>
          <a:lstStyle/>
          <a:p>
            <a:pPr>
              <a:lnSpc>
                <a:spcPts val="540"/>
              </a:lnSpc>
            </a:pPr>
            <a:r>
              <a:rPr sz="540" spc="-9" dirty="0">
                <a:latin typeface="Roboto"/>
                <a:cs typeface="Roboto"/>
              </a:rPr>
              <a:t>Sum</a:t>
            </a:r>
            <a:r>
              <a:rPr sz="809" spc="-13" baseline="3086" dirty="0">
                <a:latin typeface="Roboto"/>
                <a:cs typeface="Roboto"/>
              </a:rPr>
              <a:t>atera…</a:t>
            </a:r>
            <a:endParaRPr sz="809" baseline="3086">
              <a:latin typeface="Roboto"/>
              <a:cs typeface="Roboto"/>
            </a:endParaRPr>
          </a:p>
        </p:txBody>
      </p:sp>
      <p:sp>
        <p:nvSpPr>
          <p:cNvPr id="56" name="object 56"/>
          <p:cNvSpPr txBox="1"/>
          <p:nvPr/>
        </p:nvSpPr>
        <p:spPr>
          <a:xfrm rot="19860000">
            <a:off x="5691700" y="2841619"/>
            <a:ext cx="379344" cy="65403"/>
          </a:xfrm>
          <a:prstGeom prst="rect">
            <a:avLst/>
          </a:prstGeom>
        </p:spPr>
        <p:txBody>
          <a:bodyPr vert="horz" wrap="square" lIns="0" tIns="0" rIns="0" bIns="0" rtlCol="0">
            <a:spAutoFit/>
          </a:bodyPr>
          <a:lstStyle/>
          <a:p>
            <a:pPr>
              <a:lnSpc>
                <a:spcPts val="540"/>
              </a:lnSpc>
            </a:pPr>
            <a:r>
              <a:rPr sz="540" spc="-3" dirty="0">
                <a:latin typeface="Roboto"/>
                <a:cs typeface="Roboto"/>
              </a:rPr>
              <a:t>Jaw</a:t>
            </a:r>
            <a:r>
              <a:rPr sz="809" spc="-4" baseline="3086" dirty="0">
                <a:latin typeface="Roboto"/>
                <a:cs typeface="Roboto"/>
              </a:rPr>
              <a:t>a</a:t>
            </a:r>
            <a:r>
              <a:rPr sz="809" spc="-22" baseline="3086" dirty="0">
                <a:latin typeface="Roboto"/>
                <a:cs typeface="Roboto"/>
              </a:rPr>
              <a:t> </a:t>
            </a:r>
            <a:r>
              <a:rPr sz="809" spc="-13" baseline="3086" dirty="0">
                <a:latin typeface="Roboto"/>
                <a:cs typeface="Roboto"/>
              </a:rPr>
              <a:t>Timu</a:t>
            </a:r>
            <a:r>
              <a:rPr sz="809" spc="-13" baseline="6172" dirty="0">
                <a:latin typeface="Roboto"/>
                <a:cs typeface="Roboto"/>
              </a:rPr>
              <a:t>r</a:t>
            </a:r>
            <a:endParaRPr sz="809" baseline="6172">
              <a:latin typeface="Roboto"/>
              <a:cs typeface="Roboto"/>
            </a:endParaRPr>
          </a:p>
        </p:txBody>
      </p:sp>
      <p:sp>
        <p:nvSpPr>
          <p:cNvPr id="57" name="object 57"/>
          <p:cNvSpPr txBox="1"/>
          <p:nvPr/>
        </p:nvSpPr>
        <p:spPr>
          <a:xfrm rot="19860000">
            <a:off x="5917604" y="2850205"/>
            <a:ext cx="412716" cy="65403"/>
          </a:xfrm>
          <a:prstGeom prst="rect">
            <a:avLst/>
          </a:prstGeom>
        </p:spPr>
        <p:txBody>
          <a:bodyPr vert="horz" wrap="square" lIns="0" tIns="0" rIns="0" bIns="0" rtlCol="0">
            <a:spAutoFit/>
          </a:bodyPr>
          <a:lstStyle/>
          <a:p>
            <a:pPr>
              <a:lnSpc>
                <a:spcPts val="540"/>
              </a:lnSpc>
            </a:pPr>
            <a:r>
              <a:rPr sz="540" spc="-12" dirty="0">
                <a:latin typeface="Roboto"/>
                <a:cs typeface="Roboto"/>
              </a:rPr>
              <a:t>Sum</a:t>
            </a:r>
            <a:r>
              <a:rPr sz="809" spc="-18" baseline="3086" dirty="0">
                <a:latin typeface="Roboto"/>
                <a:cs typeface="Roboto"/>
              </a:rPr>
              <a:t>atera</a:t>
            </a:r>
            <a:r>
              <a:rPr sz="809" spc="-22" baseline="3086" dirty="0">
                <a:latin typeface="Roboto"/>
                <a:cs typeface="Roboto"/>
              </a:rPr>
              <a:t> </a:t>
            </a:r>
            <a:r>
              <a:rPr sz="809" spc="-36" baseline="3086" dirty="0">
                <a:latin typeface="Roboto"/>
                <a:cs typeface="Roboto"/>
              </a:rPr>
              <a:t>B</a:t>
            </a:r>
            <a:r>
              <a:rPr sz="809" spc="-36" baseline="6172" dirty="0">
                <a:latin typeface="Roboto"/>
                <a:cs typeface="Roboto"/>
              </a:rPr>
              <a:t>…</a:t>
            </a:r>
            <a:endParaRPr sz="809" baseline="6172">
              <a:latin typeface="Roboto"/>
              <a:cs typeface="Roboto"/>
            </a:endParaRPr>
          </a:p>
        </p:txBody>
      </p:sp>
      <p:sp>
        <p:nvSpPr>
          <p:cNvPr id="58" name="object 58"/>
          <p:cNvSpPr txBox="1"/>
          <p:nvPr/>
        </p:nvSpPr>
        <p:spPr>
          <a:xfrm rot="19860000">
            <a:off x="6175129" y="2850223"/>
            <a:ext cx="412716" cy="65403"/>
          </a:xfrm>
          <a:prstGeom prst="rect">
            <a:avLst/>
          </a:prstGeom>
        </p:spPr>
        <p:txBody>
          <a:bodyPr vert="horz" wrap="square" lIns="0" tIns="0" rIns="0" bIns="0" rtlCol="0">
            <a:spAutoFit/>
          </a:bodyPr>
          <a:lstStyle/>
          <a:p>
            <a:pPr>
              <a:lnSpc>
                <a:spcPts val="540"/>
              </a:lnSpc>
            </a:pPr>
            <a:r>
              <a:rPr sz="540" spc="-30" dirty="0">
                <a:latin typeface="Roboto"/>
                <a:cs typeface="Roboto"/>
              </a:rPr>
              <a:t>S</a:t>
            </a:r>
            <a:r>
              <a:rPr sz="540" spc="-6" dirty="0">
                <a:latin typeface="Roboto"/>
                <a:cs typeface="Roboto"/>
              </a:rPr>
              <a:t>u</a:t>
            </a:r>
            <a:r>
              <a:rPr sz="540" spc="-15" dirty="0">
                <a:latin typeface="Roboto"/>
                <a:cs typeface="Roboto"/>
              </a:rPr>
              <a:t>l</a:t>
            </a:r>
            <a:r>
              <a:rPr sz="540" spc="3" dirty="0">
                <a:latin typeface="Roboto"/>
                <a:cs typeface="Roboto"/>
              </a:rPr>
              <a:t>a</a:t>
            </a:r>
            <a:r>
              <a:rPr sz="809" spc="-22" baseline="3086" dirty="0">
                <a:latin typeface="Roboto"/>
                <a:cs typeface="Roboto"/>
              </a:rPr>
              <a:t>w</a:t>
            </a:r>
            <a:r>
              <a:rPr sz="809" spc="-40" baseline="3086" dirty="0">
                <a:latin typeface="Roboto"/>
                <a:cs typeface="Roboto"/>
              </a:rPr>
              <a:t>es</a:t>
            </a:r>
            <a:r>
              <a:rPr sz="809" spc="-9" baseline="3086" dirty="0">
                <a:latin typeface="Roboto"/>
                <a:cs typeface="Roboto"/>
              </a:rPr>
              <a:t>i</a:t>
            </a:r>
            <a:r>
              <a:rPr sz="809" spc="-13" baseline="3086" dirty="0">
                <a:latin typeface="Roboto"/>
                <a:cs typeface="Roboto"/>
              </a:rPr>
              <a:t> </a:t>
            </a:r>
            <a:r>
              <a:rPr sz="809" spc="-31" baseline="3086" dirty="0">
                <a:latin typeface="Roboto"/>
                <a:cs typeface="Roboto"/>
              </a:rPr>
              <a:t>U</a:t>
            </a:r>
            <a:r>
              <a:rPr sz="809" spc="-22" baseline="6172" dirty="0">
                <a:latin typeface="Roboto"/>
                <a:cs typeface="Roboto"/>
              </a:rPr>
              <a:t>t</a:t>
            </a:r>
            <a:r>
              <a:rPr sz="809" spc="-4" baseline="6172" dirty="0">
                <a:latin typeface="Roboto"/>
                <a:cs typeface="Roboto"/>
              </a:rPr>
              <a:t>…</a:t>
            </a:r>
            <a:endParaRPr sz="809" baseline="6172">
              <a:latin typeface="Roboto"/>
              <a:cs typeface="Roboto"/>
            </a:endParaRPr>
          </a:p>
        </p:txBody>
      </p:sp>
      <p:sp>
        <p:nvSpPr>
          <p:cNvPr id="59" name="object 59"/>
          <p:cNvSpPr txBox="1"/>
          <p:nvPr/>
        </p:nvSpPr>
        <p:spPr>
          <a:xfrm rot="19860000">
            <a:off x="6459157" y="2843058"/>
            <a:ext cx="384588" cy="65403"/>
          </a:xfrm>
          <a:prstGeom prst="rect">
            <a:avLst/>
          </a:prstGeom>
        </p:spPr>
        <p:txBody>
          <a:bodyPr vert="horz" wrap="square" lIns="0" tIns="0" rIns="0" bIns="0" rtlCol="0">
            <a:spAutoFit/>
          </a:bodyPr>
          <a:lstStyle/>
          <a:p>
            <a:pPr>
              <a:lnSpc>
                <a:spcPts val="540"/>
              </a:lnSpc>
            </a:pPr>
            <a:r>
              <a:rPr sz="540" spc="-6" dirty="0">
                <a:latin typeface="Roboto"/>
                <a:cs typeface="Roboto"/>
              </a:rPr>
              <a:t>Nus</a:t>
            </a:r>
            <a:r>
              <a:rPr sz="809" spc="-9" baseline="3086" dirty="0">
                <a:latin typeface="Roboto"/>
                <a:cs typeface="Roboto"/>
              </a:rPr>
              <a:t>a</a:t>
            </a:r>
            <a:r>
              <a:rPr sz="809" spc="-36" baseline="3086" dirty="0">
                <a:latin typeface="Roboto"/>
                <a:cs typeface="Roboto"/>
              </a:rPr>
              <a:t> </a:t>
            </a:r>
            <a:r>
              <a:rPr sz="809" spc="-31" baseline="3086" dirty="0">
                <a:latin typeface="Roboto"/>
                <a:cs typeface="Roboto"/>
              </a:rPr>
              <a:t>Teng</a:t>
            </a:r>
            <a:r>
              <a:rPr sz="809" spc="-31" baseline="6172" dirty="0">
                <a:latin typeface="Roboto"/>
                <a:cs typeface="Roboto"/>
              </a:rPr>
              <a:t>…</a:t>
            </a:r>
            <a:endParaRPr sz="809" baseline="6172">
              <a:latin typeface="Roboto"/>
              <a:cs typeface="Roboto"/>
            </a:endParaRPr>
          </a:p>
        </p:txBody>
      </p:sp>
      <p:sp>
        <p:nvSpPr>
          <p:cNvPr id="60" name="object 60"/>
          <p:cNvSpPr txBox="1"/>
          <p:nvPr/>
        </p:nvSpPr>
        <p:spPr>
          <a:xfrm rot="19860000">
            <a:off x="6721963" y="2841648"/>
            <a:ext cx="378970" cy="65403"/>
          </a:xfrm>
          <a:prstGeom prst="rect">
            <a:avLst/>
          </a:prstGeom>
        </p:spPr>
        <p:txBody>
          <a:bodyPr vert="horz" wrap="square" lIns="0" tIns="0" rIns="0" bIns="0" rtlCol="0">
            <a:spAutoFit/>
          </a:bodyPr>
          <a:lstStyle/>
          <a:p>
            <a:pPr>
              <a:lnSpc>
                <a:spcPts val="540"/>
              </a:lnSpc>
            </a:pPr>
            <a:r>
              <a:rPr sz="540" spc="-3" dirty="0">
                <a:latin typeface="Roboto"/>
                <a:cs typeface="Roboto"/>
              </a:rPr>
              <a:t>Kali</a:t>
            </a:r>
            <a:r>
              <a:rPr sz="809" spc="-4" baseline="3086" dirty="0">
                <a:latin typeface="Roboto"/>
                <a:cs typeface="Roboto"/>
              </a:rPr>
              <a:t>manta…</a:t>
            </a:r>
            <a:endParaRPr sz="809" baseline="3086">
              <a:latin typeface="Roboto"/>
              <a:cs typeface="Roboto"/>
            </a:endParaRPr>
          </a:p>
        </p:txBody>
      </p:sp>
      <p:sp>
        <p:nvSpPr>
          <p:cNvPr id="61" name="object 61"/>
          <p:cNvSpPr txBox="1"/>
          <p:nvPr/>
        </p:nvSpPr>
        <p:spPr>
          <a:xfrm rot="19860000">
            <a:off x="7177923" y="2788010"/>
            <a:ext cx="168038" cy="65403"/>
          </a:xfrm>
          <a:prstGeom prst="rect">
            <a:avLst/>
          </a:prstGeom>
        </p:spPr>
        <p:txBody>
          <a:bodyPr vert="horz" wrap="square" lIns="0" tIns="0" rIns="0" bIns="0" rtlCol="0">
            <a:spAutoFit/>
          </a:bodyPr>
          <a:lstStyle/>
          <a:p>
            <a:pPr>
              <a:lnSpc>
                <a:spcPts val="540"/>
              </a:lnSpc>
            </a:pPr>
            <a:r>
              <a:rPr sz="540" spc="3" dirty="0">
                <a:latin typeface="Roboto"/>
                <a:cs typeface="Roboto"/>
              </a:rPr>
              <a:t>A</a:t>
            </a:r>
            <a:r>
              <a:rPr sz="540" spc="-24" dirty="0">
                <a:latin typeface="Roboto"/>
                <a:cs typeface="Roboto"/>
              </a:rPr>
              <a:t>c</a:t>
            </a:r>
            <a:r>
              <a:rPr sz="540" spc="-27" dirty="0">
                <a:latin typeface="Roboto"/>
                <a:cs typeface="Roboto"/>
              </a:rPr>
              <a:t>e</a:t>
            </a:r>
            <a:r>
              <a:rPr sz="809" spc="-18" baseline="3086" dirty="0">
                <a:latin typeface="Roboto"/>
                <a:cs typeface="Roboto"/>
              </a:rPr>
              <a:t>h</a:t>
            </a:r>
            <a:endParaRPr sz="809" baseline="3086">
              <a:latin typeface="Roboto"/>
              <a:cs typeface="Roboto"/>
            </a:endParaRPr>
          </a:p>
        </p:txBody>
      </p:sp>
      <p:sp>
        <p:nvSpPr>
          <p:cNvPr id="62" name="object 62"/>
          <p:cNvSpPr txBox="1"/>
          <p:nvPr/>
        </p:nvSpPr>
        <p:spPr>
          <a:xfrm rot="19860000">
            <a:off x="7450682" y="2783692"/>
            <a:ext cx="152555" cy="65403"/>
          </a:xfrm>
          <a:prstGeom prst="rect">
            <a:avLst/>
          </a:prstGeom>
        </p:spPr>
        <p:txBody>
          <a:bodyPr vert="horz" wrap="square" lIns="0" tIns="0" rIns="0" bIns="0" rtlCol="0">
            <a:spAutoFit/>
          </a:bodyPr>
          <a:lstStyle/>
          <a:p>
            <a:pPr>
              <a:lnSpc>
                <a:spcPts val="540"/>
              </a:lnSpc>
            </a:pPr>
            <a:r>
              <a:rPr sz="540" spc="-42" dirty="0">
                <a:latin typeface="Roboto"/>
                <a:cs typeface="Roboto"/>
              </a:rPr>
              <a:t>R</a:t>
            </a:r>
            <a:r>
              <a:rPr sz="540" spc="-15" dirty="0">
                <a:latin typeface="Roboto"/>
                <a:cs typeface="Roboto"/>
              </a:rPr>
              <a:t>i</a:t>
            </a:r>
            <a:r>
              <a:rPr sz="540" spc="3" dirty="0">
                <a:latin typeface="Roboto"/>
                <a:cs typeface="Roboto"/>
              </a:rPr>
              <a:t>a</a:t>
            </a:r>
            <a:r>
              <a:rPr sz="540" spc="-12" dirty="0">
                <a:latin typeface="Roboto"/>
                <a:cs typeface="Roboto"/>
              </a:rPr>
              <a:t>u</a:t>
            </a:r>
            <a:endParaRPr sz="540">
              <a:latin typeface="Roboto"/>
              <a:cs typeface="Roboto"/>
            </a:endParaRPr>
          </a:p>
        </p:txBody>
      </p:sp>
      <p:sp>
        <p:nvSpPr>
          <p:cNvPr id="63" name="object 63"/>
          <p:cNvSpPr txBox="1"/>
          <p:nvPr/>
        </p:nvSpPr>
        <p:spPr>
          <a:xfrm>
            <a:off x="5021247" y="2680373"/>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0</a:t>
            </a:r>
            <a:endParaRPr sz="540">
              <a:latin typeface="Roboto"/>
              <a:cs typeface="Roboto"/>
            </a:endParaRPr>
          </a:p>
        </p:txBody>
      </p:sp>
      <p:sp>
        <p:nvSpPr>
          <p:cNvPr id="64" name="object 64"/>
          <p:cNvSpPr txBox="1"/>
          <p:nvPr/>
        </p:nvSpPr>
        <p:spPr>
          <a:xfrm>
            <a:off x="4975561" y="2250192"/>
            <a:ext cx="98225"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1</a:t>
            </a:r>
            <a:r>
              <a:rPr sz="540" spc="-6" dirty="0">
                <a:latin typeface="Roboto"/>
                <a:cs typeface="Roboto"/>
              </a:rPr>
              <a:t>K</a:t>
            </a:r>
            <a:endParaRPr sz="540">
              <a:latin typeface="Roboto"/>
              <a:cs typeface="Roboto"/>
            </a:endParaRPr>
          </a:p>
        </p:txBody>
      </p:sp>
      <p:sp>
        <p:nvSpPr>
          <p:cNvPr id="65" name="object 65"/>
          <p:cNvSpPr txBox="1"/>
          <p:nvPr/>
        </p:nvSpPr>
        <p:spPr>
          <a:xfrm>
            <a:off x="4975561" y="1820010"/>
            <a:ext cx="98225"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2</a:t>
            </a:r>
            <a:r>
              <a:rPr sz="540" spc="-6" dirty="0">
                <a:latin typeface="Roboto"/>
                <a:cs typeface="Roboto"/>
              </a:rPr>
              <a:t>K</a:t>
            </a:r>
            <a:endParaRPr sz="540">
              <a:latin typeface="Roboto"/>
              <a:cs typeface="Roboto"/>
            </a:endParaRPr>
          </a:p>
        </p:txBody>
      </p:sp>
      <p:sp>
        <p:nvSpPr>
          <p:cNvPr id="66" name="object 66"/>
          <p:cNvSpPr txBox="1"/>
          <p:nvPr/>
        </p:nvSpPr>
        <p:spPr>
          <a:xfrm>
            <a:off x="4975561" y="1389739"/>
            <a:ext cx="98225"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3</a:t>
            </a:r>
            <a:r>
              <a:rPr sz="540" spc="-6" dirty="0">
                <a:latin typeface="Roboto"/>
                <a:cs typeface="Roboto"/>
              </a:rPr>
              <a:t>K</a:t>
            </a:r>
            <a:endParaRPr sz="540">
              <a:latin typeface="Roboto"/>
              <a:cs typeface="Roboto"/>
            </a:endParaRPr>
          </a:p>
        </p:txBody>
      </p:sp>
      <p:sp>
        <p:nvSpPr>
          <p:cNvPr id="67" name="object 67"/>
          <p:cNvSpPr txBox="1"/>
          <p:nvPr/>
        </p:nvSpPr>
        <p:spPr>
          <a:xfrm>
            <a:off x="4998404" y="912276"/>
            <a:ext cx="1870467" cy="124642"/>
          </a:xfrm>
          <a:prstGeom prst="rect">
            <a:avLst/>
          </a:prstGeom>
        </p:spPr>
        <p:txBody>
          <a:bodyPr vert="horz" wrap="square" lIns="0" tIns="9137" rIns="0" bIns="0" rtlCol="0">
            <a:spAutoFit/>
          </a:bodyPr>
          <a:lstStyle/>
          <a:p>
            <a:pPr marL="7615">
              <a:spcBef>
                <a:spcPts val="72"/>
              </a:spcBef>
            </a:pPr>
            <a:r>
              <a:rPr sz="750" spc="-72" dirty="0">
                <a:latin typeface="Lucida Sans Unicode"/>
                <a:cs typeface="Lucida Sans Unicode"/>
              </a:rPr>
              <a:t>T</a:t>
            </a:r>
            <a:r>
              <a:rPr sz="750" spc="30" dirty="0">
                <a:latin typeface="Lucida Sans Unicode"/>
                <a:cs typeface="Lucida Sans Unicode"/>
              </a:rPr>
              <a:t>o</a:t>
            </a:r>
            <a:r>
              <a:rPr sz="750" spc="18" dirty="0">
                <a:latin typeface="Lucida Sans Unicode"/>
                <a:cs typeface="Lucida Sans Unicode"/>
              </a:rPr>
              <a:t>p</a:t>
            </a:r>
            <a:r>
              <a:rPr sz="750" spc="-9" dirty="0">
                <a:latin typeface="Lucida Sans Unicode"/>
                <a:cs typeface="Lucida Sans Unicode"/>
              </a:rPr>
              <a:t> </a:t>
            </a:r>
            <a:r>
              <a:rPr sz="750" spc="-162" dirty="0">
                <a:latin typeface="Lucida Sans Unicode"/>
                <a:cs typeface="Lucida Sans Unicode"/>
              </a:rPr>
              <a:t>1</a:t>
            </a:r>
            <a:r>
              <a:rPr sz="750" spc="6" dirty="0">
                <a:latin typeface="Lucida Sans Unicode"/>
                <a:cs typeface="Lucida Sans Unicode"/>
              </a:rPr>
              <a:t>0</a:t>
            </a:r>
            <a:r>
              <a:rPr sz="750" dirty="0">
                <a:latin typeface="Lucida Sans Unicode"/>
                <a:cs typeface="Lucida Sans Unicode"/>
              </a:rPr>
              <a:t> </a:t>
            </a:r>
            <a:r>
              <a:rPr sz="750" spc="-72" dirty="0">
                <a:latin typeface="Lucida Sans Unicode"/>
                <a:cs typeface="Lucida Sans Unicode"/>
              </a:rPr>
              <a:t>T</a:t>
            </a:r>
            <a:r>
              <a:rPr sz="750" spc="30" dirty="0">
                <a:latin typeface="Lucida Sans Unicode"/>
                <a:cs typeface="Lucida Sans Unicode"/>
              </a:rPr>
              <a:t>o</a:t>
            </a:r>
            <a:r>
              <a:rPr sz="750" spc="-12" dirty="0">
                <a:latin typeface="Lucida Sans Unicode"/>
                <a:cs typeface="Lucida Sans Unicode"/>
              </a:rPr>
              <a:t>t</a:t>
            </a:r>
            <a:r>
              <a:rPr sz="750" spc="78" dirty="0">
                <a:latin typeface="Lucida Sans Unicode"/>
                <a:cs typeface="Lucida Sans Unicode"/>
              </a:rPr>
              <a:t>a</a:t>
            </a:r>
            <a:r>
              <a:rPr sz="750" spc="-33" dirty="0">
                <a:latin typeface="Lucida Sans Unicode"/>
                <a:cs typeface="Lucida Sans Unicode"/>
              </a:rPr>
              <a:t>l</a:t>
            </a:r>
            <a:r>
              <a:rPr sz="750" spc="-21" dirty="0">
                <a:latin typeface="Lucida Sans Unicode"/>
                <a:cs typeface="Lucida Sans Unicode"/>
              </a:rPr>
              <a:t> </a:t>
            </a:r>
            <a:r>
              <a:rPr sz="750" spc="-27" dirty="0">
                <a:latin typeface="Lucida Sans Unicode"/>
                <a:cs typeface="Lucida Sans Unicode"/>
              </a:rPr>
              <a:t>T</a:t>
            </a:r>
            <a:r>
              <a:rPr sz="750" spc="6" dirty="0">
                <a:latin typeface="Lucida Sans Unicode"/>
                <a:cs typeface="Lucida Sans Unicode"/>
              </a:rPr>
              <a:t>r</a:t>
            </a:r>
            <a:r>
              <a:rPr sz="750" spc="78" dirty="0">
                <a:latin typeface="Lucida Sans Unicode"/>
                <a:cs typeface="Lucida Sans Unicode"/>
              </a:rPr>
              <a:t>a</a:t>
            </a:r>
            <a:r>
              <a:rPr sz="750" spc="-21" dirty="0">
                <a:latin typeface="Lucida Sans Unicode"/>
                <a:cs typeface="Lucida Sans Unicode"/>
              </a:rPr>
              <a:t>n</a:t>
            </a:r>
            <a:r>
              <a:rPr sz="750" spc="-24" dirty="0">
                <a:latin typeface="Lucida Sans Unicode"/>
                <a:cs typeface="Lucida Sans Unicode"/>
              </a:rPr>
              <a:t>s</a:t>
            </a:r>
            <a:r>
              <a:rPr sz="750" spc="78" dirty="0">
                <a:latin typeface="Lucida Sans Unicode"/>
                <a:cs typeface="Lucida Sans Unicode"/>
              </a:rPr>
              <a:t>a</a:t>
            </a:r>
            <a:r>
              <a:rPr sz="750" spc="9" dirty="0">
                <a:latin typeface="Lucida Sans Unicode"/>
                <a:cs typeface="Lucida Sans Unicode"/>
              </a:rPr>
              <a:t>k</a:t>
            </a:r>
            <a:r>
              <a:rPr sz="750" spc="-24" dirty="0">
                <a:latin typeface="Lucida Sans Unicode"/>
                <a:cs typeface="Lucida Sans Unicode"/>
              </a:rPr>
              <a:t>s</a:t>
            </a:r>
            <a:r>
              <a:rPr sz="750" spc="-45" dirty="0">
                <a:latin typeface="Lucida Sans Unicode"/>
                <a:cs typeface="Lucida Sans Unicode"/>
              </a:rPr>
              <a:t>i</a:t>
            </a:r>
            <a:r>
              <a:rPr sz="750" spc="-6" dirty="0">
                <a:latin typeface="Lucida Sans Unicode"/>
                <a:cs typeface="Lucida Sans Unicode"/>
              </a:rPr>
              <a:t> </a:t>
            </a:r>
            <a:r>
              <a:rPr sz="750" spc="18" dirty="0">
                <a:latin typeface="Lucida Sans Unicode"/>
                <a:cs typeface="Lucida Sans Unicode"/>
              </a:rPr>
              <a:t>C</a:t>
            </a:r>
            <a:r>
              <a:rPr sz="750" spc="78" dirty="0">
                <a:latin typeface="Lucida Sans Unicode"/>
                <a:cs typeface="Lucida Sans Unicode"/>
              </a:rPr>
              <a:t>a</a:t>
            </a:r>
            <a:r>
              <a:rPr sz="750" spc="21" dirty="0">
                <a:latin typeface="Lucida Sans Unicode"/>
                <a:cs typeface="Lucida Sans Unicode"/>
              </a:rPr>
              <a:t>b</a:t>
            </a:r>
            <a:r>
              <a:rPr sz="750" spc="78" dirty="0">
                <a:latin typeface="Lucida Sans Unicode"/>
                <a:cs typeface="Lucida Sans Unicode"/>
              </a:rPr>
              <a:t>a</a:t>
            </a:r>
            <a:r>
              <a:rPr sz="750" spc="-21" dirty="0">
                <a:latin typeface="Lucida Sans Unicode"/>
                <a:cs typeface="Lucida Sans Unicode"/>
              </a:rPr>
              <a:t>n</a:t>
            </a:r>
            <a:r>
              <a:rPr sz="750" spc="36" dirty="0">
                <a:latin typeface="Lucida Sans Unicode"/>
                <a:cs typeface="Lucida Sans Unicode"/>
              </a:rPr>
              <a:t>g</a:t>
            </a:r>
            <a:r>
              <a:rPr sz="750" spc="-24" dirty="0">
                <a:latin typeface="Lucida Sans Unicode"/>
                <a:cs typeface="Lucida Sans Unicode"/>
              </a:rPr>
              <a:t> </a:t>
            </a:r>
            <a:r>
              <a:rPr sz="750" spc="78" dirty="0">
                <a:latin typeface="Lucida Sans Unicode"/>
                <a:cs typeface="Lucida Sans Unicode"/>
              </a:rPr>
              <a:t>P</a:t>
            </a:r>
            <a:r>
              <a:rPr sz="750" spc="6" dirty="0">
                <a:latin typeface="Lucida Sans Unicode"/>
                <a:cs typeface="Lucida Sans Unicode"/>
              </a:rPr>
              <a:t>r</a:t>
            </a:r>
            <a:r>
              <a:rPr sz="750" spc="30" dirty="0">
                <a:latin typeface="Lucida Sans Unicode"/>
                <a:cs typeface="Lucida Sans Unicode"/>
              </a:rPr>
              <a:t>o</a:t>
            </a:r>
            <a:r>
              <a:rPr sz="750" spc="60" dirty="0">
                <a:latin typeface="Lucida Sans Unicode"/>
                <a:cs typeface="Lucida Sans Unicode"/>
              </a:rPr>
              <a:t>v</a:t>
            </a:r>
            <a:r>
              <a:rPr sz="750" spc="-39" dirty="0">
                <a:latin typeface="Lucida Sans Unicode"/>
                <a:cs typeface="Lucida Sans Unicode"/>
              </a:rPr>
              <a:t>i</a:t>
            </a:r>
            <a:r>
              <a:rPr sz="750" spc="-21" dirty="0">
                <a:latin typeface="Lucida Sans Unicode"/>
                <a:cs typeface="Lucida Sans Unicode"/>
              </a:rPr>
              <a:t>n</a:t>
            </a:r>
            <a:r>
              <a:rPr sz="750" spc="-24" dirty="0">
                <a:latin typeface="Lucida Sans Unicode"/>
                <a:cs typeface="Lucida Sans Unicode"/>
              </a:rPr>
              <a:t>s</a:t>
            </a:r>
            <a:r>
              <a:rPr sz="750" spc="-45" dirty="0">
                <a:latin typeface="Lucida Sans Unicode"/>
                <a:cs typeface="Lucida Sans Unicode"/>
              </a:rPr>
              <a:t>i</a:t>
            </a:r>
            <a:endParaRPr sz="750">
              <a:latin typeface="Lucida Sans Unicode"/>
              <a:cs typeface="Lucida Sans Unicode"/>
            </a:endParaRPr>
          </a:p>
        </p:txBody>
      </p:sp>
      <p:sp>
        <p:nvSpPr>
          <p:cNvPr id="68" name="object 68"/>
          <p:cNvSpPr txBox="1"/>
          <p:nvPr/>
        </p:nvSpPr>
        <p:spPr>
          <a:xfrm>
            <a:off x="1531967" y="896880"/>
            <a:ext cx="1912346" cy="268466"/>
          </a:xfrm>
          <a:prstGeom prst="rect">
            <a:avLst/>
          </a:prstGeom>
        </p:spPr>
        <p:txBody>
          <a:bodyPr vert="horz" wrap="square" lIns="0" tIns="7234" rIns="0" bIns="0" rtlCol="0">
            <a:spAutoFit/>
          </a:bodyPr>
          <a:lstStyle/>
          <a:p>
            <a:pPr marL="7615" marR="3046">
              <a:lnSpc>
                <a:spcPct val="114999"/>
              </a:lnSpc>
              <a:spcBef>
                <a:spcPts val="57"/>
              </a:spcBef>
            </a:pPr>
            <a:r>
              <a:rPr sz="750" spc="36" dirty="0">
                <a:latin typeface="Lucida Sans Unicode"/>
                <a:cs typeface="Lucida Sans Unicode"/>
              </a:rPr>
              <a:t>Pendapatan</a:t>
            </a:r>
            <a:r>
              <a:rPr sz="750" spc="-39" dirty="0">
                <a:latin typeface="Lucida Sans Unicode"/>
                <a:cs typeface="Lucida Sans Unicode"/>
              </a:rPr>
              <a:t> </a:t>
            </a:r>
            <a:r>
              <a:rPr sz="750" spc="12" dirty="0">
                <a:latin typeface="Lucida Sans Unicode"/>
                <a:cs typeface="Lucida Sans Unicode"/>
              </a:rPr>
              <a:t>Kimia</a:t>
            </a:r>
            <a:r>
              <a:rPr sz="750" spc="-15" dirty="0">
                <a:latin typeface="Lucida Sans Unicode"/>
                <a:cs typeface="Lucida Sans Unicode"/>
              </a:rPr>
              <a:t> </a:t>
            </a:r>
            <a:r>
              <a:rPr sz="750" spc="45" dirty="0">
                <a:latin typeface="Lucida Sans Unicode"/>
                <a:cs typeface="Lucida Sans Unicode"/>
              </a:rPr>
              <a:t>Farma</a:t>
            </a:r>
            <a:r>
              <a:rPr sz="750" spc="-15" dirty="0">
                <a:latin typeface="Lucida Sans Unicode"/>
                <a:cs typeface="Lucida Sans Unicode"/>
              </a:rPr>
              <a:t> </a:t>
            </a:r>
            <a:r>
              <a:rPr sz="750" spc="15" dirty="0">
                <a:latin typeface="Lucida Sans Unicode"/>
                <a:cs typeface="Lucida Sans Unicode"/>
              </a:rPr>
              <a:t>dari</a:t>
            </a:r>
            <a:r>
              <a:rPr sz="750" spc="-12" dirty="0">
                <a:latin typeface="Lucida Sans Unicode"/>
                <a:cs typeface="Lucida Sans Unicode"/>
              </a:rPr>
              <a:t> </a:t>
            </a:r>
            <a:r>
              <a:rPr sz="750" spc="-6" dirty="0">
                <a:latin typeface="Lucida Sans Unicode"/>
                <a:cs typeface="Lucida Sans Unicode"/>
              </a:rPr>
              <a:t>Tahun</a:t>
            </a:r>
            <a:r>
              <a:rPr sz="750" spc="-36" dirty="0">
                <a:latin typeface="Lucida Sans Unicode"/>
                <a:cs typeface="Lucida Sans Unicode"/>
              </a:rPr>
              <a:t> </a:t>
            </a:r>
            <a:r>
              <a:rPr sz="750" spc="24" dirty="0">
                <a:latin typeface="Lucida Sans Unicode"/>
                <a:cs typeface="Lucida Sans Unicode"/>
              </a:rPr>
              <a:t>ke </a:t>
            </a:r>
            <a:r>
              <a:rPr sz="750" spc="-231" dirty="0">
                <a:latin typeface="Lucida Sans Unicode"/>
                <a:cs typeface="Lucida Sans Unicode"/>
              </a:rPr>
              <a:t> </a:t>
            </a:r>
            <a:r>
              <a:rPr sz="750" spc="-6" dirty="0">
                <a:latin typeface="Lucida Sans Unicode"/>
                <a:cs typeface="Lucida Sans Unicode"/>
              </a:rPr>
              <a:t>Tahun</a:t>
            </a:r>
            <a:endParaRPr sz="750">
              <a:latin typeface="Lucida Sans Unicode"/>
              <a:cs typeface="Lucida Sans Unicode"/>
            </a:endParaRPr>
          </a:p>
        </p:txBody>
      </p:sp>
      <p:sp>
        <p:nvSpPr>
          <p:cNvPr id="69" name="object 69"/>
          <p:cNvSpPr txBox="1"/>
          <p:nvPr/>
        </p:nvSpPr>
        <p:spPr>
          <a:xfrm>
            <a:off x="1709001" y="3116633"/>
            <a:ext cx="1596351" cy="124642"/>
          </a:xfrm>
          <a:prstGeom prst="rect">
            <a:avLst/>
          </a:prstGeom>
        </p:spPr>
        <p:txBody>
          <a:bodyPr vert="horz" wrap="square" lIns="0" tIns="9137" rIns="0" bIns="0" rtlCol="0">
            <a:spAutoFit/>
          </a:bodyPr>
          <a:lstStyle/>
          <a:p>
            <a:pPr marL="7615">
              <a:spcBef>
                <a:spcPts val="72"/>
              </a:spcBef>
            </a:pPr>
            <a:r>
              <a:rPr sz="750" spc="-72" dirty="0">
                <a:latin typeface="Lucida Sans Unicode"/>
                <a:cs typeface="Lucida Sans Unicode"/>
              </a:rPr>
              <a:t>T</a:t>
            </a:r>
            <a:r>
              <a:rPr sz="750" spc="30" dirty="0">
                <a:latin typeface="Lucida Sans Unicode"/>
                <a:cs typeface="Lucida Sans Unicode"/>
              </a:rPr>
              <a:t>o</a:t>
            </a:r>
            <a:r>
              <a:rPr sz="750" spc="18" dirty="0">
                <a:latin typeface="Lucida Sans Unicode"/>
                <a:cs typeface="Lucida Sans Unicode"/>
              </a:rPr>
              <a:t>p</a:t>
            </a:r>
            <a:r>
              <a:rPr sz="750" spc="-9" dirty="0">
                <a:latin typeface="Lucida Sans Unicode"/>
                <a:cs typeface="Lucida Sans Unicode"/>
              </a:rPr>
              <a:t> </a:t>
            </a:r>
            <a:r>
              <a:rPr sz="750" spc="-162" dirty="0">
                <a:latin typeface="Lucida Sans Unicode"/>
                <a:cs typeface="Lucida Sans Unicode"/>
              </a:rPr>
              <a:t>1</a:t>
            </a:r>
            <a:r>
              <a:rPr sz="750" spc="6" dirty="0">
                <a:latin typeface="Lucida Sans Unicode"/>
                <a:cs typeface="Lucida Sans Unicode"/>
              </a:rPr>
              <a:t>0</a:t>
            </a:r>
            <a:r>
              <a:rPr sz="750" dirty="0">
                <a:latin typeface="Lucida Sans Unicode"/>
                <a:cs typeface="Lucida Sans Unicode"/>
              </a:rPr>
              <a:t> </a:t>
            </a:r>
            <a:r>
              <a:rPr sz="750" spc="27" dirty="0">
                <a:latin typeface="Lucida Sans Unicode"/>
                <a:cs typeface="Lucida Sans Unicode"/>
              </a:rPr>
              <a:t>N</a:t>
            </a:r>
            <a:r>
              <a:rPr sz="750" spc="30" dirty="0">
                <a:latin typeface="Lucida Sans Unicode"/>
                <a:cs typeface="Lucida Sans Unicode"/>
              </a:rPr>
              <a:t>e</a:t>
            </a:r>
            <a:r>
              <a:rPr sz="750" spc="-6" dirty="0">
                <a:latin typeface="Lucida Sans Unicode"/>
                <a:cs typeface="Lucida Sans Unicode"/>
              </a:rPr>
              <a:t>t</a:t>
            </a:r>
            <a:r>
              <a:rPr sz="750" spc="-18" dirty="0">
                <a:latin typeface="Lucida Sans Unicode"/>
                <a:cs typeface="Lucida Sans Unicode"/>
              </a:rPr>
              <a:t> </a:t>
            </a:r>
            <a:r>
              <a:rPr sz="750" spc="45" dirty="0">
                <a:latin typeface="Lucida Sans Unicode"/>
                <a:cs typeface="Lucida Sans Unicode"/>
              </a:rPr>
              <a:t>S</a:t>
            </a:r>
            <a:r>
              <a:rPr sz="750" spc="78" dirty="0">
                <a:latin typeface="Lucida Sans Unicode"/>
                <a:cs typeface="Lucida Sans Unicode"/>
              </a:rPr>
              <a:t>a</a:t>
            </a:r>
            <a:r>
              <a:rPr sz="750" spc="-42" dirty="0">
                <a:latin typeface="Lucida Sans Unicode"/>
                <a:cs typeface="Lucida Sans Unicode"/>
              </a:rPr>
              <a:t>l</a:t>
            </a:r>
            <a:r>
              <a:rPr sz="750" spc="30" dirty="0">
                <a:latin typeface="Lucida Sans Unicode"/>
                <a:cs typeface="Lucida Sans Unicode"/>
              </a:rPr>
              <a:t>e</a:t>
            </a:r>
            <a:r>
              <a:rPr sz="750" spc="-3" dirty="0">
                <a:latin typeface="Lucida Sans Unicode"/>
                <a:cs typeface="Lucida Sans Unicode"/>
              </a:rPr>
              <a:t>s</a:t>
            </a:r>
            <a:r>
              <a:rPr sz="750" spc="-33" dirty="0">
                <a:latin typeface="Lucida Sans Unicode"/>
                <a:cs typeface="Lucida Sans Unicode"/>
              </a:rPr>
              <a:t> </a:t>
            </a:r>
            <a:r>
              <a:rPr sz="750" spc="18" dirty="0">
                <a:latin typeface="Lucida Sans Unicode"/>
                <a:cs typeface="Lucida Sans Unicode"/>
              </a:rPr>
              <a:t>C</a:t>
            </a:r>
            <a:r>
              <a:rPr sz="750" spc="78" dirty="0">
                <a:latin typeface="Lucida Sans Unicode"/>
                <a:cs typeface="Lucida Sans Unicode"/>
              </a:rPr>
              <a:t>a</a:t>
            </a:r>
            <a:r>
              <a:rPr sz="750" spc="21" dirty="0">
                <a:latin typeface="Lucida Sans Unicode"/>
                <a:cs typeface="Lucida Sans Unicode"/>
              </a:rPr>
              <a:t>b</a:t>
            </a:r>
            <a:r>
              <a:rPr sz="750" spc="78" dirty="0">
                <a:latin typeface="Lucida Sans Unicode"/>
                <a:cs typeface="Lucida Sans Unicode"/>
              </a:rPr>
              <a:t>a</a:t>
            </a:r>
            <a:r>
              <a:rPr sz="750" spc="-21" dirty="0">
                <a:latin typeface="Lucida Sans Unicode"/>
                <a:cs typeface="Lucida Sans Unicode"/>
              </a:rPr>
              <a:t>n</a:t>
            </a:r>
            <a:r>
              <a:rPr sz="750" spc="36" dirty="0">
                <a:latin typeface="Lucida Sans Unicode"/>
                <a:cs typeface="Lucida Sans Unicode"/>
              </a:rPr>
              <a:t>g</a:t>
            </a:r>
            <a:r>
              <a:rPr sz="750" spc="-24" dirty="0">
                <a:latin typeface="Lucida Sans Unicode"/>
                <a:cs typeface="Lucida Sans Unicode"/>
              </a:rPr>
              <a:t> </a:t>
            </a:r>
            <a:r>
              <a:rPr sz="750" spc="78" dirty="0">
                <a:latin typeface="Lucida Sans Unicode"/>
                <a:cs typeface="Lucida Sans Unicode"/>
              </a:rPr>
              <a:t>P</a:t>
            </a:r>
            <a:r>
              <a:rPr sz="750" spc="6" dirty="0">
                <a:latin typeface="Lucida Sans Unicode"/>
                <a:cs typeface="Lucida Sans Unicode"/>
              </a:rPr>
              <a:t>r</a:t>
            </a:r>
            <a:r>
              <a:rPr sz="750" spc="30" dirty="0">
                <a:latin typeface="Lucida Sans Unicode"/>
                <a:cs typeface="Lucida Sans Unicode"/>
              </a:rPr>
              <a:t>o</a:t>
            </a:r>
            <a:r>
              <a:rPr sz="750" spc="60" dirty="0">
                <a:latin typeface="Lucida Sans Unicode"/>
                <a:cs typeface="Lucida Sans Unicode"/>
              </a:rPr>
              <a:t>v</a:t>
            </a:r>
            <a:r>
              <a:rPr sz="750" spc="-39" dirty="0">
                <a:latin typeface="Lucida Sans Unicode"/>
                <a:cs typeface="Lucida Sans Unicode"/>
              </a:rPr>
              <a:t>i</a:t>
            </a:r>
            <a:r>
              <a:rPr sz="750" spc="-21" dirty="0">
                <a:latin typeface="Lucida Sans Unicode"/>
                <a:cs typeface="Lucida Sans Unicode"/>
              </a:rPr>
              <a:t>n</a:t>
            </a:r>
            <a:r>
              <a:rPr sz="750" spc="-24" dirty="0">
                <a:latin typeface="Lucida Sans Unicode"/>
                <a:cs typeface="Lucida Sans Unicode"/>
              </a:rPr>
              <a:t>s</a:t>
            </a:r>
            <a:r>
              <a:rPr sz="750" spc="-45" dirty="0">
                <a:latin typeface="Lucida Sans Unicode"/>
                <a:cs typeface="Lucida Sans Unicode"/>
              </a:rPr>
              <a:t>i</a:t>
            </a:r>
            <a:endParaRPr sz="750">
              <a:latin typeface="Lucida Sans Unicode"/>
              <a:cs typeface="Lucida Sans Unicode"/>
            </a:endParaRPr>
          </a:p>
        </p:txBody>
      </p:sp>
      <p:sp>
        <p:nvSpPr>
          <p:cNvPr id="70" name="object 70"/>
          <p:cNvSpPr txBox="1"/>
          <p:nvPr/>
        </p:nvSpPr>
        <p:spPr>
          <a:xfrm>
            <a:off x="4621493" y="3146923"/>
            <a:ext cx="2569466" cy="268466"/>
          </a:xfrm>
          <a:prstGeom prst="rect">
            <a:avLst/>
          </a:prstGeom>
        </p:spPr>
        <p:txBody>
          <a:bodyPr vert="horz" wrap="square" lIns="0" tIns="7234" rIns="0" bIns="0" rtlCol="0">
            <a:spAutoFit/>
          </a:bodyPr>
          <a:lstStyle/>
          <a:p>
            <a:pPr marL="7615" marR="3046">
              <a:lnSpc>
                <a:spcPct val="114999"/>
              </a:lnSpc>
              <a:spcBef>
                <a:spcPts val="57"/>
              </a:spcBef>
            </a:pPr>
            <a:r>
              <a:rPr sz="750" spc="-9" dirty="0">
                <a:latin typeface="Lucida Sans Unicode"/>
                <a:cs typeface="Lucida Sans Unicode"/>
              </a:rPr>
              <a:t>Top</a:t>
            </a:r>
            <a:r>
              <a:rPr sz="750" spc="-12" dirty="0">
                <a:latin typeface="Lucida Sans Unicode"/>
                <a:cs typeface="Lucida Sans Unicode"/>
              </a:rPr>
              <a:t> </a:t>
            </a:r>
            <a:r>
              <a:rPr sz="750" spc="-33" dirty="0">
                <a:latin typeface="Lucida Sans Unicode"/>
                <a:cs typeface="Lucida Sans Unicode"/>
              </a:rPr>
              <a:t>5</a:t>
            </a:r>
            <a:r>
              <a:rPr sz="750" spc="-6" dirty="0">
                <a:latin typeface="Lucida Sans Unicode"/>
                <a:cs typeface="Lucida Sans Unicode"/>
              </a:rPr>
              <a:t> </a:t>
            </a:r>
            <a:r>
              <a:rPr sz="750" spc="36" dirty="0">
                <a:latin typeface="Lucida Sans Unicode"/>
                <a:cs typeface="Lucida Sans Unicode"/>
              </a:rPr>
              <a:t>Cabang</a:t>
            </a:r>
            <a:r>
              <a:rPr sz="750" spc="-24" dirty="0">
                <a:latin typeface="Lucida Sans Unicode"/>
                <a:cs typeface="Lucida Sans Unicode"/>
              </a:rPr>
              <a:t> </a:t>
            </a:r>
            <a:r>
              <a:rPr sz="750" spc="21" dirty="0">
                <a:latin typeface="Lucida Sans Unicode"/>
                <a:cs typeface="Lucida Sans Unicode"/>
              </a:rPr>
              <a:t>Dengan</a:t>
            </a:r>
            <a:r>
              <a:rPr sz="750" spc="-33" dirty="0">
                <a:latin typeface="Lucida Sans Unicode"/>
                <a:cs typeface="Lucida Sans Unicode"/>
              </a:rPr>
              <a:t> </a:t>
            </a:r>
            <a:r>
              <a:rPr sz="750" spc="18" dirty="0">
                <a:latin typeface="Lucida Sans Unicode"/>
                <a:cs typeface="Lucida Sans Unicode"/>
              </a:rPr>
              <a:t>Rating</a:t>
            </a:r>
            <a:r>
              <a:rPr sz="750" spc="-24" dirty="0">
                <a:latin typeface="Lucida Sans Unicode"/>
                <a:cs typeface="Lucida Sans Unicode"/>
              </a:rPr>
              <a:t> </a:t>
            </a:r>
            <a:r>
              <a:rPr sz="750" spc="-18" dirty="0">
                <a:latin typeface="Lucida Sans Unicode"/>
                <a:cs typeface="Lucida Sans Unicode"/>
              </a:rPr>
              <a:t>Tertinggi,</a:t>
            </a:r>
            <a:r>
              <a:rPr sz="750" spc="-36" dirty="0">
                <a:latin typeface="Lucida Sans Unicode"/>
                <a:cs typeface="Lucida Sans Unicode"/>
              </a:rPr>
              <a:t> </a:t>
            </a:r>
            <a:r>
              <a:rPr sz="750" spc="12" dirty="0">
                <a:latin typeface="Lucida Sans Unicode"/>
                <a:cs typeface="Lucida Sans Unicode"/>
              </a:rPr>
              <a:t>namun</a:t>
            </a:r>
            <a:r>
              <a:rPr sz="750" spc="-33" dirty="0">
                <a:latin typeface="Lucida Sans Unicode"/>
                <a:cs typeface="Lucida Sans Unicode"/>
              </a:rPr>
              <a:t> </a:t>
            </a:r>
            <a:r>
              <a:rPr sz="750" spc="18" dirty="0">
                <a:latin typeface="Lucida Sans Unicode"/>
                <a:cs typeface="Lucida Sans Unicode"/>
              </a:rPr>
              <a:t>Rating </a:t>
            </a:r>
            <a:r>
              <a:rPr sz="750" spc="-228" dirty="0">
                <a:latin typeface="Lucida Sans Unicode"/>
                <a:cs typeface="Lucida Sans Unicode"/>
              </a:rPr>
              <a:t> </a:t>
            </a:r>
            <a:r>
              <a:rPr sz="750" spc="3" dirty="0">
                <a:latin typeface="Lucida Sans Unicode"/>
                <a:cs typeface="Lucida Sans Unicode"/>
              </a:rPr>
              <a:t>Transaksi</a:t>
            </a:r>
            <a:r>
              <a:rPr sz="750" spc="-9" dirty="0">
                <a:latin typeface="Lucida Sans Unicode"/>
                <a:cs typeface="Lucida Sans Unicode"/>
              </a:rPr>
              <a:t> </a:t>
            </a:r>
            <a:r>
              <a:rPr sz="750" spc="9" dirty="0">
                <a:latin typeface="Lucida Sans Unicode"/>
                <a:cs typeface="Lucida Sans Unicode"/>
              </a:rPr>
              <a:t>Terendah</a:t>
            </a:r>
            <a:endParaRPr sz="750">
              <a:latin typeface="Lucida Sans Unicode"/>
              <a:cs typeface="Lucida Sans Unicode"/>
            </a:endParaRPr>
          </a:p>
        </p:txBody>
      </p:sp>
      <p:sp>
        <p:nvSpPr>
          <p:cNvPr id="71" name="object 71"/>
          <p:cNvSpPr txBox="1"/>
          <p:nvPr/>
        </p:nvSpPr>
        <p:spPr>
          <a:xfrm>
            <a:off x="4809948" y="3608373"/>
            <a:ext cx="471710"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rating_provinsi</a:t>
            </a:r>
            <a:endParaRPr sz="540">
              <a:latin typeface="Roboto"/>
              <a:cs typeface="Roboto"/>
            </a:endParaRPr>
          </a:p>
        </p:txBody>
      </p:sp>
      <p:sp>
        <p:nvSpPr>
          <p:cNvPr id="72" name="object 72"/>
          <p:cNvSpPr/>
          <p:nvPr/>
        </p:nvSpPr>
        <p:spPr>
          <a:xfrm>
            <a:off x="4651950" y="3626338"/>
            <a:ext cx="137058" cy="68529"/>
          </a:xfrm>
          <a:custGeom>
            <a:avLst/>
            <a:gdLst/>
            <a:ahLst/>
            <a:cxnLst/>
            <a:rect l="l" t="t" r="r" b="b"/>
            <a:pathLst>
              <a:path w="228600" h="114300">
                <a:moveTo>
                  <a:pt x="228599" y="114299"/>
                </a:moveTo>
                <a:lnTo>
                  <a:pt x="0" y="114299"/>
                </a:lnTo>
                <a:lnTo>
                  <a:pt x="0" y="0"/>
                </a:lnTo>
                <a:lnTo>
                  <a:pt x="228599" y="0"/>
                </a:lnTo>
                <a:lnTo>
                  <a:pt x="228599" y="114299"/>
                </a:lnTo>
                <a:close/>
              </a:path>
            </a:pathLst>
          </a:custGeom>
          <a:solidFill>
            <a:srgbClr val="0072F0"/>
          </a:solidFill>
        </p:spPr>
        <p:txBody>
          <a:bodyPr wrap="square" lIns="0" tIns="0" rIns="0" bIns="0" rtlCol="0"/>
          <a:lstStyle/>
          <a:p>
            <a:endParaRPr sz="839"/>
          </a:p>
        </p:txBody>
      </p:sp>
      <p:sp>
        <p:nvSpPr>
          <p:cNvPr id="73" name="object 73"/>
          <p:cNvSpPr txBox="1"/>
          <p:nvPr/>
        </p:nvSpPr>
        <p:spPr>
          <a:xfrm>
            <a:off x="5540927" y="3608373"/>
            <a:ext cx="721841"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avg_transaction_rating</a:t>
            </a:r>
            <a:endParaRPr sz="540">
              <a:latin typeface="Roboto"/>
              <a:cs typeface="Roboto"/>
            </a:endParaRPr>
          </a:p>
        </p:txBody>
      </p:sp>
      <p:sp>
        <p:nvSpPr>
          <p:cNvPr id="74" name="object 74"/>
          <p:cNvSpPr/>
          <p:nvPr/>
        </p:nvSpPr>
        <p:spPr>
          <a:xfrm>
            <a:off x="5382930" y="3626338"/>
            <a:ext cx="137058" cy="68529"/>
          </a:xfrm>
          <a:custGeom>
            <a:avLst/>
            <a:gdLst/>
            <a:ahLst/>
            <a:cxnLst/>
            <a:rect l="l" t="t" r="r" b="b"/>
            <a:pathLst>
              <a:path w="228600" h="114300">
                <a:moveTo>
                  <a:pt x="228599" y="114299"/>
                </a:moveTo>
                <a:lnTo>
                  <a:pt x="0" y="114299"/>
                </a:lnTo>
                <a:lnTo>
                  <a:pt x="0" y="0"/>
                </a:lnTo>
                <a:lnTo>
                  <a:pt x="228599" y="0"/>
                </a:lnTo>
                <a:lnTo>
                  <a:pt x="228599" y="114299"/>
                </a:lnTo>
                <a:close/>
              </a:path>
            </a:pathLst>
          </a:custGeom>
          <a:solidFill>
            <a:srgbClr val="00B5CB"/>
          </a:solidFill>
        </p:spPr>
        <p:txBody>
          <a:bodyPr wrap="square" lIns="0" tIns="0" rIns="0" bIns="0" rtlCol="0"/>
          <a:lstStyle/>
          <a:p>
            <a:endParaRPr sz="839"/>
          </a:p>
        </p:txBody>
      </p:sp>
      <p:grpSp>
        <p:nvGrpSpPr>
          <p:cNvPr id="75" name="object 75"/>
          <p:cNvGrpSpPr/>
          <p:nvPr/>
        </p:nvGrpSpPr>
        <p:grpSpPr>
          <a:xfrm>
            <a:off x="4651950" y="3849059"/>
            <a:ext cx="2981022" cy="930855"/>
            <a:chOff x="5848349" y="6419849"/>
            <a:chExt cx="4972050" cy="1552575"/>
          </a:xfrm>
        </p:grpSpPr>
        <p:sp>
          <p:nvSpPr>
            <p:cNvPr id="76" name="object 76"/>
            <p:cNvSpPr/>
            <p:nvPr/>
          </p:nvSpPr>
          <p:spPr>
            <a:xfrm>
              <a:off x="5848337" y="6591299"/>
              <a:ext cx="4972050" cy="1381125"/>
            </a:xfrm>
            <a:custGeom>
              <a:avLst/>
              <a:gdLst/>
              <a:ahLst/>
              <a:cxnLst/>
              <a:rect l="l" t="t" r="r" b="b"/>
              <a:pathLst>
                <a:path w="4972050" h="1381125">
                  <a:moveTo>
                    <a:pt x="1095375" y="1162050"/>
                  </a:moveTo>
                  <a:lnTo>
                    <a:pt x="895350" y="1162050"/>
                  </a:lnTo>
                  <a:lnTo>
                    <a:pt x="895350" y="1171575"/>
                  </a:lnTo>
                  <a:lnTo>
                    <a:pt x="1095375" y="1171575"/>
                  </a:lnTo>
                  <a:lnTo>
                    <a:pt x="1095375" y="1162050"/>
                  </a:lnTo>
                  <a:close/>
                </a:path>
                <a:path w="4972050" h="1381125">
                  <a:moveTo>
                    <a:pt x="1095375" y="1095375"/>
                  </a:moveTo>
                  <a:lnTo>
                    <a:pt x="895350" y="1095375"/>
                  </a:lnTo>
                  <a:lnTo>
                    <a:pt x="895350" y="1104900"/>
                  </a:lnTo>
                  <a:lnTo>
                    <a:pt x="1095375" y="1104900"/>
                  </a:lnTo>
                  <a:lnTo>
                    <a:pt x="1095375" y="1095375"/>
                  </a:lnTo>
                  <a:close/>
                </a:path>
                <a:path w="4972050" h="1381125">
                  <a:moveTo>
                    <a:pt x="1095375" y="962025"/>
                  </a:moveTo>
                  <a:lnTo>
                    <a:pt x="895350" y="962025"/>
                  </a:lnTo>
                  <a:lnTo>
                    <a:pt x="895350" y="971550"/>
                  </a:lnTo>
                  <a:lnTo>
                    <a:pt x="1095375" y="971550"/>
                  </a:lnTo>
                  <a:lnTo>
                    <a:pt x="1095375" y="962025"/>
                  </a:lnTo>
                  <a:close/>
                </a:path>
                <a:path w="4972050" h="1381125">
                  <a:moveTo>
                    <a:pt x="1095375" y="819150"/>
                  </a:moveTo>
                  <a:lnTo>
                    <a:pt x="895350" y="819150"/>
                  </a:lnTo>
                  <a:lnTo>
                    <a:pt x="895350" y="828675"/>
                  </a:lnTo>
                  <a:lnTo>
                    <a:pt x="1095375" y="828675"/>
                  </a:lnTo>
                  <a:lnTo>
                    <a:pt x="1095375" y="819150"/>
                  </a:lnTo>
                  <a:close/>
                </a:path>
                <a:path w="4972050" h="1381125">
                  <a:moveTo>
                    <a:pt x="1095375" y="752475"/>
                  </a:moveTo>
                  <a:lnTo>
                    <a:pt x="895350" y="752475"/>
                  </a:lnTo>
                  <a:lnTo>
                    <a:pt x="895350" y="762000"/>
                  </a:lnTo>
                  <a:lnTo>
                    <a:pt x="1095375" y="762000"/>
                  </a:lnTo>
                  <a:lnTo>
                    <a:pt x="1095375" y="752475"/>
                  </a:lnTo>
                  <a:close/>
                </a:path>
                <a:path w="4972050" h="1381125">
                  <a:moveTo>
                    <a:pt x="1095375" y="552450"/>
                  </a:moveTo>
                  <a:lnTo>
                    <a:pt x="895350" y="552450"/>
                  </a:lnTo>
                  <a:lnTo>
                    <a:pt x="895350" y="561975"/>
                  </a:lnTo>
                  <a:lnTo>
                    <a:pt x="1095375" y="561975"/>
                  </a:lnTo>
                  <a:lnTo>
                    <a:pt x="1095375" y="552450"/>
                  </a:lnTo>
                  <a:close/>
                </a:path>
                <a:path w="4972050" h="1381125">
                  <a:moveTo>
                    <a:pt x="1095375" y="342900"/>
                  </a:moveTo>
                  <a:lnTo>
                    <a:pt x="895350" y="342900"/>
                  </a:lnTo>
                  <a:lnTo>
                    <a:pt x="895350" y="352425"/>
                  </a:lnTo>
                  <a:lnTo>
                    <a:pt x="1095375" y="352425"/>
                  </a:lnTo>
                  <a:lnTo>
                    <a:pt x="1095375" y="342900"/>
                  </a:lnTo>
                  <a:close/>
                </a:path>
                <a:path w="4972050" h="1381125">
                  <a:moveTo>
                    <a:pt x="1095375" y="276225"/>
                  </a:moveTo>
                  <a:lnTo>
                    <a:pt x="895350" y="276225"/>
                  </a:lnTo>
                  <a:lnTo>
                    <a:pt x="895350" y="285750"/>
                  </a:lnTo>
                  <a:lnTo>
                    <a:pt x="1095375" y="285750"/>
                  </a:lnTo>
                  <a:lnTo>
                    <a:pt x="1095375" y="276225"/>
                  </a:lnTo>
                  <a:close/>
                </a:path>
                <a:path w="4972050" h="1381125">
                  <a:moveTo>
                    <a:pt x="1095375" y="133350"/>
                  </a:moveTo>
                  <a:lnTo>
                    <a:pt x="895350" y="133350"/>
                  </a:lnTo>
                  <a:lnTo>
                    <a:pt x="895350" y="142875"/>
                  </a:lnTo>
                  <a:lnTo>
                    <a:pt x="1095375" y="142875"/>
                  </a:lnTo>
                  <a:lnTo>
                    <a:pt x="1095375" y="133350"/>
                  </a:lnTo>
                  <a:close/>
                </a:path>
                <a:path w="4972050" h="1381125">
                  <a:moveTo>
                    <a:pt x="1495425" y="1162050"/>
                  </a:moveTo>
                  <a:lnTo>
                    <a:pt x="1485900" y="1162050"/>
                  </a:lnTo>
                  <a:lnTo>
                    <a:pt x="1485900" y="1171575"/>
                  </a:lnTo>
                  <a:lnTo>
                    <a:pt x="1495425" y="1171575"/>
                  </a:lnTo>
                  <a:lnTo>
                    <a:pt x="1495425" y="1162050"/>
                  </a:lnTo>
                  <a:close/>
                </a:path>
                <a:path w="4972050" h="1381125">
                  <a:moveTo>
                    <a:pt x="1495425" y="1095375"/>
                  </a:moveTo>
                  <a:lnTo>
                    <a:pt x="1485900" y="1095375"/>
                  </a:lnTo>
                  <a:lnTo>
                    <a:pt x="1485900" y="1104900"/>
                  </a:lnTo>
                  <a:lnTo>
                    <a:pt x="1495425" y="1104900"/>
                  </a:lnTo>
                  <a:lnTo>
                    <a:pt x="1495425" y="1095375"/>
                  </a:lnTo>
                  <a:close/>
                </a:path>
                <a:path w="4972050" h="1381125">
                  <a:moveTo>
                    <a:pt x="1495425" y="962025"/>
                  </a:moveTo>
                  <a:lnTo>
                    <a:pt x="1485900" y="962025"/>
                  </a:lnTo>
                  <a:lnTo>
                    <a:pt x="1485900" y="971550"/>
                  </a:lnTo>
                  <a:lnTo>
                    <a:pt x="1495425" y="971550"/>
                  </a:lnTo>
                  <a:lnTo>
                    <a:pt x="1495425" y="962025"/>
                  </a:lnTo>
                  <a:close/>
                </a:path>
                <a:path w="4972050" h="1381125">
                  <a:moveTo>
                    <a:pt x="1495425" y="819150"/>
                  </a:moveTo>
                  <a:lnTo>
                    <a:pt x="1485900" y="819150"/>
                  </a:lnTo>
                  <a:lnTo>
                    <a:pt x="1485900" y="828675"/>
                  </a:lnTo>
                  <a:lnTo>
                    <a:pt x="1495425" y="828675"/>
                  </a:lnTo>
                  <a:lnTo>
                    <a:pt x="1495425" y="819150"/>
                  </a:lnTo>
                  <a:close/>
                </a:path>
                <a:path w="4972050" h="1381125">
                  <a:moveTo>
                    <a:pt x="1495425" y="752475"/>
                  </a:moveTo>
                  <a:lnTo>
                    <a:pt x="1485900" y="752475"/>
                  </a:lnTo>
                  <a:lnTo>
                    <a:pt x="1485900" y="762000"/>
                  </a:lnTo>
                  <a:lnTo>
                    <a:pt x="1495425" y="762000"/>
                  </a:lnTo>
                  <a:lnTo>
                    <a:pt x="1495425" y="752475"/>
                  </a:lnTo>
                  <a:close/>
                </a:path>
                <a:path w="4972050" h="1381125">
                  <a:moveTo>
                    <a:pt x="1495425" y="552450"/>
                  </a:moveTo>
                  <a:lnTo>
                    <a:pt x="1485900" y="552450"/>
                  </a:lnTo>
                  <a:lnTo>
                    <a:pt x="1485900" y="561975"/>
                  </a:lnTo>
                  <a:lnTo>
                    <a:pt x="1495425" y="561975"/>
                  </a:lnTo>
                  <a:lnTo>
                    <a:pt x="1495425" y="552450"/>
                  </a:lnTo>
                  <a:close/>
                </a:path>
                <a:path w="4972050" h="1381125">
                  <a:moveTo>
                    <a:pt x="1495425" y="342900"/>
                  </a:moveTo>
                  <a:lnTo>
                    <a:pt x="1485900" y="342900"/>
                  </a:lnTo>
                  <a:lnTo>
                    <a:pt x="1485900" y="352425"/>
                  </a:lnTo>
                  <a:lnTo>
                    <a:pt x="1495425" y="352425"/>
                  </a:lnTo>
                  <a:lnTo>
                    <a:pt x="1495425" y="342900"/>
                  </a:lnTo>
                  <a:close/>
                </a:path>
                <a:path w="4972050" h="1381125">
                  <a:moveTo>
                    <a:pt x="1495425" y="276225"/>
                  </a:moveTo>
                  <a:lnTo>
                    <a:pt x="1485900" y="276225"/>
                  </a:lnTo>
                  <a:lnTo>
                    <a:pt x="1485900" y="285750"/>
                  </a:lnTo>
                  <a:lnTo>
                    <a:pt x="1495425" y="285750"/>
                  </a:lnTo>
                  <a:lnTo>
                    <a:pt x="1495425" y="276225"/>
                  </a:lnTo>
                  <a:close/>
                </a:path>
                <a:path w="4972050" h="1381125">
                  <a:moveTo>
                    <a:pt x="1495425" y="133350"/>
                  </a:moveTo>
                  <a:lnTo>
                    <a:pt x="1485900" y="133350"/>
                  </a:lnTo>
                  <a:lnTo>
                    <a:pt x="1485900" y="142875"/>
                  </a:lnTo>
                  <a:lnTo>
                    <a:pt x="1495425" y="142875"/>
                  </a:lnTo>
                  <a:lnTo>
                    <a:pt x="1495425" y="133350"/>
                  </a:lnTo>
                  <a:close/>
                </a:path>
                <a:path w="4972050" h="1381125">
                  <a:moveTo>
                    <a:pt x="1495425" y="0"/>
                  </a:moveTo>
                  <a:lnTo>
                    <a:pt x="895350" y="0"/>
                  </a:lnTo>
                  <a:lnTo>
                    <a:pt x="895350" y="9525"/>
                  </a:lnTo>
                  <a:lnTo>
                    <a:pt x="1495425" y="9525"/>
                  </a:lnTo>
                  <a:lnTo>
                    <a:pt x="1495425" y="0"/>
                  </a:lnTo>
                  <a:close/>
                </a:path>
                <a:path w="4972050" h="1381125">
                  <a:moveTo>
                    <a:pt x="4972050" y="1371600"/>
                  </a:moveTo>
                  <a:lnTo>
                    <a:pt x="0" y="1371600"/>
                  </a:lnTo>
                  <a:lnTo>
                    <a:pt x="0" y="1381125"/>
                  </a:lnTo>
                  <a:lnTo>
                    <a:pt x="4972050" y="1381125"/>
                  </a:lnTo>
                  <a:lnTo>
                    <a:pt x="4972050" y="1371600"/>
                  </a:lnTo>
                  <a:close/>
                </a:path>
              </a:pathLst>
            </a:custGeom>
            <a:solidFill>
              <a:srgbClr val="D0D0D0"/>
            </a:solidFill>
          </p:spPr>
          <p:txBody>
            <a:bodyPr wrap="square" lIns="0" tIns="0" rIns="0" bIns="0" rtlCol="0"/>
            <a:lstStyle/>
            <a:p>
              <a:endParaRPr sz="839"/>
            </a:p>
          </p:txBody>
        </p:sp>
        <p:sp>
          <p:nvSpPr>
            <p:cNvPr id="77" name="object 77"/>
            <p:cNvSpPr/>
            <p:nvPr/>
          </p:nvSpPr>
          <p:spPr>
            <a:xfrm>
              <a:off x="6943724" y="6600824"/>
              <a:ext cx="390525" cy="1362075"/>
            </a:xfrm>
            <a:custGeom>
              <a:avLst/>
              <a:gdLst/>
              <a:ahLst/>
              <a:cxnLst/>
              <a:rect l="l" t="t" r="r" b="b"/>
              <a:pathLst>
                <a:path w="390525" h="1362075">
                  <a:moveTo>
                    <a:pt x="390524" y="1362074"/>
                  </a:moveTo>
                  <a:lnTo>
                    <a:pt x="0" y="1362074"/>
                  </a:lnTo>
                  <a:lnTo>
                    <a:pt x="0" y="0"/>
                  </a:lnTo>
                  <a:lnTo>
                    <a:pt x="390524" y="0"/>
                  </a:lnTo>
                  <a:lnTo>
                    <a:pt x="390524" y="1362074"/>
                  </a:lnTo>
                  <a:close/>
                </a:path>
              </a:pathLst>
            </a:custGeom>
            <a:solidFill>
              <a:srgbClr val="0072F0"/>
            </a:solidFill>
          </p:spPr>
          <p:txBody>
            <a:bodyPr wrap="square" lIns="0" tIns="0" rIns="0" bIns="0" rtlCol="0"/>
            <a:lstStyle/>
            <a:p>
              <a:endParaRPr sz="839"/>
            </a:p>
          </p:txBody>
        </p:sp>
        <p:sp>
          <p:nvSpPr>
            <p:cNvPr id="78" name="object 78"/>
            <p:cNvSpPr/>
            <p:nvPr/>
          </p:nvSpPr>
          <p:spPr>
            <a:xfrm>
              <a:off x="7734287" y="6591299"/>
              <a:ext cx="609600" cy="1171575"/>
            </a:xfrm>
            <a:custGeom>
              <a:avLst/>
              <a:gdLst/>
              <a:ahLst/>
              <a:cxnLst/>
              <a:rect l="l" t="t" r="r" b="b"/>
              <a:pathLst>
                <a:path w="609600" h="1171575">
                  <a:moveTo>
                    <a:pt x="200025" y="1162050"/>
                  </a:moveTo>
                  <a:lnTo>
                    <a:pt x="0" y="1162050"/>
                  </a:lnTo>
                  <a:lnTo>
                    <a:pt x="0" y="1171575"/>
                  </a:lnTo>
                  <a:lnTo>
                    <a:pt x="200025" y="1171575"/>
                  </a:lnTo>
                  <a:lnTo>
                    <a:pt x="200025" y="1162050"/>
                  </a:lnTo>
                  <a:close/>
                </a:path>
                <a:path w="609600" h="1171575">
                  <a:moveTo>
                    <a:pt x="200025" y="1095375"/>
                  </a:moveTo>
                  <a:lnTo>
                    <a:pt x="0" y="1095375"/>
                  </a:lnTo>
                  <a:lnTo>
                    <a:pt x="0" y="1104900"/>
                  </a:lnTo>
                  <a:lnTo>
                    <a:pt x="200025" y="1104900"/>
                  </a:lnTo>
                  <a:lnTo>
                    <a:pt x="200025" y="1095375"/>
                  </a:lnTo>
                  <a:close/>
                </a:path>
                <a:path w="609600" h="1171575">
                  <a:moveTo>
                    <a:pt x="200025" y="962025"/>
                  </a:moveTo>
                  <a:lnTo>
                    <a:pt x="0" y="962025"/>
                  </a:lnTo>
                  <a:lnTo>
                    <a:pt x="0" y="971550"/>
                  </a:lnTo>
                  <a:lnTo>
                    <a:pt x="200025" y="971550"/>
                  </a:lnTo>
                  <a:lnTo>
                    <a:pt x="200025" y="962025"/>
                  </a:lnTo>
                  <a:close/>
                </a:path>
                <a:path w="609600" h="1171575">
                  <a:moveTo>
                    <a:pt x="200025" y="819150"/>
                  </a:moveTo>
                  <a:lnTo>
                    <a:pt x="0" y="819150"/>
                  </a:lnTo>
                  <a:lnTo>
                    <a:pt x="0" y="828675"/>
                  </a:lnTo>
                  <a:lnTo>
                    <a:pt x="200025" y="828675"/>
                  </a:lnTo>
                  <a:lnTo>
                    <a:pt x="200025" y="819150"/>
                  </a:lnTo>
                  <a:close/>
                </a:path>
                <a:path w="609600" h="1171575">
                  <a:moveTo>
                    <a:pt x="200025" y="752475"/>
                  </a:moveTo>
                  <a:lnTo>
                    <a:pt x="0" y="752475"/>
                  </a:lnTo>
                  <a:lnTo>
                    <a:pt x="0" y="762000"/>
                  </a:lnTo>
                  <a:lnTo>
                    <a:pt x="200025" y="762000"/>
                  </a:lnTo>
                  <a:lnTo>
                    <a:pt x="200025" y="752475"/>
                  </a:lnTo>
                  <a:close/>
                </a:path>
                <a:path w="609600" h="1171575">
                  <a:moveTo>
                    <a:pt x="200025" y="552450"/>
                  </a:moveTo>
                  <a:lnTo>
                    <a:pt x="0" y="552450"/>
                  </a:lnTo>
                  <a:lnTo>
                    <a:pt x="0" y="561975"/>
                  </a:lnTo>
                  <a:lnTo>
                    <a:pt x="200025" y="561975"/>
                  </a:lnTo>
                  <a:lnTo>
                    <a:pt x="200025" y="552450"/>
                  </a:lnTo>
                  <a:close/>
                </a:path>
                <a:path w="609600" h="1171575">
                  <a:moveTo>
                    <a:pt x="200025" y="342900"/>
                  </a:moveTo>
                  <a:lnTo>
                    <a:pt x="0" y="342900"/>
                  </a:lnTo>
                  <a:lnTo>
                    <a:pt x="0" y="352425"/>
                  </a:lnTo>
                  <a:lnTo>
                    <a:pt x="200025" y="352425"/>
                  </a:lnTo>
                  <a:lnTo>
                    <a:pt x="200025" y="342900"/>
                  </a:lnTo>
                  <a:close/>
                </a:path>
                <a:path w="609600" h="1171575">
                  <a:moveTo>
                    <a:pt x="200025" y="276225"/>
                  </a:moveTo>
                  <a:lnTo>
                    <a:pt x="0" y="276225"/>
                  </a:lnTo>
                  <a:lnTo>
                    <a:pt x="0" y="285750"/>
                  </a:lnTo>
                  <a:lnTo>
                    <a:pt x="200025" y="285750"/>
                  </a:lnTo>
                  <a:lnTo>
                    <a:pt x="200025" y="276225"/>
                  </a:lnTo>
                  <a:close/>
                </a:path>
                <a:path w="609600" h="1171575">
                  <a:moveTo>
                    <a:pt x="200025" y="133350"/>
                  </a:moveTo>
                  <a:lnTo>
                    <a:pt x="0" y="133350"/>
                  </a:lnTo>
                  <a:lnTo>
                    <a:pt x="0" y="142875"/>
                  </a:lnTo>
                  <a:lnTo>
                    <a:pt x="200025" y="142875"/>
                  </a:lnTo>
                  <a:lnTo>
                    <a:pt x="200025" y="133350"/>
                  </a:lnTo>
                  <a:close/>
                </a:path>
                <a:path w="609600" h="1171575">
                  <a:moveTo>
                    <a:pt x="609600" y="1162050"/>
                  </a:moveTo>
                  <a:lnTo>
                    <a:pt x="590550" y="1162050"/>
                  </a:lnTo>
                  <a:lnTo>
                    <a:pt x="590550" y="1171575"/>
                  </a:lnTo>
                  <a:lnTo>
                    <a:pt x="609600" y="1171575"/>
                  </a:lnTo>
                  <a:lnTo>
                    <a:pt x="609600" y="1162050"/>
                  </a:lnTo>
                  <a:close/>
                </a:path>
                <a:path w="609600" h="1171575">
                  <a:moveTo>
                    <a:pt x="609600" y="1095375"/>
                  </a:moveTo>
                  <a:lnTo>
                    <a:pt x="590550" y="1095375"/>
                  </a:lnTo>
                  <a:lnTo>
                    <a:pt x="590550" y="1104900"/>
                  </a:lnTo>
                  <a:lnTo>
                    <a:pt x="609600" y="1104900"/>
                  </a:lnTo>
                  <a:lnTo>
                    <a:pt x="609600" y="1095375"/>
                  </a:lnTo>
                  <a:close/>
                </a:path>
                <a:path w="609600" h="1171575">
                  <a:moveTo>
                    <a:pt x="609600" y="962025"/>
                  </a:moveTo>
                  <a:lnTo>
                    <a:pt x="590550" y="962025"/>
                  </a:lnTo>
                  <a:lnTo>
                    <a:pt x="590550" y="971550"/>
                  </a:lnTo>
                  <a:lnTo>
                    <a:pt x="609600" y="971550"/>
                  </a:lnTo>
                  <a:lnTo>
                    <a:pt x="609600" y="962025"/>
                  </a:lnTo>
                  <a:close/>
                </a:path>
                <a:path w="609600" h="1171575">
                  <a:moveTo>
                    <a:pt x="609600" y="819150"/>
                  </a:moveTo>
                  <a:lnTo>
                    <a:pt x="590550" y="819150"/>
                  </a:lnTo>
                  <a:lnTo>
                    <a:pt x="590550" y="828675"/>
                  </a:lnTo>
                  <a:lnTo>
                    <a:pt x="609600" y="828675"/>
                  </a:lnTo>
                  <a:lnTo>
                    <a:pt x="609600" y="819150"/>
                  </a:lnTo>
                  <a:close/>
                </a:path>
                <a:path w="609600" h="1171575">
                  <a:moveTo>
                    <a:pt x="609600" y="752475"/>
                  </a:moveTo>
                  <a:lnTo>
                    <a:pt x="590550" y="752475"/>
                  </a:lnTo>
                  <a:lnTo>
                    <a:pt x="590550" y="762000"/>
                  </a:lnTo>
                  <a:lnTo>
                    <a:pt x="609600" y="762000"/>
                  </a:lnTo>
                  <a:lnTo>
                    <a:pt x="609600" y="752475"/>
                  </a:lnTo>
                  <a:close/>
                </a:path>
                <a:path w="609600" h="1171575">
                  <a:moveTo>
                    <a:pt x="609600" y="552450"/>
                  </a:moveTo>
                  <a:lnTo>
                    <a:pt x="590550" y="552450"/>
                  </a:lnTo>
                  <a:lnTo>
                    <a:pt x="590550" y="561975"/>
                  </a:lnTo>
                  <a:lnTo>
                    <a:pt x="609600" y="561975"/>
                  </a:lnTo>
                  <a:lnTo>
                    <a:pt x="609600" y="552450"/>
                  </a:lnTo>
                  <a:close/>
                </a:path>
                <a:path w="609600" h="1171575">
                  <a:moveTo>
                    <a:pt x="609600" y="342900"/>
                  </a:moveTo>
                  <a:lnTo>
                    <a:pt x="590550" y="342900"/>
                  </a:lnTo>
                  <a:lnTo>
                    <a:pt x="590550" y="352425"/>
                  </a:lnTo>
                  <a:lnTo>
                    <a:pt x="609600" y="352425"/>
                  </a:lnTo>
                  <a:lnTo>
                    <a:pt x="609600" y="342900"/>
                  </a:lnTo>
                  <a:close/>
                </a:path>
                <a:path w="609600" h="1171575">
                  <a:moveTo>
                    <a:pt x="609600" y="276225"/>
                  </a:moveTo>
                  <a:lnTo>
                    <a:pt x="590550" y="276225"/>
                  </a:lnTo>
                  <a:lnTo>
                    <a:pt x="590550" y="285750"/>
                  </a:lnTo>
                  <a:lnTo>
                    <a:pt x="609600" y="285750"/>
                  </a:lnTo>
                  <a:lnTo>
                    <a:pt x="609600" y="276225"/>
                  </a:lnTo>
                  <a:close/>
                </a:path>
                <a:path w="609600" h="1171575">
                  <a:moveTo>
                    <a:pt x="609600" y="133350"/>
                  </a:moveTo>
                  <a:lnTo>
                    <a:pt x="590550" y="133350"/>
                  </a:lnTo>
                  <a:lnTo>
                    <a:pt x="590550" y="142875"/>
                  </a:lnTo>
                  <a:lnTo>
                    <a:pt x="609600" y="142875"/>
                  </a:lnTo>
                  <a:lnTo>
                    <a:pt x="609600" y="133350"/>
                  </a:lnTo>
                  <a:close/>
                </a:path>
                <a:path w="609600" h="1171575">
                  <a:moveTo>
                    <a:pt x="609600" y="0"/>
                  </a:moveTo>
                  <a:lnTo>
                    <a:pt x="0" y="0"/>
                  </a:lnTo>
                  <a:lnTo>
                    <a:pt x="0" y="9525"/>
                  </a:lnTo>
                  <a:lnTo>
                    <a:pt x="609600" y="9525"/>
                  </a:lnTo>
                  <a:lnTo>
                    <a:pt x="609600" y="0"/>
                  </a:lnTo>
                  <a:close/>
                </a:path>
              </a:pathLst>
            </a:custGeom>
            <a:solidFill>
              <a:srgbClr val="D0D0D0"/>
            </a:solidFill>
          </p:spPr>
          <p:txBody>
            <a:bodyPr wrap="square" lIns="0" tIns="0" rIns="0" bIns="0" rtlCol="0"/>
            <a:lstStyle/>
            <a:p>
              <a:endParaRPr sz="839"/>
            </a:p>
          </p:txBody>
        </p:sp>
        <p:sp>
          <p:nvSpPr>
            <p:cNvPr id="79" name="object 79"/>
            <p:cNvSpPr/>
            <p:nvPr/>
          </p:nvSpPr>
          <p:spPr>
            <a:xfrm>
              <a:off x="7934324" y="6600824"/>
              <a:ext cx="390525" cy="1362075"/>
            </a:xfrm>
            <a:custGeom>
              <a:avLst/>
              <a:gdLst/>
              <a:ahLst/>
              <a:cxnLst/>
              <a:rect l="l" t="t" r="r" b="b"/>
              <a:pathLst>
                <a:path w="390525" h="1362075">
                  <a:moveTo>
                    <a:pt x="390524" y="1362074"/>
                  </a:moveTo>
                  <a:lnTo>
                    <a:pt x="0" y="1362074"/>
                  </a:lnTo>
                  <a:lnTo>
                    <a:pt x="0" y="0"/>
                  </a:lnTo>
                  <a:lnTo>
                    <a:pt x="390524" y="0"/>
                  </a:lnTo>
                  <a:lnTo>
                    <a:pt x="390524" y="1362074"/>
                  </a:lnTo>
                  <a:close/>
                </a:path>
              </a:pathLst>
            </a:custGeom>
            <a:solidFill>
              <a:srgbClr val="0072F0"/>
            </a:solidFill>
          </p:spPr>
          <p:txBody>
            <a:bodyPr wrap="square" lIns="0" tIns="0" rIns="0" bIns="0" rtlCol="0"/>
            <a:lstStyle/>
            <a:p>
              <a:endParaRPr sz="839"/>
            </a:p>
          </p:txBody>
        </p:sp>
        <p:sp>
          <p:nvSpPr>
            <p:cNvPr id="80" name="object 80"/>
            <p:cNvSpPr/>
            <p:nvPr/>
          </p:nvSpPr>
          <p:spPr>
            <a:xfrm>
              <a:off x="8734412" y="6591299"/>
              <a:ext cx="600075" cy="1171575"/>
            </a:xfrm>
            <a:custGeom>
              <a:avLst/>
              <a:gdLst/>
              <a:ahLst/>
              <a:cxnLst/>
              <a:rect l="l" t="t" r="r" b="b"/>
              <a:pathLst>
                <a:path w="600075" h="1171575">
                  <a:moveTo>
                    <a:pt x="200025" y="1162050"/>
                  </a:moveTo>
                  <a:lnTo>
                    <a:pt x="0" y="1162050"/>
                  </a:lnTo>
                  <a:lnTo>
                    <a:pt x="0" y="1171575"/>
                  </a:lnTo>
                  <a:lnTo>
                    <a:pt x="200025" y="1171575"/>
                  </a:lnTo>
                  <a:lnTo>
                    <a:pt x="200025" y="1162050"/>
                  </a:lnTo>
                  <a:close/>
                </a:path>
                <a:path w="600075" h="1171575">
                  <a:moveTo>
                    <a:pt x="200025" y="1095375"/>
                  </a:moveTo>
                  <a:lnTo>
                    <a:pt x="0" y="1095375"/>
                  </a:lnTo>
                  <a:lnTo>
                    <a:pt x="0" y="1104900"/>
                  </a:lnTo>
                  <a:lnTo>
                    <a:pt x="200025" y="1104900"/>
                  </a:lnTo>
                  <a:lnTo>
                    <a:pt x="200025" y="1095375"/>
                  </a:lnTo>
                  <a:close/>
                </a:path>
                <a:path w="600075" h="1171575">
                  <a:moveTo>
                    <a:pt x="200025" y="962025"/>
                  </a:moveTo>
                  <a:lnTo>
                    <a:pt x="0" y="962025"/>
                  </a:lnTo>
                  <a:lnTo>
                    <a:pt x="0" y="971550"/>
                  </a:lnTo>
                  <a:lnTo>
                    <a:pt x="200025" y="971550"/>
                  </a:lnTo>
                  <a:lnTo>
                    <a:pt x="200025" y="962025"/>
                  </a:lnTo>
                  <a:close/>
                </a:path>
                <a:path w="600075" h="1171575">
                  <a:moveTo>
                    <a:pt x="200025" y="819150"/>
                  </a:moveTo>
                  <a:lnTo>
                    <a:pt x="0" y="819150"/>
                  </a:lnTo>
                  <a:lnTo>
                    <a:pt x="0" y="828675"/>
                  </a:lnTo>
                  <a:lnTo>
                    <a:pt x="200025" y="828675"/>
                  </a:lnTo>
                  <a:lnTo>
                    <a:pt x="200025" y="819150"/>
                  </a:lnTo>
                  <a:close/>
                </a:path>
                <a:path w="600075" h="1171575">
                  <a:moveTo>
                    <a:pt x="200025" y="752475"/>
                  </a:moveTo>
                  <a:lnTo>
                    <a:pt x="0" y="752475"/>
                  </a:lnTo>
                  <a:lnTo>
                    <a:pt x="0" y="762000"/>
                  </a:lnTo>
                  <a:lnTo>
                    <a:pt x="200025" y="762000"/>
                  </a:lnTo>
                  <a:lnTo>
                    <a:pt x="200025" y="752475"/>
                  </a:lnTo>
                  <a:close/>
                </a:path>
                <a:path w="600075" h="1171575">
                  <a:moveTo>
                    <a:pt x="200025" y="552450"/>
                  </a:moveTo>
                  <a:lnTo>
                    <a:pt x="0" y="552450"/>
                  </a:lnTo>
                  <a:lnTo>
                    <a:pt x="0" y="561975"/>
                  </a:lnTo>
                  <a:lnTo>
                    <a:pt x="200025" y="561975"/>
                  </a:lnTo>
                  <a:lnTo>
                    <a:pt x="200025" y="552450"/>
                  </a:lnTo>
                  <a:close/>
                </a:path>
                <a:path w="600075" h="1171575">
                  <a:moveTo>
                    <a:pt x="200025" y="342900"/>
                  </a:moveTo>
                  <a:lnTo>
                    <a:pt x="0" y="342900"/>
                  </a:lnTo>
                  <a:lnTo>
                    <a:pt x="0" y="352425"/>
                  </a:lnTo>
                  <a:lnTo>
                    <a:pt x="200025" y="352425"/>
                  </a:lnTo>
                  <a:lnTo>
                    <a:pt x="200025" y="342900"/>
                  </a:lnTo>
                  <a:close/>
                </a:path>
                <a:path w="600075" h="1171575">
                  <a:moveTo>
                    <a:pt x="200025" y="276225"/>
                  </a:moveTo>
                  <a:lnTo>
                    <a:pt x="0" y="276225"/>
                  </a:lnTo>
                  <a:lnTo>
                    <a:pt x="0" y="285750"/>
                  </a:lnTo>
                  <a:lnTo>
                    <a:pt x="200025" y="285750"/>
                  </a:lnTo>
                  <a:lnTo>
                    <a:pt x="200025" y="276225"/>
                  </a:lnTo>
                  <a:close/>
                </a:path>
                <a:path w="600075" h="1171575">
                  <a:moveTo>
                    <a:pt x="200025" y="133350"/>
                  </a:moveTo>
                  <a:lnTo>
                    <a:pt x="0" y="133350"/>
                  </a:lnTo>
                  <a:lnTo>
                    <a:pt x="0" y="142875"/>
                  </a:lnTo>
                  <a:lnTo>
                    <a:pt x="200025" y="142875"/>
                  </a:lnTo>
                  <a:lnTo>
                    <a:pt x="200025" y="133350"/>
                  </a:lnTo>
                  <a:close/>
                </a:path>
                <a:path w="600075" h="1171575">
                  <a:moveTo>
                    <a:pt x="600075" y="1162050"/>
                  </a:moveTo>
                  <a:lnTo>
                    <a:pt x="590550" y="1162050"/>
                  </a:lnTo>
                  <a:lnTo>
                    <a:pt x="590550" y="1171575"/>
                  </a:lnTo>
                  <a:lnTo>
                    <a:pt x="600075" y="1171575"/>
                  </a:lnTo>
                  <a:lnTo>
                    <a:pt x="600075" y="1162050"/>
                  </a:lnTo>
                  <a:close/>
                </a:path>
                <a:path w="600075" h="1171575">
                  <a:moveTo>
                    <a:pt x="600075" y="1095375"/>
                  </a:moveTo>
                  <a:lnTo>
                    <a:pt x="590550" y="1095375"/>
                  </a:lnTo>
                  <a:lnTo>
                    <a:pt x="590550" y="1104900"/>
                  </a:lnTo>
                  <a:lnTo>
                    <a:pt x="600075" y="1104900"/>
                  </a:lnTo>
                  <a:lnTo>
                    <a:pt x="600075" y="1095375"/>
                  </a:lnTo>
                  <a:close/>
                </a:path>
                <a:path w="600075" h="1171575">
                  <a:moveTo>
                    <a:pt x="600075" y="962025"/>
                  </a:moveTo>
                  <a:lnTo>
                    <a:pt x="590550" y="962025"/>
                  </a:lnTo>
                  <a:lnTo>
                    <a:pt x="590550" y="971550"/>
                  </a:lnTo>
                  <a:lnTo>
                    <a:pt x="600075" y="971550"/>
                  </a:lnTo>
                  <a:lnTo>
                    <a:pt x="600075" y="962025"/>
                  </a:lnTo>
                  <a:close/>
                </a:path>
                <a:path w="600075" h="1171575">
                  <a:moveTo>
                    <a:pt x="600075" y="819150"/>
                  </a:moveTo>
                  <a:lnTo>
                    <a:pt x="590550" y="819150"/>
                  </a:lnTo>
                  <a:lnTo>
                    <a:pt x="590550" y="828675"/>
                  </a:lnTo>
                  <a:lnTo>
                    <a:pt x="600075" y="828675"/>
                  </a:lnTo>
                  <a:lnTo>
                    <a:pt x="600075" y="819150"/>
                  </a:lnTo>
                  <a:close/>
                </a:path>
                <a:path w="600075" h="1171575">
                  <a:moveTo>
                    <a:pt x="600075" y="752475"/>
                  </a:moveTo>
                  <a:lnTo>
                    <a:pt x="590550" y="752475"/>
                  </a:lnTo>
                  <a:lnTo>
                    <a:pt x="590550" y="762000"/>
                  </a:lnTo>
                  <a:lnTo>
                    <a:pt x="600075" y="762000"/>
                  </a:lnTo>
                  <a:lnTo>
                    <a:pt x="600075" y="752475"/>
                  </a:lnTo>
                  <a:close/>
                </a:path>
                <a:path w="600075" h="1171575">
                  <a:moveTo>
                    <a:pt x="600075" y="552450"/>
                  </a:moveTo>
                  <a:lnTo>
                    <a:pt x="590550" y="552450"/>
                  </a:lnTo>
                  <a:lnTo>
                    <a:pt x="590550" y="561975"/>
                  </a:lnTo>
                  <a:lnTo>
                    <a:pt x="600075" y="561975"/>
                  </a:lnTo>
                  <a:lnTo>
                    <a:pt x="600075" y="552450"/>
                  </a:lnTo>
                  <a:close/>
                </a:path>
                <a:path w="600075" h="1171575">
                  <a:moveTo>
                    <a:pt x="600075" y="342900"/>
                  </a:moveTo>
                  <a:lnTo>
                    <a:pt x="590550" y="342900"/>
                  </a:lnTo>
                  <a:lnTo>
                    <a:pt x="590550" y="352425"/>
                  </a:lnTo>
                  <a:lnTo>
                    <a:pt x="600075" y="352425"/>
                  </a:lnTo>
                  <a:lnTo>
                    <a:pt x="600075" y="342900"/>
                  </a:lnTo>
                  <a:close/>
                </a:path>
                <a:path w="600075" h="1171575">
                  <a:moveTo>
                    <a:pt x="600075" y="276225"/>
                  </a:moveTo>
                  <a:lnTo>
                    <a:pt x="590550" y="276225"/>
                  </a:lnTo>
                  <a:lnTo>
                    <a:pt x="590550" y="285750"/>
                  </a:lnTo>
                  <a:lnTo>
                    <a:pt x="600075" y="285750"/>
                  </a:lnTo>
                  <a:lnTo>
                    <a:pt x="600075" y="276225"/>
                  </a:lnTo>
                  <a:close/>
                </a:path>
                <a:path w="600075" h="1171575">
                  <a:moveTo>
                    <a:pt x="600075" y="133350"/>
                  </a:moveTo>
                  <a:lnTo>
                    <a:pt x="590550" y="133350"/>
                  </a:lnTo>
                  <a:lnTo>
                    <a:pt x="590550" y="142875"/>
                  </a:lnTo>
                  <a:lnTo>
                    <a:pt x="600075" y="142875"/>
                  </a:lnTo>
                  <a:lnTo>
                    <a:pt x="600075" y="133350"/>
                  </a:lnTo>
                  <a:close/>
                </a:path>
                <a:path w="600075" h="1171575">
                  <a:moveTo>
                    <a:pt x="600075" y="0"/>
                  </a:moveTo>
                  <a:lnTo>
                    <a:pt x="0" y="0"/>
                  </a:lnTo>
                  <a:lnTo>
                    <a:pt x="0" y="9525"/>
                  </a:lnTo>
                  <a:lnTo>
                    <a:pt x="600075" y="9525"/>
                  </a:lnTo>
                  <a:lnTo>
                    <a:pt x="600075" y="0"/>
                  </a:lnTo>
                  <a:close/>
                </a:path>
              </a:pathLst>
            </a:custGeom>
            <a:solidFill>
              <a:srgbClr val="D0D0D0"/>
            </a:solidFill>
          </p:spPr>
          <p:txBody>
            <a:bodyPr wrap="square" lIns="0" tIns="0" rIns="0" bIns="0" rtlCol="0"/>
            <a:lstStyle/>
            <a:p>
              <a:endParaRPr sz="839"/>
            </a:p>
          </p:txBody>
        </p:sp>
        <p:sp>
          <p:nvSpPr>
            <p:cNvPr id="81" name="object 81"/>
            <p:cNvSpPr/>
            <p:nvPr/>
          </p:nvSpPr>
          <p:spPr>
            <a:xfrm>
              <a:off x="8934449" y="6600824"/>
              <a:ext cx="390525" cy="1362075"/>
            </a:xfrm>
            <a:custGeom>
              <a:avLst/>
              <a:gdLst/>
              <a:ahLst/>
              <a:cxnLst/>
              <a:rect l="l" t="t" r="r" b="b"/>
              <a:pathLst>
                <a:path w="390525" h="1362075">
                  <a:moveTo>
                    <a:pt x="390524" y="1362074"/>
                  </a:moveTo>
                  <a:lnTo>
                    <a:pt x="0" y="1362074"/>
                  </a:lnTo>
                  <a:lnTo>
                    <a:pt x="0" y="0"/>
                  </a:lnTo>
                  <a:lnTo>
                    <a:pt x="390524" y="0"/>
                  </a:lnTo>
                  <a:lnTo>
                    <a:pt x="390524" y="1362074"/>
                  </a:lnTo>
                  <a:close/>
                </a:path>
              </a:pathLst>
            </a:custGeom>
            <a:solidFill>
              <a:srgbClr val="0072F0"/>
            </a:solidFill>
          </p:spPr>
          <p:txBody>
            <a:bodyPr wrap="square" lIns="0" tIns="0" rIns="0" bIns="0" rtlCol="0"/>
            <a:lstStyle/>
            <a:p>
              <a:endParaRPr sz="839"/>
            </a:p>
          </p:txBody>
        </p:sp>
        <p:sp>
          <p:nvSpPr>
            <p:cNvPr id="82" name="object 82"/>
            <p:cNvSpPr/>
            <p:nvPr/>
          </p:nvSpPr>
          <p:spPr>
            <a:xfrm>
              <a:off x="9725012" y="6591299"/>
              <a:ext cx="600075" cy="1171575"/>
            </a:xfrm>
            <a:custGeom>
              <a:avLst/>
              <a:gdLst/>
              <a:ahLst/>
              <a:cxnLst/>
              <a:rect l="l" t="t" r="r" b="b"/>
              <a:pathLst>
                <a:path w="600075" h="1171575">
                  <a:moveTo>
                    <a:pt x="200025" y="1162050"/>
                  </a:moveTo>
                  <a:lnTo>
                    <a:pt x="0" y="1162050"/>
                  </a:lnTo>
                  <a:lnTo>
                    <a:pt x="0" y="1171575"/>
                  </a:lnTo>
                  <a:lnTo>
                    <a:pt x="200025" y="1171575"/>
                  </a:lnTo>
                  <a:lnTo>
                    <a:pt x="200025" y="1162050"/>
                  </a:lnTo>
                  <a:close/>
                </a:path>
                <a:path w="600075" h="1171575">
                  <a:moveTo>
                    <a:pt x="200025" y="1095375"/>
                  </a:moveTo>
                  <a:lnTo>
                    <a:pt x="0" y="1095375"/>
                  </a:lnTo>
                  <a:lnTo>
                    <a:pt x="0" y="1104900"/>
                  </a:lnTo>
                  <a:lnTo>
                    <a:pt x="200025" y="1104900"/>
                  </a:lnTo>
                  <a:lnTo>
                    <a:pt x="200025" y="1095375"/>
                  </a:lnTo>
                  <a:close/>
                </a:path>
                <a:path w="600075" h="1171575">
                  <a:moveTo>
                    <a:pt x="200025" y="962025"/>
                  </a:moveTo>
                  <a:lnTo>
                    <a:pt x="0" y="962025"/>
                  </a:lnTo>
                  <a:lnTo>
                    <a:pt x="0" y="971550"/>
                  </a:lnTo>
                  <a:lnTo>
                    <a:pt x="200025" y="971550"/>
                  </a:lnTo>
                  <a:lnTo>
                    <a:pt x="200025" y="962025"/>
                  </a:lnTo>
                  <a:close/>
                </a:path>
                <a:path w="600075" h="1171575">
                  <a:moveTo>
                    <a:pt x="200025" y="819150"/>
                  </a:moveTo>
                  <a:lnTo>
                    <a:pt x="0" y="819150"/>
                  </a:lnTo>
                  <a:lnTo>
                    <a:pt x="0" y="828675"/>
                  </a:lnTo>
                  <a:lnTo>
                    <a:pt x="200025" y="828675"/>
                  </a:lnTo>
                  <a:lnTo>
                    <a:pt x="200025" y="819150"/>
                  </a:lnTo>
                  <a:close/>
                </a:path>
                <a:path w="600075" h="1171575">
                  <a:moveTo>
                    <a:pt x="200025" y="752475"/>
                  </a:moveTo>
                  <a:lnTo>
                    <a:pt x="0" y="752475"/>
                  </a:lnTo>
                  <a:lnTo>
                    <a:pt x="0" y="762000"/>
                  </a:lnTo>
                  <a:lnTo>
                    <a:pt x="200025" y="762000"/>
                  </a:lnTo>
                  <a:lnTo>
                    <a:pt x="200025" y="752475"/>
                  </a:lnTo>
                  <a:close/>
                </a:path>
                <a:path w="600075" h="1171575">
                  <a:moveTo>
                    <a:pt x="200025" y="552450"/>
                  </a:moveTo>
                  <a:lnTo>
                    <a:pt x="0" y="552450"/>
                  </a:lnTo>
                  <a:lnTo>
                    <a:pt x="0" y="561975"/>
                  </a:lnTo>
                  <a:lnTo>
                    <a:pt x="200025" y="561975"/>
                  </a:lnTo>
                  <a:lnTo>
                    <a:pt x="200025" y="552450"/>
                  </a:lnTo>
                  <a:close/>
                </a:path>
                <a:path w="600075" h="1171575">
                  <a:moveTo>
                    <a:pt x="200025" y="342900"/>
                  </a:moveTo>
                  <a:lnTo>
                    <a:pt x="0" y="342900"/>
                  </a:lnTo>
                  <a:lnTo>
                    <a:pt x="0" y="352425"/>
                  </a:lnTo>
                  <a:lnTo>
                    <a:pt x="200025" y="352425"/>
                  </a:lnTo>
                  <a:lnTo>
                    <a:pt x="200025" y="342900"/>
                  </a:lnTo>
                  <a:close/>
                </a:path>
                <a:path w="600075" h="1171575">
                  <a:moveTo>
                    <a:pt x="200025" y="276225"/>
                  </a:moveTo>
                  <a:lnTo>
                    <a:pt x="0" y="276225"/>
                  </a:lnTo>
                  <a:lnTo>
                    <a:pt x="0" y="285750"/>
                  </a:lnTo>
                  <a:lnTo>
                    <a:pt x="200025" y="285750"/>
                  </a:lnTo>
                  <a:lnTo>
                    <a:pt x="200025" y="276225"/>
                  </a:lnTo>
                  <a:close/>
                </a:path>
                <a:path w="600075" h="1171575">
                  <a:moveTo>
                    <a:pt x="200025" y="133350"/>
                  </a:moveTo>
                  <a:lnTo>
                    <a:pt x="0" y="133350"/>
                  </a:lnTo>
                  <a:lnTo>
                    <a:pt x="0" y="142875"/>
                  </a:lnTo>
                  <a:lnTo>
                    <a:pt x="200025" y="142875"/>
                  </a:lnTo>
                  <a:lnTo>
                    <a:pt x="200025" y="133350"/>
                  </a:lnTo>
                  <a:close/>
                </a:path>
                <a:path w="600075" h="1171575">
                  <a:moveTo>
                    <a:pt x="600075" y="1162050"/>
                  </a:moveTo>
                  <a:lnTo>
                    <a:pt x="590550" y="1162050"/>
                  </a:lnTo>
                  <a:lnTo>
                    <a:pt x="590550" y="1171575"/>
                  </a:lnTo>
                  <a:lnTo>
                    <a:pt x="600075" y="1171575"/>
                  </a:lnTo>
                  <a:lnTo>
                    <a:pt x="600075" y="1162050"/>
                  </a:lnTo>
                  <a:close/>
                </a:path>
                <a:path w="600075" h="1171575">
                  <a:moveTo>
                    <a:pt x="600075" y="1095375"/>
                  </a:moveTo>
                  <a:lnTo>
                    <a:pt x="590550" y="1095375"/>
                  </a:lnTo>
                  <a:lnTo>
                    <a:pt x="590550" y="1104900"/>
                  </a:lnTo>
                  <a:lnTo>
                    <a:pt x="600075" y="1104900"/>
                  </a:lnTo>
                  <a:lnTo>
                    <a:pt x="600075" y="1095375"/>
                  </a:lnTo>
                  <a:close/>
                </a:path>
                <a:path w="600075" h="1171575">
                  <a:moveTo>
                    <a:pt x="600075" y="962025"/>
                  </a:moveTo>
                  <a:lnTo>
                    <a:pt x="590550" y="962025"/>
                  </a:lnTo>
                  <a:lnTo>
                    <a:pt x="590550" y="971550"/>
                  </a:lnTo>
                  <a:lnTo>
                    <a:pt x="600075" y="971550"/>
                  </a:lnTo>
                  <a:lnTo>
                    <a:pt x="600075" y="962025"/>
                  </a:lnTo>
                  <a:close/>
                </a:path>
                <a:path w="600075" h="1171575">
                  <a:moveTo>
                    <a:pt x="600075" y="819150"/>
                  </a:moveTo>
                  <a:lnTo>
                    <a:pt x="590550" y="819150"/>
                  </a:lnTo>
                  <a:lnTo>
                    <a:pt x="590550" y="828675"/>
                  </a:lnTo>
                  <a:lnTo>
                    <a:pt x="600075" y="828675"/>
                  </a:lnTo>
                  <a:lnTo>
                    <a:pt x="600075" y="819150"/>
                  </a:lnTo>
                  <a:close/>
                </a:path>
                <a:path w="600075" h="1171575">
                  <a:moveTo>
                    <a:pt x="600075" y="752475"/>
                  </a:moveTo>
                  <a:lnTo>
                    <a:pt x="590550" y="752475"/>
                  </a:lnTo>
                  <a:lnTo>
                    <a:pt x="590550" y="762000"/>
                  </a:lnTo>
                  <a:lnTo>
                    <a:pt x="600075" y="762000"/>
                  </a:lnTo>
                  <a:lnTo>
                    <a:pt x="600075" y="752475"/>
                  </a:lnTo>
                  <a:close/>
                </a:path>
                <a:path w="600075" h="1171575">
                  <a:moveTo>
                    <a:pt x="600075" y="552450"/>
                  </a:moveTo>
                  <a:lnTo>
                    <a:pt x="590550" y="552450"/>
                  </a:lnTo>
                  <a:lnTo>
                    <a:pt x="590550" y="561975"/>
                  </a:lnTo>
                  <a:lnTo>
                    <a:pt x="600075" y="561975"/>
                  </a:lnTo>
                  <a:lnTo>
                    <a:pt x="600075" y="552450"/>
                  </a:lnTo>
                  <a:close/>
                </a:path>
                <a:path w="600075" h="1171575">
                  <a:moveTo>
                    <a:pt x="600075" y="342900"/>
                  </a:moveTo>
                  <a:lnTo>
                    <a:pt x="590550" y="342900"/>
                  </a:lnTo>
                  <a:lnTo>
                    <a:pt x="590550" y="352425"/>
                  </a:lnTo>
                  <a:lnTo>
                    <a:pt x="600075" y="352425"/>
                  </a:lnTo>
                  <a:lnTo>
                    <a:pt x="600075" y="342900"/>
                  </a:lnTo>
                  <a:close/>
                </a:path>
                <a:path w="600075" h="1171575">
                  <a:moveTo>
                    <a:pt x="600075" y="276225"/>
                  </a:moveTo>
                  <a:lnTo>
                    <a:pt x="590550" y="276225"/>
                  </a:lnTo>
                  <a:lnTo>
                    <a:pt x="590550" y="285750"/>
                  </a:lnTo>
                  <a:lnTo>
                    <a:pt x="600075" y="285750"/>
                  </a:lnTo>
                  <a:lnTo>
                    <a:pt x="600075" y="276225"/>
                  </a:lnTo>
                  <a:close/>
                </a:path>
                <a:path w="600075" h="1171575">
                  <a:moveTo>
                    <a:pt x="600075" y="133350"/>
                  </a:moveTo>
                  <a:lnTo>
                    <a:pt x="590550" y="133350"/>
                  </a:lnTo>
                  <a:lnTo>
                    <a:pt x="590550" y="142875"/>
                  </a:lnTo>
                  <a:lnTo>
                    <a:pt x="600075" y="142875"/>
                  </a:lnTo>
                  <a:lnTo>
                    <a:pt x="600075" y="133350"/>
                  </a:lnTo>
                  <a:close/>
                </a:path>
                <a:path w="600075" h="1171575">
                  <a:moveTo>
                    <a:pt x="600075" y="0"/>
                  </a:moveTo>
                  <a:lnTo>
                    <a:pt x="0" y="0"/>
                  </a:lnTo>
                  <a:lnTo>
                    <a:pt x="0" y="9525"/>
                  </a:lnTo>
                  <a:lnTo>
                    <a:pt x="600075" y="9525"/>
                  </a:lnTo>
                  <a:lnTo>
                    <a:pt x="600075" y="0"/>
                  </a:lnTo>
                  <a:close/>
                </a:path>
              </a:pathLst>
            </a:custGeom>
            <a:solidFill>
              <a:srgbClr val="D0D0D0"/>
            </a:solidFill>
          </p:spPr>
          <p:txBody>
            <a:bodyPr wrap="square" lIns="0" tIns="0" rIns="0" bIns="0" rtlCol="0"/>
            <a:lstStyle/>
            <a:p>
              <a:endParaRPr sz="839"/>
            </a:p>
          </p:txBody>
        </p:sp>
        <p:sp>
          <p:nvSpPr>
            <p:cNvPr id="83" name="object 83"/>
            <p:cNvSpPr/>
            <p:nvPr/>
          </p:nvSpPr>
          <p:spPr>
            <a:xfrm>
              <a:off x="9925049" y="6600824"/>
              <a:ext cx="390525" cy="1362075"/>
            </a:xfrm>
            <a:custGeom>
              <a:avLst/>
              <a:gdLst/>
              <a:ahLst/>
              <a:cxnLst/>
              <a:rect l="l" t="t" r="r" b="b"/>
              <a:pathLst>
                <a:path w="390525" h="1362075">
                  <a:moveTo>
                    <a:pt x="390524" y="1362074"/>
                  </a:moveTo>
                  <a:lnTo>
                    <a:pt x="0" y="1362074"/>
                  </a:lnTo>
                  <a:lnTo>
                    <a:pt x="0" y="0"/>
                  </a:lnTo>
                  <a:lnTo>
                    <a:pt x="390524" y="0"/>
                  </a:lnTo>
                  <a:lnTo>
                    <a:pt x="390524" y="1362074"/>
                  </a:lnTo>
                  <a:close/>
                </a:path>
              </a:pathLst>
            </a:custGeom>
            <a:solidFill>
              <a:srgbClr val="0072F0"/>
            </a:solidFill>
          </p:spPr>
          <p:txBody>
            <a:bodyPr wrap="square" lIns="0" tIns="0" rIns="0" bIns="0" rtlCol="0"/>
            <a:lstStyle/>
            <a:p>
              <a:endParaRPr sz="839"/>
            </a:p>
          </p:txBody>
        </p:sp>
        <p:sp>
          <p:nvSpPr>
            <p:cNvPr id="84" name="object 84"/>
            <p:cNvSpPr/>
            <p:nvPr/>
          </p:nvSpPr>
          <p:spPr>
            <a:xfrm>
              <a:off x="5848337" y="6524624"/>
              <a:ext cx="1495425" cy="1238250"/>
            </a:xfrm>
            <a:custGeom>
              <a:avLst/>
              <a:gdLst/>
              <a:ahLst/>
              <a:cxnLst/>
              <a:rect l="l" t="t" r="r" b="b"/>
              <a:pathLst>
                <a:path w="1495425" h="1238250">
                  <a:moveTo>
                    <a:pt x="504825" y="1228725"/>
                  </a:moveTo>
                  <a:lnTo>
                    <a:pt x="495300" y="1228725"/>
                  </a:lnTo>
                  <a:lnTo>
                    <a:pt x="495300" y="1238250"/>
                  </a:lnTo>
                  <a:lnTo>
                    <a:pt x="504825" y="1238250"/>
                  </a:lnTo>
                  <a:lnTo>
                    <a:pt x="504825" y="1228725"/>
                  </a:lnTo>
                  <a:close/>
                </a:path>
                <a:path w="1495425" h="1238250">
                  <a:moveTo>
                    <a:pt x="504825" y="1162050"/>
                  </a:moveTo>
                  <a:lnTo>
                    <a:pt x="495300" y="1162050"/>
                  </a:lnTo>
                  <a:lnTo>
                    <a:pt x="495300" y="1171575"/>
                  </a:lnTo>
                  <a:lnTo>
                    <a:pt x="504825" y="1171575"/>
                  </a:lnTo>
                  <a:lnTo>
                    <a:pt x="504825" y="1162050"/>
                  </a:lnTo>
                  <a:close/>
                </a:path>
                <a:path w="1495425" h="1238250">
                  <a:moveTo>
                    <a:pt x="504825" y="1028700"/>
                  </a:moveTo>
                  <a:lnTo>
                    <a:pt x="495300" y="1028700"/>
                  </a:lnTo>
                  <a:lnTo>
                    <a:pt x="495300" y="1038225"/>
                  </a:lnTo>
                  <a:lnTo>
                    <a:pt x="504825" y="1038225"/>
                  </a:lnTo>
                  <a:lnTo>
                    <a:pt x="504825" y="1028700"/>
                  </a:lnTo>
                  <a:close/>
                </a:path>
                <a:path w="1495425" h="1238250">
                  <a:moveTo>
                    <a:pt x="504825" y="885825"/>
                  </a:moveTo>
                  <a:lnTo>
                    <a:pt x="495300" y="885825"/>
                  </a:lnTo>
                  <a:lnTo>
                    <a:pt x="495300" y="895350"/>
                  </a:lnTo>
                  <a:lnTo>
                    <a:pt x="504825" y="895350"/>
                  </a:lnTo>
                  <a:lnTo>
                    <a:pt x="504825" y="885825"/>
                  </a:lnTo>
                  <a:close/>
                </a:path>
                <a:path w="1495425" h="1238250">
                  <a:moveTo>
                    <a:pt x="504825" y="819150"/>
                  </a:moveTo>
                  <a:lnTo>
                    <a:pt x="495300" y="819150"/>
                  </a:lnTo>
                  <a:lnTo>
                    <a:pt x="495300" y="828675"/>
                  </a:lnTo>
                  <a:lnTo>
                    <a:pt x="504825" y="828675"/>
                  </a:lnTo>
                  <a:lnTo>
                    <a:pt x="504825" y="819150"/>
                  </a:lnTo>
                  <a:close/>
                </a:path>
                <a:path w="1495425" h="1238250">
                  <a:moveTo>
                    <a:pt x="504825" y="619125"/>
                  </a:moveTo>
                  <a:lnTo>
                    <a:pt x="495300" y="619125"/>
                  </a:lnTo>
                  <a:lnTo>
                    <a:pt x="495300" y="628650"/>
                  </a:lnTo>
                  <a:lnTo>
                    <a:pt x="504825" y="628650"/>
                  </a:lnTo>
                  <a:lnTo>
                    <a:pt x="504825" y="619125"/>
                  </a:lnTo>
                  <a:close/>
                </a:path>
                <a:path w="1495425" h="1238250">
                  <a:moveTo>
                    <a:pt x="504825" y="409575"/>
                  </a:moveTo>
                  <a:lnTo>
                    <a:pt x="495300" y="409575"/>
                  </a:lnTo>
                  <a:lnTo>
                    <a:pt x="495300" y="419100"/>
                  </a:lnTo>
                  <a:lnTo>
                    <a:pt x="504825" y="419100"/>
                  </a:lnTo>
                  <a:lnTo>
                    <a:pt x="504825" y="409575"/>
                  </a:lnTo>
                  <a:close/>
                </a:path>
                <a:path w="1495425" h="1238250">
                  <a:moveTo>
                    <a:pt x="504825" y="342900"/>
                  </a:moveTo>
                  <a:lnTo>
                    <a:pt x="495300" y="342900"/>
                  </a:lnTo>
                  <a:lnTo>
                    <a:pt x="495300" y="352425"/>
                  </a:lnTo>
                  <a:lnTo>
                    <a:pt x="504825" y="352425"/>
                  </a:lnTo>
                  <a:lnTo>
                    <a:pt x="504825" y="342900"/>
                  </a:lnTo>
                  <a:close/>
                </a:path>
                <a:path w="1495425" h="1238250">
                  <a:moveTo>
                    <a:pt x="504825" y="200025"/>
                  </a:moveTo>
                  <a:lnTo>
                    <a:pt x="495300" y="200025"/>
                  </a:lnTo>
                  <a:lnTo>
                    <a:pt x="495300" y="209550"/>
                  </a:lnTo>
                  <a:lnTo>
                    <a:pt x="504825" y="209550"/>
                  </a:lnTo>
                  <a:lnTo>
                    <a:pt x="504825" y="200025"/>
                  </a:lnTo>
                  <a:close/>
                </a:path>
                <a:path w="1495425" h="1238250">
                  <a:moveTo>
                    <a:pt x="504825" y="66675"/>
                  </a:moveTo>
                  <a:lnTo>
                    <a:pt x="0" y="66675"/>
                  </a:lnTo>
                  <a:lnTo>
                    <a:pt x="0" y="76200"/>
                  </a:lnTo>
                  <a:lnTo>
                    <a:pt x="504825" y="76200"/>
                  </a:lnTo>
                  <a:lnTo>
                    <a:pt x="504825" y="66675"/>
                  </a:lnTo>
                  <a:close/>
                </a:path>
                <a:path w="1495425" h="1238250">
                  <a:moveTo>
                    <a:pt x="504825" y="0"/>
                  </a:moveTo>
                  <a:lnTo>
                    <a:pt x="0" y="0"/>
                  </a:lnTo>
                  <a:lnTo>
                    <a:pt x="0" y="9525"/>
                  </a:lnTo>
                  <a:lnTo>
                    <a:pt x="504825" y="9525"/>
                  </a:lnTo>
                  <a:lnTo>
                    <a:pt x="504825" y="0"/>
                  </a:lnTo>
                  <a:close/>
                </a:path>
                <a:path w="1495425" h="1238250">
                  <a:moveTo>
                    <a:pt x="1495425" y="0"/>
                  </a:moveTo>
                  <a:lnTo>
                    <a:pt x="895350" y="0"/>
                  </a:lnTo>
                  <a:lnTo>
                    <a:pt x="895350" y="9525"/>
                  </a:lnTo>
                  <a:lnTo>
                    <a:pt x="1495425" y="9525"/>
                  </a:lnTo>
                  <a:lnTo>
                    <a:pt x="1495425" y="0"/>
                  </a:lnTo>
                  <a:close/>
                </a:path>
              </a:pathLst>
            </a:custGeom>
            <a:solidFill>
              <a:srgbClr val="D0D0D0"/>
            </a:solidFill>
          </p:spPr>
          <p:txBody>
            <a:bodyPr wrap="square" lIns="0" tIns="0" rIns="0" bIns="0" rtlCol="0"/>
            <a:lstStyle/>
            <a:p>
              <a:endParaRPr sz="839"/>
            </a:p>
          </p:txBody>
        </p:sp>
        <p:sp>
          <p:nvSpPr>
            <p:cNvPr id="85" name="object 85"/>
            <p:cNvSpPr/>
            <p:nvPr/>
          </p:nvSpPr>
          <p:spPr>
            <a:xfrm>
              <a:off x="6353174" y="6419849"/>
              <a:ext cx="390525" cy="1543050"/>
            </a:xfrm>
            <a:custGeom>
              <a:avLst/>
              <a:gdLst/>
              <a:ahLst/>
              <a:cxnLst/>
              <a:rect l="l" t="t" r="r" b="b"/>
              <a:pathLst>
                <a:path w="390525" h="1543050">
                  <a:moveTo>
                    <a:pt x="390524" y="1543049"/>
                  </a:moveTo>
                  <a:lnTo>
                    <a:pt x="0" y="1543049"/>
                  </a:lnTo>
                  <a:lnTo>
                    <a:pt x="0" y="0"/>
                  </a:lnTo>
                  <a:lnTo>
                    <a:pt x="390524" y="0"/>
                  </a:lnTo>
                  <a:lnTo>
                    <a:pt x="390524" y="1543049"/>
                  </a:lnTo>
                  <a:close/>
                </a:path>
              </a:pathLst>
            </a:custGeom>
            <a:solidFill>
              <a:srgbClr val="00B5CB"/>
            </a:solidFill>
          </p:spPr>
          <p:txBody>
            <a:bodyPr wrap="square" lIns="0" tIns="0" rIns="0" bIns="0" rtlCol="0"/>
            <a:lstStyle/>
            <a:p>
              <a:endParaRPr sz="839"/>
            </a:p>
          </p:txBody>
        </p:sp>
        <p:sp>
          <p:nvSpPr>
            <p:cNvPr id="86" name="object 86"/>
            <p:cNvSpPr/>
            <p:nvPr/>
          </p:nvSpPr>
          <p:spPr>
            <a:xfrm>
              <a:off x="7734299" y="6524624"/>
              <a:ext cx="609600" cy="9525"/>
            </a:xfrm>
            <a:custGeom>
              <a:avLst/>
              <a:gdLst/>
              <a:ahLst/>
              <a:cxnLst/>
              <a:rect l="l" t="t" r="r" b="b"/>
              <a:pathLst>
                <a:path w="609600" h="9525">
                  <a:moveTo>
                    <a:pt x="0" y="9524"/>
                  </a:moveTo>
                  <a:lnTo>
                    <a:pt x="609599" y="9524"/>
                  </a:lnTo>
                  <a:lnTo>
                    <a:pt x="609599" y="0"/>
                  </a:lnTo>
                  <a:lnTo>
                    <a:pt x="0" y="0"/>
                  </a:lnTo>
                  <a:lnTo>
                    <a:pt x="0" y="9524"/>
                  </a:lnTo>
                  <a:close/>
                </a:path>
              </a:pathLst>
            </a:custGeom>
            <a:solidFill>
              <a:srgbClr val="D0D0D0"/>
            </a:solidFill>
          </p:spPr>
          <p:txBody>
            <a:bodyPr wrap="square" lIns="0" tIns="0" rIns="0" bIns="0" rtlCol="0"/>
            <a:lstStyle/>
            <a:p>
              <a:endParaRPr sz="839"/>
            </a:p>
          </p:txBody>
        </p:sp>
        <p:sp>
          <p:nvSpPr>
            <p:cNvPr id="87" name="object 87"/>
            <p:cNvSpPr/>
            <p:nvPr/>
          </p:nvSpPr>
          <p:spPr>
            <a:xfrm>
              <a:off x="7343774" y="6467474"/>
              <a:ext cx="390525" cy="1495425"/>
            </a:xfrm>
            <a:custGeom>
              <a:avLst/>
              <a:gdLst/>
              <a:ahLst/>
              <a:cxnLst/>
              <a:rect l="l" t="t" r="r" b="b"/>
              <a:pathLst>
                <a:path w="390525" h="1495425">
                  <a:moveTo>
                    <a:pt x="390524" y="1495424"/>
                  </a:moveTo>
                  <a:lnTo>
                    <a:pt x="0" y="1495424"/>
                  </a:lnTo>
                  <a:lnTo>
                    <a:pt x="0" y="0"/>
                  </a:lnTo>
                  <a:lnTo>
                    <a:pt x="390524" y="0"/>
                  </a:lnTo>
                  <a:lnTo>
                    <a:pt x="390524" y="1495424"/>
                  </a:lnTo>
                  <a:close/>
                </a:path>
              </a:pathLst>
            </a:custGeom>
            <a:solidFill>
              <a:srgbClr val="00B5CB"/>
            </a:solidFill>
          </p:spPr>
          <p:txBody>
            <a:bodyPr wrap="square" lIns="0" tIns="0" rIns="0" bIns="0" rtlCol="0"/>
            <a:lstStyle/>
            <a:p>
              <a:endParaRPr sz="839"/>
            </a:p>
          </p:txBody>
        </p:sp>
        <p:sp>
          <p:nvSpPr>
            <p:cNvPr id="88" name="object 88"/>
            <p:cNvSpPr/>
            <p:nvPr/>
          </p:nvSpPr>
          <p:spPr>
            <a:xfrm>
              <a:off x="8734424" y="6524624"/>
              <a:ext cx="600075" cy="9525"/>
            </a:xfrm>
            <a:custGeom>
              <a:avLst/>
              <a:gdLst/>
              <a:ahLst/>
              <a:cxnLst/>
              <a:rect l="l" t="t" r="r" b="b"/>
              <a:pathLst>
                <a:path w="600075" h="9525">
                  <a:moveTo>
                    <a:pt x="0" y="9524"/>
                  </a:moveTo>
                  <a:lnTo>
                    <a:pt x="600074" y="9524"/>
                  </a:lnTo>
                  <a:lnTo>
                    <a:pt x="600074" y="0"/>
                  </a:lnTo>
                  <a:lnTo>
                    <a:pt x="0" y="0"/>
                  </a:lnTo>
                  <a:lnTo>
                    <a:pt x="0" y="9524"/>
                  </a:lnTo>
                  <a:close/>
                </a:path>
              </a:pathLst>
            </a:custGeom>
            <a:solidFill>
              <a:srgbClr val="D0D0D0"/>
            </a:solidFill>
          </p:spPr>
          <p:txBody>
            <a:bodyPr wrap="square" lIns="0" tIns="0" rIns="0" bIns="0" rtlCol="0"/>
            <a:lstStyle/>
            <a:p>
              <a:endParaRPr sz="839"/>
            </a:p>
          </p:txBody>
        </p:sp>
        <p:sp>
          <p:nvSpPr>
            <p:cNvPr id="89" name="object 89"/>
            <p:cNvSpPr/>
            <p:nvPr/>
          </p:nvSpPr>
          <p:spPr>
            <a:xfrm>
              <a:off x="8343899" y="6486524"/>
              <a:ext cx="390525" cy="1476375"/>
            </a:xfrm>
            <a:custGeom>
              <a:avLst/>
              <a:gdLst/>
              <a:ahLst/>
              <a:cxnLst/>
              <a:rect l="l" t="t" r="r" b="b"/>
              <a:pathLst>
                <a:path w="390525" h="1476375">
                  <a:moveTo>
                    <a:pt x="390524" y="1476374"/>
                  </a:moveTo>
                  <a:lnTo>
                    <a:pt x="0" y="1476374"/>
                  </a:lnTo>
                  <a:lnTo>
                    <a:pt x="0" y="0"/>
                  </a:lnTo>
                  <a:lnTo>
                    <a:pt x="390524" y="0"/>
                  </a:lnTo>
                  <a:lnTo>
                    <a:pt x="390524" y="1476374"/>
                  </a:lnTo>
                  <a:close/>
                </a:path>
              </a:pathLst>
            </a:custGeom>
            <a:solidFill>
              <a:srgbClr val="00B5CB"/>
            </a:solidFill>
          </p:spPr>
          <p:txBody>
            <a:bodyPr wrap="square" lIns="0" tIns="0" rIns="0" bIns="0" rtlCol="0"/>
            <a:lstStyle/>
            <a:p>
              <a:endParaRPr sz="839"/>
            </a:p>
          </p:txBody>
        </p:sp>
        <p:sp>
          <p:nvSpPr>
            <p:cNvPr id="90" name="object 90"/>
            <p:cNvSpPr/>
            <p:nvPr/>
          </p:nvSpPr>
          <p:spPr>
            <a:xfrm>
              <a:off x="9725024" y="6524624"/>
              <a:ext cx="1095375" cy="9525"/>
            </a:xfrm>
            <a:custGeom>
              <a:avLst/>
              <a:gdLst/>
              <a:ahLst/>
              <a:cxnLst/>
              <a:rect l="l" t="t" r="r" b="b"/>
              <a:pathLst>
                <a:path w="1095375" h="9525">
                  <a:moveTo>
                    <a:pt x="0" y="9524"/>
                  </a:moveTo>
                  <a:lnTo>
                    <a:pt x="1095374" y="9524"/>
                  </a:lnTo>
                  <a:lnTo>
                    <a:pt x="1095374" y="0"/>
                  </a:lnTo>
                  <a:lnTo>
                    <a:pt x="0" y="0"/>
                  </a:lnTo>
                  <a:lnTo>
                    <a:pt x="0" y="9524"/>
                  </a:lnTo>
                  <a:close/>
                </a:path>
              </a:pathLst>
            </a:custGeom>
            <a:solidFill>
              <a:srgbClr val="D0D0D0"/>
            </a:solidFill>
          </p:spPr>
          <p:txBody>
            <a:bodyPr wrap="square" lIns="0" tIns="0" rIns="0" bIns="0" rtlCol="0"/>
            <a:lstStyle/>
            <a:p>
              <a:endParaRPr sz="839"/>
            </a:p>
          </p:txBody>
        </p:sp>
        <p:sp>
          <p:nvSpPr>
            <p:cNvPr id="91" name="object 91"/>
            <p:cNvSpPr/>
            <p:nvPr/>
          </p:nvSpPr>
          <p:spPr>
            <a:xfrm>
              <a:off x="9334499" y="6486524"/>
              <a:ext cx="390525" cy="1476375"/>
            </a:xfrm>
            <a:custGeom>
              <a:avLst/>
              <a:gdLst/>
              <a:ahLst/>
              <a:cxnLst/>
              <a:rect l="l" t="t" r="r" b="b"/>
              <a:pathLst>
                <a:path w="390525" h="1476375">
                  <a:moveTo>
                    <a:pt x="390524" y="1476374"/>
                  </a:moveTo>
                  <a:lnTo>
                    <a:pt x="0" y="1476374"/>
                  </a:lnTo>
                  <a:lnTo>
                    <a:pt x="0" y="0"/>
                  </a:lnTo>
                  <a:lnTo>
                    <a:pt x="390524" y="0"/>
                  </a:lnTo>
                  <a:lnTo>
                    <a:pt x="390524" y="1476374"/>
                  </a:lnTo>
                  <a:close/>
                </a:path>
              </a:pathLst>
            </a:custGeom>
            <a:solidFill>
              <a:srgbClr val="00B5CB"/>
            </a:solidFill>
          </p:spPr>
          <p:txBody>
            <a:bodyPr wrap="square" lIns="0" tIns="0" rIns="0" bIns="0" rtlCol="0"/>
            <a:lstStyle/>
            <a:p>
              <a:endParaRPr sz="839"/>
            </a:p>
          </p:txBody>
        </p:sp>
        <p:sp>
          <p:nvSpPr>
            <p:cNvPr id="92" name="object 92"/>
            <p:cNvSpPr/>
            <p:nvPr/>
          </p:nvSpPr>
          <p:spPr>
            <a:xfrm>
              <a:off x="10715612" y="6591299"/>
              <a:ext cx="104775" cy="1171575"/>
            </a:xfrm>
            <a:custGeom>
              <a:avLst/>
              <a:gdLst/>
              <a:ahLst/>
              <a:cxnLst/>
              <a:rect l="l" t="t" r="r" b="b"/>
              <a:pathLst>
                <a:path w="104775" h="1171575">
                  <a:moveTo>
                    <a:pt x="104775" y="1162050"/>
                  </a:moveTo>
                  <a:lnTo>
                    <a:pt x="0" y="1162050"/>
                  </a:lnTo>
                  <a:lnTo>
                    <a:pt x="0" y="1171575"/>
                  </a:lnTo>
                  <a:lnTo>
                    <a:pt x="104775" y="1171575"/>
                  </a:lnTo>
                  <a:lnTo>
                    <a:pt x="104775" y="1162050"/>
                  </a:lnTo>
                  <a:close/>
                </a:path>
                <a:path w="104775" h="1171575">
                  <a:moveTo>
                    <a:pt x="104775" y="1095375"/>
                  </a:moveTo>
                  <a:lnTo>
                    <a:pt x="0" y="1095375"/>
                  </a:lnTo>
                  <a:lnTo>
                    <a:pt x="0" y="1104900"/>
                  </a:lnTo>
                  <a:lnTo>
                    <a:pt x="104775" y="1104900"/>
                  </a:lnTo>
                  <a:lnTo>
                    <a:pt x="104775" y="1095375"/>
                  </a:lnTo>
                  <a:close/>
                </a:path>
                <a:path w="104775" h="1171575">
                  <a:moveTo>
                    <a:pt x="104775" y="962025"/>
                  </a:moveTo>
                  <a:lnTo>
                    <a:pt x="0" y="962025"/>
                  </a:lnTo>
                  <a:lnTo>
                    <a:pt x="0" y="971550"/>
                  </a:lnTo>
                  <a:lnTo>
                    <a:pt x="104775" y="971550"/>
                  </a:lnTo>
                  <a:lnTo>
                    <a:pt x="104775" y="962025"/>
                  </a:lnTo>
                  <a:close/>
                </a:path>
                <a:path w="104775" h="1171575">
                  <a:moveTo>
                    <a:pt x="104775" y="819150"/>
                  </a:moveTo>
                  <a:lnTo>
                    <a:pt x="0" y="819150"/>
                  </a:lnTo>
                  <a:lnTo>
                    <a:pt x="0" y="828675"/>
                  </a:lnTo>
                  <a:lnTo>
                    <a:pt x="104775" y="828675"/>
                  </a:lnTo>
                  <a:lnTo>
                    <a:pt x="104775" y="819150"/>
                  </a:lnTo>
                  <a:close/>
                </a:path>
                <a:path w="104775" h="1171575">
                  <a:moveTo>
                    <a:pt x="104775" y="752475"/>
                  </a:moveTo>
                  <a:lnTo>
                    <a:pt x="0" y="752475"/>
                  </a:lnTo>
                  <a:lnTo>
                    <a:pt x="0" y="762000"/>
                  </a:lnTo>
                  <a:lnTo>
                    <a:pt x="104775" y="762000"/>
                  </a:lnTo>
                  <a:lnTo>
                    <a:pt x="104775" y="752475"/>
                  </a:lnTo>
                  <a:close/>
                </a:path>
                <a:path w="104775" h="1171575">
                  <a:moveTo>
                    <a:pt x="104775" y="552450"/>
                  </a:moveTo>
                  <a:lnTo>
                    <a:pt x="0" y="552450"/>
                  </a:lnTo>
                  <a:lnTo>
                    <a:pt x="0" y="561975"/>
                  </a:lnTo>
                  <a:lnTo>
                    <a:pt x="104775" y="561975"/>
                  </a:lnTo>
                  <a:lnTo>
                    <a:pt x="104775" y="552450"/>
                  </a:lnTo>
                  <a:close/>
                </a:path>
                <a:path w="104775" h="1171575">
                  <a:moveTo>
                    <a:pt x="104775" y="342900"/>
                  </a:moveTo>
                  <a:lnTo>
                    <a:pt x="0" y="342900"/>
                  </a:lnTo>
                  <a:lnTo>
                    <a:pt x="0" y="352425"/>
                  </a:lnTo>
                  <a:lnTo>
                    <a:pt x="104775" y="352425"/>
                  </a:lnTo>
                  <a:lnTo>
                    <a:pt x="104775" y="342900"/>
                  </a:lnTo>
                  <a:close/>
                </a:path>
                <a:path w="104775" h="1171575">
                  <a:moveTo>
                    <a:pt x="104775" y="276225"/>
                  </a:moveTo>
                  <a:lnTo>
                    <a:pt x="0" y="276225"/>
                  </a:lnTo>
                  <a:lnTo>
                    <a:pt x="0" y="285750"/>
                  </a:lnTo>
                  <a:lnTo>
                    <a:pt x="104775" y="285750"/>
                  </a:lnTo>
                  <a:lnTo>
                    <a:pt x="104775" y="276225"/>
                  </a:lnTo>
                  <a:close/>
                </a:path>
                <a:path w="104775" h="1171575">
                  <a:moveTo>
                    <a:pt x="104775" y="133350"/>
                  </a:moveTo>
                  <a:lnTo>
                    <a:pt x="0" y="133350"/>
                  </a:lnTo>
                  <a:lnTo>
                    <a:pt x="0" y="142875"/>
                  </a:lnTo>
                  <a:lnTo>
                    <a:pt x="104775" y="142875"/>
                  </a:lnTo>
                  <a:lnTo>
                    <a:pt x="104775" y="133350"/>
                  </a:lnTo>
                  <a:close/>
                </a:path>
                <a:path w="104775" h="1171575">
                  <a:moveTo>
                    <a:pt x="104775" y="0"/>
                  </a:moveTo>
                  <a:lnTo>
                    <a:pt x="0" y="0"/>
                  </a:lnTo>
                  <a:lnTo>
                    <a:pt x="0" y="9525"/>
                  </a:lnTo>
                  <a:lnTo>
                    <a:pt x="104775" y="9525"/>
                  </a:lnTo>
                  <a:lnTo>
                    <a:pt x="104775" y="0"/>
                  </a:lnTo>
                  <a:close/>
                </a:path>
              </a:pathLst>
            </a:custGeom>
            <a:solidFill>
              <a:srgbClr val="D0D0D0"/>
            </a:solidFill>
          </p:spPr>
          <p:txBody>
            <a:bodyPr wrap="square" lIns="0" tIns="0" rIns="0" bIns="0" rtlCol="0"/>
            <a:lstStyle/>
            <a:p>
              <a:endParaRPr sz="839"/>
            </a:p>
          </p:txBody>
        </p:sp>
        <p:sp>
          <p:nvSpPr>
            <p:cNvPr id="93" name="object 93"/>
            <p:cNvSpPr/>
            <p:nvPr/>
          </p:nvSpPr>
          <p:spPr>
            <a:xfrm>
              <a:off x="10325099" y="6562724"/>
              <a:ext cx="390525" cy="1400175"/>
            </a:xfrm>
            <a:custGeom>
              <a:avLst/>
              <a:gdLst/>
              <a:ahLst/>
              <a:cxnLst/>
              <a:rect l="l" t="t" r="r" b="b"/>
              <a:pathLst>
                <a:path w="390525" h="1400175">
                  <a:moveTo>
                    <a:pt x="390524" y="1400174"/>
                  </a:moveTo>
                  <a:lnTo>
                    <a:pt x="0" y="1400174"/>
                  </a:lnTo>
                  <a:lnTo>
                    <a:pt x="0" y="0"/>
                  </a:lnTo>
                  <a:lnTo>
                    <a:pt x="390524" y="0"/>
                  </a:lnTo>
                  <a:lnTo>
                    <a:pt x="390524" y="1400174"/>
                  </a:lnTo>
                  <a:close/>
                </a:path>
              </a:pathLst>
            </a:custGeom>
            <a:solidFill>
              <a:srgbClr val="00B5CB"/>
            </a:solidFill>
          </p:spPr>
          <p:txBody>
            <a:bodyPr wrap="square" lIns="0" tIns="0" rIns="0" bIns="0" rtlCol="0"/>
            <a:lstStyle/>
            <a:p>
              <a:endParaRPr sz="839"/>
            </a:p>
          </p:txBody>
        </p:sp>
        <p:sp>
          <p:nvSpPr>
            <p:cNvPr id="94" name="object 94"/>
            <p:cNvSpPr/>
            <p:nvPr/>
          </p:nvSpPr>
          <p:spPr>
            <a:xfrm>
              <a:off x="5848337" y="7962899"/>
              <a:ext cx="4972050" cy="9525"/>
            </a:xfrm>
            <a:custGeom>
              <a:avLst/>
              <a:gdLst/>
              <a:ahLst/>
              <a:cxnLst/>
              <a:rect l="l" t="t" r="r" b="b"/>
              <a:pathLst>
                <a:path w="4972050" h="9525">
                  <a:moveTo>
                    <a:pt x="4972050" y="0"/>
                  </a:moveTo>
                  <a:lnTo>
                    <a:pt x="0" y="0"/>
                  </a:lnTo>
                  <a:lnTo>
                    <a:pt x="0" y="9525"/>
                  </a:lnTo>
                  <a:lnTo>
                    <a:pt x="4972050" y="9525"/>
                  </a:lnTo>
                  <a:lnTo>
                    <a:pt x="4972050" y="0"/>
                  </a:lnTo>
                  <a:close/>
                </a:path>
              </a:pathLst>
            </a:custGeom>
            <a:solidFill>
              <a:srgbClr val="000000"/>
            </a:solidFill>
          </p:spPr>
          <p:txBody>
            <a:bodyPr wrap="square" lIns="0" tIns="0" rIns="0" bIns="0" rtlCol="0"/>
            <a:lstStyle/>
            <a:p>
              <a:endParaRPr sz="839"/>
            </a:p>
          </p:txBody>
        </p:sp>
      </p:grpSp>
      <p:sp>
        <p:nvSpPr>
          <p:cNvPr id="95" name="object 95"/>
          <p:cNvSpPr/>
          <p:nvPr/>
        </p:nvSpPr>
        <p:spPr>
          <a:xfrm>
            <a:off x="4651951" y="4442978"/>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96" name="object 96"/>
          <p:cNvSpPr/>
          <p:nvPr/>
        </p:nvSpPr>
        <p:spPr>
          <a:xfrm>
            <a:off x="4651951" y="4117465"/>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97" name="object 97"/>
          <p:cNvSpPr/>
          <p:nvPr/>
        </p:nvSpPr>
        <p:spPr>
          <a:xfrm>
            <a:off x="4651943" y="3786241"/>
            <a:ext cx="2981022" cy="5711"/>
          </a:xfrm>
          <a:custGeom>
            <a:avLst/>
            <a:gdLst/>
            <a:ahLst/>
            <a:cxnLst/>
            <a:rect l="l" t="t" r="r" b="b"/>
            <a:pathLst>
              <a:path w="4972050" h="9525">
                <a:moveTo>
                  <a:pt x="4972050" y="0"/>
                </a:moveTo>
                <a:lnTo>
                  <a:pt x="0" y="0"/>
                </a:lnTo>
                <a:lnTo>
                  <a:pt x="0" y="9525"/>
                </a:lnTo>
                <a:lnTo>
                  <a:pt x="4972050" y="9525"/>
                </a:lnTo>
                <a:lnTo>
                  <a:pt x="4972050" y="0"/>
                </a:lnTo>
                <a:close/>
              </a:path>
            </a:pathLst>
          </a:custGeom>
          <a:solidFill>
            <a:srgbClr val="D0D0D0"/>
          </a:solidFill>
        </p:spPr>
        <p:txBody>
          <a:bodyPr wrap="square" lIns="0" tIns="0" rIns="0" bIns="0" rtlCol="0"/>
          <a:lstStyle/>
          <a:p>
            <a:endParaRPr sz="839"/>
          </a:p>
        </p:txBody>
      </p:sp>
      <p:sp>
        <p:nvSpPr>
          <p:cNvPr id="98" name="object 98"/>
          <p:cNvSpPr/>
          <p:nvPr/>
        </p:nvSpPr>
        <p:spPr>
          <a:xfrm>
            <a:off x="4651951" y="4608591"/>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99" name="object 99"/>
          <p:cNvSpPr/>
          <p:nvPr/>
        </p:nvSpPr>
        <p:spPr>
          <a:xfrm>
            <a:off x="4651944" y="4283078"/>
            <a:ext cx="62818" cy="5711"/>
          </a:xfrm>
          <a:custGeom>
            <a:avLst/>
            <a:gdLst/>
            <a:ahLst/>
            <a:cxnLst/>
            <a:rect l="l" t="t" r="r" b="b"/>
            <a:pathLst>
              <a:path w="104775" h="9525">
                <a:moveTo>
                  <a:pt x="104775" y="0"/>
                </a:moveTo>
                <a:lnTo>
                  <a:pt x="0" y="0"/>
                </a:lnTo>
                <a:lnTo>
                  <a:pt x="0" y="9525"/>
                </a:lnTo>
                <a:lnTo>
                  <a:pt x="104775" y="9525"/>
                </a:lnTo>
                <a:lnTo>
                  <a:pt x="104775" y="0"/>
                </a:lnTo>
                <a:close/>
              </a:path>
            </a:pathLst>
          </a:custGeom>
          <a:solidFill>
            <a:srgbClr val="D0D0D0"/>
          </a:solidFill>
        </p:spPr>
        <p:txBody>
          <a:bodyPr wrap="square" lIns="0" tIns="0" rIns="0" bIns="0" rtlCol="0"/>
          <a:lstStyle/>
          <a:p>
            <a:endParaRPr sz="839"/>
          </a:p>
        </p:txBody>
      </p:sp>
      <p:sp>
        <p:nvSpPr>
          <p:cNvPr id="100" name="object 100"/>
          <p:cNvSpPr/>
          <p:nvPr/>
        </p:nvSpPr>
        <p:spPr>
          <a:xfrm>
            <a:off x="4651951" y="4528640"/>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101" name="object 101"/>
          <p:cNvSpPr/>
          <p:nvPr/>
        </p:nvSpPr>
        <p:spPr>
          <a:xfrm>
            <a:off x="4651951" y="4031804"/>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102" name="object 102"/>
          <p:cNvSpPr/>
          <p:nvPr/>
        </p:nvSpPr>
        <p:spPr>
          <a:xfrm>
            <a:off x="4651951" y="4648566"/>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103" name="object 103"/>
          <p:cNvSpPr/>
          <p:nvPr/>
        </p:nvSpPr>
        <p:spPr>
          <a:xfrm>
            <a:off x="4651951" y="4403003"/>
            <a:ext cx="62818" cy="5711"/>
          </a:xfrm>
          <a:custGeom>
            <a:avLst/>
            <a:gdLst/>
            <a:ahLst/>
            <a:cxnLst/>
            <a:rect l="l" t="t" r="r" b="b"/>
            <a:pathLst>
              <a:path w="104775" h="9525">
                <a:moveTo>
                  <a:pt x="0" y="9524"/>
                </a:moveTo>
                <a:lnTo>
                  <a:pt x="104774" y="9524"/>
                </a:lnTo>
                <a:lnTo>
                  <a:pt x="104774" y="0"/>
                </a:lnTo>
                <a:lnTo>
                  <a:pt x="0" y="0"/>
                </a:lnTo>
                <a:lnTo>
                  <a:pt x="0" y="9524"/>
                </a:lnTo>
                <a:close/>
              </a:path>
            </a:pathLst>
          </a:custGeom>
          <a:solidFill>
            <a:srgbClr val="D0D0D0"/>
          </a:solidFill>
        </p:spPr>
        <p:txBody>
          <a:bodyPr wrap="square" lIns="0" tIns="0" rIns="0" bIns="0" rtlCol="0"/>
          <a:lstStyle/>
          <a:p>
            <a:endParaRPr sz="839"/>
          </a:p>
        </p:txBody>
      </p:sp>
      <p:sp>
        <p:nvSpPr>
          <p:cNvPr id="104" name="object 104"/>
          <p:cNvSpPr txBox="1"/>
          <p:nvPr/>
        </p:nvSpPr>
        <p:spPr>
          <a:xfrm>
            <a:off x="4662003" y="4801924"/>
            <a:ext cx="580976"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Kalimantan</a:t>
            </a:r>
            <a:r>
              <a:rPr sz="540" spc="-6" dirty="0">
                <a:latin typeface="Roboto"/>
                <a:cs typeface="Roboto"/>
              </a:rPr>
              <a:t> </a:t>
            </a:r>
            <a:r>
              <a:rPr sz="540" dirty="0">
                <a:latin typeface="Roboto"/>
                <a:cs typeface="Roboto"/>
              </a:rPr>
              <a:t>Timur</a:t>
            </a:r>
            <a:endParaRPr sz="540">
              <a:latin typeface="Roboto"/>
              <a:cs typeface="Roboto"/>
            </a:endParaRPr>
          </a:p>
        </p:txBody>
      </p:sp>
      <p:sp>
        <p:nvSpPr>
          <p:cNvPr id="105" name="object 105"/>
          <p:cNvSpPr txBox="1"/>
          <p:nvPr/>
        </p:nvSpPr>
        <p:spPr>
          <a:xfrm>
            <a:off x="5265650" y="4893296"/>
            <a:ext cx="563082"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Kalimantan</a:t>
            </a:r>
            <a:r>
              <a:rPr sz="540" spc="-9" dirty="0">
                <a:latin typeface="Roboto"/>
                <a:cs typeface="Roboto"/>
              </a:rPr>
              <a:t> </a:t>
            </a:r>
            <a:r>
              <a:rPr sz="540" spc="-3" dirty="0">
                <a:latin typeface="Roboto"/>
                <a:cs typeface="Roboto"/>
              </a:rPr>
              <a:t>Barat</a:t>
            </a:r>
            <a:endParaRPr sz="540">
              <a:latin typeface="Roboto"/>
              <a:cs typeface="Roboto"/>
            </a:endParaRPr>
          </a:p>
        </p:txBody>
      </p:sp>
      <p:sp>
        <p:nvSpPr>
          <p:cNvPr id="106" name="object 106"/>
          <p:cNvSpPr txBox="1"/>
          <p:nvPr/>
        </p:nvSpPr>
        <p:spPr>
          <a:xfrm>
            <a:off x="5892140" y="4801924"/>
            <a:ext cx="500263" cy="90788"/>
          </a:xfrm>
          <a:prstGeom prst="rect">
            <a:avLst/>
          </a:prstGeom>
        </p:spPr>
        <p:txBody>
          <a:bodyPr vert="horz" wrap="square" lIns="0" tIns="7614" rIns="0" bIns="0" rtlCol="0">
            <a:spAutoFit/>
          </a:bodyPr>
          <a:lstStyle/>
          <a:p>
            <a:pPr marL="7615">
              <a:spcBef>
                <a:spcPts val="60"/>
              </a:spcBef>
            </a:pPr>
            <a:r>
              <a:rPr sz="540" dirty="0">
                <a:latin typeface="Roboto"/>
                <a:cs typeface="Roboto"/>
              </a:rPr>
              <a:t>Sumatera</a:t>
            </a:r>
            <a:r>
              <a:rPr sz="540" spc="-18" dirty="0">
                <a:latin typeface="Roboto"/>
                <a:cs typeface="Roboto"/>
              </a:rPr>
              <a:t> </a:t>
            </a:r>
            <a:r>
              <a:rPr sz="540" spc="-3" dirty="0">
                <a:latin typeface="Roboto"/>
                <a:cs typeface="Roboto"/>
              </a:rPr>
              <a:t>Barat</a:t>
            </a:r>
            <a:endParaRPr sz="540">
              <a:latin typeface="Roboto"/>
              <a:cs typeface="Roboto"/>
            </a:endParaRPr>
          </a:p>
        </p:txBody>
      </p:sp>
      <p:sp>
        <p:nvSpPr>
          <p:cNvPr id="107" name="object 107"/>
          <p:cNvSpPr txBox="1"/>
          <p:nvPr/>
        </p:nvSpPr>
        <p:spPr>
          <a:xfrm>
            <a:off x="6438589" y="4893296"/>
            <a:ext cx="595062" cy="90788"/>
          </a:xfrm>
          <a:prstGeom prst="rect">
            <a:avLst/>
          </a:prstGeom>
        </p:spPr>
        <p:txBody>
          <a:bodyPr vert="horz" wrap="square" lIns="0" tIns="7614" rIns="0" bIns="0" rtlCol="0">
            <a:spAutoFit/>
          </a:bodyPr>
          <a:lstStyle/>
          <a:p>
            <a:pPr marL="7615">
              <a:spcBef>
                <a:spcPts val="60"/>
              </a:spcBef>
            </a:pPr>
            <a:r>
              <a:rPr sz="540" spc="-6" dirty="0">
                <a:latin typeface="Roboto"/>
                <a:cs typeface="Roboto"/>
              </a:rPr>
              <a:t>Sulawesi</a:t>
            </a:r>
            <a:r>
              <a:rPr sz="540" spc="-24" dirty="0">
                <a:latin typeface="Roboto"/>
                <a:cs typeface="Roboto"/>
              </a:rPr>
              <a:t> </a:t>
            </a:r>
            <a:r>
              <a:rPr sz="540" spc="-6" dirty="0">
                <a:latin typeface="Roboto"/>
                <a:cs typeface="Roboto"/>
              </a:rPr>
              <a:t>Tenggara</a:t>
            </a:r>
            <a:endParaRPr sz="540">
              <a:latin typeface="Roboto"/>
              <a:cs typeface="Roboto"/>
            </a:endParaRPr>
          </a:p>
        </p:txBody>
      </p:sp>
      <p:sp>
        <p:nvSpPr>
          <p:cNvPr id="108" name="object 108"/>
          <p:cNvSpPr txBox="1"/>
          <p:nvPr/>
        </p:nvSpPr>
        <p:spPr>
          <a:xfrm>
            <a:off x="7224980" y="4801924"/>
            <a:ext cx="214725" cy="90788"/>
          </a:xfrm>
          <a:prstGeom prst="rect">
            <a:avLst/>
          </a:prstGeom>
        </p:spPr>
        <p:txBody>
          <a:bodyPr vert="horz" wrap="square" lIns="0" tIns="7614" rIns="0" bIns="0" rtlCol="0">
            <a:spAutoFit/>
          </a:bodyPr>
          <a:lstStyle/>
          <a:p>
            <a:pPr marL="7615">
              <a:spcBef>
                <a:spcPts val="60"/>
              </a:spcBef>
            </a:pPr>
            <a:r>
              <a:rPr sz="540" spc="15" dirty="0">
                <a:latin typeface="Roboto"/>
                <a:cs typeface="Roboto"/>
              </a:rPr>
              <a:t>Ja</a:t>
            </a:r>
            <a:r>
              <a:rPr sz="540" spc="21" dirty="0">
                <a:latin typeface="Roboto"/>
                <a:cs typeface="Roboto"/>
              </a:rPr>
              <a:t>m</a:t>
            </a:r>
            <a:r>
              <a:rPr sz="540" spc="6" dirty="0">
                <a:latin typeface="Roboto"/>
                <a:cs typeface="Roboto"/>
              </a:rPr>
              <a:t>b</a:t>
            </a:r>
            <a:r>
              <a:rPr sz="540" spc="-6" dirty="0">
                <a:latin typeface="Roboto"/>
                <a:cs typeface="Roboto"/>
              </a:rPr>
              <a:t>i</a:t>
            </a:r>
            <a:endParaRPr sz="540">
              <a:latin typeface="Roboto"/>
              <a:cs typeface="Roboto"/>
            </a:endParaRPr>
          </a:p>
        </p:txBody>
      </p:sp>
      <p:sp>
        <p:nvSpPr>
          <p:cNvPr id="109" name="object 109"/>
          <p:cNvSpPr txBox="1"/>
          <p:nvPr/>
        </p:nvSpPr>
        <p:spPr>
          <a:xfrm>
            <a:off x="4535831" y="4724829"/>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0</a:t>
            </a:r>
            <a:endParaRPr sz="540">
              <a:latin typeface="Roboto"/>
              <a:cs typeface="Roboto"/>
            </a:endParaRPr>
          </a:p>
        </p:txBody>
      </p:sp>
      <p:sp>
        <p:nvSpPr>
          <p:cNvPr id="110" name="object 110"/>
          <p:cNvSpPr txBox="1"/>
          <p:nvPr/>
        </p:nvSpPr>
        <p:spPr>
          <a:xfrm>
            <a:off x="4535831" y="4395567"/>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2</a:t>
            </a:r>
            <a:endParaRPr sz="540">
              <a:latin typeface="Roboto"/>
              <a:cs typeface="Roboto"/>
            </a:endParaRPr>
          </a:p>
        </p:txBody>
      </p:sp>
      <p:sp>
        <p:nvSpPr>
          <p:cNvPr id="111" name="object 111"/>
          <p:cNvSpPr txBox="1"/>
          <p:nvPr/>
        </p:nvSpPr>
        <p:spPr>
          <a:xfrm>
            <a:off x="4535831" y="4066217"/>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4</a:t>
            </a:r>
            <a:endParaRPr sz="540">
              <a:latin typeface="Roboto"/>
              <a:cs typeface="Roboto"/>
            </a:endParaRPr>
          </a:p>
        </p:txBody>
      </p:sp>
      <p:sp>
        <p:nvSpPr>
          <p:cNvPr id="112" name="object 112"/>
          <p:cNvSpPr txBox="1"/>
          <p:nvPr/>
        </p:nvSpPr>
        <p:spPr>
          <a:xfrm>
            <a:off x="4714769" y="3957564"/>
            <a:ext cx="234142" cy="205311"/>
          </a:xfrm>
          <a:prstGeom prst="rect">
            <a:avLst/>
          </a:prstGeom>
          <a:solidFill>
            <a:srgbClr val="0072F0"/>
          </a:solidFill>
        </p:spPr>
        <p:txBody>
          <a:bodyPr vert="horz" wrap="square" lIns="0" tIns="2284" rIns="0" bIns="0" rtlCol="0">
            <a:spAutoFit/>
          </a:bodyPr>
          <a:lstStyle/>
          <a:p>
            <a:pPr>
              <a:spcBef>
                <a:spcPts val="18"/>
              </a:spcBef>
            </a:pPr>
            <a:endParaRPr sz="779">
              <a:latin typeface="Times New Roman"/>
              <a:cs typeface="Times New Roman"/>
            </a:endParaRPr>
          </a:p>
          <a:p>
            <a:pPr>
              <a:lnSpc>
                <a:spcPct val="100000"/>
              </a:lnSpc>
            </a:pPr>
            <a:r>
              <a:rPr sz="540" u="sng" dirty="0">
                <a:uFill>
                  <a:solidFill>
                    <a:srgbClr val="D0D0D0"/>
                  </a:solidFill>
                </a:uFill>
                <a:latin typeface="Times New Roman"/>
                <a:cs typeface="Times New Roman"/>
              </a:rPr>
              <a:t>    </a:t>
            </a:r>
            <a:r>
              <a:rPr sz="540" u="sng" spc="-57" dirty="0">
                <a:uFill>
                  <a:solidFill>
                    <a:srgbClr val="D0D0D0"/>
                  </a:solidFill>
                </a:uFill>
                <a:latin typeface="Times New Roman"/>
                <a:cs typeface="Times New Roman"/>
              </a:rPr>
              <a:t> </a:t>
            </a:r>
            <a:endParaRPr sz="540">
              <a:latin typeface="Times New Roman"/>
              <a:cs typeface="Times New Roman"/>
            </a:endParaRPr>
          </a:p>
        </p:txBody>
      </p:sp>
      <p:sp>
        <p:nvSpPr>
          <p:cNvPr id="113" name="object 113"/>
          <p:cNvSpPr txBox="1"/>
          <p:nvPr/>
        </p:nvSpPr>
        <p:spPr>
          <a:xfrm>
            <a:off x="4535831" y="3736866"/>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6</a:t>
            </a:r>
            <a:endParaRPr sz="540">
              <a:latin typeface="Roboto"/>
              <a:cs typeface="Roboto"/>
            </a:endParaRPr>
          </a:p>
        </p:txBody>
      </p:sp>
      <p:sp>
        <p:nvSpPr>
          <p:cNvPr id="114" name="object 114"/>
          <p:cNvSpPr txBox="1"/>
          <p:nvPr/>
        </p:nvSpPr>
        <p:spPr>
          <a:xfrm>
            <a:off x="7693887" y="4724829"/>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0</a:t>
            </a:r>
            <a:endParaRPr sz="540">
              <a:latin typeface="Roboto"/>
              <a:cs typeface="Roboto"/>
            </a:endParaRPr>
          </a:p>
        </p:txBody>
      </p:sp>
      <p:sp>
        <p:nvSpPr>
          <p:cNvPr id="115" name="object 115"/>
          <p:cNvSpPr txBox="1"/>
          <p:nvPr/>
        </p:nvSpPr>
        <p:spPr>
          <a:xfrm>
            <a:off x="7693887" y="4477838"/>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1</a:t>
            </a:r>
            <a:endParaRPr sz="540">
              <a:latin typeface="Roboto"/>
              <a:cs typeface="Roboto"/>
            </a:endParaRPr>
          </a:p>
        </p:txBody>
      </p:sp>
      <p:sp>
        <p:nvSpPr>
          <p:cNvPr id="116" name="object 116"/>
          <p:cNvSpPr txBox="1"/>
          <p:nvPr/>
        </p:nvSpPr>
        <p:spPr>
          <a:xfrm>
            <a:off x="7693887" y="4230847"/>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2</a:t>
            </a:r>
            <a:endParaRPr sz="540">
              <a:latin typeface="Roboto"/>
              <a:cs typeface="Roboto"/>
            </a:endParaRPr>
          </a:p>
        </p:txBody>
      </p:sp>
      <p:sp>
        <p:nvSpPr>
          <p:cNvPr id="117" name="object 117"/>
          <p:cNvSpPr txBox="1"/>
          <p:nvPr/>
        </p:nvSpPr>
        <p:spPr>
          <a:xfrm>
            <a:off x="7693887" y="3983856"/>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3</a:t>
            </a:r>
            <a:endParaRPr sz="540">
              <a:latin typeface="Roboto"/>
              <a:cs typeface="Roboto"/>
            </a:endParaRPr>
          </a:p>
        </p:txBody>
      </p:sp>
      <p:sp>
        <p:nvSpPr>
          <p:cNvPr id="118" name="object 118"/>
          <p:cNvSpPr txBox="1"/>
          <p:nvPr/>
        </p:nvSpPr>
        <p:spPr>
          <a:xfrm>
            <a:off x="7693887" y="3736866"/>
            <a:ext cx="54062" cy="90788"/>
          </a:xfrm>
          <a:prstGeom prst="rect">
            <a:avLst/>
          </a:prstGeom>
        </p:spPr>
        <p:txBody>
          <a:bodyPr vert="horz" wrap="square" lIns="0" tIns="7614" rIns="0" bIns="0" rtlCol="0">
            <a:spAutoFit/>
          </a:bodyPr>
          <a:lstStyle/>
          <a:p>
            <a:pPr marL="7615">
              <a:spcBef>
                <a:spcPts val="60"/>
              </a:spcBef>
            </a:pPr>
            <a:r>
              <a:rPr sz="540" spc="-3" dirty="0">
                <a:latin typeface="Roboto"/>
                <a:cs typeface="Roboto"/>
              </a:rPr>
              <a:t>4</a:t>
            </a:r>
            <a:endParaRPr sz="540">
              <a:latin typeface="Roboto"/>
              <a:cs typeface="Roboto"/>
            </a:endParaRPr>
          </a:p>
        </p:txBody>
      </p:sp>
      <p:pic>
        <p:nvPicPr>
          <p:cNvPr id="119" name="Google Shape;142;g23ec2985a68_1_56">
            <a:extLst>
              <a:ext uri="{FF2B5EF4-FFF2-40B4-BE49-F238E27FC236}">
                <a16:creationId xmlns:a16="http://schemas.microsoft.com/office/drawing/2014/main" id="{862BF429-FCD7-4848-8DCA-C72A64C42D3A}"/>
              </a:ext>
            </a:extLst>
          </p:cNvPr>
          <p:cNvPicPr preferRelativeResize="0"/>
          <p:nvPr/>
        </p:nvPicPr>
        <p:blipFill rotWithShape="1">
          <a:blip r:embed="rId2">
            <a:alphaModFix amt="10000"/>
          </a:blip>
          <a:srcRect/>
          <a:stretch/>
        </p:blipFill>
        <p:spPr>
          <a:xfrm>
            <a:off x="0" y="18083"/>
            <a:ext cx="9144001"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a:hlinkClick r:id="rId3"/>
          </p:cNvPr>
          <p:cNvPicPr preferRelativeResize="0"/>
          <p:nvPr/>
        </p:nvPicPr>
        <p:blipFill rotWithShape="1">
          <a:blip r:embed="rId4">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5">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Medium"/>
                <a:ea typeface="Rubik Medium"/>
                <a:cs typeface="Rubik Medium"/>
                <a:sym typeface="Rubik Medium"/>
              </a:rPr>
              <a:t>Insert your photo here</a:t>
            </a:r>
            <a:endParaRPr sz="1400" b="0" i="0" u="none" strike="noStrike" cap="none">
              <a:solidFill>
                <a:srgbClr val="000000"/>
              </a:solidFill>
              <a:latin typeface="Rubik Medium"/>
              <a:ea typeface="Rubik Medium"/>
              <a:cs typeface="Rubik Medium"/>
              <a:sym typeface="Rubik Medium"/>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Hanif Indra Ramadhan</a:t>
            </a:r>
            <a:endParaRPr sz="2000" b="0" i="0" u="none" strike="noStrike" cap="none">
              <a:solidFill>
                <a:srgbClr val="000000"/>
              </a:solidFill>
              <a:latin typeface="Rubik SemiBold"/>
              <a:ea typeface="Rubik SemiBold"/>
              <a:cs typeface="Rubik SemiBold"/>
              <a:sym typeface="Rubik SemiBold"/>
            </a:endParaRPr>
          </a:p>
        </p:txBody>
      </p:sp>
      <p:sp>
        <p:nvSpPr>
          <p:cNvPr id="77" name="Google Shape;77;p3"/>
          <p:cNvSpPr txBox="1"/>
          <p:nvPr/>
        </p:nvSpPr>
        <p:spPr>
          <a:xfrm>
            <a:off x="5294775" y="4560675"/>
            <a:ext cx="37401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FF0000"/>
                </a:solidFill>
                <a:latin typeface="Rubik"/>
                <a:ea typeface="Rubik"/>
                <a:cs typeface="Rubik"/>
                <a:sym typeface="Rubik"/>
              </a:rPr>
              <a:t>*notes: just a sample page</a:t>
            </a:r>
            <a:endParaRPr sz="1400" b="1" i="0" u="none" strike="noStrike" cap="none">
              <a:solidFill>
                <a:srgbClr val="FF0000"/>
              </a:solidFill>
              <a:latin typeface="Rubik"/>
              <a:ea typeface="Rubik"/>
              <a:cs typeface="Rubik"/>
              <a:sym typeface="Rubik"/>
            </a:endParaRPr>
          </a:p>
        </p:txBody>
      </p:sp>
      <p:sp>
        <p:nvSpPr>
          <p:cNvPr id="78" name="Google Shape;78;p3"/>
          <p:cNvSpPr txBox="1"/>
          <p:nvPr/>
        </p:nvSpPr>
        <p:spPr>
          <a:xfrm>
            <a:off x="4867250" y="1604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Computer Engineering</a:t>
            </a:r>
            <a:endParaRPr sz="2000" b="0" i="0" u="none" strike="noStrike" cap="none">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2453075"/>
            <a:ext cx="3504600"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1600" b="0" i="0">
                <a:solidFill>
                  <a:srgbClr val="414042"/>
                </a:solidFill>
                <a:effectLst/>
                <a:latin typeface="Poppins" panose="00000500000000000000" pitchFamily="2" charset="0"/>
              </a:rPr>
              <a:t>A Fresh Graduate who has an interest in Data Analytics, Data Visualization, Data Entry, Etc</a:t>
            </a:r>
            <a:endParaRPr sz="1200" u="none" strike="noStrike" cap="none">
              <a:solidFill>
                <a:srgbClr val="000000"/>
              </a:solidFill>
              <a:latin typeface="Rubik Medium"/>
              <a:ea typeface="Rubik Medium"/>
              <a:cs typeface="Rubik Medium"/>
              <a:sym typeface="Rubik Medium"/>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Depok, West Java</a:t>
            </a:r>
            <a:endParaRPr sz="1200" u="none" strike="noStrike" cap="none">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6">
            <a:alphaModFix/>
          </a:blip>
          <a:stretch>
            <a:fillRect/>
          </a:stretch>
        </p:blipFill>
        <p:spPr>
          <a:xfrm>
            <a:off x="510750" y="4774200"/>
            <a:ext cx="369300" cy="369300"/>
          </a:xfrm>
          <a:prstGeom prst="rect">
            <a:avLst/>
          </a:prstGeom>
          <a:noFill/>
          <a:ln>
            <a:noFill/>
          </a:ln>
        </p:spPr>
      </p:pic>
      <p:pic>
        <p:nvPicPr>
          <p:cNvPr id="82" name="Google Shape;82;p3"/>
          <p:cNvPicPr preferRelativeResize="0"/>
          <p:nvPr/>
        </p:nvPicPr>
        <p:blipFill>
          <a:blip r:embed="rId7">
            <a:alphaModFix/>
          </a:blip>
          <a:stretch>
            <a:fillRect/>
          </a:stretch>
        </p:blipFill>
        <p:spPr>
          <a:xfrm>
            <a:off x="495300" y="3912875"/>
            <a:ext cx="400201" cy="400201"/>
          </a:xfrm>
          <a:prstGeom prst="rect">
            <a:avLst/>
          </a:prstGeom>
          <a:noFill/>
          <a:ln>
            <a:noFill/>
          </a:ln>
        </p:spPr>
      </p:pic>
      <p:pic>
        <p:nvPicPr>
          <p:cNvPr id="83" name="Google Shape;83;p3"/>
          <p:cNvPicPr preferRelativeResize="0"/>
          <p:nvPr/>
        </p:nvPicPr>
        <p:blipFill>
          <a:blip r:embed="rId8">
            <a:alphaModFix/>
          </a:blip>
          <a:stretch>
            <a:fillRect/>
          </a:stretch>
        </p:blipFill>
        <p:spPr>
          <a:xfrm>
            <a:off x="504096" y="4411877"/>
            <a:ext cx="369300" cy="263511"/>
          </a:xfrm>
          <a:prstGeom prst="rect">
            <a:avLst/>
          </a:prstGeom>
          <a:noFill/>
          <a:ln>
            <a:noFill/>
          </a:ln>
        </p:spPr>
      </p:pic>
      <p:sp>
        <p:nvSpPr>
          <p:cNvPr id="84" name="Google Shape;84;p3"/>
          <p:cNvSpPr txBox="1"/>
          <p:nvPr/>
        </p:nvSpPr>
        <p:spPr>
          <a:xfrm>
            <a:off x="1004800" y="4750550"/>
            <a:ext cx="4988858"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D" sz="1200">
                <a:latin typeface="Rubik Medium"/>
                <a:ea typeface="Rubik Medium"/>
                <a:cs typeface="Rubik Medium"/>
                <a:sym typeface="Rubik Medium"/>
                <a:hlinkClick r:id="rId3"/>
              </a:rPr>
              <a:t>My LinkendIn Profile</a:t>
            </a:r>
            <a:endParaRPr sz="1200" u="none" strike="noStrike" cap="none">
              <a:solidFill>
                <a:srgbClr val="000000"/>
              </a:solidFill>
              <a:latin typeface="Rubik Medium"/>
              <a:ea typeface="Rubik Medium"/>
              <a:cs typeface="Rubik Medium"/>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ramadhan28123@gmail.com</a:t>
            </a:r>
            <a:endParaRPr sz="1200" u="none" strike="noStrike" cap="none">
              <a:solidFill>
                <a:srgbClr val="000000"/>
              </a:solidFill>
              <a:latin typeface="Rubik Medium"/>
              <a:ea typeface="Rubik Medium"/>
              <a:cs typeface="Rubik Medium"/>
              <a:sym typeface="Rubik Medium"/>
            </a:endParaRPr>
          </a:p>
        </p:txBody>
      </p:sp>
      <p:pic>
        <p:nvPicPr>
          <p:cNvPr id="3" name="Picture 2">
            <a:extLst>
              <a:ext uri="{FF2B5EF4-FFF2-40B4-BE49-F238E27FC236}">
                <a16:creationId xmlns:a16="http://schemas.microsoft.com/office/drawing/2014/main" id="{2EA3A03E-E4EE-423D-8990-190C218FC93D}"/>
              </a:ext>
            </a:extLst>
          </p:cNvPr>
          <p:cNvPicPr>
            <a:picLocks noChangeAspect="1"/>
          </p:cNvPicPr>
          <p:nvPr/>
        </p:nvPicPr>
        <p:blipFill>
          <a:blip r:embed="rId9"/>
          <a:stretch>
            <a:fillRect/>
          </a:stretch>
        </p:blipFill>
        <p:spPr>
          <a:xfrm>
            <a:off x="1318155" y="509344"/>
            <a:ext cx="1932303" cy="31970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5538" y="0"/>
            <a:ext cx="6852924" cy="719557"/>
          </a:xfrm>
          <a:custGeom>
            <a:avLst/>
            <a:gdLst/>
            <a:ahLst/>
            <a:cxnLst/>
            <a:rect l="l" t="t" r="r" b="b"/>
            <a:pathLst>
              <a:path w="11430000" h="1200150">
                <a:moveTo>
                  <a:pt x="11429999" y="1200149"/>
                </a:moveTo>
                <a:lnTo>
                  <a:pt x="0" y="1200149"/>
                </a:lnTo>
                <a:lnTo>
                  <a:pt x="0" y="0"/>
                </a:lnTo>
                <a:lnTo>
                  <a:pt x="11429999" y="0"/>
                </a:lnTo>
                <a:lnTo>
                  <a:pt x="11429999" y="1200149"/>
                </a:lnTo>
                <a:close/>
              </a:path>
            </a:pathLst>
          </a:custGeom>
          <a:solidFill>
            <a:srgbClr val="64B4F5"/>
          </a:solidFill>
        </p:spPr>
        <p:txBody>
          <a:bodyPr wrap="square" lIns="0" tIns="0" rIns="0" bIns="0" rtlCol="0"/>
          <a:lstStyle/>
          <a:p>
            <a:endParaRPr sz="839"/>
          </a:p>
        </p:txBody>
      </p:sp>
      <p:grpSp>
        <p:nvGrpSpPr>
          <p:cNvPr id="3" name="object 3"/>
          <p:cNvGrpSpPr/>
          <p:nvPr/>
        </p:nvGrpSpPr>
        <p:grpSpPr>
          <a:xfrm>
            <a:off x="6045439" y="4365708"/>
            <a:ext cx="15990" cy="25889"/>
            <a:chOff x="8172551" y="7281570"/>
            <a:chExt cx="26670" cy="43180"/>
          </a:xfrm>
        </p:grpSpPr>
        <p:sp>
          <p:nvSpPr>
            <p:cNvPr id="4" name="object 4"/>
            <p:cNvSpPr/>
            <p:nvPr/>
          </p:nvSpPr>
          <p:spPr>
            <a:xfrm>
              <a:off x="8177314" y="7286332"/>
              <a:ext cx="17145" cy="33655"/>
            </a:xfrm>
            <a:custGeom>
              <a:avLst/>
              <a:gdLst/>
              <a:ahLst/>
              <a:cxnLst/>
              <a:rect l="l" t="t" r="r" b="b"/>
              <a:pathLst>
                <a:path w="17145" h="33654">
                  <a:moveTo>
                    <a:pt x="16618" y="33396"/>
                  </a:moveTo>
                  <a:lnTo>
                    <a:pt x="0" y="0"/>
                  </a:lnTo>
                  <a:lnTo>
                    <a:pt x="17071" y="19797"/>
                  </a:lnTo>
                  <a:lnTo>
                    <a:pt x="16618" y="33396"/>
                  </a:lnTo>
                  <a:close/>
                </a:path>
              </a:pathLst>
            </a:custGeom>
            <a:solidFill>
              <a:srgbClr val="F2F2F2"/>
            </a:solidFill>
          </p:spPr>
          <p:txBody>
            <a:bodyPr wrap="square" lIns="0" tIns="0" rIns="0" bIns="0" rtlCol="0"/>
            <a:lstStyle/>
            <a:p>
              <a:endParaRPr sz="839"/>
            </a:p>
          </p:txBody>
        </p:sp>
        <p:sp>
          <p:nvSpPr>
            <p:cNvPr id="5" name="object 5"/>
            <p:cNvSpPr/>
            <p:nvPr/>
          </p:nvSpPr>
          <p:spPr>
            <a:xfrm>
              <a:off x="8177314" y="7286332"/>
              <a:ext cx="17145" cy="33655"/>
            </a:xfrm>
            <a:custGeom>
              <a:avLst/>
              <a:gdLst/>
              <a:ahLst/>
              <a:cxnLst/>
              <a:rect l="l" t="t" r="r" b="b"/>
              <a:pathLst>
                <a:path w="17145" h="33654">
                  <a:moveTo>
                    <a:pt x="17071" y="19797"/>
                  </a:moveTo>
                  <a:lnTo>
                    <a:pt x="0" y="0"/>
                  </a:lnTo>
                  <a:lnTo>
                    <a:pt x="16618" y="33396"/>
                  </a:lnTo>
                  <a:lnTo>
                    <a:pt x="17071" y="19797"/>
                  </a:lnTo>
                  <a:close/>
                </a:path>
              </a:pathLst>
            </a:custGeom>
            <a:ln w="9524">
              <a:solidFill>
                <a:srgbClr val="DADADA"/>
              </a:solidFill>
            </a:ln>
          </p:spPr>
          <p:txBody>
            <a:bodyPr wrap="square" lIns="0" tIns="0" rIns="0" bIns="0" rtlCol="0"/>
            <a:lstStyle/>
            <a:p>
              <a:endParaRPr sz="839"/>
            </a:p>
          </p:txBody>
        </p:sp>
      </p:grpSp>
      <p:grpSp>
        <p:nvGrpSpPr>
          <p:cNvPr id="6" name="object 6"/>
          <p:cNvGrpSpPr/>
          <p:nvPr/>
        </p:nvGrpSpPr>
        <p:grpSpPr>
          <a:xfrm>
            <a:off x="7604242" y="3674204"/>
            <a:ext cx="25889" cy="9137"/>
            <a:chOff x="10772481" y="6128209"/>
            <a:chExt cx="43180" cy="15240"/>
          </a:xfrm>
        </p:grpSpPr>
        <p:sp>
          <p:nvSpPr>
            <p:cNvPr id="7" name="object 7"/>
            <p:cNvSpPr/>
            <p:nvPr/>
          </p:nvSpPr>
          <p:spPr>
            <a:xfrm>
              <a:off x="10777243" y="6132971"/>
              <a:ext cx="33655" cy="5715"/>
            </a:xfrm>
            <a:custGeom>
              <a:avLst/>
              <a:gdLst/>
              <a:ahLst/>
              <a:cxnLst/>
              <a:rect l="l" t="t" r="r" b="b"/>
              <a:pathLst>
                <a:path w="33654" h="5714">
                  <a:moveTo>
                    <a:pt x="29798" y="5586"/>
                  </a:moveTo>
                  <a:lnTo>
                    <a:pt x="0" y="0"/>
                  </a:lnTo>
                  <a:lnTo>
                    <a:pt x="33607" y="509"/>
                  </a:lnTo>
                  <a:lnTo>
                    <a:pt x="29798" y="5586"/>
                  </a:lnTo>
                  <a:close/>
                </a:path>
              </a:pathLst>
            </a:custGeom>
            <a:solidFill>
              <a:srgbClr val="F2F2F2"/>
            </a:solidFill>
          </p:spPr>
          <p:txBody>
            <a:bodyPr wrap="square" lIns="0" tIns="0" rIns="0" bIns="0" rtlCol="0"/>
            <a:lstStyle/>
            <a:p>
              <a:endParaRPr sz="839"/>
            </a:p>
          </p:txBody>
        </p:sp>
        <p:sp>
          <p:nvSpPr>
            <p:cNvPr id="8" name="object 8"/>
            <p:cNvSpPr/>
            <p:nvPr/>
          </p:nvSpPr>
          <p:spPr>
            <a:xfrm>
              <a:off x="10777243" y="6132971"/>
              <a:ext cx="33655" cy="5715"/>
            </a:xfrm>
            <a:custGeom>
              <a:avLst/>
              <a:gdLst/>
              <a:ahLst/>
              <a:cxnLst/>
              <a:rect l="l" t="t" r="r" b="b"/>
              <a:pathLst>
                <a:path w="33654" h="5714">
                  <a:moveTo>
                    <a:pt x="33607" y="509"/>
                  </a:moveTo>
                  <a:lnTo>
                    <a:pt x="0" y="0"/>
                  </a:lnTo>
                  <a:lnTo>
                    <a:pt x="29798" y="5586"/>
                  </a:lnTo>
                  <a:lnTo>
                    <a:pt x="33607" y="509"/>
                  </a:lnTo>
                  <a:close/>
                </a:path>
              </a:pathLst>
            </a:custGeom>
            <a:ln w="9524">
              <a:solidFill>
                <a:srgbClr val="DADADA"/>
              </a:solidFill>
            </a:ln>
          </p:spPr>
          <p:txBody>
            <a:bodyPr wrap="square" lIns="0" tIns="0" rIns="0" bIns="0" rtlCol="0"/>
            <a:lstStyle/>
            <a:p>
              <a:endParaRPr sz="839"/>
            </a:p>
          </p:txBody>
        </p:sp>
      </p:grpSp>
      <p:grpSp>
        <p:nvGrpSpPr>
          <p:cNvPr id="9" name="object 9"/>
          <p:cNvGrpSpPr/>
          <p:nvPr/>
        </p:nvGrpSpPr>
        <p:grpSpPr>
          <a:xfrm>
            <a:off x="7619071" y="3838180"/>
            <a:ext cx="14848" cy="12183"/>
            <a:chOff x="10797213" y="6401706"/>
            <a:chExt cx="24765" cy="20320"/>
          </a:xfrm>
        </p:grpSpPr>
        <p:sp>
          <p:nvSpPr>
            <p:cNvPr id="10" name="object 10"/>
            <p:cNvSpPr/>
            <p:nvPr/>
          </p:nvSpPr>
          <p:spPr>
            <a:xfrm>
              <a:off x="10801975" y="6406469"/>
              <a:ext cx="15240" cy="10795"/>
            </a:xfrm>
            <a:custGeom>
              <a:avLst/>
              <a:gdLst/>
              <a:ahLst/>
              <a:cxnLst/>
              <a:rect l="l" t="t" r="r" b="b"/>
              <a:pathLst>
                <a:path w="15240" h="10795">
                  <a:moveTo>
                    <a:pt x="11058" y="10174"/>
                  </a:moveTo>
                  <a:lnTo>
                    <a:pt x="0" y="0"/>
                  </a:lnTo>
                  <a:lnTo>
                    <a:pt x="15115" y="5464"/>
                  </a:lnTo>
                  <a:lnTo>
                    <a:pt x="11058" y="10174"/>
                  </a:lnTo>
                  <a:close/>
                </a:path>
              </a:pathLst>
            </a:custGeom>
            <a:solidFill>
              <a:srgbClr val="F2F2F2"/>
            </a:solidFill>
          </p:spPr>
          <p:txBody>
            <a:bodyPr wrap="square" lIns="0" tIns="0" rIns="0" bIns="0" rtlCol="0"/>
            <a:lstStyle/>
            <a:p>
              <a:endParaRPr sz="839"/>
            </a:p>
          </p:txBody>
        </p:sp>
        <p:sp>
          <p:nvSpPr>
            <p:cNvPr id="11" name="object 11"/>
            <p:cNvSpPr/>
            <p:nvPr/>
          </p:nvSpPr>
          <p:spPr>
            <a:xfrm>
              <a:off x="10801975" y="6406469"/>
              <a:ext cx="15240" cy="10795"/>
            </a:xfrm>
            <a:custGeom>
              <a:avLst/>
              <a:gdLst/>
              <a:ahLst/>
              <a:cxnLst/>
              <a:rect l="l" t="t" r="r" b="b"/>
              <a:pathLst>
                <a:path w="15240" h="10795">
                  <a:moveTo>
                    <a:pt x="15115" y="5464"/>
                  </a:moveTo>
                  <a:lnTo>
                    <a:pt x="0" y="0"/>
                  </a:lnTo>
                  <a:lnTo>
                    <a:pt x="11058" y="10174"/>
                  </a:lnTo>
                  <a:lnTo>
                    <a:pt x="15115" y="5464"/>
                  </a:lnTo>
                  <a:close/>
                </a:path>
              </a:pathLst>
            </a:custGeom>
            <a:ln w="9524">
              <a:solidFill>
                <a:srgbClr val="DADADA"/>
              </a:solidFill>
            </a:ln>
          </p:spPr>
          <p:txBody>
            <a:bodyPr wrap="square" lIns="0" tIns="0" rIns="0" bIns="0" rtlCol="0"/>
            <a:lstStyle/>
            <a:p>
              <a:endParaRPr sz="839"/>
            </a:p>
          </p:txBody>
        </p:sp>
      </p:grpSp>
      <p:grpSp>
        <p:nvGrpSpPr>
          <p:cNvPr id="12" name="object 12"/>
          <p:cNvGrpSpPr/>
          <p:nvPr/>
        </p:nvGrpSpPr>
        <p:grpSpPr>
          <a:xfrm>
            <a:off x="6053958" y="4367248"/>
            <a:ext cx="12944" cy="15990"/>
            <a:chOff x="8186760" y="7284139"/>
            <a:chExt cx="21590" cy="26670"/>
          </a:xfrm>
        </p:grpSpPr>
        <p:sp>
          <p:nvSpPr>
            <p:cNvPr id="13" name="object 13"/>
            <p:cNvSpPr/>
            <p:nvPr/>
          </p:nvSpPr>
          <p:spPr>
            <a:xfrm>
              <a:off x="8191523" y="7288902"/>
              <a:ext cx="12065" cy="17145"/>
            </a:xfrm>
            <a:custGeom>
              <a:avLst/>
              <a:gdLst/>
              <a:ahLst/>
              <a:cxnLst/>
              <a:rect l="l" t="t" r="r" b="b"/>
              <a:pathLst>
                <a:path w="12065" h="17145">
                  <a:moveTo>
                    <a:pt x="9946" y="16983"/>
                  </a:moveTo>
                  <a:lnTo>
                    <a:pt x="0" y="0"/>
                  </a:lnTo>
                  <a:lnTo>
                    <a:pt x="11470" y="16208"/>
                  </a:lnTo>
                  <a:lnTo>
                    <a:pt x="9946" y="16983"/>
                  </a:lnTo>
                  <a:close/>
                </a:path>
              </a:pathLst>
            </a:custGeom>
            <a:solidFill>
              <a:srgbClr val="F2F2F2"/>
            </a:solidFill>
          </p:spPr>
          <p:txBody>
            <a:bodyPr wrap="square" lIns="0" tIns="0" rIns="0" bIns="0" rtlCol="0"/>
            <a:lstStyle/>
            <a:p>
              <a:endParaRPr sz="839"/>
            </a:p>
          </p:txBody>
        </p:sp>
        <p:sp>
          <p:nvSpPr>
            <p:cNvPr id="14" name="object 14"/>
            <p:cNvSpPr/>
            <p:nvPr/>
          </p:nvSpPr>
          <p:spPr>
            <a:xfrm>
              <a:off x="8191523" y="7288902"/>
              <a:ext cx="12065" cy="17145"/>
            </a:xfrm>
            <a:custGeom>
              <a:avLst/>
              <a:gdLst/>
              <a:ahLst/>
              <a:cxnLst/>
              <a:rect l="l" t="t" r="r" b="b"/>
              <a:pathLst>
                <a:path w="12065" h="17145">
                  <a:moveTo>
                    <a:pt x="11470" y="16208"/>
                  </a:moveTo>
                  <a:lnTo>
                    <a:pt x="0" y="0"/>
                  </a:lnTo>
                  <a:lnTo>
                    <a:pt x="9946" y="16983"/>
                  </a:lnTo>
                  <a:lnTo>
                    <a:pt x="11470" y="16208"/>
                  </a:lnTo>
                  <a:close/>
                </a:path>
              </a:pathLst>
            </a:custGeom>
            <a:ln w="9524">
              <a:solidFill>
                <a:srgbClr val="DADADA"/>
              </a:solidFill>
            </a:ln>
          </p:spPr>
          <p:txBody>
            <a:bodyPr wrap="square" lIns="0" tIns="0" rIns="0" bIns="0" rtlCol="0"/>
            <a:lstStyle/>
            <a:p>
              <a:endParaRPr sz="839"/>
            </a:p>
          </p:txBody>
        </p:sp>
      </p:grpSp>
      <p:grpSp>
        <p:nvGrpSpPr>
          <p:cNvPr id="15" name="object 15"/>
          <p:cNvGrpSpPr/>
          <p:nvPr/>
        </p:nvGrpSpPr>
        <p:grpSpPr>
          <a:xfrm>
            <a:off x="4739385" y="4710434"/>
            <a:ext cx="10279" cy="26650"/>
            <a:chOff x="5994181" y="7856538"/>
            <a:chExt cx="17145" cy="44450"/>
          </a:xfrm>
        </p:grpSpPr>
        <p:sp>
          <p:nvSpPr>
            <p:cNvPr id="16" name="object 16"/>
            <p:cNvSpPr/>
            <p:nvPr/>
          </p:nvSpPr>
          <p:spPr>
            <a:xfrm>
              <a:off x="5998944" y="7861300"/>
              <a:ext cx="7620" cy="34925"/>
            </a:xfrm>
            <a:custGeom>
              <a:avLst/>
              <a:gdLst/>
              <a:ahLst/>
              <a:cxnLst/>
              <a:rect l="l" t="t" r="r" b="b"/>
              <a:pathLst>
                <a:path w="7620" h="34925">
                  <a:moveTo>
                    <a:pt x="0" y="34457"/>
                  </a:moveTo>
                  <a:lnTo>
                    <a:pt x="3356" y="0"/>
                  </a:lnTo>
                  <a:lnTo>
                    <a:pt x="7310" y="652"/>
                  </a:lnTo>
                  <a:lnTo>
                    <a:pt x="0" y="34457"/>
                  </a:lnTo>
                  <a:close/>
                </a:path>
              </a:pathLst>
            </a:custGeom>
            <a:solidFill>
              <a:srgbClr val="F2F2F2"/>
            </a:solidFill>
          </p:spPr>
          <p:txBody>
            <a:bodyPr wrap="square" lIns="0" tIns="0" rIns="0" bIns="0" rtlCol="0"/>
            <a:lstStyle/>
            <a:p>
              <a:endParaRPr sz="839"/>
            </a:p>
          </p:txBody>
        </p:sp>
        <p:sp>
          <p:nvSpPr>
            <p:cNvPr id="17" name="object 17"/>
            <p:cNvSpPr/>
            <p:nvPr/>
          </p:nvSpPr>
          <p:spPr>
            <a:xfrm>
              <a:off x="5998944" y="7861300"/>
              <a:ext cx="7620" cy="34925"/>
            </a:xfrm>
            <a:custGeom>
              <a:avLst/>
              <a:gdLst/>
              <a:ahLst/>
              <a:cxnLst/>
              <a:rect l="l" t="t" r="r" b="b"/>
              <a:pathLst>
                <a:path w="7620" h="34925">
                  <a:moveTo>
                    <a:pt x="3356" y="0"/>
                  </a:moveTo>
                  <a:lnTo>
                    <a:pt x="0" y="34457"/>
                  </a:lnTo>
                  <a:lnTo>
                    <a:pt x="7310" y="652"/>
                  </a:lnTo>
                  <a:lnTo>
                    <a:pt x="3356" y="0"/>
                  </a:lnTo>
                  <a:close/>
                </a:path>
              </a:pathLst>
            </a:custGeom>
            <a:ln w="9524">
              <a:solidFill>
                <a:srgbClr val="DADADA"/>
              </a:solidFill>
            </a:ln>
          </p:spPr>
          <p:txBody>
            <a:bodyPr wrap="square" lIns="0" tIns="0" rIns="0" bIns="0" rtlCol="0"/>
            <a:lstStyle/>
            <a:p>
              <a:endParaRPr sz="839"/>
            </a:p>
          </p:txBody>
        </p:sp>
      </p:grpSp>
      <p:grpSp>
        <p:nvGrpSpPr>
          <p:cNvPr id="18" name="object 18"/>
          <p:cNvGrpSpPr/>
          <p:nvPr/>
        </p:nvGrpSpPr>
        <p:grpSpPr>
          <a:xfrm>
            <a:off x="6712208" y="4018208"/>
            <a:ext cx="15609" cy="7234"/>
            <a:chOff x="9284656" y="6701974"/>
            <a:chExt cx="26034" cy="12065"/>
          </a:xfrm>
        </p:grpSpPr>
        <p:sp>
          <p:nvSpPr>
            <p:cNvPr id="19" name="object 19"/>
            <p:cNvSpPr/>
            <p:nvPr/>
          </p:nvSpPr>
          <p:spPr>
            <a:xfrm>
              <a:off x="9289419" y="6706737"/>
              <a:ext cx="16510" cy="2540"/>
            </a:xfrm>
            <a:custGeom>
              <a:avLst/>
              <a:gdLst/>
              <a:ahLst/>
              <a:cxnLst/>
              <a:rect l="l" t="t" r="r" b="b"/>
              <a:pathLst>
                <a:path w="16509" h="2540">
                  <a:moveTo>
                    <a:pt x="16474" y="1916"/>
                  </a:moveTo>
                  <a:lnTo>
                    <a:pt x="0" y="1447"/>
                  </a:lnTo>
                  <a:lnTo>
                    <a:pt x="535" y="0"/>
                  </a:lnTo>
                  <a:lnTo>
                    <a:pt x="16474" y="1916"/>
                  </a:lnTo>
                  <a:close/>
                </a:path>
              </a:pathLst>
            </a:custGeom>
            <a:solidFill>
              <a:srgbClr val="F2F2F2"/>
            </a:solidFill>
          </p:spPr>
          <p:txBody>
            <a:bodyPr wrap="square" lIns="0" tIns="0" rIns="0" bIns="0" rtlCol="0"/>
            <a:lstStyle/>
            <a:p>
              <a:endParaRPr sz="839"/>
            </a:p>
          </p:txBody>
        </p:sp>
        <p:sp>
          <p:nvSpPr>
            <p:cNvPr id="20" name="object 20"/>
            <p:cNvSpPr/>
            <p:nvPr/>
          </p:nvSpPr>
          <p:spPr>
            <a:xfrm>
              <a:off x="9289419" y="6706737"/>
              <a:ext cx="16510" cy="2540"/>
            </a:xfrm>
            <a:custGeom>
              <a:avLst/>
              <a:gdLst/>
              <a:ahLst/>
              <a:cxnLst/>
              <a:rect l="l" t="t" r="r" b="b"/>
              <a:pathLst>
                <a:path w="16509" h="2540">
                  <a:moveTo>
                    <a:pt x="0" y="1447"/>
                  </a:moveTo>
                  <a:lnTo>
                    <a:pt x="16474" y="1916"/>
                  </a:lnTo>
                  <a:lnTo>
                    <a:pt x="535" y="0"/>
                  </a:lnTo>
                  <a:lnTo>
                    <a:pt x="0" y="1447"/>
                  </a:lnTo>
                  <a:close/>
                </a:path>
              </a:pathLst>
            </a:custGeom>
            <a:ln w="9524">
              <a:solidFill>
                <a:srgbClr val="DADADA"/>
              </a:solidFill>
            </a:ln>
          </p:spPr>
          <p:txBody>
            <a:bodyPr wrap="square" lIns="0" tIns="0" rIns="0" bIns="0" rtlCol="0"/>
            <a:lstStyle/>
            <a:p>
              <a:endParaRPr sz="839"/>
            </a:p>
          </p:txBody>
        </p:sp>
      </p:grpSp>
      <p:grpSp>
        <p:nvGrpSpPr>
          <p:cNvPr id="21" name="object 21"/>
          <p:cNvGrpSpPr/>
          <p:nvPr/>
        </p:nvGrpSpPr>
        <p:grpSpPr>
          <a:xfrm>
            <a:off x="4790365" y="4678149"/>
            <a:ext cx="7995" cy="24747"/>
            <a:chOff x="6079210" y="7802691"/>
            <a:chExt cx="13335" cy="41275"/>
          </a:xfrm>
        </p:grpSpPr>
        <p:sp>
          <p:nvSpPr>
            <p:cNvPr id="22" name="object 22"/>
            <p:cNvSpPr/>
            <p:nvPr/>
          </p:nvSpPr>
          <p:spPr>
            <a:xfrm>
              <a:off x="6083972" y="7807453"/>
              <a:ext cx="3810" cy="31750"/>
            </a:xfrm>
            <a:custGeom>
              <a:avLst/>
              <a:gdLst/>
              <a:ahLst/>
              <a:cxnLst/>
              <a:rect l="l" t="t" r="r" b="b"/>
              <a:pathLst>
                <a:path w="3810" h="31750">
                  <a:moveTo>
                    <a:pt x="1483" y="31500"/>
                  </a:moveTo>
                  <a:lnTo>
                    <a:pt x="0" y="0"/>
                  </a:lnTo>
                  <a:lnTo>
                    <a:pt x="3439" y="61"/>
                  </a:lnTo>
                  <a:lnTo>
                    <a:pt x="1483" y="31500"/>
                  </a:lnTo>
                  <a:close/>
                </a:path>
              </a:pathLst>
            </a:custGeom>
            <a:solidFill>
              <a:srgbClr val="F2F2F2"/>
            </a:solidFill>
          </p:spPr>
          <p:txBody>
            <a:bodyPr wrap="square" lIns="0" tIns="0" rIns="0" bIns="0" rtlCol="0"/>
            <a:lstStyle/>
            <a:p>
              <a:endParaRPr sz="839"/>
            </a:p>
          </p:txBody>
        </p:sp>
        <p:sp>
          <p:nvSpPr>
            <p:cNvPr id="23" name="object 23"/>
            <p:cNvSpPr/>
            <p:nvPr/>
          </p:nvSpPr>
          <p:spPr>
            <a:xfrm>
              <a:off x="6083972" y="7807453"/>
              <a:ext cx="3810" cy="31750"/>
            </a:xfrm>
            <a:custGeom>
              <a:avLst/>
              <a:gdLst/>
              <a:ahLst/>
              <a:cxnLst/>
              <a:rect l="l" t="t" r="r" b="b"/>
              <a:pathLst>
                <a:path w="3810" h="31750">
                  <a:moveTo>
                    <a:pt x="0" y="0"/>
                  </a:moveTo>
                  <a:lnTo>
                    <a:pt x="1483" y="31500"/>
                  </a:lnTo>
                  <a:lnTo>
                    <a:pt x="3439" y="61"/>
                  </a:lnTo>
                  <a:lnTo>
                    <a:pt x="0" y="0"/>
                  </a:lnTo>
                  <a:close/>
                </a:path>
              </a:pathLst>
            </a:custGeom>
            <a:ln w="9524">
              <a:solidFill>
                <a:srgbClr val="DADADA"/>
              </a:solidFill>
            </a:ln>
          </p:spPr>
          <p:txBody>
            <a:bodyPr wrap="square" lIns="0" tIns="0" rIns="0" bIns="0" rtlCol="0"/>
            <a:lstStyle/>
            <a:p>
              <a:endParaRPr sz="839"/>
            </a:p>
          </p:txBody>
        </p:sp>
      </p:grpSp>
      <p:grpSp>
        <p:nvGrpSpPr>
          <p:cNvPr id="24" name="object 24"/>
          <p:cNvGrpSpPr/>
          <p:nvPr/>
        </p:nvGrpSpPr>
        <p:grpSpPr>
          <a:xfrm>
            <a:off x="6911051" y="3985825"/>
            <a:ext cx="14848" cy="9899"/>
            <a:chOff x="9616306" y="6647963"/>
            <a:chExt cx="24765" cy="16510"/>
          </a:xfrm>
        </p:grpSpPr>
        <p:sp>
          <p:nvSpPr>
            <p:cNvPr id="25" name="object 25"/>
            <p:cNvSpPr/>
            <p:nvPr/>
          </p:nvSpPr>
          <p:spPr>
            <a:xfrm>
              <a:off x="9621069" y="6652726"/>
              <a:ext cx="15240" cy="6985"/>
            </a:xfrm>
            <a:custGeom>
              <a:avLst/>
              <a:gdLst/>
              <a:ahLst/>
              <a:cxnLst/>
              <a:rect l="l" t="t" r="r" b="b"/>
              <a:pathLst>
                <a:path w="15240" h="6984">
                  <a:moveTo>
                    <a:pt x="0" y="6565"/>
                  </a:moveTo>
                  <a:lnTo>
                    <a:pt x="14806" y="0"/>
                  </a:lnTo>
                  <a:lnTo>
                    <a:pt x="14167" y="3670"/>
                  </a:lnTo>
                  <a:lnTo>
                    <a:pt x="0" y="6565"/>
                  </a:lnTo>
                  <a:close/>
                </a:path>
              </a:pathLst>
            </a:custGeom>
            <a:solidFill>
              <a:srgbClr val="F2F2F2"/>
            </a:solidFill>
          </p:spPr>
          <p:txBody>
            <a:bodyPr wrap="square" lIns="0" tIns="0" rIns="0" bIns="0" rtlCol="0"/>
            <a:lstStyle/>
            <a:p>
              <a:endParaRPr sz="839"/>
            </a:p>
          </p:txBody>
        </p:sp>
        <p:sp>
          <p:nvSpPr>
            <p:cNvPr id="26" name="object 26"/>
            <p:cNvSpPr/>
            <p:nvPr/>
          </p:nvSpPr>
          <p:spPr>
            <a:xfrm>
              <a:off x="9621069" y="6652726"/>
              <a:ext cx="15240" cy="6985"/>
            </a:xfrm>
            <a:custGeom>
              <a:avLst/>
              <a:gdLst/>
              <a:ahLst/>
              <a:cxnLst/>
              <a:rect l="l" t="t" r="r" b="b"/>
              <a:pathLst>
                <a:path w="15240" h="6984">
                  <a:moveTo>
                    <a:pt x="14806" y="0"/>
                  </a:moveTo>
                  <a:lnTo>
                    <a:pt x="0" y="6565"/>
                  </a:lnTo>
                  <a:lnTo>
                    <a:pt x="14167" y="3670"/>
                  </a:lnTo>
                  <a:lnTo>
                    <a:pt x="14806" y="0"/>
                  </a:lnTo>
                  <a:close/>
                </a:path>
              </a:pathLst>
            </a:custGeom>
            <a:ln w="9524">
              <a:solidFill>
                <a:srgbClr val="DADADA"/>
              </a:solidFill>
            </a:ln>
          </p:spPr>
          <p:txBody>
            <a:bodyPr wrap="square" lIns="0" tIns="0" rIns="0" bIns="0" rtlCol="0"/>
            <a:lstStyle/>
            <a:p>
              <a:endParaRPr sz="839"/>
            </a:p>
          </p:txBody>
        </p:sp>
      </p:grpSp>
      <p:grpSp>
        <p:nvGrpSpPr>
          <p:cNvPr id="27" name="object 27"/>
          <p:cNvGrpSpPr/>
          <p:nvPr/>
        </p:nvGrpSpPr>
        <p:grpSpPr>
          <a:xfrm>
            <a:off x="6841639" y="3970142"/>
            <a:ext cx="14087" cy="12944"/>
            <a:chOff x="9500533" y="6621805"/>
            <a:chExt cx="23495" cy="21590"/>
          </a:xfrm>
        </p:grpSpPr>
        <p:sp>
          <p:nvSpPr>
            <p:cNvPr id="28" name="object 28"/>
            <p:cNvSpPr/>
            <p:nvPr/>
          </p:nvSpPr>
          <p:spPr>
            <a:xfrm>
              <a:off x="9505295" y="6626567"/>
              <a:ext cx="13970" cy="12065"/>
            </a:xfrm>
            <a:custGeom>
              <a:avLst/>
              <a:gdLst/>
              <a:ahLst/>
              <a:cxnLst/>
              <a:rect l="l" t="t" r="r" b="b"/>
              <a:pathLst>
                <a:path w="13970" h="12065">
                  <a:moveTo>
                    <a:pt x="0" y="12070"/>
                  </a:moveTo>
                  <a:lnTo>
                    <a:pt x="11325" y="1345"/>
                  </a:lnTo>
                  <a:lnTo>
                    <a:pt x="13488" y="0"/>
                  </a:lnTo>
                  <a:lnTo>
                    <a:pt x="0" y="12070"/>
                  </a:lnTo>
                  <a:close/>
                </a:path>
              </a:pathLst>
            </a:custGeom>
            <a:solidFill>
              <a:srgbClr val="F2F2F2"/>
            </a:solidFill>
          </p:spPr>
          <p:txBody>
            <a:bodyPr wrap="square" lIns="0" tIns="0" rIns="0" bIns="0" rtlCol="0"/>
            <a:lstStyle/>
            <a:p>
              <a:endParaRPr sz="839"/>
            </a:p>
          </p:txBody>
        </p:sp>
        <p:sp>
          <p:nvSpPr>
            <p:cNvPr id="29" name="object 29"/>
            <p:cNvSpPr/>
            <p:nvPr/>
          </p:nvSpPr>
          <p:spPr>
            <a:xfrm>
              <a:off x="9505295" y="6626567"/>
              <a:ext cx="13970" cy="12065"/>
            </a:xfrm>
            <a:custGeom>
              <a:avLst/>
              <a:gdLst/>
              <a:ahLst/>
              <a:cxnLst/>
              <a:rect l="l" t="t" r="r" b="b"/>
              <a:pathLst>
                <a:path w="13970" h="12065">
                  <a:moveTo>
                    <a:pt x="11325" y="1345"/>
                  </a:moveTo>
                  <a:lnTo>
                    <a:pt x="0" y="12070"/>
                  </a:lnTo>
                  <a:lnTo>
                    <a:pt x="13488" y="0"/>
                  </a:lnTo>
                  <a:lnTo>
                    <a:pt x="11325" y="1345"/>
                  </a:lnTo>
                  <a:close/>
                </a:path>
              </a:pathLst>
            </a:custGeom>
            <a:ln w="9524">
              <a:solidFill>
                <a:srgbClr val="DADADA"/>
              </a:solidFill>
            </a:ln>
          </p:spPr>
          <p:txBody>
            <a:bodyPr wrap="square" lIns="0" tIns="0" rIns="0" bIns="0" rtlCol="0"/>
            <a:lstStyle/>
            <a:p>
              <a:endParaRPr sz="839"/>
            </a:p>
          </p:txBody>
        </p:sp>
      </p:grpSp>
      <p:grpSp>
        <p:nvGrpSpPr>
          <p:cNvPr id="30" name="object 30"/>
          <p:cNvGrpSpPr/>
          <p:nvPr/>
        </p:nvGrpSpPr>
        <p:grpSpPr>
          <a:xfrm>
            <a:off x="6524107" y="3952930"/>
            <a:ext cx="19416" cy="10660"/>
            <a:chOff x="8970922" y="6593097"/>
            <a:chExt cx="32384" cy="17780"/>
          </a:xfrm>
        </p:grpSpPr>
        <p:sp>
          <p:nvSpPr>
            <p:cNvPr id="31" name="object 31"/>
            <p:cNvSpPr/>
            <p:nvPr/>
          </p:nvSpPr>
          <p:spPr>
            <a:xfrm>
              <a:off x="8975684" y="6597860"/>
              <a:ext cx="22860" cy="8255"/>
            </a:xfrm>
            <a:custGeom>
              <a:avLst/>
              <a:gdLst/>
              <a:ahLst/>
              <a:cxnLst/>
              <a:rect l="l" t="t" r="r" b="b"/>
              <a:pathLst>
                <a:path w="22859" h="8254">
                  <a:moveTo>
                    <a:pt x="0" y="8135"/>
                  </a:moveTo>
                  <a:lnTo>
                    <a:pt x="3789" y="0"/>
                  </a:lnTo>
                  <a:lnTo>
                    <a:pt x="22240" y="3160"/>
                  </a:lnTo>
                  <a:lnTo>
                    <a:pt x="0" y="8135"/>
                  </a:lnTo>
                  <a:close/>
                </a:path>
              </a:pathLst>
            </a:custGeom>
            <a:solidFill>
              <a:srgbClr val="F2F2F2"/>
            </a:solidFill>
          </p:spPr>
          <p:txBody>
            <a:bodyPr wrap="square" lIns="0" tIns="0" rIns="0" bIns="0" rtlCol="0"/>
            <a:lstStyle/>
            <a:p>
              <a:endParaRPr sz="839"/>
            </a:p>
          </p:txBody>
        </p:sp>
        <p:sp>
          <p:nvSpPr>
            <p:cNvPr id="32" name="object 32"/>
            <p:cNvSpPr/>
            <p:nvPr/>
          </p:nvSpPr>
          <p:spPr>
            <a:xfrm>
              <a:off x="8975684" y="6597860"/>
              <a:ext cx="22860" cy="8255"/>
            </a:xfrm>
            <a:custGeom>
              <a:avLst/>
              <a:gdLst/>
              <a:ahLst/>
              <a:cxnLst/>
              <a:rect l="l" t="t" r="r" b="b"/>
              <a:pathLst>
                <a:path w="22859" h="8254">
                  <a:moveTo>
                    <a:pt x="0" y="8135"/>
                  </a:moveTo>
                  <a:lnTo>
                    <a:pt x="22240" y="3160"/>
                  </a:lnTo>
                  <a:lnTo>
                    <a:pt x="3789" y="0"/>
                  </a:lnTo>
                  <a:lnTo>
                    <a:pt x="0" y="8135"/>
                  </a:lnTo>
                  <a:close/>
                </a:path>
              </a:pathLst>
            </a:custGeom>
            <a:ln w="9524">
              <a:solidFill>
                <a:srgbClr val="DADADA"/>
              </a:solidFill>
            </a:ln>
          </p:spPr>
          <p:txBody>
            <a:bodyPr wrap="square" lIns="0" tIns="0" rIns="0" bIns="0" rtlCol="0"/>
            <a:lstStyle/>
            <a:p>
              <a:endParaRPr sz="839"/>
            </a:p>
          </p:txBody>
        </p:sp>
      </p:grpSp>
      <p:grpSp>
        <p:nvGrpSpPr>
          <p:cNvPr id="33" name="object 33"/>
          <p:cNvGrpSpPr/>
          <p:nvPr/>
        </p:nvGrpSpPr>
        <p:grpSpPr>
          <a:xfrm>
            <a:off x="6811266" y="4372651"/>
            <a:ext cx="12944" cy="12183"/>
            <a:chOff x="9449874" y="7293150"/>
            <a:chExt cx="21590" cy="20320"/>
          </a:xfrm>
        </p:grpSpPr>
        <p:sp>
          <p:nvSpPr>
            <p:cNvPr id="34" name="object 34"/>
            <p:cNvSpPr/>
            <p:nvPr/>
          </p:nvSpPr>
          <p:spPr>
            <a:xfrm>
              <a:off x="9454636" y="7297913"/>
              <a:ext cx="12065" cy="10795"/>
            </a:xfrm>
            <a:custGeom>
              <a:avLst/>
              <a:gdLst/>
              <a:ahLst/>
              <a:cxnLst/>
              <a:rect l="l" t="t" r="r" b="b"/>
              <a:pathLst>
                <a:path w="12065" h="10795">
                  <a:moveTo>
                    <a:pt x="11573" y="10622"/>
                  </a:moveTo>
                  <a:lnTo>
                    <a:pt x="0" y="2100"/>
                  </a:lnTo>
                  <a:lnTo>
                    <a:pt x="1791" y="0"/>
                  </a:lnTo>
                  <a:lnTo>
                    <a:pt x="11573" y="10622"/>
                  </a:lnTo>
                  <a:close/>
                </a:path>
              </a:pathLst>
            </a:custGeom>
            <a:solidFill>
              <a:srgbClr val="F2F2F2"/>
            </a:solidFill>
          </p:spPr>
          <p:txBody>
            <a:bodyPr wrap="square" lIns="0" tIns="0" rIns="0" bIns="0" rtlCol="0"/>
            <a:lstStyle/>
            <a:p>
              <a:endParaRPr sz="839"/>
            </a:p>
          </p:txBody>
        </p:sp>
        <p:sp>
          <p:nvSpPr>
            <p:cNvPr id="35" name="object 35"/>
            <p:cNvSpPr/>
            <p:nvPr/>
          </p:nvSpPr>
          <p:spPr>
            <a:xfrm>
              <a:off x="9454636" y="7297913"/>
              <a:ext cx="12065" cy="10795"/>
            </a:xfrm>
            <a:custGeom>
              <a:avLst/>
              <a:gdLst/>
              <a:ahLst/>
              <a:cxnLst/>
              <a:rect l="l" t="t" r="r" b="b"/>
              <a:pathLst>
                <a:path w="12065" h="10795">
                  <a:moveTo>
                    <a:pt x="0" y="2100"/>
                  </a:moveTo>
                  <a:lnTo>
                    <a:pt x="11573" y="10622"/>
                  </a:lnTo>
                  <a:lnTo>
                    <a:pt x="1791" y="0"/>
                  </a:lnTo>
                  <a:lnTo>
                    <a:pt x="0" y="2100"/>
                  </a:lnTo>
                  <a:close/>
                </a:path>
              </a:pathLst>
            </a:custGeom>
            <a:ln w="9524">
              <a:solidFill>
                <a:srgbClr val="DADADA"/>
              </a:solidFill>
            </a:ln>
          </p:spPr>
          <p:txBody>
            <a:bodyPr wrap="square" lIns="0" tIns="0" rIns="0" bIns="0" rtlCol="0"/>
            <a:lstStyle/>
            <a:p>
              <a:endParaRPr sz="839"/>
            </a:p>
          </p:txBody>
        </p:sp>
      </p:grpSp>
      <p:grpSp>
        <p:nvGrpSpPr>
          <p:cNvPr id="36" name="object 36"/>
          <p:cNvGrpSpPr/>
          <p:nvPr/>
        </p:nvGrpSpPr>
        <p:grpSpPr>
          <a:xfrm>
            <a:off x="6170375" y="4085185"/>
            <a:ext cx="6091" cy="17512"/>
            <a:chOff x="8380932" y="6813685"/>
            <a:chExt cx="10160" cy="29209"/>
          </a:xfrm>
        </p:grpSpPr>
        <p:sp>
          <p:nvSpPr>
            <p:cNvPr id="37" name="object 37"/>
            <p:cNvSpPr/>
            <p:nvPr/>
          </p:nvSpPr>
          <p:spPr>
            <a:xfrm>
              <a:off x="8385695" y="6818448"/>
              <a:ext cx="635" cy="19685"/>
            </a:xfrm>
            <a:custGeom>
              <a:avLst/>
              <a:gdLst/>
              <a:ahLst/>
              <a:cxnLst/>
              <a:rect l="l" t="t" r="r" b="b"/>
              <a:pathLst>
                <a:path w="634" h="19684">
                  <a:moveTo>
                    <a:pt x="0" y="19430"/>
                  </a:moveTo>
                  <a:lnTo>
                    <a:pt x="82" y="0"/>
                  </a:lnTo>
                  <a:lnTo>
                    <a:pt x="617" y="5627"/>
                  </a:lnTo>
                  <a:lnTo>
                    <a:pt x="0" y="19430"/>
                  </a:lnTo>
                  <a:close/>
                </a:path>
              </a:pathLst>
            </a:custGeom>
            <a:solidFill>
              <a:srgbClr val="F2F2F2"/>
            </a:solidFill>
          </p:spPr>
          <p:txBody>
            <a:bodyPr wrap="square" lIns="0" tIns="0" rIns="0" bIns="0" rtlCol="0"/>
            <a:lstStyle/>
            <a:p>
              <a:endParaRPr sz="839"/>
            </a:p>
          </p:txBody>
        </p:sp>
        <p:sp>
          <p:nvSpPr>
            <p:cNvPr id="38" name="object 38"/>
            <p:cNvSpPr/>
            <p:nvPr/>
          </p:nvSpPr>
          <p:spPr>
            <a:xfrm>
              <a:off x="8385695" y="6818448"/>
              <a:ext cx="635" cy="19685"/>
            </a:xfrm>
            <a:custGeom>
              <a:avLst/>
              <a:gdLst/>
              <a:ahLst/>
              <a:cxnLst/>
              <a:rect l="l" t="t" r="r" b="b"/>
              <a:pathLst>
                <a:path w="634" h="19684">
                  <a:moveTo>
                    <a:pt x="82" y="0"/>
                  </a:moveTo>
                  <a:lnTo>
                    <a:pt x="0" y="19430"/>
                  </a:lnTo>
                  <a:lnTo>
                    <a:pt x="617" y="5627"/>
                  </a:lnTo>
                  <a:lnTo>
                    <a:pt x="82" y="0"/>
                  </a:lnTo>
                  <a:close/>
                </a:path>
              </a:pathLst>
            </a:custGeom>
            <a:ln w="9524">
              <a:solidFill>
                <a:srgbClr val="DADADA"/>
              </a:solidFill>
            </a:ln>
          </p:spPr>
          <p:txBody>
            <a:bodyPr wrap="square" lIns="0" tIns="0" rIns="0" bIns="0" rtlCol="0"/>
            <a:lstStyle/>
            <a:p>
              <a:endParaRPr sz="839"/>
            </a:p>
          </p:txBody>
        </p:sp>
      </p:grpSp>
      <p:grpSp>
        <p:nvGrpSpPr>
          <p:cNvPr id="39" name="object 39"/>
          <p:cNvGrpSpPr/>
          <p:nvPr/>
        </p:nvGrpSpPr>
        <p:grpSpPr>
          <a:xfrm>
            <a:off x="7662161" y="3686697"/>
            <a:ext cx="30457" cy="11802"/>
            <a:chOff x="10869083" y="6149046"/>
            <a:chExt cx="50800" cy="19685"/>
          </a:xfrm>
        </p:grpSpPr>
        <p:sp>
          <p:nvSpPr>
            <p:cNvPr id="40" name="object 40"/>
            <p:cNvSpPr/>
            <p:nvPr/>
          </p:nvSpPr>
          <p:spPr>
            <a:xfrm>
              <a:off x="10873845" y="6153809"/>
              <a:ext cx="41275" cy="10160"/>
            </a:xfrm>
            <a:custGeom>
              <a:avLst/>
              <a:gdLst/>
              <a:ahLst/>
              <a:cxnLst/>
              <a:rect l="l" t="t" r="r" b="b"/>
              <a:pathLst>
                <a:path w="41275" h="10160">
                  <a:moveTo>
                    <a:pt x="0" y="9786"/>
                  </a:moveTo>
                  <a:lnTo>
                    <a:pt x="13796" y="1814"/>
                  </a:lnTo>
                  <a:lnTo>
                    <a:pt x="15671" y="0"/>
                  </a:lnTo>
                  <a:lnTo>
                    <a:pt x="40999" y="4363"/>
                  </a:lnTo>
                  <a:lnTo>
                    <a:pt x="0" y="9786"/>
                  </a:lnTo>
                  <a:close/>
                </a:path>
              </a:pathLst>
            </a:custGeom>
            <a:solidFill>
              <a:srgbClr val="F2F2F2"/>
            </a:solidFill>
          </p:spPr>
          <p:txBody>
            <a:bodyPr wrap="square" lIns="0" tIns="0" rIns="0" bIns="0" rtlCol="0"/>
            <a:lstStyle/>
            <a:p>
              <a:endParaRPr sz="839"/>
            </a:p>
          </p:txBody>
        </p:sp>
        <p:sp>
          <p:nvSpPr>
            <p:cNvPr id="41" name="object 41"/>
            <p:cNvSpPr/>
            <p:nvPr/>
          </p:nvSpPr>
          <p:spPr>
            <a:xfrm>
              <a:off x="10873845" y="6153809"/>
              <a:ext cx="41275" cy="10160"/>
            </a:xfrm>
            <a:custGeom>
              <a:avLst/>
              <a:gdLst/>
              <a:ahLst/>
              <a:cxnLst/>
              <a:rect l="l" t="t" r="r" b="b"/>
              <a:pathLst>
                <a:path w="41275" h="10160">
                  <a:moveTo>
                    <a:pt x="13796" y="1814"/>
                  </a:moveTo>
                  <a:lnTo>
                    <a:pt x="0" y="9786"/>
                  </a:lnTo>
                  <a:lnTo>
                    <a:pt x="40999" y="4363"/>
                  </a:lnTo>
                  <a:lnTo>
                    <a:pt x="15671" y="0"/>
                  </a:lnTo>
                  <a:lnTo>
                    <a:pt x="13796" y="1814"/>
                  </a:lnTo>
                  <a:close/>
                </a:path>
              </a:pathLst>
            </a:custGeom>
            <a:ln w="9524">
              <a:solidFill>
                <a:srgbClr val="DADADA"/>
              </a:solidFill>
            </a:ln>
          </p:spPr>
          <p:txBody>
            <a:bodyPr wrap="square" lIns="0" tIns="0" rIns="0" bIns="0" rtlCol="0"/>
            <a:lstStyle/>
            <a:p>
              <a:endParaRPr sz="839"/>
            </a:p>
          </p:txBody>
        </p:sp>
      </p:grpSp>
      <p:grpSp>
        <p:nvGrpSpPr>
          <p:cNvPr id="42" name="object 42"/>
          <p:cNvGrpSpPr/>
          <p:nvPr/>
        </p:nvGrpSpPr>
        <p:grpSpPr>
          <a:xfrm>
            <a:off x="6905335" y="3989615"/>
            <a:ext cx="9518" cy="19036"/>
            <a:chOff x="9606772" y="6654284"/>
            <a:chExt cx="15875" cy="31750"/>
          </a:xfrm>
        </p:grpSpPr>
        <p:sp>
          <p:nvSpPr>
            <p:cNvPr id="43" name="object 43"/>
            <p:cNvSpPr/>
            <p:nvPr/>
          </p:nvSpPr>
          <p:spPr>
            <a:xfrm>
              <a:off x="9611535" y="6659047"/>
              <a:ext cx="6350" cy="22225"/>
            </a:xfrm>
            <a:custGeom>
              <a:avLst/>
              <a:gdLst/>
              <a:ahLst/>
              <a:cxnLst/>
              <a:rect l="l" t="t" r="r" b="b"/>
              <a:pathLst>
                <a:path w="6350" h="22225">
                  <a:moveTo>
                    <a:pt x="0" y="21714"/>
                  </a:moveTo>
                  <a:lnTo>
                    <a:pt x="4221" y="3303"/>
                  </a:lnTo>
                  <a:lnTo>
                    <a:pt x="5930" y="0"/>
                  </a:lnTo>
                  <a:lnTo>
                    <a:pt x="0" y="21714"/>
                  </a:lnTo>
                  <a:close/>
                </a:path>
              </a:pathLst>
            </a:custGeom>
            <a:solidFill>
              <a:srgbClr val="F2F2F2"/>
            </a:solidFill>
          </p:spPr>
          <p:txBody>
            <a:bodyPr wrap="square" lIns="0" tIns="0" rIns="0" bIns="0" rtlCol="0"/>
            <a:lstStyle/>
            <a:p>
              <a:endParaRPr sz="839"/>
            </a:p>
          </p:txBody>
        </p:sp>
        <p:sp>
          <p:nvSpPr>
            <p:cNvPr id="44" name="object 44"/>
            <p:cNvSpPr/>
            <p:nvPr/>
          </p:nvSpPr>
          <p:spPr>
            <a:xfrm>
              <a:off x="9611535" y="6659047"/>
              <a:ext cx="6350" cy="22225"/>
            </a:xfrm>
            <a:custGeom>
              <a:avLst/>
              <a:gdLst/>
              <a:ahLst/>
              <a:cxnLst/>
              <a:rect l="l" t="t" r="r" b="b"/>
              <a:pathLst>
                <a:path w="6350" h="22225">
                  <a:moveTo>
                    <a:pt x="5930" y="0"/>
                  </a:moveTo>
                  <a:lnTo>
                    <a:pt x="0" y="21714"/>
                  </a:lnTo>
                  <a:lnTo>
                    <a:pt x="4221" y="3303"/>
                  </a:lnTo>
                  <a:lnTo>
                    <a:pt x="5930" y="0"/>
                  </a:lnTo>
                  <a:close/>
                </a:path>
              </a:pathLst>
            </a:custGeom>
            <a:ln w="9524">
              <a:solidFill>
                <a:srgbClr val="DADADA"/>
              </a:solidFill>
            </a:ln>
          </p:spPr>
          <p:txBody>
            <a:bodyPr wrap="square" lIns="0" tIns="0" rIns="0" bIns="0" rtlCol="0"/>
            <a:lstStyle/>
            <a:p>
              <a:endParaRPr sz="839"/>
            </a:p>
          </p:txBody>
        </p:sp>
      </p:grpSp>
      <p:grpSp>
        <p:nvGrpSpPr>
          <p:cNvPr id="45" name="object 45"/>
          <p:cNvGrpSpPr/>
          <p:nvPr/>
        </p:nvGrpSpPr>
        <p:grpSpPr>
          <a:xfrm>
            <a:off x="6042995" y="4271862"/>
            <a:ext cx="10660" cy="16371"/>
            <a:chOff x="8168474" y="7125044"/>
            <a:chExt cx="17780" cy="27305"/>
          </a:xfrm>
        </p:grpSpPr>
        <p:sp>
          <p:nvSpPr>
            <p:cNvPr id="46" name="object 46"/>
            <p:cNvSpPr/>
            <p:nvPr/>
          </p:nvSpPr>
          <p:spPr>
            <a:xfrm>
              <a:off x="8173236" y="7129807"/>
              <a:ext cx="8255" cy="17780"/>
            </a:xfrm>
            <a:custGeom>
              <a:avLst/>
              <a:gdLst/>
              <a:ahLst/>
              <a:cxnLst/>
              <a:rect l="l" t="t" r="r" b="b"/>
              <a:pathLst>
                <a:path w="8254" h="17779">
                  <a:moveTo>
                    <a:pt x="7660" y="17534"/>
                  </a:moveTo>
                  <a:lnTo>
                    <a:pt x="0" y="0"/>
                  </a:lnTo>
                  <a:lnTo>
                    <a:pt x="741" y="1060"/>
                  </a:lnTo>
                  <a:lnTo>
                    <a:pt x="7660" y="17534"/>
                  </a:lnTo>
                  <a:close/>
                </a:path>
              </a:pathLst>
            </a:custGeom>
            <a:solidFill>
              <a:srgbClr val="F2F2F2"/>
            </a:solidFill>
          </p:spPr>
          <p:txBody>
            <a:bodyPr wrap="square" lIns="0" tIns="0" rIns="0" bIns="0" rtlCol="0"/>
            <a:lstStyle/>
            <a:p>
              <a:endParaRPr sz="839"/>
            </a:p>
          </p:txBody>
        </p:sp>
        <p:sp>
          <p:nvSpPr>
            <p:cNvPr id="47" name="object 47"/>
            <p:cNvSpPr/>
            <p:nvPr/>
          </p:nvSpPr>
          <p:spPr>
            <a:xfrm>
              <a:off x="8173236" y="7129807"/>
              <a:ext cx="8255" cy="17780"/>
            </a:xfrm>
            <a:custGeom>
              <a:avLst/>
              <a:gdLst/>
              <a:ahLst/>
              <a:cxnLst/>
              <a:rect l="l" t="t" r="r" b="b"/>
              <a:pathLst>
                <a:path w="8254" h="17779">
                  <a:moveTo>
                    <a:pt x="0" y="0"/>
                  </a:moveTo>
                  <a:lnTo>
                    <a:pt x="7660" y="17534"/>
                  </a:lnTo>
                  <a:lnTo>
                    <a:pt x="741" y="1060"/>
                  </a:lnTo>
                  <a:lnTo>
                    <a:pt x="0" y="0"/>
                  </a:lnTo>
                  <a:close/>
                </a:path>
              </a:pathLst>
            </a:custGeom>
            <a:ln w="9524">
              <a:solidFill>
                <a:srgbClr val="DADADA"/>
              </a:solidFill>
            </a:ln>
          </p:spPr>
          <p:txBody>
            <a:bodyPr wrap="square" lIns="0" tIns="0" rIns="0" bIns="0" rtlCol="0"/>
            <a:lstStyle/>
            <a:p>
              <a:endParaRPr sz="839"/>
            </a:p>
          </p:txBody>
        </p:sp>
      </p:grpSp>
      <p:grpSp>
        <p:nvGrpSpPr>
          <p:cNvPr id="48" name="object 48"/>
          <p:cNvGrpSpPr/>
          <p:nvPr/>
        </p:nvGrpSpPr>
        <p:grpSpPr>
          <a:xfrm>
            <a:off x="5463789" y="4421023"/>
            <a:ext cx="7995" cy="15229"/>
            <a:chOff x="7202415" y="7373830"/>
            <a:chExt cx="13335" cy="25400"/>
          </a:xfrm>
        </p:grpSpPr>
        <p:sp>
          <p:nvSpPr>
            <p:cNvPr id="49" name="object 49"/>
            <p:cNvSpPr/>
            <p:nvPr/>
          </p:nvSpPr>
          <p:spPr>
            <a:xfrm>
              <a:off x="7207177" y="7378593"/>
              <a:ext cx="3810" cy="15875"/>
            </a:xfrm>
            <a:custGeom>
              <a:avLst/>
              <a:gdLst/>
              <a:ahLst/>
              <a:cxnLst/>
              <a:rect l="l" t="t" r="r" b="b"/>
              <a:pathLst>
                <a:path w="3809" h="15875">
                  <a:moveTo>
                    <a:pt x="2471" y="15393"/>
                  </a:moveTo>
                  <a:lnTo>
                    <a:pt x="0" y="14353"/>
                  </a:lnTo>
                  <a:lnTo>
                    <a:pt x="3356" y="0"/>
                  </a:lnTo>
                  <a:lnTo>
                    <a:pt x="2471" y="15393"/>
                  </a:lnTo>
                  <a:close/>
                </a:path>
              </a:pathLst>
            </a:custGeom>
            <a:solidFill>
              <a:srgbClr val="F2F2F2"/>
            </a:solidFill>
          </p:spPr>
          <p:txBody>
            <a:bodyPr wrap="square" lIns="0" tIns="0" rIns="0" bIns="0" rtlCol="0"/>
            <a:lstStyle/>
            <a:p>
              <a:endParaRPr sz="839"/>
            </a:p>
          </p:txBody>
        </p:sp>
        <p:sp>
          <p:nvSpPr>
            <p:cNvPr id="50" name="object 50"/>
            <p:cNvSpPr/>
            <p:nvPr/>
          </p:nvSpPr>
          <p:spPr>
            <a:xfrm>
              <a:off x="7207177" y="7378593"/>
              <a:ext cx="3810" cy="15875"/>
            </a:xfrm>
            <a:custGeom>
              <a:avLst/>
              <a:gdLst/>
              <a:ahLst/>
              <a:cxnLst/>
              <a:rect l="l" t="t" r="r" b="b"/>
              <a:pathLst>
                <a:path w="3809" h="15875">
                  <a:moveTo>
                    <a:pt x="2471" y="15393"/>
                  </a:moveTo>
                  <a:lnTo>
                    <a:pt x="3356" y="0"/>
                  </a:lnTo>
                  <a:lnTo>
                    <a:pt x="0" y="14353"/>
                  </a:lnTo>
                  <a:lnTo>
                    <a:pt x="2471" y="15393"/>
                  </a:lnTo>
                  <a:close/>
                </a:path>
              </a:pathLst>
            </a:custGeom>
            <a:ln w="9524">
              <a:solidFill>
                <a:srgbClr val="DADADA"/>
              </a:solidFill>
            </a:ln>
          </p:spPr>
          <p:txBody>
            <a:bodyPr wrap="square" lIns="0" tIns="0" rIns="0" bIns="0" rtlCol="0"/>
            <a:lstStyle/>
            <a:p>
              <a:endParaRPr sz="839"/>
            </a:p>
          </p:txBody>
        </p:sp>
      </p:grpSp>
      <p:grpSp>
        <p:nvGrpSpPr>
          <p:cNvPr id="51" name="object 51"/>
          <p:cNvGrpSpPr/>
          <p:nvPr/>
        </p:nvGrpSpPr>
        <p:grpSpPr>
          <a:xfrm>
            <a:off x="7615625" y="3781399"/>
            <a:ext cx="18274" cy="21701"/>
            <a:chOff x="10791466" y="6306999"/>
            <a:chExt cx="30480" cy="36195"/>
          </a:xfrm>
        </p:grpSpPr>
        <p:sp>
          <p:nvSpPr>
            <p:cNvPr id="52" name="object 52"/>
            <p:cNvSpPr/>
            <p:nvPr/>
          </p:nvSpPr>
          <p:spPr>
            <a:xfrm>
              <a:off x="10796229" y="6311762"/>
              <a:ext cx="20955" cy="26670"/>
            </a:xfrm>
            <a:custGeom>
              <a:avLst/>
              <a:gdLst/>
              <a:ahLst/>
              <a:cxnLst/>
              <a:rect l="l" t="t" r="r" b="b"/>
              <a:pathLst>
                <a:path w="20954" h="26670">
                  <a:moveTo>
                    <a:pt x="9762" y="26668"/>
                  </a:moveTo>
                  <a:lnTo>
                    <a:pt x="2224" y="22223"/>
                  </a:lnTo>
                  <a:lnTo>
                    <a:pt x="0" y="0"/>
                  </a:lnTo>
                  <a:lnTo>
                    <a:pt x="20738" y="1814"/>
                  </a:lnTo>
                  <a:lnTo>
                    <a:pt x="9762" y="26668"/>
                  </a:lnTo>
                  <a:close/>
                </a:path>
              </a:pathLst>
            </a:custGeom>
            <a:solidFill>
              <a:srgbClr val="F2F2F2"/>
            </a:solidFill>
          </p:spPr>
          <p:txBody>
            <a:bodyPr wrap="square" lIns="0" tIns="0" rIns="0" bIns="0" rtlCol="0"/>
            <a:lstStyle/>
            <a:p>
              <a:endParaRPr sz="839"/>
            </a:p>
          </p:txBody>
        </p:sp>
        <p:sp>
          <p:nvSpPr>
            <p:cNvPr id="53" name="object 53"/>
            <p:cNvSpPr/>
            <p:nvPr/>
          </p:nvSpPr>
          <p:spPr>
            <a:xfrm>
              <a:off x="10796229" y="6311762"/>
              <a:ext cx="20955" cy="26670"/>
            </a:xfrm>
            <a:custGeom>
              <a:avLst/>
              <a:gdLst/>
              <a:ahLst/>
              <a:cxnLst/>
              <a:rect l="l" t="t" r="r" b="b"/>
              <a:pathLst>
                <a:path w="20954" h="26670">
                  <a:moveTo>
                    <a:pt x="9762" y="26668"/>
                  </a:moveTo>
                  <a:lnTo>
                    <a:pt x="20738" y="1814"/>
                  </a:lnTo>
                  <a:lnTo>
                    <a:pt x="0" y="0"/>
                  </a:lnTo>
                  <a:lnTo>
                    <a:pt x="2224" y="22223"/>
                  </a:lnTo>
                  <a:lnTo>
                    <a:pt x="9762" y="26668"/>
                  </a:lnTo>
                  <a:close/>
                </a:path>
              </a:pathLst>
            </a:custGeom>
            <a:ln w="9524">
              <a:solidFill>
                <a:srgbClr val="DADADA"/>
              </a:solidFill>
            </a:ln>
          </p:spPr>
          <p:txBody>
            <a:bodyPr wrap="square" lIns="0" tIns="0" rIns="0" bIns="0" rtlCol="0"/>
            <a:lstStyle/>
            <a:p>
              <a:endParaRPr sz="839"/>
            </a:p>
          </p:txBody>
        </p:sp>
      </p:grpSp>
      <p:grpSp>
        <p:nvGrpSpPr>
          <p:cNvPr id="54" name="object 54"/>
          <p:cNvGrpSpPr/>
          <p:nvPr/>
        </p:nvGrpSpPr>
        <p:grpSpPr>
          <a:xfrm>
            <a:off x="5874833" y="4397528"/>
            <a:ext cx="14087" cy="26650"/>
            <a:chOff x="7887997" y="7334642"/>
            <a:chExt cx="23495" cy="44450"/>
          </a:xfrm>
        </p:grpSpPr>
        <p:sp>
          <p:nvSpPr>
            <p:cNvPr id="55" name="object 55"/>
            <p:cNvSpPr/>
            <p:nvPr/>
          </p:nvSpPr>
          <p:spPr>
            <a:xfrm>
              <a:off x="7892760" y="7339405"/>
              <a:ext cx="13970" cy="34925"/>
            </a:xfrm>
            <a:custGeom>
              <a:avLst/>
              <a:gdLst/>
              <a:ahLst/>
              <a:cxnLst/>
              <a:rect l="l" t="t" r="r" b="b"/>
              <a:pathLst>
                <a:path w="13970" h="34925">
                  <a:moveTo>
                    <a:pt x="13406" y="34824"/>
                  </a:moveTo>
                  <a:lnTo>
                    <a:pt x="7083" y="28809"/>
                  </a:lnTo>
                  <a:lnTo>
                    <a:pt x="0" y="0"/>
                  </a:lnTo>
                  <a:lnTo>
                    <a:pt x="13406" y="34824"/>
                  </a:lnTo>
                  <a:close/>
                </a:path>
              </a:pathLst>
            </a:custGeom>
            <a:solidFill>
              <a:srgbClr val="F2F2F2"/>
            </a:solidFill>
          </p:spPr>
          <p:txBody>
            <a:bodyPr wrap="square" lIns="0" tIns="0" rIns="0" bIns="0" rtlCol="0"/>
            <a:lstStyle/>
            <a:p>
              <a:endParaRPr sz="839"/>
            </a:p>
          </p:txBody>
        </p:sp>
        <p:sp>
          <p:nvSpPr>
            <p:cNvPr id="56" name="object 56"/>
            <p:cNvSpPr/>
            <p:nvPr/>
          </p:nvSpPr>
          <p:spPr>
            <a:xfrm>
              <a:off x="7892760" y="7339405"/>
              <a:ext cx="13970" cy="34925"/>
            </a:xfrm>
            <a:custGeom>
              <a:avLst/>
              <a:gdLst/>
              <a:ahLst/>
              <a:cxnLst/>
              <a:rect l="l" t="t" r="r" b="b"/>
              <a:pathLst>
                <a:path w="13970" h="34925">
                  <a:moveTo>
                    <a:pt x="13406" y="34824"/>
                  </a:moveTo>
                  <a:lnTo>
                    <a:pt x="0" y="0"/>
                  </a:lnTo>
                  <a:lnTo>
                    <a:pt x="7083" y="28809"/>
                  </a:lnTo>
                  <a:lnTo>
                    <a:pt x="13406" y="34824"/>
                  </a:lnTo>
                  <a:close/>
                </a:path>
              </a:pathLst>
            </a:custGeom>
            <a:ln w="9524">
              <a:solidFill>
                <a:srgbClr val="DADADA"/>
              </a:solidFill>
            </a:ln>
          </p:spPr>
          <p:txBody>
            <a:bodyPr wrap="square" lIns="0" tIns="0" rIns="0" bIns="0" rtlCol="0"/>
            <a:lstStyle/>
            <a:p>
              <a:endParaRPr sz="839"/>
            </a:p>
          </p:txBody>
        </p:sp>
      </p:grpSp>
      <p:grpSp>
        <p:nvGrpSpPr>
          <p:cNvPr id="57" name="object 57"/>
          <p:cNvGrpSpPr/>
          <p:nvPr/>
        </p:nvGrpSpPr>
        <p:grpSpPr>
          <a:xfrm>
            <a:off x="6909496" y="4458357"/>
            <a:ext cx="18655" cy="21701"/>
            <a:chOff x="9613712" y="7436098"/>
            <a:chExt cx="31115" cy="36195"/>
          </a:xfrm>
        </p:grpSpPr>
        <p:sp>
          <p:nvSpPr>
            <p:cNvPr id="58" name="object 58"/>
            <p:cNvSpPr/>
            <p:nvPr/>
          </p:nvSpPr>
          <p:spPr>
            <a:xfrm>
              <a:off x="9618474" y="7440860"/>
              <a:ext cx="21590" cy="26670"/>
            </a:xfrm>
            <a:custGeom>
              <a:avLst/>
              <a:gdLst/>
              <a:ahLst/>
              <a:cxnLst/>
              <a:rect l="l" t="t" r="r" b="b"/>
              <a:pathLst>
                <a:path w="21590" h="26670">
                  <a:moveTo>
                    <a:pt x="16206" y="26158"/>
                  </a:moveTo>
                  <a:lnTo>
                    <a:pt x="1688" y="21367"/>
                  </a:lnTo>
                  <a:lnTo>
                    <a:pt x="0" y="14578"/>
                  </a:lnTo>
                  <a:lnTo>
                    <a:pt x="21169" y="0"/>
                  </a:lnTo>
                  <a:lnTo>
                    <a:pt x="16206" y="26158"/>
                  </a:lnTo>
                  <a:close/>
                </a:path>
              </a:pathLst>
            </a:custGeom>
            <a:solidFill>
              <a:srgbClr val="F2F2F2"/>
            </a:solidFill>
          </p:spPr>
          <p:txBody>
            <a:bodyPr wrap="square" lIns="0" tIns="0" rIns="0" bIns="0" rtlCol="0"/>
            <a:lstStyle/>
            <a:p>
              <a:endParaRPr sz="839"/>
            </a:p>
          </p:txBody>
        </p:sp>
        <p:sp>
          <p:nvSpPr>
            <p:cNvPr id="59" name="object 59"/>
            <p:cNvSpPr/>
            <p:nvPr/>
          </p:nvSpPr>
          <p:spPr>
            <a:xfrm>
              <a:off x="9618474" y="7440860"/>
              <a:ext cx="21590" cy="26670"/>
            </a:xfrm>
            <a:custGeom>
              <a:avLst/>
              <a:gdLst/>
              <a:ahLst/>
              <a:cxnLst/>
              <a:rect l="l" t="t" r="r" b="b"/>
              <a:pathLst>
                <a:path w="21590" h="26670">
                  <a:moveTo>
                    <a:pt x="1688" y="21367"/>
                  </a:moveTo>
                  <a:lnTo>
                    <a:pt x="16206" y="26158"/>
                  </a:lnTo>
                  <a:lnTo>
                    <a:pt x="21169" y="0"/>
                  </a:lnTo>
                  <a:lnTo>
                    <a:pt x="0" y="14578"/>
                  </a:lnTo>
                  <a:lnTo>
                    <a:pt x="1688" y="21367"/>
                  </a:lnTo>
                  <a:close/>
                </a:path>
              </a:pathLst>
            </a:custGeom>
            <a:ln w="9524">
              <a:solidFill>
                <a:srgbClr val="DADADA"/>
              </a:solidFill>
            </a:ln>
          </p:spPr>
          <p:txBody>
            <a:bodyPr wrap="square" lIns="0" tIns="0" rIns="0" bIns="0" rtlCol="0"/>
            <a:lstStyle/>
            <a:p>
              <a:endParaRPr sz="839"/>
            </a:p>
          </p:txBody>
        </p:sp>
      </p:grpSp>
      <p:grpSp>
        <p:nvGrpSpPr>
          <p:cNvPr id="60" name="object 60"/>
          <p:cNvGrpSpPr/>
          <p:nvPr/>
        </p:nvGrpSpPr>
        <p:grpSpPr>
          <a:xfrm>
            <a:off x="7604686" y="3773355"/>
            <a:ext cx="9899" cy="20559"/>
            <a:chOff x="10773221" y="6293584"/>
            <a:chExt cx="16510" cy="34290"/>
          </a:xfrm>
        </p:grpSpPr>
        <p:sp>
          <p:nvSpPr>
            <p:cNvPr id="61" name="object 61"/>
            <p:cNvSpPr/>
            <p:nvPr/>
          </p:nvSpPr>
          <p:spPr>
            <a:xfrm>
              <a:off x="10777983" y="6298346"/>
              <a:ext cx="6985" cy="24765"/>
            </a:xfrm>
            <a:custGeom>
              <a:avLst/>
              <a:gdLst/>
              <a:ahLst/>
              <a:cxnLst/>
              <a:rect l="l" t="t" r="r" b="b"/>
              <a:pathLst>
                <a:path w="6984" h="24764">
                  <a:moveTo>
                    <a:pt x="0" y="24548"/>
                  </a:moveTo>
                  <a:lnTo>
                    <a:pt x="5334" y="570"/>
                  </a:lnTo>
                  <a:lnTo>
                    <a:pt x="6630" y="0"/>
                  </a:lnTo>
                  <a:lnTo>
                    <a:pt x="0" y="24548"/>
                  </a:lnTo>
                  <a:close/>
                </a:path>
              </a:pathLst>
            </a:custGeom>
            <a:solidFill>
              <a:srgbClr val="F2F2F2"/>
            </a:solidFill>
          </p:spPr>
          <p:txBody>
            <a:bodyPr wrap="square" lIns="0" tIns="0" rIns="0" bIns="0" rtlCol="0"/>
            <a:lstStyle/>
            <a:p>
              <a:endParaRPr sz="839"/>
            </a:p>
          </p:txBody>
        </p:sp>
        <p:sp>
          <p:nvSpPr>
            <p:cNvPr id="62" name="object 62"/>
            <p:cNvSpPr/>
            <p:nvPr/>
          </p:nvSpPr>
          <p:spPr>
            <a:xfrm>
              <a:off x="10777983" y="6298346"/>
              <a:ext cx="6985" cy="24765"/>
            </a:xfrm>
            <a:custGeom>
              <a:avLst/>
              <a:gdLst/>
              <a:ahLst/>
              <a:cxnLst/>
              <a:rect l="l" t="t" r="r" b="b"/>
              <a:pathLst>
                <a:path w="6984" h="24764">
                  <a:moveTo>
                    <a:pt x="5334" y="570"/>
                  </a:moveTo>
                  <a:lnTo>
                    <a:pt x="0" y="24548"/>
                  </a:lnTo>
                  <a:lnTo>
                    <a:pt x="6630" y="0"/>
                  </a:lnTo>
                  <a:lnTo>
                    <a:pt x="5334" y="570"/>
                  </a:lnTo>
                  <a:close/>
                </a:path>
              </a:pathLst>
            </a:custGeom>
            <a:ln w="9524">
              <a:solidFill>
                <a:srgbClr val="DADADA"/>
              </a:solidFill>
            </a:ln>
          </p:spPr>
          <p:txBody>
            <a:bodyPr wrap="square" lIns="0" tIns="0" rIns="0" bIns="0" rtlCol="0"/>
            <a:lstStyle/>
            <a:p>
              <a:endParaRPr sz="839"/>
            </a:p>
          </p:txBody>
        </p:sp>
      </p:grpSp>
      <p:grpSp>
        <p:nvGrpSpPr>
          <p:cNvPr id="63" name="object 63"/>
          <p:cNvGrpSpPr/>
          <p:nvPr/>
        </p:nvGrpSpPr>
        <p:grpSpPr>
          <a:xfrm>
            <a:off x="5327309" y="4533353"/>
            <a:ext cx="18274" cy="11041"/>
            <a:chOff x="6974780" y="7561184"/>
            <a:chExt cx="30480" cy="18415"/>
          </a:xfrm>
        </p:grpSpPr>
        <p:sp>
          <p:nvSpPr>
            <p:cNvPr id="64" name="object 64"/>
            <p:cNvSpPr/>
            <p:nvPr/>
          </p:nvSpPr>
          <p:spPr>
            <a:xfrm>
              <a:off x="6979542" y="7565946"/>
              <a:ext cx="20955" cy="8890"/>
            </a:xfrm>
            <a:custGeom>
              <a:avLst/>
              <a:gdLst/>
              <a:ahLst/>
              <a:cxnLst/>
              <a:rect l="l" t="t" r="r" b="b"/>
              <a:pathLst>
                <a:path w="20954" h="8890">
                  <a:moveTo>
                    <a:pt x="19109" y="8787"/>
                  </a:moveTo>
                  <a:lnTo>
                    <a:pt x="0" y="0"/>
                  </a:lnTo>
                  <a:lnTo>
                    <a:pt x="20839" y="7176"/>
                  </a:lnTo>
                  <a:lnTo>
                    <a:pt x="19109" y="8787"/>
                  </a:lnTo>
                  <a:close/>
                </a:path>
              </a:pathLst>
            </a:custGeom>
            <a:solidFill>
              <a:srgbClr val="F2F2F2"/>
            </a:solidFill>
          </p:spPr>
          <p:txBody>
            <a:bodyPr wrap="square" lIns="0" tIns="0" rIns="0" bIns="0" rtlCol="0"/>
            <a:lstStyle/>
            <a:p>
              <a:endParaRPr sz="839"/>
            </a:p>
          </p:txBody>
        </p:sp>
        <p:sp>
          <p:nvSpPr>
            <p:cNvPr id="65" name="object 65"/>
            <p:cNvSpPr/>
            <p:nvPr/>
          </p:nvSpPr>
          <p:spPr>
            <a:xfrm>
              <a:off x="6979542" y="7565946"/>
              <a:ext cx="20955" cy="8890"/>
            </a:xfrm>
            <a:custGeom>
              <a:avLst/>
              <a:gdLst/>
              <a:ahLst/>
              <a:cxnLst/>
              <a:rect l="l" t="t" r="r" b="b"/>
              <a:pathLst>
                <a:path w="20954" h="8890">
                  <a:moveTo>
                    <a:pt x="20839" y="7176"/>
                  </a:moveTo>
                  <a:lnTo>
                    <a:pt x="0" y="0"/>
                  </a:lnTo>
                  <a:lnTo>
                    <a:pt x="19109" y="8787"/>
                  </a:lnTo>
                  <a:lnTo>
                    <a:pt x="20839" y="7176"/>
                  </a:lnTo>
                  <a:close/>
                </a:path>
              </a:pathLst>
            </a:custGeom>
            <a:ln w="9524">
              <a:solidFill>
                <a:srgbClr val="DADADA"/>
              </a:solidFill>
            </a:ln>
          </p:spPr>
          <p:txBody>
            <a:bodyPr wrap="square" lIns="0" tIns="0" rIns="0" bIns="0" rtlCol="0"/>
            <a:lstStyle/>
            <a:p>
              <a:endParaRPr sz="839"/>
            </a:p>
          </p:txBody>
        </p:sp>
      </p:grpSp>
      <p:grpSp>
        <p:nvGrpSpPr>
          <p:cNvPr id="66" name="object 66"/>
          <p:cNvGrpSpPr/>
          <p:nvPr/>
        </p:nvGrpSpPr>
        <p:grpSpPr>
          <a:xfrm>
            <a:off x="6522490" y="3963174"/>
            <a:ext cx="14848" cy="17894"/>
            <a:chOff x="8968224" y="6610183"/>
            <a:chExt cx="24765" cy="29845"/>
          </a:xfrm>
        </p:grpSpPr>
        <p:sp>
          <p:nvSpPr>
            <p:cNvPr id="67" name="object 67"/>
            <p:cNvSpPr/>
            <p:nvPr/>
          </p:nvSpPr>
          <p:spPr>
            <a:xfrm>
              <a:off x="8972987" y="6614945"/>
              <a:ext cx="15240" cy="20320"/>
            </a:xfrm>
            <a:custGeom>
              <a:avLst/>
              <a:gdLst/>
              <a:ahLst/>
              <a:cxnLst/>
              <a:rect l="l" t="t" r="r" b="b"/>
              <a:pathLst>
                <a:path w="15240" h="20320">
                  <a:moveTo>
                    <a:pt x="0" y="19817"/>
                  </a:moveTo>
                  <a:lnTo>
                    <a:pt x="7557" y="0"/>
                  </a:lnTo>
                  <a:lnTo>
                    <a:pt x="15176" y="1101"/>
                  </a:lnTo>
                  <a:lnTo>
                    <a:pt x="0" y="19817"/>
                  </a:lnTo>
                  <a:close/>
                </a:path>
              </a:pathLst>
            </a:custGeom>
            <a:solidFill>
              <a:srgbClr val="F2F2F2"/>
            </a:solidFill>
          </p:spPr>
          <p:txBody>
            <a:bodyPr wrap="square" lIns="0" tIns="0" rIns="0" bIns="0" rtlCol="0"/>
            <a:lstStyle/>
            <a:p>
              <a:endParaRPr sz="839"/>
            </a:p>
          </p:txBody>
        </p:sp>
        <p:sp>
          <p:nvSpPr>
            <p:cNvPr id="68" name="object 68"/>
            <p:cNvSpPr/>
            <p:nvPr/>
          </p:nvSpPr>
          <p:spPr>
            <a:xfrm>
              <a:off x="8972987" y="6614945"/>
              <a:ext cx="15240" cy="20320"/>
            </a:xfrm>
            <a:custGeom>
              <a:avLst/>
              <a:gdLst/>
              <a:ahLst/>
              <a:cxnLst/>
              <a:rect l="l" t="t" r="r" b="b"/>
              <a:pathLst>
                <a:path w="15240" h="20320">
                  <a:moveTo>
                    <a:pt x="7557" y="0"/>
                  </a:moveTo>
                  <a:lnTo>
                    <a:pt x="0" y="19817"/>
                  </a:lnTo>
                  <a:lnTo>
                    <a:pt x="15176" y="1101"/>
                  </a:lnTo>
                  <a:lnTo>
                    <a:pt x="7557" y="0"/>
                  </a:lnTo>
                  <a:close/>
                </a:path>
              </a:pathLst>
            </a:custGeom>
            <a:ln w="9524">
              <a:solidFill>
                <a:srgbClr val="DADADA"/>
              </a:solidFill>
            </a:ln>
          </p:spPr>
          <p:txBody>
            <a:bodyPr wrap="square" lIns="0" tIns="0" rIns="0" bIns="0" rtlCol="0"/>
            <a:lstStyle/>
            <a:p>
              <a:endParaRPr sz="839"/>
            </a:p>
          </p:txBody>
        </p:sp>
      </p:grpSp>
      <p:grpSp>
        <p:nvGrpSpPr>
          <p:cNvPr id="69" name="object 69"/>
          <p:cNvGrpSpPr/>
          <p:nvPr/>
        </p:nvGrpSpPr>
        <p:grpSpPr>
          <a:xfrm>
            <a:off x="7603230" y="3839611"/>
            <a:ext cx="21320" cy="27031"/>
            <a:chOff x="10770792" y="6404092"/>
            <a:chExt cx="35560" cy="45085"/>
          </a:xfrm>
        </p:grpSpPr>
        <p:sp>
          <p:nvSpPr>
            <p:cNvPr id="70" name="object 70"/>
            <p:cNvSpPr/>
            <p:nvPr/>
          </p:nvSpPr>
          <p:spPr>
            <a:xfrm>
              <a:off x="10775555" y="6408854"/>
              <a:ext cx="26034" cy="35560"/>
            </a:xfrm>
            <a:custGeom>
              <a:avLst/>
              <a:gdLst/>
              <a:ahLst/>
              <a:cxnLst/>
              <a:rect l="l" t="t" r="r" b="b"/>
              <a:pathLst>
                <a:path w="26034" h="35560">
                  <a:moveTo>
                    <a:pt x="6094" y="35415"/>
                  </a:moveTo>
                  <a:lnTo>
                    <a:pt x="0" y="10051"/>
                  </a:lnTo>
                  <a:lnTo>
                    <a:pt x="15052" y="0"/>
                  </a:lnTo>
                  <a:lnTo>
                    <a:pt x="25782" y="24527"/>
                  </a:lnTo>
                  <a:lnTo>
                    <a:pt x="23517" y="29217"/>
                  </a:lnTo>
                  <a:lnTo>
                    <a:pt x="6094" y="35415"/>
                  </a:lnTo>
                  <a:close/>
                </a:path>
              </a:pathLst>
            </a:custGeom>
            <a:solidFill>
              <a:srgbClr val="F2F2F2"/>
            </a:solidFill>
          </p:spPr>
          <p:txBody>
            <a:bodyPr wrap="square" lIns="0" tIns="0" rIns="0" bIns="0" rtlCol="0"/>
            <a:lstStyle/>
            <a:p>
              <a:endParaRPr sz="839"/>
            </a:p>
          </p:txBody>
        </p:sp>
        <p:sp>
          <p:nvSpPr>
            <p:cNvPr id="71" name="object 71"/>
            <p:cNvSpPr/>
            <p:nvPr/>
          </p:nvSpPr>
          <p:spPr>
            <a:xfrm>
              <a:off x="10775555" y="6408854"/>
              <a:ext cx="26034" cy="35560"/>
            </a:xfrm>
            <a:custGeom>
              <a:avLst/>
              <a:gdLst/>
              <a:ahLst/>
              <a:cxnLst/>
              <a:rect l="l" t="t" r="r" b="b"/>
              <a:pathLst>
                <a:path w="26034" h="35560">
                  <a:moveTo>
                    <a:pt x="25782" y="24527"/>
                  </a:moveTo>
                  <a:lnTo>
                    <a:pt x="15052" y="0"/>
                  </a:lnTo>
                  <a:lnTo>
                    <a:pt x="0" y="10051"/>
                  </a:lnTo>
                  <a:lnTo>
                    <a:pt x="6094" y="35415"/>
                  </a:lnTo>
                  <a:lnTo>
                    <a:pt x="23517" y="29217"/>
                  </a:lnTo>
                  <a:lnTo>
                    <a:pt x="25782" y="24527"/>
                  </a:lnTo>
                  <a:close/>
                </a:path>
              </a:pathLst>
            </a:custGeom>
            <a:ln w="9524">
              <a:solidFill>
                <a:srgbClr val="DADADA"/>
              </a:solidFill>
            </a:ln>
          </p:spPr>
          <p:txBody>
            <a:bodyPr wrap="square" lIns="0" tIns="0" rIns="0" bIns="0" rtlCol="0"/>
            <a:lstStyle/>
            <a:p>
              <a:endParaRPr sz="839"/>
            </a:p>
          </p:txBody>
        </p:sp>
      </p:grpSp>
      <p:grpSp>
        <p:nvGrpSpPr>
          <p:cNvPr id="72" name="object 72"/>
          <p:cNvGrpSpPr/>
          <p:nvPr/>
        </p:nvGrpSpPr>
        <p:grpSpPr>
          <a:xfrm>
            <a:off x="5285996" y="4587200"/>
            <a:ext cx="9518" cy="14087"/>
            <a:chOff x="6905875" y="7650997"/>
            <a:chExt cx="15875" cy="23495"/>
          </a:xfrm>
        </p:grpSpPr>
        <p:sp>
          <p:nvSpPr>
            <p:cNvPr id="73" name="object 73"/>
            <p:cNvSpPr/>
            <p:nvPr/>
          </p:nvSpPr>
          <p:spPr>
            <a:xfrm>
              <a:off x="6910637" y="7655759"/>
              <a:ext cx="6350" cy="13970"/>
            </a:xfrm>
            <a:custGeom>
              <a:avLst/>
              <a:gdLst/>
              <a:ahLst/>
              <a:cxnLst/>
              <a:rect l="l" t="t" r="r" b="b"/>
              <a:pathLst>
                <a:path w="6350" h="13970">
                  <a:moveTo>
                    <a:pt x="5765" y="13946"/>
                  </a:moveTo>
                  <a:lnTo>
                    <a:pt x="0" y="1101"/>
                  </a:lnTo>
                  <a:lnTo>
                    <a:pt x="803" y="0"/>
                  </a:lnTo>
                  <a:lnTo>
                    <a:pt x="5765" y="13946"/>
                  </a:lnTo>
                  <a:close/>
                </a:path>
              </a:pathLst>
            </a:custGeom>
            <a:solidFill>
              <a:srgbClr val="F2F2F2"/>
            </a:solidFill>
          </p:spPr>
          <p:txBody>
            <a:bodyPr wrap="square" lIns="0" tIns="0" rIns="0" bIns="0" rtlCol="0"/>
            <a:lstStyle/>
            <a:p>
              <a:endParaRPr sz="839"/>
            </a:p>
          </p:txBody>
        </p:sp>
        <p:sp>
          <p:nvSpPr>
            <p:cNvPr id="74" name="object 74"/>
            <p:cNvSpPr/>
            <p:nvPr/>
          </p:nvSpPr>
          <p:spPr>
            <a:xfrm>
              <a:off x="6910637" y="7655759"/>
              <a:ext cx="6350" cy="13970"/>
            </a:xfrm>
            <a:custGeom>
              <a:avLst/>
              <a:gdLst/>
              <a:ahLst/>
              <a:cxnLst/>
              <a:rect l="l" t="t" r="r" b="b"/>
              <a:pathLst>
                <a:path w="6350" h="13970">
                  <a:moveTo>
                    <a:pt x="803" y="0"/>
                  </a:moveTo>
                  <a:lnTo>
                    <a:pt x="5765" y="13946"/>
                  </a:lnTo>
                  <a:lnTo>
                    <a:pt x="0" y="1101"/>
                  </a:lnTo>
                  <a:lnTo>
                    <a:pt x="803" y="0"/>
                  </a:lnTo>
                  <a:close/>
                </a:path>
              </a:pathLst>
            </a:custGeom>
            <a:ln w="9524">
              <a:solidFill>
                <a:srgbClr val="DADADA"/>
              </a:solidFill>
            </a:ln>
          </p:spPr>
          <p:txBody>
            <a:bodyPr wrap="square" lIns="0" tIns="0" rIns="0" bIns="0" rtlCol="0"/>
            <a:lstStyle/>
            <a:p>
              <a:endParaRPr sz="839"/>
            </a:p>
          </p:txBody>
        </p:sp>
      </p:grpSp>
      <p:grpSp>
        <p:nvGrpSpPr>
          <p:cNvPr id="75" name="object 75"/>
          <p:cNvGrpSpPr/>
          <p:nvPr/>
        </p:nvGrpSpPr>
        <p:grpSpPr>
          <a:xfrm>
            <a:off x="7266327" y="4643860"/>
            <a:ext cx="25127" cy="19036"/>
            <a:chOff x="10208871" y="7745500"/>
            <a:chExt cx="41910" cy="31750"/>
          </a:xfrm>
        </p:grpSpPr>
        <p:sp>
          <p:nvSpPr>
            <p:cNvPr id="76" name="object 76"/>
            <p:cNvSpPr/>
            <p:nvPr/>
          </p:nvSpPr>
          <p:spPr>
            <a:xfrm>
              <a:off x="10213633" y="7750262"/>
              <a:ext cx="32384" cy="22225"/>
            </a:xfrm>
            <a:custGeom>
              <a:avLst/>
              <a:gdLst/>
              <a:ahLst/>
              <a:cxnLst/>
              <a:rect l="l" t="t" r="r" b="b"/>
              <a:pathLst>
                <a:path w="32384" h="22225">
                  <a:moveTo>
                    <a:pt x="0" y="21652"/>
                  </a:moveTo>
                  <a:lnTo>
                    <a:pt x="20304" y="0"/>
                  </a:lnTo>
                  <a:lnTo>
                    <a:pt x="32165" y="11662"/>
                  </a:lnTo>
                  <a:lnTo>
                    <a:pt x="32001" y="15250"/>
                  </a:lnTo>
                  <a:lnTo>
                    <a:pt x="0" y="21652"/>
                  </a:lnTo>
                  <a:close/>
                </a:path>
              </a:pathLst>
            </a:custGeom>
            <a:solidFill>
              <a:srgbClr val="F2F2F2"/>
            </a:solidFill>
          </p:spPr>
          <p:txBody>
            <a:bodyPr wrap="square" lIns="0" tIns="0" rIns="0" bIns="0" rtlCol="0"/>
            <a:lstStyle/>
            <a:p>
              <a:endParaRPr sz="839"/>
            </a:p>
          </p:txBody>
        </p:sp>
        <p:sp>
          <p:nvSpPr>
            <p:cNvPr id="77" name="object 77"/>
            <p:cNvSpPr/>
            <p:nvPr/>
          </p:nvSpPr>
          <p:spPr>
            <a:xfrm>
              <a:off x="10213633" y="7750262"/>
              <a:ext cx="32384" cy="22225"/>
            </a:xfrm>
            <a:custGeom>
              <a:avLst/>
              <a:gdLst/>
              <a:ahLst/>
              <a:cxnLst/>
              <a:rect l="l" t="t" r="r" b="b"/>
              <a:pathLst>
                <a:path w="32384" h="22225">
                  <a:moveTo>
                    <a:pt x="32165" y="11662"/>
                  </a:moveTo>
                  <a:lnTo>
                    <a:pt x="20304" y="0"/>
                  </a:lnTo>
                  <a:lnTo>
                    <a:pt x="0" y="21652"/>
                  </a:lnTo>
                  <a:lnTo>
                    <a:pt x="32001" y="15250"/>
                  </a:lnTo>
                  <a:lnTo>
                    <a:pt x="32165" y="11662"/>
                  </a:lnTo>
                  <a:close/>
                </a:path>
              </a:pathLst>
            </a:custGeom>
            <a:ln w="9524">
              <a:solidFill>
                <a:srgbClr val="DADADA"/>
              </a:solidFill>
            </a:ln>
          </p:spPr>
          <p:txBody>
            <a:bodyPr wrap="square" lIns="0" tIns="0" rIns="0" bIns="0" rtlCol="0"/>
            <a:lstStyle/>
            <a:p>
              <a:endParaRPr sz="839"/>
            </a:p>
          </p:txBody>
        </p:sp>
      </p:grpSp>
      <p:grpSp>
        <p:nvGrpSpPr>
          <p:cNvPr id="78" name="object 78"/>
          <p:cNvGrpSpPr/>
          <p:nvPr/>
        </p:nvGrpSpPr>
        <p:grpSpPr>
          <a:xfrm>
            <a:off x="6950597" y="4456156"/>
            <a:ext cx="11422" cy="21320"/>
            <a:chOff x="9682266" y="7432428"/>
            <a:chExt cx="19050" cy="35560"/>
          </a:xfrm>
        </p:grpSpPr>
        <p:sp>
          <p:nvSpPr>
            <p:cNvPr id="79" name="object 79"/>
            <p:cNvSpPr/>
            <p:nvPr/>
          </p:nvSpPr>
          <p:spPr>
            <a:xfrm>
              <a:off x="9687028" y="7437191"/>
              <a:ext cx="9525" cy="26034"/>
            </a:xfrm>
            <a:custGeom>
              <a:avLst/>
              <a:gdLst/>
              <a:ahLst/>
              <a:cxnLst/>
              <a:rect l="l" t="t" r="r" b="b"/>
              <a:pathLst>
                <a:path w="9525" h="26034">
                  <a:moveTo>
                    <a:pt x="0" y="25955"/>
                  </a:moveTo>
                  <a:lnTo>
                    <a:pt x="9019" y="0"/>
                  </a:lnTo>
                  <a:lnTo>
                    <a:pt x="2945" y="25506"/>
                  </a:lnTo>
                  <a:lnTo>
                    <a:pt x="0" y="25955"/>
                  </a:lnTo>
                  <a:close/>
                </a:path>
              </a:pathLst>
            </a:custGeom>
            <a:solidFill>
              <a:srgbClr val="F2F2F2"/>
            </a:solidFill>
          </p:spPr>
          <p:txBody>
            <a:bodyPr wrap="square" lIns="0" tIns="0" rIns="0" bIns="0" rtlCol="0"/>
            <a:lstStyle/>
            <a:p>
              <a:endParaRPr sz="839"/>
            </a:p>
          </p:txBody>
        </p:sp>
        <p:sp>
          <p:nvSpPr>
            <p:cNvPr id="80" name="object 80"/>
            <p:cNvSpPr/>
            <p:nvPr/>
          </p:nvSpPr>
          <p:spPr>
            <a:xfrm>
              <a:off x="9687028" y="7437191"/>
              <a:ext cx="9525" cy="26034"/>
            </a:xfrm>
            <a:custGeom>
              <a:avLst/>
              <a:gdLst/>
              <a:ahLst/>
              <a:cxnLst/>
              <a:rect l="l" t="t" r="r" b="b"/>
              <a:pathLst>
                <a:path w="9525" h="26034">
                  <a:moveTo>
                    <a:pt x="0" y="25955"/>
                  </a:moveTo>
                  <a:lnTo>
                    <a:pt x="9019" y="0"/>
                  </a:lnTo>
                  <a:lnTo>
                    <a:pt x="2945" y="25506"/>
                  </a:lnTo>
                  <a:lnTo>
                    <a:pt x="0" y="25955"/>
                  </a:lnTo>
                  <a:close/>
                </a:path>
              </a:pathLst>
            </a:custGeom>
            <a:ln w="9524">
              <a:solidFill>
                <a:srgbClr val="DADADA"/>
              </a:solidFill>
            </a:ln>
          </p:spPr>
          <p:txBody>
            <a:bodyPr wrap="square" lIns="0" tIns="0" rIns="0" bIns="0" rtlCol="0"/>
            <a:lstStyle/>
            <a:p>
              <a:endParaRPr sz="839"/>
            </a:p>
          </p:txBody>
        </p:sp>
      </p:grpSp>
      <p:grpSp>
        <p:nvGrpSpPr>
          <p:cNvPr id="81" name="object 81"/>
          <p:cNvGrpSpPr/>
          <p:nvPr/>
        </p:nvGrpSpPr>
        <p:grpSpPr>
          <a:xfrm>
            <a:off x="5507718" y="4398054"/>
            <a:ext cx="15609" cy="10660"/>
            <a:chOff x="7275685" y="7335519"/>
            <a:chExt cx="26034" cy="17780"/>
          </a:xfrm>
        </p:grpSpPr>
        <p:sp>
          <p:nvSpPr>
            <p:cNvPr id="82" name="object 82"/>
            <p:cNvSpPr/>
            <p:nvPr/>
          </p:nvSpPr>
          <p:spPr>
            <a:xfrm>
              <a:off x="7280447" y="7340282"/>
              <a:ext cx="16510" cy="8255"/>
            </a:xfrm>
            <a:custGeom>
              <a:avLst/>
              <a:gdLst/>
              <a:ahLst/>
              <a:cxnLst/>
              <a:rect l="l" t="t" r="r" b="b"/>
              <a:pathLst>
                <a:path w="16509" h="8254">
                  <a:moveTo>
                    <a:pt x="16392" y="7951"/>
                  </a:moveTo>
                  <a:lnTo>
                    <a:pt x="0" y="0"/>
                  </a:lnTo>
                  <a:lnTo>
                    <a:pt x="15403" y="3751"/>
                  </a:lnTo>
                  <a:lnTo>
                    <a:pt x="16392" y="7951"/>
                  </a:lnTo>
                  <a:close/>
                </a:path>
              </a:pathLst>
            </a:custGeom>
            <a:solidFill>
              <a:srgbClr val="F2F2F2"/>
            </a:solidFill>
          </p:spPr>
          <p:txBody>
            <a:bodyPr wrap="square" lIns="0" tIns="0" rIns="0" bIns="0" rtlCol="0"/>
            <a:lstStyle/>
            <a:p>
              <a:endParaRPr sz="839"/>
            </a:p>
          </p:txBody>
        </p:sp>
        <p:sp>
          <p:nvSpPr>
            <p:cNvPr id="83" name="object 83"/>
            <p:cNvSpPr/>
            <p:nvPr/>
          </p:nvSpPr>
          <p:spPr>
            <a:xfrm>
              <a:off x="7280447" y="7340282"/>
              <a:ext cx="16510" cy="8255"/>
            </a:xfrm>
            <a:custGeom>
              <a:avLst/>
              <a:gdLst/>
              <a:ahLst/>
              <a:cxnLst/>
              <a:rect l="l" t="t" r="r" b="b"/>
              <a:pathLst>
                <a:path w="16509" h="8254">
                  <a:moveTo>
                    <a:pt x="15403" y="3751"/>
                  </a:moveTo>
                  <a:lnTo>
                    <a:pt x="0" y="0"/>
                  </a:lnTo>
                  <a:lnTo>
                    <a:pt x="16392" y="7951"/>
                  </a:lnTo>
                  <a:lnTo>
                    <a:pt x="15403" y="3751"/>
                  </a:lnTo>
                  <a:close/>
                </a:path>
              </a:pathLst>
            </a:custGeom>
            <a:ln w="9524">
              <a:solidFill>
                <a:srgbClr val="DADADA"/>
              </a:solidFill>
            </a:ln>
          </p:spPr>
          <p:txBody>
            <a:bodyPr wrap="square" lIns="0" tIns="0" rIns="0" bIns="0" rtlCol="0"/>
            <a:lstStyle/>
            <a:p>
              <a:endParaRPr sz="839"/>
            </a:p>
          </p:txBody>
        </p:sp>
      </p:grpSp>
      <p:grpSp>
        <p:nvGrpSpPr>
          <p:cNvPr id="84" name="object 84"/>
          <p:cNvGrpSpPr/>
          <p:nvPr/>
        </p:nvGrpSpPr>
        <p:grpSpPr>
          <a:xfrm>
            <a:off x="6862974" y="4186647"/>
            <a:ext cx="7995" cy="22462"/>
            <a:chOff x="9536117" y="6982913"/>
            <a:chExt cx="13335" cy="37465"/>
          </a:xfrm>
        </p:grpSpPr>
        <p:sp>
          <p:nvSpPr>
            <p:cNvPr id="85" name="object 85"/>
            <p:cNvSpPr/>
            <p:nvPr/>
          </p:nvSpPr>
          <p:spPr>
            <a:xfrm>
              <a:off x="9540880" y="6987675"/>
              <a:ext cx="3810" cy="27940"/>
            </a:xfrm>
            <a:custGeom>
              <a:avLst/>
              <a:gdLst/>
              <a:ahLst/>
              <a:cxnLst/>
              <a:rect l="l" t="t" r="r" b="b"/>
              <a:pathLst>
                <a:path w="3809" h="27940">
                  <a:moveTo>
                    <a:pt x="3480" y="27443"/>
                  </a:moveTo>
                  <a:lnTo>
                    <a:pt x="0" y="27321"/>
                  </a:lnTo>
                  <a:lnTo>
                    <a:pt x="62" y="0"/>
                  </a:lnTo>
                  <a:lnTo>
                    <a:pt x="3480" y="27443"/>
                  </a:lnTo>
                  <a:close/>
                </a:path>
              </a:pathLst>
            </a:custGeom>
            <a:solidFill>
              <a:srgbClr val="F2F2F2"/>
            </a:solidFill>
          </p:spPr>
          <p:txBody>
            <a:bodyPr wrap="square" lIns="0" tIns="0" rIns="0" bIns="0" rtlCol="0"/>
            <a:lstStyle/>
            <a:p>
              <a:endParaRPr sz="839"/>
            </a:p>
          </p:txBody>
        </p:sp>
        <p:sp>
          <p:nvSpPr>
            <p:cNvPr id="86" name="object 86"/>
            <p:cNvSpPr/>
            <p:nvPr/>
          </p:nvSpPr>
          <p:spPr>
            <a:xfrm>
              <a:off x="9540880" y="6987675"/>
              <a:ext cx="3810" cy="27940"/>
            </a:xfrm>
            <a:custGeom>
              <a:avLst/>
              <a:gdLst/>
              <a:ahLst/>
              <a:cxnLst/>
              <a:rect l="l" t="t" r="r" b="b"/>
              <a:pathLst>
                <a:path w="3809" h="27940">
                  <a:moveTo>
                    <a:pt x="3480" y="27443"/>
                  </a:moveTo>
                  <a:lnTo>
                    <a:pt x="62" y="0"/>
                  </a:lnTo>
                  <a:lnTo>
                    <a:pt x="0" y="27321"/>
                  </a:lnTo>
                  <a:lnTo>
                    <a:pt x="3480" y="27443"/>
                  </a:lnTo>
                  <a:close/>
                </a:path>
              </a:pathLst>
            </a:custGeom>
            <a:ln w="9524">
              <a:solidFill>
                <a:srgbClr val="DADADA"/>
              </a:solidFill>
            </a:ln>
          </p:spPr>
          <p:txBody>
            <a:bodyPr wrap="square" lIns="0" tIns="0" rIns="0" bIns="0" rtlCol="0"/>
            <a:lstStyle/>
            <a:p>
              <a:endParaRPr sz="839"/>
            </a:p>
          </p:txBody>
        </p:sp>
      </p:grpSp>
      <p:grpSp>
        <p:nvGrpSpPr>
          <p:cNvPr id="87" name="object 87"/>
          <p:cNvGrpSpPr/>
          <p:nvPr/>
        </p:nvGrpSpPr>
        <p:grpSpPr>
          <a:xfrm>
            <a:off x="6937251" y="4474309"/>
            <a:ext cx="16752" cy="19036"/>
            <a:chOff x="9660005" y="7462706"/>
            <a:chExt cx="27940" cy="31750"/>
          </a:xfrm>
        </p:grpSpPr>
        <p:sp>
          <p:nvSpPr>
            <p:cNvPr id="88" name="object 88"/>
            <p:cNvSpPr/>
            <p:nvPr/>
          </p:nvSpPr>
          <p:spPr>
            <a:xfrm>
              <a:off x="9664768" y="7467468"/>
              <a:ext cx="18415" cy="22225"/>
            </a:xfrm>
            <a:custGeom>
              <a:avLst/>
              <a:gdLst/>
              <a:ahLst/>
              <a:cxnLst/>
              <a:rect l="l" t="t" r="r" b="b"/>
              <a:pathLst>
                <a:path w="18415" h="22225">
                  <a:moveTo>
                    <a:pt x="0" y="22101"/>
                  </a:moveTo>
                  <a:lnTo>
                    <a:pt x="1091" y="0"/>
                  </a:lnTo>
                  <a:lnTo>
                    <a:pt x="18039" y="19186"/>
                  </a:lnTo>
                  <a:lnTo>
                    <a:pt x="16762" y="19369"/>
                  </a:lnTo>
                  <a:lnTo>
                    <a:pt x="0" y="22101"/>
                  </a:lnTo>
                  <a:close/>
                </a:path>
              </a:pathLst>
            </a:custGeom>
            <a:solidFill>
              <a:srgbClr val="F2F2F2"/>
            </a:solidFill>
          </p:spPr>
          <p:txBody>
            <a:bodyPr wrap="square" lIns="0" tIns="0" rIns="0" bIns="0" rtlCol="0"/>
            <a:lstStyle/>
            <a:p>
              <a:endParaRPr sz="839"/>
            </a:p>
          </p:txBody>
        </p:sp>
        <p:sp>
          <p:nvSpPr>
            <p:cNvPr id="89" name="object 89"/>
            <p:cNvSpPr/>
            <p:nvPr/>
          </p:nvSpPr>
          <p:spPr>
            <a:xfrm>
              <a:off x="9664768" y="7467468"/>
              <a:ext cx="18415" cy="22225"/>
            </a:xfrm>
            <a:custGeom>
              <a:avLst/>
              <a:gdLst/>
              <a:ahLst/>
              <a:cxnLst/>
              <a:rect l="l" t="t" r="r" b="b"/>
              <a:pathLst>
                <a:path w="18415" h="22225">
                  <a:moveTo>
                    <a:pt x="18039" y="19186"/>
                  </a:moveTo>
                  <a:lnTo>
                    <a:pt x="1091" y="0"/>
                  </a:lnTo>
                  <a:lnTo>
                    <a:pt x="0" y="22101"/>
                  </a:lnTo>
                  <a:lnTo>
                    <a:pt x="16762" y="19369"/>
                  </a:lnTo>
                  <a:lnTo>
                    <a:pt x="18039" y="19186"/>
                  </a:lnTo>
                  <a:close/>
                </a:path>
              </a:pathLst>
            </a:custGeom>
            <a:ln w="9524">
              <a:solidFill>
                <a:srgbClr val="DADADA"/>
              </a:solidFill>
            </a:ln>
          </p:spPr>
          <p:txBody>
            <a:bodyPr wrap="square" lIns="0" tIns="0" rIns="0" bIns="0" rtlCol="0"/>
            <a:lstStyle/>
            <a:p>
              <a:endParaRPr sz="839"/>
            </a:p>
          </p:txBody>
        </p:sp>
      </p:grpSp>
      <p:grpSp>
        <p:nvGrpSpPr>
          <p:cNvPr id="90" name="object 90"/>
          <p:cNvGrpSpPr/>
          <p:nvPr/>
        </p:nvGrpSpPr>
        <p:grpSpPr>
          <a:xfrm>
            <a:off x="5479876" y="4384815"/>
            <a:ext cx="7995" cy="18655"/>
            <a:chOff x="7229247" y="7313438"/>
            <a:chExt cx="13335" cy="31115"/>
          </a:xfrm>
        </p:grpSpPr>
        <p:sp>
          <p:nvSpPr>
            <p:cNvPr id="91" name="object 91"/>
            <p:cNvSpPr/>
            <p:nvPr/>
          </p:nvSpPr>
          <p:spPr>
            <a:xfrm>
              <a:off x="7234010" y="7318200"/>
              <a:ext cx="3810" cy="21590"/>
            </a:xfrm>
            <a:custGeom>
              <a:avLst/>
              <a:gdLst/>
              <a:ahLst/>
              <a:cxnLst/>
              <a:rect l="l" t="t" r="r" b="b"/>
              <a:pathLst>
                <a:path w="3809" h="21590">
                  <a:moveTo>
                    <a:pt x="3789" y="21143"/>
                  </a:moveTo>
                  <a:lnTo>
                    <a:pt x="0" y="0"/>
                  </a:lnTo>
                  <a:lnTo>
                    <a:pt x="1688" y="1182"/>
                  </a:lnTo>
                  <a:lnTo>
                    <a:pt x="3789" y="21143"/>
                  </a:lnTo>
                  <a:close/>
                </a:path>
              </a:pathLst>
            </a:custGeom>
            <a:solidFill>
              <a:srgbClr val="F2F2F2"/>
            </a:solidFill>
          </p:spPr>
          <p:txBody>
            <a:bodyPr wrap="square" lIns="0" tIns="0" rIns="0" bIns="0" rtlCol="0"/>
            <a:lstStyle/>
            <a:p>
              <a:endParaRPr sz="839"/>
            </a:p>
          </p:txBody>
        </p:sp>
        <p:sp>
          <p:nvSpPr>
            <p:cNvPr id="92" name="object 92"/>
            <p:cNvSpPr/>
            <p:nvPr/>
          </p:nvSpPr>
          <p:spPr>
            <a:xfrm>
              <a:off x="7234010" y="7318200"/>
              <a:ext cx="3810" cy="21590"/>
            </a:xfrm>
            <a:custGeom>
              <a:avLst/>
              <a:gdLst/>
              <a:ahLst/>
              <a:cxnLst/>
              <a:rect l="l" t="t" r="r" b="b"/>
              <a:pathLst>
                <a:path w="3809" h="21590">
                  <a:moveTo>
                    <a:pt x="0" y="0"/>
                  </a:moveTo>
                  <a:lnTo>
                    <a:pt x="3789" y="21143"/>
                  </a:lnTo>
                  <a:lnTo>
                    <a:pt x="1688" y="1182"/>
                  </a:lnTo>
                  <a:lnTo>
                    <a:pt x="0" y="0"/>
                  </a:lnTo>
                  <a:close/>
                </a:path>
              </a:pathLst>
            </a:custGeom>
            <a:ln w="9524">
              <a:solidFill>
                <a:srgbClr val="DADADA"/>
              </a:solidFill>
            </a:ln>
          </p:spPr>
          <p:txBody>
            <a:bodyPr wrap="square" lIns="0" tIns="0" rIns="0" bIns="0" rtlCol="0"/>
            <a:lstStyle/>
            <a:p>
              <a:endParaRPr sz="839"/>
            </a:p>
          </p:txBody>
        </p:sp>
      </p:grpSp>
      <p:grpSp>
        <p:nvGrpSpPr>
          <p:cNvPr id="93" name="object 93"/>
          <p:cNvGrpSpPr/>
          <p:nvPr/>
        </p:nvGrpSpPr>
        <p:grpSpPr>
          <a:xfrm>
            <a:off x="6862615" y="4011485"/>
            <a:ext cx="28554" cy="17132"/>
            <a:chOff x="9535520" y="6690760"/>
            <a:chExt cx="47625" cy="28575"/>
          </a:xfrm>
        </p:grpSpPr>
        <p:sp>
          <p:nvSpPr>
            <p:cNvPr id="94" name="object 94"/>
            <p:cNvSpPr/>
            <p:nvPr/>
          </p:nvSpPr>
          <p:spPr>
            <a:xfrm>
              <a:off x="9540282" y="6695523"/>
              <a:ext cx="38100" cy="19050"/>
            </a:xfrm>
            <a:custGeom>
              <a:avLst/>
              <a:gdLst/>
              <a:ahLst/>
              <a:cxnLst/>
              <a:rect l="l" t="t" r="r" b="b"/>
              <a:pathLst>
                <a:path w="38100" h="19050">
                  <a:moveTo>
                    <a:pt x="0" y="18717"/>
                  </a:moveTo>
                  <a:lnTo>
                    <a:pt x="38076" y="0"/>
                  </a:lnTo>
                  <a:lnTo>
                    <a:pt x="37108" y="3568"/>
                  </a:lnTo>
                  <a:lnTo>
                    <a:pt x="0" y="18717"/>
                  </a:lnTo>
                  <a:close/>
                </a:path>
              </a:pathLst>
            </a:custGeom>
            <a:solidFill>
              <a:srgbClr val="F2F2F2"/>
            </a:solidFill>
          </p:spPr>
          <p:txBody>
            <a:bodyPr wrap="square" lIns="0" tIns="0" rIns="0" bIns="0" rtlCol="0"/>
            <a:lstStyle/>
            <a:p>
              <a:endParaRPr sz="839"/>
            </a:p>
          </p:txBody>
        </p:sp>
        <p:sp>
          <p:nvSpPr>
            <p:cNvPr id="95" name="object 95"/>
            <p:cNvSpPr/>
            <p:nvPr/>
          </p:nvSpPr>
          <p:spPr>
            <a:xfrm>
              <a:off x="9540282" y="6695523"/>
              <a:ext cx="38100" cy="19050"/>
            </a:xfrm>
            <a:custGeom>
              <a:avLst/>
              <a:gdLst/>
              <a:ahLst/>
              <a:cxnLst/>
              <a:rect l="l" t="t" r="r" b="b"/>
              <a:pathLst>
                <a:path w="38100" h="19050">
                  <a:moveTo>
                    <a:pt x="38076" y="0"/>
                  </a:moveTo>
                  <a:lnTo>
                    <a:pt x="0" y="18717"/>
                  </a:lnTo>
                  <a:lnTo>
                    <a:pt x="37108" y="3568"/>
                  </a:lnTo>
                  <a:lnTo>
                    <a:pt x="38076" y="0"/>
                  </a:lnTo>
                  <a:close/>
                </a:path>
              </a:pathLst>
            </a:custGeom>
            <a:ln w="9524">
              <a:solidFill>
                <a:srgbClr val="DADADA"/>
              </a:solidFill>
            </a:ln>
          </p:spPr>
          <p:txBody>
            <a:bodyPr wrap="square" lIns="0" tIns="0" rIns="0" bIns="0" rtlCol="0"/>
            <a:lstStyle/>
            <a:p>
              <a:endParaRPr sz="839"/>
            </a:p>
          </p:txBody>
        </p:sp>
      </p:grpSp>
      <p:grpSp>
        <p:nvGrpSpPr>
          <p:cNvPr id="96" name="object 96"/>
          <p:cNvGrpSpPr/>
          <p:nvPr/>
        </p:nvGrpSpPr>
        <p:grpSpPr>
          <a:xfrm>
            <a:off x="6415839" y="3886833"/>
            <a:ext cx="17132" cy="52539"/>
            <a:chOff x="8790341" y="6482854"/>
            <a:chExt cx="28575" cy="87630"/>
          </a:xfrm>
        </p:grpSpPr>
        <p:sp>
          <p:nvSpPr>
            <p:cNvPr id="97" name="object 97"/>
            <p:cNvSpPr/>
            <p:nvPr/>
          </p:nvSpPr>
          <p:spPr>
            <a:xfrm>
              <a:off x="8795104" y="6487616"/>
              <a:ext cx="19050" cy="78105"/>
            </a:xfrm>
            <a:custGeom>
              <a:avLst/>
              <a:gdLst/>
              <a:ahLst/>
              <a:cxnLst/>
              <a:rect l="l" t="t" r="r" b="b"/>
              <a:pathLst>
                <a:path w="19050" h="78104">
                  <a:moveTo>
                    <a:pt x="17648" y="77824"/>
                  </a:moveTo>
                  <a:lnTo>
                    <a:pt x="0" y="17187"/>
                  </a:lnTo>
                  <a:lnTo>
                    <a:pt x="5024" y="14598"/>
                  </a:lnTo>
                  <a:lnTo>
                    <a:pt x="18719" y="0"/>
                  </a:lnTo>
                  <a:lnTo>
                    <a:pt x="17648" y="77824"/>
                  </a:lnTo>
                  <a:close/>
                </a:path>
              </a:pathLst>
            </a:custGeom>
            <a:solidFill>
              <a:srgbClr val="F2F2F2"/>
            </a:solidFill>
          </p:spPr>
          <p:txBody>
            <a:bodyPr wrap="square" lIns="0" tIns="0" rIns="0" bIns="0" rtlCol="0"/>
            <a:lstStyle/>
            <a:p>
              <a:endParaRPr sz="839"/>
            </a:p>
          </p:txBody>
        </p:sp>
        <p:sp>
          <p:nvSpPr>
            <p:cNvPr id="98" name="object 98"/>
            <p:cNvSpPr/>
            <p:nvPr/>
          </p:nvSpPr>
          <p:spPr>
            <a:xfrm>
              <a:off x="8795104" y="6487616"/>
              <a:ext cx="19050" cy="78105"/>
            </a:xfrm>
            <a:custGeom>
              <a:avLst/>
              <a:gdLst/>
              <a:ahLst/>
              <a:cxnLst/>
              <a:rect l="l" t="t" r="r" b="b"/>
              <a:pathLst>
                <a:path w="19050" h="78104">
                  <a:moveTo>
                    <a:pt x="0" y="17187"/>
                  </a:moveTo>
                  <a:lnTo>
                    <a:pt x="17648" y="77824"/>
                  </a:lnTo>
                  <a:lnTo>
                    <a:pt x="18719" y="0"/>
                  </a:lnTo>
                  <a:lnTo>
                    <a:pt x="5024" y="14598"/>
                  </a:lnTo>
                  <a:lnTo>
                    <a:pt x="0" y="17187"/>
                  </a:lnTo>
                  <a:close/>
                </a:path>
              </a:pathLst>
            </a:custGeom>
            <a:ln w="9524">
              <a:solidFill>
                <a:srgbClr val="DADADA"/>
              </a:solidFill>
            </a:ln>
          </p:spPr>
          <p:txBody>
            <a:bodyPr wrap="square" lIns="0" tIns="0" rIns="0" bIns="0" rtlCol="0"/>
            <a:lstStyle/>
            <a:p>
              <a:endParaRPr sz="839"/>
            </a:p>
          </p:txBody>
        </p:sp>
      </p:grpSp>
      <p:grpSp>
        <p:nvGrpSpPr>
          <p:cNvPr id="99" name="object 99"/>
          <p:cNvGrpSpPr/>
          <p:nvPr/>
        </p:nvGrpSpPr>
        <p:grpSpPr>
          <a:xfrm>
            <a:off x="6793462" y="3984371"/>
            <a:ext cx="47590" cy="44925"/>
            <a:chOff x="9420179" y="6645537"/>
            <a:chExt cx="79375" cy="74930"/>
          </a:xfrm>
        </p:grpSpPr>
        <p:sp>
          <p:nvSpPr>
            <p:cNvPr id="100" name="object 100"/>
            <p:cNvSpPr/>
            <p:nvPr/>
          </p:nvSpPr>
          <p:spPr>
            <a:xfrm>
              <a:off x="9424941" y="6650300"/>
              <a:ext cx="69850" cy="65405"/>
            </a:xfrm>
            <a:custGeom>
              <a:avLst/>
              <a:gdLst/>
              <a:ahLst/>
              <a:cxnLst/>
              <a:rect l="l" t="t" r="r" b="b"/>
              <a:pathLst>
                <a:path w="69850" h="65404">
                  <a:moveTo>
                    <a:pt x="0" y="65387"/>
                  </a:moveTo>
                  <a:lnTo>
                    <a:pt x="65176" y="0"/>
                  </a:lnTo>
                  <a:lnTo>
                    <a:pt x="69521" y="18961"/>
                  </a:lnTo>
                  <a:lnTo>
                    <a:pt x="0" y="65387"/>
                  </a:lnTo>
                  <a:close/>
                </a:path>
              </a:pathLst>
            </a:custGeom>
            <a:solidFill>
              <a:srgbClr val="F2F2F2"/>
            </a:solidFill>
          </p:spPr>
          <p:txBody>
            <a:bodyPr wrap="square" lIns="0" tIns="0" rIns="0" bIns="0" rtlCol="0"/>
            <a:lstStyle/>
            <a:p>
              <a:endParaRPr sz="839"/>
            </a:p>
          </p:txBody>
        </p:sp>
        <p:sp>
          <p:nvSpPr>
            <p:cNvPr id="101" name="object 101"/>
            <p:cNvSpPr/>
            <p:nvPr/>
          </p:nvSpPr>
          <p:spPr>
            <a:xfrm>
              <a:off x="9424941" y="6650300"/>
              <a:ext cx="69850" cy="65405"/>
            </a:xfrm>
            <a:custGeom>
              <a:avLst/>
              <a:gdLst/>
              <a:ahLst/>
              <a:cxnLst/>
              <a:rect l="l" t="t" r="r" b="b"/>
              <a:pathLst>
                <a:path w="69850" h="65404">
                  <a:moveTo>
                    <a:pt x="69521" y="18961"/>
                  </a:moveTo>
                  <a:lnTo>
                    <a:pt x="65176" y="0"/>
                  </a:lnTo>
                  <a:lnTo>
                    <a:pt x="0" y="65387"/>
                  </a:lnTo>
                  <a:lnTo>
                    <a:pt x="63055" y="23243"/>
                  </a:lnTo>
                  <a:lnTo>
                    <a:pt x="69521" y="18961"/>
                  </a:lnTo>
                  <a:close/>
                </a:path>
              </a:pathLst>
            </a:custGeom>
            <a:ln w="9524">
              <a:solidFill>
                <a:srgbClr val="DADADA"/>
              </a:solidFill>
            </a:ln>
          </p:spPr>
          <p:txBody>
            <a:bodyPr wrap="square" lIns="0" tIns="0" rIns="0" bIns="0" rtlCol="0"/>
            <a:lstStyle/>
            <a:p>
              <a:endParaRPr sz="839"/>
            </a:p>
          </p:txBody>
        </p:sp>
      </p:grpSp>
      <p:grpSp>
        <p:nvGrpSpPr>
          <p:cNvPr id="102" name="object 102"/>
          <p:cNvGrpSpPr/>
          <p:nvPr/>
        </p:nvGrpSpPr>
        <p:grpSpPr>
          <a:xfrm>
            <a:off x="6860764" y="4223393"/>
            <a:ext cx="28554" cy="28935"/>
            <a:chOff x="9532432" y="7044202"/>
            <a:chExt cx="47625" cy="48260"/>
          </a:xfrm>
        </p:grpSpPr>
        <p:sp>
          <p:nvSpPr>
            <p:cNvPr id="103" name="object 103"/>
            <p:cNvSpPr/>
            <p:nvPr/>
          </p:nvSpPr>
          <p:spPr>
            <a:xfrm>
              <a:off x="9537194" y="7048965"/>
              <a:ext cx="38100" cy="38735"/>
            </a:xfrm>
            <a:custGeom>
              <a:avLst/>
              <a:gdLst/>
              <a:ahLst/>
              <a:cxnLst/>
              <a:rect l="l" t="t" r="r" b="b"/>
              <a:pathLst>
                <a:path w="38100" h="38734">
                  <a:moveTo>
                    <a:pt x="28191" y="38147"/>
                  </a:moveTo>
                  <a:lnTo>
                    <a:pt x="1667" y="27626"/>
                  </a:lnTo>
                  <a:lnTo>
                    <a:pt x="0" y="21224"/>
                  </a:lnTo>
                  <a:lnTo>
                    <a:pt x="19933" y="0"/>
                  </a:lnTo>
                  <a:lnTo>
                    <a:pt x="37870" y="8685"/>
                  </a:lnTo>
                  <a:lnTo>
                    <a:pt x="28191" y="38147"/>
                  </a:lnTo>
                  <a:close/>
                </a:path>
              </a:pathLst>
            </a:custGeom>
            <a:solidFill>
              <a:srgbClr val="F2F2F2"/>
            </a:solidFill>
          </p:spPr>
          <p:txBody>
            <a:bodyPr wrap="square" lIns="0" tIns="0" rIns="0" bIns="0" rtlCol="0"/>
            <a:lstStyle/>
            <a:p>
              <a:endParaRPr sz="839"/>
            </a:p>
          </p:txBody>
        </p:sp>
        <p:sp>
          <p:nvSpPr>
            <p:cNvPr id="104" name="object 104"/>
            <p:cNvSpPr/>
            <p:nvPr/>
          </p:nvSpPr>
          <p:spPr>
            <a:xfrm>
              <a:off x="9537194" y="7048965"/>
              <a:ext cx="38100" cy="38735"/>
            </a:xfrm>
            <a:custGeom>
              <a:avLst/>
              <a:gdLst/>
              <a:ahLst/>
              <a:cxnLst/>
              <a:rect l="l" t="t" r="r" b="b"/>
              <a:pathLst>
                <a:path w="38100" h="38734">
                  <a:moveTo>
                    <a:pt x="1667" y="27626"/>
                  </a:moveTo>
                  <a:lnTo>
                    <a:pt x="28191" y="38147"/>
                  </a:lnTo>
                  <a:lnTo>
                    <a:pt x="37870" y="8685"/>
                  </a:lnTo>
                  <a:lnTo>
                    <a:pt x="19933" y="0"/>
                  </a:lnTo>
                  <a:lnTo>
                    <a:pt x="0" y="21224"/>
                  </a:lnTo>
                  <a:lnTo>
                    <a:pt x="1667" y="27626"/>
                  </a:lnTo>
                  <a:close/>
                </a:path>
              </a:pathLst>
            </a:custGeom>
            <a:ln w="9524">
              <a:solidFill>
                <a:srgbClr val="DADADA"/>
              </a:solidFill>
            </a:ln>
          </p:spPr>
          <p:txBody>
            <a:bodyPr wrap="square" lIns="0" tIns="0" rIns="0" bIns="0" rtlCol="0"/>
            <a:lstStyle/>
            <a:p>
              <a:endParaRPr sz="839"/>
            </a:p>
          </p:txBody>
        </p:sp>
      </p:grpSp>
      <p:grpSp>
        <p:nvGrpSpPr>
          <p:cNvPr id="105" name="object 105"/>
          <p:cNvGrpSpPr/>
          <p:nvPr/>
        </p:nvGrpSpPr>
        <p:grpSpPr>
          <a:xfrm>
            <a:off x="6967685" y="4466131"/>
            <a:ext cx="17894" cy="39214"/>
            <a:chOff x="9710766" y="7449065"/>
            <a:chExt cx="29845" cy="65405"/>
          </a:xfrm>
        </p:grpSpPr>
        <p:sp>
          <p:nvSpPr>
            <p:cNvPr id="106" name="object 106"/>
            <p:cNvSpPr/>
            <p:nvPr/>
          </p:nvSpPr>
          <p:spPr>
            <a:xfrm>
              <a:off x="9715529" y="7453827"/>
              <a:ext cx="20320" cy="55880"/>
            </a:xfrm>
            <a:custGeom>
              <a:avLst/>
              <a:gdLst/>
              <a:ahLst/>
              <a:cxnLst/>
              <a:rect l="l" t="t" r="r" b="b"/>
              <a:pathLst>
                <a:path w="20320" h="55879">
                  <a:moveTo>
                    <a:pt x="20284" y="55519"/>
                  </a:moveTo>
                  <a:lnTo>
                    <a:pt x="968" y="35986"/>
                  </a:lnTo>
                  <a:lnTo>
                    <a:pt x="0" y="33926"/>
                  </a:lnTo>
                  <a:lnTo>
                    <a:pt x="3480" y="0"/>
                  </a:lnTo>
                  <a:lnTo>
                    <a:pt x="20284" y="55519"/>
                  </a:lnTo>
                  <a:close/>
                </a:path>
              </a:pathLst>
            </a:custGeom>
            <a:solidFill>
              <a:srgbClr val="F2F2F2"/>
            </a:solidFill>
          </p:spPr>
          <p:txBody>
            <a:bodyPr wrap="square" lIns="0" tIns="0" rIns="0" bIns="0" rtlCol="0"/>
            <a:lstStyle/>
            <a:p>
              <a:endParaRPr sz="839"/>
            </a:p>
          </p:txBody>
        </p:sp>
        <p:sp>
          <p:nvSpPr>
            <p:cNvPr id="107" name="object 107"/>
            <p:cNvSpPr/>
            <p:nvPr/>
          </p:nvSpPr>
          <p:spPr>
            <a:xfrm>
              <a:off x="9715529" y="7453827"/>
              <a:ext cx="20320" cy="55880"/>
            </a:xfrm>
            <a:custGeom>
              <a:avLst/>
              <a:gdLst/>
              <a:ahLst/>
              <a:cxnLst/>
              <a:rect l="l" t="t" r="r" b="b"/>
              <a:pathLst>
                <a:path w="20320" h="55879">
                  <a:moveTo>
                    <a:pt x="968" y="35986"/>
                  </a:moveTo>
                  <a:lnTo>
                    <a:pt x="20284" y="55519"/>
                  </a:lnTo>
                  <a:lnTo>
                    <a:pt x="3480" y="0"/>
                  </a:lnTo>
                  <a:lnTo>
                    <a:pt x="0" y="33926"/>
                  </a:lnTo>
                  <a:lnTo>
                    <a:pt x="968" y="35986"/>
                  </a:lnTo>
                  <a:close/>
                </a:path>
              </a:pathLst>
            </a:custGeom>
            <a:ln w="9524">
              <a:solidFill>
                <a:srgbClr val="DADADA"/>
              </a:solidFill>
            </a:ln>
          </p:spPr>
          <p:txBody>
            <a:bodyPr wrap="square" lIns="0" tIns="0" rIns="0" bIns="0" rtlCol="0"/>
            <a:lstStyle/>
            <a:p>
              <a:endParaRPr sz="839"/>
            </a:p>
          </p:txBody>
        </p:sp>
      </p:grpSp>
      <p:grpSp>
        <p:nvGrpSpPr>
          <p:cNvPr id="108" name="object 108"/>
          <p:cNvGrpSpPr/>
          <p:nvPr/>
        </p:nvGrpSpPr>
        <p:grpSpPr>
          <a:xfrm>
            <a:off x="5403215" y="4424141"/>
            <a:ext cx="23224" cy="18655"/>
            <a:chOff x="7101385" y="7379029"/>
            <a:chExt cx="38735" cy="31115"/>
          </a:xfrm>
        </p:grpSpPr>
        <p:sp>
          <p:nvSpPr>
            <p:cNvPr id="109" name="object 109"/>
            <p:cNvSpPr/>
            <p:nvPr/>
          </p:nvSpPr>
          <p:spPr>
            <a:xfrm>
              <a:off x="7106148" y="7383791"/>
              <a:ext cx="29209" cy="21590"/>
            </a:xfrm>
            <a:custGeom>
              <a:avLst/>
              <a:gdLst/>
              <a:ahLst/>
              <a:cxnLst/>
              <a:rect l="l" t="t" r="r" b="b"/>
              <a:pathLst>
                <a:path w="29209" h="21590">
                  <a:moveTo>
                    <a:pt x="0" y="21408"/>
                  </a:moveTo>
                  <a:lnTo>
                    <a:pt x="28665" y="0"/>
                  </a:lnTo>
                  <a:lnTo>
                    <a:pt x="17874" y="18023"/>
                  </a:lnTo>
                  <a:lnTo>
                    <a:pt x="17442" y="16596"/>
                  </a:lnTo>
                  <a:lnTo>
                    <a:pt x="0" y="21408"/>
                  </a:lnTo>
                  <a:close/>
                </a:path>
              </a:pathLst>
            </a:custGeom>
            <a:solidFill>
              <a:srgbClr val="F2F2F2"/>
            </a:solidFill>
          </p:spPr>
          <p:txBody>
            <a:bodyPr wrap="square" lIns="0" tIns="0" rIns="0" bIns="0" rtlCol="0"/>
            <a:lstStyle/>
            <a:p>
              <a:endParaRPr sz="839"/>
            </a:p>
          </p:txBody>
        </p:sp>
        <p:sp>
          <p:nvSpPr>
            <p:cNvPr id="110" name="object 110"/>
            <p:cNvSpPr/>
            <p:nvPr/>
          </p:nvSpPr>
          <p:spPr>
            <a:xfrm>
              <a:off x="7106148" y="7383791"/>
              <a:ext cx="29209" cy="21590"/>
            </a:xfrm>
            <a:custGeom>
              <a:avLst/>
              <a:gdLst/>
              <a:ahLst/>
              <a:cxnLst/>
              <a:rect l="l" t="t" r="r" b="b"/>
              <a:pathLst>
                <a:path w="29209" h="21590">
                  <a:moveTo>
                    <a:pt x="17874" y="18023"/>
                  </a:moveTo>
                  <a:lnTo>
                    <a:pt x="28665" y="0"/>
                  </a:lnTo>
                  <a:lnTo>
                    <a:pt x="0" y="21408"/>
                  </a:lnTo>
                  <a:lnTo>
                    <a:pt x="17442" y="16596"/>
                  </a:lnTo>
                  <a:lnTo>
                    <a:pt x="17874" y="18023"/>
                  </a:lnTo>
                  <a:close/>
                </a:path>
              </a:pathLst>
            </a:custGeom>
            <a:ln w="9524">
              <a:solidFill>
                <a:srgbClr val="DADADA"/>
              </a:solidFill>
            </a:ln>
          </p:spPr>
          <p:txBody>
            <a:bodyPr wrap="square" lIns="0" tIns="0" rIns="0" bIns="0" rtlCol="0"/>
            <a:lstStyle/>
            <a:p>
              <a:endParaRPr sz="839"/>
            </a:p>
          </p:txBody>
        </p:sp>
      </p:grpSp>
      <p:grpSp>
        <p:nvGrpSpPr>
          <p:cNvPr id="111" name="object 111"/>
          <p:cNvGrpSpPr/>
          <p:nvPr/>
        </p:nvGrpSpPr>
        <p:grpSpPr>
          <a:xfrm>
            <a:off x="6866665" y="3893654"/>
            <a:ext cx="81093" cy="89088"/>
            <a:chOff x="9542274" y="6494231"/>
            <a:chExt cx="135255" cy="148590"/>
          </a:xfrm>
        </p:grpSpPr>
        <p:sp>
          <p:nvSpPr>
            <p:cNvPr id="112" name="object 112"/>
            <p:cNvSpPr/>
            <p:nvPr/>
          </p:nvSpPr>
          <p:spPr>
            <a:xfrm>
              <a:off x="9547037" y="6593027"/>
              <a:ext cx="61594" cy="44450"/>
            </a:xfrm>
            <a:custGeom>
              <a:avLst/>
              <a:gdLst/>
              <a:ahLst/>
              <a:cxnLst/>
              <a:rect l="l" t="t" r="r" b="b"/>
              <a:pathLst>
                <a:path w="61595" h="44450">
                  <a:moveTo>
                    <a:pt x="0" y="44407"/>
                  </a:moveTo>
                  <a:lnTo>
                    <a:pt x="60996" y="0"/>
                  </a:lnTo>
                  <a:lnTo>
                    <a:pt x="58010" y="3078"/>
                  </a:lnTo>
                  <a:lnTo>
                    <a:pt x="0" y="44407"/>
                  </a:lnTo>
                  <a:close/>
                </a:path>
              </a:pathLst>
            </a:custGeom>
            <a:solidFill>
              <a:srgbClr val="F2F2F2"/>
            </a:solidFill>
          </p:spPr>
          <p:txBody>
            <a:bodyPr wrap="square" lIns="0" tIns="0" rIns="0" bIns="0" rtlCol="0"/>
            <a:lstStyle/>
            <a:p>
              <a:endParaRPr sz="839"/>
            </a:p>
          </p:txBody>
        </p:sp>
        <p:sp>
          <p:nvSpPr>
            <p:cNvPr id="113" name="object 113"/>
            <p:cNvSpPr/>
            <p:nvPr/>
          </p:nvSpPr>
          <p:spPr>
            <a:xfrm>
              <a:off x="9547037" y="6593027"/>
              <a:ext cx="61594" cy="44450"/>
            </a:xfrm>
            <a:custGeom>
              <a:avLst/>
              <a:gdLst/>
              <a:ahLst/>
              <a:cxnLst/>
              <a:rect l="l" t="t" r="r" b="b"/>
              <a:pathLst>
                <a:path w="61595" h="44450">
                  <a:moveTo>
                    <a:pt x="58010" y="3078"/>
                  </a:moveTo>
                  <a:lnTo>
                    <a:pt x="0" y="44407"/>
                  </a:lnTo>
                  <a:lnTo>
                    <a:pt x="60996" y="0"/>
                  </a:lnTo>
                  <a:lnTo>
                    <a:pt x="58010" y="3078"/>
                  </a:lnTo>
                  <a:close/>
                </a:path>
              </a:pathLst>
            </a:custGeom>
            <a:ln w="9524">
              <a:solidFill>
                <a:srgbClr val="DADADA"/>
              </a:solidFill>
            </a:ln>
          </p:spPr>
          <p:txBody>
            <a:bodyPr wrap="square" lIns="0" tIns="0" rIns="0" bIns="0" rtlCol="0"/>
            <a:lstStyle/>
            <a:p>
              <a:endParaRPr sz="839"/>
            </a:p>
          </p:txBody>
        </p:sp>
        <p:sp>
          <p:nvSpPr>
            <p:cNvPr id="114" name="object 114"/>
            <p:cNvSpPr/>
            <p:nvPr/>
          </p:nvSpPr>
          <p:spPr>
            <a:xfrm>
              <a:off x="9615509" y="6498994"/>
              <a:ext cx="57150" cy="90170"/>
            </a:xfrm>
            <a:custGeom>
              <a:avLst/>
              <a:gdLst/>
              <a:ahLst/>
              <a:cxnLst/>
              <a:rect l="l" t="t" r="r" b="b"/>
              <a:pathLst>
                <a:path w="57150" h="90170">
                  <a:moveTo>
                    <a:pt x="0" y="89568"/>
                  </a:moveTo>
                  <a:lnTo>
                    <a:pt x="56857" y="0"/>
                  </a:lnTo>
                  <a:lnTo>
                    <a:pt x="50432" y="18472"/>
                  </a:lnTo>
                  <a:lnTo>
                    <a:pt x="47693" y="25445"/>
                  </a:lnTo>
                  <a:lnTo>
                    <a:pt x="0" y="89568"/>
                  </a:lnTo>
                  <a:close/>
                </a:path>
              </a:pathLst>
            </a:custGeom>
            <a:solidFill>
              <a:srgbClr val="F2F2F2"/>
            </a:solidFill>
          </p:spPr>
          <p:txBody>
            <a:bodyPr wrap="square" lIns="0" tIns="0" rIns="0" bIns="0" rtlCol="0"/>
            <a:lstStyle/>
            <a:p>
              <a:endParaRPr sz="839"/>
            </a:p>
          </p:txBody>
        </p:sp>
        <p:sp>
          <p:nvSpPr>
            <p:cNvPr id="115" name="object 115"/>
            <p:cNvSpPr/>
            <p:nvPr/>
          </p:nvSpPr>
          <p:spPr>
            <a:xfrm>
              <a:off x="9615509" y="6498994"/>
              <a:ext cx="57150" cy="90170"/>
            </a:xfrm>
            <a:custGeom>
              <a:avLst/>
              <a:gdLst/>
              <a:ahLst/>
              <a:cxnLst/>
              <a:rect l="l" t="t" r="r" b="b"/>
              <a:pathLst>
                <a:path w="57150" h="90170">
                  <a:moveTo>
                    <a:pt x="50432" y="18472"/>
                  </a:moveTo>
                  <a:lnTo>
                    <a:pt x="56857" y="0"/>
                  </a:lnTo>
                  <a:lnTo>
                    <a:pt x="0" y="89568"/>
                  </a:lnTo>
                  <a:lnTo>
                    <a:pt x="47693" y="25445"/>
                  </a:lnTo>
                  <a:lnTo>
                    <a:pt x="50432" y="18472"/>
                  </a:lnTo>
                  <a:close/>
                </a:path>
              </a:pathLst>
            </a:custGeom>
            <a:ln w="9524">
              <a:solidFill>
                <a:srgbClr val="DADADA"/>
              </a:solidFill>
            </a:ln>
          </p:spPr>
          <p:txBody>
            <a:bodyPr wrap="square" lIns="0" tIns="0" rIns="0" bIns="0" rtlCol="0"/>
            <a:lstStyle/>
            <a:p>
              <a:endParaRPr sz="839"/>
            </a:p>
          </p:txBody>
        </p:sp>
      </p:grpSp>
      <p:grpSp>
        <p:nvGrpSpPr>
          <p:cNvPr id="116" name="object 116"/>
          <p:cNvGrpSpPr/>
          <p:nvPr/>
        </p:nvGrpSpPr>
        <p:grpSpPr>
          <a:xfrm>
            <a:off x="5502927" y="4322630"/>
            <a:ext cx="18655" cy="29315"/>
            <a:chOff x="7267694" y="7209719"/>
            <a:chExt cx="31115" cy="48895"/>
          </a:xfrm>
        </p:grpSpPr>
        <p:sp>
          <p:nvSpPr>
            <p:cNvPr id="117" name="object 117"/>
            <p:cNvSpPr/>
            <p:nvPr/>
          </p:nvSpPr>
          <p:spPr>
            <a:xfrm>
              <a:off x="7272456" y="7214482"/>
              <a:ext cx="21590" cy="39370"/>
            </a:xfrm>
            <a:custGeom>
              <a:avLst/>
              <a:gdLst/>
              <a:ahLst/>
              <a:cxnLst/>
              <a:rect l="l" t="t" r="r" b="b"/>
              <a:pathLst>
                <a:path w="21590" h="39370">
                  <a:moveTo>
                    <a:pt x="3665" y="39126"/>
                  </a:moveTo>
                  <a:lnTo>
                    <a:pt x="0" y="37658"/>
                  </a:lnTo>
                  <a:lnTo>
                    <a:pt x="12149" y="0"/>
                  </a:lnTo>
                  <a:lnTo>
                    <a:pt x="20963" y="32683"/>
                  </a:lnTo>
                  <a:lnTo>
                    <a:pt x="3665" y="39126"/>
                  </a:lnTo>
                  <a:close/>
                </a:path>
              </a:pathLst>
            </a:custGeom>
            <a:solidFill>
              <a:srgbClr val="F2F2F2"/>
            </a:solidFill>
          </p:spPr>
          <p:txBody>
            <a:bodyPr wrap="square" lIns="0" tIns="0" rIns="0" bIns="0" rtlCol="0"/>
            <a:lstStyle/>
            <a:p>
              <a:endParaRPr sz="839"/>
            </a:p>
          </p:txBody>
        </p:sp>
        <p:sp>
          <p:nvSpPr>
            <p:cNvPr id="118" name="object 118"/>
            <p:cNvSpPr/>
            <p:nvPr/>
          </p:nvSpPr>
          <p:spPr>
            <a:xfrm>
              <a:off x="7272456" y="7214482"/>
              <a:ext cx="21590" cy="39370"/>
            </a:xfrm>
            <a:custGeom>
              <a:avLst/>
              <a:gdLst/>
              <a:ahLst/>
              <a:cxnLst/>
              <a:rect l="l" t="t" r="r" b="b"/>
              <a:pathLst>
                <a:path w="21590" h="39370">
                  <a:moveTo>
                    <a:pt x="3665" y="39126"/>
                  </a:moveTo>
                  <a:lnTo>
                    <a:pt x="20963" y="32683"/>
                  </a:lnTo>
                  <a:lnTo>
                    <a:pt x="12149" y="0"/>
                  </a:lnTo>
                  <a:lnTo>
                    <a:pt x="0" y="37658"/>
                  </a:lnTo>
                  <a:lnTo>
                    <a:pt x="3665" y="39126"/>
                  </a:lnTo>
                  <a:close/>
                </a:path>
              </a:pathLst>
            </a:custGeom>
            <a:ln w="9524">
              <a:solidFill>
                <a:srgbClr val="DADADA"/>
              </a:solidFill>
            </a:ln>
          </p:spPr>
          <p:txBody>
            <a:bodyPr wrap="square" lIns="0" tIns="0" rIns="0" bIns="0" rtlCol="0"/>
            <a:lstStyle/>
            <a:p>
              <a:endParaRPr sz="839"/>
            </a:p>
          </p:txBody>
        </p:sp>
      </p:grpSp>
      <p:grpSp>
        <p:nvGrpSpPr>
          <p:cNvPr id="119" name="object 119"/>
          <p:cNvGrpSpPr/>
          <p:nvPr/>
        </p:nvGrpSpPr>
        <p:grpSpPr>
          <a:xfrm>
            <a:off x="5422452" y="4424630"/>
            <a:ext cx="29696" cy="30077"/>
            <a:chOff x="7133470" y="7379845"/>
            <a:chExt cx="49530" cy="50165"/>
          </a:xfrm>
        </p:grpSpPr>
        <p:sp>
          <p:nvSpPr>
            <p:cNvPr id="120" name="object 120"/>
            <p:cNvSpPr/>
            <p:nvPr/>
          </p:nvSpPr>
          <p:spPr>
            <a:xfrm>
              <a:off x="7138232" y="7384608"/>
              <a:ext cx="40005" cy="40640"/>
            </a:xfrm>
            <a:custGeom>
              <a:avLst/>
              <a:gdLst/>
              <a:ahLst/>
              <a:cxnLst/>
              <a:rect l="l" t="t" r="r" b="b"/>
              <a:pathLst>
                <a:path w="40004" h="40640">
                  <a:moveTo>
                    <a:pt x="13220" y="40410"/>
                  </a:moveTo>
                  <a:lnTo>
                    <a:pt x="21498" y="27810"/>
                  </a:lnTo>
                  <a:lnTo>
                    <a:pt x="0" y="22366"/>
                  </a:lnTo>
                  <a:lnTo>
                    <a:pt x="20942" y="958"/>
                  </a:lnTo>
                  <a:lnTo>
                    <a:pt x="22384" y="0"/>
                  </a:lnTo>
                  <a:lnTo>
                    <a:pt x="39888" y="29543"/>
                  </a:lnTo>
                  <a:lnTo>
                    <a:pt x="13220" y="40410"/>
                  </a:lnTo>
                  <a:close/>
                </a:path>
              </a:pathLst>
            </a:custGeom>
            <a:solidFill>
              <a:srgbClr val="F2F2F2"/>
            </a:solidFill>
          </p:spPr>
          <p:txBody>
            <a:bodyPr wrap="square" lIns="0" tIns="0" rIns="0" bIns="0" rtlCol="0"/>
            <a:lstStyle/>
            <a:p>
              <a:endParaRPr sz="839"/>
            </a:p>
          </p:txBody>
        </p:sp>
        <p:sp>
          <p:nvSpPr>
            <p:cNvPr id="121" name="object 121"/>
            <p:cNvSpPr/>
            <p:nvPr/>
          </p:nvSpPr>
          <p:spPr>
            <a:xfrm>
              <a:off x="7138232" y="7384608"/>
              <a:ext cx="40005" cy="40640"/>
            </a:xfrm>
            <a:custGeom>
              <a:avLst/>
              <a:gdLst/>
              <a:ahLst/>
              <a:cxnLst/>
              <a:rect l="l" t="t" r="r" b="b"/>
              <a:pathLst>
                <a:path w="40004" h="40640">
                  <a:moveTo>
                    <a:pt x="20942" y="958"/>
                  </a:moveTo>
                  <a:lnTo>
                    <a:pt x="0" y="22366"/>
                  </a:lnTo>
                  <a:lnTo>
                    <a:pt x="21498" y="27810"/>
                  </a:lnTo>
                  <a:lnTo>
                    <a:pt x="13220" y="40410"/>
                  </a:lnTo>
                  <a:lnTo>
                    <a:pt x="39888" y="29543"/>
                  </a:lnTo>
                  <a:lnTo>
                    <a:pt x="22384" y="0"/>
                  </a:lnTo>
                  <a:lnTo>
                    <a:pt x="20942" y="958"/>
                  </a:lnTo>
                  <a:close/>
                </a:path>
              </a:pathLst>
            </a:custGeom>
            <a:ln w="9524">
              <a:solidFill>
                <a:srgbClr val="DADADA"/>
              </a:solidFill>
            </a:ln>
          </p:spPr>
          <p:txBody>
            <a:bodyPr wrap="square" lIns="0" tIns="0" rIns="0" bIns="0" rtlCol="0"/>
            <a:lstStyle/>
            <a:p>
              <a:endParaRPr sz="839"/>
            </a:p>
          </p:txBody>
        </p:sp>
      </p:grpSp>
      <p:pic>
        <p:nvPicPr>
          <p:cNvPr id="122" name="object 122"/>
          <p:cNvPicPr/>
          <p:nvPr/>
        </p:nvPicPr>
        <p:blipFill>
          <a:blip r:embed="rId2" cstate="print"/>
          <a:stretch>
            <a:fillRect/>
          </a:stretch>
        </p:blipFill>
        <p:spPr>
          <a:xfrm>
            <a:off x="7235200" y="4568656"/>
            <a:ext cx="78408" cy="52310"/>
          </a:xfrm>
          <a:prstGeom prst="rect">
            <a:avLst/>
          </a:prstGeom>
        </p:spPr>
      </p:pic>
      <p:grpSp>
        <p:nvGrpSpPr>
          <p:cNvPr id="123" name="object 123"/>
          <p:cNvGrpSpPr/>
          <p:nvPr/>
        </p:nvGrpSpPr>
        <p:grpSpPr>
          <a:xfrm>
            <a:off x="6110519" y="3932296"/>
            <a:ext cx="77286" cy="67006"/>
            <a:chOff x="8281097" y="6558681"/>
            <a:chExt cx="128905" cy="111760"/>
          </a:xfrm>
        </p:grpSpPr>
        <p:sp>
          <p:nvSpPr>
            <p:cNvPr id="124" name="object 124"/>
            <p:cNvSpPr/>
            <p:nvPr/>
          </p:nvSpPr>
          <p:spPr>
            <a:xfrm>
              <a:off x="8285860" y="6563443"/>
              <a:ext cx="119380" cy="102235"/>
            </a:xfrm>
            <a:custGeom>
              <a:avLst/>
              <a:gdLst/>
              <a:ahLst/>
              <a:cxnLst/>
              <a:rect l="l" t="t" r="r" b="b"/>
              <a:pathLst>
                <a:path w="119379" h="102234">
                  <a:moveTo>
                    <a:pt x="113632" y="101658"/>
                  </a:moveTo>
                  <a:lnTo>
                    <a:pt x="0" y="97662"/>
                  </a:lnTo>
                  <a:lnTo>
                    <a:pt x="8422" y="69077"/>
                  </a:lnTo>
                  <a:lnTo>
                    <a:pt x="53789" y="76723"/>
                  </a:lnTo>
                  <a:lnTo>
                    <a:pt x="23764" y="30522"/>
                  </a:lnTo>
                  <a:lnTo>
                    <a:pt x="44151" y="3323"/>
                  </a:lnTo>
                  <a:lnTo>
                    <a:pt x="65959" y="0"/>
                  </a:lnTo>
                  <a:lnTo>
                    <a:pt x="83834" y="74480"/>
                  </a:lnTo>
                  <a:lnTo>
                    <a:pt x="113899" y="77396"/>
                  </a:lnTo>
                  <a:lnTo>
                    <a:pt x="119274" y="100435"/>
                  </a:lnTo>
                  <a:lnTo>
                    <a:pt x="113632" y="101658"/>
                  </a:lnTo>
                  <a:close/>
                </a:path>
              </a:pathLst>
            </a:custGeom>
            <a:solidFill>
              <a:srgbClr val="F2F2F2"/>
            </a:solidFill>
          </p:spPr>
          <p:txBody>
            <a:bodyPr wrap="square" lIns="0" tIns="0" rIns="0" bIns="0" rtlCol="0"/>
            <a:lstStyle/>
            <a:p>
              <a:endParaRPr sz="839"/>
            </a:p>
          </p:txBody>
        </p:sp>
        <p:sp>
          <p:nvSpPr>
            <p:cNvPr id="125" name="object 125"/>
            <p:cNvSpPr/>
            <p:nvPr/>
          </p:nvSpPr>
          <p:spPr>
            <a:xfrm>
              <a:off x="8285860" y="6563443"/>
              <a:ext cx="119380" cy="102235"/>
            </a:xfrm>
            <a:custGeom>
              <a:avLst/>
              <a:gdLst/>
              <a:ahLst/>
              <a:cxnLst/>
              <a:rect l="l" t="t" r="r" b="b"/>
              <a:pathLst>
                <a:path w="119379" h="102234">
                  <a:moveTo>
                    <a:pt x="119274" y="100435"/>
                  </a:moveTo>
                  <a:lnTo>
                    <a:pt x="113899" y="77396"/>
                  </a:lnTo>
                  <a:lnTo>
                    <a:pt x="83834" y="74480"/>
                  </a:lnTo>
                  <a:lnTo>
                    <a:pt x="65959" y="0"/>
                  </a:lnTo>
                  <a:lnTo>
                    <a:pt x="44151" y="3323"/>
                  </a:lnTo>
                  <a:lnTo>
                    <a:pt x="23764" y="30522"/>
                  </a:lnTo>
                  <a:lnTo>
                    <a:pt x="53789" y="76723"/>
                  </a:lnTo>
                  <a:lnTo>
                    <a:pt x="8422" y="69077"/>
                  </a:lnTo>
                  <a:lnTo>
                    <a:pt x="0" y="97662"/>
                  </a:lnTo>
                  <a:lnTo>
                    <a:pt x="113632" y="101658"/>
                  </a:lnTo>
                  <a:lnTo>
                    <a:pt x="119274" y="100435"/>
                  </a:lnTo>
                  <a:close/>
                </a:path>
              </a:pathLst>
            </a:custGeom>
            <a:ln w="9524">
              <a:solidFill>
                <a:srgbClr val="DADADA"/>
              </a:solidFill>
            </a:ln>
          </p:spPr>
          <p:txBody>
            <a:bodyPr wrap="square" lIns="0" tIns="0" rIns="0" bIns="0" rtlCol="0"/>
            <a:lstStyle/>
            <a:p>
              <a:endParaRPr sz="839"/>
            </a:p>
          </p:txBody>
        </p:sp>
      </p:grpSp>
      <p:grpSp>
        <p:nvGrpSpPr>
          <p:cNvPr id="126" name="object 126"/>
          <p:cNvGrpSpPr/>
          <p:nvPr/>
        </p:nvGrpSpPr>
        <p:grpSpPr>
          <a:xfrm>
            <a:off x="6887581" y="4222427"/>
            <a:ext cx="84139" cy="86804"/>
            <a:chOff x="9577160" y="7042591"/>
            <a:chExt cx="140335" cy="144780"/>
          </a:xfrm>
        </p:grpSpPr>
        <p:sp>
          <p:nvSpPr>
            <p:cNvPr id="127" name="object 127"/>
            <p:cNvSpPr/>
            <p:nvPr/>
          </p:nvSpPr>
          <p:spPr>
            <a:xfrm>
              <a:off x="9581923" y="7047354"/>
              <a:ext cx="130810" cy="135255"/>
            </a:xfrm>
            <a:custGeom>
              <a:avLst/>
              <a:gdLst/>
              <a:ahLst/>
              <a:cxnLst/>
              <a:rect l="l" t="t" r="r" b="b"/>
              <a:pathLst>
                <a:path w="130809" h="135254">
                  <a:moveTo>
                    <a:pt x="82407" y="33723"/>
                  </a:moveTo>
                  <a:lnTo>
                    <a:pt x="44171" y="33723"/>
                  </a:lnTo>
                  <a:lnTo>
                    <a:pt x="62993" y="27627"/>
                  </a:lnTo>
                  <a:lnTo>
                    <a:pt x="55636" y="6593"/>
                  </a:lnTo>
                  <a:lnTo>
                    <a:pt x="82742" y="0"/>
                  </a:lnTo>
                  <a:lnTo>
                    <a:pt x="82407" y="33723"/>
                  </a:lnTo>
                  <a:close/>
                </a:path>
                <a:path w="130809" h="135254">
                  <a:moveTo>
                    <a:pt x="55497" y="6626"/>
                  </a:moveTo>
                  <a:lnTo>
                    <a:pt x="55127" y="5138"/>
                  </a:lnTo>
                  <a:lnTo>
                    <a:pt x="55636" y="6593"/>
                  </a:lnTo>
                  <a:lnTo>
                    <a:pt x="55497" y="6626"/>
                  </a:lnTo>
                  <a:close/>
                </a:path>
                <a:path w="130809" h="135254">
                  <a:moveTo>
                    <a:pt x="82388" y="35640"/>
                  </a:moveTo>
                  <a:lnTo>
                    <a:pt x="39970" y="35640"/>
                  </a:lnTo>
                  <a:lnTo>
                    <a:pt x="38570" y="9399"/>
                  </a:lnTo>
                  <a:lnTo>
                    <a:pt x="44171" y="33723"/>
                  </a:lnTo>
                  <a:lnTo>
                    <a:pt x="82407" y="33723"/>
                  </a:lnTo>
                  <a:lnTo>
                    <a:pt x="82388" y="35640"/>
                  </a:lnTo>
                  <a:close/>
                </a:path>
                <a:path w="130809" h="135254">
                  <a:moveTo>
                    <a:pt x="111428" y="39391"/>
                  </a:moveTo>
                  <a:lnTo>
                    <a:pt x="82351" y="39391"/>
                  </a:lnTo>
                  <a:lnTo>
                    <a:pt x="119418" y="23100"/>
                  </a:lnTo>
                  <a:lnTo>
                    <a:pt x="111428" y="39391"/>
                  </a:lnTo>
                  <a:close/>
                </a:path>
                <a:path w="130809" h="135254">
                  <a:moveTo>
                    <a:pt x="125534" y="135199"/>
                  </a:moveTo>
                  <a:lnTo>
                    <a:pt x="0" y="123516"/>
                  </a:lnTo>
                  <a:lnTo>
                    <a:pt x="23867" y="97928"/>
                  </a:lnTo>
                  <a:lnTo>
                    <a:pt x="19459" y="33764"/>
                  </a:lnTo>
                  <a:lnTo>
                    <a:pt x="39970" y="35640"/>
                  </a:lnTo>
                  <a:lnTo>
                    <a:pt x="82388" y="35640"/>
                  </a:lnTo>
                  <a:lnTo>
                    <a:pt x="82351" y="39391"/>
                  </a:lnTo>
                  <a:lnTo>
                    <a:pt x="111428" y="39391"/>
                  </a:lnTo>
                  <a:lnTo>
                    <a:pt x="77655" y="108245"/>
                  </a:lnTo>
                  <a:lnTo>
                    <a:pt x="130029" y="108245"/>
                  </a:lnTo>
                  <a:lnTo>
                    <a:pt x="125534" y="135199"/>
                  </a:lnTo>
                  <a:close/>
                </a:path>
                <a:path w="130809" h="135254">
                  <a:moveTo>
                    <a:pt x="130029" y="108245"/>
                  </a:moveTo>
                  <a:lnTo>
                    <a:pt x="77655" y="108245"/>
                  </a:lnTo>
                  <a:lnTo>
                    <a:pt x="130250" y="106919"/>
                  </a:lnTo>
                  <a:lnTo>
                    <a:pt x="130029" y="108245"/>
                  </a:lnTo>
                  <a:close/>
                </a:path>
              </a:pathLst>
            </a:custGeom>
            <a:solidFill>
              <a:srgbClr val="F2F2F2"/>
            </a:solidFill>
          </p:spPr>
          <p:txBody>
            <a:bodyPr wrap="square" lIns="0" tIns="0" rIns="0" bIns="0" rtlCol="0"/>
            <a:lstStyle/>
            <a:p>
              <a:endParaRPr sz="839"/>
            </a:p>
          </p:txBody>
        </p:sp>
        <p:sp>
          <p:nvSpPr>
            <p:cNvPr id="128" name="object 128"/>
            <p:cNvSpPr/>
            <p:nvPr/>
          </p:nvSpPr>
          <p:spPr>
            <a:xfrm>
              <a:off x="9581922" y="7047354"/>
              <a:ext cx="130810" cy="135255"/>
            </a:xfrm>
            <a:custGeom>
              <a:avLst/>
              <a:gdLst/>
              <a:ahLst/>
              <a:cxnLst/>
              <a:rect l="l" t="t" r="r" b="b"/>
              <a:pathLst>
                <a:path w="130809" h="135254">
                  <a:moveTo>
                    <a:pt x="55127" y="5138"/>
                  </a:moveTo>
                  <a:lnTo>
                    <a:pt x="62993" y="27627"/>
                  </a:lnTo>
                  <a:lnTo>
                    <a:pt x="44171" y="33723"/>
                  </a:lnTo>
                  <a:lnTo>
                    <a:pt x="38570" y="9399"/>
                  </a:lnTo>
                  <a:lnTo>
                    <a:pt x="39970" y="35640"/>
                  </a:lnTo>
                  <a:lnTo>
                    <a:pt x="19459" y="33764"/>
                  </a:lnTo>
                  <a:lnTo>
                    <a:pt x="23867" y="97928"/>
                  </a:lnTo>
                  <a:lnTo>
                    <a:pt x="0" y="123516"/>
                  </a:lnTo>
                  <a:lnTo>
                    <a:pt x="125534" y="135199"/>
                  </a:lnTo>
                  <a:lnTo>
                    <a:pt x="130250" y="106919"/>
                  </a:lnTo>
                  <a:lnTo>
                    <a:pt x="77655" y="108245"/>
                  </a:lnTo>
                  <a:lnTo>
                    <a:pt x="119418" y="23100"/>
                  </a:lnTo>
                  <a:lnTo>
                    <a:pt x="82351" y="39391"/>
                  </a:lnTo>
                  <a:lnTo>
                    <a:pt x="82742" y="0"/>
                  </a:lnTo>
                  <a:lnTo>
                    <a:pt x="55497" y="6626"/>
                  </a:lnTo>
                  <a:lnTo>
                    <a:pt x="55127" y="5138"/>
                  </a:lnTo>
                  <a:close/>
                </a:path>
              </a:pathLst>
            </a:custGeom>
            <a:ln w="9524">
              <a:solidFill>
                <a:srgbClr val="DADADA"/>
              </a:solidFill>
            </a:ln>
          </p:spPr>
          <p:txBody>
            <a:bodyPr wrap="square" lIns="0" tIns="0" rIns="0" bIns="0" rtlCol="0"/>
            <a:lstStyle/>
            <a:p>
              <a:endParaRPr sz="839"/>
            </a:p>
          </p:txBody>
        </p:sp>
      </p:grpSp>
      <p:grpSp>
        <p:nvGrpSpPr>
          <p:cNvPr id="129" name="object 129"/>
          <p:cNvGrpSpPr/>
          <p:nvPr/>
        </p:nvGrpSpPr>
        <p:grpSpPr>
          <a:xfrm>
            <a:off x="5143087" y="3854202"/>
            <a:ext cx="2609822" cy="928952"/>
            <a:chOff x="6667517" y="6428428"/>
            <a:chExt cx="4352925" cy="1549400"/>
          </a:xfrm>
        </p:grpSpPr>
        <p:sp>
          <p:nvSpPr>
            <p:cNvPr id="130" name="object 130"/>
            <p:cNvSpPr/>
            <p:nvPr/>
          </p:nvSpPr>
          <p:spPr>
            <a:xfrm>
              <a:off x="8355732" y="6528598"/>
              <a:ext cx="241300" cy="159385"/>
            </a:xfrm>
            <a:custGeom>
              <a:avLst/>
              <a:gdLst/>
              <a:ahLst/>
              <a:cxnLst/>
              <a:rect l="l" t="t" r="r" b="b"/>
              <a:pathLst>
                <a:path w="241300" h="159384">
                  <a:moveTo>
                    <a:pt x="117235" y="159237"/>
                  </a:moveTo>
                  <a:lnTo>
                    <a:pt x="23393" y="98315"/>
                  </a:lnTo>
                  <a:lnTo>
                    <a:pt x="0" y="0"/>
                  </a:lnTo>
                  <a:lnTo>
                    <a:pt x="93018" y="76662"/>
                  </a:lnTo>
                  <a:lnTo>
                    <a:pt x="68636" y="45386"/>
                  </a:lnTo>
                  <a:lnTo>
                    <a:pt x="136654" y="40390"/>
                  </a:lnTo>
                  <a:lnTo>
                    <a:pt x="158895" y="17310"/>
                  </a:lnTo>
                  <a:lnTo>
                    <a:pt x="167832" y="34090"/>
                  </a:lnTo>
                  <a:lnTo>
                    <a:pt x="170489" y="29196"/>
                  </a:lnTo>
                  <a:lnTo>
                    <a:pt x="188508" y="4893"/>
                  </a:lnTo>
                  <a:lnTo>
                    <a:pt x="240752" y="59209"/>
                  </a:lnTo>
                  <a:lnTo>
                    <a:pt x="224483" y="91383"/>
                  </a:lnTo>
                  <a:lnTo>
                    <a:pt x="117235" y="159237"/>
                  </a:lnTo>
                  <a:close/>
                </a:path>
              </a:pathLst>
            </a:custGeom>
            <a:solidFill>
              <a:srgbClr val="F2F2F2"/>
            </a:solidFill>
          </p:spPr>
          <p:txBody>
            <a:bodyPr wrap="square" lIns="0" tIns="0" rIns="0" bIns="0" rtlCol="0"/>
            <a:lstStyle/>
            <a:p>
              <a:endParaRPr sz="839"/>
            </a:p>
          </p:txBody>
        </p:sp>
        <p:sp>
          <p:nvSpPr>
            <p:cNvPr id="131" name="object 131"/>
            <p:cNvSpPr/>
            <p:nvPr/>
          </p:nvSpPr>
          <p:spPr>
            <a:xfrm>
              <a:off x="8355732" y="6528598"/>
              <a:ext cx="241300" cy="159385"/>
            </a:xfrm>
            <a:custGeom>
              <a:avLst/>
              <a:gdLst/>
              <a:ahLst/>
              <a:cxnLst/>
              <a:rect l="l" t="t" r="r" b="b"/>
              <a:pathLst>
                <a:path w="241300" h="159384">
                  <a:moveTo>
                    <a:pt x="167832" y="34090"/>
                  </a:moveTo>
                  <a:lnTo>
                    <a:pt x="158895" y="17310"/>
                  </a:lnTo>
                  <a:lnTo>
                    <a:pt x="136654" y="40390"/>
                  </a:lnTo>
                  <a:lnTo>
                    <a:pt x="68636" y="45386"/>
                  </a:lnTo>
                  <a:lnTo>
                    <a:pt x="93018" y="76662"/>
                  </a:lnTo>
                  <a:lnTo>
                    <a:pt x="0" y="0"/>
                  </a:lnTo>
                  <a:lnTo>
                    <a:pt x="23393" y="98315"/>
                  </a:lnTo>
                  <a:lnTo>
                    <a:pt x="117235" y="159237"/>
                  </a:lnTo>
                  <a:lnTo>
                    <a:pt x="224483" y="91383"/>
                  </a:lnTo>
                  <a:lnTo>
                    <a:pt x="240752" y="59209"/>
                  </a:lnTo>
                  <a:lnTo>
                    <a:pt x="188508" y="4893"/>
                  </a:lnTo>
                  <a:lnTo>
                    <a:pt x="170489" y="29196"/>
                  </a:lnTo>
                  <a:lnTo>
                    <a:pt x="167832" y="34090"/>
                  </a:lnTo>
                  <a:close/>
                </a:path>
              </a:pathLst>
            </a:custGeom>
            <a:ln w="9524">
              <a:solidFill>
                <a:srgbClr val="DADADA"/>
              </a:solidFill>
            </a:ln>
          </p:spPr>
          <p:txBody>
            <a:bodyPr wrap="square" lIns="0" tIns="0" rIns="0" bIns="0" rtlCol="0"/>
            <a:lstStyle/>
            <a:p>
              <a:endParaRPr sz="839"/>
            </a:p>
          </p:txBody>
        </p:sp>
        <p:sp>
          <p:nvSpPr>
            <p:cNvPr id="132" name="object 132"/>
            <p:cNvSpPr/>
            <p:nvPr/>
          </p:nvSpPr>
          <p:spPr>
            <a:xfrm>
              <a:off x="6667517" y="6428428"/>
              <a:ext cx="4352925" cy="1549400"/>
            </a:xfrm>
            <a:custGeom>
              <a:avLst/>
              <a:gdLst/>
              <a:ahLst/>
              <a:cxnLst/>
              <a:rect l="l" t="t" r="r" b="b"/>
              <a:pathLst>
                <a:path w="4352925" h="1549400">
                  <a:moveTo>
                    <a:pt x="4316872" y="279400"/>
                  </a:moveTo>
                  <a:lnTo>
                    <a:pt x="4068396" y="279400"/>
                  </a:lnTo>
                  <a:lnTo>
                    <a:pt x="4091172" y="266700"/>
                  </a:lnTo>
                  <a:lnTo>
                    <a:pt x="4070785" y="266700"/>
                  </a:lnTo>
                  <a:lnTo>
                    <a:pt x="4080299" y="215900"/>
                  </a:lnTo>
                  <a:lnTo>
                    <a:pt x="4083037" y="215900"/>
                  </a:lnTo>
                  <a:lnTo>
                    <a:pt x="4106575" y="165100"/>
                  </a:lnTo>
                  <a:lnTo>
                    <a:pt x="4109994" y="50800"/>
                  </a:lnTo>
                  <a:lnTo>
                    <a:pt x="4192181" y="0"/>
                  </a:lnTo>
                  <a:lnTo>
                    <a:pt x="4207996" y="12700"/>
                  </a:lnTo>
                  <a:lnTo>
                    <a:pt x="4180340" y="50800"/>
                  </a:lnTo>
                  <a:lnTo>
                    <a:pt x="4217400" y="50800"/>
                  </a:lnTo>
                  <a:lnTo>
                    <a:pt x="4243910" y="76200"/>
                  </a:lnTo>
                  <a:lnTo>
                    <a:pt x="4258470" y="228600"/>
                  </a:lnTo>
                  <a:lnTo>
                    <a:pt x="4338742" y="254000"/>
                  </a:lnTo>
                  <a:lnTo>
                    <a:pt x="4316872" y="279400"/>
                  </a:lnTo>
                  <a:close/>
                </a:path>
                <a:path w="4352925" h="1549400">
                  <a:moveTo>
                    <a:pt x="4217400" y="50800"/>
                  </a:moveTo>
                  <a:lnTo>
                    <a:pt x="4180340" y="50800"/>
                  </a:lnTo>
                  <a:lnTo>
                    <a:pt x="4204145" y="38100"/>
                  </a:lnTo>
                  <a:lnTo>
                    <a:pt x="4217400" y="50800"/>
                  </a:lnTo>
                  <a:close/>
                </a:path>
                <a:path w="4352925" h="1549400">
                  <a:moveTo>
                    <a:pt x="2039964" y="114300"/>
                  </a:moveTo>
                  <a:lnTo>
                    <a:pt x="2015355" y="114300"/>
                  </a:lnTo>
                  <a:lnTo>
                    <a:pt x="2021904" y="88900"/>
                  </a:lnTo>
                  <a:lnTo>
                    <a:pt x="2039964" y="114300"/>
                  </a:lnTo>
                  <a:close/>
                </a:path>
                <a:path w="4352925" h="1549400">
                  <a:moveTo>
                    <a:pt x="2141483" y="139700"/>
                  </a:moveTo>
                  <a:lnTo>
                    <a:pt x="2058024" y="139700"/>
                  </a:lnTo>
                  <a:lnTo>
                    <a:pt x="2071430" y="127000"/>
                  </a:lnTo>
                  <a:lnTo>
                    <a:pt x="2052052" y="88900"/>
                  </a:lnTo>
                  <a:lnTo>
                    <a:pt x="2081479" y="114300"/>
                  </a:lnTo>
                  <a:lnTo>
                    <a:pt x="2123872" y="114300"/>
                  </a:lnTo>
                  <a:lnTo>
                    <a:pt x="2141483" y="139700"/>
                  </a:lnTo>
                  <a:close/>
                </a:path>
                <a:path w="4352925" h="1549400">
                  <a:moveTo>
                    <a:pt x="2100013" y="114300"/>
                  </a:moveTo>
                  <a:lnTo>
                    <a:pt x="2081479" y="114300"/>
                  </a:lnTo>
                  <a:lnTo>
                    <a:pt x="2093629" y="88900"/>
                  </a:lnTo>
                  <a:lnTo>
                    <a:pt x="2100013" y="114300"/>
                  </a:lnTo>
                  <a:close/>
                </a:path>
                <a:path w="4352925" h="1549400">
                  <a:moveTo>
                    <a:pt x="2046780" y="165100"/>
                  </a:moveTo>
                  <a:lnTo>
                    <a:pt x="2010928" y="127000"/>
                  </a:lnTo>
                  <a:lnTo>
                    <a:pt x="1974313" y="127000"/>
                  </a:lnTo>
                  <a:lnTo>
                    <a:pt x="1999293" y="101600"/>
                  </a:lnTo>
                  <a:lnTo>
                    <a:pt x="2015355" y="114300"/>
                  </a:lnTo>
                  <a:lnTo>
                    <a:pt x="2039964" y="114300"/>
                  </a:lnTo>
                  <a:lnTo>
                    <a:pt x="2058024" y="139700"/>
                  </a:lnTo>
                  <a:lnTo>
                    <a:pt x="2141483" y="139700"/>
                  </a:lnTo>
                  <a:lnTo>
                    <a:pt x="2150289" y="152400"/>
                  </a:lnTo>
                  <a:lnTo>
                    <a:pt x="2132715" y="152400"/>
                  </a:lnTo>
                  <a:lnTo>
                    <a:pt x="2046780" y="165100"/>
                  </a:lnTo>
                  <a:close/>
                </a:path>
                <a:path w="4352925" h="1549400">
                  <a:moveTo>
                    <a:pt x="2123872" y="114300"/>
                  </a:moveTo>
                  <a:lnTo>
                    <a:pt x="2100013" y="114300"/>
                  </a:lnTo>
                  <a:lnTo>
                    <a:pt x="2115067" y="101600"/>
                  </a:lnTo>
                  <a:lnTo>
                    <a:pt x="2123872" y="114300"/>
                  </a:lnTo>
                  <a:close/>
                </a:path>
                <a:path w="4352925" h="1549400">
                  <a:moveTo>
                    <a:pt x="2240190" y="165100"/>
                  </a:moveTo>
                  <a:lnTo>
                    <a:pt x="2159094" y="165100"/>
                  </a:lnTo>
                  <a:lnTo>
                    <a:pt x="2212389" y="127000"/>
                  </a:lnTo>
                  <a:lnTo>
                    <a:pt x="2240190" y="165100"/>
                  </a:lnTo>
                  <a:close/>
                </a:path>
                <a:path w="4352925" h="1549400">
                  <a:moveTo>
                    <a:pt x="2267991" y="203200"/>
                  </a:moveTo>
                  <a:lnTo>
                    <a:pt x="2126105" y="203200"/>
                  </a:lnTo>
                  <a:lnTo>
                    <a:pt x="2152258" y="190500"/>
                  </a:lnTo>
                  <a:lnTo>
                    <a:pt x="2132715" y="152400"/>
                  </a:lnTo>
                  <a:lnTo>
                    <a:pt x="2150289" y="152400"/>
                  </a:lnTo>
                  <a:lnTo>
                    <a:pt x="2159094" y="165100"/>
                  </a:lnTo>
                  <a:lnTo>
                    <a:pt x="2240190" y="165100"/>
                  </a:lnTo>
                  <a:lnTo>
                    <a:pt x="2267991" y="203200"/>
                  </a:lnTo>
                  <a:close/>
                </a:path>
                <a:path w="4352925" h="1549400">
                  <a:moveTo>
                    <a:pt x="2472129" y="292100"/>
                  </a:moveTo>
                  <a:lnTo>
                    <a:pt x="2180079" y="292100"/>
                  </a:lnTo>
                  <a:lnTo>
                    <a:pt x="2152526" y="279400"/>
                  </a:lnTo>
                  <a:lnTo>
                    <a:pt x="2143320" y="215900"/>
                  </a:lnTo>
                  <a:lnTo>
                    <a:pt x="2172809" y="203200"/>
                  </a:lnTo>
                  <a:lnTo>
                    <a:pt x="2301125" y="203200"/>
                  </a:lnTo>
                  <a:lnTo>
                    <a:pt x="2295359" y="215900"/>
                  </a:lnTo>
                  <a:lnTo>
                    <a:pt x="2353739" y="228600"/>
                  </a:lnTo>
                  <a:lnTo>
                    <a:pt x="2409712" y="228600"/>
                  </a:lnTo>
                  <a:lnTo>
                    <a:pt x="2401721" y="241300"/>
                  </a:lnTo>
                  <a:lnTo>
                    <a:pt x="2460947" y="241300"/>
                  </a:lnTo>
                  <a:lnTo>
                    <a:pt x="2472129" y="292100"/>
                  </a:lnTo>
                  <a:close/>
                </a:path>
                <a:path w="4352925" h="1549400">
                  <a:moveTo>
                    <a:pt x="2409712" y="228600"/>
                  </a:moveTo>
                  <a:lnTo>
                    <a:pt x="2353739" y="228600"/>
                  </a:lnTo>
                  <a:lnTo>
                    <a:pt x="2417702" y="215900"/>
                  </a:lnTo>
                  <a:lnTo>
                    <a:pt x="2409712" y="228600"/>
                  </a:lnTo>
                  <a:close/>
                </a:path>
                <a:path w="4352925" h="1549400">
                  <a:moveTo>
                    <a:pt x="2996139" y="368300"/>
                  </a:moveTo>
                  <a:lnTo>
                    <a:pt x="2851596" y="368300"/>
                  </a:lnTo>
                  <a:lnTo>
                    <a:pt x="2911769" y="342900"/>
                  </a:lnTo>
                  <a:lnTo>
                    <a:pt x="2918277" y="304800"/>
                  </a:lnTo>
                  <a:lnTo>
                    <a:pt x="2881539" y="304800"/>
                  </a:lnTo>
                  <a:lnTo>
                    <a:pt x="2965208" y="241300"/>
                  </a:lnTo>
                  <a:lnTo>
                    <a:pt x="2943935" y="266700"/>
                  </a:lnTo>
                  <a:lnTo>
                    <a:pt x="2980076" y="317500"/>
                  </a:lnTo>
                  <a:lnTo>
                    <a:pt x="3021255" y="317500"/>
                  </a:lnTo>
                  <a:lnTo>
                    <a:pt x="3048507" y="342900"/>
                  </a:lnTo>
                  <a:lnTo>
                    <a:pt x="3034126" y="355600"/>
                  </a:lnTo>
                  <a:lnTo>
                    <a:pt x="3010101" y="355600"/>
                  </a:lnTo>
                  <a:lnTo>
                    <a:pt x="2996139" y="368300"/>
                  </a:lnTo>
                  <a:close/>
                </a:path>
                <a:path w="4352925" h="1549400">
                  <a:moveTo>
                    <a:pt x="2605211" y="279400"/>
                  </a:moveTo>
                  <a:lnTo>
                    <a:pt x="2555757" y="279400"/>
                  </a:lnTo>
                  <a:lnTo>
                    <a:pt x="2589159" y="254000"/>
                  </a:lnTo>
                  <a:lnTo>
                    <a:pt x="2605211" y="279400"/>
                  </a:lnTo>
                  <a:close/>
                </a:path>
                <a:path w="4352925" h="1549400">
                  <a:moveTo>
                    <a:pt x="4018149" y="381000"/>
                  </a:moveTo>
                  <a:lnTo>
                    <a:pt x="3998606" y="381000"/>
                  </a:lnTo>
                  <a:lnTo>
                    <a:pt x="4050397" y="266700"/>
                  </a:lnTo>
                  <a:lnTo>
                    <a:pt x="4063659" y="254000"/>
                  </a:lnTo>
                  <a:lnTo>
                    <a:pt x="4068396" y="279400"/>
                  </a:lnTo>
                  <a:lnTo>
                    <a:pt x="4316872" y="279400"/>
                  </a:lnTo>
                  <a:lnTo>
                    <a:pt x="4305937" y="292100"/>
                  </a:lnTo>
                  <a:lnTo>
                    <a:pt x="4305998" y="342900"/>
                  </a:lnTo>
                  <a:lnTo>
                    <a:pt x="4343477" y="342900"/>
                  </a:lnTo>
                  <a:lnTo>
                    <a:pt x="4352907" y="355600"/>
                  </a:lnTo>
                  <a:lnTo>
                    <a:pt x="4013536" y="355600"/>
                  </a:lnTo>
                  <a:lnTo>
                    <a:pt x="4018149" y="381000"/>
                  </a:lnTo>
                  <a:close/>
                </a:path>
                <a:path w="4352925" h="1549400">
                  <a:moveTo>
                    <a:pt x="2613237" y="292100"/>
                  </a:moveTo>
                  <a:lnTo>
                    <a:pt x="2472129" y="292100"/>
                  </a:lnTo>
                  <a:lnTo>
                    <a:pt x="2486091" y="266700"/>
                  </a:lnTo>
                  <a:lnTo>
                    <a:pt x="2555757" y="279400"/>
                  </a:lnTo>
                  <a:lnTo>
                    <a:pt x="2605211" y="279400"/>
                  </a:lnTo>
                  <a:lnTo>
                    <a:pt x="2613237" y="292100"/>
                  </a:lnTo>
                  <a:close/>
                </a:path>
                <a:path w="4352925" h="1549400">
                  <a:moveTo>
                    <a:pt x="2795233" y="292100"/>
                  </a:moveTo>
                  <a:lnTo>
                    <a:pt x="2760308" y="292100"/>
                  </a:lnTo>
                  <a:lnTo>
                    <a:pt x="2813025" y="266700"/>
                  </a:lnTo>
                  <a:lnTo>
                    <a:pt x="2795233" y="292100"/>
                  </a:lnTo>
                  <a:close/>
                </a:path>
                <a:path w="4352925" h="1549400">
                  <a:moveTo>
                    <a:pt x="1890521" y="317500"/>
                  </a:moveTo>
                  <a:lnTo>
                    <a:pt x="1869948" y="317500"/>
                  </a:lnTo>
                  <a:lnTo>
                    <a:pt x="1878597" y="279400"/>
                  </a:lnTo>
                  <a:lnTo>
                    <a:pt x="1890521" y="317500"/>
                  </a:lnTo>
                  <a:close/>
                </a:path>
                <a:path w="4352925" h="1549400">
                  <a:moveTo>
                    <a:pt x="2654398" y="317500"/>
                  </a:moveTo>
                  <a:lnTo>
                    <a:pt x="2104441" y="317500"/>
                  </a:lnTo>
                  <a:lnTo>
                    <a:pt x="2139078" y="279400"/>
                  </a:lnTo>
                  <a:lnTo>
                    <a:pt x="2180079" y="292100"/>
                  </a:lnTo>
                  <a:lnTo>
                    <a:pt x="2613237" y="292100"/>
                  </a:lnTo>
                  <a:lnTo>
                    <a:pt x="2621263" y="304800"/>
                  </a:lnTo>
                  <a:lnTo>
                    <a:pt x="2654398" y="317500"/>
                  </a:lnTo>
                  <a:close/>
                </a:path>
                <a:path w="4352925" h="1549400">
                  <a:moveTo>
                    <a:pt x="2787264" y="330200"/>
                  </a:moveTo>
                  <a:lnTo>
                    <a:pt x="2687532" y="330200"/>
                  </a:lnTo>
                  <a:lnTo>
                    <a:pt x="2674702" y="317500"/>
                  </a:lnTo>
                  <a:lnTo>
                    <a:pt x="2711667" y="317500"/>
                  </a:lnTo>
                  <a:lnTo>
                    <a:pt x="2687223" y="304800"/>
                  </a:lnTo>
                  <a:lnTo>
                    <a:pt x="2716238" y="279400"/>
                  </a:lnTo>
                  <a:lnTo>
                    <a:pt x="2760308" y="292100"/>
                  </a:lnTo>
                  <a:lnTo>
                    <a:pt x="2795233" y="292100"/>
                  </a:lnTo>
                  <a:lnTo>
                    <a:pt x="2777441" y="317500"/>
                  </a:lnTo>
                  <a:lnTo>
                    <a:pt x="2787264" y="330200"/>
                  </a:lnTo>
                  <a:close/>
                </a:path>
                <a:path w="4352925" h="1549400">
                  <a:moveTo>
                    <a:pt x="2857651" y="330200"/>
                  </a:moveTo>
                  <a:lnTo>
                    <a:pt x="2787264" y="330200"/>
                  </a:lnTo>
                  <a:lnTo>
                    <a:pt x="2855633" y="279400"/>
                  </a:lnTo>
                  <a:lnTo>
                    <a:pt x="2832671" y="317500"/>
                  </a:lnTo>
                  <a:lnTo>
                    <a:pt x="2859669" y="317500"/>
                  </a:lnTo>
                  <a:lnTo>
                    <a:pt x="2857651" y="330200"/>
                  </a:lnTo>
                  <a:close/>
                </a:path>
                <a:path w="4352925" h="1549400">
                  <a:moveTo>
                    <a:pt x="2984534" y="406400"/>
                  </a:moveTo>
                  <a:lnTo>
                    <a:pt x="1808911" y="406400"/>
                  </a:lnTo>
                  <a:lnTo>
                    <a:pt x="1779771" y="355600"/>
                  </a:lnTo>
                  <a:lnTo>
                    <a:pt x="1825529" y="342900"/>
                  </a:lnTo>
                  <a:lnTo>
                    <a:pt x="1822378" y="292100"/>
                  </a:lnTo>
                  <a:lnTo>
                    <a:pt x="1869948" y="317500"/>
                  </a:lnTo>
                  <a:lnTo>
                    <a:pt x="1890521" y="317500"/>
                  </a:lnTo>
                  <a:lnTo>
                    <a:pt x="1920689" y="330200"/>
                  </a:lnTo>
                  <a:lnTo>
                    <a:pt x="2857651" y="330200"/>
                  </a:lnTo>
                  <a:lnTo>
                    <a:pt x="2851596" y="368300"/>
                  </a:lnTo>
                  <a:lnTo>
                    <a:pt x="2996139" y="368300"/>
                  </a:lnTo>
                  <a:lnTo>
                    <a:pt x="2984534" y="406400"/>
                  </a:lnTo>
                  <a:close/>
                </a:path>
                <a:path w="4352925" h="1549400">
                  <a:moveTo>
                    <a:pt x="2687532" y="330200"/>
                  </a:moveTo>
                  <a:lnTo>
                    <a:pt x="2036875" y="330200"/>
                  </a:lnTo>
                  <a:lnTo>
                    <a:pt x="2071492" y="304800"/>
                  </a:lnTo>
                  <a:lnTo>
                    <a:pt x="2078493" y="317500"/>
                  </a:lnTo>
                  <a:lnTo>
                    <a:pt x="2654398" y="317500"/>
                  </a:lnTo>
                  <a:lnTo>
                    <a:pt x="2687532" y="330200"/>
                  </a:lnTo>
                  <a:close/>
                </a:path>
                <a:path w="4352925" h="1549400">
                  <a:moveTo>
                    <a:pt x="3021255" y="317500"/>
                  </a:moveTo>
                  <a:lnTo>
                    <a:pt x="2980076" y="317500"/>
                  </a:lnTo>
                  <a:lnTo>
                    <a:pt x="3007630" y="304800"/>
                  </a:lnTo>
                  <a:lnTo>
                    <a:pt x="3021255" y="317500"/>
                  </a:lnTo>
                  <a:close/>
                </a:path>
                <a:path w="4352925" h="1549400">
                  <a:moveTo>
                    <a:pt x="2036875" y="330200"/>
                  </a:moveTo>
                  <a:lnTo>
                    <a:pt x="1920689" y="330200"/>
                  </a:lnTo>
                  <a:lnTo>
                    <a:pt x="1996822" y="317500"/>
                  </a:lnTo>
                  <a:lnTo>
                    <a:pt x="2036875" y="330200"/>
                  </a:lnTo>
                  <a:close/>
                </a:path>
                <a:path w="4352925" h="1549400">
                  <a:moveTo>
                    <a:pt x="2972930" y="444500"/>
                  </a:moveTo>
                  <a:lnTo>
                    <a:pt x="2943400" y="431800"/>
                  </a:lnTo>
                  <a:lnTo>
                    <a:pt x="1741138" y="431800"/>
                  </a:lnTo>
                  <a:lnTo>
                    <a:pt x="1760270" y="419100"/>
                  </a:lnTo>
                  <a:lnTo>
                    <a:pt x="1723799" y="393700"/>
                  </a:lnTo>
                  <a:lnTo>
                    <a:pt x="1730554" y="355600"/>
                  </a:lnTo>
                  <a:lnTo>
                    <a:pt x="1768857" y="355600"/>
                  </a:lnTo>
                  <a:lnTo>
                    <a:pt x="1772399" y="393700"/>
                  </a:lnTo>
                  <a:lnTo>
                    <a:pt x="1793620" y="393700"/>
                  </a:lnTo>
                  <a:lnTo>
                    <a:pt x="1808911" y="406400"/>
                  </a:lnTo>
                  <a:lnTo>
                    <a:pt x="2984534" y="406400"/>
                  </a:lnTo>
                  <a:lnTo>
                    <a:pt x="2972930" y="444500"/>
                  </a:lnTo>
                  <a:close/>
                </a:path>
                <a:path w="4352925" h="1549400">
                  <a:moveTo>
                    <a:pt x="3005364" y="381000"/>
                  </a:moveTo>
                  <a:lnTo>
                    <a:pt x="3010101" y="355600"/>
                  </a:lnTo>
                  <a:lnTo>
                    <a:pt x="3034126" y="355600"/>
                  </a:lnTo>
                  <a:lnTo>
                    <a:pt x="3005364" y="381000"/>
                  </a:lnTo>
                  <a:close/>
                </a:path>
                <a:path w="4352925" h="1549400">
                  <a:moveTo>
                    <a:pt x="4352907" y="419100"/>
                  </a:moveTo>
                  <a:lnTo>
                    <a:pt x="4075768" y="419100"/>
                  </a:lnTo>
                  <a:lnTo>
                    <a:pt x="4046773" y="406400"/>
                  </a:lnTo>
                  <a:lnTo>
                    <a:pt x="4075460" y="393700"/>
                  </a:lnTo>
                  <a:lnTo>
                    <a:pt x="4045991" y="393700"/>
                  </a:lnTo>
                  <a:lnTo>
                    <a:pt x="4013536" y="355600"/>
                  </a:lnTo>
                  <a:lnTo>
                    <a:pt x="4352907" y="355600"/>
                  </a:lnTo>
                  <a:lnTo>
                    <a:pt x="4352907" y="419100"/>
                  </a:lnTo>
                  <a:close/>
                </a:path>
                <a:path w="4352925" h="1549400">
                  <a:moveTo>
                    <a:pt x="1793620" y="393700"/>
                  </a:moveTo>
                  <a:lnTo>
                    <a:pt x="1772399" y="393700"/>
                  </a:lnTo>
                  <a:lnTo>
                    <a:pt x="1778330" y="381000"/>
                  </a:lnTo>
                  <a:lnTo>
                    <a:pt x="1793620" y="393700"/>
                  </a:lnTo>
                  <a:close/>
                </a:path>
                <a:path w="4352925" h="1549400">
                  <a:moveTo>
                    <a:pt x="2826855" y="571500"/>
                  </a:moveTo>
                  <a:lnTo>
                    <a:pt x="1678516" y="571500"/>
                  </a:lnTo>
                  <a:lnTo>
                    <a:pt x="1675097" y="546100"/>
                  </a:lnTo>
                  <a:lnTo>
                    <a:pt x="1636197" y="508000"/>
                  </a:lnTo>
                  <a:lnTo>
                    <a:pt x="1638009" y="469900"/>
                  </a:lnTo>
                  <a:lnTo>
                    <a:pt x="1678166" y="457200"/>
                  </a:lnTo>
                  <a:lnTo>
                    <a:pt x="1701539" y="393700"/>
                  </a:lnTo>
                  <a:lnTo>
                    <a:pt x="1741138" y="431800"/>
                  </a:lnTo>
                  <a:lnTo>
                    <a:pt x="2943400" y="431800"/>
                  </a:lnTo>
                  <a:lnTo>
                    <a:pt x="2984504" y="469900"/>
                  </a:lnTo>
                  <a:lnTo>
                    <a:pt x="2948940" y="469900"/>
                  </a:lnTo>
                  <a:lnTo>
                    <a:pt x="2963334" y="482600"/>
                  </a:lnTo>
                  <a:lnTo>
                    <a:pt x="2915311" y="482600"/>
                  </a:lnTo>
                  <a:lnTo>
                    <a:pt x="2906955" y="495300"/>
                  </a:lnTo>
                  <a:lnTo>
                    <a:pt x="2875484" y="495300"/>
                  </a:lnTo>
                  <a:lnTo>
                    <a:pt x="2865826" y="520700"/>
                  </a:lnTo>
                  <a:lnTo>
                    <a:pt x="2848363" y="520700"/>
                  </a:lnTo>
                  <a:lnTo>
                    <a:pt x="2830324" y="533400"/>
                  </a:lnTo>
                  <a:lnTo>
                    <a:pt x="2826855" y="571500"/>
                  </a:lnTo>
                  <a:close/>
                </a:path>
                <a:path w="4352925" h="1549400">
                  <a:moveTo>
                    <a:pt x="4352907" y="558800"/>
                  </a:moveTo>
                  <a:lnTo>
                    <a:pt x="4026880" y="558800"/>
                  </a:lnTo>
                  <a:lnTo>
                    <a:pt x="3999635" y="469900"/>
                  </a:lnTo>
                  <a:lnTo>
                    <a:pt x="4042284" y="406400"/>
                  </a:lnTo>
                  <a:lnTo>
                    <a:pt x="4075768" y="419100"/>
                  </a:lnTo>
                  <a:lnTo>
                    <a:pt x="4352907" y="419100"/>
                  </a:lnTo>
                  <a:lnTo>
                    <a:pt x="4352907" y="558800"/>
                  </a:lnTo>
                  <a:close/>
                </a:path>
                <a:path w="4352925" h="1549400">
                  <a:moveTo>
                    <a:pt x="2915929" y="546100"/>
                  </a:moveTo>
                  <a:lnTo>
                    <a:pt x="2915311" y="482600"/>
                  </a:lnTo>
                  <a:lnTo>
                    <a:pt x="2963334" y="482600"/>
                  </a:lnTo>
                  <a:lnTo>
                    <a:pt x="2942102" y="533400"/>
                  </a:lnTo>
                  <a:lnTo>
                    <a:pt x="2915929" y="546100"/>
                  </a:lnTo>
                  <a:close/>
                </a:path>
                <a:path w="4352925" h="1549400">
                  <a:moveTo>
                    <a:pt x="2881889" y="533400"/>
                  </a:moveTo>
                  <a:lnTo>
                    <a:pt x="2875484" y="495300"/>
                  </a:lnTo>
                  <a:lnTo>
                    <a:pt x="2906955" y="495300"/>
                  </a:lnTo>
                  <a:lnTo>
                    <a:pt x="2881889" y="533400"/>
                  </a:lnTo>
                  <a:close/>
                </a:path>
                <a:path w="4352925" h="1549400">
                  <a:moveTo>
                    <a:pt x="2856168" y="546100"/>
                  </a:moveTo>
                  <a:lnTo>
                    <a:pt x="2848363" y="520700"/>
                  </a:lnTo>
                  <a:lnTo>
                    <a:pt x="2865826" y="520700"/>
                  </a:lnTo>
                  <a:lnTo>
                    <a:pt x="2856168" y="546100"/>
                  </a:lnTo>
                  <a:close/>
                </a:path>
                <a:path w="4352925" h="1549400">
                  <a:moveTo>
                    <a:pt x="2825699" y="584200"/>
                  </a:moveTo>
                  <a:lnTo>
                    <a:pt x="1613215" y="584200"/>
                  </a:lnTo>
                  <a:lnTo>
                    <a:pt x="1670052" y="546100"/>
                  </a:lnTo>
                  <a:lnTo>
                    <a:pt x="1678516" y="571500"/>
                  </a:lnTo>
                  <a:lnTo>
                    <a:pt x="2826855" y="571500"/>
                  </a:lnTo>
                  <a:lnTo>
                    <a:pt x="2825699" y="584200"/>
                  </a:lnTo>
                  <a:close/>
                </a:path>
                <a:path w="4352925" h="1549400">
                  <a:moveTo>
                    <a:pt x="4352907" y="1473200"/>
                  </a:moveTo>
                  <a:lnTo>
                    <a:pt x="3672804" y="1473200"/>
                  </a:lnTo>
                  <a:lnTo>
                    <a:pt x="3792738" y="1447800"/>
                  </a:lnTo>
                  <a:lnTo>
                    <a:pt x="3853034" y="1397000"/>
                  </a:lnTo>
                  <a:lnTo>
                    <a:pt x="3871568" y="1308100"/>
                  </a:lnTo>
                  <a:lnTo>
                    <a:pt x="3939627" y="1219200"/>
                  </a:lnTo>
                  <a:lnTo>
                    <a:pt x="3966687" y="1028700"/>
                  </a:lnTo>
                  <a:lnTo>
                    <a:pt x="4014462" y="901700"/>
                  </a:lnTo>
                  <a:lnTo>
                    <a:pt x="3985694" y="787400"/>
                  </a:lnTo>
                  <a:lnTo>
                    <a:pt x="4000419" y="711200"/>
                  </a:lnTo>
                  <a:lnTo>
                    <a:pt x="3972824" y="660400"/>
                  </a:lnTo>
                  <a:lnTo>
                    <a:pt x="3990101" y="584200"/>
                  </a:lnTo>
                  <a:lnTo>
                    <a:pt x="4011251" y="546100"/>
                  </a:lnTo>
                  <a:lnTo>
                    <a:pt x="4026880" y="558800"/>
                  </a:lnTo>
                  <a:lnTo>
                    <a:pt x="4352907" y="558800"/>
                  </a:lnTo>
                  <a:lnTo>
                    <a:pt x="4352907" y="1473200"/>
                  </a:lnTo>
                  <a:close/>
                </a:path>
                <a:path w="4352925" h="1549400">
                  <a:moveTo>
                    <a:pt x="1564471" y="863600"/>
                  </a:moveTo>
                  <a:lnTo>
                    <a:pt x="1525550" y="812800"/>
                  </a:lnTo>
                  <a:lnTo>
                    <a:pt x="1567746" y="800100"/>
                  </a:lnTo>
                  <a:lnTo>
                    <a:pt x="1514101" y="800100"/>
                  </a:lnTo>
                  <a:lnTo>
                    <a:pt x="1481132" y="762000"/>
                  </a:lnTo>
                  <a:lnTo>
                    <a:pt x="1527198" y="685800"/>
                  </a:lnTo>
                  <a:lnTo>
                    <a:pt x="1558787" y="685800"/>
                  </a:lnTo>
                  <a:lnTo>
                    <a:pt x="1590460" y="571500"/>
                  </a:lnTo>
                  <a:lnTo>
                    <a:pt x="1613215" y="584200"/>
                  </a:lnTo>
                  <a:lnTo>
                    <a:pt x="2825699" y="584200"/>
                  </a:lnTo>
                  <a:lnTo>
                    <a:pt x="2822231" y="622300"/>
                  </a:lnTo>
                  <a:lnTo>
                    <a:pt x="2859678" y="622300"/>
                  </a:lnTo>
                  <a:lnTo>
                    <a:pt x="2825155" y="723900"/>
                  </a:lnTo>
                  <a:lnTo>
                    <a:pt x="2765888" y="774700"/>
                  </a:lnTo>
                  <a:lnTo>
                    <a:pt x="2752565" y="825500"/>
                  </a:lnTo>
                  <a:lnTo>
                    <a:pt x="2710061" y="838200"/>
                  </a:lnTo>
                  <a:lnTo>
                    <a:pt x="1608623" y="838200"/>
                  </a:lnTo>
                  <a:lnTo>
                    <a:pt x="1564471" y="863600"/>
                  </a:lnTo>
                  <a:close/>
                </a:path>
                <a:path w="4352925" h="1549400">
                  <a:moveTo>
                    <a:pt x="2859678" y="622300"/>
                  </a:moveTo>
                  <a:lnTo>
                    <a:pt x="2822231" y="622300"/>
                  </a:lnTo>
                  <a:lnTo>
                    <a:pt x="2863993" y="609600"/>
                  </a:lnTo>
                  <a:lnTo>
                    <a:pt x="2859678" y="622300"/>
                  </a:lnTo>
                  <a:close/>
                </a:path>
                <a:path w="4352925" h="1549400">
                  <a:moveTo>
                    <a:pt x="1130678" y="736600"/>
                  </a:moveTo>
                  <a:lnTo>
                    <a:pt x="912641" y="736600"/>
                  </a:lnTo>
                  <a:lnTo>
                    <a:pt x="933913" y="685800"/>
                  </a:lnTo>
                  <a:lnTo>
                    <a:pt x="967665" y="673100"/>
                  </a:lnTo>
                  <a:lnTo>
                    <a:pt x="940977" y="635000"/>
                  </a:lnTo>
                  <a:lnTo>
                    <a:pt x="968860" y="635000"/>
                  </a:lnTo>
                  <a:lnTo>
                    <a:pt x="1004197" y="647700"/>
                  </a:lnTo>
                  <a:lnTo>
                    <a:pt x="1023472" y="685800"/>
                  </a:lnTo>
                  <a:lnTo>
                    <a:pt x="1091948" y="685800"/>
                  </a:lnTo>
                  <a:lnTo>
                    <a:pt x="1130678" y="736600"/>
                  </a:lnTo>
                  <a:close/>
                </a:path>
                <a:path w="4352925" h="1549400">
                  <a:moveTo>
                    <a:pt x="1091948" y="685800"/>
                  </a:moveTo>
                  <a:lnTo>
                    <a:pt x="1023472" y="685800"/>
                  </a:lnTo>
                  <a:lnTo>
                    <a:pt x="1028744" y="660400"/>
                  </a:lnTo>
                  <a:lnTo>
                    <a:pt x="1082265" y="673100"/>
                  </a:lnTo>
                  <a:lnTo>
                    <a:pt x="1091948" y="685800"/>
                  </a:lnTo>
                  <a:close/>
                </a:path>
                <a:path w="4352925" h="1549400">
                  <a:moveTo>
                    <a:pt x="819705" y="698500"/>
                  </a:moveTo>
                  <a:lnTo>
                    <a:pt x="808914" y="698500"/>
                  </a:lnTo>
                  <a:lnTo>
                    <a:pt x="793922" y="673100"/>
                  </a:lnTo>
                  <a:lnTo>
                    <a:pt x="819087" y="673100"/>
                  </a:lnTo>
                  <a:lnTo>
                    <a:pt x="811096" y="685800"/>
                  </a:lnTo>
                  <a:lnTo>
                    <a:pt x="825697" y="685800"/>
                  </a:lnTo>
                  <a:lnTo>
                    <a:pt x="819705" y="698500"/>
                  </a:lnTo>
                  <a:close/>
                </a:path>
                <a:path w="4352925" h="1549400">
                  <a:moveTo>
                    <a:pt x="825697" y="685800"/>
                  </a:moveTo>
                  <a:lnTo>
                    <a:pt x="811096" y="685800"/>
                  </a:lnTo>
                  <a:lnTo>
                    <a:pt x="831689" y="673100"/>
                  </a:lnTo>
                  <a:lnTo>
                    <a:pt x="825697" y="685800"/>
                  </a:lnTo>
                  <a:close/>
                </a:path>
                <a:path w="4352925" h="1549400">
                  <a:moveTo>
                    <a:pt x="912641" y="736600"/>
                  </a:moveTo>
                  <a:lnTo>
                    <a:pt x="840771" y="736600"/>
                  </a:lnTo>
                  <a:lnTo>
                    <a:pt x="861343" y="723900"/>
                  </a:lnTo>
                  <a:lnTo>
                    <a:pt x="856916" y="698500"/>
                  </a:lnTo>
                  <a:lnTo>
                    <a:pt x="897711" y="673100"/>
                  </a:lnTo>
                  <a:lnTo>
                    <a:pt x="880392" y="698500"/>
                  </a:lnTo>
                  <a:lnTo>
                    <a:pt x="912641" y="736600"/>
                  </a:lnTo>
                  <a:close/>
                </a:path>
                <a:path w="4352925" h="1549400">
                  <a:moveTo>
                    <a:pt x="1216799" y="825500"/>
                  </a:moveTo>
                  <a:lnTo>
                    <a:pt x="774668" y="825500"/>
                  </a:lnTo>
                  <a:lnTo>
                    <a:pt x="821908" y="711200"/>
                  </a:lnTo>
                  <a:lnTo>
                    <a:pt x="786858" y="698500"/>
                  </a:lnTo>
                  <a:lnTo>
                    <a:pt x="782576" y="685800"/>
                  </a:lnTo>
                  <a:lnTo>
                    <a:pt x="808914" y="698500"/>
                  </a:lnTo>
                  <a:lnTo>
                    <a:pt x="819705" y="698500"/>
                  </a:lnTo>
                  <a:lnTo>
                    <a:pt x="840771" y="736600"/>
                  </a:lnTo>
                  <a:lnTo>
                    <a:pt x="1130678" y="736600"/>
                  </a:lnTo>
                  <a:lnTo>
                    <a:pt x="1188772" y="812800"/>
                  </a:lnTo>
                  <a:lnTo>
                    <a:pt x="1216799" y="825500"/>
                  </a:lnTo>
                  <a:close/>
                </a:path>
                <a:path w="4352925" h="1549400">
                  <a:moveTo>
                    <a:pt x="719916" y="800100"/>
                  </a:moveTo>
                  <a:lnTo>
                    <a:pt x="700409" y="800100"/>
                  </a:lnTo>
                  <a:lnTo>
                    <a:pt x="707905" y="736600"/>
                  </a:lnTo>
                  <a:lnTo>
                    <a:pt x="731299" y="762000"/>
                  </a:lnTo>
                  <a:lnTo>
                    <a:pt x="719916" y="800100"/>
                  </a:lnTo>
                  <a:close/>
                </a:path>
                <a:path w="4352925" h="1549400">
                  <a:moveTo>
                    <a:pt x="763918" y="812800"/>
                  </a:moveTo>
                  <a:lnTo>
                    <a:pt x="716121" y="812800"/>
                  </a:lnTo>
                  <a:lnTo>
                    <a:pt x="731669" y="774700"/>
                  </a:lnTo>
                  <a:lnTo>
                    <a:pt x="763918" y="812800"/>
                  </a:lnTo>
                  <a:close/>
                </a:path>
                <a:path w="4352925" h="1549400">
                  <a:moveTo>
                    <a:pt x="1211368" y="927100"/>
                  </a:moveTo>
                  <a:lnTo>
                    <a:pt x="678128" y="927100"/>
                  </a:lnTo>
                  <a:lnTo>
                    <a:pt x="658049" y="914400"/>
                  </a:lnTo>
                  <a:lnTo>
                    <a:pt x="675533" y="889000"/>
                  </a:lnTo>
                  <a:lnTo>
                    <a:pt x="619808" y="889000"/>
                  </a:lnTo>
                  <a:lnTo>
                    <a:pt x="649812" y="876300"/>
                  </a:lnTo>
                  <a:lnTo>
                    <a:pt x="609306" y="838200"/>
                  </a:lnTo>
                  <a:lnTo>
                    <a:pt x="655002" y="787400"/>
                  </a:lnTo>
                  <a:lnTo>
                    <a:pt x="670735" y="825500"/>
                  </a:lnTo>
                  <a:lnTo>
                    <a:pt x="1216799" y="825500"/>
                  </a:lnTo>
                  <a:lnTo>
                    <a:pt x="1244826" y="838200"/>
                  </a:lnTo>
                  <a:lnTo>
                    <a:pt x="1218529" y="863600"/>
                  </a:lnTo>
                  <a:lnTo>
                    <a:pt x="1211368" y="927100"/>
                  </a:lnTo>
                  <a:close/>
                </a:path>
                <a:path w="4352925" h="1549400">
                  <a:moveTo>
                    <a:pt x="774668" y="825500"/>
                  </a:moveTo>
                  <a:lnTo>
                    <a:pt x="670735" y="825500"/>
                  </a:lnTo>
                  <a:lnTo>
                    <a:pt x="683667" y="787400"/>
                  </a:lnTo>
                  <a:lnTo>
                    <a:pt x="700409" y="800100"/>
                  </a:lnTo>
                  <a:lnTo>
                    <a:pt x="719916" y="800100"/>
                  </a:lnTo>
                  <a:lnTo>
                    <a:pt x="716121" y="812800"/>
                  </a:lnTo>
                  <a:lnTo>
                    <a:pt x="763918" y="812800"/>
                  </a:lnTo>
                  <a:lnTo>
                    <a:pt x="774668" y="825500"/>
                  </a:lnTo>
                  <a:close/>
                </a:path>
                <a:path w="4352925" h="1549400">
                  <a:moveTo>
                    <a:pt x="1573981" y="960310"/>
                  </a:moveTo>
                  <a:lnTo>
                    <a:pt x="1533891" y="901700"/>
                  </a:lnTo>
                  <a:lnTo>
                    <a:pt x="1539121" y="863600"/>
                  </a:lnTo>
                  <a:lnTo>
                    <a:pt x="1592972" y="863600"/>
                  </a:lnTo>
                  <a:lnTo>
                    <a:pt x="1608623" y="838200"/>
                  </a:lnTo>
                  <a:lnTo>
                    <a:pt x="2710061" y="838200"/>
                  </a:lnTo>
                  <a:lnTo>
                    <a:pt x="2738540" y="889000"/>
                  </a:lnTo>
                  <a:lnTo>
                    <a:pt x="2828761" y="939800"/>
                  </a:lnTo>
                  <a:lnTo>
                    <a:pt x="1567396" y="939800"/>
                  </a:lnTo>
                  <a:lnTo>
                    <a:pt x="1573981" y="960310"/>
                  </a:lnTo>
                  <a:close/>
                </a:path>
                <a:path w="4352925" h="1549400">
                  <a:moveTo>
                    <a:pt x="1432177" y="889000"/>
                  </a:moveTo>
                  <a:lnTo>
                    <a:pt x="1303826" y="889000"/>
                  </a:lnTo>
                  <a:lnTo>
                    <a:pt x="1277858" y="850900"/>
                  </a:lnTo>
                  <a:lnTo>
                    <a:pt x="1312701" y="850900"/>
                  </a:lnTo>
                  <a:lnTo>
                    <a:pt x="1427013" y="876300"/>
                  </a:lnTo>
                  <a:lnTo>
                    <a:pt x="1432177" y="889000"/>
                  </a:lnTo>
                  <a:close/>
                </a:path>
                <a:path w="4352925" h="1549400">
                  <a:moveTo>
                    <a:pt x="1524287" y="927100"/>
                  </a:moveTo>
                  <a:lnTo>
                    <a:pt x="1447668" y="927100"/>
                  </a:lnTo>
                  <a:lnTo>
                    <a:pt x="1466449" y="914400"/>
                  </a:lnTo>
                  <a:lnTo>
                    <a:pt x="1451168" y="863600"/>
                  </a:lnTo>
                  <a:lnTo>
                    <a:pt x="1477034" y="863600"/>
                  </a:lnTo>
                  <a:lnTo>
                    <a:pt x="1521761" y="901700"/>
                  </a:lnTo>
                  <a:lnTo>
                    <a:pt x="1524287" y="927100"/>
                  </a:lnTo>
                  <a:close/>
                </a:path>
                <a:path w="4352925" h="1549400">
                  <a:moveTo>
                    <a:pt x="1579628" y="977900"/>
                  </a:moveTo>
                  <a:lnTo>
                    <a:pt x="1259819" y="977900"/>
                  </a:lnTo>
                  <a:lnTo>
                    <a:pt x="1246289" y="901700"/>
                  </a:lnTo>
                  <a:lnTo>
                    <a:pt x="1293179" y="901700"/>
                  </a:lnTo>
                  <a:lnTo>
                    <a:pt x="1282883" y="876300"/>
                  </a:lnTo>
                  <a:lnTo>
                    <a:pt x="1303826" y="889000"/>
                  </a:lnTo>
                  <a:lnTo>
                    <a:pt x="1432177" y="889000"/>
                  </a:lnTo>
                  <a:lnTo>
                    <a:pt x="1447668" y="927100"/>
                  </a:lnTo>
                  <a:lnTo>
                    <a:pt x="1524287" y="927100"/>
                  </a:lnTo>
                  <a:lnTo>
                    <a:pt x="1525550" y="939800"/>
                  </a:lnTo>
                  <a:lnTo>
                    <a:pt x="1559951" y="939800"/>
                  </a:lnTo>
                  <a:lnTo>
                    <a:pt x="1573981" y="960310"/>
                  </a:lnTo>
                  <a:lnTo>
                    <a:pt x="1579628" y="977900"/>
                  </a:lnTo>
                  <a:close/>
                </a:path>
                <a:path w="4352925" h="1549400">
                  <a:moveTo>
                    <a:pt x="1202775" y="1003300"/>
                  </a:moveTo>
                  <a:lnTo>
                    <a:pt x="587580" y="1003300"/>
                  </a:lnTo>
                  <a:lnTo>
                    <a:pt x="610994" y="965200"/>
                  </a:lnTo>
                  <a:lnTo>
                    <a:pt x="565505" y="965200"/>
                  </a:lnTo>
                  <a:lnTo>
                    <a:pt x="548907" y="927100"/>
                  </a:lnTo>
                  <a:lnTo>
                    <a:pt x="587642" y="914400"/>
                  </a:lnTo>
                  <a:lnTo>
                    <a:pt x="587807" y="889000"/>
                  </a:lnTo>
                  <a:lnTo>
                    <a:pt x="615690" y="927100"/>
                  </a:lnTo>
                  <a:lnTo>
                    <a:pt x="1211368" y="927100"/>
                  </a:lnTo>
                  <a:lnTo>
                    <a:pt x="1202775" y="1003300"/>
                  </a:lnTo>
                  <a:close/>
                </a:path>
                <a:path w="4352925" h="1549400">
                  <a:moveTo>
                    <a:pt x="2909385" y="1016000"/>
                  </a:moveTo>
                  <a:lnTo>
                    <a:pt x="1175099" y="1016000"/>
                  </a:lnTo>
                  <a:lnTo>
                    <a:pt x="1198060" y="1003300"/>
                  </a:lnTo>
                  <a:lnTo>
                    <a:pt x="1202775" y="1003300"/>
                  </a:lnTo>
                  <a:lnTo>
                    <a:pt x="1223163" y="990600"/>
                  </a:lnTo>
                  <a:lnTo>
                    <a:pt x="1226458" y="939800"/>
                  </a:lnTo>
                  <a:lnTo>
                    <a:pt x="1259819" y="977900"/>
                  </a:lnTo>
                  <a:lnTo>
                    <a:pt x="1579628" y="977900"/>
                  </a:lnTo>
                  <a:lnTo>
                    <a:pt x="1583705" y="990600"/>
                  </a:lnTo>
                  <a:lnTo>
                    <a:pt x="2900747" y="990600"/>
                  </a:lnTo>
                  <a:lnTo>
                    <a:pt x="2909385" y="1016000"/>
                  </a:lnTo>
                  <a:close/>
                </a:path>
                <a:path w="4352925" h="1549400">
                  <a:moveTo>
                    <a:pt x="2900747" y="990600"/>
                  </a:moveTo>
                  <a:lnTo>
                    <a:pt x="1637433" y="990600"/>
                  </a:lnTo>
                  <a:lnTo>
                    <a:pt x="1648553" y="977900"/>
                  </a:lnTo>
                  <a:lnTo>
                    <a:pt x="1586012" y="977900"/>
                  </a:lnTo>
                  <a:lnTo>
                    <a:pt x="1573981" y="960310"/>
                  </a:lnTo>
                  <a:lnTo>
                    <a:pt x="1567396" y="939800"/>
                  </a:lnTo>
                  <a:lnTo>
                    <a:pt x="2828761" y="939800"/>
                  </a:lnTo>
                  <a:lnTo>
                    <a:pt x="2896427" y="977900"/>
                  </a:lnTo>
                  <a:lnTo>
                    <a:pt x="2900747" y="990600"/>
                  </a:lnTo>
                  <a:close/>
                </a:path>
                <a:path w="4352925" h="1549400">
                  <a:moveTo>
                    <a:pt x="478087" y="1104900"/>
                  </a:moveTo>
                  <a:lnTo>
                    <a:pt x="462457" y="1016000"/>
                  </a:lnTo>
                  <a:lnTo>
                    <a:pt x="517111" y="1003300"/>
                  </a:lnTo>
                  <a:lnTo>
                    <a:pt x="520776" y="952500"/>
                  </a:lnTo>
                  <a:lnTo>
                    <a:pt x="587580" y="1003300"/>
                  </a:lnTo>
                  <a:lnTo>
                    <a:pt x="1198060" y="1003300"/>
                  </a:lnTo>
                  <a:lnTo>
                    <a:pt x="1173266" y="1016000"/>
                  </a:lnTo>
                  <a:lnTo>
                    <a:pt x="2909385" y="1016000"/>
                  </a:lnTo>
                  <a:lnTo>
                    <a:pt x="2913705" y="1028700"/>
                  </a:lnTo>
                  <a:lnTo>
                    <a:pt x="2962757" y="1054100"/>
                  </a:lnTo>
                  <a:lnTo>
                    <a:pt x="2994445" y="1054100"/>
                  </a:lnTo>
                  <a:lnTo>
                    <a:pt x="2993616" y="1066800"/>
                  </a:lnTo>
                  <a:lnTo>
                    <a:pt x="506011" y="1066800"/>
                  </a:lnTo>
                  <a:lnTo>
                    <a:pt x="478087" y="1104900"/>
                  </a:lnTo>
                  <a:close/>
                </a:path>
                <a:path w="4352925" h="1549400">
                  <a:moveTo>
                    <a:pt x="2994445" y="1054100"/>
                  </a:moveTo>
                  <a:lnTo>
                    <a:pt x="2962757" y="1054100"/>
                  </a:lnTo>
                  <a:lnTo>
                    <a:pt x="2995274" y="1041400"/>
                  </a:lnTo>
                  <a:lnTo>
                    <a:pt x="2994445" y="1054100"/>
                  </a:lnTo>
                  <a:close/>
                </a:path>
                <a:path w="4352925" h="1549400">
                  <a:moveTo>
                    <a:pt x="3166299" y="1143000"/>
                  </a:moveTo>
                  <a:lnTo>
                    <a:pt x="483421" y="1143000"/>
                  </a:lnTo>
                  <a:lnTo>
                    <a:pt x="507741" y="1130300"/>
                  </a:lnTo>
                  <a:lnTo>
                    <a:pt x="500472" y="1079500"/>
                  </a:lnTo>
                  <a:lnTo>
                    <a:pt x="527634" y="1066800"/>
                  </a:lnTo>
                  <a:lnTo>
                    <a:pt x="2993616" y="1066800"/>
                  </a:lnTo>
                  <a:lnTo>
                    <a:pt x="2991958" y="1092200"/>
                  </a:lnTo>
                  <a:lnTo>
                    <a:pt x="3069069" y="1092200"/>
                  </a:lnTo>
                  <a:lnTo>
                    <a:pt x="3129334" y="1130300"/>
                  </a:lnTo>
                  <a:lnTo>
                    <a:pt x="3166299" y="1143000"/>
                  </a:lnTo>
                  <a:close/>
                </a:path>
                <a:path w="4352925" h="1549400">
                  <a:moveTo>
                    <a:pt x="3069069" y="1092200"/>
                  </a:moveTo>
                  <a:lnTo>
                    <a:pt x="2991958" y="1092200"/>
                  </a:lnTo>
                  <a:lnTo>
                    <a:pt x="3048980" y="1079500"/>
                  </a:lnTo>
                  <a:lnTo>
                    <a:pt x="3069069" y="1092200"/>
                  </a:lnTo>
                  <a:close/>
                </a:path>
                <a:path w="4352925" h="1549400">
                  <a:moveTo>
                    <a:pt x="3236423" y="1193800"/>
                  </a:moveTo>
                  <a:lnTo>
                    <a:pt x="570508" y="1193800"/>
                  </a:lnTo>
                  <a:lnTo>
                    <a:pt x="458236" y="1181100"/>
                  </a:lnTo>
                  <a:lnTo>
                    <a:pt x="467049" y="1117600"/>
                  </a:lnTo>
                  <a:lnTo>
                    <a:pt x="483421" y="1143000"/>
                  </a:lnTo>
                  <a:lnTo>
                    <a:pt x="3166299" y="1143000"/>
                  </a:lnTo>
                  <a:lnTo>
                    <a:pt x="3203263" y="1155700"/>
                  </a:lnTo>
                  <a:lnTo>
                    <a:pt x="3236423" y="1193800"/>
                  </a:lnTo>
                  <a:close/>
                </a:path>
                <a:path w="4352925" h="1549400">
                  <a:moveTo>
                    <a:pt x="459121" y="1219200"/>
                  </a:moveTo>
                  <a:lnTo>
                    <a:pt x="303808" y="1219200"/>
                  </a:lnTo>
                  <a:lnTo>
                    <a:pt x="271168" y="1193800"/>
                  </a:lnTo>
                  <a:lnTo>
                    <a:pt x="316556" y="1181100"/>
                  </a:lnTo>
                  <a:lnTo>
                    <a:pt x="283565" y="1168400"/>
                  </a:lnTo>
                  <a:lnTo>
                    <a:pt x="285419" y="1143000"/>
                  </a:lnTo>
                  <a:lnTo>
                    <a:pt x="330662" y="1143000"/>
                  </a:lnTo>
                  <a:lnTo>
                    <a:pt x="348969" y="1206500"/>
                  </a:lnTo>
                  <a:lnTo>
                    <a:pt x="472506" y="1206500"/>
                  </a:lnTo>
                  <a:lnTo>
                    <a:pt x="459121" y="1219200"/>
                  </a:lnTo>
                  <a:close/>
                </a:path>
                <a:path w="4352925" h="1549400">
                  <a:moveTo>
                    <a:pt x="444829" y="1193800"/>
                  </a:moveTo>
                  <a:lnTo>
                    <a:pt x="374731" y="1193800"/>
                  </a:lnTo>
                  <a:lnTo>
                    <a:pt x="357145" y="1155700"/>
                  </a:lnTo>
                  <a:lnTo>
                    <a:pt x="411798" y="1168400"/>
                  </a:lnTo>
                  <a:lnTo>
                    <a:pt x="444829" y="1193800"/>
                  </a:lnTo>
                  <a:close/>
                </a:path>
                <a:path w="4352925" h="1549400">
                  <a:moveTo>
                    <a:pt x="431588" y="1206500"/>
                  </a:moveTo>
                  <a:lnTo>
                    <a:pt x="348969" y="1206500"/>
                  </a:lnTo>
                  <a:lnTo>
                    <a:pt x="352079" y="1168400"/>
                  </a:lnTo>
                  <a:lnTo>
                    <a:pt x="374731" y="1193800"/>
                  </a:lnTo>
                  <a:lnTo>
                    <a:pt x="444829" y="1193800"/>
                  </a:lnTo>
                  <a:lnTo>
                    <a:pt x="431588" y="1206500"/>
                  </a:lnTo>
                  <a:close/>
                </a:path>
                <a:path w="4352925" h="1549400">
                  <a:moveTo>
                    <a:pt x="200679" y="1308100"/>
                  </a:moveTo>
                  <a:lnTo>
                    <a:pt x="86552" y="1308100"/>
                  </a:lnTo>
                  <a:lnTo>
                    <a:pt x="81672" y="1270000"/>
                  </a:lnTo>
                  <a:lnTo>
                    <a:pt x="136634" y="1270000"/>
                  </a:lnTo>
                  <a:lnTo>
                    <a:pt x="117421" y="1257300"/>
                  </a:lnTo>
                  <a:lnTo>
                    <a:pt x="154798" y="1193800"/>
                  </a:lnTo>
                  <a:lnTo>
                    <a:pt x="177429" y="1181100"/>
                  </a:lnTo>
                  <a:lnTo>
                    <a:pt x="161284" y="1231900"/>
                  </a:lnTo>
                  <a:lnTo>
                    <a:pt x="199484" y="1257300"/>
                  </a:lnTo>
                  <a:lnTo>
                    <a:pt x="200679" y="1308100"/>
                  </a:lnTo>
                  <a:close/>
                </a:path>
                <a:path w="4352925" h="1549400">
                  <a:moveTo>
                    <a:pt x="3490083" y="1333500"/>
                  </a:moveTo>
                  <a:lnTo>
                    <a:pt x="352387" y="1333500"/>
                  </a:lnTo>
                  <a:lnTo>
                    <a:pt x="340361" y="1308100"/>
                  </a:lnTo>
                  <a:lnTo>
                    <a:pt x="366782" y="1295400"/>
                  </a:lnTo>
                  <a:lnTo>
                    <a:pt x="333915" y="1295400"/>
                  </a:lnTo>
                  <a:lnTo>
                    <a:pt x="273660" y="1244600"/>
                  </a:lnTo>
                  <a:lnTo>
                    <a:pt x="296930" y="1231900"/>
                  </a:lnTo>
                  <a:lnTo>
                    <a:pt x="257680" y="1219200"/>
                  </a:lnTo>
                  <a:lnTo>
                    <a:pt x="459698" y="1219200"/>
                  </a:lnTo>
                  <a:lnTo>
                    <a:pt x="472506" y="1206500"/>
                  </a:lnTo>
                  <a:lnTo>
                    <a:pt x="458153" y="1206500"/>
                  </a:lnTo>
                  <a:lnTo>
                    <a:pt x="457432" y="1181100"/>
                  </a:lnTo>
                  <a:lnTo>
                    <a:pt x="570508" y="1193800"/>
                  </a:lnTo>
                  <a:lnTo>
                    <a:pt x="3236423" y="1193800"/>
                  </a:lnTo>
                  <a:lnTo>
                    <a:pt x="3291690" y="1257300"/>
                  </a:lnTo>
                  <a:lnTo>
                    <a:pt x="3472970" y="1295400"/>
                  </a:lnTo>
                  <a:lnTo>
                    <a:pt x="3490083" y="1333500"/>
                  </a:lnTo>
                  <a:close/>
                </a:path>
                <a:path w="4352925" h="1549400">
                  <a:moveTo>
                    <a:pt x="4352907" y="1549400"/>
                  </a:moveTo>
                  <a:lnTo>
                    <a:pt x="39731" y="1549400"/>
                  </a:lnTo>
                  <a:lnTo>
                    <a:pt x="40383" y="1536700"/>
                  </a:lnTo>
                  <a:lnTo>
                    <a:pt x="1215" y="1524000"/>
                  </a:lnTo>
                  <a:lnTo>
                    <a:pt x="0" y="1371600"/>
                  </a:lnTo>
                  <a:lnTo>
                    <a:pt x="62623" y="1295400"/>
                  </a:lnTo>
                  <a:lnTo>
                    <a:pt x="86552" y="1308100"/>
                  </a:lnTo>
                  <a:lnTo>
                    <a:pt x="200679" y="1308100"/>
                  </a:lnTo>
                  <a:lnTo>
                    <a:pt x="289291" y="1447800"/>
                  </a:lnTo>
                  <a:lnTo>
                    <a:pt x="3621720" y="1447800"/>
                  </a:lnTo>
                  <a:lnTo>
                    <a:pt x="3672804" y="1473200"/>
                  </a:lnTo>
                  <a:lnTo>
                    <a:pt x="4352907" y="1473200"/>
                  </a:lnTo>
                  <a:lnTo>
                    <a:pt x="4352907" y="1549400"/>
                  </a:lnTo>
                  <a:close/>
                </a:path>
                <a:path w="4352925" h="1549400">
                  <a:moveTo>
                    <a:pt x="3507195" y="1371600"/>
                  </a:moveTo>
                  <a:lnTo>
                    <a:pt x="313981" y="1371600"/>
                  </a:lnTo>
                  <a:lnTo>
                    <a:pt x="292791" y="1320800"/>
                  </a:lnTo>
                  <a:lnTo>
                    <a:pt x="358421" y="1358900"/>
                  </a:lnTo>
                  <a:lnTo>
                    <a:pt x="3501491" y="1358900"/>
                  </a:lnTo>
                  <a:lnTo>
                    <a:pt x="3507195" y="1371600"/>
                  </a:lnTo>
                  <a:close/>
                </a:path>
                <a:path w="4352925" h="1549400">
                  <a:moveTo>
                    <a:pt x="3501491" y="1358900"/>
                  </a:moveTo>
                  <a:lnTo>
                    <a:pt x="358421" y="1358900"/>
                  </a:lnTo>
                  <a:lnTo>
                    <a:pt x="333998" y="1320800"/>
                  </a:lnTo>
                  <a:lnTo>
                    <a:pt x="352387" y="1333500"/>
                  </a:lnTo>
                  <a:lnTo>
                    <a:pt x="3490083" y="1333500"/>
                  </a:lnTo>
                  <a:lnTo>
                    <a:pt x="3501491" y="1358900"/>
                  </a:lnTo>
                  <a:close/>
                </a:path>
                <a:path w="4352925" h="1549400">
                  <a:moveTo>
                    <a:pt x="3621720" y="1447800"/>
                  </a:moveTo>
                  <a:lnTo>
                    <a:pt x="289291" y="1447800"/>
                  </a:lnTo>
                  <a:lnTo>
                    <a:pt x="299854" y="1358900"/>
                  </a:lnTo>
                  <a:lnTo>
                    <a:pt x="313981" y="1371600"/>
                  </a:lnTo>
                  <a:lnTo>
                    <a:pt x="3507195" y="1371600"/>
                  </a:lnTo>
                  <a:lnTo>
                    <a:pt x="3512899" y="1384300"/>
                  </a:lnTo>
                  <a:lnTo>
                    <a:pt x="3596177" y="1435100"/>
                  </a:lnTo>
                  <a:lnTo>
                    <a:pt x="3621720" y="1447800"/>
                  </a:lnTo>
                  <a:close/>
                </a:path>
              </a:pathLst>
            </a:custGeom>
            <a:solidFill>
              <a:srgbClr val="F2F2F2"/>
            </a:solidFill>
          </p:spPr>
          <p:txBody>
            <a:bodyPr wrap="square" lIns="0" tIns="0" rIns="0" bIns="0" rtlCol="0"/>
            <a:lstStyle/>
            <a:p>
              <a:endParaRPr sz="839"/>
            </a:p>
          </p:txBody>
        </p:sp>
      </p:grpSp>
      <p:grpSp>
        <p:nvGrpSpPr>
          <p:cNvPr id="133" name="object 133"/>
          <p:cNvGrpSpPr/>
          <p:nvPr/>
        </p:nvGrpSpPr>
        <p:grpSpPr>
          <a:xfrm>
            <a:off x="3087316" y="3817290"/>
            <a:ext cx="25127" cy="25127"/>
            <a:chOff x="3238693" y="6366862"/>
            <a:chExt cx="41910" cy="41910"/>
          </a:xfrm>
        </p:grpSpPr>
        <p:sp>
          <p:nvSpPr>
            <p:cNvPr id="134" name="object 134"/>
            <p:cNvSpPr/>
            <p:nvPr/>
          </p:nvSpPr>
          <p:spPr>
            <a:xfrm>
              <a:off x="3243476" y="6371624"/>
              <a:ext cx="32384" cy="32384"/>
            </a:xfrm>
            <a:custGeom>
              <a:avLst/>
              <a:gdLst/>
              <a:ahLst/>
              <a:cxnLst/>
              <a:rect l="l" t="t" r="r" b="b"/>
              <a:pathLst>
                <a:path w="32385" h="32385">
                  <a:moveTo>
                    <a:pt x="24423" y="31847"/>
                  </a:moveTo>
                  <a:lnTo>
                    <a:pt x="0" y="16637"/>
                  </a:lnTo>
                  <a:lnTo>
                    <a:pt x="32104" y="0"/>
                  </a:lnTo>
                  <a:lnTo>
                    <a:pt x="24423" y="31847"/>
                  </a:lnTo>
                  <a:close/>
                </a:path>
              </a:pathLst>
            </a:custGeom>
            <a:solidFill>
              <a:srgbClr val="F2F2F2"/>
            </a:solidFill>
          </p:spPr>
          <p:txBody>
            <a:bodyPr wrap="square" lIns="0" tIns="0" rIns="0" bIns="0" rtlCol="0"/>
            <a:lstStyle/>
            <a:p>
              <a:endParaRPr sz="839"/>
            </a:p>
          </p:txBody>
        </p:sp>
        <p:sp>
          <p:nvSpPr>
            <p:cNvPr id="135" name="object 135"/>
            <p:cNvSpPr/>
            <p:nvPr/>
          </p:nvSpPr>
          <p:spPr>
            <a:xfrm>
              <a:off x="3243455" y="6371624"/>
              <a:ext cx="32384" cy="32384"/>
            </a:xfrm>
            <a:custGeom>
              <a:avLst/>
              <a:gdLst/>
              <a:ahLst/>
              <a:cxnLst/>
              <a:rect l="l" t="t" r="r" b="b"/>
              <a:pathLst>
                <a:path w="32385" h="32385">
                  <a:moveTo>
                    <a:pt x="0" y="16637"/>
                  </a:moveTo>
                  <a:lnTo>
                    <a:pt x="24443" y="31847"/>
                  </a:lnTo>
                  <a:lnTo>
                    <a:pt x="32125" y="0"/>
                  </a:lnTo>
                  <a:lnTo>
                    <a:pt x="20" y="16637"/>
                  </a:lnTo>
                  <a:close/>
                </a:path>
              </a:pathLst>
            </a:custGeom>
            <a:ln w="9524">
              <a:solidFill>
                <a:srgbClr val="DADADA"/>
              </a:solidFill>
            </a:ln>
          </p:spPr>
          <p:txBody>
            <a:bodyPr wrap="square" lIns="0" tIns="0" rIns="0" bIns="0" rtlCol="0"/>
            <a:lstStyle/>
            <a:p>
              <a:endParaRPr sz="839"/>
            </a:p>
          </p:txBody>
        </p:sp>
      </p:grpSp>
      <p:grpSp>
        <p:nvGrpSpPr>
          <p:cNvPr id="136" name="object 136"/>
          <p:cNvGrpSpPr/>
          <p:nvPr/>
        </p:nvGrpSpPr>
        <p:grpSpPr>
          <a:xfrm>
            <a:off x="7100993" y="1361818"/>
            <a:ext cx="17512" cy="21701"/>
            <a:chOff x="9933109" y="2271377"/>
            <a:chExt cx="29209" cy="36195"/>
          </a:xfrm>
        </p:grpSpPr>
        <p:sp>
          <p:nvSpPr>
            <p:cNvPr id="137" name="object 137"/>
            <p:cNvSpPr/>
            <p:nvPr/>
          </p:nvSpPr>
          <p:spPr>
            <a:xfrm>
              <a:off x="9937872" y="2276140"/>
              <a:ext cx="19685" cy="26670"/>
            </a:xfrm>
            <a:custGeom>
              <a:avLst/>
              <a:gdLst/>
              <a:ahLst/>
              <a:cxnLst/>
              <a:rect l="l" t="t" r="r" b="b"/>
              <a:pathLst>
                <a:path w="19684" h="26669">
                  <a:moveTo>
                    <a:pt x="0" y="26322"/>
                  </a:moveTo>
                  <a:lnTo>
                    <a:pt x="19481" y="0"/>
                  </a:lnTo>
                  <a:lnTo>
                    <a:pt x="19645" y="101"/>
                  </a:lnTo>
                  <a:lnTo>
                    <a:pt x="0" y="26322"/>
                  </a:lnTo>
                  <a:close/>
                </a:path>
              </a:pathLst>
            </a:custGeom>
            <a:solidFill>
              <a:srgbClr val="F2F2F2"/>
            </a:solidFill>
          </p:spPr>
          <p:txBody>
            <a:bodyPr wrap="square" lIns="0" tIns="0" rIns="0" bIns="0" rtlCol="0"/>
            <a:lstStyle/>
            <a:p>
              <a:endParaRPr sz="839"/>
            </a:p>
          </p:txBody>
        </p:sp>
        <p:sp>
          <p:nvSpPr>
            <p:cNvPr id="138" name="object 138"/>
            <p:cNvSpPr/>
            <p:nvPr/>
          </p:nvSpPr>
          <p:spPr>
            <a:xfrm>
              <a:off x="9937872" y="2276140"/>
              <a:ext cx="19685" cy="26670"/>
            </a:xfrm>
            <a:custGeom>
              <a:avLst/>
              <a:gdLst/>
              <a:ahLst/>
              <a:cxnLst/>
              <a:rect l="l" t="t" r="r" b="b"/>
              <a:pathLst>
                <a:path w="19684" h="26669">
                  <a:moveTo>
                    <a:pt x="19645" y="101"/>
                  </a:moveTo>
                  <a:lnTo>
                    <a:pt x="0" y="26322"/>
                  </a:lnTo>
                  <a:lnTo>
                    <a:pt x="19481" y="0"/>
                  </a:lnTo>
                  <a:lnTo>
                    <a:pt x="19645" y="101"/>
                  </a:lnTo>
                  <a:close/>
                </a:path>
              </a:pathLst>
            </a:custGeom>
            <a:ln w="9524">
              <a:solidFill>
                <a:srgbClr val="DADADA"/>
              </a:solidFill>
            </a:ln>
          </p:spPr>
          <p:txBody>
            <a:bodyPr wrap="square" lIns="0" tIns="0" rIns="0" bIns="0" rtlCol="0"/>
            <a:lstStyle/>
            <a:p>
              <a:endParaRPr sz="839"/>
            </a:p>
          </p:txBody>
        </p:sp>
      </p:grpSp>
      <p:grpSp>
        <p:nvGrpSpPr>
          <p:cNvPr id="139" name="object 139"/>
          <p:cNvGrpSpPr/>
          <p:nvPr/>
        </p:nvGrpSpPr>
        <p:grpSpPr>
          <a:xfrm>
            <a:off x="1541279" y="1032959"/>
            <a:ext cx="14467" cy="26650"/>
            <a:chOff x="660057" y="1722874"/>
            <a:chExt cx="24130" cy="44450"/>
          </a:xfrm>
        </p:grpSpPr>
        <p:sp>
          <p:nvSpPr>
            <p:cNvPr id="140" name="object 140"/>
            <p:cNvSpPr/>
            <p:nvPr/>
          </p:nvSpPr>
          <p:spPr>
            <a:xfrm>
              <a:off x="664819" y="1741460"/>
              <a:ext cx="3810" cy="20955"/>
            </a:xfrm>
            <a:custGeom>
              <a:avLst/>
              <a:gdLst/>
              <a:ahLst/>
              <a:cxnLst/>
              <a:rect l="l" t="t" r="r" b="b"/>
              <a:pathLst>
                <a:path w="3809" h="20955">
                  <a:moveTo>
                    <a:pt x="3500" y="20613"/>
                  </a:moveTo>
                  <a:lnTo>
                    <a:pt x="0" y="917"/>
                  </a:lnTo>
                  <a:lnTo>
                    <a:pt x="535" y="0"/>
                  </a:lnTo>
                  <a:lnTo>
                    <a:pt x="3500" y="20613"/>
                  </a:lnTo>
                  <a:close/>
                </a:path>
              </a:pathLst>
            </a:custGeom>
            <a:solidFill>
              <a:srgbClr val="F2F2F2"/>
            </a:solidFill>
          </p:spPr>
          <p:txBody>
            <a:bodyPr wrap="square" lIns="0" tIns="0" rIns="0" bIns="0" rtlCol="0"/>
            <a:lstStyle/>
            <a:p>
              <a:endParaRPr sz="839"/>
            </a:p>
          </p:txBody>
        </p:sp>
        <p:sp>
          <p:nvSpPr>
            <p:cNvPr id="141" name="object 141"/>
            <p:cNvSpPr/>
            <p:nvPr/>
          </p:nvSpPr>
          <p:spPr>
            <a:xfrm>
              <a:off x="664819" y="1741460"/>
              <a:ext cx="3810" cy="20955"/>
            </a:xfrm>
            <a:custGeom>
              <a:avLst/>
              <a:gdLst/>
              <a:ahLst/>
              <a:cxnLst/>
              <a:rect l="l" t="t" r="r" b="b"/>
              <a:pathLst>
                <a:path w="3809" h="20955">
                  <a:moveTo>
                    <a:pt x="535" y="0"/>
                  </a:moveTo>
                  <a:lnTo>
                    <a:pt x="3500" y="20613"/>
                  </a:lnTo>
                  <a:lnTo>
                    <a:pt x="0" y="917"/>
                  </a:lnTo>
                  <a:lnTo>
                    <a:pt x="535" y="0"/>
                  </a:lnTo>
                  <a:close/>
                </a:path>
              </a:pathLst>
            </a:custGeom>
            <a:ln w="9524">
              <a:solidFill>
                <a:srgbClr val="DADADA"/>
              </a:solidFill>
            </a:ln>
          </p:spPr>
          <p:txBody>
            <a:bodyPr wrap="square" lIns="0" tIns="0" rIns="0" bIns="0" rtlCol="0"/>
            <a:lstStyle/>
            <a:p>
              <a:endParaRPr sz="839"/>
            </a:p>
          </p:txBody>
        </p:sp>
        <p:sp>
          <p:nvSpPr>
            <p:cNvPr id="142" name="object 142"/>
            <p:cNvSpPr/>
            <p:nvPr/>
          </p:nvSpPr>
          <p:spPr>
            <a:xfrm>
              <a:off x="673386" y="1727636"/>
              <a:ext cx="6350" cy="17145"/>
            </a:xfrm>
            <a:custGeom>
              <a:avLst/>
              <a:gdLst/>
              <a:ahLst/>
              <a:cxnLst/>
              <a:rect l="l" t="t" r="r" b="b"/>
              <a:pathLst>
                <a:path w="6350" h="17144">
                  <a:moveTo>
                    <a:pt x="4324" y="16943"/>
                  </a:moveTo>
                  <a:lnTo>
                    <a:pt x="0" y="0"/>
                  </a:lnTo>
                  <a:lnTo>
                    <a:pt x="5724" y="14272"/>
                  </a:lnTo>
                  <a:lnTo>
                    <a:pt x="4324" y="16943"/>
                  </a:lnTo>
                  <a:close/>
                </a:path>
              </a:pathLst>
            </a:custGeom>
            <a:solidFill>
              <a:srgbClr val="F2F2F2"/>
            </a:solidFill>
          </p:spPr>
          <p:txBody>
            <a:bodyPr wrap="square" lIns="0" tIns="0" rIns="0" bIns="0" rtlCol="0"/>
            <a:lstStyle/>
            <a:p>
              <a:endParaRPr sz="839"/>
            </a:p>
          </p:txBody>
        </p:sp>
        <p:sp>
          <p:nvSpPr>
            <p:cNvPr id="143" name="object 143"/>
            <p:cNvSpPr/>
            <p:nvPr/>
          </p:nvSpPr>
          <p:spPr>
            <a:xfrm>
              <a:off x="673386" y="1727636"/>
              <a:ext cx="6350" cy="17145"/>
            </a:xfrm>
            <a:custGeom>
              <a:avLst/>
              <a:gdLst/>
              <a:ahLst/>
              <a:cxnLst/>
              <a:rect l="l" t="t" r="r" b="b"/>
              <a:pathLst>
                <a:path w="6350" h="17144">
                  <a:moveTo>
                    <a:pt x="5724" y="14272"/>
                  </a:moveTo>
                  <a:lnTo>
                    <a:pt x="0" y="0"/>
                  </a:lnTo>
                  <a:lnTo>
                    <a:pt x="4324" y="16943"/>
                  </a:lnTo>
                  <a:lnTo>
                    <a:pt x="5724" y="14272"/>
                  </a:lnTo>
                  <a:close/>
                </a:path>
              </a:pathLst>
            </a:custGeom>
            <a:ln w="9524">
              <a:solidFill>
                <a:srgbClr val="DADADA"/>
              </a:solidFill>
            </a:ln>
          </p:spPr>
          <p:txBody>
            <a:bodyPr wrap="square" lIns="0" tIns="0" rIns="0" bIns="0" rtlCol="0"/>
            <a:lstStyle/>
            <a:p>
              <a:endParaRPr sz="839"/>
            </a:p>
          </p:txBody>
        </p:sp>
      </p:grpSp>
      <p:grpSp>
        <p:nvGrpSpPr>
          <p:cNvPr id="144" name="object 144"/>
          <p:cNvGrpSpPr/>
          <p:nvPr/>
        </p:nvGrpSpPr>
        <p:grpSpPr>
          <a:xfrm>
            <a:off x="1548897" y="1512079"/>
            <a:ext cx="20178" cy="25508"/>
            <a:chOff x="672763" y="2521998"/>
            <a:chExt cx="33655" cy="42545"/>
          </a:xfrm>
        </p:grpSpPr>
        <p:sp>
          <p:nvSpPr>
            <p:cNvPr id="145" name="object 145"/>
            <p:cNvSpPr/>
            <p:nvPr/>
          </p:nvSpPr>
          <p:spPr>
            <a:xfrm>
              <a:off x="677525" y="2526760"/>
              <a:ext cx="24130" cy="33020"/>
            </a:xfrm>
            <a:custGeom>
              <a:avLst/>
              <a:gdLst/>
              <a:ahLst/>
              <a:cxnLst/>
              <a:rect l="l" t="t" r="r" b="b"/>
              <a:pathLst>
                <a:path w="24129" h="33019">
                  <a:moveTo>
                    <a:pt x="23681" y="32764"/>
                  </a:moveTo>
                  <a:lnTo>
                    <a:pt x="2821" y="21082"/>
                  </a:lnTo>
                  <a:lnTo>
                    <a:pt x="0" y="17412"/>
                  </a:lnTo>
                  <a:lnTo>
                    <a:pt x="8113" y="0"/>
                  </a:lnTo>
                  <a:lnTo>
                    <a:pt x="23681" y="32764"/>
                  </a:lnTo>
                  <a:close/>
                </a:path>
              </a:pathLst>
            </a:custGeom>
            <a:solidFill>
              <a:srgbClr val="F2F2F2"/>
            </a:solidFill>
          </p:spPr>
          <p:txBody>
            <a:bodyPr wrap="square" lIns="0" tIns="0" rIns="0" bIns="0" rtlCol="0"/>
            <a:lstStyle/>
            <a:p>
              <a:endParaRPr sz="839"/>
            </a:p>
          </p:txBody>
        </p:sp>
        <p:sp>
          <p:nvSpPr>
            <p:cNvPr id="146" name="object 146"/>
            <p:cNvSpPr/>
            <p:nvPr/>
          </p:nvSpPr>
          <p:spPr>
            <a:xfrm>
              <a:off x="677525" y="2526760"/>
              <a:ext cx="24130" cy="33020"/>
            </a:xfrm>
            <a:custGeom>
              <a:avLst/>
              <a:gdLst/>
              <a:ahLst/>
              <a:cxnLst/>
              <a:rect l="l" t="t" r="r" b="b"/>
              <a:pathLst>
                <a:path w="24129" h="33019">
                  <a:moveTo>
                    <a:pt x="2821" y="21082"/>
                  </a:moveTo>
                  <a:lnTo>
                    <a:pt x="23681" y="32764"/>
                  </a:lnTo>
                  <a:lnTo>
                    <a:pt x="8113" y="0"/>
                  </a:lnTo>
                  <a:lnTo>
                    <a:pt x="0" y="17412"/>
                  </a:lnTo>
                  <a:lnTo>
                    <a:pt x="2821" y="21082"/>
                  </a:lnTo>
                  <a:close/>
                </a:path>
              </a:pathLst>
            </a:custGeom>
            <a:ln w="9524">
              <a:solidFill>
                <a:srgbClr val="DADADA"/>
              </a:solidFill>
            </a:ln>
          </p:spPr>
          <p:txBody>
            <a:bodyPr wrap="square" lIns="0" tIns="0" rIns="0" bIns="0" rtlCol="0"/>
            <a:lstStyle/>
            <a:p>
              <a:endParaRPr sz="839"/>
            </a:p>
          </p:txBody>
        </p:sp>
      </p:grpSp>
      <p:grpSp>
        <p:nvGrpSpPr>
          <p:cNvPr id="147" name="object 147"/>
          <p:cNvGrpSpPr/>
          <p:nvPr/>
        </p:nvGrpSpPr>
        <p:grpSpPr>
          <a:xfrm>
            <a:off x="1509388" y="1400605"/>
            <a:ext cx="7234" cy="22082"/>
            <a:chOff x="606865" y="2336071"/>
            <a:chExt cx="12065" cy="36830"/>
          </a:xfrm>
        </p:grpSpPr>
        <p:sp>
          <p:nvSpPr>
            <p:cNvPr id="148" name="object 148"/>
            <p:cNvSpPr/>
            <p:nvPr/>
          </p:nvSpPr>
          <p:spPr>
            <a:xfrm>
              <a:off x="611627" y="2340834"/>
              <a:ext cx="2540" cy="27305"/>
            </a:xfrm>
            <a:custGeom>
              <a:avLst/>
              <a:gdLst/>
              <a:ahLst/>
              <a:cxnLst/>
              <a:rect l="l" t="t" r="r" b="b"/>
              <a:pathLst>
                <a:path w="2540" h="27305">
                  <a:moveTo>
                    <a:pt x="0" y="27035"/>
                  </a:moveTo>
                  <a:lnTo>
                    <a:pt x="1935" y="0"/>
                  </a:lnTo>
                  <a:lnTo>
                    <a:pt x="185" y="26689"/>
                  </a:lnTo>
                  <a:lnTo>
                    <a:pt x="0" y="27035"/>
                  </a:lnTo>
                  <a:close/>
                </a:path>
              </a:pathLst>
            </a:custGeom>
            <a:solidFill>
              <a:srgbClr val="F2F2F2"/>
            </a:solidFill>
          </p:spPr>
          <p:txBody>
            <a:bodyPr wrap="square" lIns="0" tIns="0" rIns="0" bIns="0" rtlCol="0"/>
            <a:lstStyle/>
            <a:p>
              <a:endParaRPr sz="839"/>
            </a:p>
          </p:txBody>
        </p:sp>
        <p:sp>
          <p:nvSpPr>
            <p:cNvPr id="149" name="object 149"/>
            <p:cNvSpPr/>
            <p:nvPr/>
          </p:nvSpPr>
          <p:spPr>
            <a:xfrm>
              <a:off x="611627" y="2340834"/>
              <a:ext cx="2540" cy="27305"/>
            </a:xfrm>
            <a:custGeom>
              <a:avLst/>
              <a:gdLst/>
              <a:ahLst/>
              <a:cxnLst/>
              <a:rect l="l" t="t" r="r" b="b"/>
              <a:pathLst>
                <a:path w="2540" h="27305">
                  <a:moveTo>
                    <a:pt x="185" y="26689"/>
                  </a:moveTo>
                  <a:lnTo>
                    <a:pt x="1935" y="0"/>
                  </a:lnTo>
                  <a:lnTo>
                    <a:pt x="0" y="27035"/>
                  </a:lnTo>
                  <a:lnTo>
                    <a:pt x="185" y="26689"/>
                  </a:lnTo>
                  <a:close/>
                </a:path>
              </a:pathLst>
            </a:custGeom>
            <a:ln w="9524">
              <a:solidFill>
                <a:srgbClr val="DADADA"/>
              </a:solidFill>
            </a:ln>
          </p:spPr>
          <p:txBody>
            <a:bodyPr wrap="square" lIns="0" tIns="0" rIns="0" bIns="0" rtlCol="0"/>
            <a:lstStyle/>
            <a:p>
              <a:endParaRPr sz="839"/>
            </a:p>
          </p:txBody>
        </p:sp>
      </p:grpSp>
      <p:grpSp>
        <p:nvGrpSpPr>
          <p:cNvPr id="150" name="object 150"/>
          <p:cNvGrpSpPr/>
          <p:nvPr/>
        </p:nvGrpSpPr>
        <p:grpSpPr>
          <a:xfrm>
            <a:off x="1533821" y="1053802"/>
            <a:ext cx="15990" cy="25508"/>
            <a:chOff x="647618" y="1757637"/>
            <a:chExt cx="26670" cy="42545"/>
          </a:xfrm>
        </p:grpSpPr>
        <p:sp>
          <p:nvSpPr>
            <p:cNvPr id="151" name="object 151"/>
            <p:cNvSpPr/>
            <p:nvPr/>
          </p:nvSpPr>
          <p:spPr>
            <a:xfrm>
              <a:off x="652381" y="1762400"/>
              <a:ext cx="17145" cy="33020"/>
            </a:xfrm>
            <a:custGeom>
              <a:avLst/>
              <a:gdLst/>
              <a:ahLst/>
              <a:cxnLst/>
              <a:rect l="l" t="t" r="r" b="b"/>
              <a:pathLst>
                <a:path w="17145" h="33019">
                  <a:moveTo>
                    <a:pt x="16948" y="32724"/>
                  </a:moveTo>
                  <a:lnTo>
                    <a:pt x="6960" y="22387"/>
                  </a:lnTo>
                  <a:lnTo>
                    <a:pt x="6425" y="21714"/>
                  </a:lnTo>
                  <a:lnTo>
                    <a:pt x="0" y="0"/>
                  </a:lnTo>
                  <a:lnTo>
                    <a:pt x="16948" y="32724"/>
                  </a:lnTo>
                  <a:close/>
                </a:path>
              </a:pathLst>
            </a:custGeom>
            <a:solidFill>
              <a:srgbClr val="F2F2F2"/>
            </a:solidFill>
          </p:spPr>
          <p:txBody>
            <a:bodyPr wrap="square" lIns="0" tIns="0" rIns="0" bIns="0" rtlCol="0"/>
            <a:lstStyle/>
            <a:p>
              <a:endParaRPr sz="839"/>
            </a:p>
          </p:txBody>
        </p:sp>
        <p:sp>
          <p:nvSpPr>
            <p:cNvPr id="152" name="object 152"/>
            <p:cNvSpPr/>
            <p:nvPr/>
          </p:nvSpPr>
          <p:spPr>
            <a:xfrm>
              <a:off x="652381" y="1762400"/>
              <a:ext cx="17145" cy="33020"/>
            </a:xfrm>
            <a:custGeom>
              <a:avLst/>
              <a:gdLst/>
              <a:ahLst/>
              <a:cxnLst/>
              <a:rect l="l" t="t" r="r" b="b"/>
              <a:pathLst>
                <a:path w="17145" h="33019">
                  <a:moveTo>
                    <a:pt x="6960" y="22387"/>
                  </a:moveTo>
                  <a:lnTo>
                    <a:pt x="16948" y="32724"/>
                  </a:lnTo>
                  <a:lnTo>
                    <a:pt x="0" y="0"/>
                  </a:lnTo>
                  <a:lnTo>
                    <a:pt x="6425" y="21714"/>
                  </a:lnTo>
                  <a:lnTo>
                    <a:pt x="6960" y="22387"/>
                  </a:lnTo>
                  <a:close/>
                </a:path>
              </a:pathLst>
            </a:custGeom>
            <a:ln w="9524">
              <a:solidFill>
                <a:srgbClr val="DADADA"/>
              </a:solidFill>
            </a:ln>
          </p:spPr>
          <p:txBody>
            <a:bodyPr wrap="square" lIns="0" tIns="0" rIns="0" bIns="0" rtlCol="0"/>
            <a:lstStyle/>
            <a:p>
              <a:endParaRPr sz="839"/>
            </a:p>
          </p:txBody>
        </p:sp>
      </p:grpSp>
      <p:grpSp>
        <p:nvGrpSpPr>
          <p:cNvPr id="153" name="object 153"/>
          <p:cNvGrpSpPr/>
          <p:nvPr/>
        </p:nvGrpSpPr>
        <p:grpSpPr>
          <a:xfrm>
            <a:off x="1614421" y="1487801"/>
            <a:ext cx="6472" cy="21701"/>
            <a:chOff x="782050" y="2481505"/>
            <a:chExt cx="10795" cy="36195"/>
          </a:xfrm>
        </p:grpSpPr>
        <p:sp>
          <p:nvSpPr>
            <p:cNvPr id="154" name="object 154"/>
            <p:cNvSpPr/>
            <p:nvPr/>
          </p:nvSpPr>
          <p:spPr>
            <a:xfrm>
              <a:off x="786812" y="2486268"/>
              <a:ext cx="1270" cy="26670"/>
            </a:xfrm>
            <a:custGeom>
              <a:avLst/>
              <a:gdLst/>
              <a:ahLst/>
              <a:cxnLst/>
              <a:rect l="l" t="t" r="r" b="b"/>
              <a:pathLst>
                <a:path w="1270" h="26669">
                  <a:moveTo>
                    <a:pt x="700" y="26525"/>
                  </a:moveTo>
                  <a:lnTo>
                    <a:pt x="0" y="0"/>
                  </a:lnTo>
                  <a:lnTo>
                    <a:pt x="885" y="4200"/>
                  </a:lnTo>
                  <a:lnTo>
                    <a:pt x="700" y="26525"/>
                  </a:lnTo>
                  <a:close/>
                </a:path>
              </a:pathLst>
            </a:custGeom>
            <a:solidFill>
              <a:srgbClr val="F2F2F2"/>
            </a:solidFill>
          </p:spPr>
          <p:txBody>
            <a:bodyPr wrap="square" lIns="0" tIns="0" rIns="0" bIns="0" rtlCol="0"/>
            <a:lstStyle/>
            <a:p>
              <a:endParaRPr sz="839"/>
            </a:p>
          </p:txBody>
        </p:sp>
        <p:sp>
          <p:nvSpPr>
            <p:cNvPr id="155" name="object 155"/>
            <p:cNvSpPr/>
            <p:nvPr/>
          </p:nvSpPr>
          <p:spPr>
            <a:xfrm>
              <a:off x="786812" y="2486268"/>
              <a:ext cx="1270" cy="26670"/>
            </a:xfrm>
            <a:custGeom>
              <a:avLst/>
              <a:gdLst/>
              <a:ahLst/>
              <a:cxnLst/>
              <a:rect l="l" t="t" r="r" b="b"/>
              <a:pathLst>
                <a:path w="1270" h="26669">
                  <a:moveTo>
                    <a:pt x="0" y="0"/>
                  </a:moveTo>
                  <a:lnTo>
                    <a:pt x="700" y="26525"/>
                  </a:lnTo>
                  <a:lnTo>
                    <a:pt x="885" y="4200"/>
                  </a:lnTo>
                  <a:lnTo>
                    <a:pt x="0" y="0"/>
                  </a:lnTo>
                  <a:close/>
                </a:path>
              </a:pathLst>
            </a:custGeom>
            <a:ln w="9524">
              <a:solidFill>
                <a:srgbClr val="DADADA"/>
              </a:solidFill>
            </a:ln>
          </p:spPr>
          <p:txBody>
            <a:bodyPr wrap="square" lIns="0" tIns="0" rIns="0" bIns="0" rtlCol="0"/>
            <a:lstStyle/>
            <a:p>
              <a:endParaRPr sz="839"/>
            </a:p>
          </p:txBody>
        </p:sp>
      </p:grpSp>
      <p:grpSp>
        <p:nvGrpSpPr>
          <p:cNvPr id="156" name="object 156"/>
          <p:cNvGrpSpPr/>
          <p:nvPr/>
        </p:nvGrpSpPr>
        <p:grpSpPr>
          <a:xfrm>
            <a:off x="1606086" y="1554106"/>
            <a:ext cx="9137" cy="16371"/>
            <a:chOff x="768149" y="2592095"/>
            <a:chExt cx="15240" cy="27305"/>
          </a:xfrm>
        </p:grpSpPr>
        <p:sp>
          <p:nvSpPr>
            <p:cNvPr id="157" name="object 157"/>
            <p:cNvSpPr/>
            <p:nvPr/>
          </p:nvSpPr>
          <p:spPr>
            <a:xfrm>
              <a:off x="772912" y="2596857"/>
              <a:ext cx="5715" cy="17780"/>
            </a:xfrm>
            <a:custGeom>
              <a:avLst/>
              <a:gdLst/>
              <a:ahLst/>
              <a:cxnLst/>
              <a:rect l="l" t="t" r="r" b="b"/>
              <a:pathLst>
                <a:path w="5715" h="17780">
                  <a:moveTo>
                    <a:pt x="5498" y="17534"/>
                  </a:moveTo>
                  <a:lnTo>
                    <a:pt x="0" y="713"/>
                  </a:lnTo>
                  <a:lnTo>
                    <a:pt x="844" y="0"/>
                  </a:lnTo>
                  <a:lnTo>
                    <a:pt x="5498" y="17534"/>
                  </a:lnTo>
                  <a:close/>
                </a:path>
              </a:pathLst>
            </a:custGeom>
            <a:solidFill>
              <a:srgbClr val="F2F2F2"/>
            </a:solidFill>
          </p:spPr>
          <p:txBody>
            <a:bodyPr wrap="square" lIns="0" tIns="0" rIns="0" bIns="0" rtlCol="0"/>
            <a:lstStyle/>
            <a:p>
              <a:endParaRPr sz="839"/>
            </a:p>
          </p:txBody>
        </p:sp>
        <p:sp>
          <p:nvSpPr>
            <p:cNvPr id="158" name="object 158"/>
            <p:cNvSpPr/>
            <p:nvPr/>
          </p:nvSpPr>
          <p:spPr>
            <a:xfrm>
              <a:off x="772912" y="2596857"/>
              <a:ext cx="5715" cy="17780"/>
            </a:xfrm>
            <a:custGeom>
              <a:avLst/>
              <a:gdLst/>
              <a:ahLst/>
              <a:cxnLst/>
              <a:rect l="l" t="t" r="r" b="b"/>
              <a:pathLst>
                <a:path w="5715" h="17780">
                  <a:moveTo>
                    <a:pt x="0" y="713"/>
                  </a:moveTo>
                  <a:lnTo>
                    <a:pt x="5498" y="17534"/>
                  </a:lnTo>
                  <a:lnTo>
                    <a:pt x="844" y="0"/>
                  </a:lnTo>
                  <a:lnTo>
                    <a:pt x="0" y="713"/>
                  </a:lnTo>
                  <a:close/>
                </a:path>
              </a:pathLst>
            </a:custGeom>
            <a:ln w="9524">
              <a:solidFill>
                <a:srgbClr val="DADADA"/>
              </a:solidFill>
            </a:ln>
          </p:spPr>
          <p:txBody>
            <a:bodyPr wrap="square" lIns="0" tIns="0" rIns="0" bIns="0" rtlCol="0"/>
            <a:lstStyle/>
            <a:p>
              <a:endParaRPr sz="839"/>
            </a:p>
          </p:txBody>
        </p:sp>
      </p:grpSp>
      <p:grpSp>
        <p:nvGrpSpPr>
          <p:cNvPr id="159" name="object 159"/>
          <p:cNvGrpSpPr/>
          <p:nvPr/>
        </p:nvGrpSpPr>
        <p:grpSpPr>
          <a:xfrm>
            <a:off x="1618273" y="1631180"/>
            <a:ext cx="13325" cy="23985"/>
            <a:chOff x="788475" y="2720647"/>
            <a:chExt cx="22225" cy="40005"/>
          </a:xfrm>
        </p:grpSpPr>
        <p:sp>
          <p:nvSpPr>
            <p:cNvPr id="160" name="object 160"/>
            <p:cNvSpPr/>
            <p:nvPr/>
          </p:nvSpPr>
          <p:spPr>
            <a:xfrm>
              <a:off x="793237" y="2725410"/>
              <a:ext cx="12700" cy="30480"/>
            </a:xfrm>
            <a:custGeom>
              <a:avLst/>
              <a:gdLst/>
              <a:ahLst/>
              <a:cxnLst/>
              <a:rect l="l" t="t" r="r" b="b"/>
              <a:pathLst>
                <a:path w="12700" h="30480">
                  <a:moveTo>
                    <a:pt x="0" y="30175"/>
                  </a:moveTo>
                  <a:lnTo>
                    <a:pt x="11490" y="1692"/>
                  </a:lnTo>
                  <a:lnTo>
                    <a:pt x="12541" y="0"/>
                  </a:lnTo>
                  <a:lnTo>
                    <a:pt x="0" y="30175"/>
                  </a:lnTo>
                  <a:close/>
                </a:path>
              </a:pathLst>
            </a:custGeom>
            <a:solidFill>
              <a:srgbClr val="F2F2F2"/>
            </a:solidFill>
          </p:spPr>
          <p:txBody>
            <a:bodyPr wrap="square" lIns="0" tIns="0" rIns="0" bIns="0" rtlCol="0"/>
            <a:lstStyle/>
            <a:p>
              <a:endParaRPr sz="839"/>
            </a:p>
          </p:txBody>
        </p:sp>
        <p:sp>
          <p:nvSpPr>
            <p:cNvPr id="161" name="object 161"/>
            <p:cNvSpPr/>
            <p:nvPr/>
          </p:nvSpPr>
          <p:spPr>
            <a:xfrm>
              <a:off x="793237" y="2725410"/>
              <a:ext cx="12700" cy="30480"/>
            </a:xfrm>
            <a:custGeom>
              <a:avLst/>
              <a:gdLst/>
              <a:ahLst/>
              <a:cxnLst/>
              <a:rect l="l" t="t" r="r" b="b"/>
              <a:pathLst>
                <a:path w="12700" h="30480">
                  <a:moveTo>
                    <a:pt x="12541" y="0"/>
                  </a:moveTo>
                  <a:lnTo>
                    <a:pt x="0" y="30175"/>
                  </a:lnTo>
                  <a:lnTo>
                    <a:pt x="11490" y="1692"/>
                  </a:lnTo>
                  <a:lnTo>
                    <a:pt x="12541" y="0"/>
                  </a:lnTo>
                  <a:close/>
                </a:path>
              </a:pathLst>
            </a:custGeom>
            <a:ln w="9524">
              <a:solidFill>
                <a:srgbClr val="DADADA"/>
              </a:solidFill>
            </a:ln>
          </p:spPr>
          <p:txBody>
            <a:bodyPr wrap="square" lIns="0" tIns="0" rIns="0" bIns="0" rtlCol="0"/>
            <a:lstStyle/>
            <a:p>
              <a:endParaRPr sz="839"/>
            </a:p>
          </p:txBody>
        </p:sp>
      </p:grpSp>
      <p:grpSp>
        <p:nvGrpSpPr>
          <p:cNvPr id="162" name="object 162"/>
          <p:cNvGrpSpPr/>
          <p:nvPr/>
        </p:nvGrpSpPr>
        <p:grpSpPr>
          <a:xfrm>
            <a:off x="1578838" y="1527200"/>
            <a:ext cx="31600" cy="47590"/>
            <a:chOff x="722701" y="2547219"/>
            <a:chExt cx="52705" cy="79375"/>
          </a:xfrm>
        </p:grpSpPr>
        <p:sp>
          <p:nvSpPr>
            <p:cNvPr id="163" name="object 163"/>
            <p:cNvSpPr/>
            <p:nvPr/>
          </p:nvSpPr>
          <p:spPr>
            <a:xfrm>
              <a:off x="727463" y="2595165"/>
              <a:ext cx="29845" cy="26670"/>
            </a:xfrm>
            <a:custGeom>
              <a:avLst/>
              <a:gdLst/>
              <a:ahLst/>
              <a:cxnLst/>
              <a:rect l="l" t="t" r="r" b="b"/>
              <a:pathLst>
                <a:path w="29845" h="26669">
                  <a:moveTo>
                    <a:pt x="29633" y="26525"/>
                  </a:moveTo>
                  <a:lnTo>
                    <a:pt x="1059" y="17482"/>
                  </a:lnTo>
                  <a:lnTo>
                    <a:pt x="10008" y="0"/>
                  </a:lnTo>
                  <a:lnTo>
                    <a:pt x="29633" y="26525"/>
                  </a:lnTo>
                  <a:close/>
                </a:path>
                <a:path w="29845" h="26669">
                  <a:moveTo>
                    <a:pt x="0" y="19552"/>
                  </a:moveTo>
                  <a:lnTo>
                    <a:pt x="967" y="17452"/>
                  </a:lnTo>
                  <a:lnTo>
                    <a:pt x="0" y="19552"/>
                  </a:lnTo>
                  <a:close/>
                </a:path>
              </a:pathLst>
            </a:custGeom>
            <a:solidFill>
              <a:srgbClr val="F2F2F2"/>
            </a:solidFill>
          </p:spPr>
          <p:txBody>
            <a:bodyPr wrap="square" lIns="0" tIns="0" rIns="0" bIns="0" rtlCol="0"/>
            <a:lstStyle/>
            <a:p>
              <a:endParaRPr sz="839"/>
            </a:p>
          </p:txBody>
        </p:sp>
        <p:sp>
          <p:nvSpPr>
            <p:cNvPr id="164" name="object 164"/>
            <p:cNvSpPr/>
            <p:nvPr/>
          </p:nvSpPr>
          <p:spPr>
            <a:xfrm>
              <a:off x="727463" y="2595165"/>
              <a:ext cx="29845" cy="26670"/>
            </a:xfrm>
            <a:custGeom>
              <a:avLst/>
              <a:gdLst/>
              <a:ahLst/>
              <a:cxnLst/>
              <a:rect l="l" t="t" r="r" b="b"/>
              <a:pathLst>
                <a:path w="29845" h="26669">
                  <a:moveTo>
                    <a:pt x="967" y="17452"/>
                  </a:moveTo>
                  <a:lnTo>
                    <a:pt x="29633" y="26525"/>
                  </a:lnTo>
                  <a:lnTo>
                    <a:pt x="10008" y="0"/>
                  </a:lnTo>
                  <a:lnTo>
                    <a:pt x="0" y="19552"/>
                  </a:lnTo>
                  <a:lnTo>
                    <a:pt x="967" y="17452"/>
                  </a:lnTo>
                  <a:close/>
                </a:path>
              </a:pathLst>
            </a:custGeom>
            <a:ln w="9524">
              <a:solidFill>
                <a:srgbClr val="DADADA"/>
              </a:solidFill>
            </a:ln>
          </p:spPr>
          <p:txBody>
            <a:bodyPr wrap="square" lIns="0" tIns="0" rIns="0" bIns="0" rtlCol="0"/>
            <a:lstStyle/>
            <a:p>
              <a:endParaRPr sz="839"/>
            </a:p>
          </p:txBody>
        </p:sp>
        <p:sp>
          <p:nvSpPr>
            <p:cNvPr id="165" name="object 165"/>
            <p:cNvSpPr/>
            <p:nvPr/>
          </p:nvSpPr>
          <p:spPr>
            <a:xfrm>
              <a:off x="766775" y="2551982"/>
              <a:ext cx="3810" cy="41275"/>
            </a:xfrm>
            <a:custGeom>
              <a:avLst/>
              <a:gdLst/>
              <a:ahLst/>
              <a:cxnLst/>
              <a:rect l="l" t="t" r="r" b="b"/>
              <a:pathLst>
                <a:path w="3809" h="41275">
                  <a:moveTo>
                    <a:pt x="535" y="41063"/>
                  </a:moveTo>
                  <a:lnTo>
                    <a:pt x="0" y="0"/>
                  </a:lnTo>
                  <a:lnTo>
                    <a:pt x="3747" y="1039"/>
                  </a:lnTo>
                  <a:lnTo>
                    <a:pt x="535" y="41063"/>
                  </a:lnTo>
                  <a:close/>
                </a:path>
              </a:pathLst>
            </a:custGeom>
            <a:solidFill>
              <a:srgbClr val="F2F2F2"/>
            </a:solidFill>
          </p:spPr>
          <p:txBody>
            <a:bodyPr wrap="square" lIns="0" tIns="0" rIns="0" bIns="0" rtlCol="0"/>
            <a:lstStyle/>
            <a:p>
              <a:endParaRPr sz="839"/>
            </a:p>
          </p:txBody>
        </p:sp>
        <p:sp>
          <p:nvSpPr>
            <p:cNvPr id="166" name="object 166"/>
            <p:cNvSpPr/>
            <p:nvPr/>
          </p:nvSpPr>
          <p:spPr>
            <a:xfrm>
              <a:off x="766775" y="2551982"/>
              <a:ext cx="3810" cy="41275"/>
            </a:xfrm>
            <a:custGeom>
              <a:avLst/>
              <a:gdLst/>
              <a:ahLst/>
              <a:cxnLst/>
              <a:rect l="l" t="t" r="r" b="b"/>
              <a:pathLst>
                <a:path w="3809" h="41275">
                  <a:moveTo>
                    <a:pt x="0" y="0"/>
                  </a:moveTo>
                  <a:lnTo>
                    <a:pt x="535" y="41063"/>
                  </a:lnTo>
                  <a:lnTo>
                    <a:pt x="3747" y="1039"/>
                  </a:lnTo>
                  <a:lnTo>
                    <a:pt x="0" y="0"/>
                  </a:lnTo>
                  <a:close/>
                </a:path>
              </a:pathLst>
            </a:custGeom>
            <a:ln w="9524">
              <a:solidFill>
                <a:srgbClr val="DADADA"/>
              </a:solidFill>
            </a:ln>
          </p:spPr>
          <p:txBody>
            <a:bodyPr wrap="square" lIns="0" tIns="0" rIns="0" bIns="0" rtlCol="0"/>
            <a:lstStyle/>
            <a:p>
              <a:endParaRPr sz="839"/>
            </a:p>
          </p:txBody>
        </p:sp>
      </p:grpSp>
      <p:grpSp>
        <p:nvGrpSpPr>
          <p:cNvPr id="167" name="object 167"/>
          <p:cNvGrpSpPr/>
          <p:nvPr/>
        </p:nvGrpSpPr>
        <p:grpSpPr>
          <a:xfrm>
            <a:off x="1618841" y="1649541"/>
            <a:ext cx="43021" cy="65864"/>
            <a:chOff x="789422" y="2751271"/>
            <a:chExt cx="71755" cy="109855"/>
          </a:xfrm>
        </p:grpSpPr>
        <p:sp>
          <p:nvSpPr>
            <p:cNvPr id="168" name="object 168"/>
            <p:cNvSpPr/>
            <p:nvPr/>
          </p:nvSpPr>
          <p:spPr>
            <a:xfrm>
              <a:off x="794184" y="2756034"/>
              <a:ext cx="62230" cy="100330"/>
            </a:xfrm>
            <a:custGeom>
              <a:avLst/>
              <a:gdLst/>
              <a:ahLst/>
              <a:cxnLst/>
              <a:rect l="l" t="t" r="r" b="b"/>
              <a:pathLst>
                <a:path w="62230" h="100330">
                  <a:moveTo>
                    <a:pt x="35811" y="100191"/>
                  </a:moveTo>
                  <a:lnTo>
                    <a:pt x="0" y="24915"/>
                  </a:lnTo>
                  <a:lnTo>
                    <a:pt x="38014" y="0"/>
                  </a:lnTo>
                  <a:lnTo>
                    <a:pt x="49155" y="19267"/>
                  </a:lnTo>
                  <a:lnTo>
                    <a:pt x="48620" y="23732"/>
                  </a:lnTo>
                  <a:lnTo>
                    <a:pt x="62005" y="49912"/>
                  </a:lnTo>
                  <a:lnTo>
                    <a:pt x="35811" y="100191"/>
                  </a:lnTo>
                  <a:close/>
                </a:path>
              </a:pathLst>
            </a:custGeom>
            <a:solidFill>
              <a:srgbClr val="F2F2F2"/>
            </a:solidFill>
          </p:spPr>
          <p:txBody>
            <a:bodyPr wrap="square" lIns="0" tIns="0" rIns="0" bIns="0" rtlCol="0"/>
            <a:lstStyle/>
            <a:p>
              <a:endParaRPr sz="839"/>
            </a:p>
          </p:txBody>
        </p:sp>
        <p:sp>
          <p:nvSpPr>
            <p:cNvPr id="169" name="object 169"/>
            <p:cNvSpPr/>
            <p:nvPr/>
          </p:nvSpPr>
          <p:spPr>
            <a:xfrm>
              <a:off x="794184" y="2756034"/>
              <a:ext cx="62230" cy="100330"/>
            </a:xfrm>
            <a:custGeom>
              <a:avLst/>
              <a:gdLst/>
              <a:ahLst/>
              <a:cxnLst/>
              <a:rect l="l" t="t" r="r" b="b"/>
              <a:pathLst>
                <a:path w="62230" h="100330">
                  <a:moveTo>
                    <a:pt x="49155" y="19267"/>
                  </a:moveTo>
                  <a:lnTo>
                    <a:pt x="38014" y="0"/>
                  </a:lnTo>
                  <a:lnTo>
                    <a:pt x="0" y="24915"/>
                  </a:lnTo>
                  <a:lnTo>
                    <a:pt x="35811" y="100191"/>
                  </a:lnTo>
                  <a:lnTo>
                    <a:pt x="62005" y="49912"/>
                  </a:lnTo>
                  <a:lnTo>
                    <a:pt x="48620" y="23732"/>
                  </a:lnTo>
                  <a:lnTo>
                    <a:pt x="49155" y="19267"/>
                  </a:lnTo>
                  <a:close/>
                </a:path>
              </a:pathLst>
            </a:custGeom>
            <a:ln w="9524">
              <a:solidFill>
                <a:srgbClr val="DADADA"/>
              </a:solidFill>
            </a:ln>
          </p:spPr>
          <p:txBody>
            <a:bodyPr wrap="square" lIns="0" tIns="0" rIns="0" bIns="0" rtlCol="0"/>
            <a:lstStyle/>
            <a:p>
              <a:endParaRPr sz="839"/>
            </a:p>
          </p:txBody>
        </p:sp>
      </p:grpSp>
      <p:grpSp>
        <p:nvGrpSpPr>
          <p:cNvPr id="170" name="object 170"/>
          <p:cNvGrpSpPr/>
          <p:nvPr/>
        </p:nvGrpSpPr>
        <p:grpSpPr>
          <a:xfrm>
            <a:off x="1502461" y="922289"/>
            <a:ext cx="46067" cy="207491"/>
            <a:chOff x="595312" y="1538287"/>
            <a:chExt cx="76835" cy="346075"/>
          </a:xfrm>
        </p:grpSpPr>
        <p:sp>
          <p:nvSpPr>
            <p:cNvPr id="171" name="object 171"/>
            <p:cNvSpPr/>
            <p:nvPr/>
          </p:nvSpPr>
          <p:spPr>
            <a:xfrm>
              <a:off x="600074" y="1733475"/>
              <a:ext cx="15240" cy="146685"/>
            </a:xfrm>
            <a:custGeom>
              <a:avLst/>
              <a:gdLst/>
              <a:ahLst/>
              <a:cxnLst/>
              <a:rect l="l" t="t" r="r" b="b"/>
              <a:pathLst>
                <a:path w="15240" h="146685">
                  <a:moveTo>
                    <a:pt x="20" y="146120"/>
                  </a:moveTo>
                  <a:lnTo>
                    <a:pt x="0" y="109158"/>
                  </a:lnTo>
                  <a:lnTo>
                    <a:pt x="9246" y="107870"/>
                  </a:lnTo>
                  <a:lnTo>
                    <a:pt x="20" y="146120"/>
                  </a:lnTo>
                  <a:close/>
                </a:path>
                <a:path w="15240" h="146685">
                  <a:moveTo>
                    <a:pt x="0" y="94204"/>
                  </a:moveTo>
                  <a:lnTo>
                    <a:pt x="0" y="0"/>
                  </a:lnTo>
                  <a:lnTo>
                    <a:pt x="15239" y="68784"/>
                  </a:lnTo>
                  <a:lnTo>
                    <a:pt x="0" y="94204"/>
                  </a:lnTo>
                  <a:close/>
                </a:path>
              </a:pathLst>
            </a:custGeom>
            <a:solidFill>
              <a:srgbClr val="F2F2F2"/>
            </a:solidFill>
          </p:spPr>
          <p:txBody>
            <a:bodyPr wrap="square" lIns="0" tIns="0" rIns="0" bIns="0" rtlCol="0"/>
            <a:lstStyle/>
            <a:p>
              <a:endParaRPr sz="839"/>
            </a:p>
          </p:txBody>
        </p:sp>
        <p:sp>
          <p:nvSpPr>
            <p:cNvPr id="172" name="object 172"/>
            <p:cNvSpPr/>
            <p:nvPr/>
          </p:nvSpPr>
          <p:spPr>
            <a:xfrm>
              <a:off x="600074" y="1733475"/>
              <a:ext cx="15240" cy="146685"/>
            </a:xfrm>
            <a:custGeom>
              <a:avLst/>
              <a:gdLst/>
              <a:ahLst/>
              <a:cxnLst/>
              <a:rect l="l" t="t" r="r" b="b"/>
              <a:pathLst>
                <a:path w="15240" h="146685">
                  <a:moveTo>
                    <a:pt x="0" y="146100"/>
                  </a:moveTo>
                  <a:lnTo>
                    <a:pt x="9246" y="107870"/>
                  </a:lnTo>
                  <a:lnTo>
                    <a:pt x="0" y="109158"/>
                  </a:lnTo>
                </a:path>
                <a:path w="15240" h="146685">
                  <a:moveTo>
                    <a:pt x="0" y="94204"/>
                  </a:moveTo>
                  <a:lnTo>
                    <a:pt x="15239" y="68784"/>
                  </a:lnTo>
                  <a:lnTo>
                    <a:pt x="0" y="0"/>
                  </a:lnTo>
                </a:path>
              </a:pathLst>
            </a:custGeom>
            <a:ln w="9524">
              <a:solidFill>
                <a:srgbClr val="DADADA"/>
              </a:solidFill>
            </a:ln>
          </p:spPr>
          <p:txBody>
            <a:bodyPr wrap="square" lIns="0" tIns="0" rIns="0" bIns="0" rtlCol="0"/>
            <a:lstStyle/>
            <a:p>
              <a:endParaRPr sz="839"/>
            </a:p>
          </p:txBody>
        </p:sp>
        <p:sp>
          <p:nvSpPr>
            <p:cNvPr id="173" name="object 173"/>
            <p:cNvSpPr/>
            <p:nvPr/>
          </p:nvSpPr>
          <p:spPr>
            <a:xfrm>
              <a:off x="600074" y="1543049"/>
              <a:ext cx="67310" cy="215900"/>
            </a:xfrm>
            <a:custGeom>
              <a:avLst/>
              <a:gdLst/>
              <a:ahLst/>
              <a:cxnLst/>
              <a:rect l="l" t="t" r="r" b="b"/>
              <a:pathLst>
                <a:path w="67309" h="215900">
                  <a:moveTo>
                    <a:pt x="11182" y="215272"/>
                  </a:moveTo>
                  <a:lnTo>
                    <a:pt x="2409" y="181284"/>
                  </a:lnTo>
                  <a:lnTo>
                    <a:pt x="21314" y="163708"/>
                  </a:lnTo>
                  <a:lnTo>
                    <a:pt x="0" y="160710"/>
                  </a:lnTo>
                  <a:lnTo>
                    <a:pt x="0" y="96227"/>
                  </a:lnTo>
                  <a:lnTo>
                    <a:pt x="15733" y="81928"/>
                  </a:lnTo>
                  <a:lnTo>
                    <a:pt x="0" y="65813"/>
                  </a:lnTo>
                  <a:lnTo>
                    <a:pt x="0" y="59683"/>
                  </a:lnTo>
                  <a:lnTo>
                    <a:pt x="23002" y="41232"/>
                  </a:lnTo>
                  <a:lnTo>
                    <a:pt x="24761" y="0"/>
                  </a:lnTo>
                  <a:lnTo>
                    <a:pt x="67007" y="0"/>
                  </a:lnTo>
                  <a:lnTo>
                    <a:pt x="66577" y="2779"/>
                  </a:lnTo>
                  <a:lnTo>
                    <a:pt x="29510" y="37399"/>
                  </a:lnTo>
                  <a:lnTo>
                    <a:pt x="54118" y="116957"/>
                  </a:lnTo>
                  <a:lnTo>
                    <a:pt x="25123" y="141464"/>
                  </a:lnTo>
                  <a:lnTo>
                    <a:pt x="34926" y="186931"/>
                  </a:lnTo>
                  <a:lnTo>
                    <a:pt x="11182" y="215272"/>
                  </a:lnTo>
                  <a:close/>
                </a:path>
              </a:pathLst>
            </a:custGeom>
            <a:solidFill>
              <a:srgbClr val="F2F2F2"/>
            </a:solidFill>
          </p:spPr>
          <p:txBody>
            <a:bodyPr wrap="square" lIns="0" tIns="0" rIns="0" bIns="0" rtlCol="0"/>
            <a:lstStyle/>
            <a:p>
              <a:endParaRPr sz="839"/>
            </a:p>
          </p:txBody>
        </p:sp>
        <p:sp>
          <p:nvSpPr>
            <p:cNvPr id="174" name="object 174"/>
            <p:cNvSpPr/>
            <p:nvPr/>
          </p:nvSpPr>
          <p:spPr>
            <a:xfrm>
              <a:off x="600074" y="1543049"/>
              <a:ext cx="67310" cy="215900"/>
            </a:xfrm>
            <a:custGeom>
              <a:avLst/>
              <a:gdLst/>
              <a:ahLst/>
              <a:cxnLst/>
              <a:rect l="l" t="t" r="r" b="b"/>
              <a:pathLst>
                <a:path w="67309" h="215900">
                  <a:moveTo>
                    <a:pt x="24761" y="0"/>
                  </a:moveTo>
                  <a:lnTo>
                    <a:pt x="23002" y="41232"/>
                  </a:lnTo>
                  <a:lnTo>
                    <a:pt x="0" y="59683"/>
                  </a:lnTo>
                </a:path>
                <a:path w="67309" h="215900">
                  <a:moveTo>
                    <a:pt x="0" y="65813"/>
                  </a:moveTo>
                  <a:lnTo>
                    <a:pt x="15733" y="81928"/>
                  </a:lnTo>
                  <a:lnTo>
                    <a:pt x="0" y="96227"/>
                  </a:lnTo>
                </a:path>
                <a:path w="67309" h="215900">
                  <a:moveTo>
                    <a:pt x="0" y="160710"/>
                  </a:moveTo>
                  <a:lnTo>
                    <a:pt x="21314" y="163708"/>
                  </a:lnTo>
                  <a:lnTo>
                    <a:pt x="2409" y="181284"/>
                  </a:lnTo>
                  <a:lnTo>
                    <a:pt x="11182" y="215272"/>
                  </a:lnTo>
                  <a:lnTo>
                    <a:pt x="34926" y="186931"/>
                  </a:lnTo>
                  <a:lnTo>
                    <a:pt x="25123" y="141464"/>
                  </a:lnTo>
                  <a:lnTo>
                    <a:pt x="54118" y="116957"/>
                  </a:lnTo>
                  <a:lnTo>
                    <a:pt x="29510" y="37399"/>
                  </a:lnTo>
                  <a:lnTo>
                    <a:pt x="66577" y="2779"/>
                  </a:lnTo>
                  <a:lnTo>
                    <a:pt x="67007" y="0"/>
                  </a:lnTo>
                </a:path>
              </a:pathLst>
            </a:custGeom>
            <a:ln w="9524">
              <a:solidFill>
                <a:srgbClr val="DADADA"/>
              </a:solidFill>
            </a:ln>
          </p:spPr>
          <p:txBody>
            <a:bodyPr wrap="square" lIns="0" tIns="0" rIns="0" bIns="0" rtlCol="0"/>
            <a:lstStyle/>
            <a:p>
              <a:endParaRPr sz="839"/>
            </a:p>
          </p:txBody>
        </p:sp>
      </p:grpSp>
      <p:grpSp>
        <p:nvGrpSpPr>
          <p:cNvPr id="175" name="object 175"/>
          <p:cNvGrpSpPr/>
          <p:nvPr/>
        </p:nvGrpSpPr>
        <p:grpSpPr>
          <a:xfrm>
            <a:off x="5048200" y="1077382"/>
            <a:ext cx="18274" cy="7614"/>
            <a:chOff x="6509254" y="1796967"/>
            <a:chExt cx="30480" cy="12700"/>
          </a:xfrm>
        </p:grpSpPr>
        <p:sp>
          <p:nvSpPr>
            <p:cNvPr id="176" name="object 176"/>
            <p:cNvSpPr/>
            <p:nvPr/>
          </p:nvSpPr>
          <p:spPr>
            <a:xfrm>
              <a:off x="6514017" y="1801730"/>
              <a:ext cx="20955" cy="3175"/>
            </a:xfrm>
            <a:custGeom>
              <a:avLst/>
              <a:gdLst/>
              <a:ahLst/>
              <a:cxnLst/>
              <a:rect l="l" t="t" r="r" b="b"/>
              <a:pathLst>
                <a:path w="20954" h="3175">
                  <a:moveTo>
                    <a:pt x="1173" y="2997"/>
                  </a:moveTo>
                  <a:lnTo>
                    <a:pt x="0" y="0"/>
                  </a:lnTo>
                  <a:lnTo>
                    <a:pt x="20551" y="1508"/>
                  </a:lnTo>
                  <a:lnTo>
                    <a:pt x="1173" y="2997"/>
                  </a:lnTo>
                  <a:close/>
                </a:path>
              </a:pathLst>
            </a:custGeom>
            <a:solidFill>
              <a:srgbClr val="F2F2F2"/>
            </a:solidFill>
          </p:spPr>
          <p:txBody>
            <a:bodyPr wrap="square" lIns="0" tIns="0" rIns="0" bIns="0" rtlCol="0"/>
            <a:lstStyle/>
            <a:p>
              <a:endParaRPr sz="839"/>
            </a:p>
          </p:txBody>
        </p:sp>
        <p:sp>
          <p:nvSpPr>
            <p:cNvPr id="177" name="object 177"/>
            <p:cNvSpPr/>
            <p:nvPr/>
          </p:nvSpPr>
          <p:spPr>
            <a:xfrm>
              <a:off x="6514017" y="1801730"/>
              <a:ext cx="20955" cy="3175"/>
            </a:xfrm>
            <a:custGeom>
              <a:avLst/>
              <a:gdLst/>
              <a:ahLst/>
              <a:cxnLst/>
              <a:rect l="l" t="t" r="r" b="b"/>
              <a:pathLst>
                <a:path w="20954" h="3175">
                  <a:moveTo>
                    <a:pt x="1173" y="2997"/>
                  </a:moveTo>
                  <a:lnTo>
                    <a:pt x="20551" y="1508"/>
                  </a:lnTo>
                  <a:lnTo>
                    <a:pt x="0" y="0"/>
                  </a:lnTo>
                  <a:lnTo>
                    <a:pt x="1173" y="2997"/>
                  </a:lnTo>
                  <a:close/>
                </a:path>
              </a:pathLst>
            </a:custGeom>
            <a:ln w="9524">
              <a:solidFill>
                <a:srgbClr val="DADADA"/>
              </a:solidFill>
            </a:ln>
          </p:spPr>
          <p:txBody>
            <a:bodyPr wrap="square" lIns="0" tIns="0" rIns="0" bIns="0" rtlCol="0"/>
            <a:lstStyle/>
            <a:p>
              <a:endParaRPr sz="839"/>
            </a:p>
          </p:txBody>
        </p:sp>
      </p:grpSp>
      <p:grpSp>
        <p:nvGrpSpPr>
          <p:cNvPr id="178" name="object 178"/>
          <p:cNvGrpSpPr/>
          <p:nvPr/>
        </p:nvGrpSpPr>
        <p:grpSpPr>
          <a:xfrm>
            <a:off x="4522306" y="1515221"/>
            <a:ext cx="27031" cy="21701"/>
            <a:chOff x="5632115" y="2527238"/>
            <a:chExt cx="45085" cy="36195"/>
          </a:xfrm>
        </p:grpSpPr>
        <p:sp>
          <p:nvSpPr>
            <p:cNvPr id="179" name="object 179"/>
            <p:cNvSpPr/>
            <p:nvPr/>
          </p:nvSpPr>
          <p:spPr>
            <a:xfrm>
              <a:off x="5636878" y="2535099"/>
              <a:ext cx="18415" cy="6985"/>
            </a:xfrm>
            <a:custGeom>
              <a:avLst/>
              <a:gdLst/>
              <a:ahLst/>
              <a:cxnLst/>
              <a:rect l="l" t="t" r="r" b="b"/>
              <a:pathLst>
                <a:path w="18414" h="6985">
                  <a:moveTo>
                    <a:pt x="0" y="6769"/>
                  </a:moveTo>
                  <a:lnTo>
                    <a:pt x="2471" y="5749"/>
                  </a:lnTo>
                  <a:lnTo>
                    <a:pt x="18327" y="0"/>
                  </a:lnTo>
                  <a:lnTo>
                    <a:pt x="0" y="6769"/>
                  </a:lnTo>
                  <a:close/>
                </a:path>
              </a:pathLst>
            </a:custGeom>
            <a:solidFill>
              <a:srgbClr val="F2F2F2"/>
            </a:solidFill>
          </p:spPr>
          <p:txBody>
            <a:bodyPr wrap="square" lIns="0" tIns="0" rIns="0" bIns="0" rtlCol="0"/>
            <a:lstStyle/>
            <a:p>
              <a:endParaRPr sz="839"/>
            </a:p>
          </p:txBody>
        </p:sp>
        <p:sp>
          <p:nvSpPr>
            <p:cNvPr id="180" name="object 180"/>
            <p:cNvSpPr/>
            <p:nvPr/>
          </p:nvSpPr>
          <p:spPr>
            <a:xfrm>
              <a:off x="5636878" y="2535099"/>
              <a:ext cx="18415" cy="6985"/>
            </a:xfrm>
            <a:custGeom>
              <a:avLst/>
              <a:gdLst/>
              <a:ahLst/>
              <a:cxnLst/>
              <a:rect l="l" t="t" r="r" b="b"/>
              <a:pathLst>
                <a:path w="18414" h="6985">
                  <a:moveTo>
                    <a:pt x="0" y="6769"/>
                  </a:moveTo>
                  <a:lnTo>
                    <a:pt x="18327" y="0"/>
                  </a:lnTo>
                  <a:lnTo>
                    <a:pt x="2471" y="5749"/>
                  </a:lnTo>
                  <a:lnTo>
                    <a:pt x="0" y="6769"/>
                  </a:lnTo>
                  <a:close/>
                </a:path>
              </a:pathLst>
            </a:custGeom>
            <a:ln w="9524">
              <a:solidFill>
                <a:srgbClr val="DADADA"/>
              </a:solidFill>
            </a:ln>
          </p:spPr>
          <p:txBody>
            <a:bodyPr wrap="square" lIns="0" tIns="0" rIns="0" bIns="0" rtlCol="0"/>
            <a:lstStyle/>
            <a:p>
              <a:endParaRPr sz="839"/>
            </a:p>
          </p:txBody>
        </p:sp>
        <p:sp>
          <p:nvSpPr>
            <p:cNvPr id="181" name="object 181"/>
            <p:cNvSpPr/>
            <p:nvPr/>
          </p:nvSpPr>
          <p:spPr>
            <a:xfrm>
              <a:off x="5656956" y="2532000"/>
              <a:ext cx="15240" cy="26670"/>
            </a:xfrm>
            <a:custGeom>
              <a:avLst/>
              <a:gdLst/>
              <a:ahLst/>
              <a:cxnLst/>
              <a:rect l="l" t="t" r="r" b="b"/>
              <a:pathLst>
                <a:path w="15239" h="26669">
                  <a:moveTo>
                    <a:pt x="15238" y="26342"/>
                  </a:moveTo>
                  <a:lnTo>
                    <a:pt x="0" y="20409"/>
                  </a:lnTo>
                  <a:lnTo>
                    <a:pt x="555" y="18553"/>
                  </a:lnTo>
                  <a:lnTo>
                    <a:pt x="9308" y="0"/>
                  </a:lnTo>
                  <a:lnTo>
                    <a:pt x="15238" y="26342"/>
                  </a:lnTo>
                  <a:close/>
                </a:path>
              </a:pathLst>
            </a:custGeom>
            <a:solidFill>
              <a:srgbClr val="F2F2F2"/>
            </a:solidFill>
          </p:spPr>
          <p:txBody>
            <a:bodyPr wrap="square" lIns="0" tIns="0" rIns="0" bIns="0" rtlCol="0"/>
            <a:lstStyle/>
            <a:p>
              <a:endParaRPr sz="839"/>
            </a:p>
          </p:txBody>
        </p:sp>
        <p:sp>
          <p:nvSpPr>
            <p:cNvPr id="182" name="object 182"/>
            <p:cNvSpPr/>
            <p:nvPr/>
          </p:nvSpPr>
          <p:spPr>
            <a:xfrm>
              <a:off x="5656956" y="2532000"/>
              <a:ext cx="15240" cy="26670"/>
            </a:xfrm>
            <a:custGeom>
              <a:avLst/>
              <a:gdLst/>
              <a:ahLst/>
              <a:cxnLst/>
              <a:rect l="l" t="t" r="r" b="b"/>
              <a:pathLst>
                <a:path w="15239" h="26669">
                  <a:moveTo>
                    <a:pt x="0" y="20409"/>
                  </a:moveTo>
                  <a:lnTo>
                    <a:pt x="15238" y="26342"/>
                  </a:lnTo>
                  <a:lnTo>
                    <a:pt x="9308" y="0"/>
                  </a:lnTo>
                  <a:lnTo>
                    <a:pt x="555" y="18553"/>
                  </a:lnTo>
                  <a:lnTo>
                    <a:pt x="0" y="20409"/>
                  </a:lnTo>
                  <a:close/>
                </a:path>
              </a:pathLst>
            </a:custGeom>
            <a:ln w="9524">
              <a:solidFill>
                <a:srgbClr val="DADADA"/>
              </a:solidFill>
            </a:ln>
          </p:spPr>
          <p:txBody>
            <a:bodyPr wrap="square" lIns="0" tIns="0" rIns="0" bIns="0" rtlCol="0"/>
            <a:lstStyle/>
            <a:p>
              <a:endParaRPr sz="839"/>
            </a:p>
          </p:txBody>
        </p:sp>
      </p:grpSp>
      <p:grpSp>
        <p:nvGrpSpPr>
          <p:cNvPr id="183" name="object 183"/>
          <p:cNvGrpSpPr/>
          <p:nvPr/>
        </p:nvGrpSpPr>
        <p:grpSpPr>
          <a:xfrm>
            <a:off x="4999332" y="1199870"/>
            <a:ext cx="7614" cy="15229"/>
            <a:chOff x="6427747" y="2001265"/>
            <a:chExt cx="12700" cy="25400"/>
          </a:xfrm>
        </p:grpSpPr>
        <p:sp>
          <p:nvSpPr>
            <p:cNvPr id="184" name="object 184"/>
            <p:cNvSpPr/>
            <p:nvPr/>
          </p:nvSpPr>
          <p:spPr>
            <a:xfrm>
              <a:off x="6432509" y="2006027"/>
              <a:ext cx="3175" cy="15875"/>
            </a:xfrm>
            <a:custGeom>
              <a:avLst/>
              <a:gdLst/>
              <a:ahLst/>
              <a:cxnLst/>
              <a:rect l="l" t="t" r="r" b="b"/>
              <a:pathLst>
                <a:path w="3175" h="15875">
                  <a:moveTo>
                    <a:pt x="1359" y="15352"/>
                  </a:moveTo>
                  <a:lnTo>
                    <a:pt x="0" y="0"/>
                  </a:lnTo>
                  <a:lnTo>
                    <a:pt x="2574" y="163"/>
                  </a:lnTo>
                  <a:lnTo>
                    <a:pt x="1359" y="15352"/>
                  </a:lnTo>
                  <a:close/>
                </a:path>
              </a:pathLst>
            </a:custGeom>
            <a:solidFill>
              <a:srgbClr val="F2F2F2"/>
            </a:solidFill>
          </p:spPr>
          <p:txBody>
            <a:bodyPr wrap="square" lIns="0" tIns="0" rIns="0" bIns="0" rtlCol="0"/>
            <a:lstStyle/>
            <a:p>
              <a:endParaRPr sz="839"/>
            </a:p>
          </p:txBody>
        </p:sp>
        <p:sp>
          <p:nvSpPr>
            <p:cNvPr id="185" name="object 185"/>
            <p:cNvSpPr/>
            <p:nvPr/>
          </p:nvSpPr>
          <p:spPr>
            <a:xfrm>
              <a:off x="6432509" y="2006027"/>
              <a:ext cx="3175" cy="15875"/>
            </a:xfrm>
            <a:custGeom>
              <a:avLst/>
              <a:gdLst/>
              <a:ahLst/>
              <a:cxnLst/>
              <a:rect l="l" t="t" r="r" b="b"/>
              <a:pathLst>
                <a:path w="3175" h="15875">
                  <a:moveTo>
                    <a:pt x="0" y="0"/>
                  </a:moveTo>
                  <a:lnTo>
                    <a:pt x="1359" y="15352"/>
                  </a:lnTo>
                  <a:lnTo>
                    <a:pt x="2574" y="163"/>
                  </a:lnTo>
                  <a:lnTo>
                    <a:pt x="0" y="0"/>
                  </a:lnTo>
                  <a:close/>
                </a:path>
              </a:pathLst>
            </a:custGeom>
            <a:ln w="9524">
              <a:solidFill>
                <a:srgbClr val="DADADA"/>
              </a:solidFill>
            </a:ln>
          </p:spPr>
          <p:txBody>
            <a:bodyPr wrap="square" lIns="0" tIns="0" rIns="0" bIns="0" rtlCol="0"/>
            <a:lstStyle/>
            <a:p>
              <a:endParaRPr sz="839"/>
            </a:p>
          </p:txBody>
        </p:sp>
      </p:grpSp>
      <p:grpSp>
        <p:nvGrpSpPr>
          <p:cNvPr id="186" name="object 186"/>
          <p:cNvGrpSpPr/>
          <p:nvPr/>
        </p:nvGrpSpPr>
        <p:grpSpPr>
          <a:xfrm>
            <a:off x="5004356" y="1022838"/>
            <a:ext cx="11422" cy="23224"/>
            <a:chOff x="6436128" y="1705992"/>
            <a:chExt cx="19050" cy="38735"/>
          </a:xfrm>
        </p:grpSpPr>
        <p:sp>
          <p:nvSpPr>
            <p:cNvPr id="187" name="object 187"/>
            <p:cNvSpPr/>
            <p:nvPr/>
          </p:nvSpPr>
          <p:spPr>
            <a:xfrm>
              <a:off x="6440891" y="1710754"/>
              <a:ext cx="9525" cy="29209"/>
            </a:xfrm>
            <a:custGeom>
              <a:avLst/>
              <a:gdLst/>
              <a:ahLst/>
              <a:cxnLst/>
              <a:rect l="l" t="t" r="r" b="b"/>
              <a:pathLst>
                <a:path w="9525" h="29210">
                  <a:moveTo>
                    <a:pt x="9245" y="28931"/>
                  </a:moveTo>
                  <a:lnTo>
                    <a:pt x="0" y="0"/>
                  </a:lnTo>
                  <a:lnTo>
                    <a:pt x="1091" y="468"/>
                  </a:lnTo>
                  <a:lnTo>
                    <a:pt x="9245" y="28931"/>
                  </a:lnTo>
                  <a:close/>
                </a:path>
              </a:pathLst>
            </a:custGeom>
            <a:solidFill>
              <a:srgbClr val="F2F2F2"/>
            </a:solidFill>
          </p:spPr>
          <p:txBody>
            <a:bodyPr wrap="square" lIns="0" tIns="0" rIns="0" bIns="0" rtlCol="0"/>
            <a:lstStyle/>
            <a:p>
              <a:endParaRPr sz="839"/>
            </a:p>
          </p:txBody>
        </p:sp>
        <p:sp>
          <p:nvSpPr>
            <p:cNvPr id="188" name="object 188"/>
            <p:cNvSpPr/>
            <p:nvPr/>
          </p:nvSpPr>
          <p:spPr>
            <a:xfrm>
              <a:off x="6440891" y="1710754"/>
              <a:ext cx="9525" cy="29209"/>
            </a:xfrm>
            <a:custGeom>
              <a:avLst/>
              <a:gdLst/>
              <a:ahLst/>
              <a:cxnLst/>
              <a:rect l="l" t="t" r="r" b="b"/>
              <a:pathLst>
                <a:path w="9525" h="29210">
                  <a:moveTo>
                    <a:pt x="0" y="0"/>
                  </a:moveTo>
                  <a:lnTo>
                    <a:pt x="9245" y="28931"/>
                  </a:lnTo>
                  <a:lnTo>
                    <a:pt x="1091" y="468"/>
                  </a:lnTo>
                  <a:lnTo>
                    <a:pt x="0" y="0"/>
                  </a:lnTo>
                  <a:close/>
                </a:path>
              </a:pathLst>
            </a:custGeom>
            <a:ln w="9524">
              <a:solidFill>
                <a:srgbClr val="DADADA"/>
              </a:solidFill>
            </a:ln>
          </p:spPr>
          <p:txBody>
            <a:bodyPr wrap="square" lIns="0" tIns="0" rIns="0" bIns="0" rtlCol="0"/>
            <a:lstStyle/>
            <a:p>
              <a:endParaRPr sz="839"/>
            </a:p>
          </p:txBody>
        </p:sp>
      </p:grpSp>
      <p:grpSp>
        <p:nvGrpSpPr>
          <p:cNvPr id="189" name="object 189"/>
          <p:cNvGrpSpPr/>
          <p:nvPr/>
        </p:nvGrpSpPr>
        <p:grpSpPr>
          <a:xfrm>
            <a:off x="4900225" y="1061271"/>
            <a:ext cx="7995" cy="24366"/>
            <a:chOff x="6262446" y="1770095"/>
            <a:chExt cx="13335" cy="40640"/>
          </a:xfrm>
        </p:grpSpPr>
        <p:sp>
          <p:nvSpPr>
            <p:cNvPr id="190" name="object 190"/>
            <p:cNvSpPr/>
            <p:nvPr/>
          </p:nvSpPr>
          <p:spPr>
            <a:xfrm>
              <a:off x="6267209" y="1774857"/>
              <a:ext cx="3810" cy="31115"/>
            </a:xfrm>
            <a:custGeom>
              <a:avLst/>
              <a:gdLst/>
              <a:ahLst/>
              <a:cxnLst/>
              <a:rect l="l" t="t" r="r" b="b"/>
              <a:pathLst>
                <a:path w="3810" h="31114">
                  <a:moveTo>
                    <a:pt x="2265" y="30522"/>
                  </a:moveTo>
                  <a:lnTo>
                    <a:pt x="0" y="21877"/>
                  </a:lnTo>
                  <a:lnTo>
                    <a:pt x="3542" y="0"/>
                  </a:lnTo>
                  <a:lnTo>
                    <a:pt x="2265" y="30522"/>
                  </a:lnTo>
                  <a:close/>
                </a:path>
              </a:pathLst>
            </a:custGeom>
            <a:solidFill>
              <a:srgbClr val="F2F2F2"/>
            </a:solidFill>
          </p:spPr>
          <p:txBody>
            <a:bodyPr wrap="square" lIns="0" tIns="0" rIns="0" bIns="0" rtlCol="0"/>
            <a:lstStyle/>
            <a:p>
              <a:endParaRPr sz="839"/>
            </a:p>
          </p:txBody>
        </p:sp>
        <p:sp>
          <p:nvSpPr>
            <p:cNvPr id="191" name="object 191"/>
            <p:cNvSpPr/>
            <p:nvPr/>
          </p:nvSpPr>
          <p:spPr>
            <a:xfrm>
              <a:off x="6267209" y="1774857"/>
              <a:ext cx="3810" cy="31115"/>
            </a:xfrm>
            <a:custGeom>
              <a:avLst/>
              <a:gdLst/>
              <a:ahLst/>
              <a:cxnLst/>
              <a:rect l="l" t="t" r="r" b="b"/>
              <a:pathLst>
                <a:path w="3810" h="31114">
                  <a:moveTo>
                    <a:pt x="2265" y="30522"/>
                  </a:moveTo>
                  <a:lnTo>
                    <a:pt x="3542" y="0"/>
                  </a:lnTo>
                  <a:lnTo>
                    <a:pt x="0" y="21877"/>
                  </a:lnTo>
                  <a:lnTo>
                    <a:pt x="2265" y="30522"/>
                  </a:lnTo>
                  <a:close/>
                </a:path>
              </a:pathLst>
            </a:custGeom>
            <a:ln w="9524">
              <a:solidFill>
                <a:srgbClr val="DADADA"/>
              </a:solidFill>
            </a:ln>
          </p:spPr>
          <p:txBody>
            <a:bodyPr wrap="square" lIns="0" tIns="0" rIns="0" bIns="0" rtlCol="0"/>
            <a:lstStyle/>
            <a:p>
              <a:endParaRPr sz="839"/>
            </a:p>
          </p:txBody>
        </p:sp>
      </p:grpSp>
      <p:grpSp>
        <p:nvGrpSpPr>
          <p:cNvPr id="192" name="object 192"/>
          <p:cNvGrpSpPr/>
          <p:nvPr/>
        </p:nvGrpSpPr>
        <p:grpSpPr>
          <a:xfrm>
            <a:off x="5039297" y="1048875"/>
            <a:ext cx="9899" cy="18274"/>
            <a:chOff x="6494406" y="1749420"/>
            <a:chExt cx="16510" cy="30480"/>
          </a:xfrm>
        </p:grpSpPr>
        <p:sp>
          <p:nvSpPr>
            <p:cNvPr id="193" name="object 193"/>
            <p:cNvSpPr/>
            <p:nvPr/>
          </p:nvSpPr>
          <p:spPr>
            <a:xfrm>
              <a:off x="6499169" y="1754183"/>
              <a:ext cx="6985" cy="20955"/>
            </a:xfrm>
            <a:custGeom>
              <a:avLst/>
              <a:gdLst/>
              <a:ahLst/>
              <a:cxnLst/>
              <a:rect l="l" t="t" r="r" b="b"/>
              <a:pathLst>
                <a:path w="6984" h="20955">
                  <a:moveTo>
                    <a:pt x="6446" y="20776"/>
                  </a:moveTo>
                  <a:lnTo>
                    <a:pt x="0" y="0"/>
                  </a:lnTo>
                  <a:lnTo>
                    <a:pt x="1030" y="897"/>
                  </a:lnTo>
                  <a:lnTo>
                    <a:pt x="6446" y="20776"/>
                  </a:lnTo>
                  <a:close/>
                </a:path>
              </a:pathLst>
            </a:custGeom>
            <a:solidFill>
              <a:srgbClr val="F2F2F2"/>
            </a:solidFill>
          </p:spPr>
          <p:txBody>
            <a:bodyPr wrap="square" lIns="0" tIns="0" rIns="0" bIns="0" rtlCol="0"/>
            <a:lstStyle/>
            <a:p>
              <a:endParaRPr sz="839"/>
            </a:p>
          </p:txBody>
        </p:sp>
        <p:sp>
          <p:nvSpPr>
            <p:cNvPr id="194" name="object 194"/>
            <p:cNvSpPr/>
            <p:nvPr/>
          </p:nvSpPr>
          <p:spPr>
            <a:xfrm>
              <a:off x="6499169" y="1754183"/>
              <a:ext cx="6985" cy="20955"/>
            </a:xfrm>
            <a:custGeom>
              <a:avLst/>
              <a:gdLst/>
              <a:ahLst/>
              <a:cxnLst/>
              <a:rect l="l" t="t" r="r" b="b"/>
              <a:pathLst>
                <a:path w="6984" h="20955">
                  <a:moveTo>
                    <a:pt x="1030" y="897"/>
                  </a:moveTo>
                  <a:lnTo>
                    <a:pt x="6446" y="20776"/>
                  </a:lnTo>
                  <a:lnTo>
                    <a:pt x="0" y="0"/>
                  </a:lnTo>
                  <a:lnTo>
                    <a:pt x="1030" y="897"/>
                  </a:lnTo>
                  <a:close/>
                </a:path>
              </a:pathLst>
            </a:custGeom>
            <a:ln w="9524">
              <a:solidFill>
                <a:srgbClr val="DADADA"/>
              </a:solidFill>
            </a:ln>
          </p:spPr>
          <p:txBody>
            <a:bodyPr wrap="square" lIns="0" tIns="0" rIns="0" bIns="0" rtlCol="0"/>
            <a:lstStyle/>
            <a:p>
              <a:endParaRPr sz="839"/>
            </a:p>
          </p:txBody>
        </p:sp>
      </p:grpSp>
      <p:grpSp>
        <p:nvGrpSpPr>
          <p:cNvPr id="195" name="object 195"/>
          <p:cNvGrpSpPr/>
          <p:nvPr/>
        </p:nvGrpSpPr>
        <p:grpSpPr>
          <a:xfrm>
            <a:off x="4492897" y="1547321"/>
            <a:ext cx="24747" cy="38833"/>
            <a:chOff x="5583063" y="2580779"/>
            <a:chExt cx="41275" cy="64769"/>
          </a:xfrm>
        </p:grpSpPr>
        <p:sp>
          <p:nvSpPr>
            <p:cNvPr id="196" name="object 196"/>
            <p:cNvSpPr/>
            <p:nvPr/>
          </p:nvSpPr>
          <p:spPr>
            <a:xfrm>
              <a:off x="5587826" y="2585542"/>
              <a:ext cx="31750" cy="55244"/>
            </a:xfrm>
            <a:custGeom>
              <a:avLst/>
              <a:gdLst/>
              <a:ahLst/>
              <a:cxnLst/>
              <a:rect l="l" t="t" r="r" b="b"/>
              <a:pathLst>
                <a:path w="31750" h="55244">
                  <a:moveTo>
                    <a:pt x="15308" y="835"/>
                  </a:moveTo>
                  <a:lnTo>
                    <a:pt x="14764" y="0"/>
                  </a:lnTo>
                  <a:lnTo>
                    <a:pt x="15403" y="672"/>
                  </a:lnTo>
                  <a:lnTo>
                    <a:pt x="15308" y="835"/>
                  </a:lnTo>
                  <a:close/>
                </a:path>
                <a:path w="31750" h="55244">
                  <a:moveTo>
                    <a:pt x="17380" y="54805"/>
                  </a:moveTo>
                  <a:lnTo>
                    <a:pt x="0" y="27219"/>
                  </a:lnTo>
                  <a:lnTo>
                    <a:pt x="15308" y="835"/>
                  </a:lnTo>
                  <a:lnTo>
                    <a:pt x="31610" y="25853"/>
                  </a:lnTo>
                  <a:lnTo>
                    <a:pt x="17380" y="54805"/>
                  </a:lnTo>
                  <a:close/>
                </a:path>
              </a:pathLst>
            </a:custGeom>
            <a:solidFill>
              <a:srgbClr val="F2F2F2"/>
            </a:solidFill>
          </p:spPr>
          <p:txBody>
            <a:bodyPr wrap="square" lIns="0" tIns="0" rIns="0" bIns="0" rtlCol="0"/>
            <a:lstStyle/>
            <a:p>
              <a:endParaRPr sz="839"/>
            </a:p>
          </p:txBody>
        </p:sp>
        <p:sp>
          <p:nvSpPr>
            <p:cNvPr id="197" name="object 197"/>
            <p:cNvSpPr/>
            <p:nvPr/>
          </p:nvSpPr>
          <p:spPr>
            <a:xfrm>
              <a:off x="5587825" y="2585542"/>
              <a:ext cx="31750" cy="55244"/>
            </a:xfrm>
            <a:custGeom>
              <a:avLst/>
              <a:gdLst/>
              <a:ahLst/>
              <a:cxnLst/>
              <a:rect l="l" t="t" r="r" b="b"/>
              <a:pathLst>
                <a:path w="31750" h="55244">
                  <a:moveTo>
                    <a:pt x="15403" y="672"/>
                  </a:moveTo>
                  <a:lnTo>
                    <a:pt x="0" y="27219"/>
                  </a:lnTo>
                  <a:lnTo>
                    <a:pt x="17380" y="54805"/>
                  </a:lnTo>
                  <a:lnTo>
                    <a:pt x="31610" y="25853"/>
                  </a:lnTo>
                  <a:lnTo>
                    <a:pt x="14764" y="0"/>
                  </a:lnTo>
                  <a:lnTo>
                    <a:pt x="15403" y="672"/>
                  </a:lnTo>
                  <a:close/>
                </a:path>
              </a:pathLst>
            </a:custGeom>
            <a:ln w="9524">
              <a:solidFill>
                <a:srgbClr val="DADADA"/>
              </a:solidFill>
            </a:ln>
          </p:spPr>
          <p:txBody>
            <a:bodyPr wrap="square" lIns="0" tIns="0" rIns="0" bIns="0" rtlCol="0"/>
            <a:lstStyle/>
            <a:p>
              <a:endParaRPr sz="839"/>
            </a:p>
          </p:txBody>
        </p:sp>
      </p:grpSp>
      <p:grpSp>
        <p:nvGrpSpPr>
          <p:cNvPr id="198" name="object 198"/>
          <p:cNvGrpSpPr/>
          <p:nvPr/>
        </p:nvGrpSpPr>
        <p:grpSpPr>
          <a:xfrm>
            <a:off x="4839159" y="1227473"/>
            <a:ext cx="38453" cy="31600"/>
            <a:chOff x="6160594" y="2047303"/>
            <a:chExt cx="64135" cy="52705"/>
          </a:xfrm>
        </p:grpSpPr>
        <p:sp>
          <p:nvSpPr>
            <p:cNvPr id="199" name="object 199"/>
            <p:cNvSpPr/>
            <p:nvPr/>
          </p:nvSpPr>
          <p:spPr>
            <a:xfrm>
              <a:off x="6165357" y="2052065"/>
              <a:ext cx="54610" cy="43180"/>
            </a:xfrm>
            <a:custGeom>
              <a:avLst/>
              <a:gdLst/>
              <a:ahLst/>
              <a:cxnLst/>
              <a:rect l="l" t="t" r="r" b="b"/>
              <a:pathLst>
                <a:path w="54610" h="43180">
                  <a:moveTo>
                    <a:pt x="14970" y="43000"/>
                  </a:moveTo>
                  <a:lnTo>
                    <a:pt x="0" y="22774"/>
                  </a:lnTo>
                  <a:lnTo>
                    <a:pt x="967" y="23467"/>
                  </a:lnTo>
                  <a:lnTo>
                    <a:pt x="18842" y="0"/>
                  </a:lnTo>
                  <a:lnTo>
                    <a:pt x="54591" y="20592"/>
                  </a:lnTo>
                  <a:lnTo>
                    <a:pt x="14970" y="43000"/>
                  </a:lnTo>
                  <a:close/>
                </a:path>
              </a:pathLst>
            </a:custGeom>
            <a:solidFill>
              <a:srgbClr val="F2F2F2"/>
            </a:solidFill>
          </p:spPr>
          <p:txBody>
            <a:bodyPr wrap="square" lIns="0" tIns="0" rIns="0" bIns="0" rtlCol="0"/>
            <a:lstStyle/>
            <a:p>
              <a:endParaRPr sz="839"/>
            </a:p>
          </p:txBody>
        </p:sp>
        <p:sp>
          <p:nvSpPr>
            <p:cNvPr id="200" name="object 200"/>
            <p:cNvSpPr/>
            <p:nvPr/>
          </p:nvSpPr>
          <p:spPr>
            <a:xfrm>
              <a:off x="6165357" y="2052065"/>
              <a:ext cx="54610" cy="43180"/>
            </a:xfrm>
            <a:custGeom>
              <a:avLst/>
              <a:gdLst/>
              <a:ahLst/>
              <a:cxnLst/>
              <a:rect l="l" t="t" r="r" b="b"/>
              <a:pathLst>
                <a:path w="54610" h="43180">
                  <a:moveTo>
                    <a:pt x="0" y="22774"/>
                  </a:moveTo>
                  <a:lnTo>
                    <a:pt x="14970" y="43000"/>
                  </a:lnTo>
                  <a:lnTo>
                    <a:pt x="54591" y="20592"/>
                  </a:lnTo>
                  <a:lnTo>
                    <a:pt x="18842" y="0"/>
                  </a:lnTo>
                  <a:lnTo>
                    <a:pt x="967" y="23467"/>
                  </a:lnTo>
                  <a:lnTo>
                    <a:pt x="0" y="22774"/>
                  </a:lnTo>
                  <a:close/>
                </a:path>
              </a:pathLst>
            </a:custGeom>
            <a:ln w="9524">
              <a:solidFill>
                <a:srgbClr val="DADADA"/>
              </a:solidFill>
            </a:ln>
          </p:spPr>
          <p:txBody>
            <a:bodyPr wrap="square" lIns="0" tIns="0" rIns="0" bIns="0" rtlCol="0"/>
            <a:lstStyle/>
            <a:p>
              <a:endParaRPr sz="839"/>
            </a:p>
          </p:txBody>
        </p:sp>
      </p:grpSp>
      <p:grpSp>
        <p:nvGrpSpPr>
          <p:cNvPr id="201" name="object 201"/>
          <p:cNvGrpSpPr/>
          <p:nvPr/>
        </p:nvGrpSpPr>
        <p:grpSpPr>
          <a:xfrm>
            <a:off x="4836208" y="1018339"/>
            <a:ext cx="83377" cy="124495"/>
            <a:chOff x="6155672" y="1698489"/>
            <a:chExt cx="139065" cy="207645"/>
          </a:xfrm>
        </p:grpSpPr>
        <p:sp>
          <p:nvSpPr>
            <p:cNvPr id="202" name="object 202"/>
            <p:cNvSpPr/>
            <p:nvPr/>
          </p:nvSpPr>
          <p:spPr>
            <a:xfrm>
              <a:off x="6160435" y="1874376"/>
              <a:ext cx="32384" cy="27305"/>
            </a:xfrm>
            <a:custGeom>
              <a:avLst/>
              <a:gdLst/>
              <a:ahLst/>
              <a:cxnLst/>
              <a:rect l="l" t="t" r="r" b="b"/>
              <a:pathLst>
                <a:path w="32385" h="27305">
                  <a:moveTo>
                    <a:pt x="24278" y="26831"/>
                  </a:moveTo>
                  <a:lnTo>
                    <a:pt x="0" y="8909"/>
                  </a:lnTo>
                  <a:lnTo>
                    <a:pt x="16803" y="8379"/>
                  </a:lnTo>
                  <a:lnTo>
                    <a:pt x="16803" y="10377"/>
                  </a:lnTo>
                  <a:lnTo>
                    <a:pt x="32289" y="0"/>
                  </a:lnTo>
                  <a:lnTo>
                    <a:pt x="24278" y="26831"/>
                  </a:lnTo>
                  <a:close/>
                </a:path>
              </a:pathLst>
            </a:custGeom>
            <a:solidFill>
              <a:srgbClr val="F2F2F2"/>
            </a:solidFill>
          </p:spPr>
          <p:txBody>
            <a:bodyPr wrap="square" lIns="0" tIns="0" rIns="0" bIns="0" rtlCol="0"/>
            <a:lstStyle/>
            <a:p>
              <a:endParaRPr sz="839"/>
            </a:p>
          </p:txBody>
        </p:sp>
        <p:sp>
          <p:nvSpPr>
            <p:cNvPr id="203" name="object 203"/>
            <p:cNvSpPr/>
            <p:nvPr/>
          </p:nvSpPr>
          <p:spPr>
            <a:xfrm>
              <a:off x="6160435" y="1874376"/>
              <a:ext cx="32384" cy="27305"/>
            </a:xfrm>
            <a:custGeom>
              <a:avLst/>
              <a:gdLst/>
              <a:ahLst/>
              <a:cxnLst/>
              <a:rect l="l" t="t" r="r" b="b"/>
              <a:pathLst>
                <a:path w="32385" h="27305">
                  <a:moveTo>
                    <a:pt x="16803" y="8379"/>
                  </a:moveTo>
                  <a:lnTo>
                    <a:pt x="0" y="8909"/>
                  </a:lnTo>
                  <a:lnTo>
                    <a:pt x="24278" y="26831"/>
                  </a:lnTo>
                  <a:lnTo>
                    <a:pt x="32289" y="0"/>
                  </a:lnTo>
                  <a:lnTo>
                    <a:pt x="16803" y="10377"/>
                  </a:lnTo>
                  <a:lnTo>
                    <a:pt x="16803" y="8379"/>
                  </a:lnTo>
                  <a:close/>
                </a:path>
              </a:pathLst>
            </a:custGeom>
            <a:ln w="9524">
              <a:solidFill>
                <a:srgbClr val="DADADA"/>
              </a:solidFill>
            </a:ln>
          </p:spPr>
          <p:txBody>
            <a:bodyPr wrap="square" lIns="0" tIns="0" rIns="0" bIns="0" rtlCol="0"/>
            <a:lstStyle/>
            <a:p>
              <a:endParaRPr sz="839"/>
            </a:p>
          </p:txBody>
        </p:sp>
        <p:sp>
          <p:nvSpPr>
            <p:cNvPr id="204" name="object 204"/>
            <p:cNvSpPr/>
            <p:nvPr/>
          </p:nvSpPr>
          <p:spPr>
            <a:xfrm>
              <a:off x="6194330" y="1777916"/>
              <a:ext cx="40640" cy="71120"/>
            </a:xfrm>
            <a:custGeom>
              <a:avLst/>
              <a:gdLst/>
              <a:ahLst/>
              <a:cxnLst/>
              <a:rect l="l" t="t" r="r" b="b"/>
              <a:pathLst>
                <a:path w="40639" h="71119">
                  <a:moveTo>
                    <a:pt x="20407" y="70647"/>
                  </a:moveTo>
                  <a:lnTo>
                    <a:pt x="0" y="0"/>
                  </a:lnTo>
                  <a:lnTo>
                    <a:pt x="17298" y="10806"/>
                  </a:lnTo>
                  <a:lnTo>
                    <a:pt x="40485" y="22264"/>
                  </a:lnTo>
                  <a:lnTo>
                    <a:pt x="20407" y="70647"/>
                  </a:lnTo>
                  <a:close/>
                </a:path>
              </a:pathLst>
            </a:custGeom>
            <a:solidFill>
              <a:srgbClr val="F2F2F2"/>
            </a:solidFill>
          </p:spPr>
          <p:txBody>
            <a:bodyPr wrap="square" lIns="0" tIns="0" rIns="0" bIns="0" rtlCol="0"/>
            <a:lstStyle/>
            <a:p>
              <a:endParaRPr sz="839"/>
            </a:p>
          </p:txBody>
        </p:sp>
        <p:sp>
          <p:nvSpPr>
            <p:cNvPr id="205" name="object 205"/>
            <p:cNvSpPr/>
            <p:nvPr/>
          </p:nvSpPr>
          <p:spPr>
            <a:xfrm>
              <a:off x="6194330" y="1777916"/>
              <a:ext cx="40640" cy="71120"/>
            </a:xfrm>
            <a:custGeom>
              <a:avLst/>
              <a:gdLst/>
              <a:ahLst/>
              <a:cxnLst/>
              <a:rect l="l" t="t" r="r" b="b"/>
              <a:pathLst>
                <a:path w="40639" h="71119">
                  <a:moveTo>
                    <a:pt x="17298" y="10806"/>
                  </a:moveTo>
                  <a:lnTo>
                    <a:pt x="0" y="0"/>
                  </a:lnTo>
                  <a:lnTo>
                    <a:pt x="20407" y="70647"/>
                  </a:lnTo>
                  <a:lnTo>
                    <a:pt x="40485" y="22264"/>
                  </a:lnTo>
                  <a:lnTo>
                    <a:pt x="18204" y="11213"/>
                  </a:lnTo>
                  <a:lnTo>
                    <a:pt x="17298" y="10806"/>
                  </a:lnTo>
                  <a:close/>
                </a:path>
              </a:pathLst>
            </a:custGeom>
            <a:ln w="9524">
              <a:solidFill>
                <a:srgbClr val="DADADA"/>
              </a:solidFill>
            </a:ln>
          </p:spPr>
          <p:txBody>
            <a:bodyPr wrap="square" lIns="0" tIns="0" rIns="0" bIns="0" rtlCol="0"/>
            <a:lstStyle/>
            <a:p>
              <a:endParaRPr sz="839"/>
            </a:p>
          </p:txBody>
        </p:sp>
        <p:sp>
          <p:nvSpPr>
            <p:cNvPr id="206" name="object 206"/>
            <p:cNvSpPr/>
            <p:nvPr/>
          </p:nvSpPr>
          <p:spPr>
            <a:xfrm>
              <a:off x="6188647" y="1703251"/>
              <a:ext cx="100965" cy="65405"/>
            </a:xfrm>
            <a:custGeom>
              <a:avLst/>
              <a:gdLst/>
              <a:ahLst/>
              <a:cxnLst/>
              <a:rect l="l" t="t" r="r" b="b"/>
              <a:pathLst>
                <a:path w="100964" h="65405">
                  <a:moveTo>
                    <a:pt x="100926" y="65203"/>
                  </a:moveTo>
                  <a:lnTo>
                    <a:pt x="21025" y="55804"/>
                  </a:lnTo>
                  <a:lnTo>
                    <a:pt x="18595" y="52603"/>
                  </a:lnTo>
                  <a:lnTo>
                    <a:pt x="0" y="36679"/>
                  </a:lnTo>
                  <a:lnTo>
                    <a:pt x="6404" y="0"/>
                  </a:lnTo>
                  <a:lnTo>
                    <a:pt x="64991" y="43326"/>
                  </a:lnTo>
                  <a:lnTo>
                    <a:pt x="75411" y="23590"/>
                  </a:lnTo>
                  <a:lnTo>
                    <a:pt x="100926" y="65203"/>
                  </a:lnTo>
                  <a:close/>
                </a:path>
              </a:pathLst>
            </a:custGeom>
            <a:solidFill>
              <a:srgbClr val="F2F2F2"/>
            </a:solidFill>
          </p:spPr>
          <p:txBody>
            <a:bodyPr wrap="square" lIns="0" tIns="0" rIns="0" bIns="0" rtlCol="0"/>
            <a:lstStyle/>
            <a:p>
              <a:endParaRPr sz="839"/>
            </a:p>
          </p:txBody>
        </p:sp>
        <p:sp>
          <p:nvSpPr>
            <p:cNvPr id="207" name="object 207"/>
            <p:cNvSpPr/>
            <p:nvPr/>
          </p:nvSpPr>
          <p:spPr>
            <a:xfrm>
              <a:off x="6188647" y="1703251"/>
              <a:ext cx="100965" cy="65405"/>
            </a:xfrm>
            <a:custGeom>
              <a:avLst/>
              <a:gdLst/>
              <a:ahLst/>
              <a:cxnLst/>
              <a:rect l="l" t="t" r="r" b="b"/>
              <a:pathLst>
                <a:path w="100964" h="65405">
                  <a:moveTo>
                    <a:pt x="21025" y="55804"/>
                  </a:moveTo>
                  <a:lnTo>
                    <a:pt x="100926" y="65203"/>
                  </a:lnTo>
                  <a:lnTo>
                    <a:pt x="75411" y="23590"/>
                  </a:lnTo>
                  <a:lnTo>
                    <a:pt x="64991" y="43326"/>
                  </a:lnTo>
                  <a:lnTo>
                    <a:pt x="6404" y="0"/>
                  </a:lnTo>
                  <a:lnTo>
                    <a:pt x="0" y="36679"/>
                  </a:lnTo>
                  <a:lnTo>
                    <a:pt x="18595" y="52603"/>
                  </a:lnTo>
                  <a:lnTo>
                    <a:pt x="21025" y="55804"/>
                  </a:lnTo>
                  <a:close/>
                </a:path>
              </a:pathLst>
            </a:custGeom>
            <a:ln w="9524">
              <a:solidFill>
                <a:srgbClr val="DADADA"/>
              </a:solidFill>
            </a:ln>
          </p:spPr>
          <p:txBody>
            <a:bodyPr wrap="square" lIns="0" tIns="0" rIns="0" bIns="0" rtlCol="0"/>
            <a:lstStyle/>
            <a:p>
              <a:endParaRPr sz="839"/>
            </a:p>
          </p:txBody>
        </p:sp>
      </p:grpSp>
      <p:pic>
        <p:nvPicPr>
          <p:cNvPr id="208" name="object 208"/>
          <p:cNvPicPr/>
          <p:nvPr/>
        </p:nvPicPr>
        <p:blipFill>
          <a:blip r:embed="rId3" cstate="print"/>
          <a:stretch>
            <a:fillRect/>
          </a:stretch>
        </p:blipFill>
        <p:spPr>
          <a:xfrm>
            <a:off x="4957224" y="922289"/>
            <a:ext cx="112478" cy="116821"/>
          </a:xfrm>
          <a:prstGeom prst="rect">
            <a:avLst/>
          </a:prstGeom>
        </p:spPr>
      </p:pic>
      <p:grpSp>
        <p:nvGrpSpPr>
          <p:cNvPr id="209" name="object 209"/>
          <p:cNvGrpSpPr/>
          <p:nvPr/>
        </p:nvGrpSpPr>
        <p:grpSpPr>
          <a:xfrm>
            <a:off x="4523010" y="1131915"/>
            <a:ext cx="319422" cy="388332"/>
            <a:chOff x="5633289" y="1887922"/>
            <a:chExt cx="532765" cy="647700"/>
          </a:xfrm>
        </p:grpSpPr>
        <p:sp>
          <p:nvSpPr>
            <p:cNvPr id="210" name="object 210"/>
            <p:cNvSpPr/>
            <p:nvPr/>
          </p:nvSpPr>
          <p:spPr>
            <a:xfrm>
              <a:off x="5638051" y="1892685"/>
              <a:ext cx="523240" cy="638175"/>
            </a:xfrm>
            <a:custGeom>
              <a:avLst/>
              <a:gdLst/>
              <a:ahLst/>
              <a:cxnLst/>
              <a:rect l="l" t="t" r="r" b="b"/>
              <a:pathLst>
                <a:path w="523239" h="638175">
                  <a:moveTo>
                    <a:pt x="0" y="637643"/>
                  </a:moveTo>
                  <a:lnTo>
                    <a:pt x="16083" y="582511"/>
                  </a:lnTo>
                  <a:lnTo>
                    <a:pt x="94212" y="491210"/>
                  </a:lnTo>
                  <a:lnTo>
                    <a:pt x="196128" y="429492"/>
                  </a:lnTo>
                  <a:lnTo>
                    <a:pt x="327017" y="267258"/>
                  </a:lnTo>
                  <a:lnTo>
                    <a:pt x="335871" y="288646"/>
                  </a:lnTo>
                  <a:lnTo>
                    <a:pt x="335830" y="255228"/>
                  </a:lnTo>
                  <a:lnTo>
                    <a:pt x="362457" y="251823"/>
                  </a:lnTo>
                  <a:lnTo>
                    <a:pt x="373063" y="210597"/>
                  </a:lnTo>
                  <a:lnTo>
                    <a:pt x="428169" y="194306"/>
                  </a:lnTo>
                  <a:lnTo>
                    <a:pt x="446270" y="141805"/>
                  </a:lnTo>
                  <a:lnTo>
                    <a:pt x="421579" y="96663"/>
                  </a:lnTo>
                  <a:lnTo>
                    <a:pt x="470447" y="143905"/>
                  </a:lnTo>
                  <a:lnTo>
                    <a:pt x="468388" y="118337"/>
                  </a:lnTo>
                  <a:lnTo>
                    <a:pt x="429858" y="90812"/>
                  </a:lnTo>
                  <a:lnTo>
                    <a:pt x="450451" y="84675"/>
                  </a:lnTo>
                  <a:lnTo>
                    <a:pt x="442338" y="65713"/>
                  </a:lnTo>
                  <a:lnTo>
                    <a:pt x="461468" y="79312"/>
                  </a:lnTo>
                  <a:lnTo>
                    <a:pt x="453375" y="48158"/>
                  </a:lnTo>
                  <a:lnTo>
                    <a:pt x="478437" y="0"/>
                  </a:lnTo>
                  <a:lnTo>
                    <a:pt x="481340" y="65815"/>
                  </a:lnTo>
                  <a:lnTo>
                    <a:pt x="508009" y="82819"/>
                  </a:lnTo>
                  <a:lnTo>
                    <a:pt x="480620" y="84512"/>
                  </a:lnTo>
                  <a:lnTo>
                    <a:pt x="475389" y="113260"/>
                  </a:lnTo>
                  <a:lnTo>
                    <a:pt x="523206" y="189250"/>
                  </a:lnTo>
                  <a:lnTo>
                    <a:pt x="436839" y="235634"/>
                  </a:lnTo>
                  <a:lnTo>
                    <a:pt x="418264" y="283100"/>
                  </a:lnTo>
                  <a:lnTo>
                    <a:pt x="324792" y="308973"/>
                  </a:lnTo>
                  <a:lnTo>
                    <a:pt x="328376" y="351790"/>
                  </a:lnTo>
                  <a:lnTo>
                    <a:pt x="311633" y="341759"/>
                  </a:lnTo>
                  <a:lnTo>
                    <a:pt x="326523" y="362556"/>
                  </a:lnTo>
                  <a:lnTo>
                    <a:pt x="286284" y="413487"/>
                  </a:lnTo>
                  <a:lnTo>
                    <a:pt x="241741" y="463277"/>
                  </a:lnTo>
                  <a:lnTo>
                    <a:pt x="195613" y="471065"/>
                  </a:lnTo>
                  <a:lnTo>
                    <a:pt x="170489" y="525667"/>
                  </a:lnTo>
                  <a:lnTo>
                    <a:pt x="0" y="637643"/>
                  </a:lnTo>
                  <a:close/>
                </a:path>
              </a:pathLst>
            </a:custGeom>
            <a:solidFill>
              <a:srgbClr val="F2F2F2"/>
            </a:solidFill>
          </p:spPr>
          <p:txBody>
            <a:bodyPr wrap="square" lIns="0" tIns="0" rIns="0" bIns="0" rtlCol="0"/>
            <a:lstStyle/>
            <a:p>
              <a:endParaRPr sz="839"/>
            </a:p>
          </p:txBody>
        </p:sp>
        <p:sp>
          <p:nvSpPr>
            <p:cNvPr id="211" name="object 211"/>
            <p:cNvSpPr/>
            <p:nvPr/>
          </p:nvSpPr>
          <p:spPr>
            <a:xfrm>
              <a:off x="5638051" y="1892685"/>
              <a:ext cx="523240" cy="638175"/>
            </a:xfrm>
            <a:custGeom>
              <a:avLst/>
              <a:gdLst/>
              <a:ahLst/>
              <a:cxnLst/>
              <a:rect l="l" t="t" r="r" b="b"/>
              <a:pathLst>
                <a:path w="523239" h="638175">
                  <a:moveTo>
                    <a:pt x="286284" y="413487"/>
                  </a:moveTo>
                  <a:lnTo>
                    <a:pt x="326523" y="362556"/>
                  </a:lnTo>
                  <a:lnTo>
                    <a:pt x="311633" y="341759"/>
                  </a:lnTo>
                  <a:lnTo>
                    <a:pt x="328376" y="351790"/>
                  </a:lnTo>
                  <a:lnTo>
                    <a:pt x="324792" y="308973"/>
                  </a:lnTo>
                  <a:lnTo>
                    <a:pt x="418264" y="283100"/>
                  </a:lnTo>
                  <a:lnTo>
                    <a:pt x="436839" y="235634"/>
                  </a:lnTo>
                  <a:lnTo>
                    <a:pt x="523206" y="189250"/>
                  </a:lnTo>
                  <a:lnTo>
                    <a:pt x="475389" y="113260"/>
                  </a:lnTo>
                  <a:lnTo>
                    <a:pt x="480620" y="84512"/>
                  </a:lnTo>
                  <a:lnTo>
                    <a:pt x="508009" y="82819"/>
                  </a:lnTo>
                  <a:lnTo>
                    <a:pt x="481340" y="65815"/>
                  </a:lnTo>
                  <a:lnTo>
                    <a:pt x="478437" y="0"/>
                  </a:lnTo>
                  <a:lnTo>
                    <a:pt x="453375" y="48158"/>
                  </a:lnTo>
                  <a:lnTo>
                    <a:pt x="461468" y="79312"/>
                  </a:lnTo>
                  <a:lnTo>
                    <a:pt x="442338" y="65713"/>
                  </a:lnTo>
                  <a:lnTo>
                    <a:pt x="450451" y="84675"/>
                  </a:lnTo>
                  <a:lnTo>
                    <a:pt x="429858" y="90812"/>
                  </a:lnTo>
                  <a:lnTo>
                    <a:pt x="468388" y="118337"/>
                  </a:lnTo>
                  <a:lnTo>
                    <a:pt x="470447" y="143905"/>
                  </a:lnTo>
                  <a:lnTo>
                    <a:pt x="421579" y="96663"/>
                  </a:lnTo>
                  <a:lnTo>
                    <a:pt x="446270" y="141805"/>
                  </a:lnTo>
                  <a:lnTo>
                    <a:pt x="428169" y="194306"/>
                  </a:lnTo>
                  <a:lnTo>
                    <a:pt x="373063" y="210597"/>
                  </a:lnTo>
                  <a:lnTo>
                    <a:pt x="362457" y="251823"/>
                  </a:lnTo>
                  <a:lnTo>
                    <a:pt x="335830" y="255228"/>
                  </a:lnTo>
                  <a:lnTo>
                    <a:pt x="335871" y="288646"/>
                  </a:lnTo>
                  <a:lnTo>
                    <a:pt x="327017" y="267258"/>
                  </a:lnTo>
                  <a:lnTo>
                    <a:pt x="196128" y="429492"/>
                  </a:lnTo>
                  <a:lnTo>
                    <a:pt x="94212" y="491210"/>
                  </a:lnTo>
                  <a:lnTo>
                    <a:pt x="16083" y="582511"/>
                  </a:lnTo>
                  <a:lnTo>
                    <a:pt x="0" y="637643"/>
                  </a:lnTo>
                  <a:lnTo>
                    <a:pt x="170489" y="525667"/>
                  </a:lnTo>
                  <a:lnTo>
                    <a:pt x="195613" y="471065"/>
                  </a:lnTo>
                  <a:lnTo>
                    <a:pt x="241741" y="463277"/>
                  </a:lnTo>
                  <a:lnTo>
                    <a:pt x="285769" y="414180"/>
                  </a:lnTo>
                  <a:lnTo>
                    <a:pt x="286284" y="413487"/>
                  </a:lnTo>
                  <a:close/>
                </a:path>
              </a:pathLst>
            </a:custGeom>
            <a:ln w="9524">
              <a:solidFill>
                <a:srgbClr val="DADADA"/>
              </a:solidFill>
            </a:ln>
          </p:spPr>
          <p:txBody>
            <a:bodyPr wrap="square" lIns="0" tIns="0" rIns="0" bIns="0" rtlCol="0"/>
            <a:lstStyle/>
            <a:p>
              <a:endParaRPr sz="839"/>
            </a:p>
          </p:txBody>
        </p:sp>
      </p:grpSp>
      <p:grpSp>
        <p:nvGrpSpPr>
          <p:cNvPr id="212" name="object 212"/>
          <p:cNvGrpSpPr/>
          <p:nvPr/>
        </p:nvGrpSpPr>
        <p:grpSpPr>
          <a:xfrm>
            <a:off x="6320041" y="2168731"/>
            <a:ext cx="16752" cy="27412"/>
            <a:chOff x="8630560" y="3617230"/>
            <a:chExt cx="27940" cy="45720"/>
          </a:xfrm>
        </p:grpSpPr>
        <p:sp>
          <p:nvSpPr>
            <p:cNvPr id="213" name="object 213"/>
            <p:cNvSpPr/>
            <p:nvPr/>
          </p:nvSpPr>
          <p:spPr>
            <a:xfrm>
              <a:off x="8635323" y="3621993"/>
              <a:ext cx="18415" cy="36195"/>
            </a:xfrm>
            <a:custGeom>
              <a:avLst/>
              <a:gdLst/>
              <a:ahLst/>
              <a:cxnLst/>
              <a:rect l="l" t="t" r="r" b="b"/>
              <a:pathLst>
                <a:path w="18415" h="36195">
                  <a:moveTo>
                    <a:pt x="16124" y="36027"/>
                  </a:moveTo>
                  <a:lnTo>
                    <a:pt x="20" y="32071"/>
                  </a:lnTo>
                  <a:lnTo>
                    <a:pt x="0" y="31786"/>
                  </a:lnTo>
                  <a:lnTo>
                    <a:pt x="17812" y="0"/>
                  </a:lnTo>
                  <a:lnTo>
                    <a:pt x="16124" y="36027"/>
                  </a:lnTo>
                  <a:close/>
                </a:path>
              </a:pathLst>
            </a:custGeom>
            <a:solidFill>
              <a:srgbClr val="F2F2F2"/>
            </a:solidFill>
          </p:spPr>
          <p:txBody>
            <a:bodyPr wrap="square" lIns="0" tIns="0" rIns="0" bIns="0" rtlCol="0"/>
            <a:lstStyle/>
            <a:p>
              <a:endParaRPr sz="839"/>
            </a:p>
          </p:txBody>
        </p:sp>
        <p:sp>
          <p:nvSpPr>
            <p:cNvPr id="214" name="object 214"/>
            <p:cNvSpPr/>
            <p:nvPr/>
          </p:nvSpPr>
          <p:spPr>
            <a:xfrm>
              <a:off x="8635323" y="3621993"/>
              <a:ext cx="18415" cy="36195"/>
            </a:xfrm>
            <a:custGeom>
              <a:avLst/>
              <a:gdLst/>
              <a:ahLst/>
              <a:cxnLst/>
              <a:rect l="l" t="t" r="r" b="b"/>
              <a:pathLst>
                <a:path w="18415" h="36195">
                  <a:moveTo>
                    <a:pt x="20" y="32071"/>
                  </a:moveTo>
                  <a:lnTo>
                    <a:pt x="16124" y="36027"/>
                  </a:lnTo>
                  <a:lnTo>
                    <a:pt x="17812" y="0"/>
                  </a:lnTo>
                  <a:lnTo>
                    <a:pt x="0" y="31786"/>
                  </a:lnTo>
                  <a:lnTo>
                    <a:pt x="20" y="32071"/>
                  </a:lnTo>
                  <a:close/>
                </a:path>
              </a:pathLst>
            </a:custGeom>
            <a:ln w="9524">
              <a:solidFill>
                <a:srgbClr val="DADADA"/>
              </a:solidFill>
            </a:ln>
          </p:spPr>
          <p:txBody>
            <a:bodyPr wrap="square" lIns="0" tIns="0" rIns="0" bIns="0" rtlCol="0"/>
            <a:lstStyle/>
            <a:p>
              <a:endParaRPr sz="839"/>
            </a:p>
          </p:txBody>
        </p:sp>
      </p:grpSp>
      <p:grpSp>
        <p:nvGrpSpPr>
          <p:cNvPr id="215" name="object 215"/>
          <p:cNvGrpSpPr/>
          <p:nvPr/>
        </p:nvGrpSpPr>
        <p:grpSpPr>
          <a:xfrm>
            <a:off x="6627646" y="1673183"/>
            <a:ext cx="11802" cy="11802"/>
            <a:chOff x="9143614" y="2790704"/>
            <a:chExt cx="19685" cy="19685"/>
          </a:xfrm>
        </p:grpSpPr>
        <p:sp>
          <p:nvSpPr>
            <p:cNvPr id="216" name="object 216"/>
            <p:cNvSpPr/>
            <p:nvPr/>
          </p:nvSpPr>
          <p:spPr>
            <a:xfrm>
              <a:off x="9148377" y="2795466"/>
              <a:ext cx="10160" cy="10160"/>
            </a:xfrm>
            <a:custGeom>
              <a:avLst/>
              <a:gdLst/>
              <a:ahLst/>
              <a:cxnLst/>
              <a:rect l="l" t="t" r="r" b="b"/>
              <a:pathLst>
                <a:path w="10159" h="10160">
                  <a:moveTo>
                    <a:pt x="0" y="9990"/>
                  </a:moveTo>
                  <a:lnTo>
                    <a:pt x="9802" y="0"/>
                  </a:lnTo>
                  <a:lnTo>
                    <a:pt x="0" y="9990"/>
                  </a:lnTo>
                  <a:close/>
                </a:path>
              </a:pathLst>
            </a:custGeom>
            <a:solidFill>
              <a:srgbClr val="F2F2F2"/>
            </a:solidFill>
          </p:spPr>
          <p:txBody>
            <a:bodyPr wrap="square" lIns="0" tIns="0" rIns="0" bIns="0" rtlCol="0"/>
            <a:lstStyle/>
            <a:p>
              <a:endParaRPr sz="839"/>
            </a:p>
          </p:txBody>
        </p:sp>
        <p:sp>
          <p:nvSpPr>
            <p:cNvPr id="217" name="object 217"/>
            <p:cNvSpPr/>
            <p:nvPr/>
          </p:nvSpPr>
          <p:spPr>
            <a:xfrm>
              <a:off x="9148377" y="2795466"/>
              <a:ext cx="10160" cy="10160"/>
            </a:xfrm>
            <a:custGeom>
              <a:avLst/>
              <a:gdLst/>
              <a:ahLst/>
              <a:cxnLst/>
              <a:rect l="l" t="t" r="r" b="b"/>
              <a:pathLst>
                <a:path w="10159" h="10160">
                  <a:moveTo>
                    <a:pt x="0" y="9990"/>
                  </a:moveTo>
                  <a:lnTo>
                    <a:pt x="9802" y="0"/>
                  </a:lnTo>
                  <a:lnTo>
                    <a:pt x="0" y="9990"/>
                  </a:lnTo>
                  <a:close/>
                </a:path>
              </a:pathLst>
            </a:custGeom>
            <a:ln w="9524">
              <a:solidFill>
                <a:srgbClr val="DADADA"/>
              </a:solidFill>
            </a:ln>
          </p:spPr>
          <p:txBody>
            <a:bodyPr wrap="square" lIns="0" tIns="0" rIns="0" bIns="0" rtlCol="0"/>
            <a:lstStyle/>
            <a:p>
              <a:endParaRPr sz="839"/>
            </a:p>
          </p:txBody>
        </p:sp>
      </p:grpSp>
      <p:grpSp>
        <p:nvGrpSpPr>
          <p:cNvPr id="218" name="object 218"/>
          <p:cNvGrpSpPr/>
          <p:nvPr/>
        </p:nvGrpSpPr>
        <p:grpSpPr>
          <a:xfrm>
            <a:off x="6658834" y="1589105"/>
            <a:ext cx="23985" cy="53681"/>
            <a:chOff x="9195633" y="2650469"/>
            <a:chExt cx="40005" cy="89535"/>
          </a:xfrm>
        </p:grpSpPr>
        <p:sp>
          <p:nvSpPr>
            <p:cNvPr id="219" name="object 219"/>
            <p:cNvSpPr/>
            <p:nvPr/>
          </p:nvSpPr>
          <p:spPr>
            <a:xfrm>
              <a:off x="9200395" y="2655231"/>
              <a:ext cx="30480" cy="80010"/>
            </a:xfrm>
            <a:custGeom>
              <a:avLst/>
              <a:gdLst/>
              <a:ahLst/>
              <a:cxnLst/>
              <a:rect l="l" t="t" r="r" b="b"/>
              <a:pathLst>
                <a:path w="30479" h="80010">
                  <a:moveTo>
                    <a:pt x="102" y="79394"/>
                  </a:moveTo>
                  <a:lnTo>
                    <a:pt x="30230" y="0"/>
                  </a:lnTo>
                  <a:lnTo>
                    <a:pt x="24917" y="75908"/>
                  </a:lnTo>
                  <a:lnTo>
                    <a:pt x="0" y="79414"/>
                  </a:lnTo>
                  <a:close/>
                </a:path>
              </a:pathLst>
            </a:custGeom>
            <a:solidFill>
              <a:srgbClr val="F2F2F2"/>
            </a:solidFill>
          </p:spPr>
          <p:txBody>
            <a:bodyPr wrap="square" lIns="0" tIns="0" rIns="0" bIns="0" rtlCol="0"/>
            <a:lstStyle/>
            <a:p>
              <a:endParaRPr sz="839"/>
            </a:p>
          </p:txBody>
        </p:sp>
        <p:sp>
          <p:nvSpPr>
            <p:cNvPr id="220" name="object 220"/>
            <p:cNvSpPr/>
            <p:nvPr/>
          </p:nvSpPr>
          <p:spPr>
            <a:xfrm>
              <a:off x="9200395" y="2655231"/>
              <a:ext cx="30480" cy="80010"/>
            </a:xfrm>
            <a:custGeom>
              <a:avLst/>
              <a:gdLst/>
              <a:ahLst/>
              <a:cxnLst/>
              <a:rect l="l" t="t" r="r" b="b"/>
              <a:pathLst>
                <a:path w="30479" h="80010">
                  <a:moveTo>
                    <a:pt x="0" y="79414"/>
                  </a:moveTo>
                  <a:lnTo>
                    <a:pt x="24917" y="75908"/>
                  </a:lnTo>
                  <a:lnTo>
                    <a:pt x="30230" y="0"/>
                  </a:lnTo>
                  <a:lnTo>
                    <a:pt x="102" y="79394"/>
                  </a:lnTo>
                  <a:close/>
                </a:path>
              </a:pathLst>
            </a:custGeom>
            <a:ln w="9524">
              <a:solidFill>
                <a:srgbClr val="DADADA"/>
              </a:solidFill>
            </a:ln>
          </p:spPr>
          <p:txBody>
            <a:bodyPr wrap="square" lIns="0" tIns="0" rIns="0" bIns="0" rtlCol="0"/>
            <a:lstStyle/>
            <a:p>
              <a:endParaRPr sz="839"/>
            </a:p>
          </p:txBody>
        </p:sp>
      </p:grpSp>
      <p:grpSp>
        <p:nvGrpSpPr>
          <p:cNvPr id="221" name="object 221"/>
          <p:cNvGrpSpPr/>
          <p:nvPr/>
        </p:nvGrpSpPr>
        <p:grpSpPr>
          <a:xfrm>
            <a:off x="2661060" y="3189473"/>
            <a:ext cx="41879" cy="24747"/>
            <a:chOff x="2527740" y="5319726"/>
            <a:chExt cx="69850" cy="41275"/>
          </a:xfrm>
        </p:grpSpPr>
        <p:sp>
          <p:nvSpPr>
            <p:cNvPr id="222" name="object 222"/>
            <p:cNvSpPr/>
            <p:nvPr/>
          </p:nvSpPr>
          <p:spPr>
            <a:xfrm>
              <a:off x="2532502" y="5324489"/>
              <a:ext cx="60325" cy="31750"/>
            </a:xfrm>
            <a:custGeom>
              <a:avLst/>
              <a:gdLst/>
              <a:ahLst/>
              <a:cxnLst/>
              <a:rect l="l" t="t" r="r" b="b"/>
              <a:pathLst>
                <a:path w="60325" h="31750">
                  <a:moveTo>
                    <a:pt x="57001" y="31602"/>
                  </a:moveTo>
                  <a:lnTo>
                    <a:pt x="82" y="6137"/>
                  </a:lnTo>
                  <a:lnTo>
                    <a:pt x="0" y="0"/>
                  </a:lnTo>
                  <a:lnTo>
                    <a:pt x="60213" y="13864"/>
                  </a:lnTo>
                  <a:lnTo>
                    <a:pt x="57001" y="31602"/>
                  </a:lnTo>
                  <a:close/>
                </a:path>
              </a:pathLst>
            </a:custGeom>
            <a:solidFill>
              <a:srgbClr val="F2F2F2"/>
            </a:solidFill>
          </p:spPr>
          <p:txBody>
            <a:bodyPr wrap="square" lIns="0" tIns="0" rIns="0" bIns="0" rtlCol="0"/>
            <a:lstStyle/>
            <a:p>
              <a:endParaRPr sz="839"/>
            </a:p>
          </p:txBody>
        </p:sp>
        <p:sp>
          <p:nvSpPr>
            <p:cNvPr id="223" name="object 223"/>
            <p:cNvSpPr/>
            <p:nvPr/>
          </p:nvSpPr>
          <p:spPr>
            <a:xfrm>
              <a:off x="2532502" y="5324489"/>
              <a:ext cx="60325" cy="31750"/>
            </a:xfrm>
            <a:custGeom>
              <a:avLst/>
              <a:gdLst/>
              <a:ahLst/>
              <a:cxnLst/>
              <a:rect l="l" t="t" r="r" b="b"/>
              <a:pathLst>
                <a:path w="60325" h="31750">
                  <a:moveTo>
                    <a:pt x="82" y="6137"/>
                  </a:moveTo>
                  <a:lnTo>
                    <a:pt x="57001" y="31602"/>
                  </a:lnTo>
                  <a:lnTo>
                    <a:pt x="60213" y="13864"/>
                  </a:lnTo>
                  <a:lnTo>
                    <a:pt x="0" y="0"/>
                  </a:lnTo>
                  <a:lnTo>
                    <a:pt x="82" y="6137"/>
                  </a:lnTo>
                  <a:close/>
                </a:path>
              </a:pathLst>
            </a:custGeom>
            <a:ln w="9524">
              <a:solidFill>
                <a:srgbClr val="DADADA"/>
              </a:solidFill>
            </a:ln>
          </p:spPr>
          <p:txBody>
            <a:bodyPr wrap="square" lIns="0" tIns="0" rIns="0" bIns="0" rtlCol="0"/>
            <a:lstStyle/>
            <a:p>
              <a:endParaRPr sz="839"/>
            </a:p>
          </p:txBody>
        </p:sp>
      </p:grpSp>
      <p:grpSp>
        <p:nvGrpSpPr>
          <p:cNvPr id="224" name="object 224"/>
          <p:cNvGrpSpPr/>
          <p:nvPr/>
        </p:nvGrpSpPr>
        <p:grpSpPr>
          <a:xfrm>
            <a:off x="4329204" y="3388766"/>
            <a:ext cx="43021" cy="36929"/>
            <a:chOff x="5310040" y="5652127"/>
            <a:chExt cx="71755" cy="61594"/>
          </a:xfrm>
        </p:grpSpPr>
        <p:sp>
          <p:nvSpPr>
            <p:cNvPr id="225" name="object 225"/>
            <p:cNvSpPr/>
            <p:nvPr/>
          </p:nvSpPr>
          <p:spPr>
            <a:xfrm>
              <a:off x="5314803" y="5656890"/>
              <a:ext cx="16510" cy="13335"/>
            </a:xfrm>
            <a:custGeom>
              <a:avLst/>
              <a:gdLst/>
              <a:ahLst/>
              <a:cxnLst/>
              <a:rect l="l" t="t" r="r" b="b"/>
              <a:pathLst>
                <a:path w="16510" h="13335">
                  <a:moveTo>
                    <a:pt x="15979" y="13130"/>
                  </a:moveTo>
                  <a:lnTo>
                    <a:pt x="0" y="0"/>
                  </a:lnTo>
                  <a:lnTo>
                    <a:pt x="1647" y="938"/>
                  </a:lnTo>
                  <a:lnTo>
                    <a:pt x="15979" y="13130"/>
                  </a:lnTo>
                  <a:close/>
                </a:path>
              </a:pathLst>
            </a:custGeom>
            <a:solidFill>
              <a:srgbClr val="AAD0FA"/>
            </a:solidFill>
          </p:spPr>
          <p:txBody>
            <a:bodyPr wrap="square" lIns="0" tIns="0" rIns="0" bIns="0" rtlCol="0"/>
            <a:lstStyle/>
            <a:p>
              <a:endParaRPr sz="839"/>
            </a:p>
          </p:txBody>
        </p:sp>
        <p:sp>
          <p:nvSpPr>
            <p:cNvPr id="226" name="object 226"/>
            <p:cNvSpPr/>
            <p:nvPr/>
          </p:nvSpPr>
          <p:spPr>
            <a:xfrm>
              <a:off x="5314803" y="5656890"/>
              <a:ext cx="16510" cy="13335"/>
            </a:xfrm>
            <a:custGeom>
              <a:avLst/>
              <a:gdLst/>
              <a:ahLst/>
              <a:cxnLst/>
              <a:rect l="l" t="t" r="r" b="b"/>
              <a:pathLst>
                <a:path w="16510" h="13335">
                  <a:moveTo>
                    <a:pt x="0" y="0"/>
                  </a:moveTo>
                  <a:lnTo>
                    <a:pt x="15979" y="13130"/>
                  </a:lnTo>
                  <a:lnTo>
                    <a:pt x="1647" y="938"/>
                  </a:lnTo>
                  <a:lnTo>
                    <a:pt x="0" y="0"/>
                  </a:lnTo>
                  <a:close/>
                </a:path>
              </a:pathLst>
            </a:custGeom>
            <a:ln w="9524">
              <a:solidFill>
                <a:srgbClr val="99BAE1"/>
              </a:solidFill>
            </a:ln>
          </p:spPr>
          <p:txBody>
            <a:bodyPr wrap="square" lIns="0" tIns="0" rIns="0" bIns="0" rtlCol="0"/>
            <a:lstStyle/>
            <a:p>
              <a:endParaRPr sz="839"/>
            </a:p>
          </p:txBody>
        </p:sp>
        <p:sp>
          <p:nvSpPr>
            <p:cNvPr id="227" name="object 227"/>
            <p:cNvSpPr/>
            <p:nvPr/>
          </p:nvSpPr>
          <p:spPr>
            <a:xfrm>
              <a:off x="5347299" y="5688289"/>
              <a:ext cx="29845" cy="20320"/>
            </a:xfrm>
            <a:custGeom>
              <a:avLst/>
              <a:gdLst/>
              <a:ahLst/>
              <a:cxnLst/>
              <a:rect l="l" t="t" r="r" b="b"/>
              <a:pathLst>
                <a:path w="29845" h="20320">
                  <a:moveTo>
                    <a:pt x="24856" y="20144"/>
                  </a:moveTo>
                  <a:lnTo>
                    <a:pt x="926" y="15658"/>
                  </a:lnTo>
                  <a:lnTo>
                    <a:pt x="0" y="15210"/>
                  </a:lnTo>
                  <a:lnTo>
                    <a:pt x="29530" y="0"/>
                  </a:lnTo>
                  <a:lnTo>
                    <a:pt x="24856" y="20144"/>
                  </a:lnTo>
                  <a:close/>
                </a:path>
              </a:pathLst>
            </a:custGeom>
            <a:solidFill>
              <a:srgbClr val="AAD0FA"/>
            </a:solidFill>
          </p:spPr>
          <p:txBody>
            <a:bodyPr wrap="square" lIns="0" tIns="0" rIns="0" bIns="0" rtlCol="0"/>
            <a:lstStyle/>
            <a:p>
              <a:endParaRPr sz="839"/>
            </a:p>
          </p:txBody>
        </p:sp>
        <p:sp>
          <p:nvSpPr>
            <p:cNvPr id="228" name="object 228"/>
            <p:cNvSpPr/>
            <p:nvPr/>
          </p:nvSpPr>
          <p:spPr>
            <a:xfrm>
              <a:off x="5347299" y="5688289"/>
              <a:ext cx="29845" cy="20320"/>
            </a:xfrm>
            <a:custGeom>
              <a:avLst/>
              <a:gdLst/>
              <a:ahLst/>
              <a:cxnLst/>
              <a:rect l="l" t="t" r="r" b="b"/>
              <a:pathLst>
                <a:path w="29845" h="20320">
                  <a:moveTo>
                    <a:pt x="926" y="15658"/>
                  </a:moveTo>
                  <a:lnTo>
                    <a:pt x="24856" y="20144"/>
                  </a:lnTo>
                  <a:lnTo>
                    <a:pt x="29530" y="0"/>
                  </a:lnTo>
                  <a:lnTo>
                    <a:pt x="0" y="15210"/>
                  </a:lnTo>
                  <a:lnTo>
                    <a:pt x="926" y="15658"/>
                  </a:lnTo>
                  <a:close/>
                </a:path>
              </a:pathLst>
            </a:custGeom>
            <a:ln w="9524">
              <a:solidFill>
                <a:srgbClr val="99BAE1"/>
              </a:solidFill>
            </a:ln>
          </p:spPr>
          <p:txBody>
            <a:bodyPr wrap="square" lIns="0" tIns="0" rIns="0" bIns="0" rtlCol="0"/>
            <a:lstStyle/>
            <a:p>
              <a:endParaRPr sz="839"/>
            </a:p>
          </p:txBody>
        </p:sp>
      </p:grpSp>
      <p:grpSp>
        <p:nvGrpSpPr>
          <p:cNvPr id="229" name="object 229"/>
          <p:cNvGrpSpPr/>
          <p:nvPr/>
        </p:nvGrpSpPr>
        <p:grpSpPr>
          <a:xfrm>
            <a:off x="3955224" y="3239568"/>
            <a:ext cx="25127" cy="19036"/>
            <a:chOff x="4686278" y="5403280"/>
            <a:chExt cx="41910" cy="31750"/>
          </a:xfrm>
        </p:grpSpPr>
        <p:sp>
          <p:nvSpPr>
            <p:cNvPr id="230" name="object 230"/>
            <p:cNvSpPr/>
            <p:nvPr/>
          </p:nvSpPr>
          <p:spPr>
            <a:xfrm>
              <a:off x="4691041" y="5408043"/>
              <a:ext cx="32384" cy="22225"/>
            </a:xfrm>
            <a:custGeom>
              <a:avLst/>
              <a:gdLst/>
              <a:ahLst/>
              <a:cxnLst/>
              <a:rect l="l" t="t" r="r" b="b"/>
              <a:pathLst>
                <a:path w="32385" h="22225">
                  <a:moveTo>
                    <a:pt x="0" y="22020"/>
                  </a:moveTo>
                  <a:lnTo>
                    <a:pt x="29324" y="0"/>
                  </a:lnTo>
                  <a:lnTo>
                    <a:pt x="29674" y="224"/>
                  </a:lnTo>
                  <a:lnTo>
                    <a:pt x="31960" y="19736"/>
                  </a:lnTo>
                  <a:lnTo>
                    <a:pt x="0" y="22020"/>
                  </a:lnTo>
                  <a:close/>
                </a:path>
              </a:pathLst>
            </a:custGeom>
            <a:solidFill>
              <a:srgbClr val="AAD0FA"/>
            </a:solidFill>
          </p:spPr>
          <p:txBody>
            <a:bodyPr wrap="square" lIns="0" tIns="0" rIns="0" bIns="0" rtlCol="0"/>
            <a:lstStyle/>
            <a:p>
              <a:endParaRPr sz="839"/>
            </a:p>
          </p:txBody>
        </p:sp>
        <p:sp>
          <p:nvSpPr>
            <p:cNvPr id="231" name="object 231"/>
            <p:cNvSpPr/>
            <p:nvPr/>
          </p:nvSpPr>
          <p:spPr>
            <a:xfrm>
              <a:off x="4691041" y="5408043"/>
              <a:ext cx="32384" cy="22225"/>
            </a:xfrm>
            <a:custGeom>
              <a:avLst/>
              <a:gdLst/>
              <a:ahLst/>
              <a:cxnLst/>
              <a:rect l="l" t="t" r="r" b="b"/>
              <a:pathLst>
                <a:path w="32385" h="22225">
                  <a:moveTo>
                    <a:pt x="29324" y="0"/>
                  </a:moveTo>
                  <a:lnTo>
                    <a:pt x="0" y="22020"/>
                  </a:lnTo>
                  <a:lnTo>
                    <a:pt x="31960" y="19736"/>
                  </a:lnTo>
                  <a:lnTo>
                    <a:pt x="29674" y="224"/>
                  </a:lnTo>
                  <a:lnTo>
                    <a:pt x="29324" y="0"/>
                  </a:lnTo>
                  <a:close/>
                </a:path>
              </a:pathLst>
            </a:custGeom>
            <a:ln w="9524">
              <a:solidFill>
                <a:srgbClr val="99BAE1"/>
              </a:solidFill>
            </a:ln>
          </p:spPr>
          <p:txBody>
            <a:bodyPr wrap="square" lIns="0" tIns="0" rIns="0" bIns="0" rtlCol="0"/>
            <a:lstStyle/>
            <a:p>
              <a:endParaRPr sz="839"/>
            </a:p>
          </p:txBody>
        </p:sp>
      </p:grpSp>
      <p:grpSp>
        <p:nvGrpSpPr>
          <p:cNvPr id="232" name="object 232"/>
          <p:cNvGrpSpPr/>
          <p:nvPr/>
        </p:nvGrpSpPr>
        <p:grpSpPr>
          <a:xfrm>
            <a:off x="4278817" y="3374048"/>
            <a:ext cx="52539" cy="28554"/>
            <a:chOff x="5226000" y="5627579"/>
            <a:chExt cx="87630" cy="47625"/>
          </a:xfrm>
        </p:grpSpPr>
        <p:sp>
          <p:nvSpPr>
            <p:cNvPr id="233" name="object 233"/>
            <p:cNvSpPr/>
            <p:nvPr/>
          </p:nvSpPr>
          <p:spPr>
            <a:xfrm>
              <a:off x="5230763" y="5632342"/>
              <a:ext cx="78105" cy="38100"/>
            </a:xfrm>
            <a:custGeom>
              <a:avLst/>
              <a:gdLst/>
              <a:ahLst/>
              <a:cxnLst/>
              <a:rect l="l" t="t" r="r" b="b"/>
              <a:pathLst>
                <a:path w="78104" h="38100">
                  <a:moveTo>
                    <a:pt x="19604" y="37515"/>
                  </a:moveTo>
                  <a:lnTo>
                    <a:pt x="0" y="18757"/>
                  </a:lnTo>
                  <a:lnTo>
                    <a:pt x="18121" y="0"/>
                  </a:lnTo>
                  <a:lnTo>
                    <a:pt x="19172" y="20"/>
                  </a:lnTo>
                  <a:lnTo>
                    <a:pt x="77862" y="21143"/>
                  </a:lnTo>
                  <a:lnTo>
                    <a:pt x="36017" y="14414"/>
                  </a:lnTo>
                  <a:lnTo>
                    <a:pt x="41536" y="32581"/>
                  </a:lnTo>
                  <a:lnTo>
                    <a:pt x="19604" y="37515"/>
                  </a:lnTo>
                  <a:close/>
                </a:path>
              </a:pathLst>
            </a:custGeom>
            <a:solidFill>
              <a:srgbClr val="AAD0FA"/>
            </a:solidFill>
          </p:spPr>
          <p:txBody>
            <a:bodyPr wrap="square" lIns="0" tIns="0" rIns="0" bIns="0" rtlCol="0"/>
            <a:lstStyle/>
            <a:p>
              <a:endParaRPr sz="839"/>
            </a:p>
          </p:txBody>
        </p:sp>
        <p:sp>
          <p:nvSpPr>
            <p:cNvPr id="234" name="object 234"/>
            <p:cNvSpPr/>
            <p:nvPr/>
          </p:nvSpPr>
          <p:spPr>
            <a:xfrm>
              <a:off x="5230763" y="5632342"/>
              <a:ext cx="78105" cy="38100"/>
            </a:xfrm>
            <a:custGeom>
              <a:avLst/>
              <a:gdLst/>
              <a:ahLst/>
              <a:cxnLst/>
              <a:rect l="l" t="t" r="r" b="b"/>
              <a:pathLst>
                <a:path w="78104" h="38100">
                  <a:moveTo>
                    <a:pt x="18121" y="0"/>
                  </a:moveTo>
                  <a:lnTo>
                    <a:pt x="0" y="18757"/>
                  </a:lnTo>
                  <a:lnTo>
                    <a:pt x="19604" y="37515"/>
                  </a:lnTo>
                  <a:lnTo>
                    <a:pt x="41536" y="32581"/>
                  </a:lnTo>
                  <a:lnTo>
                    <a:pt x="36017" y="14414"/>
                  </a:lnTo>
                  <a:lnTo>
                    <a:pt x="77862" y="21143"/>
                  </a:lnTo>
                  <a:lnTo>
                    <a:pt x="19172" y="20"/>
                  </a:lnTo>
                  <a:lnTo>
                    <a:pt x="18121" y="0"/>
                  </a:lnTo>
                  <a:close/>
                </a:path>
              </a:pathLst>
            </a:custGeom>
            <a:ln w="9524">
              <a:solidFill>
                <a:srgbClr val="99BAE1"/>
              </a:solidFill>
            </a:ln>
          </p:spPr>
          <p:txBody>
            <a:bodyPr wrap="square" lIns="0" tIns="0" rIns="0" bIns="0" rtlCol="0"/>
            <a:lstStyle/>
            <a:p>
              <a:endParaRPr sz="839"/>
            </a:p>
          </p:txBody>
        </p:sp>
      </p:grpSp>
      <p:grpSp>
        <p:nvGrpSpPr>
          <p:cNvPr id="235" name="object 235"/>
          <p:cNvGrpSpPr/>
          <p:nvPr/>
        </p:nvGrpSpPr>
        <p:grpSpPr>
          <a:xfrm>
            <a:off x="1786447" y="922289"/>
            <a:ext cx="5969658" cy="3866191"/>
            <a:chOff x="1068972" y="1538287"/>
            <a:chExt cx="9956800" cy="6448425"/>
          </a:xfrm>
        </p:grpSpPr>
        <p:sp>
          <p:nvSpPr>
            <p:cNvPr id="236" name="object 236"/>
            <p:cNvSpPr/>
            <p:nvPr/>
          </p:nvSpPr>
          <p:spPr>
            <a:xfrm>
              <a:off x="4248270" y="5414996"/>
              <a:ext cx="12700" cy="13335"/>
            </a:xfrm>
            <a:custGeom>
              <a:avLst/>
              <a:gdLst/>
              <a:ahLst/>
              <a:cxnLst/>
              <a:rect l="l" t="t" r="r" b="b"/>
              <a:pathLst>
                <a:path w="12700" h="13335">
                  <a:moveTo>
                    <a:pt x="0" y="13334"/>
                  </a:moveTo>
                  <a:lnTo>
                    <a:pt x="12294" y="0"/>
                  </a:lnTo>
                  <a:lnTo>
                    <a:pt x="494" y="13252"/>
                  </a:lnTo>
                  <a:lnTo>
                    <a:pt x="0" y="13334"/>
                  </a:lnTo>
                  <a:close/>
                </a:path>
              </a:pathLst>
            </a:custGeom>
            <a:solidFill>
              <a:srgbClr val="9CC8F9"/>
            </a:solidFill>
          </p:spPr>
          <p:txBody>
            <a:bodyPr wrap="square" lIns="0" tIns="0" rIns="0" bIns="0" rtlCol="0"/>
            <a:lstStyle/>
            <a:p>
              <a:endParaRPr sz="839"/>
            </a:p>
          </p:txBody>
        </p:sp>
        <p:sp>
          <p:nvSpPr>
            <p:cNvPr id="237" name="object 237"/>
            <p:cNvSpPr/>
            <p:nvPr/>
          </p:nvSpPr>
          <p:spPr>
            <a:xfrm>
              <a:off x="4248270" y="5414996"/>
              <a:ext cx="12700" cy="13335"/>
            </a:xfrm>
            <a:custGeom>
              <a:avLst/>
              <a:gdLst/>
              <a:ahLst/>
              <a:cxnLst/>
              <a:rect l="l" t="t" r="r" b="b"/>
              <a:pathLst>
                <a:path w="12700" h="13335">
                  <a:moveTo>
                    <a:pt x="0" y="13334"/>
                  </a:moveTo>
                  <a:lnTo>
                    <a:pt x="12294" y="0"/>
                  </a:lnTo>
                  <a:lnTo>
                    <a:pt x="494" y="13252"/>
                  </a:lnTo>
                  <a:lnTo>
                    <a:pt x="0" y="13334"/>
                  </a:lnTo>
                  <a:close/>
                </a:path>
              </a:pathLst>
            </a:custGeom>
            <a:ln w="9524">
              <a:solidFill>
                <a:srgbClr val="8BB4DF"/>
              </a:solidFill>
            </a:ln>
          </p:spPr>
          <p:txBody>
            <a:bodyPr wrap="square" lIns="0" tIns="0" rIns="0" bIns="0" rtlCol="0"/>
            <a:lstStyle/>
            <a:p>
              <a:endParaRPr sz="839"/>
            </a:p>
          </p:txBody>
        </p:sp>
        <p:pic>
          <p:nvPicPr>
            <p:cNvPr id="238" name="object 238"/>
            <p:cNvPicPr/>
            <p:nvPr/>
          </p:nvPicPr>
          <p:blipFill>
            <a:blip r:embed="rId4" cstate="print"/>
            <a:stretch>
              <a:fillRect/>
            </a:stretch>
          </p:blipFill>
          <p:spPr>
            <a:xfrm>
              <a:off x="1068972" y="1538287"/>
              <a:ext cx="9956214" cy="6448424"/>
            </a:xfrm>
            <a:prstGeom prst="rect">
              <a:avLst/>
            </a:prstGeom>
          </p:spPr>
        </p:pic>
        <p:sp>
          <p:nvSpPr>
            <p:cNvPr id="239" name="object 239"/>
            <p:cNvSpPr/>
            <p:nvPr/>
          </p:nvSpPr>
          <p:spPr>
            <a:xfrm>
              <a:off x="8579392" y="5640538"/>
              <a:ext cx="11430" cy="9525"/>
            </a:xfrm>
            <a:custGeom>
              <a:avLst/>
              <a:gdLst/>
              <a:ahLst/>
              <a:cxnLst/>
              <a:rect l="l" t="t" r="r" b="b"/>
              <a:pathLst>
                <a:path w="11429" h="9525">
                  <a:moveTo>
                    <a:pt x="0" y="9338"/>
                  </a:moveTo>
                  <a:lnTo>
                    <a:pt x="10626" y="0"/>
                  </a:lnTo>
                  <a:lnTo>
                    <a:pt x="11141" y="305"/>
                  </a:lnTo>
                  <a:lnTo>
                    <a:pt x="0" y="9338"/>
                  </a:lnTo>
                  <a:close/>
                </a:path>
              </a:pathLst>
            </a:custGeom>
            <a:solidFill>
              <a:srgbClr val="C7DFFB"/>
            </a:solidFill>
          </p:spPr>
          <p:txBody>
            <a:bodyPr wrap="square" lIns="0" tIns="0" rIns="0" bIns="0" rtlCol="0"/>
            <a:lstStyle/>
            <a:p>
              <a:endParaRPr sz="839"/>
            </a:p>
          </p:txBody>
        </p:sp>
        <p:sp>
          <p:nvSpPr>
            <p:cNvPr id="240" name="object 240"/>
            <p:cNvSpPr/>
            <p:nvPr/>
          </p:nvSpPr>
          <p:spPr>
            <a:xfrm>
              <a:off x="8579392" y="5640538"/>
              <a:ext cx="11430" cy="9525"/>
            </a:xfrm>
            <a:custGeom>
              <a:avLst/>
              <a:gdLst/>
              <a:ahLst/>
              <a:cxnLst/>
              <a:rect l="l" t="t" r="r" b="b"/>
              <a:pathLst>
                <a:path w="11429" h="9525">
                  <a:moveTo>
                    <a:pt x="10626" y="0"/>
                  </a:moveTo>
                  <a:lnTo>
                    <a:pt x="0" y="9338"/>
                  </a:lnTo>
                  <a:lnTo>
                    <a:pt x="11141" y="305"/>
                  </a:lnTo>
                  <a:lnTo>
                    <a:pt x="10626" y="0"/>
                  </a:lnTo>
                  <a:close/>
                </a:path>
              </a:pathLst>
            </a:custGeom>
            <a:ln w="9524">
              <a:solidFill>
                <a:srgbClr val="B3CAE3"/>
              </a:solidFill>
            </a:ln>
          </p:spPr>
          <p:txBody>
            <a:bodyPr wrap="square" lIns="0" tIns="0" rIns="0" bIns="0" rtlCol="0"/>
            <a:lstStyle/>
            <a:p>
              <a:endParaRPr sz="839"/>
            </a:p>
          </p:txBody>
        </p:sp>
        <p:sp>
          <p:nvSpPr>
            <p:cNvPr id="241" name="object 241"/>
            <p:cNvSpPr/>
            <p:nvPr/>
          </p:nvSpPr>
          <p:spPr>
            <a:xfrm>
              <a:off x="7883369" y="5922598"/>
              <a:ext cx="32384" cy="6350"/>
            </a:xfrm>
            <a:custGeom>
              <a:avLst/>
              <a:gdLst/>
              <a:ahLst/>
              <a:cxnLst/>
              <a:rect l="l" t="t" r="r" b="b"/>
              <a:pathLst>
                <a:path w="32384" h="6350">
                  <a:moveTo>
                    <a:pt x="32042" y="5851"/>
                  </a:moveTo>
                  <a:lnTo>
                    <a:pt x="0" y="2426"/>
                  </a:lnTo>
                  <a:lnTo>
                    <a:pt x="864" y="0"/>
                  </a:lnTo>
                  <a:lnTo>
                    <a:pt x="32042" y="5851"/>
                  </a:lnTo>
                  <a:close/>
                </a:path>
              </a:pathLst>
            </a:custGeom>
            <a:solidFill>
              <a:srgbClr val="C7DFFB"/>
            </a:solidFill>
          </p:spPr>
          <p:txBody>
            <a:bodyPr wrap="square" lIns="0" tIns="0" rIns="0" bIns="0" rtlCol="0"/>
            <a:lstStyle/>
            <a:p>
              <a:endParaRPr sz="839"/>
            </a:p>
          </p:txBody>
        </p:sp>
        <p:sp>
          <p:nvSpPr>
            <p:cNvPr id="242" name="object 242"/>
            <p:cNvSpPr/>
            <p:nvPr/>
          </p:nvSpPr>
          <p:spPr>
            <a:xfrm>
              <a:off x="7883369" y="5922598"/>
              <a:ext cx="32384" cy="6350"/>
            </a:xfrm>
            <a:custGeom>
              <a:avLst/>
              <a:gdLst/>
              <a:ahLst/>
              <a:cxnLst/>
              <a:rect l="l" t="t" r="r" b="b"/>
              <a:pathLst>
                <a:path w="32384" h="6350">
                  <a:moveTo>
                    <a:pt x="0" y="2426"/>
                  </a:moveTo>
                  <a:lnTo>
                    <a:pt x="32042" y="5851"/>
                  </a:lnTo>
                  <a:lnTo>
                    <a:pt x="864" y="0"/>
                  </a:lnTo>
                  <a:lnTo>
                    <a:pt x="0" y="2426"/>
                  </a:lnTo>
                  <a:close/>
                </a:path>
              </a:pathLst>
            </a:custGeom>
            <a:ln w="9524">
              <a:solidFill>
                <a:srgbClr val="B3CAE3"/>
              </a:solidFill>
            </a:ln>
          </p:spPr>
          <p:txBody>
            <a:bodyPr wrap="square" lIns="0" tIns="0" rIns="0" bIns="0" rtlCol="0"/>
            <a:lstStyle/>
            <a:p>
              <a:endParaRPr sz="839"/>
            </a:p>
          </p:txBody>
        </p:sp>
        <p:sp>
          <p:nvSpPr>
            <p:cNvPr id="243" name="object 243"/>
            <p:cNvSpPr/>
            <p:nvPr/>
          </p:nvSpPr>
          <p:spPr>
            <a:xfrm>
              <a:off x="8757069" y="5367245"/>
              <a:ext cx="12065" cy="8255"/>
            </a:xfrm>
            <a:custGeom>
              <a:avLst/>
              <a:gdLst/>
              <a:ahLst/>
              <a:cxnLst/>
              <a:rect l="l" t="t" r="r" b="b"/>
              <a:pathLst>
                <a:path w="12065" h="8254">
                  <a:moveTo>
                    <a:pt x="288" y="8236"/>
                  </a:moveTo>
                  <a:lnTo>
                    <a:pt x="0" y="7156"/>
                  </a:lnTo>
                  <a:lnTo>
                    <a:pt x="11881" y="0"/>
                  </a:lnTo>
                  <a:lnTo>
                    <a:pt x="288" y="8236"/>
                  </a:lnTo>
                  <a:close/>
                </a:path>
              </a:pathLst>
            </a:custGeom>
            <a:solidFill>
              <a:srgbClr val="C7DFFB"/>
            </a:solidFill>
          </p:spPr>
          <p:txBody>
            <a:bodyPr wrap="square" lIns="0" tIns="0" rIns="0" bIns="0" rtlCol="0"/>
            <a:lstStyle/>
            <a:p>
              <a:endParaRPr sz="839"/>
            </a:p>
          </p:txBody>
        </p:sp>
        <p:sp>
          <p:nvSpPr>
            <p:cNvPr id="244" name="object 244"/>
            <p:cNvSpPr/>
            <p:nvPr/>
          </p:nvSpPr>
          <p:spPr>
            <a:xfrm>
              <a:off x="8757069" y="5367245"/>
              <a:ext cx="12065" cy="8255"/>
            </a:xfrm>
            <a:custGeom>
              <a:avLst/>
              <a:gdLst/>
              <a:ahLst/>
              <a:cxnLst/>
              <a:rect l="l" t="t" r="r" b="b"/>
              <a:pathLst>
                <a:path w="12065" h="8254">
                  <a:moveTo>
                    <a:pt x="288" y="8236"/>
                  </a:moveTo>
                  <a:lnTo>
                    <a:pt x="11881" y="0"/>
                  </a:lnTo>
                  <a:lnTo>
                    <a:pt x="0" y="7156"/>
                  </a:lnTo>
                  <a:lnTo>
                    <a:pt x="288" y="8236"/>
                  </a:lnTo>
                  <a:close/>
                </a:path>
              </a:pathLst>
            </a:custGeom>
            <a:ln w="9524">
              <a:solidFill>
                <a:srgbClr val="B3CAE3"/>
              </a:solidFill>
            </a:ln>
          </p:spPr>
          <p:txBody>
            <a:bodyPr wrap="square" lIns="0" tIns="0" rIns="0" bIns="0" rtlCol="0"/>
            <a:lstStyle/>
            <a:p>
              <a:endParaRPr sz="839"/>
            </a:p>
          </p:txBody>
        </p:sp>
        <p:sp>
          <p:nvSpPr>
            <p:cNvPr id="245" name="object 245"/>
            <p:cNvSpPr/>
            <p:nvPr/>
          </p:nvSpPr>
          <p:spPr>
            <a:xfrm>
              <a:off x="8180176" y="5847261"/>
              <a:ext cx="5080" cy="15875"/>
            </a:xfrm>
            <a:custGeom>
              <a:avLst/>
              <a:gdLst/>
              <a:ahLst/>
              <a:cxnLst/>
              <a:rect l="l" t="t" r="r" b="b"/>
              <a:pathLst>
                <a:path w="5079" h="15875">
                  <a:moveTo>
                    <a:pt x="4530" y="15434"/>
                  </a:moveTo>
                  <a:lnTo>
                    <a:pt x="0" y="265"/>
                  </a:lnTo>
                  <a:lnTo>
                    <a:pt x="514" y="0"/>
                  </a:lnTo>
                  <a:lnTo>
                    <a:pt x="4530" y="15434"/>
                  </a:lnTo>
                  <a:close/>
                </a:path>
              </a:pathLst>
            </a:custGeom>
            <a:solidFill>
              <a:srgbClr val="C7DFFB"/>
            </a:solidFill>
          </p:spPr>
          <p:txBody>
            <a:bodyPr wrap="square" lIns="0" tIns="0" rIns="0" bIns="0" rtlCol="0"/>
            <a:lstStyle/>
            <a:p>
              <a:endParaRPr sz="839"/>
            </a:p>
          </p:txBody>
        </p:sp>
        <p:sp>
          <p:nvSpPr>
            <p:cNvPr id="246" name="object 246"/>
            <p:cNvSpPr/>
            <p:nvPr/>
          </p:nvSpPr>
          <p:spPr>
            <a:xfrm>
              <a:off x="8180176" y="5847261"/>
              <a:ext cx="5080" cy="15875"/>
            </a:xfrm>
            <a:custGeom>
              <a:avLst/>
              <a:gdLst/>
              <a:ahLst/>
              <a:cxnLst/>
              <a:rect l="l" t="t" r="r" b="b"/>
              <a:pathLst>
                <a:path w="5079" h="15875">
                  <a:moveTo>
                    <a:pt x="0" y="265"/>
                  </a:moveTo>
                  <a:lnTo>
                    <a:pt x="4530" y="15434"/>
                  </a:lnTo>
                  <a:lnTo>
                    <a:pt x="514" y="0"/>
                  </a:lnTo>
                  <a:lnTo>
                    <a:pt x="0" y="265"/>
                  </a:lnTo>
                  <a:close/>
                </a:path>
              </a:pathLst>
            </a:custGeom>
            <a:ln w="9524">
              <a:solidFill>
                <a:srgbClr val="B3CAE3"/>
              </a:solidFill>
            </a:ln>
          </p:spPr>
          <p:txBody>
            <a:bodyPr wrap="square" lIns="0" tIns="0" rIns="0" bIns="0" rtlCol="0"/>
            <a:lstStyle/>
            <a:p>
              <a:endParaRPr sz="839"/>
            </a:p>
          </p:txBody>
        </p:sp>
        <p:sp>
          <p:nvSpPr>
            <p:cNvPr id="247" name="object 247"/>
            <p:cNvSpPr/>
            <p:nvPr/>
          </p:nvSpPr>
          <p:spPr>
            <a:xfrm>
              <a:off x="8243397" y="5891954"/>
              <a:ext cx="20320" cy="20320"/>
            </a:xfrm>
            <a:custGeom>
              <a:avLst/>
              <a:gdLst/>
              <a:ahLst/>
              <a:cxnLst/>
              <a:rect l="l" t="t" r="r" b="b"/>
              <a:pathLst>
                <a:path w="20320" h="20320">
                  <a:moveTo>
                    <a:pt x="0" y="19899"/>
                  </a:moveTo>
                  <a:lnTo>
                    <a:pt x="1009" y="17901"/>
                  </a:lnTo>
                  <a:lnTo>
                    <a:pt x="20037" y="0"/>
                  </a:lnTo>
                  <a:lnTo>
                    <a:pt x="0" y="19899"/>
                  </a:lnTo>
                  <a:close/>
                </a:path>
              </a:pathLst>
            </a:custGeom>
            <a:solidFill>
              <a:srgbClr val="C7DFFB"/>
            </a:solidFill>
          </p:spPr>
          <p:txBody>
            <a:bodyPr wrap="square" lIns="0" tIns="0" rIns="0" bIns="0" rtlCol="0"/>
            <a:lstStyle/>
            <a:p>
              <a:endParaRPr sz="839"/>
            </a:p>
          </p:txBody>
        </p:sp>
        <p:sp>
          <p:nvSpPr>
            <p:cNvPr id="248" name="object 248"/>
            <p:cNvSpPr/>
            <p:nvPr/>
          </p:nvSpPr>
          <p:spPr>
            <a:xfrm>
              <a:off x="8243397" y="5891954"/>
              <a:ext cx="20320" cy="20320"/>
            </a:xfrm>
            <a:custGeom>
              <a:avLst/>
              <a:gdLst/>
              <a:ahLst/>
              <a:cxnLst/>
              <a:rect l="l" t="t" r="r" b="b"/>
              <a:pathLst>
                <a:path w="20320" h="20320">
                  <a:moveTo>
                    <a:pt x="0" y="19899"/>
                  </a:moveTo>
                  <a:lnTo>
                    <a:pt x="20037" y="0"/>
                  </a:lnTo>
                  <a:lnTo>
                    <a:pt x="1009" y="17901"/>
                  </a:lnTo>
                  <a:lnTo>
                    <a:pt x="0" y="19899"/>
                  </a:lnTo>
                  <a:close/>
                </a:path>
              </a:pathLst>
            </a:custGeom>
            <a:ln w="9524">
              <a:solidFill>
                <a:srgbClr val="B3CAE3"/>
              </a:solidFill>
            </a:ln>
          </p:spPr>
          <p:txBody>
            <a:bodyPr wrap="square" lIns="0" tIns="0" rIns="0" bIns="0" rtlCol="0"/>
            <a:lstStyle/>
            <a:p>
              <a:endParaRPr sz="839"/>
            </a:p>
          </p:txBody>
        </p:sp>
        <p:sp>
          <p:nvSpPr>
            <p:cNvPr id="249" name="object 249"/>
            <p:cNvSpPr/>
            <p:nvPr/>
          </p:nvSpPr>
          <p:spPr>
            <a:xfrm>
              <a:off x="8672246" y="5664495"/>
              <a:ext cx="20320" cy="19685"/>
            </a:xfrm>
            <a:custGeom>
              <a:avLst/>
              <a:gdLst/>
              <a:ahLst/>
              <a:cxnLst/>
              <a:rect l="l" t="t" r="r" b="b"/>
              <a:pathLst>
                <a:path w="20320" h="19685">
                  <a:moveTo>
                    <a:pt x="844" y="19471"/>
                  </a:moveTo>
                  <a:lnTo>
                    <a:pt x="0" y="19063"/>
                  </a:lnTo>
                  <a:lnTo>
                    <a:pt x="20304" y="0"/>
                  </a:lnTo>
                  <a:lnTo>
                    <a:pt x="844" y="19471"/>
                  </a:lnTo>
                  <a:close/>
                </a:path>
              </a:pathLst>
            </a:custGeom>
            <a:solidFill>
              <a:srgbClr val="C7DFFB"/>
            </a:solidFill>
          </p:spPr>
          <p:txBody>
            <a:bodyPr wrap="square" lIns="0" tIns="0" rIns="0" bIns="0" rtlCol="0"/>
            <a:lstStyle/>
            <a:p>
              <a:endParaRPr sz="839"/>
            </a:p>
          </p:txBody>
        </p:sp>
        <p:sp>
          <p:nvSpPr>
            <p:cNvPr id="250" name="object 250"/>
            <p:cNvSpPr/>
            <p:nvPr/>
          </p:nvSpPr>
          <p:spPr>
            <a:xfrm>
              <a:off x="8672246" y="5664495"/>
              <a:ext cx="20320" cy="19685"/>
            </a:xfrm>
            <a:custGeom>
              <a:avLst/>
              <a:gdLst/>
              <a:ahLst/>
              <a:cxnLst/>
              <a:rect l="l" t="t" r="r" b="b"/>
              <a:pathLst>
                <a:path w="20320" h="19685">
                  <a:moveTo>
                    <a:pt x="844" y="19471"/>
                  </a:moveTo>
                  <a:lnTo>
                    <a:pt x="20304" y="0"/>
                  </a:lnTo>
                  <a:lnTo>
                    <a:pt x="0" y="19063"/>
                  </a:lnTo>
                  <a:lnTo>
                    <a:pt x="844" y="19471"/>
                  </a:lnTo>
                  <a:close/>
                </a:path>
              </a:pathLst>
            </a:custGeom>
            <a:ln w="9524">
              <a:solidFill>
                <a:srgbClr val="B3CAE3"/>
              </a:solidFill>
            </a:ln>
          </p:spPr>
          <p:txBody>
            <a:bodyPr wrap="square" lIns="0" tIns="0" rIns="0" bIns="0" rtlCol="0"/>
            <a:lstStyle/>
            <a:p>
              <a:endParaRPr sz="839"/>
            </a:p>
          </p:txBody>
        </p:sp>
        <p:sp>
          <p:nvSpPr>
            <p:cNvPr id="251" name="object 251"/>
            <p:cNvSpPr/>
            <p:nvPr/>
          </p:nvSpPr>
          <p:spPr>
            <a:xfrm>
              <a:off x="7792739" y="5908877"/>
              <a:ext cx="24130" cy="4445"/>
            </a:xfrm>
            <a:custGeom>
              <a:avLst/>
              <a:gdLst/>
              <a:ahLst/>
              <a:cxnLst/>
              <a:rect l="l" t="t" r="r" b="b"/>
              <a:pathLst>
                <a:path w="24129" h="4445">
                  <a:moveTo>
                    <a:pt x="23908" y="3914"/>
                  </a:moveTo>
                  <a:lnTo>
                    <a:pt x="0" y="2304"/>
                  </a:lnTo>
                  <a:lnTo>
                    <a:pt x="1688" y="0"/>
                  </a:lnTo>
                  <a:lnTo>
                    <a:pt x="23908" y="3914"/>
                  </a:lnTo>
                  <a:close/>
                </a:path>
              </a:pathLst>
            </a:custGeom>
            <a:solidFill>
              <a:srgbClr val="C7DFFB"/>
            </a:solidFill>
          </p:spPr>
          <p:txBody>
            <a:bodyPr wrap="square" lIns="0" tIns="0" rIns="0" bIns="0" rtlCol="0"/>
            <a:lstStyle/>
            <a:p>
              <a:endParaRPr sz="839"/>
            </a:p>
          </p:txBody>
        </p:sp>
        <p:sp>
          <p:nvSpPr>
            <p:cNvPr id="252" name="object 252"/>
            <p:cNvSpPr/>
            <p:nvPr/>
          </p:nvSpPr>
          <p:spPr>
            <a:xfrm>
              <a:off x="7792739" y="5908877"/>
              <a:ext cx="24130" cy="4445"/>
            </a:xfrm>
            <a:custGeom>
              <a:avLst/>
              <a:gdLst/>
              <a:ahLst/>
              <a:cxnLst/>
              <a:rect l="l" t="t" r="r" b="b"/>
              <a:pathLst>
                <a:path w="24129" h="4445">
                  <a:moveTo>
                    <a:pt x="0" y="2304"/>
                  </a:moveTo>
                  <a:lnTo>
                    <a:pt x="23908" y="3914"/>
                  </a:lnTo>
                  <a:lnTo>
                    <a:pt x="1688" y="0"/>
                  </a:lnTo>
                  <a:lnTo>
                    <a:pt x="0" y="2304"/>
                  </a:lnTo>
                  <a:close/>
                </a:path>
              </a:pathLst>
            </a:custGeom>
            <a:ln w="9524">
              <a:solidFill>
                <a:srgbClr val="B3CAE3"/>
              </a:solidFill>
            </a:ln>
          </p:spPr>
          <p:txBody>
            <a:bodyPr wrap="square" lIns="0" tIns="0" rIns="0" bIns="0" rtlCol="0"/>
            <a:lstStyle/>
            <a:p>
              <a:endParaRPr sz="839"/>
            </a:p>
          </p:txBody>
        </p:sp>
        <p:sp>
          <p:nvSpPr>
            <p:cNvPr id="253" name="object 253"/>
            <p:cNvSpPr/>
            <p:nvPr/>
          </p:nvSpPr>
          <p:spPr>
            <a:xfrm>
              <a:off x="8037385" y="5913383"/>
              <a:ext cx="42545" cy="6350"/>
            </a:xfrm>
            <a:custGeom>
              <a:avLst/>
              <a:gdLst/>
              <a:ahLst/>
              <a:cxnLst/>
              <a:rect l="l" t="t" r="r" b="b"/>
              <a:pathLst>
                <a:path w="42545" h="6350">
                  <a:moveTo>
                    <a:pt x="42400" y="6116"/>
                  </a:moveTo>
                  <a:lnTo>
                    <a:pt x="22281" y="6157"/>
                  </a:lnTo>
                  <a:lnTo>
                    <a:pt x="21931" y="6116"/>
                  </a:lnTo>
                  <a:lnTo>
                    <a:pt x="0" y="0"/>
                  </a:lnTo>
                  <a:lnTo>
                    <a:pt x="42400" y="6116"/>
                  </a:lnTo>
                  <a:close/>
                </a:path>
              </a:pathLst>
            </a:custGeom>
            <a:solidFill>
              <a:srgbClr val="C7DFFB"/>
            </a:solidFill>
          </p:spPr>
          <p:txBody>
            <a:bodyPr wrap="square" lIns="0" tIns="0" rIns="0" bIns="0" rtlCol="0"/>
            <a:lstStyle/>
            <a:p>
              <a:endParaRPr sz="839"/>
            </a:p>
          </p:txBody>
        </p:sp>
        <p:sp>
          <p:nvSpPr>
            <p:cNvPr id="254" name="object 254"/>
            <p:cNvSpPr/>
            <p:nvPr/>
          </p:nvSpPr>
          <p:spPr>
            <a:xfrm>
              <a:off x="8037385" y="5913383"/>
              <a:ext cx="42545" cy="6350"/>
            </a:xfrm>
            <a:custGeom>
              <a:avLst/>
              <a:gdLst/>
              <a:ahLst/>
              <a:cxnLst/>
              <a:rect l="l" t="t" r="r" b="b"/>
              <a:pathLst>
                <a:path w="42545" h="6350">
                  <a:moveTo>
                    <a:pt x="22281" y="6157"/>
                  </a:moveTo>
                  <a:lnTo>
                    <a:pt x="42400" y="6116"/>
                  </a:lnTo>
                  <a:lnTo>
                    <a:pt x="0" y="0"/>
                  </a:lnTo>
                  <a:lnTo>
                    <a:pt x="21931" y="6116"/>
                  </a:lnTo>
                  <a:lnTo>
                    <a:pt x="22281" y="6157"/>
                  </a:lnTo>
                  <a:close/>
                </a:path>
              </a:pathLst>
            </a:custGeom>
            <a:ln w="9524">
              <a:solidFill>
                <a:srgbClr val="B3CAE3"/>
              </a:solidFill>
            </a:ln>
          </p:spPr>
          <p:txBody>
            <a:bodyPr wrap="square" lIns="0" tIns="0" rIns="0" bIns="0" rtlCol="0"/>
            <a:lstStyle/>
            <a:p>
              <a:endParaRPr sz="839"/>
            </a:p>
          </p:txBody>
        </p:sp>
        <p:sp>
          <p:nvSpPr>
            <p:cNvPr id="255" name="object 255"/>
            <p:cNvSpPr/>
            <p:nvPr/>
          </p:nvSpPr>
          <p:spPr>
            <a:xfrm>
              <a:off x="8250398" y="5160766"/>
              <a:ext cx="19050" cy="6350"/>
            </a:xfrm>
            <a:custGeom>
              <a:avLst/>
              <a:gdLst/>
              <a:ahLst/>
              <a:cxnLst/>
              <a:rect l="l" t="t" r="r" b="b"/>
              <a:pathLst>
                <a:path w="19050" h="6350">
                  <a:moveTo>
                    <a:pt x="0" y="5811"/>
                  </a:moveTo>
                  <a:lnTo>
                    <a:pt x="18328" y="0"/>
                  </a:lnTo>
                  <a:lnTo>
                    <a:pt x="0" y="5811"/>
                  </a:lnTo>
                  <a:close/>
                </a:path>
              </a:pathLst>
            </a:custGeom>
            <a:solidFill>
              <a:srgbClr val="C7DFFB"/>
            </a:solidFill>
          </p:spPr>
          <p:txBody>
            <a:bodyPr wrap="square" lIns="0" tIns="0" rIns="0" bIns="0" rtlCol="0"/>
            <a:lstStyle/>
            <a:p>
              <a:endParaRPr sz="839"/>
            </a:p>
          </p:txBody>
        </p:sp>
        <p:sp>
          <p:nvSpPr>
            <p:cNvPr id="256" name="object 256"/>
            <p:cNvSpPr/>
            <p:nvPr/>
          </p:nvSpPr>
          <p:spPr>
            <a:xfrm>
              <a:off x="8250398" y="5160766"/>
              <a:ext cx="19050" cy="6350"/>
            </a:xfrm>
            <a:custGeom>
              <a:avLst/>
              <a:gdLst/>
              <a:ahLst/>
              <a:cxnLst/>
              <a:rect l="l" t="t" r="r" b="b"/>
              <a:pathLst>
                <a:path w="19050" h="6350">
                  <a:moveTo>
                    <a:pt x="18328" y="0"/>
                  </a:moveTo>
                  <a:lnTo>
                    <a:pt x="0" y="5811"/>
                  </a:lnTo>
                  <a:lnTo>
                    <a:pt x="18451" y="122"/>
                  </a:lnTo>
                  <a:close/>
                </a:path>
              </a:pathLst>
            </a:custGeom>
            <a:ln w="9524">
              <a:solidFill>
                <a:srgbClr val="B3CAE3"/>
              </a:solidFill>
            </a:ln>
          </p:spPr>
          <p:txBody>
            <a:bodyPr wrap="square" lIns="0" tIns="0" rIns="0" bIns="0" rtlCol="0"/>
            <a:lstStyle/>
            <a:p>
              <a:endParaRPr sz="839"/>
            </a:p>
          </p:txBody>
        </p:sp>
        <p:sp>
          <p:nvSpPr>
            <p:cNvPr id="257" name="object 257"/>
            <p:cNvSpPr/>
            <p:nvPr/>
          </p:nvSpPr>
          <p:spPr>
            <a:xfrm>
              <a:off x="8851941" y="5364309"/>
              <a:ext cx="4445" cy="36195"/>
            </a:xfrm>
            <a:custGeom>
              <a:avLst/>
              <a:gdLst/>
              <a:ahLst/>
              <a:cxnLst/>
              <a:rect l="l" t="t" r="r" b="b"/>
              <a:pathLst>
                <a:path w="4445" h="36195">
                  <a:moveTo>
                    <a:pt x="3974" y="35721"/>
                  </a:moveTo>
                  <a:lnTo>
                    <a:pt x="0" y="2487"/>
                  </a:lnTo>
                  <a:lnTo>
                    <a:pt x="3067" y="0"/>
                  </a:lnTo>
                  <a:lnTo>
                    <a:pt x="3974" y="35721"/>
                  </a:lnTo>
                  <a:close/>
                </a:path>
              </a:pathLst>
            </a:custGeom>
            <a:solidFill>
              <a:srgbClr val="C7DFFB"/>
            </a:solidFill>
          </p:spPr>
          <p:txBody>
            <a:bodyPr wrap="square" lIns="0" tIns="0" rIns="0" bIns="0" rtlCol="0"/>
            <a:lstStyle/>
            <a:p>
              <a:endParaRPr sz="839"/>
            </a:p>
          </p:txBody>
        </p:sp>
        <p:sp>
          <p:nvSpPr>
            <p:cNvPr id="258" name="object 258"/>
            <p:cNvSpPr/>
            <p:nvPr/>
          </p:nvSpPr>
          <p:spPr>
            <a:xfrm>
              <a:off x="8851941" y="5364309"/>
              <a:ext cx="4445" cy="36195"/>
            </a:xfrm>
            <a:custGeom>
              <a:avLst/>
              <a:gdLst/>
              <a:ahLst/>
              <a:cxnLst/>
              <a:rect l="l" t="t" r="r" b="b"/>
              <a:pathLst>
                <a:path w="4445" h="36195">
                  <a:moveTo>
                    <a:pt x="0" y="2487"/>
                  </a:moveTo>
                  <a:lnTo>
                    <a:pt x="3974" y="35721"/>
                  </a:lnTo>
                  <a:lnTo>
                    <a:pt x="3067" y="0"/>
                  </a:lnTo>
                  <a:lnTo>
                    <a:pt x="0" y="2487"/>
                  </a:lnTo>
                  <a:close/>
                </a:path>
              </a:pathLst>
            </a:custGeom>
            <a:ln w="9524">
              <a:solidFill>
                <a:srgbClr val="B3CAE3"/>
              </a:solidFill>
            </a:ln>
          </p:spPr>
          <p:txBody>
            <a:bodyPr wrap="square" lIns="0" tIns="0" rIns="0" bIns="0" rtlCol="0"/>
            <a:lstStyle/>
            <a:p>
              <a:endParaRPr sz="839"/>
            </a:p>
          </p:txBody>
        </p:sp>
        <p:sp>
          <p:nvSpPr>
            <p:cNvPr id="259" name="object 259"/>
            <p:cNvSpPr/>
            <p:nvPr/>
          </p:nvSpPr>
          <p:spPr>
            <a:xfrm>
              <a:off x="7818192" y="5895868"/>
              <a:ext cx="75565" cy="30480"/>
            </a:xfrm>
            <a:custGeom>
              <a:avLst/>
              <a:gdLst/>
              <a:ahLst/>
              <a:cxnLst/>
              <a:rect l="l" t="t" r="r" b="b"/>
              <a:pathLst>
                <a:path w="75565" h="30479">
                  <a:moveTo>
                    <a:pt x="51379" y="30277"/>
                  </a:moveTo>
                  <a:lnTo>
                    <a:pt x="0" y="0"/>
                  </a:lnTo>
                  <a:lnTo>
                    <a:pt x="28274" y="3466"/>
                  </a:lnTo>
                  <a:lnTo>
                    <a:pt x="28809" y="3731"/>
                  </a:lnTo>
                  <a:lnTo>
                    <a:pt x="75041" y="10296"/>
                  </a:lnTo>
                  <a:lnTo>
                    <a:pt x="51379" y="30277"/>
                  </a:lnTo>
                  <a:close/>
                </a:path>
              </a:pathLst>
            </a:custGeom>
            <a:solidFill>
              <a:srgbClr val="C7DFFB"/>
            </a:solidFill>
          </p:spPr>
          <p:txBody>
            <a:bodyPr wrap="square" lIns="0" tIns="0" rIns="0" bIns="0" rtlCol="0"/>
            <a:lstStyle/>
            <a:p>
              <a:endParaRPr sz="839"/>
            </a:p>
          </p:txBody>
        </p:sp>
        <p:sp>
          <p:nvSpPr>
            <p:cNvPr id="260" name="object 260"/>
            <p:cNvSpPr/>
            <p:nvPr/>
          </p:nvSpPr>
          <p:spPr>
            <a:xfrm>
              <a:off x="7818192" y="5895868"/>
              <a:ext cx="75565" cy="30480"/>
            </a:xfrm>
            <a:custGeom>
              <a:avLst/>
              <a:gdLst/>
              <a:ahLst/>
              <a:cxnLst/>
              <a:rect l="l" t="t" r="r" b="b"/>
              <a:pathLst>
                <a:path w="75565" h="30479">
                  <a:moveTo>
                    <a:pt x="28274" y="3466"/>
                  </a:moveTo>
                  <a:lnTo>
                    <a:pt x="0" y="0"/>
                  </a:lnTo>
                  <a:lnTo>
                    <a:pt x="51379" y="30277"/>
                  </a:lnTo>
                  <a:lnTo>
                    <a:pt x="75041" y="10296"/>
                  </a:lnTo>
                  <a:lnTo>
                    <a:pt x="28809" y="3731"/>
                  </a:lnTo>
                  <a:lnTo>
                    <a:pt x="28274" y="3466"/>
                  </a:lnTo>
                  <a:close/>
                </a:path>
              </a:pathLst>
            </a:custGeom>
            <a:ln w="9524">
              <a:solidFill>
                <a:srgbClr val="B3CAE3"/>
              </a:solidFill>
            </a:ln>
          </p:spPr>
          <p:txBody>
            <a:bodyPr wrap="square" lIns="0" tIns="0" rIns="0" bIns="0" rtlCol="0"/>
            <a:lstStyle/>
            <a:p>
              <a:endParaRPr sz="839"/>
            </a:p>
          </p:txBody>
        </p:sp>
        <p:sp>
          <p:nvSpPr>
            <p:cNvPr id="261" name="object 261"/>
            <p:cNvSpPr/>
            <p:nvPr/>
          </p:nvSpPr>
          <p:spPr>
            <a:xfrm>
              <a:off x="8530669" y="5736183"/>
              <a:ext cx="16510" cy="1270"/>
            </a:xfrm>
            <a:custGeom>
              <a:avLst/>
              <a:gdLst/>
              <a:ahLst/>
              <a:cxnLst/>
              <a:rect l="l" t="t" r="r" b="b"/>
              <a:pathLst>
                <a:path w="16509" h="1270">
                  <a:moveTo>
                    <a:pt x="16329" y="897"/>
                  </a:moveTo>
                  <a:lnTo>
                    <a:pt x="391" y="611"/>
                  </a:lnTo>
                  <a:lnTo>
                    <a:pt x="0" y="0"/>
                  </a:lnTo>
                  <a:lnTo>
                    <a:pt x="16329" y="897"/>
                  </a:lnTo>
                  <a:close/>
                </a:path>
              </a:pathLst>
            </a:custGeom>
            <a:solidFill>
              <a:srgbClr val="C7DFFB"/>
            </a:solidFill>
          </p:spPr>
          <p:txBody>
            <a:bodyPr wrap="square" lIns="0" tIns="0" rIns="0" bIns="0" rtlCol="0"/>
            <a:lstStyle/>
            <a:p>
              <a:endParaRPr sz="839"/>
            </a:p>
          </p:txBody>
        </p:sp>
        <p:sp>
          <p:nvSpPr>
            <p:cNvPr id="262" name="object 262"/>
            <p:cNvSpPr/>
            <p:nvPr/>
          </p:nvSpPr>
          <p:spPr>
            <a:xfrm>
              <a:off x="8530669" y="5736183"/>
              <a:ext cx="16510" cy="1270"/>
            </a:xfrm>
            <a:custGeom>
              <a:avLst/>
              <a:gdLst/>
              <a:ahLst/>
              <a:cxnLst/>
              <a:rect l="l" t="t" r="r" b="b"/>
              <a:pathLst>
                <a:path w="16509" h="1270">
                  <a:moveTo>
                    <a:pt x="391" y="611"/>
                  </a:moveTo>
                  <a:lnTo>
                    <a:pt x="16329" y="897"/>
                  </a:lnTo>
                  <a:lnTo>
                    <a:pt x="0" y="0"/>
                  </a:lnTo>
                  <a:lnTo>
                    <a:pt x="391" y="611"/>
                  </a:lnTo>
                  <a:close/>
                </a:path>
              </a:pathLst>
            </a:custGeom>
            <a:ln w="9524">
              <a:solidFill>
                <a:srgbClr val="B3CAE3"/>
              </a:solidFill>
            </a:ln>
          </p:spPr>
          <p:txBody>
            <a:bodyPr wrap="square" lIns="0" tIns="0" rIns="0" bIns="0" rtlCol="0"/>
            <a:lstStyle/>
            <a:p>
              <a:endParaRPr sz="839"/>
            </a:p>
          </p:txBody>
        </p:sp>
        <p:sp>
          <p:nvSpPr>
            <p:cNvPr id="263" name="object 263"/>
            <p:cNvSpPr/>
            <p:nvPr/>
          </p:nvSpPr>
          <p:spPr>
            <a:xfrm>
              <a:off x="8194674" y="5828871"/>
              <a:ext cx="57150" cy="55880"/>
            </a:xfrm>
            <a:custGeom>
              <a:avLst/>
              <a:gdLst/>
              <a:ahLst/>
              <a:cxnLst/>
              <a:rect l="l" t="t" r="r" b="b"/>
              <a:pathLst>
                <a:path w="57150" h="55879">
                  <a:moveTo>
                    <a:pt x="33566" y="55253"/>
                  </a:moveTo>
                  <a:lnTo>
                    <a:pt x="452" y="22876"/>
                  </a:lnTo>
                  <a:lnTo>
                    <a:pt x="0" y="22896"/>
                  </a:lnTo>
                  <a:lnTo>
                    <a:pt x="17483" y="0"/>
                  </a:lnTo>
                  <a:lnTo>
                    <a:pt x="57022" y="24486"/>
                  </a:lnTo>
                  <a:lnTo>
                    <a:pt x="33566" y="55253"/>
                  </a:lnTo>
                  <a:close/>
                </a:path>
              </a:pathLst>
            </a:custGeom>
            <a:solidFill>
              <a:srgbClr val="C7DFFB"/>
            </a:solidFill>
          </p:spPr>
          <p:txBody>
            <a:bodyPr wrap="square" lIns="0" tIns="0" rIns="0" bIns="0" rtlCol="0"/>
            <a:lstStyle/>
            <a:p>
              <a:endParaRPr sz="839"/>
            </a:p>
          </p:txBody>
        </p:sp>
        <p:sp>
          <p:nvSpPr>
            <p:cNvPr id="264" name="object 264"/>
            <p:cNvSpPr/>
            <p:nvPr/>
          </p:nvSpPr>
          <p:spPr>
            <a:xfrm>
              <a:off x="8194674" y="5828871"/>
              <a:ext cx="57150" cy="55880"/>
            </a:xfrm>
            <a:custGeom>
              <a:avLst/>
              <a:gdLst/>
              <a:ahLst/>
              <a:cxnLst/>
              <a:rect l="l" t="t" r="r" b="b"/>
              <a:pathLst>
                <a:path w="57150" h="55879">
                  <a:moveTo>
                    <a:pt x="452" y="22876"/>
                  </a:moveTo>
                  <a:lnTo>
                    <a:pt x="33566" y="55253"/>
                  </a:lnTo>
                  <a:lnTo>
                    <a:pt x="57022" y="24486"/>
                  </a:lnTo>
                  <a:lnTo>
                    <a:pt x="17483" y="0"/>
                  </a:lnTo>
                  <a:lnTo>
                    <a:pt x="0" y="22896"/>
                  </a:lnTo>
                  <a:lnTo>
                    <a:pt x="452" y="22876"/>
                  </a:lnTo>
                  <a:close/>
                </a:path>
              </a:pathLst>
            </a:custGeom>
            <a:ln w="9524">
              <a:solidFill>
                <a:srgbClr val="B3CAE3"/>
              </a:solidFill>
            </a:ln>
          </p:spPr>
          <p:txBody>
            <a:bodyPr wrap="square" lIns="0" tIns="0" rIns="0" bIns="0" rtlCol="0"/>
            <a:lstStyle/>
            <a:p>
              <a:endParaRPr sz="839"/>
            </a:p>
          </p:txBody>
        </p:sp>
        <p:sp>
          <p:nvSpPr>
            <p:cNvPr id="265" name="object 265"/>
            <p:cNvSpPr/>
            <p:nvPr/>
          </p:nvSpPr>
          <p:spPr>
            <a:xfrm>
              <a:off x="7975214" y="5680908"/>
              <a:ext cx="36195" cy="29845"/>
            </a:xfrm>
            <a:custGeom>
              <a:avLst/>
              <a:gdLst/>
              <a:ahLst/>
              <a:cxnLst/>
              <a:rect l="l" t="t" r="r" b="b"/>
              <a:pathLst>
                <a:path w="36195" h="29845">
                  <a:moveTo>
                    <a:pt x="26832" y="29767"/>
                  </a:moveTo>
                  <a:lnTo>
                    <a:pt x="0" y="15964"/>
                  </a:lnTo>
                  <a:lnTo>
                    <a:pt x="14291" y="0"/>
                  </a:lnTo>
                  <a:lnTo>
                    <a:pt x="35934" y="8175"/>
                  </a:lnTo>
                  <a:lnTo>
                    <a:pt x="26853" y="28381"/>
                  </a:lnTo>
                  <a:lnTo>
                    <a:pt x="26832" y="29767"/>
                  </a:lnTo>
                  <a:close/>
                </a:path>
              </a:pathLst>
            </a:custGeom>
            <a:solidFill>
              <a:srgbClr val="C7DFFB"/>
            </a:solidFill>
          </p:spPr>
          <p:txBody>
            <a:bodyPr wrap="square" lIns="0" tIns="0" rIns="0" bIns="0" rtlCol="0"/>
            <a:lstStyle/>
            <a:p>
              <a:endParaRPr sz="839"/>
            </a:p>
          </p:txBody>
        </p:sp>
        <p:sp>
          <p:nvSpPr>
            <p:cNvPr id="266" name="object 266"/>
            <p:cNvSpPr/>
            <p:nvPr/>
          </p:nvSpPr>
          <p:spPr>
            <a:xfrm>
              <a:off x="7975214" y="5680908"/>
              <a:ext cx="36195" cy="29845"/>
            </a:xfrm>
            <a:custGeom>
              <a:avLst/>
              <a:gdLst/>
              <a:ahLst/>
              <a:cxnLst/>
              <a:rect l="l" t="t" r="r" b="b"/>
              <a:pathLst>
                <a:path w="36195" h="29845">
                  <a:moveTo>
                    <a:pt x="26853" y="28381"/>
                  </a:moveTo>
                  <a:lnTo>
                    <a:pt x="35934" y="8175"/>
                  </a:lnTo>
                  <a:lnTo>
                    <a:pt x="14291" y="0"/>
                  </a:lnTo>
                  <a:lnTo>
                    <a:pt x="0" y="15964"/>
                  </a:lnTo>
                  <a:lnTo>
                    <a:pt x="26832" y="29767"/>
                  </a:lnTo>
                  <a:lnTo>
                    <a:pt x="26853" y="28381"/>
                  </a:lnTo>
                  <a:close/>
                </a:path>
              </a:pathLst>
            </a:custGeom>
            <a:ln w="9524">
              <a:solidFill>
                <a:srgbClr val="B3CAE3"/>
              </a:solidFill>
            </a:ln>
          </p:spPr>
          <p:txBody>
            <a:bodyPr wrap="square" lIns="0" tIns="0" rIns="0" bIns="0" rtlCol="0"/>
            <a:lstStyle/>
            <a:p>
              <a:endParaRPr sz="839"/>
            </a:p>
          </p:txBody>
        </p:sp>
        <p:sp>
          <p:nvSpPr>
            <p:cNvPr id="267" name="object 267"/>
            <p:cNvSpPr/>
            <p:nvPr/>
          </p:nvSpPr>
          <p:spPr>
            <a:xfrm>
              <a:off x="8477724" y="5798817"/>
              <a:ext cx="33020" cy="15875"/>
            </a:xfrm>
            <a:custGeom>
              <a:avLst/>
              <a:gdLst/>
              <a:ahLst/>
              <a:cxnLst/>
              <a:rect l="l" t="t" r="r" b="b"/>
              <a:pathLst>
                <a:path w="33020" h="15875">
                  <a:moveTo>
                    <a:pt x="0" y="15760"/>
                  </a:moveTo>
                  <a:lnTo>
                    <a:pt x="350" y="14007"/>
                  </a:lnTo>
                  <a:lnTo>
                    <a:pt x="32660" y="0"/>
                  </a:lnTo>
                  <a:lnTo>
                    <a:pt x="0" y="15760"/>
                  </a:lnTo>
                  <a:close/>
                </a:path>
              </a:pathLst>
            </a:custGeom>
            <a:solidFill>
              <a:srgbClr val="C7DFFB"/>
            </a:solidFill>
          </p:spPr>
          <p:txBody>
            <a:bodyPr wrap="square" lIns="0" tIns="0" rIns="0" bIns="0" rtlCol="0"/>
            <a:lstStyle/>
            <a:p>
              <a:endParaRPr sz="839"/>
            </a:p>
          </p:txBody>
        </p:sp>
        <p:sp>
          <p:nvSpPr>
            <p:cNvPr id="268" name="object 268"/>
            <p:cNvSpPr/>
            <p:nvPr/>
          </p:nvSpPr>
          <p:spPr>
            <a:xfrm>
              <a:off x="8477724" y="5798817"/>
              <a:ext cx="33020" cy="15875"/>
            </a:xfrm>
            <a:custGeom>
              <a:avLst/>
              <a:gdLst/>
              <a:ahLst/>
              <a:cxnLst/>
              <a:rect l="l" t="t" r="r" b="b"/>
              <a:pathLst>
                <a:path w="33020" h="15875">
                  <a:moveTo>
                    <a:pt x="0" y="15760"/>
                  </a:moveTo>
                  <a:lnTo>
                    <a:pt x="32660" y="0"/>
                  </a:lnTo>
                  <a:lnTo>
                    <a:pt x="350" y="14007"/>
                  </a:lnTo>
                  <a:lnTo>
                    <a:pt x="0" y="15760"/>
                  </a:lnTo>
                  <a:close/>
                </a:path>
              </a:pathLst>
            </a:custGeom>
            <a:ln w="9524">
              <a:solidFill>
                <a:srgbClr val="B3CAE3"/>
              </a:solidFill>
            </a:ln>
          </p:spPr>
          <p:txBody>
            <a:bodyPr wrap="square" lIns="0" tIns="0" rIns="0" bIns="0" rtlCol="0"/>
            <a:lstStyle/>
            <a:p>
              <a:endParaRPr sz="839"/>
            </a:p>
          </p:txBody>
        </p:sp>
        <p:sp>
          <p:nvSpPr>
            <p:cNvPr id="269" name="object 269"/>
            <p:cNvSpPr/>
            <p:nvPr/>
          </p:nvSpPr>
          <p:spPr>
            <a:xfrm>
              <a:off x="8633120" y="5688411"/>
              <a:ext cx="41275" cy="26670"/>
            </a:xfrm>
            <a:custGeom>
              <a:avLst/>
              <a:gdLst/>
              <a:ahLst/>
              <a:cxnLst/>
              <a:rect l="l" t="t" r="r" b="b"/>
              <a:pathLst>
                <a:path w="41275" h="26670">
                  <a:moveTo>
                    <a:pt x="41206" y="26220"/>
                  </a:moveTo>
                  <a:lnTo>
                    <a:pt x="40032" y="26158"/>
                  </a:lnTo>
                  <a:lnTo>
                    <a:pt x="0" y="6463"/>
                  </a:lnTo>
                  <a:lnTo>
                    <a:pt x="41227" y="0"/>
                  </a:lnTo>
                  <a:lnTo>
                    <a:pt x="41206" y="26220"/>
                  </a:lnTo>
                  <a:close/>
                </a:path>
              </a:pathLst>
            </a:custGeom>
            <a:solidFill>
              <a:srgbClr val="C7DFFB"/>
            </a:solidFill>
          </p:spPr>
          <p:txBody>
            <a:bodyPr wrap="square" lIns="0" tIns="0" rIns="0" bIns="0" rtlCol="0"/>
            <a:lstStyle/>
            <a:p>
              <a:endParaRPr sz="839"/>
            </a:p>
          </p:txBody>
        </p:sp>
        <p:sp>
          <p:nvSpPr>
            <p:cNvPr id="270" name="object 270"/>
            <p:cNvSpPr/>
            <p:nvPr/>
          </p:nvSpPr>
          <p:spPr>
            <a:xfrm>
              <a:off x="8633120" y="5688411"/>
              <a:ext cx="41275" cy="26670"/>
            </a:xfrm>
            <a:custGeom>
              <a:avLst/>
              <a:gdLst/>
              <a:ahLst/>
              <a:cxnLst/>
              <a:rect l="l" t="t" r="r" b="b"/>
              <a:pathLst>
                <a:path w="41275" h="26670">
                  <a:moveTo>
                    <a:pt x="41206" y="26220"/>
                  </a:moveTo>
                  <a:lnTo>
                    <a:pt x="41227" y="0"/>
                  </a:lnTo>
                  <a:lnTo>
                    <a:pt x="0" y="6463"/>
                  </a:lnTo>
                  <a:lnTo>
                    <a:pt x="40032" y="26158"/>
                  </a:lnTo>
                  <a:lnTo>
                    <a:pt x="41206" y="26220"/>
                  </a:lnTo>
                  <a:close/>
                </a:path>
              </a:pathLst>
            </a:custGeom>
            <a:ln w="9524">
              <a:solidFill>
                <a:srgbClr val="B3CAE3"/>
              </a:solidFill>
            </a:ln>
          </p:spPr>
          <p:txBody>
            <a:bodyPr wrap="square" lIns="0" tIns="0" rIns="0" bIns="0" rtlCol="0"/>
            <a:lstStyle/>
            <a:p>
              <a:endParaRPr sz="839"/>
            </a:p>
          </p:txBody>
        </p:sp>
        <p:sp>
          <p:nvSpPr>
            <p:cNvPr id="271" name="object 271"/>
            <p:cNvSpPr/>
            <p:nvPr/>
          </p:nvSpPr>
          <p:spPr>
            <a:xfrm>
              <a:off x="8451366" y="5770538"/>
              <a:ext cx="25400" cy="8255"/>
            </a:xfrm>
            <a:custGeom>
              <a:avLst/>
              <a:gdLst/>
              <a:ahLst/>
              <a:cxnLst/>
              <a:rect l="l" t="t" r="r" b="b"/>
              <a:pathLst>
                <a:path w="25400" h="8254">
                  <a:moveTo>
                    <a:pt x="24546" y="7870"/>
                  </a:moveTo>
                  <a:lnTo>
                    <a:pt x="0" y="0"/>
                  </a:lnTo>
                  <a:lnTo>
                    <a:pt x="24896" y="7482"/>
                  </a:lnTo>
                  <a:lnTo>
                    <a:pt x="24546" y="7870"/>
                  </a:lnTo>
                  <a:close/>
                </a:path>
              </a:pathLst>
            </a:custGeom>
            <a:solidFill>
              <a:srgbClr val="C7DFFB"/>
            </a:solidFill>
          </p:spPr>
          <p:txBody>
            <a:bodyPr wrap="square" lIns="0" tIns="0" rIns="0" bIns="0" rtlCol="0"/>
            <a:lstStyle/>
            <a:p>
              <a:endParaRPr sz="839"/>
            </a:p>
          </p:txBody>
        </p:sp>
        <p:sp>
          <p:nvSpPr>
            <p:cNvPr id="272" name="object 272"/>
            <p:cNvSpPr/>
            <p:nvPr/>
          </p:nvSpPr>
          <p:spPr>
            <a:xfrm>
              <a:off x="8451366" y="5770538"/>
              <a:ext cx="25400" cy="8255"/>
            </a:xfrm>
            <a:custGeom>
              <a:avLst/>
              <a:gdLst/>
              <a:ahLst/>
              <a:cxnLst/>
              <a:rect l="l" t="t" r="r" b="b"/>
              <a:pathLst>
                <a:path w="25400" h="8254">
                  <a:moveTo>
                    <a:pt x="24896" y="7482"/>
                  </a:moveTo>
                  <a:lnTo>
                    <a:pt x="0" y="0"/>
                  </a:lnTo>
                  <a:lnTo>
                    <a:pt x="24546" y="7870"/>
                  </a:lnTo>
                  <a:lnTo>
                    <a:pt x="24896" y="7482"/>
                  </a:lnTo>
                  <a:close/>
                </a:path>
              </a:pathLst>
            </a:custGeom>
            <a:ln w="9524">
              <a:solidFill>
                <a:srgbClr val="B3CAE3"/>
              </a:solidFill>
            </a:ln>
          </p:spPr>
          <p:txBody>
            <a:bodyPr wrap="square" lIns="0" tIns="0" rIns="0" bIns="0" rtlCol="0"/>
            <a:lstStyle/>
            <a:p>
              <a:endParaRPr sz="839"/>
            </a:p>
          </p:txBody>
        </p:sp>
        <p:sp>
          <p:nvSpPr>
            <p:cNvPr id="273" name="object 273"/>
            <p:cNvSpPr/>
            <p:nvPr/>
          </p:nvSpPr>
          <p:spPr>
            <a:xfrm>
              <a:off x="7735594" y="5771150"/>
              <a:ext cx="26670" cy="31115"/>
            </a:xfrm>
            <a:custGeom>
              <a:avLst/>
              <a:gdLst/>
              <a:ahLst/>
              <a:cxnLst/>
              <a:rect l="l" t="t" r="r" b="b"/>
              <a:pathLst>
                <a:path w="26670" h="31114">
                  <a:moveTo>
                    <a:pt x="4357" y="346"/>
                  </a:moveTo>
                  <a:lnTo>
                    <a:pt x="3933" y="183"/>
                  </a:lnTo>
                  <a:lnTo>
                    <a:pt x="4407" y="0"/>
                  </a:lnTo>
                  <a:lnTo>
                    <a:pt x="4357" y="346"/>
                  </a:lnTo>
                  <a:close/>
                </a:path>
                <a:path w="26670" h="31114">
                  <a:moveTo>
                    <a:pt x="0" y="30542"/>
                  </a:moveTo>
                  <a:lnTo>
                    <a:pt x="4357" y="346"/>
                  </a:lnTo>
                  <a:lnTo>
                    <a:pt x="26338" y="8828"/>
                  </a:lnTo>
                  <a:lnTo>
                    <a:pt x="0" y="30542"/>
                  </a:lnTo>
                  <a:close/>
                </a:path>
              </a:pathLst>
            </a:custGeom>
            <a:solidFill>
              <a:srgbClr val="C7DFFB"/>
            </a:solidFill>
          </p:spPr>
          <p:txBody>
            <a:bodyPr wrap="square" lIns="0" tIns="0" rIns="0" bIns="0" rtlCol="0"/>
            <a:lstStyle/>
            <a:p>
              <a:endParaRPr sz="839"/>
            </a:p>
          </p:txBody>
        </p:sp>
        <p:sp>
          <p:nvSpPr>
            <p:cNvPr id="274" name="object 274"/>
            <p:cNvSpPr/>
            <p:nvPr/>
          </p:nvSpPr>
          <p:spPr>
            <a:xfrm>
              <a:off x="7735594" y="5771149"/>
              <a:ext cx="26670" cy="31115"/>
            </a:xfrm>
            <a:custGeom>
              <a:avLst/>
              <a:gdLst/>
              <a:ahLst/>
              <a:cxnLst/>
              <a:rect l="l" t="t" r="r" b="b"/>
              <a:pathLst>
                <a:path w="26670" h="31114">
                  <a:moveTo>
                    <a:pt x="4407" y="0"/>
                  </a:moveTo>
                  <a:lnTo>
                    <a:pt x="0" y="30542"/>
                  </a:lnTo>
                  <a:lnTo>
                    <a:pt x="26338" y="8828"/>
                  </a:lnTo>
                  <a:lnTo>
                    <a:pt x="3933" y="183"/>
                  </a:lnTo>
                  <a:lnTo>
                    <a:pt x="4407" y="0"/>
                  </a:lnTo>
                  <a:close/>
                </a:path>
              </a:pathLst>
            </a:custGeom>
            <a:ln w="9524">
              <a:solidFill>
                <a:srgbClr val="B3CAE3"/>
              </a:solidFill>
            </a:ln>
          </p:spPr>
          <p:txBody>
            <a:bodyPr wrap="square" lIns="0" tIns="0" rIns="0" bIns="0" rtlCol="0"/>
            <a:lstStyle/>
            <a:p>
              <a:endParaRPr sz="839"/>
            </a:p>
          </p:txBody>
        </p:sp>
        <p:sp>
          <p:nvSpPr>
            <p:cNvPr id="275" name="object 275"/>
            <p:cNvSpPr/>
            <p:nvPr/>
          </p:nvSpPr>
          <p:spPr>
            <a:xfrm>
              <a:off x="8482337" y="5751250"/>
              <a:ext cx="36830" cy="20320"/>
            </a:xfrm>
            <a:custGeom>
              <a:avLst/>
              <a:gdLst/>
              <a:ahLst/>
              <a:cxnLst/>
              <a:rect l="l" t="t" r="r" b="b"/>
              <a:pathLst>
                <a:path w="36829" h="20320">
                  <a:moveTo>
                    <a:pt x="4633" y="19797"/>
                  </a:moveTo>
                  <a:lnTo>
                    <a:pt x="0" y="4241"/>
                  </a:lnTo>
                  <a:lnTo>
                    <a:pt x="36264" y="0"/>
                  </a:lnTo>
                  <a:lnTo>
                    <a:pt x="4860" y="19451"/>
                  </a:lnTo>
                  <a:lnTo>
                    <a:pt x="4633" y="19797"/>
                  </a:lnTo>
                  <a:close/>
                </a:path>
              </a:pathLst>
            </a:custGeom>
            <a:solidFill>
              <a:srgbClr val="C7DFFB"/>
            </a:solidFill>
          </p:spPr>
          <p:txBody>
            <a:bodyPr wrap="square" lIns="0" tIns="0" rIns="0" bIns="0" rtlCol="0"/>
            <a:lstStyle/>
            <a:p>
              <a:endParaRPr sz="839"/>
            </a:p>
          </p:txBody>
        </p:sp>
        <p:sp>
          <p:nvSpPr>
            <p:cNvPr id="276" name="object 276"/>
            <p:cNvSpPr/>
            <p:nvPr/>
          </p:nvSpPr>
          <p:spPr>
            <a:xfrm>
              <a:off x="8482337" y="5751250"/>
              <a:ext cx="36830" cy="20320"/>
            </a:xfrm>
            <a:custGeom>
              <a:avLst/>
              <a:gdLst/>
              <a:ahLst/>
              <a:cxnLst/>
              <a:rect l="l" t="t" r="r" b="b"/>
              <a:pathLst>
                <a:path w="36829" h="20320">
                  <a:moveTo>
                    <a:pt x="4860" y="19451"/>
                  </a:moveTo>
                  <a:lnTo>
                    <a:pt x="36264" y="0"/>
                  </a:lnTo>
                  <a:lnTo>
                    <a:pt x="0" y="4241"/>
                  </a:lnTo>
                  <a:lnTo>
                    <a:pt x="4633" y="19797"/>
                  </a:lnTo>
                  <a:lnTo>
                    <a:pt x="4860" y="19451"/>
                  </a:lnTo>
                  <a:close/>
                </a:path>
              </a:pathLst>
            </a:custGeom>
            <a:ln w="9524">
              <a:solidFill>
                <a:srgbClr val="B3CAE3"/>
              </a:solidFill>
            </a:ln>
          </p:spPr>
          <p:txBody>
            <a:bodyPr wrap="square" lIns="0" tIns="0" rIns="0" bIns="0" rtlCol="0"/>
            <a:lstStyle/>
            <a:p>
              <a:endParaRPr sz="839"/>
            </a:p>
          </p:txBody>
        </p:sp>
        <p:sp>
          <p:nvSpPr>
            <p:cNvPr id="277" name="object 277"/>
            <p:cNvSpPr/>
            <p:nvPr/>
          </p:nvSpPr>
          <p:spPr>
            <a:xfrm>
              <a:off x="8592531" y="5601269"/>
              <a:ext cx="21590" cy="13970"/>
            </a:xfrm>
            <a:custGeom>
              <a:avLst/>
              <a:gdLst/>
              <a:ahLst/>
              <a:cxnLst/>
              <a:rect l="l" t="t" r="r" b="b"/>
              <a:pathLst>
                <a:path w="21590" h="13970">
                  <a:moveTo>
                    <a:pt x="288" y="13456"/>
                  </a:moveTo>
                  <a:lnTo>
                    <a:pt x="0" y="13375"/>
                  </a:lnTo>
                  <a:lnTo>
                    <a:pt x="21087" y="0"/>
                  </a:lnTo>
                  <a:lnTo>
                    <a:pt x="288" y="13456"/>
                  </a:lnTo>
                  <a:close/>
                </a:path>
              </a:pathLst>
            </a:custGeom>
            <a:solidFill>
              <a:srgbClr val="C7DFFB"/>
            </a:solidFill>
          </p:spPr>
          <p:txBody>
            <a:bodyPr wrap="square" lIns="0" tIns="0" rIns="0" bIns="0" rtlCol="0"/>
            <a:lstStyle/>
            <a:p>
              <a:endParaRPr sz="839"/>
            </a:p>
          </p:txBody>
        </p:sp>
        <p:sp>
          <p:nvSpPr>
            <p:cNvPr id="278" name="object 278"/>
            <p:cNvSpPr/>
            <p:nvPr/>
          </p:nvSpPr>
          <p:spPr>
            <a:xfrm>
              <a:off x="8592531" y="5601269"/>
              <a:ext cx="21590" cy="13970"/>
            </a:xfrm>
            <a:custGeom>
              <a:avLst/>
              <a:gdLst/>
              <a:ahLst/>
              <a:cxnLst/>
              <a:rect l="l" t="t" r="r" b="b"/>
              <a:pathLst>
                <a:path w="21590" h="13970">
                  <a:moveTo>
                    <a:pt x="0" y="13375"/>
                  </a:moveTo>
                  <a:lnTo>
                    <a:pt x="21087" y="0"/>
                  </a:lnTo>
                  <a:lnTo>
                    <a:pt x="288" y="13456"/>
                  </a:lnTo>
                  <a:lnTo>
                    <a:pt x="0" y="13375"/>
                  </a:lnTo>
                  <a:close/>
                </a:path>
              </a:pathLst>
            </a:custGeom>
            <a:ln w="9524">
              <a:solidFill>
                <a:srgbClr val="B3CAE3"/>
              </a:solidFill>
            </a:ln>
          </p:spPr>
          <p:txBody>
            <a:bodyPr wrap="square" lIns="0" tIns="0" rIns="0" bIns="0" rtlCol="0"/>
            <a:lstStyle/>
            <a:p>
              <a:endParaRPr sz="839"/>
            </a:p>
          </p:txBody>
        </p:sp>
        <p:sp>
          <p:nvSpPr>
            <p:cNvPr id="279" name="object 279"/>
            <p:cNvSpPr/>
            <p:nvPr/>
          </p:nvSpPr>
          <p:spPr>
            <a:xfrm>
              <a:off x="8434809" y="5889079"/>
              <a:ext cx="84455" cy="53975"/>
            </a:xfrm>
            <a:custGeom>
              <a:avLst/>
              <a:gdLst/>
              <a:ahLst/>
              <a:cxnLst/>
              <a:rect l="l" t="t" r="r" b="b"/>
              <a:pathLst>
                <a:path w="84454" h="53975">
                  <a:moveTo>
                    <a:pt x="0" y="53908"/>
                  </a:moveTo>
                  <a:lnTo>
                    <a:pt x="53644" y="0"/>
                  </a:lnTo>
                  <a:lnTo>
                    <a:pt x="64332" y="17208"/>
                  </a:lnTo>
                  <a:lnTo>
                    <a:pt x="84286" y="8114"/>
                  </a:lnTo>
                  <a:lnTo>
                    <a:pt x="41618" y="31093"/>
                  </a:lnTo>
                  <a:lnTo>
                    <a:pt x="37582" y="31296"/>
                  </a:lnTo>
                  <a:lnTo>
                    <a:pt x="0" y="53908"/>
                  </a:lnTo>
                  <a:close/>
                </a:path>
              </a:pathLst>
            </a:custGeom>
            <a:solidFill>
              <a:srgbClr val="C7DFFB"/>
            </a:solidFill>
          </p:spPr>
          <p:txBody>
            <a:bodyPr wrap="square" lIns="0" tIns="0" rIns="0" bIns="0" rtlCol="0"/>
            <a:lstStyle/>
            <a:p>
              <a:endParaRPr sz="839"/>
            </a:p>
          </p:txBody>
        </p:sp>
        <p:sp>
          <p:nvSpPr>
            <p:cNvPr id="280" name="object 280"/>
            <p:cNvSpPr/>
            <p:nvPr/>
          </p:nvSpPr>
          <p:spPr>
            <a:xfrm>
              <a:off x="8434809" y="5889079"/>
              <a:ext cx="84455" cy="53975"/>
            </a:xfrm>
            <a:custGeom>
              <a:avLst/>
              <a:gdLst/>
              <a:ahLst/>
              <a:cxnLst/>
              <a:rect l="l" t="t" r="r" b="b"/>
              <a:pathLst>
                <a:path w="84454" h="53975">
                  <a:moveTo>
                    <a:pt x="41618" y="31093"/>
                  </a:moveTo>
                  <a:lnTo>
                    <a:pt x="84286" y="8114"/>
                  </a:lnTo>
                  <a:lnTo>
                    <a:pt x="64332" y="17208"/>
                  </a:lnTo>
                  <a:lnTo>
                    <a:pt x="53644" y="0"/>
                  </a:lnTo>
                  <a:lnTo>
                    <a:pt x="0" y="53908"/>
                  </a:lnTo>
                  <a:lnTo>
                    <a:pt x="37582" y="31296"/>
                  </a:lnTo>
                  <a:lnTo>
                    <a:pt x="41618" y="31093"/>
                  </a:lnTo>
                  <a:close/>
                </a:path>
              </a:pathLst>
            </a:custGeom>
            <a:ln w="9524">
              <a:solidFill>
                <a:srgbClr val="B3CAE3"/>
              </a:solidFill>
            </a:ln>
          </p:spPr>
          <p:txBody>
            <a:bodyPr wrap="square" lIns="0" tIns="0" rIns="0" bIns="0" rtlCol="0"/>
            <a:lstStyle/>
            <a:p>
              <a:endParaRPr sz="839"/>
            </a:p>
          </p:txBody>
        </p:sp>
        <p:sp>
          <p:nvSpPr>
            <p:cNvPr id="281" name="object 281"/>
            <p:cNvSpPr/>
            <p:nvPr/>
          </p:nvSpPr>
          <p:spPr>
            <a:xfrm>
              <a:off x="8816665" y="5378275"/>
              <a:ext cx="41275" cy="74295"/>
            </a:xfrm>
            <a:custGeom>
              <a:avLst/>
              <a:gdLst/>
              <a:ahLst/>
              <a:cxnLst/>
              <a:rect l="l" t="t" r="r" b="b"/>
              <a:pathLst>
                <a:path w="41275" h="74295">
                  <a:moveTo>
                    <a:pt x="17195" y="73848"/>
                  </a:moveTo>
                  <a:lnTo>
                    <a:pt x="0" y="468"/>
                  </a:lnTo>
                  <a:lnTo>
                    <a:pt x="20716" y="0"/>
                  </a:lnTo>
                  <a:lnTo>
                    <a:pt x="40877" y="43244"/>
                  </a:lnTo>
                  <a:lnTo>
                    <a:pt x="41186" y="45263"/>
                  </a:lnTo>
                  <a:lnTo>
                    <a:pt x="17195" y="73848"/>
                  </a:lnTo>
                  <a:close/>
                </a:path>
              </a:pathLst>
            </a:custGeom>
            <a:solidFill>
              <a:srgbClr val="C7DFFB"/>
            </a:solidFill>
          </p:spPr>
          <p:txBody>
            <a:bodyPr wrap="square" lIns="0" tIns="0" rIns="0" bIns="0" rtlCol="0"/>
            <a:lstStyle/>
            <a:p>
              <a:endParaRPr sz="839"/>
            </a:p>
          </p:txBody>
        </p:sp>
        <p:sp>
          <p:nvSpPr>
            <p:cNvPr id="282" name="object 282"/>
            <p:cNvSpPr/>
            <p:nvPr/>
          </p:nvSpPr>
          <p:spPr>
            <a:xfrm>
              <a:off x="8816665" y="5378275"/>
              <a:ext cx="41275" cy="74295"/>
            </a:xfrm>
            <a:custGeom>
              <a:avLst/>
              <a:gdLst/>
              <a:ahLst/>
              <a:cxnLst/>
              <a:rect l="l" t="t" r="r" b="b"/>
              <a:pathLst>
                <a:path w="41275" h="74295">
                  <a:moveTo>
                    <a:pt x="40877" y="43244"/>
                  </a:moveTo>
                  <a:lnTo>
                    <a:pt x="20716" y="0"/>
                  </a:lnTo>
                  <a:lnTo>
                    <a:pt x="0" y="468"/>
                  </a:lnTo>
                  <a:lnTo>
                    <a:pt x="17195" y="73848"/>
                  </a:lnTo>
                  <a:lnTo>
                    <a:pt x="41186" y="45263"/>
                  </a:lnTo>
                  <a:lnTo>
                    <a:pt x="40877" y="43244"/>
                  </a:lnTo>
                  <a:close/>
                </a:path>
              </a:pathLst>
            </a:custGeom>
            <a:ln w="9524">
              <a:solidFill>
                <a:srgbClr val="B3CAE3"/>
              </a:solidFill>
            </a:ln>
          </p:spPr>
          <p:txBody>
            <a:bodyPr wrap="square" lIns="0" tIns="0" rIns="0" bIns="0" rtlCol="0"/>
            <a:lstStyle/>
            <a:p>
              <a:endParaRPr sz="839"/>
            </a:p>
          </p:txBody>
        </p:sp>
        <p:sp>
          <p:nvSpPr>
            <p:cNvPr id="283" name="object 283"/>
            <p:cNvSpPr/>
            <p:nvPr/>
          </p:nvSpPr>
          <p:spPr>
            <a:xfrm>
              <a:off x="8864502" y="5312928"/>
              <a:ext cx="64135" cy="150495"/>
            </a:xfrm>
            <a:custGeom>
              <a:avLst/>
              <a:gdLst/>
              <a:ahLst/>
              <a:cxnLst/>
              <a:rect l="l" t="t" r="r" b="b"/>
              <a:pathLst>
                <a:path w="64134" h="150495">
                  <a:moveTo>
                    <a:pt x="205" y="150368"/>
                  </a:moveTo>
                  <a:lnTo>
                    <a:pt x="0" y="149593"/>
                  </a:lnTo>
                  <a:lnTo>
                    <a:pt x="63900" y="0"/>
                  </a:lnTo>
                  <a:lnTo>
                    <a:pt x="56960" y="60004"/>
                  </a:lnTo>
                  <a:lnTo>
                    <a:pt x="205" y="150368"/>
                  </a:lnTo>
                  <a:close/>
                </a:path>
              </a:pathLst>
            </a:custGeom>
            <a:solidFill>
              <a:srgbClr val="C7DFFB"/>
            </a:solidFill>
          </p:spPr>
          <p:txBody>
            <a:bodyPr wrap="square" lIns="0" tIns="0" rIns="0" bIns="0" rtlCol="0"/>
            <a:lstStyle/>
            <a:p>
              <a:endParaRPr sz="839"/>
            </a:p>
          </p:txBody>
        </p:sp>
        <p:sp>
          <p:nvSpPr>
            <p:cNvPr id="284" name="object 284"/>
            <p:cNvSpPr/>
            <p:nvPr/>
          </p:nvSpPr>
          <p:spPr>
            <a:xfrm>
              <a:off x="8864502" y="5312928"/>
              <a:ext cx="64135" cy="150495"/>
            </a:xfrm>
            <a:custGeom>
              <a:avLst/>
              <a:gdLst/>
              <a:ahLst/>
              <a:cxnLst/>
              <a:rect l="l" t="t" r="r" b="b"/>
              <a:pathLst>
                <a:path w="64134" h="150495">
                  <a:moveTo>
                    <a:pt x="205" y="150368"/>
                  </a:moveTo>
                  <a:lnTo>
                    <a:pt x="56960" y="60004"/>
                  </a:lnTo>
                  <a:lnTo>
                    <a:pt x="63900" y="0"/>
                  </a:lnTo>
                  <a:lnTo>
                    <a:pt x="0" y="149593"/>
                  </a:lnTo>
                  <a:lnTo>
                    <a:pt x="205" y="150368"/>
                  </a:lnTo>
                  <a:close/>
                </a:path>
              </a:pathLst>
            </a:custGeom>
            <a:ln w="9524">
              <a:solidFill>
                <a:srgbClr val="B3CAE3"/>
              </a:solidFill>
            </a:ln>
          </p:spPr>
          <p:txBody>
            <a:bodyPr wrap="square" lIns="0" tIns="0" rIns="0" bIns="0" rtlCol="0"/>
            <a:lstStyle/>
            <a:p>
              <a:endParaRPr sz="839"/>
            </a:p>
          </p:txBody>
        </p:sp>
        <p:pic>
          <p:nvPicPr>
            <p:cNvPr id="285" name="object 285"/>
            <p:cNvPicPr/>
            <p:nvPr/>
          </p:nvPicPr>
          <p:blipFill>
            <a:blip r:embed="rId5" cstate="print"/>
            <a:stretch>
              <a:fillRect/>
            </a:stretch>
          </p:blipFill>
          <p:spPr>
            <a:xfrm>
              <a:off x="8501319" y="5686707"/>
              <a:ext cx="142287" cy="202159"/>
            </a:xfrm>
            <a:prstGeom prst="rect">
              <a:avLst/>
            </a:prstGeom>
          </p:spPr>
        </p:pic>
        <p:pic>
          <p:nvPicPr>
            <p:cNvPr id="286" name="object 286"/>
            <p:cNvPicPr/>
            <p:nvPr/>
          </p:nvPicPr>
          <p:blipFill>
            <a:blip r:embed="rId6" cstate="print"/>
            <a:stretch>
              <a:fillRect/>
            </a:stretch>
          </p:blipFill>
          <p:spPr>
            <a:xfrm>
              <a:off x="1376713" y="7705009"/>
              <a:ext cx="1704273" cy="134064"/>
            </a:xfrm>
            <a:prstGeom prst="rect">
              <a:avLst/>
            </a:prstGeom>
          </p:spPr>
        </p:pic>
      </p:grpSp>
      <p:sp>
        <p:nvSpPr>
          <p:cNvPr id="289" name="object 289"/>
          <p:cNvSpPr txBox="1">
            <a:spLocks noGrp="1"/>
          </p:cNvSpPr>
          <p:nvPr>
            <p:ph type="title"/>
          </p:nvPr>
        </p:nvSpPr>
        <p:spPr>
          <a:xfrm>
            <a:off x="1360644" y="21076"/>
            <a:ext cx="5960140" cy="712754"/>
          </a:xfrm>
          <a:prstGeom prst="rect">
            <a:avLst/>
          </a:prstGeom>
        </p:spPr>
        <p:txBody>
          <a:bodyPr spcFirstLastPara="1" vert="horz" wrap="square" lIns="0" tIns="7234" rIns="0" bIns="0" rtlCol="0" anchor="t" anchorCtr="0">
            <a:spAutoFit/>
          </a:bodyPr>
          <a:lstStyle/>
          <a:p>
            <a:pPr marL="7615" marR="3046">
              <a:lnSpc>
                <a:spcPct val="111900"/>
              </a:lnSpc>
              <a:spcBef>
                <a:spcPts val="57"/>
              </a:spcBef>
            </a:pPr>
            <a:r>
              <a:rPr sz="2009" spc="102" dirty="0">
                <a:latin typeface="Microsoft Sans Serif"/>
                <a:cs typeface="Microsoft Sans Serif"/>
              </a:rPr>
              <a:t>Indonesia</a:t>
            </a:r>
            <a:r>
              <a:rPr sz="2009" spc="45" dirty="0">
                <a:latin typeface="Microsoft Sans Serif"/>
                <a:cs typeface="Microsoft Sans Serif"/>
              </a:rPr>
              <a:t> </a:t>
            </a:r>
            <a:r>
              <a:rPr sz="2009" spc="66" dirty="0">
                <a:latin typeface="Microsoft Sans Serif"/>
                <a:cs typeface="Microsoft Sans Serif"/>
              </a:rPr>
              <a:t>Geo</a:t>
            </a:r>
            <a:r>
              <a:rPr sz="2009" spc="51" dirty="0">
                <a:latin typeface="Microsoft Sans Serif"/>
                <a:cs typeface="Microsoft Sans Serif"/>
              </a:rPr>
              <a:t> </a:t>
            </a:r>
            <a:r>
              <a:rPr sz="2009" spc="165" dirty="0">
                <a:latin typeface="Microsoft Sans Serif"/>
                <a:cs typeface="Microsoft Sans Serif"/>
              </a:rPr>
              <a:t>Map</a:t>
            </a:r>
            <a:r>
              <a:rPr sz="2009" spc="48" dirty="0">
                <a:latin typeface="Microsoft Sans Serif"/>
                <a:cs typeface="Microsoft Sans Serif"/>
              </a:rPr>
              <a:t> </a:t>
            </a:r>
            <a:r>
              <a:rPr sz="2009" spc="75">
                <a:latin typeface="Microsoft Sans Serif"/>
                <a:cs typeface="Microsoft Sans Serif"/>
              </a:rPr>
              <a:t>Total</a:t>
            </a:r>
            <a:r>
              <a:rPr sz="2009" spc="48">
                <a:latin typeface="Microsoft Sans Serif"/>
                <a:cs typeface="Microsoft Sans Serif"/>
              </a:rPr>
              <a:t> </a:t>
            </a:r>
            <a:r>
              <a:rPr lang="en-US" sz="2009" spc="78">
                <a:latin typeface="Microsoft Sans Serif"/>
                <a:cs typeface="Microsoft Sans Serif"/>
              </a:rPr>
              <a:t>Profit</a:t>
            </a:r>
            <a:r>
              <a:rPr sz="2009" spc="39">
                <a:latin typeface="Microsoft Sans Serif"/>
                <a:cs typeface="Microsoft Sans Serif"/>
              </a:rPr>
              <a:t> </a:t>
            </a:r>
            <a:r>
              <a:rPr sz="2009" spc="147" dirty="0">
                <a:latin typeface="Microsoft Sans Serif"/>
                <a:cs typeface="Microsoft Sans Serif"/>
              </a:rPr>
              <a:t>masing-masing </a:t>
            </a:r>
            <a:r>
              <a:rPr sz="2009" spc="-525" dirty="0">
                <a:latin typeface="Microsoft Sans Serif"/>
                <a:cs typeface="Microsoft Sans Serif"/>
              </a:rPr>
              <a:t> </a:t>
            </a:r>
            <a:r>
              <a:rPr sz="2009" spc="93" dirty="0">
                <a:latin typeface="Microsoft Sans Serif"/>
                <a:cs typeface="Microsoft Sans Serif"/>
              </a:rPr>
              <a:t>provinsi</a:t>
            </a:r>
            <a:endParaRPr sz="2009">
              <a:latin typeface="Microsoft Sans Serif"/>
              <a:cs typeface="Microsoft Sans Serif"/>
            </a:endParaRPr>
          </a:p>
        </p:txBody>
      </p:sp>
      <p:pic>
        <p:nvPicPr>
          <p:cNvPr id="290" name="Google Shape;142;g23ec2985a68_1_56">
            <a:extLst>
              <a:ext uri="{FF2B5EF4-FFF2-40B4-BE49-F238E27FC236}">
                <a16:creationId xmlns:a16="http://schemas.microsoft.com/office/drawing/2014/main" id="{C089101B-34DE-4B3D-A4E5-3D02750EE8C2}"/>
              </a:ext>
            </a:extLst>
          </p:cNvPr>
          <p:cNvPicPr preferRelativeResize="0"/>
          <p:nvPr/>
        </p:nvPicPr>
        <p:blipFill rotWithShape="1">
          <a:blip r:embed="rId7">
            <a:alphaModFix amt="10000"/>
          </a:blip>
          <a:srcRect/>
          <a:stretch/>
        </p:blipFill>
        <p:spPr>
          <a:xfrm>
            <a:off x="0" y="-21077"/>
            <a:ext cx="9144001" cy="5143501"/>
          </a:xfrm>
          <a:prstGeom prst="rect">
            <a:avLst/>
          </a:prstGeom>
          <a:noFill/>
          <a:ln>
            <a:noFill/>
          </a:ln>
        </p:spPr>
      </p:pic>
      <p:sp>
        <p:nvSpPr>
          <p:cNvPr id="292" name="TextBox 291">
            <a:extLst>
              <a:ext uri="{FF2B5EF4-FFF2-40B4-BE49-F238E27FC236}">
                <a16:creationId xmlns:a16="http://schemas.microsoft.com/office/drawing/2014/main" id="{E29DB2AF-55C2-4BB7-805A-27A68A7E7D85}"/>
              </a:ext>
            </a:extLst>
          </p:cNvPr>
          <p:cNvSpPr txBox="1"/>
          <p:nvPr/>
        </p:nvSpPr>
        <p:spPr>
          <a:xfrm>
            <a:off x="1220207" y="4518314"/>
            <a:ext cx="1306422" cy="256802"/>
          </a:xfrm>
          <a:prstGeom prst="rect">
            <a:avLst/>
          </a:prstGeom>
          <a:noFill/>
        </p:spPr>
        <p:txBody>
          <a:bodyPr wrap="square">
            <a:spAutoFit/>
          </a:bodyPr>
          <a:lstStyle/>
          <a:p>
            <a:pPr marL="0" lvl="0" indent="0" algn="l" rtl="0">
              <a:lnSpc>
                <a:spcPct val="150000"/>
              </a:lnSpc>
              <a:spcBef>
                <a:spcPts val="0"/>
              </a:spcBef>
              <a:spcAft>
                <a:spcPts val="0"/>
              </a:spcAft>
              <a:buClr>
                <a:schemeClr val="dk1"/>
              </a:buClr>
              <a:buSzPts val="5000"/>
              <a:buFont typeface="Arial"/>
              <a:buNone/>
            </a:pPr>
            <a:r>
              <a:rPr lang="en-US" sz="800">
                <a:latin typeface="Rubik"/>
                <a:ea typeface="Rubik"/>
                <a:cs typeface="Rubik"/>
                <a:sym typeface="Rubik"/>
              </a:rPr>
              <a:t>7,957,998.85</a:t>
            </a:r>
          </a:p>
        </p:txBody>
      </p:sp>
      <p:sp>
        <p:nvSpPr>
          <p:cNvPr id="293" name="Google Shape;129;g23ec2985a68_1_42">
            <a:extLst>
              <a:ext uri="{FF2B5EF4-FFF2-40B4-BE49-F238E27FC236}">
                <a16:creationId xmlns:a16="http://schemas.microsoft.com/office/drawing/2014/main" id="{F5B6BDFC-6B8C-4191-8558-2B0F77F29BA4}"/>
              </a:ext>
            </a:extLst>
          </p:cNvPr>
          <p:cNvSpPr txBox="1"/>
          <p:nvPr/>
        </p:nvSpPr>
        <p:spPr>
          <a:xfrm>
            <a:off x="2938116" y="4465979"/>
            <a:ext cx="973345" cy="36930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800">
                <a:solidFill>
                  <a:schemeClr val="dk1"/>
                </a:solidFill>
                <a:latin typeface="Rubik"/>
                <a:ea typeface="Rubik"/>
                <a:cs typeface="Rubik"/>
                <a:sym typeface="Rubik"/>
              </a:rPr>
              <a:t>362,397,762.05</a:t>
            </a:r>
            <a:endParaRPr sz="800">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316D54-6E75-45E8-9667-442E0C641D23}"/>
              </a:ext>
            </a:extLst>
          </p:cNvPr>
          <p:cNvPicPr>
            <a:picLocks noChangeAspect="1"/>
          </p:cNvPicPr>
          <p:nvPr/>
        </p:nvPicPr>
        <p:blipFill>
          <a:blip r:embed="rId2"/>
          <a:stretch>
            <a:fillRect/>
          </a:stretch>
        </p:blipFill>
        <p:spPr>
          <a:xfrm>
            <a:off x="1141978" y="0"/>
            <a:ext cx="6860044" cy="5143500"/>
          </a:xfrm>
          <a:prstGeom prst="rect">
            <a:avLst/>
          </a:prstGeom>
        </p:spPr>
      </p:pic>
      <p:pic>
        <p:nvPicPr>
          <p:cNvPr id="6" name="Google Shape;142;g23ec2985a68_1_56">
            <a:extLst>
              <a:ext uri="{FF2B5EF4-FFF2-40B4-BE49-F238E27FC236}">
                <a16:creationId xmlns:a16="http://schemas.microsoft.com/office/drawing/2014/main" id="{BA863132-B143-4831-B1B5-567A817109CD}"/>
              </a:ext>
            </a:extLst>
          </p:cNvPr>
          <p:cNvPicPr preferRelativeResize="0"/>
          <p:nvPr/>
        </p:nvPicPr>
        <p:blipFill rotWithShape="1">
          <a:blip r:embed="rId3">
            <a:alphaModFix amt="10000"/>
          </a:blip>
          <a:srcRect/>
          <a:stretch/>
        </p:blipFill>
        <p:spPr>
          <a:xfrm>
            <a:off x="0" y="-1"/>
            <a:ext cx="9144001" cy="5143501"/>
          </a:xfrm>
          <a:prstGeom prst="rect">
            <a:avLst/>
          </a:prstGeom>
          <a:noFill/>
          <a:ln>
            <a:noFill/>
          </a:ln>
        </p:spPr>
      </p:pic>
    </p:spTree>
    <p:extLst>
      <p:ext uri="{BB962C8B-B14F-4D97-AF65-F5344CB8AC3E}">
        <p14:creationId xmlns:p14="http://schemas.microsoft.com/office/powerpoint/2010/main" val="70989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F60FC1-A604-425F-9D98-0EEB461189E2}"/>
              </a:ext>
            </a:extLst>
          </p:cNvPr>
          <p:cNvPicPr>
            <a:picLocks noChangeAspect="1"/>
          </p:cNvPicPr>
          <p:nvPr/>
        </p:nvPicPr>
        <p:blipFill>
          <a:blip r:embed="rId2"/>
          <a:stretch>
            <a:fillRect/>
          </a:stretch>
        </p:blipFill>
        <p:spPr>
          <a:xfrm>
            <a:off x="1134787" y="0"/>
            <a:ext cx="6874426" cy="5143500"/>
          </a:xfrm>
          <a:prstGeom prst="rect">
            <a:avLst/>
          </a:prstGeom>
        </p:spPr>
      </p:pic>
      <p:pic>
        <p:nvPicPr>
          <p:cNvPr id="6" name="Google Shape;142;g23ec2985a68_1_56">
            <a:extLst>
              <a:ext uri="{FF2B5EF4-FFF2-40B4-BE49-F238E27FC236}">
                <a16:creationId xmlns:a16="http://schemas.microsoft.com/office/drawing/2014/main" id="{2E5729FD-CA3B-4985-A48E-7854B20F5780}"/>
              </a:ext>
            </a:extLst>
          </p:cNvPr>
          <p:cNvPicPr preferRelativeResize="0"/>
          <p:nvPr/>
        </p:nvPicPr>
        <p:blipFill rotWithShape="1">
          <a:blip r:embed="rId3">
            <a:alphaModFix amt="10000"/>
          </a:blip>
          <a:srcRect/>
          <a:stretch/>
        </p:blipFill>
        <p:spPr>
          <a:xfrm>
            <a:off x="-1" y="-1"/>
            <a:ext cx="9144001" cy="5143501"/>
          </a:xfrm>
          <a:prstGeom prst="rect">
            <a:avLst/>
          </a:prstGeom>
          <a:noFill/>
          <a:ln>
            <a:noFill/>
          </a:ln>
        </p:spPr>
      </p:pic>
    </p:spTree>
    <p:extLst>
      <p:ext uri="{BB962C8B-B14F-4D97-AF65-F5344CB8AC3E}">
        <p14:creationId xmlns:p14="http://schemas.microsoft.com/office/powerpoint/2010/main" val="191526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154" name="Google Shape;154;p8"/>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ubik Medium"/>
                <a:ea typeface="Rubik Medium"/>
                <a:cs typeface="Rubik Medium"/>
                <a:sym typeface="Rubik Medium"/>
              </a:rPr>
              <a:t>Logo Company</a:t>
            </a:r>
            <a:endParaRPr sz="1400" b="0" i="0" u="none" strike="noStrike" cap="none">
              <a:solidFill>
                <a:schemeClr val="lt1"/>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2" name="Google Shape;92;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3" name="Google Shape;93;p16"/>
          <p:cNvSpPr txBox="1"/>
          <p:nvPr/>
        </p:nvSpPr>
        <p:spPr>
          <a:xfrm>
            <a:off x="340500" y="1178963"/>
            <a:ext cx="8653200" cy="3662511"/>
          </a:xfrm>
          <a:prstGeom prst="rect">
            <a:avLst/>
          </a:prstGeom>
          <a:noFill/>
          <a:ln>
            <a:noFill/>
          </a:ln>
        </p:spPr>
        <p:txBody>
          <a:bodyPr spcFirstLastPara="1" wrap="square" lIns="91425" tIns="91425" rIns="91425" bIns="91425" anchor="t" anchorCtr="0">
            <a:spAutoFit/>
          </a:bodyPr>
          <a:lstStyle/>
          <a:p>
            <a:pPr marL="0" marR="0" lvl="0" indent="0" rtl="0">
              <a:lnSpc>
                <a:spcPct val="200000"/>
              </a:lnSpc>
              <a:spcBef>
                <a:spcPts val="0"/>
              </a:spcBef>
              <a:spcAft>
                <a:spcPts val="0"/>
              </a:spcAft>
              <a:buClr>
                <a:schemeClr val="dk1"/>
              </a:buClr>
              <a:buSzPts val="1100"/>
              <a:buFont typeface="Arial"/>
              <a:buNone/>
            </a:pPr>
            <a:r>
              <a:rPr lang="en" sz="1100" b="1" i="0" u="none" strike="noStrike" cap="none">
                <a:solidFill>
                  <a:srgbClr val="000000"/>
                </a:solidFill>
                <a:latin typeface="Rubik"/>
                <a:ea typeface="Rubik"/>
                <a:cs typeface="Rubik"/>
                <a:sym typeface="Rubik"/>
              </a:rPr>
              <a:t>&lt;certification 1 : </a:t>
            </a:r>
            <a:r>
              <a:rPr lang="en-US" sz="1100" b="1" i="0">
                <a:effectLst/>
                <a:latin typeface="Rubik" panose="020B0604020202020204" charset="-79"/>
                <a:cs typeface="Rubik" panose="020B0604020202020204" charset="-79"/>
              </a:rPr>
              <a:t>Certificate Of Completion Fullstack Web Developer Batch 6 By Rakamin Academy</a:t>
            </a:r>
            <a:r>
              <a:rPr lang="en" sz="1100" b="1" i="0" u="none" strike="noStrike" cap="none">
                <a:solidFill>
                  <a:srgbClr val="000000"/>
                </a:solidFill>
                <a:latin typeface="Rubik" panose="020B0604020202020204" charset="-79"/>
                <a:ea typeface="Rubik"/>
                <a:cs typeface="Rubik" panose="020B0604020202020204" charset="-79"/>
                <a:sym typeface="Rubik"/>
              </a:rPr>
              <a:t>&gt; </a:t>
            </a:r>
            <a:r>
              <a:rPr lang="en" sz="1100" b="1" i="0" u="none" strike="noStrike" cap="none">
                <a:solidFill>
                  <a:srgbClr val="000000"/>
                </a:solidFill>
                <a:latin typeface="Rubik"/>
                <a:ea typeface="Rubik"/>
                <a:cs typeface="Rubik"/>
                <a:sym typeface="Rubik"/>
              </a:rPr>
              <a:t>| </a:t>
            </a:r>
            <a:r>
              <a:rPr lang="en" sz="1100" b="1" i="0" u="none" strike="noStrike" cap="none">
                <a:solidFill>
                  <a:schemeClr val="accent5"/>
                </a:solidFill>
                <a:latin typeface="Rubik"/>
                <a:ea typeface="Rubik"/>
                <a:cs typeface="Rubik"/>
                <a:sym typeface="Rubik"/>
              </a:rPr>
              <a:t>&lt;link certificate&gt;			&lt;June, 2024&gt;</a:t>
            </a:r>
            <a:br>
              <a:rPr lang="en" sz="1100" b="1" i="0" u="none" strike="noStrike" cap="none">
                <a:solidFill>
                  <a:schemeClr val="accent5"/>
                </a:solidFill>
                <a:latin typeface="Rubik"/>
                <a:ea typeface="Rubik"/>
                <a:cs typeface="Rubik"/>
                <a:sym typeface="Rubik"/>
              </a:rPr>
            </a:br>
            <a:r>
              <a:rPr lang="en" sz="1100" b="1" i="0" u="none" strike="noStrike" cap="none">
                <a:solidFill>
                  <a:schemeClr val="dk1"/>
                </a:solidFill>
                <a:latin typeface="Rubik"/>
                <a:ea typeface="Rubik"/>
                <a:cs typeface="Rubik"/>
                <a:sym typeface="Rubik"/>
              </a:rPr>
              <a:t>&lt;</a:t>
            </a:r>
            <a:r>
              <a:rPr lang="en" sz="1100" b="1" i="0" u="none" strike="noStrike" cap="none">
                <a:solidFill>
                  <a:srgbClr val="000000"/>
                </a:solidFill>
                <a:latin typeface="Rubik"/>
                <a:ea typeface="Rubik"/>
                <a:cs typeface="Rubik"/>
                <a:sym typeface="Rubik"/>
              </a:rPr>
              <a:t> certification 2</a:t>
            </a:r>
            <a:r>
              <a:rPr lang="en" sz="1100" b="1" i="0" u="none" strike="noStrike" cap="none">
                <a:solidFill>
                  <a:schemeClr val="dk1"/>
                </a:solidFill>
                <a:latin typeface="Rubik"/>
                <a:ea typeface="Rubik"/>
                <a:cs typeface="Rubik"/>
                <a:sym typeface="Rubik"/>
              </a:rPr>
              <a:t> </a:t>
            </a:r>
            <a:r>
              <a:rPr lang="en" sz="1100" b="1">
                <a:solidFill>
                  <a:schemeClr val="dk1"/>
                </a:solidFill>
                <a:latin typeface="Rubik"/>
                <a:ea typeface="Rubik"/>
                <a:cs typeface="Rubik"/>
                <a:sym typeface="Rubik"/>
              </a:rPr>
              <a:t>:</a:t>
            </a:r>
            <a:r>
              <a:rPr lang="en" sz="1100" b="1" i="0" u="none" strike="noStrike" cap="none">
                <a:solidFill>
                  <a:schemeClr val="dk1"/>
                </a:solidFill>
                <a:latin typeface="Rubik"/>
                <a:ea typeface="Rubik"/>
                <a:cs typeface="Rubik"/>
                <a:sym typeface="Rubik"/>
              </a:rPr>
              <a:t> </a:t>
            </a:r>
            <a:r>
              <a:rPr lang="en-ID" sz="1100" b="1" i="0" u="none" strike="noStrike" cap="none">
                <a:solidFill>
                  <a:schemeClr val="dk1"/>
                </a:solidFill>
                <a:latin typeface="Rubik"/>
                <a:ea typeface="Rubik"/>
                <a:cs typeface="Rubik"/>
                <a:sym typeface="Rubik"/>
              </a:rPr>
              <a:t>Data Science &amp; Visualization By Rakamin</a:t>
            </a:r>
            <a:r>
              <a:rPr lang="en" sz="1100" b="1" i="0" u="none" strike="noStrike" cap="none">
                <a:solidFill>
                  <a:schemeClr val="dk1"/>
                </a:solidFill>
                <a:latin typeface="Rubik"/>
                <a:ea typeface="Rubik"/>
                <a:cs typeface="Rubik"/>
                <a:sym typeface="Rubik"/>
              </a:rPr>
              <a:t>&gt; | </a:t>
            </a:r>
            <a:r>
              <a:rPr lang="en" sz="1100" b="1" i="0" u="none" strike="noStrike" cap="none">
                <a:solidFill>
                  <a:schemeClr val="accent5"/>
                </a:solidFill>
                <a:latin typeface="Rubik"/>
                <a:ea typeface="Rubik"/>
                <a:cs typeface="Rubik"/>
                <a:sym typeface="Rubik"/>
              </a:rPr>
              <a:t>&lt;link certificate&gt;						&lt;August, 2024&gt;</a:t>
            </a:r>
            <a:br>
              <a:rPr lang="en" sz="1100" b="1" i="0" u="none" strike="noStrike" cap="none">
                <a:solidFill>
                  <a:schemeClr val="accent5"/>
                </a:solidFill>
                <a:latin typeface="Rubik"/>
                <a:ea typeface="Rubik"/>
                <a:cs typeface="Rubik"/>
                <a:sym typeface="Rubik"/>
              </a:rPr>
            </a:br>
            <a:r>
              <a:rPr lang="en" sz="1100" b="1" i="0" u="none" strike="noStrike" cap="none">
                <a:solidFill>
                  <a:schemeClr val="dk1"/>
                </a:solidFill>
                <a:latin typeface="Rubik"/>
                <a:ea typeface="Rubik"/>
                <a:cs typeface="Rubik"/>
                <a:sym typeface="Rubik"/>
              </a:rPr>
              <a:t>&lt;</a:t>
            </a:r>
            <a:r>
              <a:rPr lang="en" sz="1100" b="1" i="0" u="none" strike="noStrike" cap="none">
                <a:solidFill>
                  <a:srgbClr val="000000"/>
                </a:solidFill>
                <a:latin typeface="Rubik"/>
                <a:ea typeface="Rubik"/>
                <a:cs typeface="Rubik"/>
                <a:sym typeface="Rubik"/>
              </a:rPr>
              <a:t> certification 3 : </a:t>
            </a:r>
            <a:r>
              <a:rPr lang="en" sz="1100" b="1" i="0" u="none" strike="noStrike" cap="none">
                <a:solidFill>
                  <a:schemeClr val="dk1"/>
                </a:solidFill>
                <a:latin typeface="Rubik"/>
                <a:ea typeface="Rubik"/>
                <a:cs typeface="Rubik"/>
                <a:sym typeface="Rubik"/>
              </a:rPr>
              <a:t>Fundamental Excel By Coding Studio&gt; | </a:t>
            </a:r>
            <a:r>
              <a:rPr lang="en" sz="1100" b="1" i="0" u="none" strike="noStrike" cap="none">
                <a:solidFill>
                  <a:schemeClr val="accent5"/>
                </a:solidFill>
                <a:latin typeface="Rubik"/>
                <a:ea typeface="Rubik"/>
                <a:cs typeface="Rubik"/>
                <a:sym typeface="Rubik"/>
              </a:rPr>
              <a:t>&lt;link certificate&gt;						&lt;August, 2024&gt;</a:t>
            </a:r>
            <a:br>
              <a:rPr lang="en" sz="1100" b="1" i="0" u="none" strike="noStrike" cap="none">
                <a:solidFill>
                  <a:schemeClr val="accent5"/>
                </a:solidFill>
                <a:latin typeface="Rubik"/>
                <a:ea typeface="Rubik"/>
                <a:cs typeface="Rubik"/>
                <a:sym typeface="Rubik"/>
              </a:rPr>
            </a:br>
            <a:r>
              <a:rPr lang="en" sz="1100" b="1" i="0" u="none" strike="noStrike" cap="none">
                <a:solidFill>
                  <a:schemeClr val="dk1"/>
                </a:solidFill>
                <a:latin typeface="Rubik"/>
                <a:ea typeface="Rubik"/>
                <a:cs typeface="Rubik"/>
                <a:sym typeface="Rubik"/>
              </a:rPr>
              <a:t>&lt;</a:t>
            </a:r>
            <a:r>
              <a:rPr lang="en" sz="1100" b="1" i="0" u="none" strike="noStrike" cap="none">
                <a:solidFill>
                  <a:srgbClr val="000000"/>
                </a:solidFill>
                <a:latin typeface="Rubik"/>
                <a:ea typeface="Rubik"/>
                <a:cs typeface="Rubik"/>
                <a:sym typeface="Rubik"/>
              </a:rPr>
              <a:t> certification 4 : </a:t>
            </a:r>
            <a:r>
              <a:rPr lang="en" sz="1100" b="1" i="0" u="none" strike="noStrike" cap="none">
                <a:solidFill>
                  <a:schemeClr val="dk1"/>
                </a:solidFill>
                <a:latin typeface="Rubik"/>
                <a:ea typeface="Rubik"/>
                <a:cs typeface="Rubik"/>
                <a:sym typeface="Rubik"/>
              </a:rPr>
              <a:t>certification 4&gt; | </a:t>
            </a:r>
            <a:r>
              <a:rPr lang="en" sz="1100" b="1" i="0" u="none" strike="noStrike" cap="none">
                <a:solidFill>
                  <a:schemeClr val="accent5"/>
                </a:solidFill>
                <a:latin typeface="Rubik"/>
                <a:ea typeface="Rubik"/>
                <a:cs typeface="Rubik"/>
                <a:sym typeface="Rubik"/>
              </a:rPr>
              <a:t>&lt;link certificate&gt;							&lt;month,year&gt;</a:t>
            </a:r>
            <a:br>
              <a:rPr lang="en" sz="1100" b="1" i="0" u="none" strike="noStrike" cap="none">
                <a:solidFill>
                  <a:schemeClr val="accent5"/>
                </a:solidFill>
                <a:latin typeface="Rubik"/>
                <a:ea typeface="Rubik"/>
                <a:cs typeface="Rubik"/>
                <a:sym typeface="Rubik"/>
              </a:rPr>
            </a:br>
            <a:r>
              <a:rPr lang="en" sz="1100" b="1" i="0" u="none" strike="noStrike" cap="none">
                <a:solidFill>
                  <a:schemeClr val="dk1"/>
                </a:solidFill>
                <a:latin typeface="Rubik"/>
                <a:ea typeface="Rubik"/>
                <a:cs typeface="Rubik"/>
                <a:sym typeface="Rubik"/>
              </a:rPr>
              <a:t>&lt;course / certification 5&gt; | </a:t>
            </a:r>
            <a:r>
              <a:rPr lang="en" sz="1100" b="1" i="0" u="none" strike="noStrike" cap="none">
                <a:solidFill>
                  <a:schemeClr val="accent5"/>
                </a:solidFill>
                <a:latin typeface="Rubik"/>
                <a:ea typeface="Rubik"/>
                <a:cs typeface="Rubik"/>
                <a:sym typeface="Rubik"/>
              </a:rPr>
              <a:t>&lt;link certificate&gt;							                                                                        &lt;month, year&gt;</a:t>
            </a:r>
            <a:endParaRPr sz="1100" b="0" i="0" u="none" strike="noStrike" cap="none">
              <a:solidFill>
                <a:schemeClr val="accent5"/>
              </a:solidFill>
              <a:latin typeface="Rubik"/>
              <a:ea typeface="Rubik"/>
              <a:cs typeface="Rubik"/>
              <a:sym typeface="Rubik"/>
            </a:endParaRPr>
          </a:p>
        </p:txBody>
      </p:sp>
      <p:sp>
        <p:nvSpPr>
          <p:cNvPr id="94" name="Google Shape;94;p16"/>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220424" y="1206931"/>
            <a:ext cx="6153677" cy="4007221"/>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fi-FI" sz="1200" b="1">
                <a:latin typeface="Rubik"/>
                <a:ea typeface="Rubik"/>
                <a:cs typeface="Rubik"/>
                <a:sym typeface="Rubik"/>
              </a:rPr>
              <a:t>	Kimia Farma adalah salah satu perusahaan farmasi tertua di Indonesia, didirikan pada tahun 1817 saat era kolonial Belanda. Perusahaan ini berawal sebagai pabrik farmasi pertama di Hindia Belanda dan telah berkembang menjadi perusahaan terkemuka yang bergerak dalam bidang kesehatan, meliputi produksi dan distribusi obat-obatan, layanan farmasi, serta alat kesehatan. Sebagai bagian dari BUMN (Badan Usaha Milik Negara), Kimia Farma berperan penting dalam mendukung ketahanan kesehatan nasional dengan menyediakan produk-produk berkualitas tinggi yang terjangkau bagi masyarakat.</a:t>
            </a:r>
          </a:p>
          <a:p>
            <a:pPr marL="0" marR="0" lvl="0" indent="0" algn="just" rtl="0">
              <a:lnSpc>
                <a:spcPct val="115000"/>
              </a:lnSpc>
              <a:spcBef>
                <a:spcPts val="0"/>
              </a:spcBef>
              <a:spcAft>
                <a:spcPts val="0"/>
              </a:spcAft>
              <a:buClr>
                <a:schemeClr val="dk1"/>
              </a:buClr>
              <a:buSzPts val="1100"/>
              <a:buFont typeface="Arial"/>
              <a:buNone/>
            </a:pPr>
            <a:endParaRPr lang="fi-FI" sz="1200" b="1">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fi-FI" sz="1200" b="1">
                <a:latin typeface="Rubik"/>
                <a:ea typeface="Rubik"/>
                <a:cs typeface="Rubik"/>
                <a:sym typeface="Rubik"/>
              </a:rPr>
              <a:t>	Selain produksi farmasi, Kimia Farma juga memperluas layanannya dengan membuka jaringan apotek yang tersebar di seluruh Indonesia. Perusahaan ini berkomitmen untuk terus berinovasi dalam menghadirkan solusi kesehatan yang komprehensif, sejalan dengan visinya untuk menjadi perusahaan healthcare terintegrasi dan terpercaya di Indonesia. Dengan fokus pada standar tinggi kualitas, layanan, dan kepuasan pelanggan, Kimia Farma berusaha mendukung peningkatan kesehatan masyarakat secara berkelanjutan.</a:t>
            </a:r>
            <a:endParaRPr lang="fi-FI" sz="1200" b="0" i="0" u="none" strike="noStrike" cap="none">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6740529" y="1299723"/>
            <a:ext cx="2183046" cy="753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677626"/>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a:latin typeface="Rubik"/>
                <a:ea typeface="Rubik"/>
                <a:cs typeface="Rubik"/>
                <a:sym typeface="Rubik"/>
              </a:rPr>
              <a:t>Pada Final Task kali ini, siswa diminta untuk melakukan analisis data penjualan Kimia Farma yang telah diberikan. Tujuan diberikan tugas ini adalah untuk melatih pemahaman tentang data dan kemampuan analisis siswa. </a:t>
            </a:r>
          </a:p>
          <a:p>
            <a:pPr marL="0" marR="0" lvl="0" indent="0" algn="just" rtl="0">
              <a:lnSpc>
                <a:spcPct val="150000"/>
              </a:lnSpc>
              <a:spcBef>
                <a:spcPts val="0"/>
              </a:spcBef>
              <a:spcAft>
                <a:spcPts val="0"/>
              </a:spcAft>
              <a:buClr>
                <a:schemeClr val="dk1"/>
              </a:buClr>
              <a:buSzPts val="1100"/>
              <a:buFont typeface="Arial"/>
              <a:buNone/>
            </a:pPr>
            <a:endParaRPr lang="en" sz="1200" b="1" i="0" u="none" strike="noStrike" cap="none">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b="1" i="0" u="none" strike="noStrike" cap="none">
                <a:solidFill>
                  <a:srgbClr val="000000"/>
                </a:solidFill>
                <a:latin typeface="Rubik"/>
                <a:ea typeface="Rubik"/>
                <a:cs typeface="Rubik"/>
                <a:sym typeface="Rubik"/>
              </a:rPr>
              <a:t>Untuk tugas kali ini siswa telah diberikan dataset Kimia Farma untuk diolah dan dianalisis guna menemukan berbagai wawasan penting terkait penjualan, seperti tren penjualan, performa cabang, profitabilitas, dan segmentasi pelanggan. Melalui analisis ini, diharapkan siswa mampu mengidentifikasi pola-pola penjualan, membuat visualisasi data yang informatif, dan menyajikan laporan yang dapat membantu dalam pengambilan keputusan strategis perusaha</a:t>
            </a:r>
            <a:endParaRPr sz="1200" b="1" i="0" u="none" strike="noStrike" cap="none">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MySQL Workbench</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427269" y="1178963"/>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1200" b="0" i="0" u="none" strike="noStrike" cap="none">
                <a:solidFill>
                  <a:srgbClr val="000000"/>
                </a:solidFill>
                <a:latin typeface="Rubik"/>
                <a:ea typeface="Rubik"/>
                <a:cs typeface="Rubik"/>
                <a:sym typeface="Rubik"/>
              </a:rPr>
              <a:t>1. Buat scema baru di sql workbench, sesuaikan nama scema dengan kebutuhan proyek</a:t>
            </a:r>
            <a:endParaRPr sz="3200" b="1"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FE1EB338-333F-4D8F-AEB5-1DEDBDBB2343}"/>
              </a:ext>
            </a:extLst>
          </p:cNvPr>
          <p:cNvPicPr>
            <a:picLocks noChangeAspect="1"/>
          </p:cNvPicPr>
          <p:nvPr/>
        </p:nvPicPr>
        <p:blipFill>
          <a:blip r:embed="rId5"/>
          <a:stretch>
            <a:fillRect/>
          </a:stretch>
        </p:blipFill>
        <p:spPr>
          <a:xfrm>
            <a:off x="1721745" y="1840642"/>
            <a:ext cx="5700510" cy="27878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MySQL Workbench</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427269" y="1178963"/>
            <a:ext cx="84630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1200">
                <a:latin typeface="Rubik"/>
                <a:ea typeface="Rubik"/>
                <a:cs typeface="Rubik"/>
                <a:sym typeface="Rubik"/>
              </a:rPr>
              <a:t>2</a:t>
            </a:r>
            <a:r>
              <a:rPr lang="en-US" sz="1200" b="0" i="0" u="none" strike="noStrike" cap="none">
                <a:solidFill>
                  <a:srgbClr val="000000"/>
                </a:solidFill>
                <a:latin typeface="Rubik"/>
                <a:ea typeface="Rubik"/>
                <a:cs typeface="Rubik"/>
                <a:sym typeface="Rubik"/>
              </a:rPr>
              <a:t>. Setelah scema dibuat, klik kanan pada bagian Tables -&gt; Table Data Import Wizard untuk meng-import dataset yang telah diunduh berformat .csv</a:t>
            </a:r>
            <a:endParaRPr sz="3200" b="1" i="0" u="none" strike="noStrike" cap="none">
              <a:solidFill>
                <a:srgbClr val="000000"/>
              </a:solidFill>
              <a:latin typeface="Rubik"/>
              <a:ea typeface="Rubik"/>
              <a:cs typeface="Rubik"/>
              <a:sym typeface="Rubik"/>
            </a:endParaRPr>
          </a:p>
        </p:txBody>
      </p:sp>
      <p:pic>
        <p:nvPicPr>
          <p:cNvPr id="6" name="Picture 5">
            <a:extLst>
              <a:ext uri="{FF2B5EF4-FFF2-40B4-BE49-F238E27FC236}">
                <a16:creationId xmlns:a16="http://schemas.microsoft.com/office/drawing/2014/main" id="{895E484F-C877-4051-B6A7-E9D0597A728B}"/>
              </a:ext>
            </a:extLst>
          </p:cNvPr>
          <p:cNvPicPr>
            <a:picLocks noChangeAspect="1"/>
          </p:cNvPicPr>
          <p:nvPr/>
        </p:nvPicPr>
        <p:blipFill>
          <a:blip r:embed="rId5"/>
          <a:stretch>
            <a:fillRect/>
          </a:stretch>
        </p:blipFill>
        <p:spPr>
          <a:xfrm>
            <a:off x="3181617" y="1667548"/>
            <a:ext cx="4882656" cy="3392604"/>
          </a:xfrm>
          <a:prstGeom prst="rect">
            <a:avLst/>
          </a:prstGeom>
        </p:spPr>
      </p:pic>
    </p:spTree>
    <p:extLst>
      <p:ext uri="{BB962C8B-B14F-4D97-AF65-F5344CB8AC3E}">
        <p14:creationId xmlns:p14="http://schemas.microsoft.com/office/powerpoint/2010/main" val="289352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MySQL Workbench</a:t>
            </a:r>
            <a:endParaRPr sz="2700" b="1" i="0" u="none" strike="noStrike" cap="none">
              <a:solidFill>
                <a:srgbClr val="000000"/>
              </a:solidFill>
              <a:latin typeface="Rubik"/>
              <a:ea typeface="Rubik"/>
              <a:cs typeface="Rubik"/>
              <a:sym typeface="Rubik"/>
            </a:endParaRPr>
          </a:p>
        </p:txBody>
      </p:sp>
      <p:sp>
        <p:nvSpPr>
          <p:cNvPr id="121" name="Google Shape;121;g23ec2985a68_1_33"/>
          <p:cNvSpPr txBox="1"/>
          <p:nvPr/>
        </p:nvSpPr>
        <p:spPr>
          <a:xfrm>
            <a:off x="427269" y="1178963"/>
            <a:ext cx="8463000" cy="46163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US" sz="1200">
                <a:latin typeface="Rubik"/>
                <a:ea typeface="Rubik"/>
                <a:cs typeface="Rubik"/>
                <a:sym typeface="Rubik"/>
              </a:rPr>
              <a:t>3. Data yang sudah di-import, akan terlihat pada bagian Tables kemudian bisa dilakukan query data</a:t>
            </a:r>
            <a:endParaRPr sz="3200" b="1" i="0" u="none" strike="noStrike" cap="none">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E6D9EA26-E0C9-4F98-A135-43FA6EC733DC}"/>
              </a:ext>
            </a:extLst>
          </p:cNvPr>
          <p:cNvPicPr>
            <a:picLocks noChangeAspect="1"/>
          </p:cNvPicPr>
          <p:nvPr/>
        </p:nvPicPr>
        <p:blipFill>
          <a:blip r:embed="rId5"/>
          <a:stretch>
            <a:fillRect/>
          </a:stretch>
        </p:blipFill>
        <p:spPr>
          <a:xfrm>
            <a:off x="2461165" y="1555148"/>
            <a:ext cx="4221669" cy="3502903"/>
          </a:xfrm>
          <a:prstGeom prst="rect">
            <a:avLst/>
          </a:prstGeom>
        </p:spPr>
      </p:pic>
    </p:spTree>
    <p:extLst>
      <p:ext uri="{BB962C8B-B14F-4D97-AF65-F5344CB8AC3E}">
        <p14:creationId xmlns:p14="http://schemas.microsoft.com/office/powerpoint/2010/main" val="175487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1124305"/>
            <a:ext cx="8463000" cy="73863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lang="en-US" sz="1200">
                <a:solidFill>
                  <a:schemeClr val="dk1"/>
                </a:solidFill>
                <a:latin typeface="Rubik"/>
                <a:ea typeface="Rubik"/>
                <a:cs typeface="Rubik"/>
                <a:sym typeface="Rubik"/>
              </a:rPr>
              <a:t>1. Tabel pertama ini untuk mencari nilai presentasi gross laba, net profit, net_sales, dan pendapatan kimia farma dari tahun ke tahun</a:t>
            </a:r>
            <a:endParaRPr sz="1200">
              <a:latin typeface="Rubik"/>
              <a:ea typeface="Rubik"/>
              <a:cs typeface="Rubik"/>
              <a:sym typeface="Rubik"/>
            </a:endParaRPr>
          </a:p>
        </p:txBody>
      </p:sp>
      <p:pic>
        <p:nvPicPr>
          <p:cNvPr id="3" name="Picture 2">
            <a:extLst>
              <a:ext uri="{FF2B5EF4-FFF2-40B4-BE49-F238E27FC236}">
                <a16:creationId xmlns:a16="http://schemas.microsoft.com/office/drawing/2014/main" id="{772FEE23-DC18-4436-B75D-13F1EBE96798}"/>
              </a:ext>
            </a:extLst>
          </p:cNvPr>
          <p:cNvPicPr>
            <a:picLocks noChangeAspect="1"/>
          </p:cNvPicPr>
          <p:nvPr/>
        </p:nvPicPr>
        <p:blipFill>
          <a:blip r:embed="rId5"/>
          <a:stretch>
            <a:fillRect/>
          </a:stretch>
        </p:blipFill>
        <p:spPr>
          <a:xfrm>
            <a:off x="634073" y="1977037"/>
            <a:ext cx="7875853" cy="276080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1138</Words>
  <Application>Microsoft Office PowerPoint</Application>
  <PresentationFormat>On-screen Show (16:9)</PresentationFormat>
  <Paragraphs>136</Paragraphs>
  <Slides>23</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Rubik Light</vt:lpstr>
      <vt:lpstr>Arial</vt:lpstr>
      <vt:lpstr>Times New Roman</vt:lpstr>
      <vt:lpstr>Roboto</vt:lpstr>
      <vt:lpstr>Poppins</vt:lpstr>
      <vt:lpstr>Rubik Medium</vt:lpstr>
      <vt:lpstr>Lucida Sans Unicode</vt:lpstr>
      <vt:lpstr>Microsoft Sans Serif</vt:lpstr>
      <vt:lpstr>Rubik</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Analisis Data Kimia Farma 2020-2023</vt:lpstr>
      <vt:lpstr>Indonesia Geo Map Total Profit masing-masing  provinsi</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Hanif Indra</cp:lastModifiedBy>
  <cp:revision>14</cp:revision>
  <dcterms:modified xsi:type="dcterms:W3CDTF">2024-11-04T13:02:25Z</dcterms:modified>
</cp:coreProperties>
</file>