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9E84-D2C7-4778-A0F0-8B50673A0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967C5-5709-41A9-97B2-4B5837387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6F30-E87F-49B8-A774-0E8C60E7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2B7C-177E-4FD3-A4F9-347F159DC608}" type="datetimeFigureOut">
              <a:rPr lang="en-ID" smtClean="0"/>
              <a:t>12/10/2021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91C71-311E-4EC2-AE9D-0E9388C3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4A79B-4DD0-40D8-B418-A1577E2E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4D2-1F76-4A85-9E19-29AEB7B4C5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302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9D2A-6B5F-4F0B-A8F3-C310BC7E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6A4FA-81B0-4033-A98A-49C7B515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F4EC0-1DF4-46F4-AA26-3F334FF9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2B7C-177E-4FD3-A4F9-347F159DC608}" type="datetimeFigureOut">
              <a:rPr lang="en-ID" smtClean="0"/>
              <a:t>12/10/2021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61BA3-864D-4B77-ADCC-B27B7D5D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06D7E-BEF0-457D-82A2-539552EF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4D2-1F76-4A85-9E19-29AEB7B4C5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103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27DC1-EE8C-453D-8480-B462808CD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EB34E-A409-48C4-A414-719088186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9163-9CFF-4A4A-AA8D-FFAFAF41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2B7C-177E-4FD3-A4F9-347F159DC608}" type="datetimeFigureOut">
              <a:rPr lang="en-ID" smtClean="0"/>
              <a:t>12/10/2021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C4F8-038D-4D90-BFD0-54A6527F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B331B-3D1E-46E9-A9DF-E15886AC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4D2-1F76-4A85-9E19-29AEB7B4C5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77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7F20-2D2B-4D19-B2E4-EC3BC4AB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042B-067F-43DC-886D-D2D319BE9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26CA-C72C-4D6E-96D1-9BC139AF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2B7C-177E-4FD3-A4F9-347F159DC608}" type="datetimeFigureOut">
              <a:rPr lang="en-ID" smtClean="0"/>
              <a:t>12/10/2021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2B266-A04D-4A96-B8E6-43BADECE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82DA6-0D41-4654-8F06-E8D530D7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4D2-1F76-4A85-9E19-29AEB7B4C5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542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F5E2-AA72-4F8E-B4ED-D3E0C20E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6CE2E-F83C-4B71-A8A9-5090E458D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A870D-7EA8-45C0-8463-64CDC683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2B7C-177E-4FD3-A4F9-347F159DC608}" type="datetimeFigureOut">
              <a:rPr lang="en-ID" smtClean="0"/>
              <a:t>12/10/2021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2E491-B2E6-4C98-8653-66BDDFB1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0533-F7E5-4BD5-A067-DD4C248C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4D2-1F76-4A85-9E19-29AEB7B4C5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54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6D97-75C1-4BCD-959E-DAF2E8B0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E5D8-A481-476E-856C-B9ED28F58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AC91B-2DAE-43F6-98FD-F624EA819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1C3E2-9E30-4942-B7F3-73D8DA25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2B7C-177E-4FD3-A4F9-347F159DC608}" type="datetimeFigureOut">
              <a:rPr lang="en-ID" smtClean="0"/>
              <a:t>12/10/2021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DD318-6101-4E08-BBB5-66A1229F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1E521-7D49-4B9F-B79F-D754E79B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4D2-1F76-4A85-9E19-29AEB7B4C5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084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4CFF-B478-4CAC-809A-04A26AB4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1291E-CA94-42E2-817E-A16FAA22F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1018D-5D7D-4ED4-9006-E099408E9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518C2-E130-4F0E-9930-DB0C7D98A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4D374-AFA1-4962-9D3C-47BDBE2E6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6510B-079D-4B8B-957F-AA32FE3F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2B7C-177E-4FD3-A4F9-347F159DC608}" type="datetimeFigureOut">
              <a:rPr lang="en-ID" smtClean="0"/>
              <a:t>12/10/2021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E5739-7FEB-427C-8055-BBDDC57F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45D0C-2E68-47D5-9E37-F109125C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4D2-1F76-4A85-9E19-29AEB7B4C5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196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F234-97D4-44CB-8839-93DE1D11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738AD-AE89-427A-AF84-107100C8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2B7C-177E-4FD3-A4F9-347F159DC608}" type="datetimeFigureOut">
              <a:rPr lang="en-ID" smtClean="0"/>
              <a:t>12/10/2021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7C012-4554-4EFF-B133-9734E749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C669-41F8-4F72-B44E-34659562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4D2-1F76-4A85-9E19-29AEB7B4C5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5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2C012-9C0C-4C03-B2D5-E517A9EC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2B7C-177E-4FD3-A4F9-347F159DC608}" type="datetimeFigureOut">
              <a:rPr lang="en-ID" smtClean="0"/>
              <a:t>12/10/2021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C36E7-E254-458A-93D7-D77B5F08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D241F-B309-4C4E-A85A-518745B3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4D2-1F76-4A85-9E19-29AEB7B4C5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391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4C3C-0FD7-4793-8358-1E3334F8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37EF-750F-494A-A296-1344BEFF9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B4384-3369-432A-8F9A-68A110D01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52B71-4FBC-4C35-8780-6A7F9475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2B7C-177E-4FD3-A4F9-347F159DC608}" type="datetimeFigureOut">
              <a:rPr lang="en-ID" smtClean="0"/>
              <a:t>12/10/2021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F31B6-846E-4163-BC0B-C04875F2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14A38-6435-48EE-86E6-D6A28CC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4D2-1F76-4A85-9E19-29AEB7B4C5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9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5C97-1284-4584-BAC7-EC157CDA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954C2-929A-4E74-BB2F-8850E361C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B74B1-3BE3-499E-BE60-973252A5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6FF91-AFCA-47A5-960E-3483E3FF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2B7C-177E-4FD3-A4F9-347F159DC608}" type="datetimeFigureOut">
              <a:rPr lang="en-ID" smtClean="0"/>
              <a:t>12/10/2021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4C447-A454-4C33-B648-1B3E1D93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53129-D652-4012-B23C-B3E075F5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4D2-1F76-4A85-9E19-29AEB7B4C5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07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A65C8-96DA-4244-90A8-99078F38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2362F-015C-4826-B4AD-8DBDB71C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2623-ACAA-4CFA-8871-0C9B75953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2B7C-177E-4FD3-A4F9-347F159DC608}" type="datetimeFigureOut">
              <a:rPr lang="en-ID" smtClean="0"/>
              <a:t>12/10/2021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5B040-DA7B-40CA-B2F1-F7BBD1984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6F81D-EA37-4DEB-A107-F6784E03A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CD4D2-1F76-4A85-9E19-29AEB7B4C5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071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F94170-47FD-484D-A641-DD7DBF2C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1357023"/>
            <a:ext cx="8573696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7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2AFC63-D265-4A7D-8654-B6B80582B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1442760"/>
            <a:ext cx="8526065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71220B-FA34-4F4C-8861-2E264A2B5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66" y="0"/>
            <a:ext cx="7230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4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F7176-D3BD-4C6C-9642-A4272078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1342734"/>
            <a:ext cx="8583223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4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EE1266-33C6-4F3D-9FF5-38B179CD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1423707"/>
            <a:ext cx="966922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1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2F504F-E048-4838-8CD0-84929B0D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1423707"/>
            <a:ext cx="965969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7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0332D8-0D15-4EE9-AD8F-D6ECA9BC5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1299865"/>
            <a:ext cx="10250330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E357B9-68E8-4F49-AABB-C0267CE5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1295102"/>
            <a:ext cx="10231278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8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771396-F01B-4F04-B3DE-C80B657C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1538023"/>
            <a:ext cx="5449060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7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106FA-24FD-4DC1-BCF0-7CD7487D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1542787"/>
            <a:ext cx="547763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EA5A7C-C89B-4291-9CAF-2A00C074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5" y="1428471"/>
            <a:ext cx="859274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2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 heroes</dc:creator>
  <cp:lastModifiedBy>hanif heroes</cp:lastModifiedBy>
  <cp:revision>9</cp:revision>
  <dcterms:created xsi:type="dcterms:W3CDTF">2021-10-12T01:23:30Z</dcterms:created>
  <dcterms:modified xsi:type="dcterms:W3CDTF">2021-10-12T02:17:53Z</dcterms:modified>
</cp:coreProperties>
</file>