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4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65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141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854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1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5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952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46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67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8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006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516F6C-0512-4E14-BDBC-31FB21076D06}" type="datetimeFigureOut">
              <a:rPr lang="en-ID" smtClean="0"/>
              <a:t>17/08/2022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076396-B0AA-4908-A311-21A00ADECA63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4B16-7122-03CA-714D-55BA20737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" y="0"/>
            <a:ext cx="10058400" cy="34536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PowerPoint &amp; Teknik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DE93A-0D54-578C-599E-D00A4E035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" y="4958861"/>
            <a:ext cx="4368764" cy="66821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 4</a:t>
            </a:r>
            <a:endParaRPr lang="en-ID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4FF61-C8C7-3936-4B0B-C613E7931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658" y="2541563"/>
            <a:ext cx="1664680" cy="1664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F523-F0E2-0071-701F-A9EAC6047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D0182-9CDD-61AD-D454-2B3C80886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374-F8B2-AB52-6369-79FFD0D9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471" y="742721"/>
            <a:ext cx="8117058" cy="748454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Device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Gambar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84EB-B061-4446-6093-A711DB64E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599" y="1902183"/>
            <a:ext cx="7538802" cy="42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9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374-F8B2-AB52-6369-79FFD0D9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01" y="854654"/>
            <a:ext cx="5672797" cy="748454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Pictures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0BB130E-11D0-15C0-76A2-72ED38CBD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2768962"/>
            <a:ext cx="4645641" cy="2916242"/>
          </a:xfr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5ADD547-706B-166D-18CD-1980CDC7B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74" y="2756131"/>
            <a:ext cx="4694605" cy="2916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58B8F2-990B-DB2B-53BA-F50D58032733}"/>
              </a:ext>
            </a:extLst>
          </p:cNvPr>
          <p:cNvSpPr txBox="1"/>
          <p:nvPr/>
        </p:nvSpPr>
        <p:spPr>
          <a:xfrm>
            <a:off x="1215532" y="2253304"/>
            <a:ext cx="379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05402-A18A-9DE1-C3B0-68F99B678CC6}"/>
              </a:ext>
            </a:extLst>
          </p:cNvPr>
          <p:cNvSpPr txBox="1"/>
          <p:nvPr/>
        </p:nvSpPr>
        <p:spPr>
          <a:xfrm>
            <a:off x="6073219" y="2253304"/>
            <a:ext cx="379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3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374-F8B2-AB52-6369-79FFD0D9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01" y="854654"/>
            <a:ext cx="5672797" cy="748454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Pictures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58B8F2-990B-DB2B-53BA-F50D58032733}"/>
              </a:ext>
            </a:extLst>
          </p:cNvPr>
          <p:cNvSpPr txBox="1"/>
          <p:nvPr/>
        </p:nvSpPr>
        <p:spPr>
          <a:xfrm>
            <a:off x="1215532" y="2253304"/>
            <a:ext cx="379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3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insert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05402-A18A-9DE1-C3B0-68F99B678CC6}"/>
              </a:ext>
            </a:extLst>
          </p:cNvPr>
          <p:cNvSpPr txBox="1"/>
          <p:nvPr/>
        </p:nvSpPr>
        <p:spPr>
          <a:xfrm>
            <a:off x="6073219" y="2253304"/>
            <a:ext cx="379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E6F137E-5E91-D7E4-65DC-72F07D4B7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35" y="2763254"/>
            <a:ext cx="4318332" cy="2787751"/>
          </a:xfr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A4AAF9CA-96CE-7920-6445-4F37281ED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15" y="2766323"/>
            <a:ext cx="4474920" cy="2784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671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ACD14-8E8C-A95C-CC37-95F27B4DE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79" y="2145322"/>
            <a:ext cx="10058400" cy="413813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mengedukasi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 Tingkat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kesuksesan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bergantung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Oleh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Rileks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berbicara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formal di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merasa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grogi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canggung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Nah, Teknik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dipraktekkan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berusaha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rileks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khawatir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semuanya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persiapan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 startAt="2"/>
            </a:pP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Kenali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Ada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baiknya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dimengerti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Sebab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inti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tersampaikan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Anda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B1374-F8B2-AB52-6369-79FFD0D9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908" y="854654"/>
            <a:ext cx="5978183" cy="7484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7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E4BF44D-9A39-064A-94BB-F12DE695A43C}"/>
              </a:ext>
            </a:extLst>
          </p:cNvPr>
          <p:cNvSpPr txBox="1">
            <a:spLocks/>
          </p:cNvSpPr>
          <p:nvPr/>
        </p:nvSpPr>
        <p:spPr>
          <a:xfrm>
            <a:off x="412979" y="738553"/>
            <a:ext cx="10044000" cy="5040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tx1"/>
              </a:buClr>
              <a:buFont typeface="+mj-lt"/>
              <a:buAutoNum type="arabicPeriod" startAt="3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Persiapkan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menyelipkan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jokes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mencairkan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suasana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mendadak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canggung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Akan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membawakan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membawakan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lama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 startAt="5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– 20 – 30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– 20 – 30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nyaman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 pada slide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Font typeface="Calibri" panose="020F0502020204030204" pitchFamily="34" charset="0"/>
              <a:buNone/>
            </a:pP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565A8-77D0-D620-809E-75EE62D9E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9CE14-D34F-2EDD-4028-7E2087EB8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9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87F36B-A7FF-E2E7-13EE-8F3D28D3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BAE2E4-7E3C-B2A8-FBF3-673F0A4E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D7729-2070-FAE4-D7A5-0DADCC4E9F3E}"/>
              </a:ext>
            </a:extLst>
          </p:cNvPr>
          <p:cNvSpPr txBox="1"/>
          <p:nvPr/>
        </p:nvSpPr>
        <p:spPr>
          <a:xfrm>
            <a:off x="435949" y="738553"/>
            <a:ext cx="984518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Font typeface="+mj-lt"/>
              <a:buAutoNum type="arabicPeriod" startAt="6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Visualisasikan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Visualisasikan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infografis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lupakan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mencolok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memusatkan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 startAt="7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Lugas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Kelugasan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berbicara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kredibilitas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berwawasan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 startAt="8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Penampilan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Ketika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buClr>
                <a:schemeClr val="tx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diperhatikan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penampilan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penampilan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gesture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apapun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penampilan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154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87F36B-A7FF-E2E7-13EE-8F3D28D3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BAE2E4-7E3C-B2A8-FBF3-673F0A4E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D7729-2070-FAE4-D7A5-0DADCC4E9F3E}"/>
              </a:ext>
            </a:extLst>
          </p:cNvPr>
          <p:cNvSpPr txBox="1"/>
          <p:nvPr/>
        </p:nvSpPr>
        <p:spPr>
          <a:xfrm>
            <a:off x="435949" y="738553"/>
            <a:ext cx="984518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Font typeface="+mj-lt"/>
              <a:buAutoNum type="arabicPeriod" startAt="9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Latihan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berlatih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menyaksikan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membawakan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 startAt="10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Mata</a:t>
            </a:r>
          </a:p>
          <a:p>
            <a:pPr algn="just">
              <a:buClr>
                <a:schemeClr val="tx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mana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duduk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mendengarkan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memperhatikan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Merekapun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memperhatikan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tersenyum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 startAt="11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Penunjang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menguasai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penunjang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remote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Anda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Menguasai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penunjang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kesuksesan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982E408-0C53-E79C-E1CE-E3BD1086F000}"/>
              </a:ext>
            </a:extLst>
          </p:cNvPr>
          <p:cNvSpPr txBox="1">
            <a:spLocks/>
          </p:cNvSpPr>
          <p:nvPr/>
        </p:nvSpPr>
        <p:spPr>
          <a:xfrm>
            <a:off x="2403231" y="2620107"/>
            <a:ext cx="7268307" cy="98473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ID" sz="7200" dirty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470B9-8657-83D9-7819-59A260FBE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714F38-73CF-4721-C68A-6CFF7EE1D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374-F8B2-AB52-6369-79FFD0D9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61" y="738553"/>
            <a:ext cx="8598877" cy="826476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PowerPoint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3B2152C-DF77-7C6F-DDFE-42DEBC699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777" y="2934577"/>
            <a:ext cx="2804242" cy="3114530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6EF25E-D583-1824-8707-204E176BF1C6}"/>
              </a:ext>
            </a:extLst>
          </p:cNvPr>
          <p:cNvSpPr txBox="1"/>
          <p:nvPr/>
        </p:nvSpPr>
        <p:spPr>
          <a:xfrm>
            <a:off x="421112" y="2191069"/>
            <a:ext cx="468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start menu,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PowerPoint,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100458-8C4F-2C23-515C-30A71E4B1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605" y="2955982"/>
            <a:ext cx="3356755" cy="3110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1F6C20-04FA-C9EA-67D5-B1C595026F23}"/>
              </a:ext>
            </a:extLst>
          </p:cNvPr>
          <p:cNvSpPr txBox="1"/>
          <p:nvPr/>
        </p:nvSpPr>
        <p:spPr>
          <a:xfrm>
            <a:off x="6394939" y="2191068"/>
            <a:ext cx="468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PowerPoint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1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2EDC26-95BF-5CF0-933B-44CB54530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63309" y="3209399"/>
            <a:ext cx="3465017" cy="3015558"/>
          </a:xfr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A6709FD-81A8-491C-C4E7-8427D14A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61" y="738553"/>
            <a:ext cx="8598877" cy="826476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PowerPoint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E2B7E-7CA6-05FC-CCD4-139A36F39531}"/>
              </a:ext>
            </a:extLst>
          </p:cNvPr>
          <p:cNvSpPr txBox="1"/>
          <p:nvPr/>
        </p:nvSpPr>
        <p:spPr>
          <a:xfrm>
            <a:off x="421112" y="2191069"/>
            <a:ext cx="452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powerpnt.exe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F0B7D-D745-01B5-BDD0-725CD9EC3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532" y="3209399"/>
            <a:ext cx="5643906" cy="2485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AB5528-CD61-8CAA-7423-12E36C65D15A}"/>
              </a:ext>
            </a:extLst>
          </p:cNvPr>
          <p:cNvSpPr txBox="1"/>
          <p:nvPr/>
        </p:nvSpPr>
        <p:spPr>
          <a:xfrm>
            <a:off x="5232429" y="2191069"/>
            <a:ext cx="468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PowerPoint</a:t>
            </a:r>
          </a:p>
        </p:txBody>
      </p:sp>
    </p:spTree>
    <p:extLst>
      <p:ext uri="{BB962C8B-B14F-4D97-AF65-F5344CB8AC3E}">
        <p14:creationId xmlns:p14="http://schemas.microsoft.com/office/powerpoint/2010/main" val="266306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374-F8B2-AB52-6369-79FFD0D9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0" y="854654"/>
            <a:ext cx="4998720" cy="748454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9242-FC01-EE7E-99B3-25551E3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5" y="2320520"/>
            <a:ext cx="2683412" cy="1243856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Buka PowerPoint.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panel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buClrTx/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586674-5EA4-E29E-E2F4-6B1011111300}"/>
              </a:ext>
            </a:extLst>
          </p:cNvPr>
          <p:cNvSpPr txBox="1">
            <a:spLocks/>
          </p:cNvSpPr>
          <p:nvPr/>
        </p:nvSpPr>
        <p:spPr>
          <a:xfrm>
            <a:off x="1702189" y="3744358"/>
            <a:ext cx="4733123" cy="18651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disiapkan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tips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PowerPoint,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Ikuti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Font typeface="Calibri" panose="020F0502020204030204" pitchFamily="34" charset="0"/>
              <a:buNone/>
            </a:pP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FD51E-CCCF-6385-AFCC-150B9722C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425" y="2093173"/>
            <a:ext cx="3715442" cy="3910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531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374-F8B2-AB52-6369-79FFD0D9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0" y="854654"/>
            <a:ext cx="4998720" cy="748454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9242-FC01-EE7E-99B3-25551E3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372" y="2050618"/>
            <a:ext cx="4248443" cy="3154428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 di panel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tab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Beranda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</a:t>
            </a:r>
            <a:r>
              <a:rPr lang="en-ID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Letak</a:t>
            </a:r>
            <a:r>
              <a:rPr lang="en-ID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tata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letak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shortcut keyboard </a:t>
            </a:r>
            <a:r>
              <a:rPr lang="en-ID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M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D6D48-BCC2-4D0C-B817-A4678F59D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0618"/>
            <a:ext cx="3935999" cy="4083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83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374-F8B2-AB52-6369-79FFD0D9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9" y="771231"/>
            <a:ext cx="8317522" cy="748454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&amp; Menyusun Slide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88A1DD-6DC9-E1D6-7B39-39EA54C5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38" y="3323705"/>
            <a:ext cx="3334215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AA26AB-9A81-8C39-8386-D3D235046C29}"/>
              </a:ext>
            </a:extLst>
          </p:cNvPr>
          <p:cNvSpPr txBox="1"/>
          <p:nvPr/>
        </p:nvSpPr>
        <p:spPr>
          <a:xfrm>
            <a:off x="674078" y="2253304"/>
            <a:ext cx="3991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Slide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F604D-4F0D-8E4A-4437-3D7712BE7995}"/>
              </a:ext>
            </a:extLst>
          </p:cNvPr>
          <p:cNvSpPr txBox="1"/>
          <p:nvPr/>
        </p:nvSpPr>
        <p:spPr>
          <a:xfrm>
            <a:off x="5001965" y="2255997"/>
            <a:ext cx="6674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slide yang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slide-slide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57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peletakannya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berurutan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memindahkan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slide yang salah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b="1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 </a:t>
            </a:r>
            <a:r>
              <a:rPr lang="en-US" b="1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drag 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b="0" i="0" dirty="0" err="1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b="0" i="0" dirty="0">
                <a:solidFill>
                  <a:srgbClr val="5757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D3EC78-AC56-0CE2-AA4B-874D9F553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915" y="3525585"/>
            <a:ext cx="2648320" cy="2591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04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374-F8B2-AB52-6369-79FFD0D9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01" y="854654"/>
            <a:ext cx="7958797" cy="748454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Memformat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Teks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196E59-7213-B3E9-3305-5ADDC101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957" y="2320227"/>
            <a:ext cx="4564966" cy="2813864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Letakkan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tab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Beranda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Perbanyak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Tebal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Garis Bawah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daftar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berpoin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bernomor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Penomoran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5C4C-F3E5-4DD2-90D6-9C2B1D144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78" y="2320227"/>
            <a:ext cx="4610743" cy="2991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813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374-F8B2-AB52-6369-79FFD0D9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130" y="758837"/>
            <a:ext cx="8519740" cy="74845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Slide &amp;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AA26AB-9A81-8C39-8386-D3D235046C29}"/>
              </a:ext>
            </a:extLst>
          </p:cNvPr>
          <p:cNvSpPr txBox="1"/>
          <p:nvPr/>
        </p:nvSpPr>
        <p:spPr>
          <a:xfrm>
            <a:off x="674077" y="2253304"/>
            <a:ext cx="4091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Slide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design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AE07B-ECA0-9166-2D07-809AA36C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23" y="3286526"/>
            <a:ext cx="4994663" cy="2812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43FE5-8ED0-FB96-F2E5-B0A2C4081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719" y="3287293"/>
            <a:ext cx="4741659" cy="2812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577F70-EAED-A796-FE24-8923755A5CFC}"/>
              </a:ext>
            </a:extLst>
          </p:cNvPr>
          <p:cNvSpPr txBox="1"/>
          <p:nvPr/>
        </p:nvSpPr>
        <p:spPr>
          <a:xfrm>
            <a:off x="6041691" y="2253304"/>
            <a:ext cx="379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Meletakkan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pada slide</a:t>
            </a:r>
          </a:p>
        </p:txBody>
      </p:sp>
    </p:spTree>
    <p:extLst>
      <p:ext uri="{BB962C8B-B14F-4D97-AF65-F5344CB8AC3E}">
        <p14:creationId xmlns:p14="http://schemas.microsoft.com/office/powerpoint/2010/main" val="173584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374-F8B2-AB52-6369-79FFD0D9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682916"/>
            <a:ext cx="4998720" cy="748454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Menyisipkan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Gambar</a:t>
            </a:r>
            <a:endParaRPr lang="en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41FF-0D7B-5CFD-5562-C6C27B3E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8" y="116625"/>
            <a:ext cx="1113692" cy="12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FF5B-69B8-937C-4226-D7ED2833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79" y="5445568"/>
            <a:ext cx="1664681" cy="837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CC124-1D2D-BBD5-C10C-FA2DA0819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110" y="2029904"/>
            <a:ext cx="4742578" cy="3240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11DB90-FFA8-15B4-492B-14784AD0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293" y="2029904"/>
            <a:ext cx="3527472" cy="889142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tab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EB9B14-6037-BAAB-5B17-1680EAD72B1C}"/>
              </a:ext>
            </a:extLst>
          </p:cNvPr>
          <p:cNvSpPr txBox="1">
            <a:spLocks/>
          </p:cNvSpPr>
          <p:nvPr/>
        </p:nvSpPr>
        <p:spPr>
          <a:xfrm>
            <a:off x="1500330" y="3006388"/>
            <a:ext cx="4733123" cy="18651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Gambar 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Telusuri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ClrTx/>
              <a:buFont typeface="Calibri" panose="020F0502020204030204" pitchFamily="34" charset="0"/>
              <a:buNone/>
            </a:pP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8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</TotalTime>
  <Words>981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Retrospect</vt:lpstr>
      <vt:lpstr>Langkah-Langkah Penggunaan PowerPoint &amp; Teknik Presentasi</vt:lpstr>
      <vt:lpstr>Cara Memulai Microsoft PowerPoint</vt:lpstr>
      <vt:lpstr>Cara Memulai Microsoft PowerPoint</vt:lpstr>
      <vt:lpstr>Membuat Presentasi</vt:lpstr>
      <vt:lpstr>Menambahkan Slide</vt:lpstr>
      <vt:lpstr>Menghapus Slide &amp; Menyusun Slide</vt:lpstr>
      <vt:lpstr>Menambahkan &amp; Memformat Teks</vt:lpstr>
      <vt:lpstr>Design Slide &amp; Memilih Background</vt:lpstr>
      <vt:lpstr>Menyisipkan Gambar</vt:lpstr>
      <vt:lpstr>Memilih This Device untuk Gambar</vt:lpstr>
      <vt:lpstr>Memilih Online Pictures</vt:lpstr>
      <vt:lpstr>Memilih Online Pictures</vt:lpstr>
      <vt:lpstr>Teknik Presentasi yang Baik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Langkah-Langkah Penggunaan PowerPoint &amp; Teknik Presentasi</dc:title>
  <dc:creator>DM-03</dc:creator>
  <cp:lastModifiedBy>DM-03</cp:lastModifiedBy>
  <cp:revision>5</cp:revision>
  <dcterms:created xsi:type="dcterms:W3CDTF">2022-08-16T13:03:39Z</dcterms:created>
  <dcterms:modified xsi:type="dcterms:W3CDTF">2022-08-17T13:32:14Z</dcterms:modified>
</cp:coreProperties>
</file>