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87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embeddedFontLst>
    <p:embeddedFont>
      <p:font typeface="Bahnschrift SemiBold" panose="020B0502040204020203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oto serif" panose="02020600060500020200" pitchFamily="18" charset="0"/>
      <p:regular r:id="rId15"/>
      <p:bold r:id="rId16"/>
      <p:italic r:id="rId17"/>
      <p:boldItalic r:id="rId18"/>
    </p:embeddedFont>
    <p:embeddedFont>
      <p:font typeface="Open Sans ExtraBold" panose="020B0906030804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6DSb1pJLDPawev9oVIwHlH2Um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0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67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22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07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19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03A74-F82E-73A8-248A-64BD1A39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1" y="1291938"/>
            <a:ext cx="7858125" cy="3333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3DFDD5-2189-7800-13AE-73FD3D410379}"/>
              </a:ext>
            </a:extLst>
          </p:cNvPr>
          <p:cNvSpPr/>
          <p:nvPr/>
        </p:nvSpPr>
        <p:spPr>
          <a:xfrm>
            <a:off x="5600700" y="1838991"/>
            <a:ext cx="5317392" cy="4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48F5D-9D53-B0F7-19BD-DE535FBF4512}"/>
              </a:ext>
            </a:extLst>
          </p:cNvPr>
          <p:cNvSpPr/>
          <p:nvPr/>
        </p:nvSpPr>
        <p:spPr>
          <a:xfrm rot="5400000">
            <a:off x="10304487" y="2429150"/>
            <a:ext cx="1266092" cy="85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29691-488B-FDE1-8341-21B03D69D73B}"/>
              </a:ext>
            </a:extLst>
          </p:cNvPr>
          <p:cNvSpPr/>
          <p:nvPr/>
        </p:nvSpPr>
        <p:spPr>
          <a:xfrm>
            <a:off x="4633468" y="4142790"/>
            <a:ext cx="5317392" cy="4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031AE-3AA8-0AE6-9DEB-CEDD1621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3" y="215028"/>
            <a:ext cx="984716" cy="1099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728A1-4E28-FB5D-A83D-59422A18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279" y="-268651"/>
            <a:ext cx="2067164" cy="2067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0CD436-36A8-DD66-B601-01BF2CEB1863}"/>
              </a:ext>
            </a:extLst>
          </p:cNvPr>
          <p:cNvSpPr txBox="1"/>
          <p:nvPr/>
        </p:nvSpPr>
        <p:spPr>
          <a:xfrm>
            <a:off x="4657144" y="4469971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dirty="0">
                <a:latin typeface="Bahnschrift SemiBold" panose="020B0502040204020203" pitchFamily="34" charset="0"/>
              </a:rPr>
              <a:t>Hanif Miladi Fauzan</a:t>
            </a:r>
            <a:endParaRPr lang="en-ID" sz="24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FC929-FCA5-8046-6DA7-1B66906F3389}"/>
              </a:ext>
            </a:extLst>
          </p:cNvPr>
          <p:cNvSpPr txBox="1"/>
          <p:nvPr/>
        </p:nvSpPr>
        <p:spPr>
          <a:xfrm>
            <a:off x="228133" y="5454518"/>
            <a:ext cx="6096000" cy="113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D" sz="2800" b="1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PeTIK</a:t>
            </a:r>
            <a:r>
              <a:rPr lang="en-ID" sz="2800" b="1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80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II </a:t>
            </a:r>
            <a:r>
              <a:rPr lang="en-ID" sz="2800" b="1" spc="25" dirty="0">
                <a:solidFill>
                  <a:srgbClr val="212121"/>
                </a:solidFill>
                <a:latin typeface="Times New Roman"/>
                <a:cs typeface="Times New Roman"/>
              </a:rPr>
              <a:t>YBM</a:t>
            </a:r>
            <a:r>
              <a:rPr lang="en-ID" sz="280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800" b="1" spc="20" dirty="0">
                <a:solidFill>
                  <a:srgbClr val="212121"/>
                </a:solidFill>
                <a:latin typeface="Times New Roman"/>
                <a:cs typeface="Times New Roman"/>
              </a:rPr>
              <a:t>PLN</a:t>
            </a:r>
            <a:endParaRPr lang="en-ID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800"/>
              </a:lnSpc>
              <a:spcBef>
                <a:spcPts val="10"/>
              </a:spcBef>
            </a:pPr>
            <a:r>
              <a:rPr lang="en-ID"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Jl. </a:t>
            </a:r>
            <a:r>
              <a:rPr lang="en-ID" sz="2000" spc="20" dirty="0">
                <a:solidFill>
                  <a:srgbClr val="212121"/>
                </a:solidFill>
                <a:latin typeface="Times New Roman"/>
                <a:cs typeface="Times New Roman"/>
              </a:rPr>
              <a:t>KH. </a:t>
            </a:r>
            <a:r>
              <a:rPr lang="en-ID" sz="2000" spc="10" dirty="0" err="1">
                <a:solidFill>
                  <a:srgbClr val="212121"/>
                </a:solidFill>
                <a:latin typeface="Times New Roman"/>
                <a:cs typeface="Times New Roman"/>
              </a:rPr>
              <a:t>Bisri</a:t>
            </a:r>
            <a:r>
              <a:rPr lang="en-ID" sz="20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Syansuri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000" dirty="0">
                <a:solidFill>
                  <a:srgbClr val="212121"/>
                </a:solidFill>
                <a:latin typeface="Times New Roman"/>
                <a:cs typeface="Times New Roman"/>
              </a:rPr>
              <a:t>RT/01 RW/05,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Plosogeneng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, 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Kec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Jombang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Kabupaten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Jombang</a:t>
            </a:r>
            <a:r>
              <a:rPr lang="en-ID" sz="2000" spc="15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lang="en-ID" sz="2000" spc="15" dirty="0" err="1">
                <a:solidFill>
                  <a:srgbClr val="212121"/>
                </a:solidFill>
                <a:latin typeface="Times New Roman"/>
                <a:cs typeface="Times New Roman"/>
              </a:rPr>
              <a:t>Jawa</a:t>
            </a:r>
            <a:r>
              <a:rPr lang="en-ID" sz="200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lang="en-ID"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Timur</a:t>
            </a:r>
            <a:endParaRPr lang="en-ID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948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-11978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1596445" y="870103"/>
            <a:ext cx="89991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Pengertian</a:t>
            </a:r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Microsoft </a:t>
            </a:r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Powerpoint</a:t>
            </a:r>
            <a:endParaRPr lang="en-ID" sz="4000" b="1" i="0" dirty="0">
              <a:solidFill>
                <a:srgbClr val="333333"/>
              </a:solidFill>
              <a:effectLst/>
              <a:latin typeface="noto serif" panose="020B0604020202020204" pitchFamily="18" charset="0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2509289" y="2785329"/>
            <a:ext cx="80862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Microsoft </a:t>
            </a:r>
            <a:r>
              <a:rPr lang="en-ID" sz="2800" dirty="0" err="1"/>
              <a:t>Powerpoint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program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microsoft</a:t>
            </a:r>
            <a:r>
              <a:rPr lang="en-ID" sz="2800" dirty="0"/>
              <a:t> office yang </a:t>
            </a:r>
            <a:r>
              <a:rPr lang="en-ID" sz="2800" dirty="0" err="1"/>
              <a:t>berguna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media </a:t>
            </a:r>
            <a:r>
              <a:rPr lang="en-ID" sz="2800" dirty="0" err="1"/>
              <a:t>presentasi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slide.</a:t>
            </a:r>
          </a:p>
        </p:txBody>
      </p:sp>
    </p:spTree>
    <p:extLst>
      <p:ext uri="{BB962C8B-B14F-4D97-AF65-F5344CB8AC3E}">
        <p14:creationId xmlns:p14="http://schemas.microsoft.com/office/powerpoint/2010/main" val="310823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-11978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1847131" y="902803"/>
            <a:ext cx="808626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Sejarah Microsoft Power Point</a:t>
            </a: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1461849" y="2180377"/>
            <a:ext cx="9212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Microsoft </a:t>
            </a:r>
            <a:r>
              <a:rPr lang="en-ID" sz="2400" dirty="0" err="1"/>
              <a:t>Powerpoint</a:t>
            </a:r>
            <a:r>
              <a:rPr lang="en-ID" sz="2400" dirty="0"/>
              <a:t> </a:t>
            </a:r>
            <a:r>
              <a:rPr lang="en-ID" sz="2400" dirty="0" err="1"/>
              <a:t>dikembangkan</a:t>
            </a:r>
            <a:r>
              <a:rPr lang="en-ID" sz="2400" dirty="0"/>
              <a:t> </a:t>
            </a:r>
            <a:r>
              <a:rPr lang="en-ID" sz="2400" dirty="0" err="1"/>
              <a:t>pertama</a:t>
            </a:r>
            <a:r>
              <a:rPr lang="en-ID" sz="2400" dirty="0"/>
              <a:t> kali oleh Bob Gaskins dan Dennis Austin. Waktu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microsoft</a:t>
            </a:r>
            <a:r>
              <a:rPr lang="en-ID" sz="2400" dirty="0"/>
              <a:t> </a:t>
            </a:r>
            <a:r>
              <a:rPr lang="en-ID" sz="2400" dirty="0" err="1"/>
              <a:t>powerpoint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presenter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perusahaan</a:t>
            </a:r>
            <a:r>
              <a:rPr lang="en-ID" sz="2400" dirty="0"/>
              <a:t> </a:t>
            </a:r>
            <a:r>
              <a:rPr lang="en-ID" sz="2400" dirty="0" err="1"/>
              <a:t>Forethought.Inc</a:t>
            </a:r>
            <a:r>
              <a:rPr lang="en-ID" sz="2400" dirty="0"/>
              <a:t> yang </a:t>
            </a:r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namanya</a:t>
            </a:r>
            <a:r>
              <a:rPr lang="en-ID" sz="2400" dirty="0"/>
              <a:t> </a:t>
            </a:r>
            <a:r>
              <a:rPr lang="en-ID" sz="2400" dirty="0" err="1"/>
              <a:t>diubah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Powerpoint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r>
              <a:rPr lang="en-ID" sz="2400" dirty="0" err="1"/>
              <a:t>Powerpoint</a:t>
            </a:r>
            <a:r>
              <a:rPr lang="en-ID" sz="2400" dirty="0"/>
              <a:t> </a:t>
            </a:r>
            <a:r>
              <a:rPr lang="en-ID" sz="2400" dirty="0" err="1"/>
              <a:t>versi</a:t>
            </a:r>
            <a:r>
              <a:rPr lang="en-ID" sz="2400" dirty="0"/>
              <a:t> 1 </a:t>
            </a:r>
            <a:r>
              <a:rPr lang="en-ID" sz="2400" dirty="0" err="1"/>
              <a:t>dirilis</a:t>
            </a:r>
            <a:r>
              <a:rPr lang="en-ID" sz="2400" dirty="0"/>
              <a:t> pada </a:t>
            </a:r>
            <a:r>
              <a:rPr lang="en-ID" sz="2400" dirty="0" err="1"/>
              <a:t>tahun</a:t>
            </a:r>
            <a:r>
              <a:rPr lang="en-ID" sz="2400" dirty="0"/>
              <a:t> 1987 dan </a:t>
            </a:r>
            <a:r>
              <a:rPr lang="en-ID" sz="2400" dirty="0" err="1"/>
              <a:t>komputer</a:t>
            </a:r>
            <a:r>
              <a:rPr lang="en-ID" sz="2400" dirty="0"/>
              <a:t> yang </a:t>
            </a:r>
            <a:r>
              <a:rPr lang="en-ID" sz="2400" dirty="0" err="1"/>
              <a:t>didukungnya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Macintosh.</a:t>
            </a:r>
          </a:p>
        </p:txBody>
      </p:sp>
    </p:spTree>
    <p:extLst>
      <p:ext uri="{BB962C8B-B14F-4D97-AF65-F5344CB8AC3E}">
        <p14:creationId xmlns:p14="http://schemas.microsoft.com/office/powerpoint/2010/main" val="34744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0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301150" y="377348"/>
            <a:ext cx="115897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fontAlgn="base"/>
            <a:r>
              <a:rPr lang="en-ID" sz="4000" b="1" dirty="0" err="1">
                <a:solidFill>
                  <a:srgbClr val="333333"/>
                </a:solidFill>
                <a:latin typeface="noto serif" panose="020B0604020202020204" pitchFamily="18" charset="0"/>
              </a:rPr>
              <a:t>Fungsi</a:t>
            </a:r>
            <a:r>
              <a:rPr lang="en-ID" sz="4000" b="1" dirty="0">
                <a:solidFill>
                  <a:srgbClr val="333333"/>
                </a:solidFill>
                <a:latin typeface="noto serif" panose="020B0604020202020204" pitchFamily="18" charset="0"/>
              </a:rPr>
              <a:t> &amp; </a:t>
            </a:r>
            <a:r>
              <a:rPr lang="en-ID" sz="4000" b="1" dirty="0" err="1">
                <a:solidFill>
                  <a:srgbClr val="333333"/>
                </a:solidFill>
                <a:latin typeface="noto serif" panose="020B0604020202020204" pitchFamily="18" charset="0"/>
              </a:rPr>
              <a:t>Kegunaan</a:t>
            </a:r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Microsoft </a:t>
            </a:r>
          </a:p>
          <a:p>
            <a:pPr algn="ctr" fontAlgn="base"/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Powerpoint</a:t>
            </a:r>
            <a:endParaRPr lang="en-ID" sz="4000" b="1" i="0" dirty="0">
              <a:solidFill>
                <a:srgbClr val="333333"/>
              </a:solidFill>
              <a:effectLst/>
              <a:latin typeface="noto serif" panose="020B0604020202020204" pitchFamily="18" charset="0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1234465" y="2003658"/>
            <a:ext cx="103082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1. Sarana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mempermudah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	</a:t>
            </a:r>
            <a:r>
              <a:rPr lang="en-ID" sz="2400" dirty="0" err="1"/>
              <a:t>presentasi</a:t>
            </a:r>
            <a:r>
              <a:rPr lang="en-ID" sz="2400" dirty="0"/>
              <a:t>.</a:t>
            </a:r>
          </a:p>
          <a:p>
            <a:r>
              <a:rPr lang="en-ID" sz="2400" dirty="0"/>
              <a:t>2.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presentasi</a:t>
            </a:r>
            <a:r>
              <a:rPr lang="en-ID" sz="2400" dirty="0"/>
              <a:t> </a:t>
            </a:r>
            <a:r>
              <a:rPr lang="en-ID" sz="2400" dirty="0" err="1"/>
              <a:t>berbentuk</a:t>
            </a:r>
            <a:r>
              <a:rPr lang="en-ID" sz="2400" dirty="0"/>
              <a:t> softcopy     </a:t>
            </a:r>
          </a:p>
          <a:p>
            <a:r>
              <a:rPr lang="en-ID" sz="2400" dirty="0"/>
              <a:t>   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oleh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.</a:t>
            </a:r>
          </a:p>
          <a:p>
            <a:r>
              <a:rPr lang="en-ID" sz="2400" dirty="0"/>
              <a:t>3.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presentasi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slide yang </a:t>
            </a:r>
            <a:r>
              <a:rPr lang="en-ID" sz="2400" dirty="0" err="1"/>
              <a:t>menarik</a:t>
            </a:r>
            <a:r>
              <a:rPr lang="en-ID" sz="2400" dirty="0"/>
              <a:t> dan    </a:t>
            </a:r>
          </a:p>
          <a:p>
            <a:r>
              <a:rPr lang="en-ID" sz="2400" dirty="0"/>
              <a:t>    </a:t>
            </a:r>
            <a:r>
              <a:rPr lang="en-ID" sz="2400" dirty="0" err="1"/>
              <a:t>cantik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dukungan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audio, video, </a:t>
            </a:r>
            <a:r>
              <a:rPr lang="en-ID" sz="2400" dirty="0" err="1"/>
              <a:t>gambar</a:t>
            </a:r>
            <a:r>
              <a:rPr lang="en-ID" sz="2400" dirty="0"/>
              <a:t> dan </a:t>
            </a:r>
          </a:p>
          <a:p>
            <a:r>
              <a:rPr lang="en-ID" sz="2400" dirty="0"/>
              <a:t>    </a:t>
            </a:r>
            <a:r>
              <a:rPr lang="en-ID" sz="2400" dirty="0" err="1"/>
              <a:t>animasi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template/</a:t>
            </a:r>
            <a:r>
              <a:rPr lang="en-ID" sz="2400" dirty="0" err="1"/>
              <a:t>desain</a:t>
            </a:r>
            <a:r>
              <a:rPr lang="en-ID" sz="2400" dirty="0"/>
              <a:t> yang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dipergunakan</a:t>
            </a:r>
            <a:r>
              <a:rPr lang="en-ID" sz="2400" dirty="0"/>
              <a:t>.</a:t>
            </a:r>
          </a:p>
          <a:p>
            <a:r>
              <a:rPr lang="en-ID" sz="2400" dirty="0"/>
              <a:t>4. </a:t>
            </a:r>
            <a:r>
              <a:rPr lang="en-ID" sz="2400" dirty="0" err="1"/>
              <a:t>Mempermudah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, </a:t>
            </a:r>
            <a:r>
              <a:rPr lang="en-ID" sz="2400" dirty="0" err="1"/>
              <a:t>mengatur</a:t>
            </a:r>
            <a:r>
              <a:rPr lang="en-ID" sz="2400" dirty="0"/>
              <a:t> dan 	</a:t>
            </a:r>
            <a:r>
              <a:rPr lang="en-ID" sz="2400" dirty="0" err="1"/>
              <a:t>mencetak</a:t>
            </a:r>
            <a:r>
              <a:rPr lang="en-ID" sz="2400" dirty="0"/>
              <a:t>  </a:t>
            </a:r>
          </a:p>
          <a:p>
            <a:r>
              <a:rPr lang="en-ID" sz="2400" dirty="0"/>
              <a:t>    </a:t>
            </a:r>
            <a:r>
              <a:rPr lang="en-ID" sz="2400" dirty="0" err="1"/>
              <a:t>berbagai</a:t>
            </a:r>
            <a:r>
              <a:rPr lang="en-ID" sz="24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433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-11978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1596445" y="870103"/>
            <a:ext cx="93302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D" sz="4000" b="1" dirty="0">
                <a:solidFill>
                  <a:srgbClr val="333333"/>
                </a:solidFill>
                <a:latin typeface="noto serif" panose="020B0604020202020204" pitchFamily="18" charset="0"/>
              </a:rPr>
              <a:t>Format Data</a:t>
            </a:r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Microsoft </a:t>
            </a:r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Powerpoint</a:t>
            </a:r>
            <a:endParaRPr lang="en-ID" sz="4000" b="1" i="0" dirty="0">
              <a:solidFill>
                <a:srgbClr val="333333"/>
              </a:solidFill>
              <a:effectLst/>
              <a:latin typeface="noto serif" panose="020B0604020202020204" pitchFamily="18" charset="0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944511" y="1812297"/>
            <a:ext cx="109928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*. PPT (PowerPoint </a:t>
            </a:r>
            <a:r>
              <a:rPr lang="en-ID" sz="2400" b="1" dirty="0" err="1"/>
              <a:t>Presentaion</a:t>
            </a:r>
            <a:r>
              <a:rPr lang="en-ID" sz="2400" b="1" dirty="0"/>
              <a:t>)</a:t>
            </a:r>
          </a:p>
          <a:p>
            <a:r>
              <a:rPr lang="en-ID" sz="2400" dirty="0"/>
              <a:t>  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ekstensi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biner dan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segala</a:t>
            </a:r>
            <a:r>
              <a:rPr lang="en-ID" sz="2400" dirty="0"/>
              <a:t> </a:t>
            </a:r>
            <a:r>
              <a:rPr lang="en-ID" sz="2400" dirty="0" err="1"/>
              <a:t>versi</a:t>
            </a:r>
            <a:r>
              <a:rPr lang="en-ID" sz="2400" dirty="0"/>
              <a:t>   </a:t>
            </a:r>
          </a:p>
          <a:p>
            <a:r>
              <a:rPr lang="en-ID" sz="2400" dirty="0"/>
              <a:t>   PowerPoint (</a:t>
            </a:r>
            <a:r>
              <a:rPr lang="en-ID" sz="2400" dirty="0" err="1"/>
              <a:t>termasuk</a:t>
            </a:r>
            <a:r>
              <a:rPr lang="en-ID" sz="2400" dirty="0"/>
              <a:t> PowerPoint 12).</a:t>
            </a:r>
          </a:p>
          <a:p>
            <a:r>
              <a:rPr lang="en-ID" sz="2400" b="1" dirty="0"/>
              <a:t>*. PPS (PowerPoint Show)</a:t>
            </a:r>
          </a:p>
          <a:p>
            <a:r>
              <a:rPr lang="en-ID" sz="2400" dirty="0"/>
              <a:t>  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ekstensi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biner dan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segala</a:t>
            </a:r>
            <a:r>
              <a:rPr lang="en-ID" sz="2400" dirty="0"/>
              <a:t> </a:t>
            </a:r>
            <a:r>
              <a:rPr lang="en-ID" sz="2400" dirty="0" err="1"/>
              <a:t>versi</a:t>
            </a:r>
            <a:r>
              <a:rPr lang="en-ID" sz="2400" dirty="0"/>
              <a:t>   </a:t>
            </a:r>
          </a:p>
          <a:p>
            <a:r>
              <a:rPr lang="en-ID" sz="2400" dirty="0"/>
              <a:t>   PowerPoint (</a:t>
            </a:r>
            <a:r>
              <a:rPr lang="en-ID" sz="2400" dirty="0" err="1"/>
              <a:t>termasuk</a:t>
            </a:r>
            <a:r>
              <a:rPr lang="en-ID" sz="2400" dirty="0"/>
              <a:t> PowerPoint 12).</a:t>
            </a:r>
          </a:p>
          <a:p>
            <a:r>
              <a:rPr lang="en-ID" sz="2400" b="1" dirty="0"/>
              <a:t>*. POT (PowerPoint Template)</a:t>
            </a:r>
          </a:p>
          <a:p>
            <a:r>
              <a:rPr lang="en-ID" sz="2400" dirty="0"/>
              <a:t>  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ekstensi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biner dan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segala</a:t>
            </a:r>
            <a:r>
              <a:rPr lang="en-ID" sz="2400" dirty="0"/>
              <a:t> </a:t>
            </a:r>
            <a:r>
              <a:rPr lang="en-ID" sz="2400" dirty="0" err="1"/>
              <a:t>versi</a:t>
            </a:r>
            <a:r>
              <a:rPr lang="en-ID" sz="2400" dirty="0"/>
              <a:t> </a:t>
            </a:r>
          </a:p>
          <a:p>
            <a:r>
              <a:rPr lang="en-ID" sz="2400" dirty="0"/>
              <a:t>   PowerPoint (</a:t>
            </a:r>
            <a:r>
              <a:rPr lang="en-ID" sz="2400" dirty="0" err="1"/>
              <a:t>termasuk</a:t>
            </a:r>
            <a:r>
              <a:rPr lang="en-ID" sz="2400" dirty="0"/>
              <a:t> PowerPoint 12).</a:t>
            </a:r>
          </a:p>
          <a:p>
            <a:r>
              <a:rPr lang="en-ID" sz="2400" b="1" dirty="0"/>
              <a:t>*. PPTX (PowerPoint Presentation)</a:t>
            </a:r>
          </a:p>
          <a:p>
            <a:r>
              <a:rPr lang="en-ID" sz="2400" dirty="0"/>
              <a:t>  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ekstensi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data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XML dan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</a:p>
          <a:p>
            <a:r>
              <a:rPr lang="en-ID" sz="2400" dirty="0"/>
              <a:t>   </a:t>
            </a:r>
            <a:r>
              <a:rPr lang="en-ID" sz="2400" dirty="0" err="1"/>
              <a:t>versi</a:t>
            </a:r>
            <a:r>
              <a:rPr lang="en-ID" sz="2400" dirty="0"/>
              <a:t> PowerPoint 12.</a:t>
            </a:r>
          </a:p>
        </p:txBody>
      </p:sp>
    </p:spTree>
    <p:extLst>
      <p:ext uri="{BB962C8B-B14F-4D97-AF65-F5344CB8AC3E}">
        <p14:creationId xmlns:p14="http://schemas.microsoft.com/office/powerpoint/2010/main" val="181747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-11978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1596445" y="870103"/>
            <a:ext cx="899910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Kelebihan</a:t>
            </a:r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Microsoft </a:t>
            </a:r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Powerpoint</a:t>
            </a:r>
            <a:endParaRPr lang="en-ID" sz="4000" b="1" i="0" dirty="0">
              <a:solidFill>
                <a:srgbClr val="333333"/>
              </a:solidFill>
              <a:effectLst/>
              <a:latin typeface="noto serif" panose="020B0604020202020204" pitchFamily="18" charset="0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1295420" y="2280279"/>
            <a:ext cx="102473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1.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bahkan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pemula</a:t>
            </a:r>
            <a:r>
              <a:rPr lang="en-ID" sz="2400" dirty="0"/>
              <a:t> </a:t>
            </a:r>
            <a:r>
              <a:rPr lang="en-ID" sz="2400" dirty="0" err="1"/>
              <a:t>sekalipun</a:t>
            </a:r>
            <a:r>
              <a:rPr lang="en-ID" sz="2400" dirty="0"/>
              <a:t>.</a:t>
            </a:r>
          </a:p>
          <a:p>
            <a:r>
              <a:rPr lang="en-ID" sz="2400" dirty="0"/>
              <a:t>2.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beragam</a:t>
            </a:r>
            <a:r>
              <a:rPr lang="en-ID" sz="2400" dirty="0"/>
              <a:t> </a:t>
            </a:r>
            <a:r>
              <a:rPr lang="en-ID" sz="2400" dirty="0" err="1"/>
              <a:t>desain</a:t>
            </a:r>
            <a:r>
              <a:rPr lang="en-ID" sz="2400" dirty="0"/>
              <a:t> dan template yang </a:t>
            </a:r>
            <a:r>
              <a:rPr lang="en-ID" sz="2400" dirty="0" err="1"/>
              <a:t>menarik</a:t>
            </a:r>
            <a:r>
              <a:rPr lang="en-ID" sz="2400" dirty="0"/>
              <a:t>.</a:t>
            </a:r>
          </a:p>
          <a:p>
            <a:r>
              <a:rPr lang="en-ID" sz="2400" dirty="0"/>
              <a:t>3.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dibuat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format data.</a:t>
            </a:r>
          </a:p>
          <a:p>
            <a:r>
              <a:rPr lang="en-ID" sz="2400" dirty="0"/>
              <a:t>4.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mengedit</a:t>
            </a:r>
            <a:r>
              <a:rPr lang="en-ID" sz="2400" dirty="0"/>
              <a:t> </a:t>
            </a:r>
            <a:r>
              <a:rPr lang="en-ID" sz="2400" dirty="0" err="1"/>
              <a:t>foto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.</a:t>
            </a:r>
          </a:p>
          <a:p>
            <a:r>
              <a:rPr lang="en-ID" sz="2400" dirty="0"/>
              <a:t>5.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pergerakan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Transition dan Custom Animation.</a:t>
            </a:r>
          </a:p>
          <a:p>
            <a:r>
              <a:rPr lang="en-ID" sz="2400" dirty="0"/>
              <a:t>6.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memasukkan</a:t>
            </a:r>
            <a:r>
              <a:rPr lang="en-ID" sz="2400" dirty="0"/>
              <a:t> </a:t>
            </a:r>
            <a:r>
              <a:rPr lang="en-ID" sz="2400" dirty="0" err="1"/>
              <a:t>konten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lain </a:t>
            </a:r>
            <a:r>
              <a:rPr lang="en-ID" sz="2400" dirty="0" err="1"/>
              <a:t>aplikasi</a:t>
            </a:r>
            <a:r>
              <a:rPr lang="en-ID" sz="2400" dirty="0"/>
              <a:t> yang    </a:t>
            </a:r>
          </a:p>
          <a:p>
            <a:r>
              <a:rPr lang="en-ID" sz="2400" dirty="0"/>
              <a:t>    </a:t>
            </a:r>
            <a:r>
              <a:rPr lang="en-ID" sz="2400" dirty="0" err="1"/>
              <a:t>mendukung</a:t>
            </a:r>
            <a:r>
              <a:rPr lang="en-ID" sz="2400" dirty="0"/>
              <a:t> OLE (Object Linking and Embedding).</a:t>
            </a:r>
          </a:p>
        </p:txBody>
      </p:sp>
    </p:spTree>
    <p:extLst>
      <p:ext uri="{BB962C8B-B14F-4D97-AF65-F5344CB8AC3E}">
        <p14:creationId xmlns:p14="http://schemas.microsoft.com/office/powerpoint/2010/main" val="111853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-12699" y="-11978"/>
            <a:ext cx="8556624" cy="6041575"/>
          </a:xfrm>
          <a:custGeom>
            <a:avLst/>
            <a:gdLst/>
            <a:ahLst/>
            <a:cxnLst/>
            <a:rect l="l" t="t" r="r" b="b"/>
            <a:pathLst>
              <a:path w="8556624" h="6041575" extrusionOk="0">
                <a:moveTo>
                  <a:pt x="0" y="0"/>
                </a:moveTo>
                <a:lnTo>
                  <a:pt x="8437143" y="0"/>
                </a:lnTo>
                <a:lnTo>
                  <a:pt x="8455001" y="76789"/>
                </a:lnTo>
                <a:cubicBezTo>
                  <a:pt x="8521632" y="399953"/>
                  <a:pt x="8556624" y="734556"/>
                  <a:pt x="8556624" y="1077269"/>
                </a:cubicBezTo>
                <a:cubicBezTo>
                  <a:pt x="8556624" y="3818979"/>
                  <a:pt x="6317140" y="6041575"/>
                  <a:pt x="3554597" y="6041575"/>
                </a:cubicBezTo>
                <a:cubicBezTo>
                  <a:pt x="2173326" y="6041575"/>
                  <a:pt x="922819" y="5485926"/>
                  <a:pt x="17630" y="4587564"/>
                </a:cubicBezTo>
                <a:lnTo>
                  <a:pt x="0" y="4569212"/>
                </a:lnTo>
                <a:close/>
              </a:path>
            </a:pathLst>
          </a:custGeom>
          <a:solidFill>
            <a:srgbClr val="D8D8D8">
              <a:alpha val="1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710773" y="5601195"/>
            <a:ext cx="1482209" cy="1256807"/>
          </a:xfrm>
          <a:custGeom>
            <a:avLst/>
            <a:gdLst/>
            <a:ahLst/>
            <a:cxnLst/>
            <a:rect l="l" t="t" r="r" b="b"/>
            <a:pathLst>
              <a:path w="1482209" h="1256807" extrusionOk="0">
                <a:moveTo>
                  <a:pt x="1167401" y="0"/>
                </a:moveTo>
                <a:cubicBezTo>
                  <a:pt x="1247993" y="0"/>
                  <a:pt x="1326678" y="8167"/>
                  <a:pt x="1402673" y="23718"/>
                </a:cubicBezTo>
                <a:lnTo>
                  <a:pt x="1482209" y="44168"/>
                </a:lnTo>
                <a:lnTo>
                  <a:pt x="1482209" y="1256807"/>
                </a:lnTo>
                <a:lnTo>
                  <a:pt x="9013" y="1256807"/>
                </a:lnTo>
                <a:lnTo>
                  <a:pt x="0" y="1167401"/>
                </a:lnTo>
                <a:cubicBezTo>
                  <a:pt x="0" y="522663"/>
                  <a:pt x="522663" y="0"/>
                  <a:pt x="11674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93097" y="328440"/>
            <a:ext cx="1577176" cy="788588"/>
          </a:xfrm>
          <a:custGeom>
            <a:avLst/>
            <a:gdLst/>
            <a:ahLst/>
            <a:cxnLst/>
            <a:rect l="l" t="t" r="r" b="b"/>
            <a:pathLst>
              <a:path w="1577176" h="788588" extrusionOk="0">
                <a:moveTo>
                  <a:pt x="0" y="0"/>
                </a:moveTo>
                <a:lnTo>
                  <a:pt x="1577176" y="0"/>
                </a:lnTo>
                <a:cubicBezTo>
                  <a:pt x="1577176" y="435525"/>
                  <a:pt x="1224113" y="788588"/>
                  <a:pt x="788588" y="788588"/>
                </a:cubicBezTo>
                <a:cubicBezTo>
                  <a:pt x="353063" y="788588"/>
                  <a:pt x="0" y="43552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841430" y="377348"/>
            <a:ext cx="1091966" cy="507156"/>
          </a:xfrm>
          <a:custGeom>
            <a:avLst/>
            <a:gdLst/>
            <a:ahLst/>
            <a:cxnLst/>
            <a:rect l="l" t="t" r="r" b="b"/>
            <a:pathLst>
              <a:path w="1091966" h="507156" extrusionOk="0">
                <a:moveTo>
                  <a:pt x="0" y="0"/>
                </a:moveTo>
                <a:lnTo>
                  <a:pt x="1091966" y="0"/>
                </a:lnTo>
                <a:lnTo>
                  <a:pt x="1085138" y="67732"/>
                </a:lnTo>
                <a:cubicBezTo>
                  <a:pt x="1033821" y="318511"/>
                  <a:pt x="811932" y="507156"/>
                  <a:pt x="545983" y="507156"/>
                </a:cubicBezTo>
                <a:cubicBezTo>
                  <a:pt x="280034" y="507156"/>
                  <a:pt x="58145" y="318511"/>
                  <a:pt x="6828" y="67732"/>
                </a:cubicBez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944337">
            <a:off x="11145490" y="-94173"/>
            <a:ext cx="1684379" cy="833695"/>
          </a:xfrm>
          <a:custGeom>
            <a:avLst/>
            <a:gdLst/>
            <a:ahLst/>
            <a:cxnLst/>
            <a:rect l="l" t="t" r="r" b="b"/>
            <a:pathLst>
              <a:path w="1684379" h="833695" extrusionOk="0">
                <a:moveTo>
                  <a:pt x="722875" y="0"/>
                </a:moveTo>
                <a:lnTo>
                  <a:pt x="1684379" y="833695"/>
                </a:lnTo>
                <a:lnTo>
                  <a:pt x="0" y="833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0926723" y="184493"/>
            <a:ext cx="1101000" cy="1100999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069709" y="5929500"/>
            <a:ext cx="1123272" cy="928501"/>
          </a:xfrm>
          <a:custGeom>
            <a:avLst/>
            <a:gdLst/>
            <a:ahLst/>
            <a:cxnLst/>
            <a:rect l="l" t="t" r="r" b="b"/>
            <a:pathLst>
              <a:path w="1123272" h="928501" extrusionOk="0">
                <a:moveTo>
                  <a:pt x="790962" y="0"/>
                </a:moveTo>
                <a:cubicBezTo>
                  <a:pt x="900171" y="0"/>
                  <a:pt x="1004211" y="22133"/>
                  <a:pt x="1098840" y="62158"/>
                </a:cubicBezTo>
                <a:lnTo>
                  <a:pt x="1123272" y="75419"/>
                </a:lnTo>
                <a:lnTo>
                  <a:pt x="1123272" y="928501"/>
                </a:lnTo>
                <a:lnTo>
                  <a:pt x="13865" y="928501"/>
                </a:lnTo>
                <a:lnTo>
                  <a:pt x="0" y="790962"/>
                </a:lnTo>
                <a:cubicBezTo>
                  <a:pt x="0" y="354126"/>
                  <a:pt x="354126" y="0"/>
                  <a:pt x="790962" y="0"/>
                </a:cubicBezTo>
                <a:close/>
              </a:path>
            </a:pathLst>
          </a:cu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-12698" y="5900924"/>
            <a:ext cx="1201137" cy="990988"/>
          </a:xfrm>
          <a:custGeom>
            <a:avLst/>
            <a:gdLst/>
            <a:ahLst/>
            <a:cxnLst/>
            <a:rect l="l" t="t" r="r" b="b"/>
            <a:pathLst>
              <a:path w="1201137" h="990988" extrusionOk="0">
                <a:moveTo>
                  <a:pt x="51520" y="0"/>
                </a:moveTo>
                <a:cubicBezTo>
                  <a:pt x="615666" y="0"/>
                  <a:pt x="1086348" y="400164"/>
                  <a:pt x="1195204" y="932129"/>
                </a:cubicBezTo>
                <a:lnTo>
                  <a:pt x="1201137" y="990988"/>
                </a:lnTo>
                <a:lnTo>
                  <a:pt x="0" y="990988"/>
                </a:lnTo>
                <a:lnTo>
                  <a:pt x="0" y="22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-12699" y="6262105"/>
            <a:ext cx="851723" cy="629807"/>
          </a:xfrm>
          <a:custGeom>
            <a:avLst/>
            <a:gdLst/>
            <a:ahLst/>
            <a:cxnLst/>
            <a:rect l="l" t="t" r="r" b="b"/>
            <a:pathLst>
              <a:path w="851723" h="629807" extrusionOk="0">
                <a:moveTo>
                  <a:pt x="60001" y="0"/>
                </a:moveTo>
                <a:cubicBezTo>
                  <a:pt x="397461" y="0"/>
                  <a:pt x="687000" y="205174"/>
                  <a:pt x="810678" y="497582"/>
                </a:cubicBezTo>
                <a:lnTo>
                  <a:pt x="851723" y="629807"/>
                </a:lnTo>
                <a:lnTo>
                  <a:pt x="0" y="629807"/>
                </a:lnTo>
                <a:lnTo>
                  <a:pt x="0" y="454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21012" y="284659"/>
            <a:ext cx="724722" cy="809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4FAF4-93B9-8477-6A73-793686C426D1}"/>
              </a:ext>
            </a:extLst>
          </p:cNvPr>
          <p:cNvGrpSpPr/>
          <p:nvPr/>
        </p:nvGrpSpPr>
        <p:grpSpPr>
          <a:xfrm>
            <a:off x="3876261" y="1754510"/>
            <a:ext cx="4114799" cy="0"/>
            <a:chOff x="0" y="1468648"/>
            <a:chExt cx="4114799" cy="0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0" y="1468648"/>
              <a:ext cx="3708399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Google Shape;114;p2"/>
            <p:cNvCxnSpPr/>
            <p:nvPr/>
          </p:nvCxnSpPr>
          <p:spPr>
            <a:xfrm>
              <a:off x="3771899" y="1468648"/>
              <a:ext cx="2159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Google Shape;115;p2"/>
            <p:cNvCxnSpPr/>
            <p:nvPr/>
          </p:nvCxnSpPr>
          <p:spPr>
            <a:xfrm>
              <a:off x="4037012" y="1468648"/>
              <a:ext cx="77787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Google Shape;126;p2"/>
          <p:cNvSpPr txBox="1"/>
          <p:nvPr/>
        </p:nvSpPr>
        <p:spPr>
          <a:xfrm>
            <a:off x="1596446" y="870103"/>
            <a:ext cx="93425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fontAlgn="base"/>
            <a:r>
              <a:rPr lang="en-ID" sz="4000" b="1" dirty="0" err="1">
                <a:solidFill>
                  <a:srgbClr val="333333"/>
                </a:solidFill>
                <a:latin typeface="noto serif" panose="020B0604020202020204" pitchFamily="18" charset="0"/>
              </a:rPr>
              <a:t>Kekurangan</a:t>
            </a:r>
            <a:r>
              <a:rPr lang="en-ID" sz="4000" b="1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Microsoft </a:t>
            </a:r>
            <a:r>
              <a:rPr lang="en-ID" sz="4000" b="1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Powerpoint</a:t>
            </a:r>
            <a:endParaRPr lang="en-ID" sz="4000" b="1" i="0" dirty="0">
              <a:solidFill>
                <a:srgbClr val="333333"/>
              </a:solidFill>
              <a:effectLst/>
              <a:latin typeface="noto serif" panose="020B0604020202020204" pitchFamily="18" charset="0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542729" y="6196038"/>
            <a:ext cx="394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6</a:t>
            </a:r>
            <a:endParaRPr sz="2800" b="1" dirty="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ADE8-8831-B283-E6B0-6A34F588B0C9}"/>
              </a:ext>
            </a:extLst>
          </p:cNvPr>
          <p:cNvSpPr txBox="1"/>
          <p:nvPr/>
        </p:nvSpPr>
        <p:spPr>
          <a:xfrm>
            <a:off x="3050229" y="2897074"/>
            <a:ext cx="80862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*. </a:t>
            </a:r>
            <a:r>
              <a:rPr lang="en-ID" sz="2800" dirty="0" err="1"/>
              <a:t>Adanya</a:t>
            </a:r>
            <a:r>
              <a:rPr lang="en-ID" sz="2800" dirty="0"/>
              <a:t> </a:t>
            </a:r>
            <a:r>
              <a:rPr lang="en-ID" sz="2800" dirty="0" err="1"/>
              <a:t>licensi</a:t>
            </a:r>
            <a:r>
              <a:rPr lang="en-ID" sz="2800" dirty="0"/>
              <a:t> yang </a:t>
            </a:r>
            <a:r>
              <a:rPr lang="en-ID" sz="2800" dirty="0" err="1"/>
              <a:t>memungkinkan</a:t>
            </a:r>
            <a:r>
              <a:rPr lang="en-ID" sz="2800" dirty="0"/>
              <a:t>   </a:t>
            </a:r>
          </a:p>
          <a:p>
            <a:r>
              <a:rPr lang="en-ID" sz="2800" dirty="0"/>
              <a:t>   </a:t>
            </a:r>
            <a:r>
              <a:rPr lang="en-ID" sz="2800" dirty="0" err="1"/>
              <a:t>penggunanya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membayar</a:t>
            </a:r>
            <a:r>
              <a:rPr lang="en-ID" sz="2800" dirty="0"/>
              <a:t> program   </a:t>
            </a:r>
          </a:p>
          <a:p>
            <a:r>
              <a:rPr lang="en-ID" sz="2800" dirty="0"/>
              <a:t>   </a:t>
            </a:r>
            <a:r>
              <a:rPr lang="en-ID" sz="2800" dirty="0" err="1"/>
              <a:t>aplikasi</a:t>
            </a:r>
            <a:r>
              <a:rPr lang="en-ID" sz="2800" dirty="0"/>
              <a:t> </a:t>
            </a:r>
            <a:r>
              <a:rPr lang="en-ID" sz="2800" dirty="0" err="1"/>
              <a:t>powerpoint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9413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368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Open Sans ExtraBold</vt:lpstr>
      <vt:lpstr>Bahnschrift SemiBold</vt:lpstr>
      <vt:lpstr>Calibri</vt:lpstr>
      <vt:lpstr>Times New Roman</vt:lpstr>
      <vt:lpstr>noto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DM-15</cp:lastModifiedBy>
  <cp:revision>4</cp:revision>
  <dcterms:created xsi:type="dcterms:W3CDTF">2020-06-05T00:30:56Z</dcterms:created>
  <dcterms:modified xsi:type="dcterms:W3CDTF">2022-08-25T07:08:32Z</dcterms:modified>
</cp:coreProperties>
</file>