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766"/>
    <a:srgbClr val="262626"/>
    <a:srgbClr val="96CA60"/>
    <a:srgbClr val="B6ED7D"/>
    <a:srgbClr val="00CC00"/>
    <a:srgbClr val="66FF33"/>
    <a:srgbClr val="66FF6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425B-8619-95D3-CC56-F32F05D0E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F0AF8-BAAD-8EFF-B783-D7FC3CCD4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9595-5A90-21DA-A439-3031FA4C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9EE4-D8D7-5FB4-C1E8-CA4634E4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3A6B-6F55-880C-3576-2EBFB4A8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424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BBFC-063C-4F4B-D197-E59F21DA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B1BC0-59A9-E272-D37C-FA56052C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7C24A-B1E9-400B-F4D8-CB727696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3F6A-7524-16AE-39D1-C53E8CA9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170A-5F6E-0CCB-89C4-3355F900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291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81DCF-BCB6-F834-4A34-CF1741C1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E5E46-BB25-16F6-639A-C46136988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D8EE-BFFF-3572-57A4-F71B7ADD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71673-CB66-D7C1-9053-CB6DB545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4DDA-529D-72A7-C194-2FE55199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243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9BFC-001A-EF8B-7B7B-964CF531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755D-71DD-763B-5476-24D3B1E0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F4D4-FAEE-21A0-9E7C-5282D340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F397-0801-D6D7-C3C1-11F4D8CE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5AB0-152F-F088-D772-ABCEF9B4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7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32D7-21E1-DA81-FCC7-A41F7562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5F62F-A03C-51DD-204F-C424CFC5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AE3F-DA40-93B3-A3D3-CEF02AAF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2B351-F2B5-ED19-5318-367F24AA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3A2F-0CCD-54D1-A488-B8BF2264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29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28A3-CBDD-045E-EA8F-90D505ED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18EE-1053-12DB-D5C4-37F8A5AE3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E77CB-E638-992E-C934-0CACF6F22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1BDEB-DB3B-2877-914F-4A208281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85659-785E-C70D-962D-8799087E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A3989-F70B-20D8-5093-1EB02913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589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43BE-5200-CB31-EBE3-87743B5A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1475-90F6-9D8F-7422-3CD104A0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7A7B8-21F3-89EE-3B2D-BB6302081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3A4BD-CBB6-7705-F86E-4F03AA93B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6A0E9-B3AB-1AAF-09EC-2AF2E7E3B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B5E99-8B0D-CDAE-E3B0-09913A95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5203A-3121-1547-26F2-48FF3300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4B9FC-C708-BB36-740C-689C4234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484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E36F-1F8E-D1F1-E2BE-948C50BC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03038-EA68-A77B-22E3-CDA7B1CF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58BCC-0801-660C-6B86-C75430A5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58FB5-549A-9E7F-78EC-44AFBAEC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10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D21FE-4C31-42EA-AF70-A777DB3D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52D26-C34B-F300-74A6-2E7122D1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E7A55-98F8-E3E1-C779-C738CC42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911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89DB-9C22-7625-3E94-20C9B361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42D0-478A-FB80-79D1-AF1CC3E8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18F99-7B51-6D38-D081-BE379062B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A5FF6-C5E7-DF2B-BD38-828FD51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532E1-CAB6-7C13-4AF2-2DB6C2E8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C8974-FDA5-EB05-5A00-92A7CCE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0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5C42-173E-855F-1372-2863F535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AC469-21F8-6B0D-37FD-E6FD4ECF4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DFB00-126B-0252-8A4C-12A07D846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08821-D188-6640-315D-8B333B2E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43AD-F8EF-DA1A-1D82-E2D17B32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D268-37D1-B377-8BB6-AD0C63C5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6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D8417-9B3D-4BC4-0375-20F62786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B7C08-FB53-67B8-9303-72C6D77E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D667-FDBC-87F5-0280-5AD9E4473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AA411-628B-4D11-ACFF-F63C43574AA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AB2A-6226-9E57-3340-8299C13E2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1C4F-A924-C6A6-8172-151B0B6DF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C9AD-DA98-41B5-B0CE-07E1CC8FDE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469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DCB7D1-2347-147F-DC08-41883875D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47" b="99062" l="1429" r="98143">
                        <a14:foregroundMark x1="32857" y1="61394" x2="8071" y2="64075"/>
                        <a14:foregroundMark x1="28786" y1="53619" x2="22714" y2="54021"/>
                        <a14:foregroundMark x1="17714" y1="53351" x2="7143" y2="53351"/>
                        <a14:foregroundMark x1="14143" y1="51609" x2="7857" y2="51609"/>
                        <a14:foregroundMark x1="49429" y1="79223" x2="34714" y2="81501"/>
                        <a14:foregroundMark x1="34714" y1="81501" x2="34714" y2="81501"/>
                        <a14:foregroundMark x1="51214" y1="87265" x2="72643" y2="93566"/>
                        <a14:foregroundMark x1="56929" y1="64879" x2="77286" y2="62601"/>
                        <a14:foregroundMark x1="63286" y1="63673" x2="90071" y2="59651"/>
                        <a14:foregroundMark x1="90071" y1="59651" x2="90429" y2="59383"/>
                        <a14:foregroundMark x1="78357" y1="8177" x2="81286" y2="64879"/>
                        <a14:foregroundMark x1="79786" y1="2547" x2="78857" y2="6836"/>
                        <a14:foregroundMark x1="3929" y1="51877" x2="13786" y2="59115"/>
                        <a14:foregroundMark x1="13786" y1="59115" x2="14143" y2="60322"/>
                        <a14:foregroundMark x1="11929" y1="49598" x2="24643" y2="58445"/>
                        <a14:foregroundMark x1="24643" y1="58445" x2="26286" y2="60992"/>
                        <a14:foregroundMark x1="29929" y1="57105" x2="47071" y2="54826"/>
                        <a14:foregroundMark x1="33143" y1="44102" x2="17929" y2="51609"/>
                        <a14:foregroundMark x1="1714" y1="48123" x2="1429" y2="79759"/>
                        <a14:foregroundMark x1="1429" y1="79759" x2="6143" y2="98123"/>
                        <a14:foregroundMark x1="3429" y1="57373" x2="25857" y2="61796"/>
                        <a14:foregroundMark x1="25857" y1="61796" x2="26214" y2="61662"/>
                        <a14:foregroundMark x1="14000" y1="81099" x2="42000" y2="91287"/>
                        <a14:foregroundMark x1="98143" y1="37265" x2="97429" y2="99062"/>
                        <a14:foregroundMark x1="30071" y1="61126" x2="46286" y2="58043"/>
                        <a14:foregroundMark x1="46286" y1="58043" x2="46643" y2="58177"/>
                        <a14:foregroundMark x1="20000" y1="57507" x2="33357" y2="62332"/>
                        <a14:foregroundMark x1="3071" y1="55898" x2="13214" y2="55228"/>
                        <a14:foregroundMark x1="13214" y1="55228" x2="14286" y2="54558"/>
                        <a14:backgroundMark x1="3459" y1="54732" x2="2857" y2="54960"/>
                        <a14:backgroundMark x1="15929" y1="50000" x2="15851" y2="50030"/>
                        <a14:backgroundMark x1="11286" y1="60992" x2="11597" y2="610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23" y="956291"/>
            <a:ext cx="5222095" cy="278263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038EA7-D56C-BA15-518B-C13D5B8E87B3}"/>
              </a:ext>
            </a:extLst>
          </p:cNvPr>
          <p:cNvSpPr txBox="1"/>
          <p:nvPr/>
        </p:nvSpPr>
        <p:spPr>
          <a:xfrm>
            <a:off x="1714674" y="956291"/>
            <a:ext cx="43503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Tugas </a:t>
            </a:r>
            <a:r>
              <a:rPr lang="id-ID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Py</a:t>
            </a:r>
            <a:r>
              <a:rPr lang="id-ID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thon</a:t>
            </a:r>
            <a:endParaRPr lang="en-ID" sz="4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96C645-7C35-83FC-0009-F2AB5F77C31E}"/>
              </a:ext>
            </a:extLst>
          </p:cNvPr>
          <p:cNvSpPr txBox="1"/>
          <p:nvPr/>
        </p:nvSpPr>
        <p:spPr>
          <a:xfrm>
            <a:off x="87164" y="5566151"/>
            <a:ext cx="3802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PeTIK II YBM PLN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CE1AF-07AF-5815-81CB-DD2EB219426A}"/>
              </a:ext>
            </a:extLst>
          </p:cNvPr>
          <p:cNvSpPr txBox="1"/>
          <p:nvPr/>
        </p:nvSpPr>
        <p:spPr>
          <a:xfrm>
            <a:off x="87164" y="6110625"/>
            <a:ext cx="430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Denayar Utara, Plosogeneng, Kec. Jombang, Kab. Jombang, Jawa Timur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F3E25-F12B-0606-0AAF-C8785E5AF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36" y="1854578"/>
            <a:ext cx="3714587" cy="11013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493A39C-3471-9C18-1AC5-AF11FCB8DA8C}"/>
              </a:ext>
            </a:extLst>
          </p:cNvPr>
          <p:cNvSpPr/>
          <p:nvPr/>
        </p:nvSpPr>
        <p:spPr>
          <a:xfrm>
            <a:off x="0" y="3809700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C756E66-11A0-969E-946D-26CB09D1EA35}"/>
              </a:ext>
            </a:extLst>
          </p:cNvPr>
          <p:cNvSpPr/>
          <p:nvPr/>
        </p:nvSpPr>
        <p:spPr>
          <a:xfrm>
            <a:off x="272447" y="3447449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E3303A-B1D5-A19A-055F-2ECF53257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3573800"/>
            <a:ext cx="1377140" cy="1419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CF44F2-3AF3-7974-AB78-6544D62BC482}"/>
              </a:ext>
            </a:extLst>
          </p:cNvPr>
          <p:cNvSpPr txBox="1"/>
          <p:nvPr/>
        </p:nvSpPr>
        <p:spPr>
          <a:xfrm>
            <a:off x="1919800" y="2991284"/>
            <a:ext cx="394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Hanif Miladi Fauzan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A3CB1-37DC-4CC2-C527-DE1433E11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2703" y="4507360"/>
            <a:ext cx="5686590" cy="21948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A02F9-0A33-2060-4FC9-51863A959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620" y="1405957"/>
            <a:ext cx="7282757" cy="31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6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A3CB1-37DC-4CC2-C527-DE1433E11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218" y="4407197"/>
            <a:ext cx="10259557" cy="14090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2CACAF-4574-533F-B830-F5B393FF1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329" y="1570076"/>
            <a:ext cx="9335336" cy="273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2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A3CB1-37DC-4CC2-C527-DE1433E11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2472" y="4407197"/>
            <a:ext cx="10007048" cy="14090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3988B-4951-16C6-42E8-ED9E4914F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127" y="1551269"/>
            <a:ext cx="8917745" cy="27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6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A3CB1-37DC-4CC2-C527-DE1433E11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8648" y="4407197"/>
            <a:ext cx="9094696" cy="14090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D1CA4B-BA20-6D18-AD0C-59EC9129BD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658" y="1546371"/>
            <a:ext cx="9120683" cy="2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0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A3CB1-37DC-4CC2-C527-DE1433E11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8648" y="4435949"/>
            <a:ext cx="9094696" cy="1351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7C161-C225-FC4E-C799-320F45643ACA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5C7F10C-9B5B-6110-09DC-8C1C3FC49B40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F6E17-EADE-62A8-F9E4-44CCF0C81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192C2F-2F81-6944-26AD-20B457591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769" y="1551512"/>
            <a:ext cx="9240461" cy="27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1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5F2888-ACB2-0588-5475-8F6F12246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00" y="5453985"/>
            <a:ext cx="1695164" cy="16951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DF7EB-55D2-1CBD-4D46-4D47B3422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4" y="6025166"/>
            <a:ext cx="832834" cy="832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05A8CC-3FEB-5219-3D16-E9C909ABCBC9}"/>
              </a:ext>
            </a:extLst>
          </p:cNvPr>
          <p:cNvSpPr txBox="1"/>
          <p:nvPr/>
        </p:nvSpPr>
        <p:spPr>
          <a:xfrm>
            <a:off x="3558214" y="2875002"/>
            <a:ext cx="5075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ID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504B4F-0AD7-C195-8CFA-F159D0C8F8DD}"/>
              </a:ext>
            </a:extLst>
          </p:cNvPr>
          <p:cNvSpPr/>
          <p:nvPr/>
        </p:nvSpPr>
        <p:spPr>
          <a:xfrm>
            <a:off x="4792980" y="3982998"/>
            <a:ext cx="2606040" cy="762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7C9F08-A2F2-3969-9047-07825449A5BE}"/>
              </a:ext>
            </a:extLst>
          </p:cNvPr>
          <p:cNvSpPr/>
          <p:nvPr/>
        </p:nvSpPr>
        <p:spPr>
          <a:xfrm>
            <a:off x="4792980" y="2722602"/>
            <a:ext cx="2606040" cy="762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C84C8-4EE8-258A-BD48-8BD20C090F80}"/>
              </a:ext>
            </a:extLst>
          </p:cNvPr>
          <p:cNvSpPr/>
          <p:nvPr/>
        </p:nvSpPr>
        <p:spPr>
          <a:xfrm>
            <a:off x="0" y="368223"/>
            <a:ext cx="12192000" cy="947391"/>
          </a:xfrm>
          <a:prstGeom prst="rect">
            <a:avLst/>
          </a:prstGeom>
          <a:gradFill flip="none" rotWithShape="1">
            <a:gsLst>
              <a:gs pos="8000">
                <a:schemeClr val="accent1">
                  <a:lumMod val="75000"/>
                </a:schemeClr>
              </a:gs>
              <a:gs pos="99000">
                <a:schemeClr val="accent1">
                  <a:lumMod val="75000"/>
                </a:schemeClr>
              </a:gs>
              <a:gs pos="53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9DE0D01-371B-A9E0-11A1-9E45748B7A54}"/>
              </a:ext>
            </a:extLst>
          </p:cNvPr>
          <p:cNvSpPr/>
          <p:nvPr/>
        </p:nvSpPr>
        <p:spPr>
          <a:xfrm>
            <a:off x="272447" y="5972"/>
            <a:ext cx="1719630" cy="1671892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DA611A-413D-40BD-C1A1-488B1F1BA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" y="132323"/>
            <a:ext cx="1377140" cy="1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4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DM-15</dc:creator>
  <cp:lastModifiedBy>DM-15</cp:lastModifiedBy>
  <cp:revision>6</cp:revision>
  <dcterms:created xsi:type="dcterms:W3CDTF">2022-06-21T07:25:39Z</dcterms:created>
  <dcterms:modified xsi:type="dcterms:W3CDTF">2022-07-08T13:37:03Z</dcterms:modified>
</cp:coreProperties>
</file>