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5" r:id="rId5"/>
    <p:sldId id="272" r:id="rId6"/>
    <p:sldId id="273" r:id="rId7"/>
    <p:sldId id="276" r:id="rId8"/>
    <p:sldId id="274" r:id="rId9"/>
    <p:sldId id="27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D766"/>
    <a:srgbClr val="262626"/>
    <a:srgbClr val="96CA60"/>
    <a:srgbClr val="B6ED7D"/>
    <a:srgbClr val="00CC00"/>
    <a:srgbClr val="66FF33"/>
    <a:srgbClr val="66FF6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4404" autoAdjust="0"/>
  </p:normalViewPr>
  <p:slideViewPr>
    <p:cSldViewPr snapToGrid="0">
      <p:cViewPr>
        <p:scale>
          <a:sx n="66" d="100"/>
          <a:sy n="66" d="100"/>
        </p:scale>
        <p:origin x="-7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425B-8619-95D3-CC56-F32F05D0E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F0AF8-BAAD-8EFF-B783-D7FC3CCD4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9595-5A90-21DA-A439-3031FA4C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411-628B-4D11-ACFF-F63C43574AA9}" type="datetimeFigureOut">
              <a:rPr lang="en-ID" smtClean="0"/>
              <a:t>30/07/2022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29EE4-D8D7-5FB4-C1E8-CA4634E4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A3A6B-6F55-880C-3576-2EBFB4A8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C9AD-DA98-41B5-B0CE-07E1CC8F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424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BBFC-063C-4F4B-D197-E59F21DA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B1BC0-59A9-E272-D37C-FA56052C8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7C24A-B1E9-400B-F4D8-CB727696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411-628B-4D11-ACFF-F63C43574AA9}" type="datetimeFigureOut">
              <a:rPr lang="en-ID" smtClean="0"/>
              <a:t>30/07/2022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3F6A-7524-16AE-39D1-C53E8CA9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5170A-5F6E-0CCB-89C4-3355F900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C9AD-DA98-41B5-B0CE-07E1CC8F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291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81DCF-BCB6-F834-4A34-CF1741C1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E5E46-BB25-16F6-639A-C46136988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1D8EE-BFFF-3572-57A4-F71B7ADD9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411-628B-4D11-ACFF-F63C43574AA9}" type="datetimeFigureOut">
              <a:rPr lang="en-ID" smtClean="0"/>
              <a:t>30/07/2022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71673-CB66-D7C1-9053-CB6DB545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54DDA-529D-72A7-C194-2FE55199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C9AD-DA98-41B5-B0CE-07E1CC8F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243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9BFC-001A-EF8B-7B7B-964CF531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E755D-71DD-763B-5476-24D3B1E07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2F4D4-FAEE-21A0-9E7C-5282D340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411-628B-4D11-ACFF-F63C43574AA9}" type="datetimeFigureOut">
              <a:rPr lang="en-ID" smtClean="0"/>
              <a:t>30/07/2022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EF397-0801-D6D7-C3C1-11F4D8CE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B5AB0-152F-F088-D772-ABCEF9B4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C9AD-DA98-41B5-B0CE-07E1CC8F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577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32D7-21E1-DA81-FCC7-A41F7562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5F62F-A03C-51DD-204F-C424CFC59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CAE3F-DA40-93B3-A3D3-CEF02AAF2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411-628B-4D11-ACFF-F63C43574AA9}" type="datetimeFigureOut">
              <a:rPr lang="en-ID" smtClean="0"/>
              <a:t>30/07/2022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2B351-F2B5-ED19-5318-367F24AA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73A2F-0CCD-54D1-A488-B8BF2264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C9AD-DA98-41B5-B0CE-07E1CC8F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293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28A3-CBDD-045E-EA8F-90D505ED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418EE-1053-12DB-D5C4-37F8A5AE3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E77CB-E638-992E-C934-0CACF6F22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1BDEB-DB3B-2877-914F-4A208281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411-628B-4D11-ACFF-F63C43574AA9}" type="datetimeFigureOut">
              <a:rPr lang="en-ID" smtClean="0"/>
              <a:t>30/07/2022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85659-785E-C70D-962D-8799087E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A3989-F70B-20D8-5093-1EB02913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C9AD-DA98-41B5-B0CE-07E1CC8F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589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43BE-5200-CB31-EBE3-87743B5A8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21475-90F6-9D8F-7422-3CD104A09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7A7B8-21F3-89EE-3B2D-BB6302081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3A4BD-CBB6-7705-F86E-4F03AA93B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66A0E9-B3AB-1AAF-09EC-2AF2E7E3B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B5E99-8B0D-CDAE-E3B0-09913A95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411-628B-4D11-ACFF-F63C43574AA9}" type="datetimeFigureOut">
              <a:rPr lang="en-ID" smtClean="0"/>
              <a:t>30/07/2022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5203A-3121-1547-26F2-48FF3300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4B9FC-C708-BB36-740C-689C4234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C9AD-DA98-41B5-B0CE-07E1CC8F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484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E36F-1F8E-D1F1-E2BE-948C50BC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03038-EA68-A77B-22E3-CDA7B1CF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411-628B-4D11-ACFF-F63C43574AA9}" type="datetimeFigureOut">
              <a:rPr lang="en-ID" smtClean="0"/>
              <a:t>30/07/2022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58BCC-0801-660C-6B86-C75430A5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58FB5-549A-9E7F-78EC-44AFBAEC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C9AD-DA98-41B5-B0CE-07E1CC8F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910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2D21FE-4C31-42EA-AF70-A777DB3D6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411-628B-4D11-ACFF-F63C43574AA9}" type="datetimeFigureOut">
              <a:rPr lang="en-ID" smtClean="0"/>
              <a:t>30/07/2022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52D26-C34B-F300-74A6-2E7122D1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E7A55-98F8-E3E1-C779-C738CC42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C9AD-DA98-41B5-B0CE-07E1CC8F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911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89DB-9C22-7625-3E94-20C9B361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842D0-478A-FB80-79D1-AF1CC3E82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18F99-7B51-6D38-D081-BE379062B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A5FF6-C5E7-DF2B-BD38-828FD517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411-628B-4D11-ACFF-F63C43574AA9}" type="datetimeFigureOut">
              <a:rPr lang="en-ID" smtClean="0"/>
              <a:t>30/07/2022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532E1-CAB6-7C13-4AF2-2DB6C2E8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C8974-FDA5-EB05-5A00-92A7CCEA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C9AD-DA98-41B5-B0CE-07E1CC8F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90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5C42-173E-855F-1372-2863F535E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7AC469-21F8-6B0D-37FD-E6FD4ECF4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DFB00-126B-0252-8A4C-12A07D846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08821-D188-6640-315D-8B333B2E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411-628B-4D11-ACFF-F63C43574AA9}" type="datetimeFigureOut">
              <a:rPr lang="en-ID" smtClean="0"/>
              <a:t>30/07/2022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743AD-F8EF-DA1A-1D82-E2D17B32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1D268-37D1-B377-8BB6-AD0C63C5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C9AD-DA98-41B5-B0CE-07E1CC8F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460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DD8417-9B3D-4BC4-0375-20F62786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B7C08-FB53-67B8-9303-72C6D77E1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ED667-FDBC-87F5-0280-5AD9E4473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AA411-628B-4D11-ACFF-F63C43574AA9}" type="datetimeFigureOut">
              <a:rPr lang="en-ID" smtClean="0"/>
              <a:t>30/07/2022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EAB2A-6226-9E57-3340-8299C13E2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41C4F-A924-C6A6-8172-151B0B6DF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C9AD-DA98-41B5-B0CE-07E1CC8F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469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1DCB7D1-2347-147F-DC08-41883875D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47" b="99062" l="1429" r="98143">
                        <a14:foregroundMark x1="32857" y1="61394" x2="8071" y2="64075"/>
                        <a14:foregroundMark x1="28786" y1="53619" x2="22714" y2="54021"/>
                        <a14:foregroundMark x1="17714" y1="53351" x2="7143" y2="53351"/>
                        <a14:foregroundMark x1="14143" y1="51609" x2="7857" y2="51609"/>
                        <a14:foregroundMark x1="49429" y1="79223" x2="34714" y2="81501"/>
                        <a14:foregroundMark x1="34714" y1="81501" x2="34714" y2="81501"/>
                        <a14:foregroundMark x1="51214" y1="87265" x2="72643" y2="93566"/>
                        <a14:foregroundMark x1="56929" y1="64879" x2="77286" y2="62601"/>
                        <a14:foregroundMark x1="63286" y1="63673" x2="90071" y2="59651"/>
                        <a14:foregroundMark x1="90071" y1="59651" x2="90429" y2="59383"/>
                        <a14:foregroundMark x1="78357" y1="8177" x2="81286" y2="64879"/>
                        <a14:foregroundMark x1="79786" y1="2547" x2="78857" y2="6836"/>
                        <a14:foregroundMark x1="3929" y1="51877" x2="13786" y2="59115"/>
                        <a14:foregroundMark x1="13786" y1="59115" x2="14143" y2="60322"/>
                        <a14:foregroundMark x1="11929" y1="49598" x2="24643" y2="58445"/>
                        <a14:foregroundMark x1="24643" y1="58445" x2="26286" y2="60992"/>
                        <a14:foregroundMark x1="29929" y1="57105" x2="47071" y2="54826"/>
                        <a14:foregroundMark x1="33143" y1="44102" x2="17929" y2="51609"/>
                        <a14:foregroundMark x1="1714" y1="48123" x2="1429" y2="79759"/>
                        <a14:foregroundMark x1="1429" y1="79759" x2="6143" y2="98123"/>
                        <a14:foregroundMark x1="3429" y1="57373" x2="25857" y2="61796"/>
                        <a14:foregroundMark x1="25857" y1="61796" x2="26214" y2="61662"/>
                        <a14:foregroundMark x1="14000" y1="81099" x2="42000" y2="91287"/>
                        <a14:foregroundMark x1="98143" y1="37265" x2="97429" y2="99062"/>
                        <a14:foregroundMark x1="30071" y1="61126" x2="46286" y2="58043"/>
                        <a14:foregroundMark x1="46286" y1="58043" x2="46643" y2="58177"/>
                        <a14:foregroundMark x1="20000" y1="57507" x2="33357" y2="62332"/>
                        <a14:foregroundMark x1="3071" y1="55898" x2="13214" y2="55228"/>
                        <a14:foregroundMark x1="13214" y1="55228" x2="14286" y2="54558"/>
                        <a14:backgroundMark x1="3459" y1="54732" x2="2857" y2="54960"/>
                        <a14:backgroundMark x1="15929" y1="50000" x2="15851" y2="50030"/>
                        <a14:backgroundMark x1="11286" y1="60992" x2="11597" y2="610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223" y="956291"/>
            <a:ext cx="5222095" cy="2782631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038EA7-D56C-BA15-518B-C13D5B8E87B3}"/>
              </a:ext>
            </a:extLst>
          </p:cNvPr>
          <p:cNvSpPr txBox="1"/>
          <p:nvPr/>
        </p:nvSpPr>
        <p:spPr>
          <a:xfrm>
            <a:off x="1213552" y="868309"/>
            <a:ext cx="5352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Tugas </a:t>
            </a:r>
            <a:r>
              <a:rPr lang="id-ID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Text</a:t>
            </a:r>
            <a:r>
              <a:rPr lang="id-ID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 Files</a:t>
            </a:r>
            <a:endParaRPr lang="en-ID" sz="44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65F2888-ACB2-0588-5475-8F6F12246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5453985"/>
            <a:ext cx="1695164" cy="169516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A96C645-7C35-83FC-0009-F2AB5F77C31E}"/>
              </a:ext>
            </a:extLst>
          </p:cNvPr>
          <p:cNvSpPr txBox="1"/>
          <p:nvPr/>
        </p:nvSpPr>
        <p:spPr>
          <a:xfrm>
            <a:off x="87164" y="5426451"/>
            <a:ext cx="3802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PeTIK II YBM PLN</a:t>
            </a:r>
            <a:endParaRPr lang="en-ID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ECE1AF-07AF-5815-81CB-DD2EB219426A}"/>
              </a:ext>
            </a:extLst>
          </p:cNvPr>
          <p:cNvSpPr txBox="1"/>
          <p:nvPr/>
        </p:nvSpPr>
        <p:spPr>
          <a:xfrm>
            <a:off x="87164" y="5945525"/>
            <a:ext cx="4305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Jl. KH. Bisri Syansuri RT/01 RW/05, Denayar Utara, Plosogeneng, Kec. Jombang, Kab. Jombang, Jawa Timur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F3E25-F12B-0606-0AAF-C8785E5AF9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536" y="1854578"/>
            <a:ext cx="3714587" cy="11013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493A39C-3471-9C18-1AC5-AF11FCB8DA8C}"/>
              </a:ext>
            </a:extLst>
          </p:cNvPr>
          <p:cNvSpPr/>
          <p:nvPr/>
        </p:nvSpPr>
        <p:spPr>
          <a:xfrm>
            <a:off x="0" y="3809700"/>
            <a:ext cx="12192000" cy="947391"/>
          </a:xfrm>
          <a:prstGeom prst="rect">
            <a:avLst/>
          </a:prstGeom>
          <a:gradFill flip="none" rotWithShape="1">
            <a:gsLst>
              <a:gs pos="8000">
                <a:schemeClr val="accent1">
                  <a:lumMod val="75000"/>
                </a:schemeClr>
              </a:gs>
              <a:gs pos="99000">
                <a:schemeClr val="accent1">
                  <a:lumMod val="75000"/>
                </a:schemeClr>
              </a:gs>
              <a:gs pos="53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DC756E66-11A0-969E-946D-26CB09D1EA35}"/>
              </a:ext>
            </a:extLst>
          </p:cNvPr>
          <p:cNvSpPr/>
          <p:nvPr/>
        </p:nvSpPr>
        <p:spPr>
          <a:xfrm>
            <a:off x="272447" y="3447449"/>
            <a:ext cx="1719630" cy="167189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AE3303A-B1D5-A19A-055F-2ECF532576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2" y="3573800"/>
            <a:ext cx="1377140" cy="14191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CF44F2-3AF3-7974-AB78-6544D62BC482}"/>
              </a:ext>
            </a:extLst>
          </p:cNvPr>
          <p:cNvSpPr txBox="1"/>
          <p:nvPr/>
        </p:nvSpPr>
        <p:spPr>
          <a:xfrm>
            <a:off x="1919800" y="2991284"/>
            <a:ext cx="3940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Hanif Miladi Fauzan</a:t>
            </a:r>
            <a:endParaRPr lang="en-ID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206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65F2888-ACB2-0588-5475-8F6F12246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5453985"/>
            <a:ext cx="1695164" cy="16951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33DF7EB-55D2-1CBD-4D46-4D47B3422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84" y="6025166"/>
            <a:ext cx="832834" cy="8328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05A8CC-3FEB-5219-3D16-E9C909ABCBC9}"/>
              </a:ext>
            </a:extLst>
          </p:cNvPr>
          <p:cNvSpPr txBox="1"/>
          <p:nvPr/>
        </p:nvSpPr>
        <p:spPr>
          <a:xfrm>
            <a:off x="3558214" y="2875002"/>
            <a:ext cx="50755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Terima Kasih</a:t>
            </a:r>
            <a:endParaRPr lang="en-ID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504B4F-0AD7-C195-8CFA-F159D0C8F8DD}"/>
              </a:ext>
            </a:extLst>
          </p:cNvPr>
          <p:cNvSpPr/>
          <p:nvPr/>
        </p:nvSpPr>
        <p:spPr>
          <a:xfrm>
            <a:off x="4792980" y="3982998"/>
            <a:ext cx="2606040" cy="7620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7C9F08-A2F2-3969-9047-07825449A5BE}"/>
              </a:ext>
            </a:extLst>
          </p:cNvPr>
          <p:cNvSpPr/>
          <p:nvPr/>
        </p:nvSpPr>
        <p:spPr>
          <a:xfrm>
            <a:off x="4792980" y="2722602"/>
            <a:ext cx="2606040" cy="7620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2C84C8-4EE8-258A-BD48-8BD20C090F80}"/>
              </a:ext>
            </a:extLst>
          </p:cNvPr>
          <p:cNvSpPr/>
          <p:nvPr/>
        </p:nvSpPr>
        <p:spPr>
          <a:xfrm>
            <a:off x="0" y="368223"/>
            <a:ext cx="12192000" cy="947391"/>
          </a:xfrm>
          <a:prstGeom prst="rect">
            <a:avLst/>
          </a:prstGeom>
          <a:gradFill flip="none" rotWithShape="1">
            <a:gsLst>
              <a:gs pos="8000">
                <a:schemeClr val="accent1">
                  <a:lumMod val="75000"/>
                </a:schemeClr>
              </a:gs>
              <a:gs pos="99000">
                <a:schemeClr val="accent1">
                  <a:lumMod val="75000"/>
                </a:schemeClr>
              </a:gs>
              <a:gs pos="53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A9DE0D01-371B-A9E0-11A1-9E45748B7A54}"/>
              </a:ext>
            </a:extLst>
          </p:cNvPr>
          <p:cNvSpPr/>
          <p:nvPr/>
        </p:nvSpPr>
        <p:spPr>
          <a:xfrm>
            <a:off x="272447" y="5972"/>
            <a:ext cx="1719630" cy="167189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DA611A-413D-40BD-C1A1-488B1F1BA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2" y="132323"/>
            <a:ext cx="1377140" cy="141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4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65F2888-ACB2-0588-5475-8F6F12246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5453985"/>
            <a:ext cx="1695164" cy="16951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33DF7EB-55D2-1CBD-4D46-4D47B3422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84" y="6025166"/>
            <a:ext cx="832834" cy="8328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C7C161-C225-FC4E-C799-320F45643ACA}"/>
              </a:ext>
            </a:extLst>
          </p:cNvPr>
          <p:cNvSpPr/>
          <p:nvPr/>
        </p:nvSpPr>
        <p:spPr>
          <a:xfrm>
            <a:off x="0" y="368223"/>
            <a:ext cx="12192000" cy="947391"/>
          </a:xfrm>
          <a:prstGeom prst="rect">
            <a:avLst/>
          </a:prstGeom>
          <a:gradFill flip="none" rotWithShape="1">
            <a:gsLst>
              <a:gs pos="8000">
                <a:schemeClr val="accent1">
                  <a:lumMod val="75000"/>
                </a:schemeClr>
              </a:gs>
              <a:gs pos="99000">
                <a:schemeClr val="accent1">
                  <a:lumMod val="75000"/>
                </a:schemeClr>
              </a:gs>
              <a:gs pos="53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5C7F10C-9B5B-6110-09DC-8C1C3FC49B40}"/>
              </a:ext>
            </a:extLst>
          </p:cNvPr>
          <p:cNvSpPr/>
          <p:nvPr/>
        </p:nvSpPr>
        <p:spPr>
          <a:xfrm>
            <a:off x="272447" y="5972"/>
            <a:ext cx="1719630" cy="167189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F6E17-EADE-62A8-F9E4-44CCF0C81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2" y="132323"/>
            <a:ext cx="1377140" cy="14191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B59B16-6B70-5BE9-6643-D3FDE4907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969" y="1607086"/>
            <a:ext cx="6716062" cy="2829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B8B1E7-D66B-E481-F96A-70741263A818}"/>
              </a:ext>
            </a:extLst>
          </p:cNvPr>
          <p:cNvSpPr txBox="1"/>
          <p:nvPr/>
        </p:nvSpPr>
        <p:spPr>
          <a:xfrm>
            <a:off x="2898345" y="4946153"/>
            <a:ext cx="6395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/>
              <a:t>Jawab :</a:t>
            </a:r>
          </a:p>
          <a:p>
            <a:r>
              <a:rPr lang="id-ID" sz="2000" dirty="0"/>
              <a:t>Menurut yang saya pahami, codingan tersebut adalah codingan untuk membuka dan membaca teks file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24866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65F2888-ACB2-0588-5475-8F6F12246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5453985"/>
            <a:ext cx="1695164" cy="16951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33DF7EB-55D2-1CBD-4D46-4D47B3422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84" y="6025166"/>
            <a:ext cx="832834" cy="8328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C7C161-C225-FC4E-C799-320F45643ACA}"/>
              </a:ext>
            </a:extLst>
          </p:cNvPr>
          <p:cNvSpPr/>
          <p:nvPr/>
        </p:nvSpPr>
        <p:spPr>
          <a:xfrm>
            <a:off x="0" y="368223"/>
            <a:ext cx="12192000" cy="947391"/>
          </a:xfrm>
          <a:prstGeom prst="rect">
            <a:avLst/>
          </a:prstGeom>
          <a:gradFill flip="none" rotWithShape="1">
            <a:gsLst>
              <a:gs pos="8000">
                <a:schemeClr val="accent1">
                  <a:lumMod val="75000"/>
                </a:schemeClr>
              </a:gs>
              <a:gs pos="99000">
                <a:schemeClr val="accent1">
                  <a:lumMod val="75000"/>
                </a:schemeClr>
              </a:gs>
              <a:gs pos="53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5C7F10C-9B5B-6110-09DC-8C1C3FC49B40}"/>
              </a:ext>
            </a:extLst>
          </p:cNvPr>
          <p:cNvSpPr/>
          <p:nvPr/>
        </p:nvSpPr>
        <p:spPr>
          <a:xfrm>
            <a:off x="272447" y="5972"/>
            <a:ext cx="1719630" cy="167189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F6E17-EADE-62A8-F9E4-44CCF0C81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2" y="132323"/>
            <a:ext cx="1377140" cy="14191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B9B7F9-E5FB-572E-BE69-9C99E891A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362" y="2023866"/>
            <a:ext cx="8059275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3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65F2888-ACB2-0588-5475-8F6F12246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5453985"/>
            <a:ext cx="1695164" cy="16951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33DF7EB-55D2-1CBD-4D46-4D47B3422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84" y="6025166"/>
            <a:ext cx="832834" cy="8328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C7C161-C225-FC4E-C799-320F45643ACA}"/>
              </a:ext>
            </a:extLst>
          </p:cNvPr>
          <p:cNvSpPr/>
          <p:nvPr/>
        </p:nvSpPr>
        <p:spPr>
          <a:xfrm>
            <a:off x="0" y="368223"/>
            <a:ext cx="12192000" cy="947391"/>
          </a:xfrm>
          <a:prstGeom prst="rect">
            <a:avLst/>
          </a:prstGeom>
          <a:gradFill flip="none" rotWithShape="1">
            <a:gsLst>
              <a:gs pos="8000">
                <a:schemeClr val="accent1">
                  <a:lumMod val="75000"/>
                </a:schemeClr>
              </a:gs>
              <a:gs pos="99000">
                <a:schemeClr val="accent1">
                  <a:lumMod val="75000"/>
                </a:schemeClr>
              </a:gs>
              <a:gs pos="53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5C7F10C-9B5B-6110-09DC-8C1C3FC49B40}"/>
              </a:ext>
            </a:extLst>
          </p:cNvPr>
          <p:cNvSpPr/>
          <p:nvPr/>
        </p:nvSpPr>
        <p:spPr>
          <a:xfrm>
            <a:off x="272447" y="5972"/>
            <a:ext cx="1719630" cy="167189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F6E17-EADE-62A8-F9E4-44CCF0C81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2" y="132323"/>
            <a:ext cx="1377140" cy="14191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E7C527-8877-D0CC-835F-1CEAE24A98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9831" y="2082125"/>
            <a:ext cx="7052336" cy="1356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0A3D2E-204C-92D0-B85B-C04C65D9020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6249" r="28443"/>
          <a:stretch/>
        </p:blipFill>
        <p:spPr>
          <a:xfrm>
            <a:off x="2123098" y="4097765"/>
            <a:ext cx="7945803" cy="178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3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65F2888-ACB2-0588-5475-8F6F12246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5453985"/>
            <a:ext cx="1695164" cy="16951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33DF7EB-55D2-1CBD-4D46-4D47B3422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84" y="6025166"/>
            <a:ext cx="832834" cy="8328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C7C161-C225-FC4E-C799-320F45643ACA}"/>
              </a:ext>
            </a:extLst>
          </p:cNvPr>
          <p:cNvSpPr/>
          <p:nvPr/>
        </p:nvSpPr>
        <p:spPr>
          <a:xfrm>
            <a:off x="0" y="368223"/>
            <a:ext cx="12192000" cy="947391"/>
          </a:xfrm>
          <a:prstGeom prst="rect">
            <a:avLst/>
          </a:prstGeom>
          <a:gradFill flip="none" rotWithShape="1">
            <a:gsLst>
              <a:gs pos="8000">
                <a:schemeClr val="accent1">
                  <a:lumMod val="75000"/>
                </a:schemeClr>
              </a:gs>
              <a:gs pos="99000">
                <a:schemeClr val="accent1">
                  <a:lumMod val="75000"/>
                </a:schemeClr>
              </a:gs>
              <a:gs pos="53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5C7F10C-9B5B-6110-09DC-8C1C3FC49B40}"/>
              </a:ext>
            </a:extLst>
          </p:cNvPr>
          <p:cNvSpPr/>
          <p:nvPr/>
        </p:nvSpPr>
        <p:spPr>
          <a:xfrm>
            <a:off x="272447" y="5972"/>
            <a:ext cx="1719630" cy="167189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F6E17-EADE-62A8-F9E4-44CCF0C81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2" y="132323"/>
            <a:ext cx="1377140" cy="14191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13F18C-2604-9036-D810-42214694C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8526" y="1551512"/>
            <a:ext cx="8614947" cy="31154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482B61-9E34-44F3-C0C8-975E4E4BDDD1}"/>
              </a:ext>
            </a:extLst>
          </p:cNvPr>
          <p:cNvSpPr txBox="1"/>
          <p:nvPr/>
        </p:nvSpPr>
        <p:spPr>
          <a:xfrm>
            <a:off x="2025824" y="4681745"/>
            <a:ext cx="81403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/>
              <a:t>Method read() </a:t>
            </a:r>
            <a:r>
              <a:rPr lang="en-ID" sz="2400" dirty="0" err="1"/>
              <a:t>membaca</a:t>
            </a:r>
            <a:r>
              <a:rPr lang="en-ID" sz="2400" dirty="0"/>
              <a:t> </a:t>
            </a:r>
            <a:r>
              <a:rPr lang="en-ID" sz="2400" dirty="0" err="1"/>
              <a:t>seluruh</a:t>
            </a:r>
            <a:r>
              <a:rPr lang="en-ID" sz="2400" dirty="0"/>
              <a:t> </a:t>
            </a:r>
            <a:r>
              <a:rPr lang="en-ID" sz="2400" dirty="0" err="1"/>
              <a:t>teks</a:t>
            </a:r>
            <a:r>
              <a:rPr lang="en-ID" sz="2400" dirty="0"/>
              <a:t> dan </a:t>
            </a:r>
            <a:r>
              <a:rPr lang="en-ID" sz="2400" dirty="0" err="1"/>
              <a:t>akan</a:t>
            </a:r>
            <a:r>
              <a:rPr lang="en-ID" sz="2400" dirty="0"/>
              <a:t> </a:t>
            </a:r>
            <a:r>
              <a:rPr lang="en-ID" sz="2400" dirty="0" err="1"/>
              <a:t>mengembalikan</a:t>
            </a:r>
            <a:r>
              <a:rPr lang="en-ID" sz="2400" dirty="0"/>
              <a:t> </a:t>
            </a:r>
            <a:r>
              <a:rPr lang="en-ID" sz="2400" dirty="0" err="1"/>
              <a:t>nilai</a:t>
            </a:r>
            <a:r>
              <a:rPr lang="en-ID" sz="2400" dirty="0"/>
              <a:t> string.</a:t>
            </a:r>
            <a:endParaRPr lang="id-ID" sz="2400" dirty="0"/>
          </a:p>
          <a:p>
            <a:r>
              <a:rPr lang="id-ID" sz="2400" dirty="0"/>
              <a:t>R</a:t>
            </a:r>
            <a:r>
              <a:rPr lang="en-ID" sz="2400" dirty="0" err="1"/>
              <a:t>eadlines</a:t>
            </a:r>
            <a:r>
              <a:rPr lang="en-ID" sz="2400" dirty="0"/>
              <a:t>() </a:t>
            </a:r>
            <a:r>
              <a:rPr lang="en-ID" sz="2400" dirty="0" err="1"/>
              <a:t>membaca</a:t>
            </a:r>
            <a:r>
              <a:rPr lang="en-ID" sz="2400" dirty="0"/>
              <a:t> </a:t>
            </a:r>
            <a:r>
              <a:rPr lang="en-ID" sz="2400" dirty="0" err="1"/>
              <a:t>isi</a:t>
            </a:r>
            <a:r>
              <a:rPr lang="en-ID" sz="2400" dirty="0"/>
              <a:t> file per baris dan </a:t>
            </a:r>
            <a:r>
              <a:rPr lang="en-ID" sz="2400" dirty="0" err="1"/>
              <a:t>akan</a:t>
            </a:r>
            <a:r>
              <a:rPr lang="en-ID" sz="2400" dirty="0"/>
              <a:t> </a:t>
            </a:r>
            <a:r>
              <a:rPr lang="en-ID" sz="2400" dirty="0" err="1"/>
              <a:t>mengembalikan</a:t>
            </a:r>
            <a:r>
              <a:rPr lang="en-ID" sz="2400" dirty="0"/>
              <a:t> </a:t>
            </a:r>
            <a:r>
              <a:rPr lang="en-ID" sz="2400" dirty="0" err="1"/>
              <a:t>nilai</a:t>
            </a:r>
            <a:r>
              <a:rPr lang="en-ID" sz="2400" dirty="0"/>
              <a:t> </a:t>
            </a:r>
            <a:r>
              <a:rPr lang="en-ID" sz="2400" dirty="0" err="1"/>
              <a:t>berupa</a:t>
            </a:r>
            <a:r>
              <a:rPr lang="en-ID" sz="2400" dirty="0"/>
              <a:t> list.</a:t>
            </a:r>
          </a:p>
        </p:txBody>
      </p:sp>
    </p:spTree>
    <p:extLst>
      <p:ext uri="{BB962C8B-B14F-4D97-AF65-F5344CB8AC3E}">
        <p14:creationId xmlns:p14="http://schemas.microsoft.com/office/powerpoint/2010/main" val="391041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65F2888-ACB2-0588-5475-8F6F12246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5453985"/>
            <a:ext cx="1695164" cy="16951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33DF7EB-55D2-1CBD-4D46-4D47B3422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84" y="6025166"/>
            <a:ext cx="832834" cy="8328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C7C161-C225-FC4E-C799-320F45643ACA}"/>
              </a:ext>
            </a:extLst>
          </p:cNvPr>
          <p:cNvSpPr/>
          <p:nvPr/>
        </p:nvSpPr>
        <p:spPr>
          <a:xfrm>
            <a:off x="0" y="368223"/>
            <a:ext cx="12192000" cy="947391"/>
          </a:xfrm>
          <a:prstGeom prst="rect">
            <a:avLst/>
          </a:prstGeom>
          <a:gradFill flip="none" rotWithShape="1">
            <a:gsLst>
              <a:gs pos="8000">
                <a:schemeClr val="accent1">
                  <a:lumMod val="75000"/>
                </a:schemeClr>
              </a:gs>
              <a:gs pos="99000">
                <a:schemeClr val="accent1">
                  <a:lumMod val="75000"/>
                </a:schemeClr>
              </a:gs>
              <a:gs pos="53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5C7F10C-9B5B-6110-09DC-8C1C3FC49B40}"/>
              </a:ext>
            </a:extLst>
          </p:cNvPr>
          <p:cNvSpPr/>
          <p:nvPr/>
        </p:nvSpPr>
        <p:spPr>
          <a:xfrm>
            <a:off x="272447" y="5972"/>
            <a:ext cx="1719630" cy="167189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F6E17-EADE-62A8-F9E4-44CCF0C81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2" y="132323"/>
            <a:ext cx="1377140" cy="14191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58CC35-B5D6-1BA2-0E24-5CCF54DF2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624" y="1805790"/>
            <a:ext cx="9562752" cy="389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8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65F2888-ACB2-0588-5475-8F6F12246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5453985"/>
            <a:ext cx="1695164" cy="16951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33DF7EB-55D2-1CBD-4D46-4D47B3422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84" y="6025166"/>
            <a:ext cx="832834" cy="8328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C7C161-C225-FC4E-C799-320F45643ACA}"/>
              </a:ext>
            </a:extLst>
          </p:cNvPr>
          <p:cNvSpPr/>
          <p:nvPr/>
        </p:nvSpPr>
        <p:spPr>
          <a:xfrm>
            <a:off x="0" y="368223"/>
            <a:ext cx="12192000" cy="947391"/>
          </a:xfrm>
          <a:prstGeom prst="rect">
            <a:avLst/>
          </a:prstGeom>
          <a:gradFill flip="none" rotWithShape="1">
            <a:gsLst>
              <a:gs pos="8000">
                <a:schemeClr val="accent1">
                  <a:lumMod val="75000"/>
                </a:schemeClr>
              </a:gs>
              <a:gs pos="99000">
                <a:schemeClr val="accent1">
                  <a:lumMod val="75000"/>
                </a:schemeClr>
              </a:gs>
              <a:gs pos="53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5C7F10C-9B5B-6110-09DC-8C1C3FC49B40}"/>
              </a:ext>
            </a:extLst>
          </p:cNvPr>
          <p:cNvSpPr/>
          <p:nvPr/>
        </p:nvSpPr>
        <p:spPr>
          <a:xfrm>
            <a:off x="272447" y="5972"/>
            <a:ext cx="1719630" cy="167189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F6E17-EADE-62A8-F9E4-44CCF0C81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2" y="132323"/>
            <a:ext cx="1377140" cy="14191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FD947D-0CC5-2F28-9F23-4AA12CEB6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418" y="1804215"/>
            <a:ext cx="9939163" cy="16951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A45FAF-D0E0-312C-6CB3-1195E321F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6158" y="3740791"/>
            <a:ext cx="5859681" cy="274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86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65F2888-ACB2-0588-5475-8F6F12246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5453985"/>
            <a:ext cx="1695164" cy="16951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33DF7EB-55D2-1CBD-4D46-4D47B3422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84" y="6025166"/>
            <a:ext cx="832834" cy="8328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C7C161-C225-FC4E-C799-320F45643ACA}"/>
              </a:ext>
            </a:extLst>
          </p:cNvPr>
          <p:cNvSpPr/>
          <p:nvPr/>
        </p:nvSpPr>
        <p:spPr>
          <a:xfrm>
            <a:off x="0" y="368223"/>
            <a:ext cx="12192000" cy="947391"/>
          </a:xfrm>
          <a:prstGeom prst="rect">
            <a:avLst/>
          </a:prstGeom>
          <a:gradFill flip="none" rotWithShape="1">
            <a:gsLst>
              <a:gs pos="8000">
                <a:schemeClr val="accent1">
                  <a:lumMod val="75000"/>
                </a:schemeClr>
              </a:gs>
              <a:gs pos="99000">
                <a:schemeClr val="accent1">
                  <a:lumMod val="75000"/>
                </a:schemeClr>
              </a:gs>
              <a:gs pos="53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5C7F10C-9B5B-6110-09DC-8C1C3FC49B40}"/>
              </a:ext>
            </a:extLst>
          </p:cNvPr>
          <p:cNvSpPr/>
          <p:nvPr/>
        </p:nvSpPr>
        <p:spPr>
          <a:xfrm>
            <a:off x="272447" y="5972"/>
            <a:ext cx="1719630" cy="167189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F6E17-EADE-62A8-F9E4-44CCF0C81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2" y="132323"/>
            <a:ext cx="1377140" cy="14191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DF46AE-C616-840C-6A2A-E21DA4AC4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013" y="1804215"/>
            <a:ext cx="11089974" cy="884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BCE438-ED2F-ABAF-F32F-DCEAE3D76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9561" y="2730618"/>
            <a:ext cx="4792877" cy="357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6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65F2888-ACB2-0588-5475-8F6F12246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5453985"/>
            <a:ext cx="1695164" cy="16951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33DF7EB-55D2-1CBD-4D46-4D47B3422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84" y="6025166"/>
            <a:ext cx="832834" cy="8328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C7C161-C225-FC4E-C799-320F45643ACA}"/>
              </a:ext>
            </a:extLst>
          </p:cNvPr>
          <p:cNvSpPr/>
          <p:nvPr/>
        </p:nvSpPr>
        <p:spPr>
          <a:xfrm>
            <a:off x="0" y="368223"/>
            <a:ext cx="12192000" cy="947391"/>
          </a:xfrm>
          <a:prstGeom prst="rect">
            <a:avLst/>
          </a:prstGeom>
          <a:gradFill flip="none" rotWithShape="1">
            <a:gsLst>
              <a:gs pos="8000">
                <a:schemeClr val="accent1">
                  <a:lumMod val="75000"/>
                </a:schemeClr>
              </a:gs>
              <a:gs pos="99000">
                <a:schemeClr val="accent1">
                  <a:lumMod val="75000"/>
                </a:schemeClr>
              </a:gs>
              <a:gs pos="53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5C7F10C-9B5B-6110-09DC-8C1C3FC49B40}"/>
              </a:ext>
            </a:extLst>
          </p:cNvPr>
          <p:cNvSpPr/>
          <p:nvPr/>
        </p:nvSpPr>
        <p:spPr>
          <a:xfrm>
            <a:off x="272447" y="5972"/>
            <a:ext cx="1719630" cy="167189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F6E17-EADE-62A8-F9E4-44CCF0C81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2" y="132323"/>
            <a:ext cx="1377140" cy="14191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CE083C-B34C-8192-E62C-3319EFFDD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5179" y="1788755"/>
            <a:ext cx="6201640" cy="1686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B05C91-A8C4-9C44-F4C5-424EF30945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2440" y="3948057"/>
            <a:ext cx="4947119" cy="124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71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84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DM-15</dc:creator>
  <cp:lastModifiedBy>DM-15</cp:lastModifiedBy>
  <cp:revision>8</cp:revision>
  <dcterms:created xsi:type="dcterms:W3CDTF">2022-06-21T07:25:39Z</dcterms:created>
  <dcterms:modified xsi:type="dcterms:W3CDTF">2022-07-30T04:31:38Z</dcterms:modified>
</cp:coreProperties>
</file>