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 id="2147483731" r:id="rId2"/>
    <p:sldMasterId id="2147483743" r:id="rId3"/>
    <p:sldMasterId id="2147483755" r:id="rId4"/>
  </p:sldMasterIdLst>
  <p:sldIdLst>
    <p:sldId id="257" r:id="rId5"/>
    <p:sldId id="258" r:id="rId6"/>
    <p:sldId id="286" r:id="rId7"/>
    <p:sldId id="259" r:id="rId8"/>
    <p:sldId id="260" r:id="rId9"/>
    <p:sldId id="275" r:id="rId10"/>
    <p:sldId id="261" r:id="rId11"/>
    <p:sldId id="262" r:id="rId12"/>
    <p:sldId id="263" r:id="rId13"/>
    <p:sldId id="264" r:id="rId14"/>
    <p:sldId id="276" r:id="rId15"/>
    <p:sldId id="265" r:id="rId16"/>
    <p:sldId id="266" r:id="rId17"/>
    <p:sldId id="287" r:id="rId18"/>
    <p:sldId id="289" r:id="rId19"/>
    <p:sldId id="291" r:id="rId20"/>
    <p:sldId id="288" r:id="rId21"/>
    <p:sldId id="290" r:id="rId22"/>
    <p:sldId id="292" r:id="rId23"/>
    <p:sldId id="293" r:id="rId24"/>
    <p:sldId id="272" r:id="rId25"/>
    <p:sldId id="294" r:id="rId26"/>
    <p:sldId id="267" r:id="rId27"/>
    <p:sldId id="268" r:id="rId28"/>
    <p:sldId id="280" r:id="rId29"/>
    <p:sldId id="269" r:id="rId30"/>
    <p:sldId id="271" r:id="rId31"/>
    <p:sldId id="273" r:id="rId32"/>
    <p:sldId id="284" r:id="rId33"/>
    <p:sldId id="282" r:id="rId34"/>
    <p:sldId id="274" r:id="rId35"/>
    <p:sldId id="277" r:id="rId36"/>
    <p:sldId id="281" r:id="rId37"/>
    <p:sldId id="283"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4D8FC-2FB4-4B44-9E63-151A8EAC69C5}"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05180EC2-92CE-4CEA-B9B9-C6721A593D26}">
      <dgm:prSet phldrT="[Text]" custT="1"/>
      <dgm:spPr/>
      <dgm:t>
        <a:bodyPr/>
        <a:lstStyle/>
        <a:p>
          <a:r>
            <a:rPr lang="en-US" sz="2000" dirty="0">
              <a:latin typeface="Arial Rounded MT Bold" panose="020F0704030504030204" pitchFamily="34" charset="0"/>
            </a:rPr>
            <a:t>URGENSI PA</a:t>
          </a:r>
        </a:p>
      </dgm:t>
    </dgm:pt>
    <dgm:pt modelId="{E32EB27D-073F-41BD-A5DD-916B8CA4A794}" type="parTrans" cxnId="{4C5DA6B0-866E-40B3-AB7E-9EF95BD3545D}">
      <dgm:prSet/>
      <dgm:spPr/>
      <dgm:t>
        <a:bodyPr/>
        <a:lstStyle/>
        <a:p>
          <a:endParaRPr lang="en-US" sz="2000">
            <a:latin typeface="Arial Rounded MT Bold" panose="020F0704030504030204" pitchFamily="34" charset="0"/>
          </a:endParaRPr>
        </a:p>
      </dgm:t>
    </dgm:pt>
    <dgm:pt modelId="{9A4A1B67-ABD7-4FE8-B0EF-81021829C0FD}" type="sibTrans" cxnId="{4C5DA6B0-866E-40B3-AB7E-9EF95BD3545D}">
      <dgm:prSet/>
      <dgm:spPr/>
      <dgm:t>
        <a:bodyPr/>
        <a:lstStyle/>
        <a:p>
          <a:endParaRPr lang="en-US" sz="2000">
            <a:latin typeface="Arial Rounded MT Bold" panose="020F0704030504030204" pitchFamily="34" charset="0"/>
          </a:endParaRPr>
        </a:p>
      </dgm:t>
    </dgm:pt>
    <dgm:pt modelId="{FC4BD0A4-4754-435F-A668-50A9ABF50B69}">
      <dgm:prSet phldrT="[Text]" custT="1"/>
      <dgm:spPr/>
      <dgm:t>
        <a:bodyPr/>
        <a:lstStyle/>
        <a:p>
          <a:r>
            <a:rPr lang="en-US" sz="2000" dirty="0" err="1">
              <a:latin typeface="Arial Rounded MT Bold" panose="020F0704030504030204" pitchFamily="34" charset="0"/>
            </a:rPr>
            <a:t>Mas`uliyah</a:t>
          </a:r>
          <a:r>
            <a:rPr lang="en-US" sz="2000" dirty="0">
              <a:latin typeface="Arial Rounded MT Bold" panose="020F0704030504030204" pitchFamily="34" charset="0"/>
            </a:rPr>
            <a:t> (</a:t>
          </a:r>
          <a:r>
            <a:rPr lang="en-US" sz="2000" dirty="0" err="1">
              <a:latin typeface="Arial Rounded MT Bold" panose="020F0704030504030204" pitchFamily="34" charset="0"/>
            </a:rPr>
            <a:t>Tanggungjawab</a:t>
          </a:r>
          <a:r>
            <a:rPr lang="en-US" sz="2000" dirty="0">
              <a:latin typeface="Arial Rounded MT Bold" panose="020F0704030504030204" pitchFamily="34" charset="0"/>
            </a:rPr>
            <a:t>)</a:t>
          </a:r>
        </a:p>
      </dgm:t>
    </dgm:pt>
    <dgm:pt modelId="{4B45B9DE-025E-4C16-BEAD-AEBC925250AB}" type="parTrans" cxnId="{31E409BF-9B53-46AF-AA20-9A811159BB8F}">
      <dgm:prSet/>
      <dgm:spPr/>
      <dgm:t>
        <a:bodyPr/>
        <a:lstStyle/>
        <a:p>
          <a:endParaRPr lang="en-US" sz="2000">
            <a:latin typeface="Arial Rounded MT Bold" panose="020F0704030504030204" pitchFamily="34" charset="0"/>
          </a:endParaRPr>
        </a:p>
      </dgm:t>
    </dgm:pt>
    <dgm:pt modelId="{54F4E8F7-4CDF-4DB0-AC48-CDE3C083B381}" type="sibTrans" cxnId="{31E409BF-9B53-46AF-AA20-9A811159BB8F}">
      <dgm:prSet/>
      <dgm:spPr/>
      <dgm:t>
        <a:bodyPr/>
        <a:lstStyle/>
        <a:p>
          <a:endParaRPr lang="en-US" sz="2000">
            <a:latin typeface="Arial Rounded MT Bold" panose="020F0704030504030204" pitchFamily="34" charset="0"/>
          </a:endParaRPr>
        </a:p>
      </dgm:t>
    </dgm:pt>
    <dgm:pt modelId="{2FF5933D-CC15-4218-88BD-6DB011D30816}">
      <dgm:prSet phldrT="[Text]" custT="1"/>
      <dgm:spPr/>
      <dgm:t>
        <a:bodyPr/>
        <a:lstStyle/>
        <a:p>
          <a:r>
            <a:rPr lang="en-US" sz="2000" dirty="0" err="1">
              <a:latin typeface="Arial Rounded MT Bold" panose="020F0704030504030204" pitchFamily="34" charset="0"/>
            </a:rPr>
            <a:t>Tantangan</a:t>
          </a:r>
          <a:r>
            <a:rPr lang="en-US" sz="2000" dirty="0">
              <a:latin typeface="Arial Rounded MT Bold" panose="020F0704030504030204" pitchFamily="34" charset="0"/>
            </a:rPr>
            <a:t> </a:t>
          </a:r>
          <a:r>
            <a:rPr lang="en-US" sz="2000" dirty="0" err="1">
              <a:latin typeface="Arial Rounded MT Bold" panose="020F0704030504030204" pitchFamily="34" charset="0"/>
            </a:rPr>
            <a:t>Keluarga</a:t>
          </a:r>
          <a:r>
            <a:rPr lang="en-US" sz="2000" dirty="0">
              <a:latin typeface="Arial Rounded MT Bold" panose="020F0704030504030204" pitchFamily="34" charset="0"/>
            </a:rPr>
            <a:t> </a:t>
          </a:r>
          <a:r>
            <a:rPr lang="en-US" sz="2000" dirty="0" err="1">
              <a:latin typeface="Arial Rounded MT Bold" panose="020F0704030504030204" pitchFamily="34" charset="0"/>
            </a:rPr>
            <a:t>Kontemporer</a:t>
          </a:r>
          <a:endParaRPr lang="en-US" sz="2000" dirty="0">
            <a:latin typeface="Arial Rounded MT Bold" panose="020F0704030504030204" pitchFamily="34" charset="0"/>
          </a:endParaRPr>
        </a:p>
      </dgm:t>
    </dgm:pt>
    <dgm:pt modelId="{97962C68-F731-433D-896A-CB6627D9E196}" type="parTrans" cxnId="{05EC1EBB-39F2-4571-B21F-4442F18256C3}">
      <dgm:prSet/>
      <dgm:spPr/>
      <dgm:t>
        <a:bodyPr/>
        <a:lstStyle/>
        <a:p>
          <a:endParaRPr lang="en-US" sz="2000">
            <a:latin typeface="Arial Rounded MT Bold" panose="020F0704030504030204" pitchFamily="34" charset="0"/>
          </a:endParaRPr>
        </a:p>
      </dgm:t>
    </dgm:pt>
    <dgm:pt modelId="{03D7E982-4A90-4A1E-9283-527C014E41FA}" type="sibTrans" cxnId="{05EC1EBB-39F2-4571-B21F-4442F18256C3}">
      <dgm:prSet/>
      <dgm:spPr/>
      <dgm:t>
        <a:bodyPr/>
        <a:lstStyle/>
        <a:p>
          <a:endParaRPr lang="en-US" sz="2000">
            <a:latin typeface="Arial Rounded MT Bold" panose="020F0704030504030204" pitchFamily="34" charset="0"/>
          </a:endParaRPr>
        </a:p>
      </dgm:t>
    </dgm:pt>
    <dgm:pt modelId="{362CBCA3-AFE6-4B77-B72D-3AEBE2AE9BA3}">
      <dgm:prSet custT="1"/>
      <dgm:spPr/>
      <dgm:t>
        <a:bodyPr/>
        <a:lstStyle/>
        <a:p>
          <a:r>
            <a:rPr lang="en-US" sz="2000" dirty="0" err="1">
              <a:latin typeface="Arial Rounded MT Bold" panose="020F0704030504030204" pitchFamily="34" charset="0"/>
            </a:rPr>
            <a:t>Menyiapkan</a:t>
          </a:r>
          <a:r>
            <a:rPr lang="en-US" sz="2000" dirty="0">
              <a:latin typeface="Arial Rounded MT Bold" panose="020F0704030504030204" pitchFamily="34" charset="0"/>
            </a:rPr>
            <a:t> </a:t>
          </a:r>
          <a:r>
            <a:rPr lang="en-US" sz="2000" dirty="0" err="1">
              <a:latin typeface="Arial Rounded MT Bold" panose="020F0704030504030204" pitchFamily="34" charset="0"/>
            </a:rPr>
            <a:t>Kepemimpinan</a:t>
          </a:r>
          <a:r>
            <a:rPr lang="en-US" sz="2000" dirty="0">
              <a:latin typeface="Arial Rounded MT Bold" panose="020F0704030504030204" pitchFamily="34" charset="0"/>
            </a:rPr>
            <a:t> </a:t>
          </a:r>
          <a:r>
            <a:rPr lang="en-US" sz="2000" dirty="0" err="1">
              <a:latin typeface="Arial Rounded MT Bold" panose="020F0704030504030204" pitchFamily="34" charset="0"/>
            </a:rPr>
            <a:t>Ummat</a:t>
          </a:r>
          <a:endParaRPr lang="en-US" sz="2000" dirty="0">
            <a:latin typeface="Arial Rounded MT Bold" panose="020F0704030504030204" pitchFamily="34" charset="0"/>
          </a:endParaRPr>
        </a:p>
      </dgm:t>
    </dgm:pt>
    <dgm:pt modelId="{51833E24-7F9D-4023-9D54-C68AB834B7B4}" type="parTrans" cxnId="{8AB8532D-1E67-4527-9C00-C55DFAB1D07F}">
      <dgm:prSet/>
      <dgm:spPr/>
      <dgm:t>
        <a:bodyPr/>
        <a:lstStyle/>
        <a:p>
          <a:endParaRPr lang="en-US" sz="2000">
            <a:latin typeface="Arial Rounded MT Bold" panose="020F0704030504030204" pitchFamily="34" charset="0"/>
          </a:endParaRPr>
        </a:p>
      </dgm:t>
    </dgm:pt>
    <dgm:pt modelId="{A5F21A98-A022-498A-B122-E5E527043EA3}" type="sibTrans" cxnId="{8AB8532D-1E67-4527-9C00-C55DFAB1D07F}">
      <dgm:prSet/>
      <dgm:spPr/>
      <dgm:t>
        <a:bodyPr/>
        <a:lstStyle/>
        <a:p>
          <a:endParaRPr lang="en-US" sz="2000">
            <a:latin typeface="Arial Rounded MT Bold" panose="020F0704030504030204" pitchFamily="34" charset="0"/>
          </a:endParaRPr>
        </a:p>
      </dgm:t>
    </dgm:pt>
    <dgm:pt modelId="{4C528A75-7C6A-4406-97B0-F900BD361191}">
      <dgm:prSet custT="1"/>
      <dgm:spPr/>
      <dgm:t>
        <a:bodyPr/>
        <a:lstStyle/>
        <a:p>
          <a:endParaRPr lang="en-US" sz="2000"/>
        </a:p>
      </dgm:t>
    </dgm:pt>
    <dgm:pt modelId="{381CCDB7-F052-4C8A-9753-2D4378E49BA7}" type="parTrans" cxnId="{66DB8C42-D0C2-4949-B765-BE32528C27D4}">
      <dgm:prSet/>
      <dgm:spPr/>
      <dgm:t>
        <a:bodyPr/>
        <a:lstStyle/>
        <a:p>
          <a:endParaRPr lang="en-US" sz="2000"/>
        </a:p>
      </dgm:t>
    </dgm:pt>
    <dgm:pt modelId="{9C4AFF8D-0754-40D9-BC3B-5457DF0D11DD}" type="sibTrans" cxnId="{66DB8C42-D0C2-4949-B765-BE32528C27D4}">
      <dgm:prSet/>
      <dgm:spPr/>
      <dgm:t>
        <a:bodyPr/>
        <a:lstStyle/>
        <a:p>
          <a:endParaRPr lang="en-US" sz="2000"/>
        </a:p>
      </dgm:t>
    </dgm:pt>
    <dgm:pt modelId="{FE0B8B52-F91F-40AE-B681-643315410F22}" type="pres">
      <dgm:prSet presAssocID="{79D4D8FC-2FB4-4B44-9E63-151A8EAC69C5}" presName="Name0" presStyleCnt="0">
        <dgm:presLayoutVars>
          <dgm:orgChart val="1"/>
          <dgm:chPref val="1"/>
          <dgm:dir/>
          <dgm:animOne val="branch"/>
          <dgm:animLvl val="lvl"/>
          <dgm:resizeHandles/>
        </dgm:presLayoutVars>
      </dgm:prSet>
      <dgm:spPr/>
    </dgm:pt>
    <dgm:pt modelId="{0FDF583C-0976-4BA1-A8BF-2C7061C3F183}" type="pres">
      <dgm:prSet presAssocID="{05180EC2-92CE-4CEA-B9B9-C6721A593D26}" presName="hierRoot1" presStyleCnt="0">
        <dgm:presLayoutVars>
          <dgm:hierBranch val="init"/>
        </dgm:presLayoutVars>
      </dgm:prSet>
      <dgm:spPr/>
    </dgm:pt>
    <dgm:pt modelId="{1ED2B1DC-420E-43B9-AFDB-3447B3B236D4}" type="pres">
      <dgm:prSet presAssocID="{05180EC2-92CE-4CEA-B9B9-C6721A593D26}" presName="rootComposite1" presStyleCnt="0"/>
      <dgm:spPr/>
    </dgm:pt>
    <dgm:pt modelId="{33A2D71F-7694-4AD3-9424-8F1530356338}" type="pres">
      <dgm:prSet presAssocID="{05180EC2-92CE-4CEA-B9B9-C6721A593D26}" presName="rootText1" presStyleLbl="alignAcc1" presStyleIdx="0" presStyleCnt="0">
        <dgm:presLayoutVars>
          <dgm:chPref val="3"/>
        </dgm:presLayoutVars>
      </dgm:prSet>
      <dgm:spPr/>
    </dgm:pt>
    <dgm:pt modelId="{C4C23604-6197-413D-9947-98E9CC6F6FFA}" type="pres">
      <dgm:prSet presAssocID="{05180EC2-92CE-4CEA-B9B9-C6721A593D26}" presName="topArc1" presStyleLbl="parChTrans1D1" presStyleIdx="0" presStyleCnt="10"/>
      <dgm:spPr/>
    </dgm:pt>
    <dgm:pt modelId="{5C1FFF96-3C32-4572-BBC6-E21F5785DA8E}" type="pres">
      <dgm:prSet presAssocID="{05180EC2-92CE-4CEA-B9B9-C6721A593D26}" presName="bottomArc1" presStyleLbl="parChTrans1D1" presStyleIdx="1" presStyleCnt="10"/>
      <dgm:spPr/>
    </dgm:pt>
    <dgm:pt modelId="{37544789-241F-48AB-B5E3-D34DCC01AFC2}" type="pres">
      <dgm:prSet presAssocID="{05180EC2-92CE-4CEA-B9B9-C6721A593D26}" presName="topConnNode1" presStyleLbl="node1" presStyleIdx="0" presStyleCnt="0"/>
      <dgm:spPr/>
    </dgm:pt>
    <dgm:pt modelId="{465221B0-F266-4C7B-8E25-281E8B898E03}" type="pres">
      <dgm:prSet presAssocID="{05180EC2-92CE-4CEA-B9B9-C6721A593D26}" presName="hierChild2" presStyleCnt="0"/>
      <dgm:spPr/>
    </dgm:pt>
    <dgm:pt modelId="{C95DCABA-C037-47A5-A4A0-57A55A49DF5F}" type="pres">
      <dgm:prSet presAssocID="{4B45B9DE-025E-4C16-BEAD-AEBC925250AB}" presName="Name28" presStyleLbl="parChTrans1D2" presStyleIdx="0" presStyleCnt="4"/>
      <dgm:spPr/>
    </dgm:pt>
    <dgm:pt modelId="{5F355733-BB99-448C-8BB0-B5CFF1E0BE12}" type="pres">
      <dgm:prSet presAssocID="{FC4BD0A4-4754-435F-A668-50A9ABF50B69}" presName="hierRoot2" presStyleCnt="0">
        <dgm:presLayoutVars>
          <dgm:hierBranch val="init"/>
        </dgm:presLayoutVars>
      </dgm:prSet>
      <dgm:spPr/>
    </dgm:pt>
    <dgm:pt modelId="{1326C79C-AD60-4C6F-9397-DBD687FF338D}" type="pres">
      <dgm:prSet presAssocID="{FC4BD0A4-4754-435F-A668-50A9ABF50B69}" presName="rootComposite2" presStyleCnt="0"/>
      <dgm:spPr/>
    </dgm:pt>
    <dgm:pt modelId="{2FC8B285-4D4F-4274-B05A-F38A80FB8522}" type="pres">
      <dgm:prSet presAssocID="{FC4BD0A4-4754-435F-A668-50A9ABF50B69}" presName="rootText2" presStyleLbl="alignAcc1" presStyleIdx="0" presStyleCnt="0">
        <dgm:presLayoutVars>
          <dgm:chPref val="3"/>
        </dgm:presLayoutVars>
      </dgm:prSet>
      <dgm:spPr/>
    </dgm:pt>
    <dgm:pt modelId="{11CA6B21-AF10-4BFE-AB93-933D1E7D4B25}" type="pres">
      <dgm:prSet presAssocID="{FC4BD0A4-4754-435F-A668-50A9ABF50B69}" presName="topArc2" presStyleLbl="parChTrans1D1" presStyleIdx="2" presStyleCnt="10"/>
      <dgm:spPr/>
    </dgm:pt>
    <dgm:pt modelId="{BD5BC15E-9E1A-4935-901B-C7AC9707B73C}" type="pres">
      <dgm:prSet presAssocID="{FC4BD0A4-4754-435F-A668-50A9ABF50B69}" presName="bottomArc2" presStyleLbl="parChTrans1D1" presStyleIdx="3" presStyleCnt="10"/>
      <dgm:spPr/>
    </dgm:pt>
    <dgm:pt modelId="{D154E639-B816-48DD-A064-64FACA78E464}" type="pres">
      <dgm:prSet presAssocID="{FC4BD0A4-4754-435F-A668-50A9ABF50B69}" presName="topConnNode2" presStyleLbl="node2" presStyleIdx="0" presStyleCnt="0"/>
      <dgm:spPr/>
    </dgm:pt>
    <dgm:pt modelId="{AB999F2F-6C8E-4FE2-AB63-4F343CA3D706}" type="pres">
      <dgm:prSet presAssocID="{FC4BD0A4-4754-435F-A668-50A9ABF50B69}" presName="hierChild4" presStyleCnt="0"/>
      <dgm:spPr/>
    </dgm:pt>
    <dgm:pt modelId="{CAF28BAC-2AF1-4E92-802F-7B2C9B42C22A}" type="pres">
      <dgm:prSet presAssocID="{FC4BD0A4-4754-435F-A668-50A9ABF50B69}" presName="hierChild5" presStyleCnt="0"/>
      <dgm:spPr/>
    </dgm:pt>
    <dgm:pt modelId="{AD05616E-A54B-4345-8788-C6519C85F220}" type="pres">
      <dgm:prSet presAssocID="{97962C68-F731-433D-896A-CB6627D9E196}" presName="Name28" presStyleLbl="parChTrans1D2" presStyleIdx="1" presStyleCnt="4"/>
      <dgm:spPr/>
    </dgm:pt>
    <dgm:pt modelId="{D0132207-977B-4F7B-8FFA-B3EFD425202D}" type="pres">
      <dgm:prSet presAssocID="{2FF5933D-CC15-4218-88BD-6DB011D30816}" presName="hierRoot2" presStyleCnt="0">
        <dgm:presLayoutVars>
          <dgm:hierBranch val="init"/>
        </dgm:presLayoutVars>
      </dgm:prSet>
      <dgm:spPr/>
    </dgm:pt>
    <dgm:pt modelId="{21453C16-4C9A-4141-AF8F-DDB495D99B84}" type="pres">
      <dgm:prSet presAssocID="{2FF5933D-CC15-4218-88BD-6DB011D30816}" presName="rootComposite2" presStyleCnt="0"/>
      <dgm:spPr/>
    </dgm:pt>
    <dgm:pt modelId="{EB325BEB-0D2C-4F64-9FC4-BF657FCA61D1}" type="pres">
      <dgm:prSet presAssocID="{2FF5933D-CC15-4218-88BD-6DB011D30816}" presName="rootText2" presStyleLbl="alignAcc1" presStyleIdx="0" presStyleCnt="0">
        <dgm:presLayoutVars>
          <dgm:chPref val="3"/>
        </dgm:presLayoutVars>
      </dgm:prSet>
      <dgm:spPr/>
    </dgm:pt>
    <dgm:pt modelId="{B3A503F5-BECC-4838-BF0B-05227A0C3DF6}" type="pres">
      <dgm:prSet presAssocID="{2FF5933D-CC15-4218-88BD-6DB011D30816}" presName="topArc2" presStyleLbl="parChTrans1D1" presStyleIdx="4" presStyleCnt="10"/>
      <dgm:spPr/>
    </dgm:pt>
    <dgm:pt modelId="{8198028D-282A-4246-B91E-93FC57F18E5D}" type="pres">
      <dgm:prSet presAssocID="{2FF5933D-CC15-4218-88BD-6DB011D30816}" presName="bottomArc2" presStyleLbl="parChTrans1D1" presStyleIdx="5" presStyleCnt="10"/>
      <dgm:spPr/>
    </dgm:pt>
    <dgm:pt modelId="{6B81D14B-63EF-4C0A-8A13-C90D76D17956}" type="pres">
      <dgm:prSet presAssocID="{2FF5933D-CC15-4218-88BD-6DB011D30816}" presName="topConnNode2" presStyleLbl="node2" presStyleIdx="0" presStyleCnt="0"/>
      <dgm:spPr/>
    </dgm:pt>
    <dgm:pt modelId="{04662031-F9A6-4401-828D-648C70A430D9}" type="pres">
      <dgm:prSet presAssocID="{2FF5933D-CC15-4218-88BD-6DB011D30816}" presName="hierChild4" presStyleCnt="0"/>
      <dgm:spPr/>
    </dgm:pt>
    <dgm:pt modelId="{1C684B54-8539-4B2C-A98E-28ED60607019}" type="pres">
      <dgm:prSet presAssocID="{2FF5933D-CC15-4218-88BD-6DB011D30816}" presName="hierChild5" presStyleCnt="0"/>
      <dgm:spPr/>
    </dgm:pt>
    <dgm:pt modelId="{C48A4A50-CBCE-46D3-A514-2C0F3C9A2C35}" type="pres">
      <dgm:prSet presAssocID="{51833E24-7F9D-4023-9D54-C68AB834B7B4}" presName="Name28" presStyleLbl="parChTrans1D2" presStyleIdx="2" presStyleCnt="4"/>
      <dgm:spPr/>
    </dgm:pt>
    <dgm:pt modelId="{A8E730CB-167D-4746-AA4A-87CA60D21C33}" type="pres">
      <dgm:prSet presAssocID="{362CBCA3-AFE6-4B77-B72D-3AEBE2AE9BA3}" presName="hierRoot2" presStyleCnt="0">
        <dgm:presLayoutVars>
          <dgm:hierBranch val="init"/>
        </dgm:presLayoutVars>
      </dgm:prSet>
      <dgm:spPr/>
    </dgm:pt>
    <dgm:pt modelId="{FF4A6943-BF45-4787-B458-152DC88C5339}" type="pres">
      <dgm:prSet presAssocID="{362CBCA3-AFE6-4B77-B72D-3AEBE2AE9BA3}" presName="rootComposite2" presStyleCnt="0"/>
      <dgm:spPr/>
    </dgm:pt>
    <dgm:pt modelId="{B394B162-A270-4AD8-AB9A-4F02E1CFA0CC}" type="pres">
      <dgm:prSet presAssocID="{362CBCA3-AFE6-4B77-B72D-3AEBE2AE9BA3}" presName="rootText2" presStyleLbl="alignAcc1" presStyleIdx="0" presStyleCnt="0">
        <dgm:presLayoutVars>
          <dgm:chPref val="3"/>
        </dgm:presLayoutVars>
      </dgm:prSet>
      <dgm:spPr/>
    </dgm:pt>
    <dgm:pt modelId="{079A43D2-6E3F-47A4-9877-71ECD0876851}" type="pres">
      <dgm:prSet presAssocID="{362CBCA3-AFE6-4B77-B72D-3AEBE2AE9BA3}" presName="topArc2" presStyleLbl="parChTrans1D1" presStyleIdx="6" presStyleCnt="10"/>
      <dgm:spPr/>
    </dgm:pt>
    <dgm:pt modelId="{8890BB39-D46B-434E-8725-B87473486603}" type="pres">
      <dgm:prSet presAssocID="{362CBCA3-AFE6-4B77-B72D-3AEBE2AE9BA3}" presName="bottomArc2" presStyleLbl="parChTrans1D1" presStyleIdx="7" presStyleCnt="10"/>
      <dgm:spPr/>
    </dgm:pt>
    <dgm:pt modelId="{1B476796-0926-47DE-8B36-AEEF81190CEE}" type="pres">
      <dgm:prSet presAssocID="{362CBCA3-AFE6-4B77-B72D-3AEBE2AE9BA3}" presName="topConnNode2" presStyleLbl="node2" presStyleIdx="0" presStyleCnt="0"/>
      <dgm:spPr/>
    </dgm:pt>
    <dgm:pt modelId="{5F5D6F90-FB26-44D3-877F-99F5A34820DE}" type="pres">
      <dgm:prSet presAssocID="{362CBCA3-AFE6-4B77-B72D-3AEBE2AE9BA3}" presName="hierChild4" presStyleCnt="0"/>
      <dgm:spPr/>
    </dgm:pt>
    <dgm:pt modelId="{CC747485-D394-491B-B15D-7A03839B588B}" type="pres">
      <dgm:prSet presAssocID="{362CBCA3-AFE6-4B77-B72D-3AEBE2AE9BA3}" presName="hierChild5" presStyleCnt="0"/>
      <dgm:spPr/>
    </dgm:pt>
    <dgm:pt modelId="{6EB00386-1075-486B-A180-AA0875D4FC86}" type="pres">
      <dgm:prSet presAssocID="{381CCDB7-F052-4C8A-9753-2D4378E49BA7}" presName="Name28" presStyleLbl="parChTrans1D2" presStyleIdx="3" presStyleCnt="4"/>
      <dgm:spPr/>
    </dgm:pt>
    <dgm:pt modelId="{25F60403-14C7-4D04-B758-E8645DA8F799}" type="pres">
      <dgm:prSet presAssocID="{4C528A75-7C6A-4406-97B0-F900BD361191}" presName="hierRoot2" presStyleCnt="0">
        <dgm:presLayoutVars>
          <dgm:hierBranch val="init"/>
        </dgm:presLayoutVars>
      </dgm:prSet>
      <dgm:spPr/>
    </dgm:pt>
    <dgm:pt modelId="{5CA0557D-829C-4E9F-9526-19BFC8D780A0}" type="pres">
      <dgm:prSet presAssocID="{4C528A75-7C6A-4406-97B0-F900BD361191}" presName="rootComposite2" presStyleCnt="0"/>
      <dgm:spPr/>
    </dgm:pt>
    <dgm:pt modelId="{191657D5-23CD-40DF-9221-2BDEDFEE8E75}" type="pres">
      <dgm:prSet presAssocID="{4C528A75-7C6A-4406-97B0-F900BD361191}" presName="rootText2" presStyleLbl="alignAcc1" presStyleIdx="0" presStyleCnt="0">
        <dgm:presLayoutVars>
          <dgm:chPref val="3"/>
        </dgm:presLayoutVars>
      </dgm:prSet>
      <dgm:spPr/>
    </dgm:pt>
    <dgm:pt modelId="{5E6AA93A-D44F-46F6-9B3C-7B5DC9B02D01}" type="pres">
      <dgm:prSet presAssocID="{4C528A75-7C6A-4406-97B0-F900BD361191}" presName="topArc2" presStyleLbl="parChTrans1D1" presStyleIdx="8" presStyleCnt="10"/>
      <dgm:spPr/>
    </dgm:pt>
    <dgm:pt modelId="{0F8F2601-3C0E-4F65-836A-1AEB0472516C}" type="pres">
      <dgm:prSet presAssocID="{4C528A75-7C6A-4406-97B0-F900BD361191}" presName="bottomArc2" presStyleLbl="parChTrans1D1" presStyleIdx="9" presStyleCnt="10"/>
      <dgm:spPr/>
    </dgm:pt>
    <dgm:pt modelId="{8EE8F6CD-046A-4AFE-9619-A669A3431490}" type="pres">
      <dgm:prSet presAssocID="{4C528A75-7C6A-4406-97B0-F900BD361191}" presName="topConnNode2" presStyleLbl="node2" presStyleIdx="0" presStyleCnt="0"/>
      <dgm:spPr/>
    </dgm:pt>
    <dgm:pt modelId="{96319BA7-1EB7-4C31-A530-B4FF5331EC4B}" type="pres">
      <dgm:prSet presAssocID="{4C528A75-7C6A-4406-97B0-F900BD361191}" presName="hierChild4" presStyleCnt="0"/>
      <dgm:spPr/>
    </dgm:pt>
    <dgm:pt modelId="{AE37BF90-8EBB-4977-AA33-E50BE21E7D34}" type="pres">
      <dgm:prSet presAssocID="{4C528A75-7C6A-4406-97B0-F900BD361191}" presName="hierChild5" presStyleCnt="0"/>
      <dgm:spPr/>
    </dgm:pt>
    <dgm:pt modelId="{F0AFEB17-7F7F-44A5-BCE5-6816767945ED}" type="pres">
      <dgm:prSet presAssocID="{05180EC2-92CE-4CEA-B9B9-C6721A593D26}" presName="hierChild3" presStyleCnt="0"/>
      <dgm:spPr/>
    </dgm:pt>
  </dgm:ptLst>
  <dgm:cxnLst>
    <dgm:cxn modelId="{AEA4E605-EB70-4CC9-AFFC-2FD06349B773}" type="presOf" srcId="{51833E24-7F9D-4023-9D54-C68AB834B7B4}" destId="{C48A4A50-CBCE-46D3-A514-2C0F3C9A2C35}" srcOrd="0" destOrd="0" presId="urn:microsoft.com/office/officeart/2008/layout/HalfCircleOrganizationChart"/>
    <dgm:cxn modelId="{8AB8532D-1E67-4527-9C00-C55DFAB1D07F}" srcId="{05180EC2-92CE-4CEA-B9B9-C6721A593D26}" destId="{362CBCA3-AFE6-4B77-B72D-3AEBE2AE9BA3}" srcOrd="2" destOrd="0" parTransId="{51833E24-7F9D-4023-9D54-C68AB834B7B4}" sibTransId="{A5F21A98-A022-498A-B122-E5E527043EA3}"/>
    <dgm:cxn modelId="{66181F3D-8D05-4741-BFC3-CC4D90407707}" type="presOf" srcId="{362CBCA3-AFE6-4B77-B72D-3AEBE2AE9BA3}" destId="{B394B162-A270-4AD8-AB9A-4F02E1CFA0CC}" srcOrd="0" destOrd="0" presId="urn:microsoft.com/office/officeart/2008/layout/HalfCircleOrganizationChart"/>
    <dgm:cxn modelId="{66DB8C42-D0C2-4949-B765-BE32528C27D4}" srcId="{05180EC2-92CE-4CEA-B9B9-C6721A593D26}" destId="{4C528A75-7C6A-4406-97B0-F900BD361191}" srcOrd="3" destOrd="0" parTransId="{381CCDB7-F052-4C8A-9753-2D4378E49BA7}" sibTransId="{9C4AFF8D-0754-40D9-BC3B-5457DF0D11DD}"/>
    <dgm:cxn modelId="{06BFE863-CE1A-44DE-B752-252138278BBC}" type="presOf" srcId="{FC4BD0A4-4754-435F-A668-50A9ABF50B69}" destId="{2FC8B285-4D4F-4274-B05A-F38A80FB8522}" srcOrd="0" destOrd="0" presId="urn:microsoft.com/office/officeart/2008/layout/HalfCircleOrganizationChart"/>
    <dgm:cxn modelId="{0DAABD44-9047-4278-AD3D-B023CBFC8757}" type="presOf" srcId="{4C528A75-7C6A-4406-97B0-F900BD361191}" destId="{8EE8F6CD-046A-4AFE-9619-A669A3431490}" srcOrd="1" destOrd="0" presId="urn:microsoft.com/office/officeart/2008/layout/HalfCircleOrganizationChart"/>
    <dgm:cxn modelId="{B3801E4E-493F-4EA6-8E3B-9705E8AC5B75}" type="presOf" srcId="{FC4BD0A4-4754-435F-A668-50A9ABF50B69}" destId="{D154E639-B816-48DD-A064-64FACA78E464}" srcOrd="1" destOrd="0" presId="urn:microsoft.com/office/officeart/2008/layout/HalfCircleOrganizationChart"/>
    <dgm:cxn modelId="{835F1D54-69AC-4725-857E-DE27C5721279}" type="presOf" srcId="{2FF5933D-CC15-4218-88BD-6DB011D30816}" destId="{6B81D14B-63EF-4C0A-8A13-C90D76D17956}" srcOrd="1" destOrd="0" presId="urn:microsoft.com/office/officeart/2008/layout/HalfCircleOrganizationChart"/>
    <dgm:cxn modelId="{81B3C478-D53C-457D-BD6C-B8203088A228}" type="presOf" srcId="{05180EC2-92CE-4CEA-B9B9-C6721A593D26}" destId="{33A2D71F-7694-4AD3-9424-8F1530356338}" srcOrd="0" destOrd="0" presId="urn:microsoft.com/office/officeart/2008/layout/HalfCircleOrganizationChart"/>
    <dgm:cxn modelId="{ACC7207E-0140-4A96-84AC-EE20F79240DA}" type="presOf" srcId="{05180EC2-92CE-4CEA-B9B9-C6721A593D26}" destId="{37544789-241F-48AB-B5E3-D34DCC01AFC2}" srcOrd="1" destOrd="0" presId="urn:microsoft.com/office/officeart/2008/layout/HalfCircleOrganizationChart"/>
    <dgm:cxn modelId="{1C98C584-2AA7-4D0E-BB05-978D72938AA6}" type="presOf" srcId="{2FF5933D-CC15-4218-88BD-6DB011D30816}" destId="{EB325BEB-0D2C-4F64-9FC4-BF657FCA61D1}" srcOrd="0" destOrd="0" presId="urn:microsoft.com/office/officeart/2008/layout/HalfCircleOrganizationChart"/>
    <dgm:cxn modelId="{4C5DA6B0-866E-40B3-AB7E-9EF95BD3545D}" srcId="{79D4D8FC-2FB4-4B44-9E63-151A8EAC69C5}" destId="{05180EC2-92CE-4CEA-B9B9-C6721A593D26}" srcOrd="0" destOrd="0" parTransId="{E32EB27D-073F-41BD-A5DD-916B8CA4A794}" sibTransId="{9A4A1B67-ABD7-4FE8-B0EF-81021829C0FD}"/>
    <dgm:cxn modelId="{05EC1EBB-39F2-4571-B21F-4442F18256C3}" srcId="{05180EC2-92CE-4CEA-B9B9-C6721A593D26}" destId="{2FF5933D-CC15-4218-88BD-6DB011D30816}" srcOrd="1" destOrd="0" parTransId="{97962C68-F731-433D-896A-CB6627D9E196}" sibTransId="{03D7E982-4A90-4A1E-9283-527C014E41FA}"/>
    <dgm:cxn modelId="{9814B7BC-66A0-4500-876C-9DDB1536573A}" type="presOf" srcId="{79D4D8FC-2FB4-4B44-9E63-151A8EAC69C5}" destId="{FE0B8B52-F91F-40AE-B681-643315410F22}" srcOrd="0" destOrd="0" presId="urn:microsoft.com/office/officeart/2008/layout/HalfCircleOrganizationChart"/>
    <dgm:cxn modelId="{529986BD-6FB4-4C0E-9DDB-EE95A457DD94}" type="presOf" srcId="{4B45B9DE-025E-4C16-BEAD-AEBC925250AB}" destId="{C95DCABA-C037-47A5-A4A0-57A55A49DF5F}" srcOrd="0" destOrd="0" presId="urn:microsoft.com/office/officeart/2008/layout/HalfCircleOrganizationChart"/>
    <dgm:cxn modelId="{31E409BF-9B53-46AF-AA20-9A811159BB8F}" srcId="{05180EC2-92CE-4CEA-B9B9-C6721A593D26}" destId="{FC4BD0A4-4754-435F-A668-50A9ABF50B69}" srcOrd="0" destOrd="0" parTransId="{4B45B9DE-025E-4C16-BEAD-AEBC925250AB}" sibTransId="{54F4E8F7-4CDF-4DB0-AC48-CDE3C083B381}"/>
    <dgm:cxn modelId="{58FE19C1-5E59-4AE5-80E4-D68D17DA7579}" type="presOf" srcId="{362CBCA3-AFE6-4B77-B72D-3AEBE2AE9BA3}" destId="{1B476796-0926-47DE-8B36-AEEF81190CEE}" srcOrd="1" destOrd="0" presId="urn:microsoft.com/office/officeart/2008/layout/HalfCircleOrganizationChart"/>
    <dgm:cxn modelId="{4FF509DD-E18E-4BE3-B8F5-38EF04CB5412}" type="presOf" srcId="{4C528A75-7C6A-4406-97B0-F900BD361191}" destId="{191657D5-23CD-40DF-9221-2BDEDFEE8E75}" srcOrd="0" destOrd="0" presId="urn:microsoft.com/office/officeart/2008/layout/HalfCircleOrganizationChart"/>
    <dgm:cxn modelId="{6F7D4BE1-4037-4A72-A5FE-F16AFD807E3C}" type="presOf" srcId="{381CCDB7-F052-4C8A-9753-2D4378E49BA7}" destId="{6EB00386-1075-486B-A180-AA0875D4FC86}" srcOrd="0" destOrd="0" presId="urn:microsoft.com/office/officeart/2008/layout/HalfCircleOrganizationChart"/>
    <dgm:cxn modelId="{4C41F1E5-002B-4E6B-A177-3BDD4B2409D0}" type="presOf" srcId="{97962C68-F731-433D-896A-CB6627D9E196}" destId="{AD05616E-A54B-4345-8788-C6519C85F220}" srcOrd="0" destOrd="0" presId="urn:microsoft.com/office/officeart/2008/layout/HalfCircleOrganizationChart"/>
    <dgm:cxn modelId="{A8F6A11A-7635-4650-B41D-048853EDA90D}" type="presParOf" srcId="{FE0B8B52-F91F-40AE-B681-643315410F22}" destId="{0FDF583C-0976-4BA1-A8BF-2C7061C3F183}" srcOrd="0" destOrd="0" presId="urn:microsoft.com/office/officeart/2008/layout/HalfCircleOrganizationChart"/>
    <dgm:cxn modelId="{DBC01137-6172-4BE1-94CC-DE5A5D51D271}" type="presParOf" srcId="{0FDF583C-0976-4BA1-A8BF-2C7061C3F183}" destId="{1ED2B1DC-420E-43B9-AFDB-3447B3B236D4}" srcOrd="0" destOrd="0" presId="urn:microsoft.com/office/officeart/2008/layout/HalfCircleOrganizationChart"/>
    <dgm:cxn modelId="{D217A606-43B9-4459-990C-690E74D363D1}" type="presParOf" srcId="{1ED2B1DC-420E-43B9-AFDB-3447B3B236D4}" destId="{33A2D71F-7694-4AD3-9424-8F1530356338}" srcOrd="0" destOrd="0" presId="urn:microsoft.com/office/officeart/2008/layout/HalfCircleOrganizationChart"/>
    <dgm:cxn modelId="{2F72DDD9-D8B9-49CF-94FD-394CC416A84D}" type="presParOf" srcId="{1ED2B1DC-420E-43B9-AFDB-3447B3B236D4}" destId="{C4C23604-6197-413D-9947-98E9CC6F6FFA}" srcOrd="1" destOrd="0" presId="urn:microsoft.com/office/officeart/2008/layout/HalfCircleOrganizationChart"/>
    <dgm:cxn modelId="{06E4BEDE-B2A6-4B84-A03F-1AD6C54CBDA6}" type="presParOf" srcId="{1ED2B1DC-420E-43B9-AFDB-3447B3B236D4}" destId="{5C1FFF96-3C32-4572-BBC6-E21F5785DA8E}" srcOrd="2" destOrd="0" presId="urn:microsoft.com/office/officeart/2008/layout/HalfCircleOrganizationChart"/>
    <dgm:cxn modelId="{A53317A0-E93A-4B14-ACA5-355C89EB64AF}" type="presParOf" srcId="{1ED2B1DC-420E-43B9-AFDB-3447B3B236D4}" destId="{37544789-241F-48AB-B5E3-D34DCC01AFC2}" srcOrd="3" destOrd="0" presId="urn:microsoft.com/office/officeart/2008/layout/HalfCircleOrganizationChart"/>
    <dgm:cxn modelId="{251FCA35-D8AB-4018-8B33-274A46875BCD}" type="presParOf" srcId="{0FDF583C-0976-4BA1-A8BF-2C7061C3F183}" destId="{465221B0-F266-4C7B-8E25-281E8B898E03}" srcOrd="1" destOrd="0" presId="urn:microsoft.com/office/officeart/2008/layout/HalfCircleOrganizationChart"/>
    <dgm:cxn modelId="{EA35104F-02A3-4A31-B640-F4A1593B4521}" type="presParOf" srcId="{465221B0-F266-4C7B-8E25-281E8B898E03}" destId="{C95DCABA-C037-47A5-A4A0-57A55A49DF5F}" srcOrd="0" destOrd="0" presId="urn:microsoft.com/office/officeart/2008/layout/HalfCircleOrganizationChart"/>
    <dgm:cxn modelId="{C72F842F-4E11-4F58-840E-2F38D65F2EFD}" type="presParOf" srcId="{465221B0-F266-4C7B-8E25-281E8B898E03}" destId="{5F355733-BB99-448C-8BB0-B5CFF1E0BE12}" srcOrd="1" destOrd="0" presId="urn:microsoft.com/office/officeart/2008/layout/HalfCircleOrganizationChart"/>
    <dgm:cxn modelId="{6DA06E53-7EC9-40E9-8344-B8C1E0B2A732}" type="presParOf" srcId="{5F355733-BB99-448C-8BB0-B5CFF1E0BE12}" destId="{1326C79C-AD60-4C6F-9397-DBD687FF338D}" srcOrd="0" destOrd="0" presId="urn:microsoft.com/office/officeart/2008/layout/HalfCircleOrganizationChart"/>
    <dgm:cxn modelId="{59F121DB-2C7C-4CEB-BE8B-B92ED0A80DF7}" type="presParOf" srcId="{1326C79C-AD60-4C6F-9397-DBD687FF338D}" destId="{2FC8B285-4D4F-4274-B05A-F38A80FB8522}" srcOrd="0" destOrd="0" presId="urn:microsoft.com/office/officeart/2008/layout/HalfCircleOrganizationChart"/>
    <dgm:cxn modelId="{4427D3A2-A7EC-40A8-BCCC-80D5AC3F95E0}" type="presParOf" srcId="{1326C79C-AD60-4C6F-9397-DBD687FF338D}" destId="{11CA6B21-AF10-4BFE-AB93-933D1E7D4B25}" srcOrd="1" destOrd="0" presId="urn:microsoft.com/office/officeart/2008/layout/HalfCircleOrganizationChart"/>
    <dgm:cxn modelId="{8354999C-30BC-41B0-83D3-CE1064EEE78C}" type="presParOf" srcId="{1326C79C-AD60-4C6F-9397-DBD687FF338D}" destId="{BD5BC15E-9E1A-4935-901B-C7AC9707B73C}" srcOrd="2" destOrd="0" presId="urn:microsoft.com/office/officeart/2008/layout/HalfCircleOrganizationChart"/>
    <dgm:cxn modelId="{76B286A3-F931-414C-9984-7670002C4C40}" type="presParOf" srcId="{1326C79C-AD60-4C6F-9397-DBD687FF338D}" destId="{D154E639-B816-48DD-A064-64FACA78E464}" srcOrd="3" destOrd="0" presId="urn:microsoft.com/office/officeart/2008/layout/HalfCircleOrganizationChart"/>
    <dgm:cxn modelId="{C9EDB55D-45AC-48A5-9F4C-DE4FDB50871E}" type="presParOf" srcId="{5F355733-BB99-448C-8BB0-B5CFF1E0BE12}" destId="{AB999F2F-6C8E-4FE2-AB63-4F343CA3D706}" srcOrd="1" destOrd="0" presId="urn:microsoft.com/office/officeart/2008/layout/HalfCircleOrganizationChart"/>
    <dgm:cxn modelId="{19C370FD-5773-4A52-B2AB-8863CA6BF049}" type="presParOf" srcId="{5F355733-BB99-448C-8BB0-B5CFF1E0BE12}" destId="{CAF28BAC-2AF1-4E92-802F-7B2C9B42C22A}" srcOrd="2" destOrd="0" presId="urn:microsoft.com/office/officeart/2008/layout/HalfCircleOrganizationChart"/>
    <dgm:cxn modelId="{63D1B41F-9758-4750-84DE-F2C5C467D0EC}" type="presParOf" srcId="{465221B0-F266-4C7B-8E25-281E8B898E03}" destId="{AD05616E-A54B-4345-8788-C6519C85F220}" srcOrd="2" destOrd="0" presId="urn:microsoft.com/office/officeart/2008/layout/HalfCircleOrganizationChart"/>
    <dgm:cxn modelId="{5420417C-2E90-42E3-BFB3-5B52BEF1A811}" type="presParOf" srcId="{465221B0-F266-4C7B-8E25-281E8B898E03}" destId="{D0132207-977B-4F7B-8FFA-B3EFD425202D}" srcOrd="3" destOrd="0" presId="urn:microsoft.com/office/officeart/2008/layout/HalfCircleOrganizationChart"/>
    <dgm:cxn modelId="{E9253B21-303C-475B-8196-A3FCC5DAE3EF}" type="presParOf" srcId="{D0132207-977B-4F7B-8FFA-B3EFD425202D}" destId="{21453C16-4C9A-4141-AF8F-DDB495D99B84}" srcOrd="0" destOrd="0" presId="urn:microsoft.com/office/officeart/2008/layout/HalfCircleOrganizationChart"/>
    <dgm:cxn modelId="{AB030549-9448-4D89-9C0F-0B9B8F9C3506}" type="presParOf" srcId="{21453C16-4C9A-4141-AF8F-DDB495D99B84}" destId="{EB325BEB-0D2C-4F64-9FC4-BF657FCA61D1}" srcOrd="0" destOrd="0" presId="urn:microsoft.com/office/officeart/2008/layout/HalfCircleOrganizationChart"/>
    <dgm:cxn modelId="{02F39C91-F4DC-49FB-BCEB-CC03D9F565A3}" type="presParOf" srcId="{21453C16-4C9A-4141-AF8F-DDB495D99B84}" destId="{B3A503F5-BECC-4838-BF0B-05227A0C3DF6}" srcOrd="1" destOrd="0" presId="urn:microsoft.com/office/officeart/2008/layout/HalfCircleOrganizationChart"/>
    <dgm:cxn modelId="{5E8718B5-62E6-4A8F-8A83-1B1FD436EC21}" type="presParOf" srcId="{21453C16-4C9A-4141-AF8F-DDB495D99B84}" destId="{8198028D-282A-4246-B91E-93FC57F18E5D}" srcOrd="2" destOrd="0" presId="urn:microsoft.com/office/officeart/2008/layout/HalfCircleOrganizationChart"/>
    <dgm:cxn modelId="{FBDD0CBA-56B9-4340-B07A-B675CA223B02}" type="presParOf" srcId="{21453C16-4C9A-4141-AF8F-DDB495D99B84}" destId="{6B81D14B-63EF-4C0A-8A13-C90D76D17956}" srcOrd="3" destOrd="0" presId="urn:microsoft.com/office/officeart/2008/layout/HalfCircleOrganizationChart"/>
    <dgm:cxn modelId="{25D72CED-BC7B-482F-9370-2F6E2ADCA55C}" type="presParOf" srcId="{D0132207-977B-4F7B-8FFA-B3EFD425202D}" destId="{04662031-F9A6-4401-828D-648C70A430D9}" srcOrd="1" destOrd="0" presId="urn:microsoft.com/office/officeart/2008/layout/HalfCircleOrganizationChart"/>
    <dgm:cxn modelId="{501984E6-A408-409D-B0B8-60E3A183EED7}" type="presParOf" srcId="{D0132207-977B-4F7B-8FFA-B3EFD425202D}" destId="{1C684B54-8539-4B2C-A98E-28ED60607019}" srcOrd="2" destOrd="0" presId="urn:microsoft.com/office/officeart/2008/layout/HalfCircleOrganizationChart"/>
    <dgm:cxn modelId="{84CD04C8-FB33-45C6-9088-8D5E2A581F10}" type="presParOf" srcId="{465221B0-F266-4C7B-8E25-281E8B898E03}" destId="{C48A4A50-CBCE-46D3-A514-2C0F3C9A2C35}" srcOrd="4" destOrd="0" presId="urn:microsoft.com/office/officeart/2008/layout/HalfCircleOrganizationChart"/>
    <dgm:cxn modelId="{E3C668E3-3977-4FF3-9600-497DB2294E63}" type="presParOf" srcId="{465221B0-F266-4C7B-8E25-281E8B898E03}" destId="{A8E730CB-167D-4746-AA4A-87CA60D21C33}" srcOrd="5" destOrd="0" presId="urn:microsoft.com/office/officeart/2008/layout/HalfCircleOrganizationChart"/>
    <dgm:cxn modelId="{BB22D851-80F2-4116-BC5A-D64554699496}" type="presParOf" srcId="{A8E730CB-167D-4746-AA4A-87CA60D21C33}" destId="{FF4A6943-BF45-4787-B458-152DC88C5339}" srcOrd="0" destOrd="0" presId="urn:microsoft.com/office/officeart/2008/layout/HalfCircleOrganizationChart"/>
    <dgm:cxn modelId="{FA58111E-6303-4E25-A6A7-71316B8FC03C}" type="presParOf" srcId="{FF4A6943-BF45-4787-B458-152DC88C5339}" destId="{B394B162-A270-4AD8-AB9A-4F02E1CFA0CC}" srcOrd="0" destOrd="0" presId="urn:microsoft.com/office/officeart/2008/layout/HalfCircleOrganizationChart"/>
    <dgm:cxn modelId="{87187445-2CE9-44E3-95D2-47CC0D1C6E3B}" type="presParOf" srcId="{FF4A6943-BF45-4787-B458-152DC88C5339}" destId="{079A43D2-6E3F-47A4-9877-71ECD0876851}" srcOrd="1" destOrd="0" presId="urn:microsoft.com/office/officeart/2008/layout/HalfCircleOrganizationChart"/>
    <dgm:cxn modelId="{3F64843E-D12A-449E-A65E-0085FCF49AA9}" type="presParOf" srcId="{FF4A6943-BF45-4787-B458-152DC88C5339}" destId="{8890BB39-D46B-434E-8725-B87473486603}" srcOrd="2" destOrd="0" presId="urn:microsoft.com/office/officeart/2008/layout/HalfCircleOrganizationChart"/>
    <dgm:cxn modelId="{6E965B4A-072C-47FF-AA41-7FC83EA96078}" type="presParOf" srcId="{FF4A6943-BF45-4787-B458-152DC88C5339}" destId="{1B476796-0926-47DE-8B36-AEEF81190CEE}" srcOrd="3" destOrd="0" presId="urn:microsoft.com/office/officeart/2008/layout/HalfCircleOrganizationChart"/>
    <dgm:cxn modelId="{30BF099F-66EA-43F6-AB24-42A2E4EEB34F}" type="presParOf" srcId="{A8E730CB-167D-4746-AA4A-87CA60D21C33}" destId="{5F5D6F90-FB26-44D3-877F-99F5A34820DE}" srcOrd="1" destOrd="0" presId="urn:microsoft.com/office/officeart/2008/layout/HalfCircleOrganizationChart"/>
    <dgm:cxn modelId="{85C673F9-B1B8-4E83-83DC-F35373695EFE}" type="presParOf" srcId="{A8E730CB-167D-4746-AA4A-87CA60D21C33}" destId="{CC747485-D394-491B-B15D-7A03839B588B}" srcOrd="2" destOrd="0" presId="urn:microsoft.com/office/officeart/2008/layout/HalfCircleOrganizationChart"/>
    <dgm:cxn modelId="{7F4434A9-FF52-4C9F-B1E8-731F5890138A}" type="presParOf" srcId="{465221B0-F266-4C7B-8E25-281E8B898E03}" destId="{6EB00386-1075-486B-A180-AA0875D4FC86}" srcOrd="6" destOrd="0" presId="urn:microsoft.com/office/officeart/2008/layout/HalfCircleOrganizationChart"/>
    <dgm:cxn modelId="{712D21DD-E246-4357-A428-84177700C334}" type="presParOf" srcId="{465221B0-F266-4C7B-8E25-281E8B898E03}" destId="{25F60403-14C7-4D04-B758-E8645DA8F799}" srcOrd="7" destOrd="0" presId="urn:microsoft.com/office/officeart/2008/layout/HalfCircleOrganizationChart"/>
    <dgm:cxn modelId="{734B6E30-7C28-432A-A636-38E7487A1C0F}" type="presParOf" srcId="{25F60403-14C7-4D04-B758-E8645DA8F799}" destId="{5CA0557D-829C-4E9F-9526-19BFC8D780A0}" srcOrd="0" destOrd="0" presId="urn:microsoft.com/office/officeart/2008/layout/HalfCircleOrganizationChart"/>
    <dgm:cxn modelId="{56AFDB5E-9E38-4A68-BDDA-8E1313484CE9}" type="presParOf" srcId="{5CA0557D-829C-4E9F-9526-19BFC8D780A0}" destId="{191657D5-23CD-40DF-9221-2BDEDFEE8E75}" srcOrd="0" destOrd="0" presId="urn:microsoft.com/office/officeart/2008/layout/HalfCircleOrganizationChart"/>
    <dgm:cxn modelId="{8FF66CA0-82D3-4A48-9812-5D5488564E0C}" type="presParOf" srcId="{5CA0557D-829C-4E9F-9526-19BFC8D780A0}" destId="{5E6AA93A-D44F-46F6-9B3C-7B5DC9B02D01}" srcOrd="1" destOrd="0" presId="urn:microsoft.com/office/officeart/2008/layout/HalfCircleOrganizationChart"/>
    <dgm:cxn modelId="{2A86C584-8331-4F1E-87DA-3367E433C5EE}" type="presParOf" srcId="{5CA0557D-829C-4E9F-9526-19BFC8D780A0}" destId="{0F8F2601-3C0E-4F65-836A-1AEB0472516C}" srcOrd="2" destOrd="0" presId="urn:microsoft.com/office/officeart/2008/layout/HalfCircleOrganizationChart"/>
    <dgm:cxn modelId="{43040D19-E252-4FEA-A90D-4E051B2F06D8}" type="presParOf" srcId="{5CA0557D-829C-4E9F-9526-19BFC8D780A0}" destId="{8EE8F6CD-046A-4AFE-9619-A669A3431490}" srcOrd="3" destOrd="0" presId="urn:microsoft.com/office/officeart/2008/layout/HalfCircleOrganizationChart"/>
    <dgm:cxn modelId="{BAC51C30-D82E-442E-969E-EED30FB0B377}" type="presParOf" srcId="{25F60403-14C7-4D04-B758-E8645DA8F799}" destId="{96319BA7-1EB7-4C31-A530-B4FF5331EC4B}" srcOrd="1" destOrd="0" presId="urn:microsoft.com/office/officeart/2008/layout/HalfCircleOrganizationChart"/>
    <dgm:cxn modelId="{2CF4744E-B627-4653-9842-1B48E1DF6F77}" type="presParOf" srcId="{25F60403-14C7-4D04-B758-E8645DA8F799}" destId="{AE37BF90-8EBB-4977-AA33-E50BE21E7D34}" srcOrd="2" destOrd="0" presId="urn:microsoft.com/office/officeart/2008/layout/HalfCircleOrganizationChart"/>
    <dgm:cxn modelId="{8C27A673-3257-4B5E-8975-D23EAF61BEDE}" type="presParOf" srcId="{0FDF583C-0976-4BA1-A8BF-2C7061C3F183}" destId="{F0AFEB17-7F7F-44A5-BCE5-6816767945ED}"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943905-C0E4-4D14-83B6-1F7919ACB2E9}" type="doc">
      <dgm:prSet loTypeId="urn:microsoft.com/office/officeart/2011/layout/HexagonRadial" loCatId="cycle" qsTypeId="urn:microsoft.com/office/officeart/2005/8/quickstyle/simple1" qsCatId="simple" csTypeId="urn:microsoft.com/office/officeart/2005/8/colors/accent0_1" csCatId="mainScheme" phldr="1"/>
      <dgm:spPr/>
      <dgm:t>
        <a:bodyPr/>
        <a:lstStyle/>
        <a:p>
          <a:endParaRPr lang="en-US"/>
        </a:p>
      </dgm:t>
    </dgm:pt>
    <dgm:pt modelId="{4090BD18-D2C8-4DB6-A1A7-957649CB95BA}">
      <dgm:prSet phldrT="[Text]"/>
      <dgm:spPr/>
      <dgm:t>
        <a:bodyPr/>
        <a:lstStyle/>
        <a:p>
          <a:r>
            <a:rPr lang="en-US" dirty="0">
              <a:latin typeface="Arial Rounded MT Bold" panose="020F0704030504030204" pitchFamily="34" charset="0"/>
            </a:rPr>
            <a:t>4 </a:t>
          </a:r>
          <a:r>
            <a:rPr lang="en-US" dirty="0" err="1">
              <a:latin typeface="Arial Rounded MT Bold" panose="020F0704030504030204" pitchFamily="34" charset="0"/>
            </a:rPr>
            <a:t>Kunci</a:t>
          </a:r>
          <a:r>
            <a:rPr lang="en-US" dirty="0">
              <a:latin typeface="Arial Rounded MT Bold" panose="020F0704030504030204" pitchFamily="34" charset="0"/>
            </a:rPr>
            <a:t> </a:t>
          </a:r>
        </a:p>
      </dgm:t>
    </dgm:pt>
    <dgm:pt modelId="{A9BA5615-DF6C-4799-BBAD-ED80A3A43AE4}" type="parTrans" cxnId="{1A7E6779-BD4A-4961-A1B2-A5C3C4B3652D}">
      <dgm:prSet/>
      <dgm:spPr/>
      <dgm:t>
        <a:bodyPr/>
        <a:lstStyle/>
        <a:p>
          <a:endParaRPr lang="en-US">
            <a:latin typeface="Arial Rounded MT Bold" panose="020F0704030504030204" pitchFamily="34" charset="0"/>
          </a:endParaRPr>
        </a:p>
      </dgm:t>
    </dgm:pt>
    <dgm:pt modelId="{285C879C-126D-44CE-AC08-11C84FCB2E6A}" type="sibTrans" cxnId="{1A7E6779-BD4A-4961-A1B2-A5C3C4B3652D}">
      <dgm:prSet/>
      <dgm:spPr/>
      <dgm:t>
        <a:bodyPr/>
        <a:lstStyle/>
        <a:p>
          <a:endParaRPr lang="en-US">
            <a:latin typeface="Arial Rounded MT Bold" panose="020F0704030504030204" pitchFamily="34" charset="0"/>
          </a:endParaRPr>
        </a:p>
      </dgm:t>
    </dgm:pt>
    <dgm:pt modelId="{F087F268-A9CA-4B15-97BD-22D0CFBC413A}">
      <dgm:prSet phldrT="[Text]" custT="1"/>
      <dgm:spPr/>
      <dgm:t>
        <a:bodyPr/>
        <a:lstStyle/>
        <a:p>
          <a:r>
            <a:rPr lang="en-US" sz="2400" dirty="0" err="1">
              <a:latin typeface="Arial Rounded MT Bold" panose="020F0704030504030204" pitchFamily="34" charset="0"/>
            </a:rPr>
            <a:t>Cinta</a:t>
          </a:r>
          <a:r>
            <a:rPr lang="en-US" sz="2400" dirty="0">
              <a:latin typeface="Arial Rounded MT Bold" panose="020F0704030504030204" pitchFamily="34" charset="0"/>
            </a:rPr>
            <a:t> </a:t>
          </a:r>
        </a:p>
      </dgm:t>
    </dgm:pt>
    <dgm:pt modelId="{5E72C650-9AFB-4F11-B853-06CF2785236C}" type="parTrans" cxnId="{6405AF92-8EB2-4549-822E-9ECCD27B1DD0}">
      <dgm:prSet/>
      <dgm:spPr/>
      <dgm:t>
        <a:bodyPr/>
        <a:lstStyle/>
        <a:p>
          <a:endParaRPr lang="en-US">
            <a:latin typeface="Arial Rounded MT Bold" panose="020F0704030504030204" pitchFamily="34" charset="0"/>
          </a:endParaRPr>
        </a:p>
      </dgm:t>
    </dgm:pt>
    <dgm:pt modelId="{EF72BCC6-B3DF-495C-9DFD-22F3D84A1DC6}" type="sibTrans" cxnId="{6405AF92-8EB2-4549-822E-9ECCD27B1DD0}">
      <dgm:prSet/>
      <dgm:spPr/>
      <dgm:t>
        <a:bodyPr/>
        <a:lstStyle/>
        <a:p>
          <a:endParaRPr lang="en-US">
            <a:latin typeface="Arial Rounded MT Bold" panose="020F0704030504030204" pitchFamily="34" charset="0"/>
          </a:endParaRPr>
        </a:p>
      </dgm:t>
    </dgm:pt>
    <dgm:pt modelId="{A791043F-4F25-4DF3-9403-6285CD6C8756}">
      <dgm:prSet phldrT="[Text]" custT="1"/>
      <dgm:spPr/>
      <dgm:t>
        <a:bodyPr/>
        <a:lstStyle/>
        <a:p>
          <a:r>
            <a:rPr lang="en-US" sz="2400" dirty="0" err="1">
              <a:latin typeface="Arial Rounded MT Bold" panose="020F0704030504030204" pitchFamily="34" charset="0"/>
            </a:rPr>
            <a:t>Ketela-danan</a:t>
          </a:r>
          <a:endParaRPr lang="en-US" sz="2400" dirty="0">
            <a:latin typeface="Arial Rounded MT Bold" panose="020F0704030504030204" pitchFamily="34" charset="0"/>
          </a:endParaRPr>
        </a:p>
      </dgm:t>
    </dgm:pt>
    <dgm:pt modelId="{FE4F6E16-8CDE-4DA6-9637-A6CABE54D90F}" type="parTrans" cxnId="{596A90C6-1CEA-4688-B215-FFBD326A9039}">
      <dgm:prSet/>
      <dgm:spPr/>
      <dgm:t>
        <a:bodyPr/>
        <a:lstStyle/>
        <a:p>
          <a:endParaRPr lang="en-US">
            <a:latin typeface="Arial Rounded MT Bold" panose="020F0704030504030204" pitchFamily="34" charset="0"/>
          </a:endParaRPr>
        </a:p>
      </dgm:t>
    </dgm:pt>
    <dgm:pt modelId="{B23BDA58-CBC8-4E5E-A069-24A26A116839}" type="sibTrans" cxnId="{596A90C6-1CEA-4688-B215-FFBD326A9039}">
      <dgm:prSet/>
      <dgm:spPr/>
      <dgm:t>
        <a:bodyPr/>
        <a:lstStyle/>
        <a:p>
          <a:endParaRPr lang="en-US">
            <a:latin typeface="Arial Rounded MT Bold" panose="020F0704030504030204" pitchFamily="34" charset="0"/>
          </a:endParaRPr>
        </a:p>
      </dgm:t>
    </dgm:pt>
    <dgm:pt modelId="{806D0003-4C72-4CE1-974B-38A3293D1824}">
      <dgm:prSet phldrT="[Text]" custT="1"/>
      <dgm:spPr/>
      <dgm:t>
        <a:bodyPr/>
        <a:lstStyle/>
        <a:p>
          <a:r>
            <a:rPr lang="en-US" sz="2400" dirty="0" err="1">
              <a:latin typeface="Arial Rounded MT Bold" panose="020F0704030504030204" pitchFamily="34" charset="0"/>
            </a:rPr>
            <a:t>Persaha-batan</a:t>
          </a:r>
          <a:r>
            <a:rPr lang="en-US" sz="2400" dirty="0">
              <a:latin typeface="Arial Rounded MT Bold" panose="020F0704030504030204" pitchFamily="34" charset="0"/>
            </a:rPr>
            <a:t> </a:t>
          </a:r>
        </a:p>
      </dgm:t>
    </dgm:pt>
    <dgm:pt modelId="{49E424F1-FAF9-4767-AB29-4001DE44A8FB}" type="parTrans" cxnId="{6E909E68-ED4D-438F-95D9-D86FF0CBDBA9}">
      <dgm:prSet/>
      <dgm:spPr/>
      <dgm:t>
        <a:bodyPr/>
        <a:lstStyle/>
        <a:p>
          <a:endParaRPr lang="en-US">
            <a:latin typeface="Arial Rounded MT Bold" panose="020F0704030504030204" pitchFamily="34" charset="0"/>
          </a:endParaRPr>
        </a:p>
      </dgm:t>
    </dgm:pt>
    <dgm:pt modelId="{63E31725-E8D2-4FA1-9965-3AC70B4E61E5}" type="sibTrans" cxnId="{6E909E68-ED4D-438F-95D9-D86FF0CBDBA9}">
      <dgm:prSet/>
      <dgm:spPr/>
      <dgm:t>
        <a:bodyPr/>
        <a:lstStyle/>
        <a:p>
          <a:endParaRPr lang="en-US">
            <a:latin typeface="Arial Rounded MT Bold" panose="020F0704030504030204" pitchFamily="34" charset="0"/>
          </a:endParaRPr>
        </a:p>
      </dgm:t>
    </dgm:pt>
    <dgm:pt modelId="{996CEA7B-AAD5-49E6-ABA6-F0A89662DA03}">
      <dgm:prSet phldrT="[Text]" custT="1"/>
      <dgm:spPr/>
      <dgm:t>
        <a:bodyPr/>
        <a:lstStyle/>
        <a:p>
          <a:r>
            <a:rPr lang="en-US" sz="2400" dirty="0" err="1">
              <a:latin typeface="Arial Rounded MT Bold" panose="020F0704030504030204" pitchFamily="34" charset="0"/>
            </a:rPr>
            <a:t>Memohon</a:t>
          </a:r>
          <a:r>
            <a:rPr lang="en-US" sz="2400" dirty="0">
              <a:latin typeface="Arial Rounded MT Bold" panose="020F0704030504030204" pitchFamily="34" charset="0"/>
            </a:rPr>
            <a:t> </a:t>
          </a:r>
          <a:r>
            <a:rPr lang="en-US" sz="2400" dirty="0" err="1">
              <a:latin typeface="Arial Rounded MT Bold" panose="020F0704030504030204" pitchFamily="34" charset="0"/>
            </a:rPr>
            <a:t>kepada</a:t>
          </a:r>
          <a:r>
            <a:rPr lang="en-US" sz="2400" dirty="0">
              <a:latin typeface="Arial Rounded MT Bold" panose="020F0704030504030204" pitchFamily="34" charset="0"/>
            </a:rPr>
            <a:t> Allah </a:t>
          </a:r>
        </a:p>
      </dgm:t>
    </dgm:pt>
    <dgm:pt modelId="{3331AD9A-D288-4C96-A729-300D4AAF7BF8}" type="parTrans" cxnId="{C76A0C09-BEAB-4BBA-B407-C937ADFDA65C}">
      <dgm:prSet/>
      <dgm:spPr/>
      <dgm:t>
        <a:bodyPr/>
        <a:lstStyle/>
        <a:p>
          <a:endParaRPr lang="en-US">
            <a:latin typeface="Arial Rounded MT Bold" panose="020F0704030504030204" pitchFamily="34" charset="0"/>
          </a:endParaRPr>
        </a:p>
      </dgm:t>
    </dgm:pt>
    <dgm:pt modelId="{E63AAC59-E12C-449C-B4F1-D08B70E04578}" type="sibTrans" cxnId="{C76A0C09-BEAB-4BBA-B407-C937ADFDA65C}">
      <dgm:prSet/>
      <dgm:spPr/>
      <dgm:t>
        <a:bodyPr/>
        <a:lstStyle/>
        <a:p>
          <a:endParaRPr lang="en-US">
            <a:latin typeface="Arial Rounded MT Bold" panose="020F0704030504030204" pitchFamily="34" charset="0"/>
          </a:endParaRPr>
        </a:p>
      </dgm:t>
    </dgm:pt>
    <dgm:pt modelId="{8509411E-4EF4-4A7F-A455-679C4D20AC90}" type="pres">
      <dgm:prSet presAssocID="{C6943905-C0E4-4D14-83B6-1F7919ACB2E9}" presName="Name0" presStyleCnt="0">
        <dgm:presLayoutVars>
          <dgm:chMax val="1"/>
          <dgm:chPref val="1"/>
          <dgm:dir/>
          <dgm:animOne val="branch"/>
          <dgm:animLvl val="lvl"/>
        </dgm:presLayoutVars>
      </dgm:prSet>
      <dgm:spPr/>
    </dgm:pt>
    <dgm:pt modelId="{AF646E9C-6D4F-4107-B957-D98FEC81F072}" type="pres">
      <dgm:prSet presAssocID="{4090BD18-D2C8-4DB6-A1A7-957649CB95BA}" presName="Parent" presStyleLbl="node0" presStyleIdx="0" presStyleCnt="1">
        <dgm:presLayoutVars>
          <dgm:chMax val="6"/>
          <dgm:chPref val="6"/>
        </dgm:presLayoutVars>
      </dgm:prSet>
      <dgm:spPr/>
    </dgm:pt>
    <dgm:pt modelId="{E758EB53-A725-49E2-83AE-6AC46DC63979}" type="pres">
      <dgm:prSet presAssocID="{F087F268-A9CA-4B15-97BD-22D0CFBC413A}" presName="Accent1" presStyleCnt="0"/>
      <dgm:spPr/>
    </dgm:pt>
    <dgm:pt modelId="{66B59497-4102-428D-94A8-ADB742503097}" type="pres">
      <dgm:prSet presAssocID="{F087F268-A9CA-4B15-97BD-22D0CFBC413A}" presName="Accent" presStyleLbl="bgShp" presStyleIdx="0" presStyleCnt="4"/>
      <dgm:spPr/>
    </dgm:pt>
    <dgm:pt modelId="{A70E75D5-0AD9-46B3-90C8-885E87E9D09E}" type="pres">
      <dgm:prSet presAssocID="{F087F268-A9CA-4B15-97BD-22D0CFBC413A}" presName="Child1" presStyleLbl="node1" presStyleIdx="0" presStyleCnt="4">
        <dgm:presLayoutVars>
          <dgm:chMax val="0"/>
          <dgm:chPref val="0"/>
          <dgm:bulletEnabled val="1"/>
        </dgm:presLayoutVars>
      </dgm:prSet>
      <dgm:spPr/>
    </dgm:pt>
    <dgm:pt modelId="{8FE232F2-AEBF-4B4B-8490-012E478C9BA2}" type="pres">
      <dgm:prSet presAssocID="{A791043F-4F25-4DF3-9403-6285CD6C8756}" presName="Accent2" presStyleCnt="0"/>
      <dgm:spPr/>
    </dgm:pt>
    <dgm:pt modelId="{08BAC7EC-5AB5-4A18-9BD7-36C962A791A9}" type="pres">
      <dgm:prSet presAssocID="{A791043F-4F25-4DF3-9403-6285CD6C8756}" presName="Accent" presStyleLbl="bgShp" presStyleIdx="1" presStyleCnt="4"/>
      <dgm:spPr/>
    </dgm:pt>
    <dgm:pt modelId="{A8856A55-1814-4AF0-85BA-F4F59F735EA3}" type="pres">
      <dgm:prSet presAssocID="{A791043F-4F25-4DF3-9403-6285CD6C8756}" presName="Child2" presStyleLbl="node1" presStyleIdx="1" presStyleCnt="4">
        <dgm:presLayoutVars>
          <dgm:chMax val="0"/>
          <dgm:chPref val="0"/>
          <dgm:bulletEnabled val="1"/>
        </dgm:presLayoutVars>
      </dgm:prSet>
      <dgm:spPr/>
    </dgm:pt>
    <dgm:pt modelId="{2B336BF7-F87C-4EF5-9D5B-12AA651BDD16}" type="pres">
      <dgm:prSet presAssocID="{806D0003-4C72-4CE1-974B-38A3293D1824}" presName="Accent3" presStyleCnt="0"/>
      <dgm:spPr/>
    </dgm:pt>
    <dgm:pt modelId="{1399742B-C10F-4DC3-AA06-4DAA56866D18}" type="pres">
      <dgm:prSet presAssocID="{806D0003-4C72-4CE1-974B-38A3293D1824}" presName="Accent" presStyleLbl="bgShp" presStyleIdx="2" presStyleCnt="4"/>
      <dgm:spPr/>
    </dgm:pt>
    <dgm:pt modelId="{77EF5D52-DCB0-4A5D-933D-6E020BFA03AA}" type="pres">
      <dgm:prSet presAssocID="{806D0003-4C72-4CE1-974B-38A3293D1824}" presName="Child3" presStyleLbl="node1" presStyleIdx="2" presStyleCnt="4">
        <dgm:presLayoutVars>
          <dgm:chMax val="0"/>
          <dgm:chPref val="0"/>
          <dgm:bulletEnabled val="1"/>
        </dgm:presLayoutVars>
      </dgm:prSet>
      <dgm:spPr/>
    </dgm:pt>
    <dgm:pt modelId="{A5D8EC7F-864B-489B-8BB4-BBF1FC8E0440}" type="pres">
      <dgm:prSet presAssocID="{996CEA7B-AAD5-49E6-ABA6-F0A89662DA03}" presName="Accent4" presStyleCnt="0"/>
      <dgm:spPr/>
    </dgm:pt>
    <dgm:pt modelId="{C2FCE5FE-2708-453A-B660-56BD74336310}" type="pres">
      <dgm:prSet presAssocID="{996CEA7B-AAD5-49E6-ABA6-F0A89662DA03}" presName="Accent" presStyleLbl="bgShp" presStyleIdx="3" presStyleCnt="4"/>
      <dgm:spPr/>
    </dgm:pt>
    <dgm:pt modelId="{EE6DFC53-C57F-4360-B082-310E16044948}" type="pres">
      <dgm:prSet presAssocID="{996CEA7B-AAD5-49E6-ABA6-F0A89662DA03}" presName="Child4" presStyleLbl="node1" presStyleIdx="3" presStyleCnt="4">
        <dgm:presLayoutVars>
          <dgm:chMax val="0"/>
          <dgm:chPref val="0"/>
          <dgm:bulletEnabled val="1"/>
        </dgm:presLayoutVars>
      </dgm:prSet>
      <dgm:spPr/>
    </dgm:pt>
  </dgm:ptLst>
  <dgm:cxnLst>
    <dgm:cxn modelId="{C76A0C09-BEAB-4BBA-B407-C937ADFDA65C}" srcId="{4090BD18-D2C8-4DB6-A1A7-957649CB95BA}" destId="{996CEA7B-AAD5-49E6-ABA6-F0A89662DA03}" srcOrd="3" destOrd="0" parTransId="{3331AD9A-D288-4C96-A729-300D4AAF7BF8}" sibTransId="{E63AAC59-E12C-449C-B4F1-D08B70E04578}"/>
    <dgm:cxn modelId="{6E21AC14-2874-4A0E-AE11-C7030C3F1C88}" type="presOf" srcId="{996CEA7B-AAD5-49E6-ABA6-F0A89662DA03}" destId="{EE6DFC53-C57F-4360-B082-310E16044948}" srcOrd="0" destOrd="0" presId="urn:microsoft.com/office/officeart/2011/layout/HexagonRadial"/>
    <dgm:cxn modelId="{561C6834-F99C-4221-8B73-8AF79BDABF26}" type="presOf" srcId="{A791043F-4F25-4DF3-9403-6285CD6C8756}" destId="{A8856A55-1814-4AF0-85BA-F4F59F735EA3}" srcOrd="0" destOrd="0" presId="urn:microsoft.com/office/officeart/2011/layout/HexagonRadial"/>
    <dgm:cxn modelId="{0B0D1B5E-1EE4-4172-B0D8-88A855F61439}" type="presOf" srcId="{C6943905-C0E4-4D14-83B6-1F7919ACB2E9}" destId="{8509411E-4EF4-4A7F-A455-679C4D20AC90}" srcOrd="0" destOrd="0" presId="urn:microsoft.com/office/officeart/2011/layout/HexagonRadial"/>
    <dgm:cxn modelId="{6E909E68-ED4D-438F-95D9-D86FF0CBDBA9}" srcId="{4090BD18-D2C8-4DB6-A1A7-957649CB95BA}" destId="{806D0003-4C72-4CE1-974B-38A3293D1824}" srcOrd="2" destOrd="0" parTransId="{49E424F1-FAF9-4767-AB29-4001DE44A8FB}" sibTransId="{63E31725-E8D2-4FA1-9965-3AC70B4E61E5}"/>
    <dgm:cxn modelId="{6B9DBF53-F157-431A-A295-6F817FAFA677}" type="presOf" srcId="{F087F268-A9CA-4B15-97BD-22D0CFBC413A}" destId="{A70E75D5-0AD9-46B3-90C8-885E87E9D09E}" srcOrd="0" destOrd="0" presId="urn:microsoft.com/office/officeart/2011/layout/HexagonRadial"/>
    <dgm:cxn modelId="{1A7E6779-BD4A-4961-A1B2-A5C3C4B3652D}" srcId="{C6943905-C0E4-4D14-83B6-1F7919ACB2E9}" destId="{4090BD18-D2C8-4DB6-A1A7-957649CB95BA}" srcOrd="0" destOrd="0" parTransId="{A9BA5615-DF6C-4799-BBAD-ED80A3A43AE4}" sibTransId="{285C879C-126D-44CE-AC08-11C84FCB2E6A}"/>
    <dgm:cxn modelId="{6405AF92-8EB2-4549-822E-9ECCD27B1DD0}" srcId="{4090BD18-D2C8-4DB6-A1A7-957649CB95BA}" destId="{F087F268-A9CA-4B15-97BD-22D0CFBC413A}" srcOrd="0" destOrd="0" parTransId="{5E72C650-9AFB-4F11-B853-06CF2785236C}" sibTransId="{EF72BCC6-B3DF-495C-9DFD-22F3D84A1DC6}"/>
    <dgm:cxn modelId="{491C9BA4-3EE8-4FE4-B6F0-82753E2A4E8C}" type="presOf" srcId="{4090BD18-D2C8-4DB6-A1A7-957649CB95BA}" destId="{AF646E9C-6D4F-4107-B957-D98FEC81F072}" srcOrd="0" destOrd="0" presId="urn:microsoft.com/office/officeart/2011/layout/HexagonRadial"/>
    <dgm:cxn modelId="{596A90C6-1CEA-4688-B215-FFBD326A9039}" srcId="{4090BD18-D2C8-4DB6-A1A7-957649CB95BA}" destId="{A791043F-4F25-4DF3-9403-6285CD6C8756}" srcOrd="1" destOrd="0" parTransId="{FE4F6E16-8CDE-4DA6-9637-A6CABE54D90F}" sibTransId="{B23BDA58-CBC8-4E5E-A069-24A26A116839}"/>
    <dgm:cxn modelId="{F484BEF5-9E11-4419-AF96-BAD9ABC42C7A}" type="presOf" srcId="{806D0003-4C72-4CE1-974B-38A3293D1824}" destId="{77EF5D52-DCB0-4A5D-933D-6E020BFA03AA}" srcOrd="0" destOrd="0" presId="urn:microsoft.com/office/officeart/2011/layout/HexagonRadial"/>
    <dgm:cxn modelId="{6367F69F-6FE9-408B-A673-4FFB83DC2B96}" type="presParOf" srcId="{8509411E-4EF4-4A7F-A455-679C4D20AC90}" destId="{AF646E9C-6D4F-4107-B957-D98FEC81F072}" srcOrd="0" destOrd="0" presId="urn:microsoft.com/office/officeart/2011/layout/HexagonRadial"/>
    <dgm:cxn modelId="{BDE51C59-5647-4D8B-8620-BA47429742DB}" type="presParOf" srcId="{8509411E-4EF4-4A7F-A455-679C4D20AC90}" destId="{E758EB53-A725-49E2-83AE-6AC46DC63979}" srcOrd="1" destOrd="0" presId="urn:microsoft.com/office/officeart/2011/layout/HexagonRadial"/>
    <dgm:cxn modelId="{4EAFC31C-FCE5-4BA5-925B-8757B144DF54}" type="presParOf" srcId="{E758EB53-A725-49E2-83AE-6AC46DC63979}" destId="{66B59497-4102-428D-94A8-ADB742503097}" srcOrd="0" destOrd="0" presId="urn:microsoft.com/office/officeart/2011/layout/HexagonRadial"/>
    <dgm:cxn modelId="{DD6EF7A5-3917-4E24-B713-0C6A6BFBC656}" type="presParOf" srcId="{8509411E-4EF4-4A7F-A455-679C4D20AC90}" destId="{A70E75D5-0AD9-46B3-90C8-885E87E9D09E}" srcOrd="2" destOrd="0" presId="urn:microsoft.com/office/officeart/2011/layout/HexagonRadial"/>
    <dgm:cxn modelId="{463E6D52-A920-4789-A167-375CCF6D2228}" type="presParOf" srcId="{8509411E-4EF4-4A7F-A455-679C4D20AC90}" destId="{8FE232F2-AEBF-4B4B-8490-012E478C9BA2}" srcOrd="3" destOrd="0" presId="urn:microsoft.com/office/officeart/2011/layout/HexagonRadial"/>
    <dgm:cxn modelId="{495E2055-12A8-46AB-9E58-FC7628BD2528}" type="presParOf" srcId="{8FE232F2-AEBF-4B4B-8490-012E478C9BA2}" destId="{08BAC7EC-5AB5-4A18-9BD7-36C962A791A9}" srcOrd="0" destOrd="0" presId="urn:microsoft.com/office/officeart/2011/layout/HexagonRadial"/>
    <dgm:cxn modelId="{725B0596-8942-4B35-9FB0-36857E7E0CCC}" type="presParOf" srcId="{8509411E-4EF4-4A7F-A455-679C4D20AC90}" destId="{A8856A55-1814-4AF0-85BA-F4F59F735EA3}" srcOrd="4" destOrd="0" presId="urn:microsoft.com/office/officeart/2011/layout/HexagonRadial"/>
    <dgm:cxn modelId="{B0D387D2-B751-4CF8-BD48-017376202DFF}" type="presParOf" srcId="{8509411E-4EF4-4A7F-A455-679C4D20AC90}" destId="{2B336BF7-F87C-4EF5-9D5B-12AA651BDD16}" srcOrd="5" destOrd="0" presId="urn:microsoft.com/office/officeart/2011/layout/HexagonRadial"/>
    <dgm:cxn modelId="{D08484B0-E35D-461B-913A-90340F0E5DA9}" type="presParOf" srcId="{2B336BF7-F87C-4EF5-9D5B-12AA651BDD16}" destId="{1399742B-C10F-4DC3-AA06-4DAA56866D18}" srcOrd="0" destOrd="0" presId="urn:microsoft.com/office/officeart/2011/layout/HexagonRadial"/>
    <dgm:cxn modelId="{97EFB702-214B-407C-963B-82BD06EB4F90}" type="presParOf" srcId="{8509411E-4EF4-4A7F-A455-679C4D20AC90}" destId="{77EF5D52-DCB0-4A5D-933D-6E020BFA03AA}" srcOrd="6" destOrd="0" presId="urn:microsoft.com/office/officeart/2011/layout/HexagonRadial"/>
    <dgm:cxn modelId="{F0F3F67B-E43C-43CD-BA58-560B2949DBA2}" type="presParOf" srcId="{8509411E-4EF4-4A7F-A455-679C4D20AC90}" destId="{A5D8EC7F-864B-489B-8BB4-BBF1FC8E0440}" srcOrd="7" destOrd="0" presId="urn:microsoft.com/office/officeart/2011/layout/HexagonRadial"/>
    <dgm:cxn modelId="{2ADCE453-BB8E-437E-98A3-1160E34575DE}" type="presParOf" srcId="{A5D8EC7F-864B-489B-8BB4-BBF1FC8E0440}" destId="{C2FCE5FE-2708-453A-B660-56BD74336310}" srcOrd="0" destOrd="0" presId="urn:microsoft.com/office/officeart/2011/layout/HexagonRadial"/>
    <dgm:cxn modelId="{4F268BF8-9519-46B9-A672-877C94A069B6}" type="presParOf" srcId="{8509411E-4EF4-4A7F-A455-679C4D20AC90}" destId="{EE6DFC53-C57F-4360-B082-310E16044948}" srcOrd="8" destOrd="0" presId="urn:microsoft.com/office/officeart/2011/layout/HexagonRadial"/>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D98DB3-FA13-440E-B447-59DEAAFAE868}" type="doc">
      <dgm:prSet loTypeId="urn:microsoft.com/office/officeart/2005/8/layout/process1" loCatId="process" qsTypeId="urn:microsoft.com/office/officeart/2005/8/quickstyle/simple1" qsCatId="simple" csTypeId="urn:microsoft.com/office/officeart/2005/8/colors/accent0_1" csCatId="mainScheme" phldr="1"/>
      <dgm:spPr/>
    </dgm:pt>
    <dgm:pt modelId="{A3F76637-0282-423A-A325-F440623BB797}">
      <dgm:prSet phldrT="[Text]" custT="1"/>
      <dgm:spPr/>
      <dgm:t>
        <a:bodyPr/>
        <a:lstStyle/>
        <a:p>
          <a:r>
            <a:rPr lang="en-US" sz="2400" dirty="0" err="1">
              <a:latin typeface="Arial Rounded MT Bold" panose="020F0704030504030204" pitchFamily="34" charset="0"/>
            </a:rPr>
            <a:t>Mendidik</a:t>
          </a:r>
          <a:r>
            <a:rPr lang="en-US" sz="2400" dirty="0">
              <a:latin typeface="Arial Rounded MT Bold" panose="020F0704030504030204" pitchFamily="34" charset="0"/>
            </a:rPr>
            <a:t> </a:t>
          </a:r>
          <a:r>
            <a:rPr lang="en-US" sz="2400" dirty="0" err="1">
              <a:latin typeface="Arial Rounded MT Bold" panose="020F0704030504030204" pitchFamily="34" charset="0"/>
            </a:rPr>
            <a:t>dengan</a:t>
          </a:r>
          <a:r>
            <a:rPr lang="en-US" sz="2400" dirty="0">
              <a:latin typeface="Arial Rounded MT Bold" panose="020F0704030504030204" pitchFamily="34" charset="0"/>
            </a:rPr>
            <a:t> </a:t>
          </a:r>
          <a:r>
            <a:rPr lang="en-US" sz="2400" dirty="0" err="1">
              <a:latin typeface="Arial Rounded MT Bold" panose="020F0704030504030204" pitchFamily="34" charset="0"/>
            </a:rPr>
            <a:t>cinta</a:t>
          </a:r>
          <a:endParaRPr lang="en-US" sz="2400" dirty="0">
            <a:latin typeface="Arial Rounded MT Bold" panose="020F0704030504030204" pitchFamily="34" charset="0"/>
          </a:endParaRPr>
        </a:p>
      </dgm:t>
    </dgm:pt>
    <dgm:pt modelId="{61097FE1-FF02-4002-9AC4-C5D1DEB4526B}" type="parTrans" cxnId="{8B8305BA-2798-47B4-B7F2-69F8C0921B82}">
      <dgm:prSet/>
      <dgm:spPr/>
      <dgm:t>
        <a:bodyPr/>
        <a:lstStyle/>
        <a:p>
          <a:endParaRPr lang="en-US" sz="2400">
            <a:latin typeface="Arial Rounded MT Bold" panose="020F0704030504030204" pitchFamily="34" charset="0"/>
          </a:endParaRPr>
        </a:p>
      </dgm:t>
    </dgm:pt>
    <dgm:pt modelId="{69B07232-510F-45FB-8652-29DB202BB7BD}" type="sibTrans" cxnId="{8B8305BA-2798-47B4-B7F2-69F8C0921B82}">
      <dgm:prSet custT="1"/>
      <dgm:spPr>
        <a:ln>
          <a:prstDash val="dash"/>
        </a:ln>
      </dgm:spPr>
      <dgm:t>
        <a:bodyPr/>
        <a:lstStyle/>
        <a:p>
          <a:endParaRPr lang="en-US" sz="2400" dirty="0">
            <a:latin typeface="Arial Rounded MT Bold" panose="020F0704030504030204" pitchFamily="34" charset="0"/>
          </a:endParaRPr>
        </a:p>
      </dgm:t>
    </dgm:pt>
    <dgm:pt modelId="{605C7F1A-6A9E-4C6D-BDDC-1D75A6266A6D}">
      <dgm:prSet phldrT="[Text]" custT="1"/>
      <dgm:spPr/>
      <dgm:t>
        <a:bodyPr/>
        <a:lstStyle/>
        <a:p>
          <a:r>
            <a:rPr lang="en-US" sz="2400" dirty="0" err="1">
              <a:latin typeface="Arial Rounded MT Bold" panose="020F0704030504030204" pitchFamily="34" charset="0"/>
            </a:rPr>
            <a:t>Kasih</a:t>
          </a:r>
          <a:r>
            <a:rPr lang="en-US" sz="2400" dirty="0">
              <a:latin typeface="Arial Rounded MT Bold" panose="020F0704030504030204" pitchFamily="34" charset="0"/>
            </a:rPr>
            <a:t> </a:t>
          </a:r>
          <a:r>
            <a:rPr lang="en-US" sz="2400" dirty="0" err="1">
              <a:latin typeface="Arial Rounded MT Bold" panose="020F0704030504030204" pitchFamily="34" charset="0"/>
            </a:rPr>
            <a:t>sayang</a:t>
          </a:r>
          <a:r>
            <a:rPr lang="en-US" sz="2400" dirty="0">
              <a:latin typeface="Arial Rounded MT Bold" panose="020F0704030504030204" pitchFamily="34" charset="0"/>
            </a:rPr>
            <a:t>, </a:t>
          </a:r>
          <a:r>
            <a:rPr lang="en-US" sz="2400" dirty="0" err="1">
              <a:latin typeface="Arial Rounded MT Bold" panose="020F0704030504030204" pitchFamily="34" charset="0"/>
            </a:rPr>
            <a:t>kelembutan</a:t>
          </a:r>
          <a:r>
            <a:rPr lang="en-US" sz="2400" dirty="0">
              <a:latin typeface="Arial Rounded MT Bold" panose="020F0704030504030204" pitchFamily="34" charset="0"/>
            </a:rPr>
            <a:t>, </a:t>
          </a:r>
          <a:r>
            <a:rPr lang="en-US" sz="2400" dirty="0" err="1">
              <a:latin typeface="Arial Rounded MT Bold" panose="020F0704030504030204" pitchFamily="34" charset="0"/>
            </a:rPr>
            <a:t>cinta</a:t>
          </a:r>
          <a:r>
            <a:rPr lang="en-US" sz="2400" dirty="0">
              <a:latin typeface="Arial Rounded MT Bold" panose="020F0704030504030204" pitchFamily="34" charset="0"/>
            </a:rPr>
            <a:t>, </a:t>
          </a:r>
          <a:r>
            <a:rPr lang="en-US" sz="2400" dirty="0" err="1">
              <a:latin typeface="Arial Rounded MT Bold" panose="020F0704030504030204" pitchFamily="34" charset="0"/>
            </a:rPr>
            <a:t>kesantunan</a:t>
          </a:r>
          <a:r>
            <a:rPr lang="en-US" sz="2400" dirty="0">
              <a:latin typeface="Arial Rounded MT Bold" panose="020F0704030504030204" pitchFamily="34" charset="0"/>
            </a:rPr>
            <a:t>, </a:t>
          </a:r>
          <a:r>
            <a:rPr lang="en-US" sz="2400" dirty="0" err="1">
              <a:latin typeface="Arial Rounded MT Bold" panose="020F0704030504030204" pitchFamily="34" charset="0"/>
            </a:rPr>
            <a:t>kedekatan</a:t>
          </a:r>
          <a:r>
            <a:rPr lang="en-US" sz="2400" dirty="0">
              <a:latin typeface="Arial Rounded MT Bold" panose="020F0704030504030204" pitchFamily="34" charset="0"/>
            </a:rPr>
            <a:t>, </a:t>
          </a:r>
          <a:r>
            <a:rPr lang="en-US" sz="2400" dirty="0" err="1">
              <a:latin typeface="Arial Rounded MT Bold" panose="020F0704030504030204" pitchFamily="34" charset="0"/>
            </a:rPr>
            <a:t>kebaikan</a:t>
          </a:r>
          <a:r>
            <a:rPr lang="en-US" sz="2400" dirty="0">
              <a:latin typeface="Arial Rounded MT Bold" panose="020F0704030504030204" pitchFamily="34" charset="0"/>
            </a:rPr>
            <a:t> </a:t>
          </a:r>
          <a:r>
            <a:rPr lang="en-US" sz="2400" dirty="0" err="1">
              <a:latin typeface="Arial Rounded MT Bold" panose="020F0704030504030204" pitchFamily="34" charset="0"/>
            </a:rPr>
            <a:t>kepada</a:t>
          </a:r>
          <a:r>
            <a:rPr lang="en-US" sz="2400" dirty="0">
              <a:latin typeface="Arial Rounded MT Bold" panose="020F0704030504030204" pitchFamily="34" charset="0"/>
            </a:rPr>
            <a:t> orang lain, </a:t>
          </a:r>
          <a:r>
            <a:rPr lang="en-US" sz="2400" dirty="0" err="1">
              <a:latin typeface="Arial Rounded MT Bold" panose="020F0704030504030204" pitchFamily="34" charset="0"/>
            </a:rPr>
            <a:t>gemar</a:t>
          </a:r>
          <a:r>
            <a:rPr lang="en-US" sz="2400" dirty="0">
              <a:latin typeface="Arial Rounded MT Bold" panose="020F0704030504030204" pitchFamily="34" charset="0"/>
            </a:rPr>
            <a:t> </a:t>
          </a:r>
          <a:r>
            <a:rPr lang="en-US" sz="2400" dirty="0" err="1">
              <a:latin typeface="Arial Rounded MT Bold" panose="020F0704030504030204" pitchFamily="34" charset="0"/>
            </a:rPr>
            <a:t>mengejar</a:t>
          </a:r>
          <a:r>
            <a:rPr lang="en-US" sz="2400" dirty="0">
              <a:latin typeface="Arial Rounded MT Bold" panose="020F0704030504030204" pitchFamily="34" charset="0"/>
            </a:rPr>
            <a:t> </a:t>
          </a:r>
          <a:r>
            <a:rPr lang="en-US" sz="2400" dirty="0" err="1">
              <a:latin typeface="Arial Rounded MT Bold" panose="020F0704030504030204" pitchFamily="34" charset="0"/>
            </a:rPr>
            <a:t>kebaikan</a:t>
          </a:r>
          <a:r>
            <a:rPr lang="en-US" sz="2400" dirty="0">
              <a:latin typeface="Arial Rounded MT Bold" panose="020F0704030504030204" pitchFamily="34" charset="0"/>
            </a:rPr>
            <a:t> </a:t>
          </a:r>
        </a:p>
      </dgm:t>
    </dgm:pt>
    <dgm:pt modelId="{5CCC6726-C6D3-4BE1-88E9-748F1EEDD99F}" type="parTrans" cxnId="{4B59FBC0-9180-4F61-B2C3-086B9BFFBE1D}">
      <dgm:prSet/>
      <dgm:spPr/>
      <dgm:t>
        <a:bodyPr/>
        <a:lstStyle/>
        <a:p>
          <a:endParaRPr lang="en-US" sz="2400">
            <a:latin typeface="Arial Rounded MT Bold" panose="020F0704030504030204" pitchFamily="34" charset="0"/>
          </a:endParaRPr>
        </a:p>
      </dgm:t>
    </dgm:pt>
    <dgm:pt modelId="{47BB30F9-D8B2-4009-ADED-E003BDC92D5C}" type="sibTrans" cxnId="{4B59FBC0-9180-4F61-B2C3-086B9BFFBE1D}">
      <dgm:prSet/>
      <dgm:spPr/>
      <dgm:t>
        <a:bodyPr/>
        <a:lstStyle/>
        <a:p>
          <a:endParaRPr lang="en-US" sz="2400">
            <a:latin typeface="Arial Rounded MT Bold" panose="020F0704030504030204" pitchFamily="34" charset="0"/>
          </a:endParaRPr>
        </a:p>
      </dgm:t>
    </dgm:pt>
    <dgm:pt modelId="{7448FDED-0405-4DE0-9939-A658518443A7}" type="pres">
      <dgm:prSet presAssocID="{27D98DB3-FA13-440E-B447-59DEAAFAE868}" presName="Name0" presStyleCnt="0">
        <dgm:presLayoutVars>
          <dgm:dir/>
          <dgm:resizeHandles val="exact"/>
        </dgm:presLayoutVars>
      </dgm:prSet>
      <dgm:spPr/>
    </dgm:pt>
    <dgm:pt modelId="{48F549D1-5A29-4893-ABE7-AEA8960909EB}" type="pres">
      <dgm:prSet presAssocID="{A3F76637-0282-423A-A325-F440623BB797}" presName="node" presStyleLbl="node1" presStyleIdx="0" presStyleCnt="2">
        <dgm:presLayoutVars>
          <dgm:bulletEnabled val="1"/>
        </dgm:presLayoutVars>
      </dgm:prSet>
      <dgm:spPr/>
    </dgm:pt>
    <dgm:pt modelId="{7EDCE3A7-40BF-4181-8E06-1B885ECB897C}" type="pres">
      <dgm:prSet presAssocID="{69B07232-510F-45FB-8652-29DB202BB7BD}" presName="sibTrans" presStyleLbl="sibTrans2D1" presStyleIdx="0" presStyleCnt="1"/>
      <dgm:spPr/>
    </dgm:pt>
    <dgm:pt modelId="{CBE33C75-DC9E-4817-8D4F-1D025D29F971}" type="pres">
      <dgm:prSet presAssocID="{69B07232-510F-45FB-8652-29DB202BB7BD}" presName="connectorText" presStyleLbl="sibTrans2D1" presStyleIdx="0" presStyleCnt="1"/>
      <dgm:spPr/>
    </dgm:pt>
    <dgm:pt modelId="{64D4C289-1B1E-4E9E-998E-13B6F7BD5F01}" type="pres">
      <dgm:prSet presAssocID="{605C7F1A-6A9E-4C6D-BDDC-1D75A6266A6D}" presName="node" presStyleLbl="node1" presStyleIdx="1" presStyleCnt="2">
        <dgm:presLayoutVars>
          <dgm:bulletEnabled val="1"/>
        </dgm:presLayoutVars>
      </dgm:prSet>
      <dgm:spPr/>
    </dgm:pt>
  </dgm:ptLst>
  <dgm:cxnLst>
    <dgm:cxn modelId="{4BB5EF48-1623-4799-9722-0A97C59331F2}" type="presOf" srcId="{69B07232-510F-45FB-8652-29DB202BB7BD}" destId="{7EDCE3A7-40BF-4181-8E06-1B885ECB897C}" srcOrd="0" destOrd="0" presId="urn:microsoft.com/office/officeart/2005/8/layout/process1"/>
    <dgm:cxn modelId="{2BD5E76C-0363-41BE-8929-FFDEE0612E04}" type="presOf" srcId="{A3F76637-0282-423A-A325-F440623BB797}" destId="{48F549D1-5A29-4893-ABE7-AEA8960909EB}" srcOrd="0" destOrd="0" presId="urn:microsoft.com/office/officeart/2005/8/layout/process1"/>
    <dgm:cxn modelId="{4FE09E82-B6FE-4A98-9FD7-42EEC3647E8E}" type="presOf" srcId="{69B07232-510F-45FB-8652-29DB202BB7BD}" destId="{CBE33C75-DC9E-4817-8D4F-1D025D29F971}" srcOrd="1" destOrd="0" presId="urn:microsoft.com/office/officeart/2005/8/layout/process1"/>
    <dgm:cxn modelId="{4A5A6EB6-AAFF-4A83-9CEE-1C6B00F93D25}" type="presOf" srcId="{605C7F1A-6A9E-4C6D-BDDC-1D75A6266A6D}" destId="{64D4C289-1B1E-4E9E-998E-13B6F7BD5F01}" srcOrd="0" destOrd="0" presId="urn:microsoft.com/office/officeart/2005/8/layout/process1"/>
    <dgm:cxn modelId="{8B8305BA-2798-47B4-B7F2-69F8C0921B82}" srcId="{27D98DB3-FA13-440E-B447-59DEAAFAE868}" destId="{A3F76637-0282-423A-A325-F440623BB797}" srcOrd="0" destOrd="0" parTransId="{61097FE1-FF02-4002-9AC4-C5D1DEB4526B}" sibTransId="{69B07232-510F-45FB-8652-29DB202BB7BD}"/>
    <dgm:cxn modelId="{4B59FBC0-9180-4F61-B2C3-086B9BFFBE1D}" srcId="{27D98DB3-FA13-440E-B447-59DEAAFAE868}" destId="{605C7F1A-6A9E-4C6D-BDDC-1D75A6266A6D}" srcOrd="1" destOrd="0" parTransId="{5CCC6726-C6D3-4BE1-88E9-748F1EEDD99F}" sibTransId="{47BB30F9-D8B2-4009-ADED-E003BDC92D5C}"/>
    <dgm:cxn modelId="{1C9F83D3-4EC9-4EE4-960B-8ED50BDF5FFE}" type="presOf" srcId="{27D98DB3-FA13-440E-B447-59DEAAFAE868}" destId="{7448FDED-0405-4DE0-9939-A658518443A7}" srcOrd="0" destOrd="0" presId="urn:microsoft.com/office/officeart/2005/8/layout/process1"/>
    <dgm:cxn modelId="{99BD0D2F-0FEC-41B7-8B06-8D5EEA291A27}" type="presParOf" srcId="{7448FDED-0405-4DE0-9939-A658518443A7}" destId="{48F549D1-5A29-4893-ABE7-AEA8960909EB}" srcOrd="0" destOrd="0" presId="urn:microsoft.com/office/officeart/2005/8/layout/process1"/>
    <dgm:cxn modelId="{8C4A6834-305F-418B-B76F-DEAF5A6DCFE7}" type="presParOf" srcId="{7448FDED-0405-4DE0-9939-A658518443A7}" destId="{7EDCE3A7-40BF-4181-8E06-1B885ECB897C}" srcOrd="1" destOrd="0" presId="urn:microsoft.com/office/officeart/2005/8/layout/process1"/>
    <dgm:cxn modelId="{5CE69D82-E13C-4D50-852D-0A7125A8453C}" type="presParOf" srcId="{7EDCE3A7-40BF-4181-8E06-1B885ECB897C}" destId="{CBE33C75-DC9E-4817-8D4F-1D025D29F971}" srcOrd="0" destOrd="0" presId="urn:microsoft.com/office/officeart/2005/8/layout/process1"/>
    <dgm:cxn modelId="{71BD57EE-0D57-421F-9744-D71E301B3CCF}" type="presParOf" srcId="{7448FDED-0405-4DE0-9939-A658518443A7}" destId="{64D4C289-1B1E-4E9E-998E-13B6F7BD5F01}"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8B0D3E-72AC-48EF-AE5D-CDF95E308135}" type="doc">
      <dgm:prSet loTypeId="urn:microsoft.com/office/officeart/2005/8/layout/process1" loCatId="process" qsTypeId="urn:microsoft.com/office/officeart/2005/8/quickstyle/simple1" qsCatId="simple" csTypeId="urn:microsoft.com/office/officeart/2005/8/colors/accent0_3" csCatId="mainScheme" phldr="1"/>
      <dgm:spPr/>
    </dgm:pt>
    <dgm:pt modelId="{038E9034-793E-4334-8931-C5E1BB03871D}">
      <dgm:prSet phldrT="[Text]" custT="1"/>
      <dgm:spPr/>
      <dgm:t>
        <a:bodyPr/>
        <a:lstStyle/>
        <a:p>
          <a:r>
            <a:rPr lang="en-US" sz="2000" dirty="0" err="1">
              <a:latin typeface="Arial Rounded MT Bold" panose="020F0704030504030204" pitchFamily="34" charset="0"/>
            </a:rPr>
            <a:t>Mendidik</a:t>
          </a:r>
          <a:r>
            <a:rPr lang="en-US" sz="2000" dirty="0">
              <a:latin typeface="Arial Rounded MT Bold" panose="020F0704030504030204" pitchFamily="34" charset="0"/>
            </a:rPr>
            <a:t> </a:t>
          </a:r>
          <a:r>
            <a:rPr lang="en-US" sz="2000" dirty="0" err="1">
              <a:latin typeface="Arial Rounded MT Bold" panose="020F0704030504030204" pitchFamily="34" charset="0"/>
            </a:rPr>
            <a:t>tanpa</a:t>
          </a:r>
          <a:r>
            <a:rPr lang="en-US" sz="2000" dirty="0">
              <a:latin typeface="Arial Rounded MT Bold" panose="020F0704030504030204" pitchFamily="34" charset="0"/>
            </a:rPr>
            <a:t> </a:t>
          </a:r>
          <a:r>
            <a:rPr lang="en-US" sz="2000" dirty="0" err="1">
              <a:latin typeface="Arial Rounded MT Bold" panose="020F0704030504030204" pitchFamily="34" charset="0"/>
            </a:rPr>
            <a:t>cinta</a:t>
          </a:r>
          <a:endParaRPr lang="en-US" sz="2000" dirty="0">
            <a:latin typeface="Arial Rounded MT Bold" panose="020F0704030504030204" pitchFamily="34" charset="0"/>
          </a:endParaRPr>
        </a:p>
      </dgm:t>
    </dgm:pt>
    <dgm:pt modelId="{87CF6498-7BC5-4F6B-8F1F-40800BD801B4}" type="parTrans" cxnId="{AA26216F-CF48-4ACC-A3E1-7F39CF7F18EE}">
      <dgm:prSet/>
      <dgm:spPr/>
      <dgm:t>
        <a:bodyPr/>
        <a:lstStyle/>
        <a:p>
          <a:endParaRPr lang="en-US" sz="2000">
            <a:latin typeface="Arial Rounded MT Bold" panose="020F0704030504030204" pitchFamily="34" charset="0"/>
          </a:endParaRPr>
        </a:p>
      </dgm:t>
    </dgm:pt>
    <dgm:pt modelId="{248C630F-6D69-4BDF-8F84-DB9C0ECD6390}" type="sibTrans" cxnId="{AA26216F-CF48-4ACC-A3E1-7F39CF7F18EE}">
      <dgm:prSet custT="1"/>
      <dgm:spPr/>
      <dgm:t>
        <a:bodyPr/>
        <a:lstStyle/>
        <a:p>
          <a:endParaRPr lang="en-US" sz="2000">
            <a:latin typeface="Arial Rounded MT Bold" panose="020F0704030504030204" pitchFamily="34" charset="0"/>
          </a:endParaRPr>
        </a:p>
      </dgm:t>
    </dgm:pt>
    <dgm:pt modelId="{DE607809-5CA1-4489-99A0-6D8136322D93}">
      <dgm:prSet phldrT="[Text]" custT="1"/>
      <dgm:spPr/>
      <dgm:t>
        <a:bodyPr/>
        <a:lstStyle/>
        <a:p>
          <a:r>
            <a:rPr lang="en-US" sz="2000" dirty="0" err="1">
              <a:latin typeface="Arial Rounded MT Bold" panose="020F0704030504030204" pitchFamily="34" charset="0"/>
            </a:rPr>
            <a:t>Iri</a:t>
          </a:r>
          <a:r>
            <a:rPr lang="en-US" sz="2000" dirty="0">
              <a:latin typeface="Arial Rounded MT Bold" panose="020F0704030504030204" pitchFamily="34" charset="0"/>
            </a:rPr>
            <a:t>, </a:t>
          </a:r>
          <a:r>
            <a:rPr lang="en-US" sz="2000" dirty="0" err="1">
              <a:latin typeface="Arial Rounded MT Bold" panose="020F0704030504030204" pitchFamily="34" charset="0"/>
            </a:rPr>
            <a:t>dengki</a:t>
          </a:r>
          <a:r>
            <a:rPr lang="en-US" sz="2000" dirty="0">
              <a:latin typeface="Arial Rounded MT Bold" panose="020F0704030504030204" pitchFamily="34" charset="0"/>
            </a:rPr>
            <a:t>, </a:t>
          </a:r>
          <a:r>
            <a:rPr lang="en-US" sz="2000" dirty="0" err="1">
              <a:latin typeface="Arial Rounded MT Bold" panose="020F0704030504030204" pitchFamily="34" charset="0"/>
            </a:rPr>
            <a:t>marah</a:t>
          </a:r>
          <a:r>
            <a:rPr lang="en-US" sz="2000" dirty="0">
              <a:latin typeface="Arial Rounded MT Bold" panose="020F0704030504030204" pitchFamily="34" charset="0"/>
            </a:rPr>
            <a:t>, </a:t>
          </a:r>
          <a:r>
            <a:rPr lang="en-US" sz="2000" dirty="0" err="1">
              <a:latin typeface="Arial Rounded MT Bold" panose="020F0704030504030204" pitchFamily="34" charset="0"/>
            </a:rPr>
            <a:t>dendam</a:t>
          </a:r>
          <a:endParaRPr lang="en-US" sz="2000" dirty="0">
            <a:latin typeface="Arial Rounded MT Bold" panose="020F0704030504030204" pitchFamily="34" charset="0"/>
          </a:endParaRPr>
        </a:p>
      </dgm:t>
    </dgm:pt>
    <dgm:pt modelId="{D69A2A58-E180-4FE2-8847-A41F382F3C0A}" type="parTrans" cxnId="{6F038D1F-FF2C-42B3-84E8-25B82EFE9583}">
      <dgm:prSet/>
      <dgm:spPr/>
      <dgm:t>
        <a:bodyPr/>
        <a:lstStyle/>
        <a:p>
          <a:endParaRPr lang="en-US" sz="2000">
            <a:latin typeface="Arial Rounded MT Bold" panose="020F0704030504030204" pitchFamily="34" charset="0"/>
          </a:endParaRPr>
        </a:p>
      </dgm:t>
    </dgm:pt>
    <dgm:pt modelId="{8A3AACD3-2427-4EDA-969B-DC6F2FAB656A}" type="sibTrans" cxnId="{6F038D1F-FF2C-42B3-84E8-25B82EFE9583}">
      <dgm:prSet/>
      <dgm:spPr/>
      <dgm:t>
        <a:bodyPr/>
        <a:lstStyle/>
        <a:p>
          <a:endParaRPr lang="en-US" sz="2000">
            <a:latin typeface="Arial Rounded MT Bold" panose="020F0704030504030204" pitchFamily="34" charset="0"/>
          </a:endParaRPr>
        </a:p>
      </dgm:t>
    </dgm:pt>
    <dgm:pt modelId="{AF14027D-8FD7-4A51-9893-23C6CDDAEB16}" type="pres">
      <dgm:prSet presAssocID="{8C8B0D3E-72AC-48EF-AE5D-CDF95E308135}" presName="Name0" presStyleCnt="0">
        <dgm:presLayoutVars>
          <dgm:dir/>
          <dgm:resizeHandles val="exact"/>
        </dgm:presLayoutVars>
      </dgm:prSet>
      <dgm:spPr/>
    </dgm:pt>
    <dgm:pt modelId="{85A32335-CB12-4B61-99B2-E6D15571EC34}" type="pres">
      <dgm:prSet presAssocID="{038E9034-793E-4334-8931-C5E1BB03871D}" presName="node" presStyleLbl="node1" presStyleIdx="0" presStyleCnt="2">
        <dgm:presLayoutVars>
          <dgm:bulletEnabled val="1"/>
        </dgm:presLayoutVars>
      </dgm:prSet>
      <dgm:spPr/>
    </dgm:pt>
    <dgm:pt modelId="{625216DA-1028-4A66-ABFA-4ECC7A8DBC94}" type="pres">
      <dgm:prSet presAssocID="{248C630F-6D69-4BDF-8F84-DB9C0ECD6390}" presName="sibTrans" presStyleLbl="sibTrans2D1" presStyleIdx="0" presStyleCnt="1"/>
      <dgm:spPr/>
    </dgm:pt>
    <dgm:pt modelId="{3084D034-FD58-4E5D-990B-6998698BD25A}" type="pres">
      <dgm:prSet presAssocID="{248C630F-6D69-4BDF-8F84-DB9C0ECD6390}" presName="connectorText" presStyleLbl="sibTrans2D1" presStyleIdx="0" presStyleCnt="1"/>
      <dgm:spPr/>
    </dgm:pt>
    <dgm:pt modelId="{06BC9296-839A-4714-A787-410685D188AC}" type="pres">
      <dgm:prSet presAssocID="{DE607809-5CA1-4489-99A0-6D8136322D93}" presName="node" presStyleLbl="node1" presStyleIdx="1" presStyleCnt="2">
        <dgm:presLayoutVars>
          <dgm:bulletEnabled val="1"/>
        </dgm:presLayoutVars>
      </dgm:prSet>
      <dgm:spPr/>
    </dgm:pt>
  </dgm:ptLst>
  <dgm:cxnLst>
    <dgm:cxn modelId="{6F038D1F-FF2C-42B3-84E8-25B82EFE9583}" srcId="{8C8B0D3E-72AC-48EF-AE5D-CDF95E308135}" destId="{DE607809-5CA1-4489-99A0-6D8136322D93}" srcOrd="1" destOrd="0" parTransId="{D69A2A58-E180-4FE2-8847-A41F382F3C0A}" sibTransId="{8A3AACD3-2427-4EDA-969B-DC6F2FAB656A}"/>
    <dgm:cxn modelId="{64DA133D-D99F-49F5-8FB7-C84EF4BBF0C5}" type="presOf" srcId="{DE607809-5CA1-4489-99A0-6D8136322D93}" destId="{06BC9296-839A-4714-A787-410685D188AC}" srcOrd="0" destOrd="0" presId="urn:microsoft.com/office/officeart/2005/8/layout/process1"/>
    <dgm:cxn modelId="{9300E15E-42A0-42CE-A1CF-7C053D319E40}" type="presOf" srcId="{038E9034-793E-4334-8931-C5E1BB03871D}" destId="{85A32335-CB12-4B61-99B2-E6D15571EC34}" srcOrd="0" destOrd="0" presId="urn:microsoft.com/office/officeart/2005/8/layout/process1"/>
    <dgm:cxn modelId="{BE6C734E-D02D-42A5-B91F-EC0EC783F4BD}" type="presOf" srcId="{248C630F-6D69-4BDF-8F84-DB9C0ECD6390}" destId="{625216DA-1028-4A66-ABFA-4ECC7A8DBC94}" srcOrd="0" destOrd="0" presId="urn:microsoft.com/office/officeart/2005/8/layout/process1"/>
    <dgm:cxn modelId="{AA26216F-CF48-4ACC-A3E1-7F39CF7F18EE}" srcId="{8C8B0D3E-72AC-48EF-AE5D-CDF95E308135}" destId="{038E9034-793E-4334-8931-C5E1BB03871D}" srcOrd="0" destOrd="0" parTransId="{87CF6498-7BC5-4F6B-8F1F-40800BD801B4}" sibTransId="{248C630F-6D69-4BDF-8F84-DB9C0ECD6390}"/>
    <dgm:cxn modelId="{B2A33452-60F0-420A-BF3E-8ABBACDE304F}" type="presOf" srcId="{248C630F-6D69-4BDF-8F84-DB9C0ECD6390}" destId="{3084D034-FD58-4E5D-990B-6998698BD25A}" srcOrd="1" destOrd="0" presId="urn:microsoft.com/office/officeart/2005/8/layout/process1"/>
    <dgm:cxn modelId="{77142C91-AFB6-476D-ADC6-44B4BBF1CA48}" type="presOf" srcId="{8C8B0D3E-72AC-48EF-AE5D-CDF95E308135}" destId="{AF14027D-8FD7-4A51-9893-23C6CDDAEB16}" srcOrd="0" destOrd="0" presId="urn:microsoft.com/office/officeart/2005/8/layout/process1"/>
    <dgm:cxn modelId="{AA97F079-9E2D-4C5B-8CAA-9C0B9DD3917A}" type="presParOf" srcId="{AF14027D-8FD7-4A51-9893-23C6CDDAEB16}" destId="{85A32335-CB12-4B61-99B2-E6D15571EC34}" srcOrd="0" destOrd="0" presId="urn:microsoft.com/office/officeart/2005/8/layout/process1"/>
    <dgm:cxn modelId="{BE00228B-CF6F-486E-BFF1-8427B23769C1}" type="presParOf" srcId="{AF14027D-8FD7-4A51-9893-23C6CDDAEB16}" destId="{625216DA-1028-4A66-ABFA-4ECC7A8DBC94}" srcOrd="1" destOrd="0" presId="urn:microsoft.com/office/officeart/2005/8/layout/process1"/>
    <dgm:cxn modelId="{C1BCA783-AB7F-43C8-8362-F878ADB7DE07}" type="presParOf" srcId="{625216DA-1028-4A66-ABFA-4ECC7A8DBC94}" destId="{3084D034-FD58-4E5D-990B-6998698BD25A}" srcOrd="0" destOrd="0" presId="urn:microsoft.com/office/officeart/2005/8/layout/process1"/>
    <dgm:cxn modelId="{460010E1-CECB-41E1-BAE0-68E5AD53C7B7}" type="presParOf" srcId="{AF14027D-8FD7-4A51-9893-23C6CDDAEB16}" destId="{06BC9296-839A-4714-A787-410685D188AC}"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52E97F-0CAE-4C67-8CCA-994CFD82915D}" type="doc">
      <dgm:prSet loTypeId="urn:microsoft.com/office/officeart/2008/layout/HorizontalMultiLevelHierarchy" loCatId="hierarchy" qsTypeId="urn:microsoft.com/office/officeart/2005/8/quickstyle/simple1" qsCatId="simple" csTypeId="urn:microsoft.com/office/officeart/2005/8/colors/accent5_2" csCatId="accent5" phldr="1"/>
      <dgm:spPr/>
      <dgm:t>
        <a:bodyPr/>
        <a:lstStyle/>
        <a:p>
          <a:endParaRPr lang="en-US"/>
        </a:p>
      </dgm:t>
    </dgm:pt>
    <dgm:pt modelId="{6FB64C16-0E9D-4E6F-8B2B-78C9CDE10944}">
      <dgm:prSet phldrT="[Text]"/>
      <dgm:spPr/>
      <dgm:t>
        <a:bodyPr/>
        <a:lstStyle/>
        <a:p>
          <a:r>
            <a:rPr lang="en-US" dirty="0">
              <a:solidFill>
                <a:schemeClr val="tx1"/>
              </a:solidFill>
              <a:latin typeface="Arial Rounded MT Bold" panose="020F0704030504030204" pitchFamily="34" charset="0"/>
            </a:rPr>
            <a:t>CINTA</a:t>
          </a:r>
        </a:p>
      </dgm:t>
    </dgm:pt>
    <dgm:pt modelId="{8090BD63-7A01-42F7-9B61-FD599F8C6690}" type="parTrans" cxnId="{47ED1A57-67DF-4C33-B16C-780B305369B6}">
      <dgm:prSet/>
      <dgm:spPr/>
      <dgm:t>
        <a:bodyPr/>
        <a:lstStyle/>
        <a:p>
          <a:endParaRPr lang="en-US">
            <a:solidFill>
              <a:schemeClr val="tx1"/>
            </a:solidFill>
            <a:latin typeface="Arial Rounded MT Bold" panose="020F0704030504030204" pitchFamily="34" charset="0"/>
          </a:endParaRPr>
        </a:p>
      </dgm:t>
    </dgm:pt>
    <dgm:pt modelId="{4C505F77-653A-4F2A-BE8A-D89EA5956EB1}" type="sibTrans" cxnId="{47ED1A57-67DF-4C33-B16C-780B305369B6}">
      <dgm:prSet/>
      <dgm:spPr/>
      <dgm:t>
        <a:bodyPr/>
        <a:lstStyle/>
        <a:p>
          <a:endParaRPr lang="en-US">
            <a:solidFill>
              <a:schemeClr val="tx1"/>
            </a:solidFill>
            <a:latin typeface="Arial Rounded MT Bold" panose="020F0704030504030204" pitchFamily="34" charset="0"/>
          </a:endParaRPr>
        </a:p>
      </dgm:t>
    </dgm:pt>
    <dgm:pt modelId="{BC6BCE86-F10A-40A7-8D15-9E1F291E61E0}">
      <dgm:prSet phldrT="[Text]"/>
      <dgm:spPr/>
      <dgm:t>
        <a:bodyPr/>
        <a:lstStyle/>
        <a:p>
          <a:r>
            <a:rPr lang="en-US" dirty="0" err="1">
              <a:solidFill>
                <a:schemeClr val="tx1"/>
              </a:solidFill>
              <a:latin typeface="Arial Rounded MT Bold" panose="020F0704030504030204" pitchFamily="34" charset="0"/>
            </a:rPr>
            <a:t>Kalimat</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Cinta</a:t>
          </a:r>
          <a:endParaRPr lang="en-US" dirty="0">
            <a:solidFill>
              <a:schemeClr val="tx1"/>
            </a:solidFill>
            <a:latin typeface="Arial Rounded MT Bold" panose="020F0704030504030204" pitchFamily="34" charset="0"/>
          </a:endParaRPr>
        </a:p>
      </dgm:t>
    </dgm:pt>
    <dgm:pt modelId="{AB23FBFD-6A6A-4C2E-BBAA-3A8C7CA3F256}" type="parTrans" cxnId="{2F1521C7-9582-4AC4-84D5-5DFD8DBF0F8A}">
      <dgm:prSet/>
      <dgm:spPr/>
      <dgm:t>
        <a:bodyPr/>
        <a:lstStyle/>
        <a:p>
          <a:endParaRPr lang="en-US">
            <a:solidFill>
              <a:schemeClr val="tx1"/>
            </a:solidFill>
            <a:latin typeface="Arial Rounded MT Bold" panose="020F0704030504030204" pitchFamily="34" charset="0"/>
          </a:endParaRPr>
        </a:p>
      </dgm:t>
    </dgm:pt>
    <dgm:pt modelId="{6A3B712F-A5B6-4225-941E-745C50649978}" type="sibTrans" cxnId="{2F1521C7-9582-4AC4-84D5-5DFD8DBF0F8A}">
      <dgm:prSet/>
      <dgm:spPr/>
      <dgm:t>
        <a:bodyPr/>
        <a:lstStyle/>
        <a:p>
          <a:endParaRPr lang="en-US">
            <a:solidFill>
              <a:schemeClr val="tx1"/>
            </a:solidFill>
            <a:latin typeface="Arial Rounded MT Bold" panose="020F0704030504030204" pitchFamily="34" charset="0"/>
          </a:endParaRPr>
        </a:p>
      </dgm:t>
    </dgm:pt>
    <dgm:pt modelId="{BA6D49E9-0CD4-434D-BEAB-48E1E76C77B0}">
      <dgm:prSet phldrT="[Text]"/>
      <dgm:spPr/>
      <dgm:t>
        <a:bodyPr/>
        <a:lstStyle/>
        <a:p>
          <a:r>
            <a:rPr lang="en-US" dirty="0" err="1">
              <a:solidFill>
                <a:schemeClr val="tx1"/>
              </a:solidFill>
              <a:latin typeface="Arial Rounded MT Bold" panose="020F0704030504030204" pitchFamily="34" charset="0"/>
            </a:rPr>
            <a:t>Pandangan</a:t>
          </a:r>
          <a:endParaRPr lang="en-US" dirty="0">
            <a:solidFill>
              <a:schemeClr val="tx1"/>
            </a:solidFill>
            <a:latin typeface="Arial Rounded MT Bold" panose="020F0704030504030204" pitchFamily="34" charset="0"/>
          </a:endParaRPr>
        </a:p>
      </dgm:t>
    </dgm:pt>
    <dgm:pt modelId="{9BB922AF-5CAA-420C-B199-124E628662D1}" type="parTrans" cxnId="{D8BBBB2B-4993-454C-9C36-E268B8CC4D7E}">
      <dgm:prSet/>
      <dgm:spPr/>
      <dgm:t>
        <a:bodyPr/>
        <a:lstStyle/>
        <a:p>
          <a:endParaRPr lang="en-US">
            <a:solidFill>
              <a:schemeClr val="tx1"/>
            </a:solidFill>
            <a:latin typeface="Arial Rounded MT Bold" panose="020F0704030504030204" pitchFamily="34" charset="0"/>
          </a:endParaRPr>
        </a:p>
      </dgm:t>
    </dgm:pt>
    <dgm:pt modelId="{70F460E6-5748-4609-856D-77BCF227C117}" type="sibTrans" cxnId="{D8BBBB2B-4993-454C-9C36-E268B8CC4D7E}">
      <dgm:prSet/>
      <dgm:spPr/>
      <dgm:t>
        <a:bodyPr/>
        <a:lstStyle/>
        <a:p>
          <a:endParaRPr lang="en-US">
            <a:solidFill>
              <a:schemeClr val="tx1"/>
            </a:solidFill>
            <a:latin typeface="Arial Rounded MT Bold" panose="020F0704030504030204" pitchFamily="34" charset="0"/>
          </a:endParaRPr>
        </a:p>
      </dgm:t>
    </dgm:pt>
    <dgm:pt modelId="{9E693A8E-F643-41E0-875F-9DB58CBCAB91}">
      <dgm:prSet/>
      <dgm:spPr/>
      <dgm:t>
        <a:bodyPr/>
        <a:lstStyle/>
        <a:p>
          <a:r>
            <a:rPr lang="en-US" dirty="0" err="1">
              <a:solidFill>
                <a:schemeClr val="tx1"/>
              </a:solidFill>
              <a:latin typeface="Arial Rounded MT Bold" panose="020F0704030504030204" pitchFamily="34" charset="0"/>
            </a:rPr>
            <a:t>Senyuman</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Cinta</a:t>
          </a:r>
          <a:endParaRPr lang="en-US" dirty="0">
            <a:solidFill>
              <a:schemeClr val="tx1"/>
            </a:solidFill>
            <a:latin typeface="Arial Rounded MT Bold" panose="020F0704030504030204" pitchFamily="34" charset="0"/>
          </a:endParaRPr>
        </a:p>
      </dgm:t>
    </dgm:pt>
    <dgm:pt modelId="{02879BAA-BB17-4AC5-8AB7-3FAAAE68F7EB}" type="parTrans" cxnId="{2694CB07-7134-4654-AB4B-486CDFF74031}">
      <dgm:prSet/>
      <dgm:spPr/>
      <dgm:t>
        <a:bodyPr/>
        <a:lstStyle/>
        <a:p>
          <a:endParaRPr lang="en-US">
            <a:solidFill>
              <a:schemeClr val="tx1"/>
            </a:solidFill>
            <a:latin typeface="Arial Rounded MT Bold" panose="020F0704030504030204" pitchFamily="34" charset="0"/>
          </a:endParaRPr>
        </a:p>
      </dgm:t>
    </dgm:pt>
    <dgm:pt modelId="{9D8C7833-E0E7-4AD6-80A2-BA66BA93CAC7}" type="sibTrans" cxnId="{2694CB07-7134-4654-AB4B-486CDFF74031}">
      <dgm:prSet/>
      <dgm:spPr/>
      <dgm:t>
        <a:bodyPr/>
        <a:lstStyle/>
        <a:p>
          <a:endParaRPr lang="en-US">
            <a:solidFill>
              <a:schemeClr val="tx1"/>
            </a:solidFill>
            <a:latin typeface="Arial Rounded MT Bold" panose="020F0704030504030204" pitchFamily="34" charset="0"/>
          </a:endParaRPr>
        </a:p>
      </dgm:t>
    </dgm:pt>
    <dgm:pt modelId="{437100BE-BC96-41D7-9770-1049471C8A36}">
      <dgm:prSet/>
      <dgm:spPr/>
      <dgm:t>
        <a:bodyPr/>
        <a:lstStyle/>
        <a:p>
          <a:r>
            <a:rPr lang="en-US" dirty="0" err="1">
              <a:solidFill>
                <a:schemeClr val="tx1"/>
              </a:solidFill>
              <a:latin typeface="Arial Rounded MT Bold" panose="020F0704030504030204" pitchFamily="34" charset="0"/>
            </a:rPr>
            <a:t>Suapan</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Cinta</a:t>
          </a:r>
          <a:endParaRPr lang="en-US" dirty="0">
            <a:solidFill>
              <a:schemeClr val="tx1"/>
            </a:solidFill>
            <a:latin typeface="Arial Rounded MT Bold" panose="020F0704030504030204" pitchFamily="34" charset="0"/>
          </a:endParaRPr>
        </a:p>
      </dgm:t>
    </dgm:pt>
    <dgm:pt modelId="{35AB0DE2-915F-4A22-A519-ED0B4E6D6B5D}" type="parTrans" cxnId="{29F7C1DF-BDD2-444C-B2DC-9182F245A92D}">
      <dgm:prSet/>
      <dgm:spPr/>
      <dgm:t>
        <a:bodyPr/>
        <a:lstStyle/>
        <a:p>
          <a:endParaRPr lang="en-US">
            <a:solidFill>
              <a:schemeClr val="tx1"/>
            </a:solidFill>
            <a:latin typeface="Arial Rounded MT Bold" panose="020F0704030504030204" pitchFamily="34" charset="0"/>
          </a:endParaRPr>
        </a:p>
      </dgm:t>
    </dgm:pt>
    <dgm:pt modelId="{6BF76C6F-A03A-4DEB-B2AC-F7D6B548F8BB}" type="sibTrans" cxnId="{29F7C1DF-BDD2-444C-B2DC-9182F245A92D}">
      <dgm:prSet/>
      <dgm:spPr/>
      <dgm:t>
        <a:bodyPr/>
        <a:lstStyle/>
        <a:p>
          <a:endParaRPr lang="en-US">
            <a:solidFill>
              <a:schemeClr val="tx1"/>
            </a:solidFill>
            <a:latin typeface="Arial Rounded MT Bold" panose="020F0704030504030204" pitchFamily="34" charset="0"/>
          </a:endParaRPr>
        </a:p>
      </dgm:t>
    </dgm:pt>
    <dgm:pt modelId="{0A1E7ECE-D657-4922-9B32-6F4DABB1D8F6}">
      <dgm:prSet/>
      <dgm:spPr/>
      <dgm:t>
        <a:bodyPr/>
        <a:lstStyle/>
        <a:p>
          <a:r>
            <a:rPr lang="en-US" dirty="0" err="1">
              <a:solidFill>
                <a:schemeClr val="tx1"/>
              </a:solidFill>
              <a:latin typeface="Arial Rounded MT Bold" panose="020F0704030504030204" pitchFamily="34" charset="0"/>
            </a:rPr>
            <a:t>Sentuhan</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Cinta</a:t>
          </a:r>
          <a:endParaRPr lang="en-US" dirty="0">
            <a:solidFill>
              <a:schemeClr val="tx1"/>
            </a:solidFill>
            <a:latin typeface="Arial Rounded MT Bold" panose="020F0704030504030204" pitchFamily="34" charset="0"/>
          </a:endParaRPr>
        </a:p>
      </dgm:t>
    </dgm:pt>
    <dgm:pt modelId="{173B4E84-5715-4AB8-A3D1-6C16AA8A84B3}" type="parTrans" cxnId="{4DA65285-CF35-438A-88F6-C783BB373F3D}">
      <dgm:prSet/>
      <dgm:spPr/>
      <dgm:t>
        <a:bodyPr/>
        <a:lstStyle/>
        <a:p>
          <a:endParaRPr lang="en-US">
            <a:solidFill>
              <a:schemeClr val="tx1"/>
            </a:solidFill>
            <a:latin typeface="Arial Rounded MT Bold" panose="020F0704030504030204" pitchFamily="34" charset="0"/>
          </a:endParaRPr>
        </a:p>
      </dgm:t>
    </dgm:pt>
    <dgm:pt modelId="{72B418A6-C063-4881-ACD2-C4DF4749F013}" type="sibTrans" cxnId="{4DA65285-CF35-438A-88F6-C783BB373F3D}">
      <dgm:prSet/>
      <dgm:spPr/>
      <dgm:t>
        <a:bodyPr/>
        <a:lstStyle/>
        <a:p>
          <a:endParaRPr lang="en-US">
            <a:solidFill>
              <a:schemeClr val="tx1"/>
            </a:solidFill>
            <a:latin typeface="Arial Rounded MT Bold" panose="020F0704030504030204" pitchFamily="34" charset="0"/>
          </a:endParaRPr>
        </a:p>
      </dgm:t>
    </dgm:pt>
    <dgm:pt modelId="{A52C1807-2687-4E46-8765-FE600F8DC00C}">
      <dgm:prSet/>
      <dgm:spPr/>
      <dgm:t>
        <a:bodyPr/>
        <a:lstStyle/>
        <a:p>
          <a:r>
            <a:rPr lang="en-US" dirty="0" err="1">
              <a:solidFill>
                <a:schemeClr val="tx1"/>
              </a:solidFill>
              <a:latin typeface="Arial Rounded MT Bold" panose="020F0704030504030204" pitchFamily="34" charset="0"/>
            </a:rPr>
            <a:t>Selimut</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Cinta</a:t>
          </a:r>
          <a:endParaRPr lang="en-US" dirty="0">
            <a:solidFill>
              <a:schemeClr val="tx1"/>
            </a:solidFill>
            <a:latin typeface="Arial Rounded MT Bold" panose="020F0704030504030204" pitchFamily="34" charset="0"/>
          </a:endParaRPr>
        </a:p>
      </dgm:t>
    </dgm:pt>
    <dgm:pt modelId="{F2537358-5090-443E-A97C-7066FB2A377D}" type="parTrans" cxnId="{4A029003-B46A-4245-AAFB-C04959F4C93C}">
      <dgm:prSet/>
      <dgm:spPr/>
      <dgm:t>
        <a:bodyPr/>
        <a:lstStyle/>
        <a:p>
          <a:endParaRPr lang="en-US">
            <a:solidFill>
              <a:schemeClr val="tx1"/>
            </a:solidFill>
            <a:latin typeface="Arial Rounded MT Bold" panose="020F0704030504030204" pitchFamily="34" charset="0"/>
          </a:endParaRPr>
        </a:p>
      </dgm:t>
    </dgm:pt>
    <dgm:pt modelId="{BDF5180F-EFC7-4D8A-9285-E8EF24F7EA1F}" type="sibTrans" cxnId="{4A029003-B46A-4245-AAFB-C04959F4C93C}">
      <dgm:prSet/>
      <dgm:spPr/>
      <dgm:t>
        <a:bodyPr/>
        <a:lstStyle/>
        <a:p>
          <a:endParaRPr lang="en-US">
            <a:solidFill>
              <a:schemeClr val="tx1"/>
            </a:solidFill>
            <a:latin typeface="Arial Rounded MT Bold" panose="020F0704030504030204" pitchFamily="34" charset="0"/>
          </a:endParaRPr>
        </a:p>
      </dgm:t>
    </dgm:pt>
    <dgm:pt modelId="{32001892-91F9-4889-B49D-70EE72AA4854}">
      <dgm:prSet/>
      <dgm:spPr/>
      <dgm:t>
        <a:bodyPr/>
        <a:lstStyle/>
        <a:p>
          <a:r>
            <a:rPr lang="en-US" dirty="0" err="1">
              <a:solidFill>
                <a:schemeClr val="tx1"/>
              </a:solidFill>
              <a:latin typeface="Arial Rounded MT Bold" panose="020F0704030504030204" pitchFamily="34" charset="0"/>
            </a:rPr>
            <a:t>Dekapan</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Cinta</a:t>
          </a:r>
          <a:endParaRPr lang="en-US" dirty="0">
            <a:solidFill>
              <a:schemeClr val="tx1"/>
            </a:solidFill>
            <a:latin typeface="Arial Rounded MT Bold" panose="020F0704030504030204" pitchFamily="34" charset="0"/>
          </a:endParaRPr>
        </a:p>
      </dgm:t>
    </dgm:pt>
    <dgm:pt modelId="{7F6FCC8F-A8F3-469E-8BB0-584D0271D66C}" type="parTrans" cxnId="{A521E062-CCD2-4E94-A134-2A9AFF6EB2AA}">
      <dgm:prSet/>
      <dgm:spPr/>
      <dgm:t>
        <a:bodyPr/>
        <a:lstStyle/>
        <a:p>
          <a:endParaRPr lang="en-US">
            <a:solidFill>
              <a:schemeClr val="tx1"/>
            </a:solidFill>
            <a:latin typeface="Arial Rounded MT Bold" panose="020F0704030504030204" pitchFamily="34" charset="0"/>
          </a:endParaRPr>
        </a:p>
      </dgm:t>
    </dgm:pt>
    <dgm:pt modelId="{4DE57E94-9446-445C-9CEE-15882782FB4F}" type="sibTrans" cxnId="{A521E062-CCD2-4E94-A134-2A9AFF6EB2AA}">
      <dgm:prSet/>
      <dgm:spPr/>
      <dgm:t>
        <a:bodyPr/>
        <a:lstStyle/>
        <a:p>
          <a:endParaRPr lang="en-US">
            <a:solidFill>
              <a:schemeClr val="tx1"/>
            </a:solidFill>
            <a:latin typeface="Arial Rounded MT Bold" panose="020F0704030504030204" pitchFamily="34" charset="0"/>
          </a:endParaRPr>
        </a:p>
      </dgm:t>
    </dgm:pt>
    <dgm:pt modelId="{329AC73C-68D6-4203-BD33-4338D1D3E3C3}">
      <dgm:prSet/>
      <dgm:spPr/>
      <dgm:t>
        <a:bodyPr/>
        <a:lstStyle/>
        <a:p>
          <a:r>
            <a:rPr lang="en-US" dirty="0" err="1">
              <a:solidFill>
                <a:schemeClr val="tx1"/>
              </a:solidFill>
              <a:latin typeface="Arial Rounded MT Bold" panose="020F0704030504030204" pitchFamily="34" charset="0"/>
            </a:rPr>
            <a:t>Ciuman</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Cinta</a:t>
          </a:r>
          <a:endParaRPr lang="en-US" dirty="0">
            <a:solidFill>
              <a:schemeClr val="tx1"/>
            </a:solidFill>
            <a:latin typeface="Arial Rounded MT Bold" panose="020F0704030504030204" pitchFamily="34" charset="0"/>
          </a:endParaRPr>
        </a:p>
      </dgm:t>
    </dgm:pt>
    <dgm:pt modelId="{D3DD893B-C6A1-4377-8039-1E57F5F43088}" type="parTrans" cxnId="{88277FE9-C2EA-4277-ADA7-0A5CA596507E}">
      <dgm:prSet/>
      <dgm:spPr/>
      <dgm:t>
        <a:bodyPr/>
        <a:lstStyle/>
        <a:p>
          <a:endParaRPr lang="en-US">
            <a:solidFill>
              <a:schemeClr val="tx1"/>
            </a:solidFill>
            <a:latin typeface="Arial Rounded MT Bold" panose="020F0704030504030204" pitchFamily="34" charset="0"/>
          </a:endParaRPr>
        </a:p>
      </dgm:t>
    </dgm:pt>
    <dgm:pt modelId="{F055A9C7-6C30-400C-86D7-5A366E4BD2E6}" type="sibTrans" cxnId="{88277FE9-C2EA-4277-ADA7-0A5CA596507E}">
      <dgm:prSet/>
      <dgm:spPr/>
      <dgm:t>
        <a:bodyPr/>
        <a:lstStyle/>
        <a:p>
          <a:endParaRPr lang="en-US">
            <a:solidFill>
              <a:schemeClr val="tx1"/>
            </a:solidFill>
            <a:latin typeface="Arial Rounded MT Bold" panose="020F0704030504030204" pitchFamily="34" charset="0"/>
          </a:endParaRPr>
        </a:p>
      </dgm:t>
    </dgm:pt>
    <dgm:pt modelId="{3015F1B3-5353-4F87-AE09-8A32B3408C4E}" type="pres">
      <dgm:prSet presAssocID="{7252E97F-0CAE-4C67-8CCA-994CFD82915D}" presName="Name0" presStyleCnt="0">
        <dgm:presLayoutVars>
          <dgm:chPref val="1"/>
          <dgm:dir/>
          <dgm:animOne val="branch"/>
          <dgm:animLvl val="lvl"/>
          <dgm:resizeHandles val="exact"/>
        </dgm:presLayoutVars>
      </dgm:prSet>
      <dgm:spPr/>
    </dgm:pt>
    <dgm:pt modelId="{1121E4C7-E879-475A-ADAC-5944924DB0CA}" type="pres">
      <dgm:prSet presAssocID="{6FB64C16-0E9D-4E6F-8B2B-78C9CDE10944}" presName="root1" presStyleCnt="0"/>
      <dgm:spPr/>
    </dgm:pt>
    <dgm:pt modelId="{EFD1368D-BADA-4053-BD9A-F0773FFCD29C}" type="pres">
      <dgm:prSet presAssocID="{6FB64C16-0E9D-4E6F-8B2B-78C9CDE10944}" presName="LevelOneTextNode" presStyleLbl="node0" presStyleIdx="0" presStyleCnt="1">
        <dgm:presLayoutVars>
          <dgm:chPref val="3"/>
        </dgm:presLayoutVars>
      </dgm:prSet>
      <dgm:spPr/>
    </dgm:pt>
    <dgm:pt modelId="{2F6DA303-3187-41A6-9697-3B37B6EEA364}" type="pres">
      <dgm:prSet presAssocID="{6FB64C16-0E9D-4E6F-8B2B-78C9CDE10944}" presName="level2hierChild" presStyleCnt="0"/>
      <dgm:spPr/>
    </dgm:pt>
    <dgm:pt modelId="{E794B8DD-1132-4E13-85EC-5ED3A906E54D}" type="pres">
      <dgm:prSet presAssocID="{AB23FBFD-6A6A-4C2E-BBAA-3A8C7CA3F256}" presName="conn2-1" presStyleLbl="parChTrans1D2" presStyleIdx="0" presStyleCnt="8"/>
      <dgm:spPr/>
    </dgm:pt>
    <dgm:pt modelId="{2C1C01C7-3092-4149-BA8F-4CB5D13FD7F4}" type="pres">
      <dgm:prSet presAssocID="{AB23FBFD-6A6A-4C2E-BBAA-3A8C7CA3F256}" presName="connTx" presStyleLbl="parChTrans1D2" presStyleIdx="0" presStyleCnt="8"/>
      <dgm:spPr/>
    </dgm:pt>
    <dgm:pt modelId="{93B44127-736E-4344-A99C-F21CC25B2D07}" type="pres">
      <dgm:prSet presAssocID="{BC6BCE86-F10A-40A7-8D15-9E1F291E61E0}" presName="root2" presStyleCnt="0"/>
      <dgm:spPr/>
    </dgm:pt>
    <dgm:pt modelId="{061DA26E-D58A-458B-8ECF-5EB07A1C87A3}" type="pres">
      <dgm:prSet presAssocID="{BC6BCE86-F10A-40A7-8D15-9E1F291E61E0}" presName="LevelTwoTextNode" presStyleLbl="node2" presStyleIdx="0" presStyleCnt="8">
        <dgm:presLayoutVars>
          <dgm:chPref val="3"/>
        </dgm:presLayoutVars>
      </dgm:prSet>
      <dgm:spPr/>
    </dgm:pt>
    <dgm:pt modelId="{45047A18-C863-4EA3-9C30-6E4E7F17DEB1}" type="pres">
      <dgm:prSet presAssocID="{BC6BCE86-F10A-40A7-8D15-9E1F291E61E0}" presName="level3hierChild" presStyleCnt="0"/>
      <dgm:spPr/>
    </dgm:pt>
    <dgm:pt modelId="{1C20D868-A668-497D-AD97-7C2E42F81027}" type="pres">
      <dgm:prSet presAssocID="{9BB922AF-5CAA-420C-B199-124E628662D1}" presName="conn2-1" presStyleLbl="parChTrans1D2" presStyleIdx="1" presStyleCnt="8"/>
      <dgm:spPr/>
    </dgm:pt>
    <dgm:pt modelId="{41202685-32A2-4B89-9919-2545869B797F}" type="pres">
      <dgm:prSet presAssocID="{9BB922AF-5CAA-420C-B199-124E628662D1}" presName="connTx" presStyleLbl="parChTrans1D2" presStyleIdx="1" presStyleCnt="8"/>
      <dgm:spPr/>
    </dgm:pt>
    <dgm:pt modelId="{BD4BC546-A751-4A7F-A8BC-4CD177D88D95}" type="pres">
      <dgm:prSet presAssocID="{BA6D49E9-0CD4-434D-BEAB-48E1E76C77B0}" presName="root2" presStyleCnt="0"/>
      <dgm:spPr/>
    </dgm:pt>
    <dgm:pt modelId="{F0AC440B-7C4C-42DE-B488-876DC807571F}" type="pres">
      <dgm:prSet presAssocID="{BA6D49E9-0CD4-434D-BEAB-48E1E76C77B0}" presName="LevelTwoTextNode" presStyleLbl="node2" presStyleIdx="1" presStyleCnt="8">
        <dgm:presLayoutVars>
          <dgm:chPref val="3"/>
        </dgm:presLayoutVars>
      </dgm:prSet>
      <dgm:spPr/>
    </dgm:pt>
    <dgm:pt modelId="{E67E5AFC-1BC9-4856-B4AF-926E1170EFFC}" type="pres">
      <dgm:prSet presAssocID="{BA6D49E9-0CD4-434D-BEAB-48E1E76C77B0}" presName="level3hierChild" presStyleCnt="0"/>
      <dgm:spPr/>
    </dgm:pt>
    <dgm:pt modelId="{D376953E-E887-4756-BE3F-CDA0FF4DCE6A}" type="pres">
      <dgm:prSet presAssocID="{02879BAA-BB17-4AC5-8AB7-3FAAAE68F7EB}" presName="conn2-1" presStyleLbl="parChTrans1D2" presStyleIdx="2" presStyleCnt="8"/>
      <dgm:spPr/>
    </dgm:pt>
    <dgm:pt modelId="{22949AC6-F402-4606-A821-827D083A3061}" type="pres">
      <dgm:prSet presAssocID="{02879BAA-BB17-4AC5-8AB7-3FAAAE68F7EB}" presName="connTx" presStyleLbl="parChTrans1D2" presStyleIdx="2" presStyleCnt="8"/>
      <dgm:spPr/>
    </dgm:pt>
    <dgm:pt modelId="{D62CA2C4-B65A-4EDF-92F4-9F2FF3C519C6}" type="pres">
      <dgm:prSet presAssocID="{9E693A8E-F643-41E0-875F-9DB58CBCAB91}" presName="root2" presStyleCnt="0"/>
      <dgm:spPr/>
    </dgm:pt>
    <dgm:pt modelId="{008C3256-A266-4D3A-B666-9F30F1CCFF5F}" type="pres">
      <dgm:prSet presAssocID="{9E693A8E-F643-41E0-875F-9DB58CBCAB91}" presName="LevelTwoTextNode" presStyleLbl="node2" presStyleIdx="2" presStyleCnt="8">
        <dgm:presLayoutVars>
          <dgm:chPref val="3"/>
        </dgm:presLayoutVars>
      </dgm:prSet>
      <dgm:spPr/>
    </dgm:pt>
    <dgm:pt modelId="{0B07B160-C9B3-4931-8EA3-57BE64456AE3}" type="pres">
      <dgm:prSet presAssocID="{9E693A8E-F643-41E0-875F-9DB58CBCAB91}" presName="level3hierChild" presStyleCnt="0"/>
      <dgm:spPr/>
    </dgm:pt>
    <dgm:pt modelId="{330C326F-DBCE-4706-A8A8-77C3C82B26B2}" type="pres">
      <dgm:prSet presAssocID="{35AB0DE2-915F-4A22-A519-ED0B4E6D6B5D}" presName="conn2-1" presStyleLbl="parChTrans1D2" presStyleIdx="3" presStyleCnt="8"/>
      <dgm:spPr/>
    </dgm:pt>
    <dgm:pt modelId="{483BACFD-4732-46F3-830F-47558E1FF741}" type="pres">
      <dgm:prSet presAssocID="{35AB0DE2-915F-4A22-A519-ED0B4E6D6B5D}" presName="connTx" presStyleLbl="parChTrans1D2" presStyleIdx="3" presStyleCnt="8"/>
      <dgm:spPr/>
    </dgm:pt>
    <dgm:pt modelId="{3FD10434-51FB-4F76-80E7-D2164E368656}" type="pres">
      <dgm:prSet presAssocID="{437100BE-BC96-41D7-9770-1049471C8A36}" presName="root2" presStyleCnt="0"/>
      <dgm:spPr/>
    </dgm:pt>
    <dgm:pt modelId="{FD8EA47C-5A88-431C-8044-A8DBE73A5E29}" type="pres">
      <dgm:prSet presAssocID="{437100BE-BC96-41D7-9770-1049471C8A36}" presName="LevelTwoTextNode" presStyleLbl="node2" presStyleIdx="3" presStyleCnt="8">
        <dgm:presLayoutVars>
          <dgm:chPref val="3"/>
        </dgm:presLayoutVars>
      </dgm:prSet>
      <dgm:spPr/>
    </dgm:pt>
    <dgm:pt modelId="{BDCD4C18-78A4-4346-8856-0A601D75F4AF}" type="pres">
      <dgm:prSet presAssocID="{437100BE-BC96-41D7-9770-1049471C8A36}" presName="level3hierChild" presStyleCnt="0"/>
      <dgm:spPr/>
    </dgm:pt>
    <dgm:pt modelId="{9BFD6921-A5CF-4B21-A2A8-7167AA371677}" type="pres">
      <dgm:prSet presAssocID="{173B4E84-5715-4AB8-A3D1-6C16AA8A84B3}" presName="conn2-1" presStyleLbl="parChTrans1D2" presStyleIdx="4" presStyleCnt="8"/>
      <dgm:spPr/>
    </dgm:pt>
    <dgm:pt modelId="{5110A13E-84F1-45CA-A29E-C25509F21242}" type="pres">
      <dgm:prSet presAssocID="{173B4E84-5715-4AB8-A3D1-6C16AA8A84B3}" presName="connTx" presStyleLbl="parChTrans1D2" presStyleIdx="4" presStyleCnt="8"/>
      <dgm:spPr/>
    </dgm:pt>
    <dgm:pt modelId="{965291B9-E36D-426B-9BFA-3E92EF3A07B4}" type="pres">
      <dgm:prSet presAssocID="{0A1E7ECE-D657-4922-9B32-6F4DABB1D8F6}" presName="root2" presStyleCnt="0"/>
      <dgm:spPr/>
    </dgm:pt>
    <dgm:pt modelId="{2C740997-99F4-4198-B99F-9238CC1B233F}" type="pres">
      <dgm:prSet presAssocID="{0A1E7ECE-D657-4922-9B32-6F4DABB1D8F6}" presName="LevelTwoTextNode" presStyleLbl="node2" presStyleIdx="4" presStyleCnt="8">
        <dgm:presLayoutVars>
          <dgm:chPref val="3"/>
        </dgm:presLayoutVars>
      </dgm:prSet>
      <dgm:spPr/>
    </dgm:pt>
    <dgm:pt modelId="{0DD593B5-B2CC-4694-AC25-6D1466CA41DB}" type="pres">
      <dgm:prSet presAssocID="{0A1E7ECE-D657-4922-9B32-6F4DABB1D8F6}" presName="level3hierChild" presStyleCnt="0"/>
      <dgm:spPr/>
    </dgm:pt>
    <dgm:pt modelId="{76C6E4D5-C9E5-42FF-BEB0-27178289BC27}" type="pres">
      <dgm:prSet presAssocID="{F2537358-5090-443E-A97C-7066FB2A377D}" presName="conn2-1" presStyleLbl="parChTrans1D2" presStyleIdx="5" presStyleCnt="8"/>
      <dgm:spPr/>
    </dgm:pt>
    <dgm:pt modelId="{AE66CA6D-CE12-47F0-92EC-42632B228220}" type="pres">
      <dgm:prSet presAssocID="{F2537358-5090-443E-A97C-7066FB2A377D}" presName="connTx" presStyleLbl="parChTrans1D2" presStyleIdx="5" presStyleCnt="8"/>
      <dgm:spPr/>
    </dgm:pt>
    <dgm:pt modelId="{7005B39E-A324-4E09-8442-412258AB2056}" type="pres">
      <dgm:prSet presAssocID="{A52C1807-2687-4E46-8765-FE600F8DC00C}" presName="root2" presStyleCnt="0"/>
      <dgm:spPr/>
    </dgm:pt>
    <dgm:pt modelId="{B82FC156-64B2-4BB5-A7D3-2A94D77F350E}" type="pres">
      <dgm:prSet presAssocID="{A52C1807-2687-4E46-8765-FE600F8DC00C}" presName="LevelTwoTextNode" presStyleLbl="node2" presStyleIdx="5" presStyleCnt="8">
        <dgm:presLayoutVars>
          <dgm:chPref val="3"/>
        </dgm:presLayoutVars>
      </dgm:prSet>
      <dgm:spPr/>
    </dgm:pt>
    <dgm:pt modelId="{AF59C520-E0E9-42CD-A3BF-D224E0D0BCA6}" type="pres">
      <dgm:prSet presAssocID="{A52C1807-2687-4E46-8765-FE600F8DC00C}" presName="level3hierChild" presStyleCnt="0"/>
      <dgm:spPr/>
    </dgm:pt>
    <dgm:pt modelId="{7F85424D-D38F-4738-97EA-0CB230D523B3}" type="pres">
      <dgm:prSet presAssocID="{7F6FCC8F-A8F3-469E-8BB0-584D0271D66C}" presName="conn2-1" presStyleLbl="parChTrans1D2" presStyleIdx="6" presStyleCnt="8"/>
      <dgm:spPr/>
    </dgm:pt>
    <dgm:pt modelId="{A557E186-5106-4CA4-98C7-F61833A7BF63}" type="pres">
      <dgm:prSet presAssocID="{7F6FCC8F-A8F3-469E-8BB0-584D0271D66C}" presName="connTx" presStyleLbl="parChTrans1D2" presStyleIdx="6" presStyleCnt="8"/>
      <dgm:spPr/>
    </dgm:pt>
    <dgm:pt modelId="{A21011F0-6A90-4FB0-A58E-4D123A178D99}" type="pres">
      <dgm:prSet presAssocID="{32001892-91F9-4889-B49D-70EE72AA4854}" presName="root2" presStyleCnt="0"/>
      <dgm:spPr/>
    </dgm:pt>
    <dgm:pt modelId="{08A73F75-79C3-4B49-A7F5-CC44FE6DD0C3}" type="pres">
      <dgm:prSet presAssocID="{32001892-91F9-4889-B49D-70EE72AA4854}" presName="LevelTwoTextNode" presStyleLbl="node2" presStyleIdx="6" presStyleCnt="8">
        <dgm:presLayoutVars>
          <dgm:chPref val="3"/>
        </dgm:presLayoutVars>
      </dgm:prSet>
      <dgm:spPr/>
    </dgm:pt>
    <dgm:pt modelId="{62514160-7424-4586-8D61-E290F77E81FD}" type="pres">
      <dgm:prSet presAssocID="{32001892-91F9-4889-B49D-70EE72AA4854}" presName="level3hierChild" presStyleCnt="0"/>
      <dgm:spPr/>
    </dgm:pt>
    <dgm:pt modelId="{E57908B5-6024-474C-A6C4-9580132D7777}" type="pres">
      <dgm:prSet presAssocID="{D3DD893B-C6A1-4377-8039-1E57F5F43088}" presName="conn2-1" presStyleLbl="parChTrans1D2" presStyleIdx="7" presStyleCnt="8"/>
      <dgm:spPr/>
    </dgm:pt>
    <dgm:pt modelId="{4AC6CBE4-CDBB-48A5-B952-3AA254F9E365}" type="pres">
      <dgm:prSet presAssocID="{D3DD893B-C6A1-4377-8039-1E57F5F43088}" presName="connTx" presStyleLbl="parChTrans1D2" presStyleIdx="7" presStyleCnt="8"/>
      <dgm:spPr/>
    </dgm:pt>
    <dgm:pt modelId="{0D11627A-8D96-4D94-905B-19833B1DC5B3}" type="pres">
      <dgm:prSet presAssocID="{329AC73C-68D6-4203-BD33-4338D1D3E3C3}" presName="root2" presStyleCnt="0"/>
      <dgm:spPr/>
    </dgm:pt>
    <dgm:pt modelId="{E94BFC8F-73E4-4A9E-925E-F5E267A476A4}" type="pres">
      <dgm:prSet presAssocID="{329AC73C-68D6-4203-BD33-4338D1D3E3C3}" presName="LevelTwoTextNode" presStyleLbl="node2" presStyleIdx="7" presStyleCnt="8">
        <dgm:presLayoutVars>
          <dgm:chPref val="3"/>
        </dgm:presLayoutVars>
      </dgm:prSet>
      <dgm:spPr/>
    </dgm:pt>
    <dgm:pt modelId="{A6B2FCCE-D411-44CB-B194-8490791E6B45}" type="pres">
      <dgm:prSet presAssocID="{329AC73C-68D6-4203-BD33-4338D1D3E3C3}" presName="level3hierChild" presStyleCnt="0"/>
      <dgm:spPr/>
    </dgm:pt>
  </dgm:ptLst>
  <dgm:cxnLst>
    <dgm:cxn modelId="{4A029003-B46A-4245-AAFB-C04959F4C93C}" srcId="{6FB64C16-0E9D-4E6F-8B2B-78C9CDE10944}" destId="{A52C1807-2687-4E46-8765-FE600F8DC00C}" srcOrd="5" destOrd="0" parTransId="{F2537358-5090-443E-A97C-7066FB2A377D}" sibTransId="{BDF5180F-EFC7-4D8A-9285-E8EF24F7EA1F}"/>
    <dgm:cxn modelId="{34BCC006-3115-4686-88FF-B106C1496B7D}" type="presOf" srcId="{D3DD893B-C6A1-4377-8039-1E57F5F43088}" destId="{E57908B5-6024-474C-A6C4-9580132D7777}" srcOrd="0" destOrd="0" presId="urn:microsoft.com/office/officeart/2008/layout/HorizontalMultiLevelHierarchy"/>
    <dgm:cxn modelId="{2694CB07-7134-4654-AB4B-486CDFF74031}" srcId="{6FB64C16-0E9D-4E6F-8B2B-78C9CDE10944}" destId="{9E693A8E-F643-41E0-875F-9DB58CBCAB91}" srcOrd="2" destOrd="0" parTransId="{02879BAA-BB17-4AC5-8AB7-3FAAAE68F7EB}" sibTransId="{9D8C7833-E0E7-4AD6-80A2-BA66BA93CAC7}"/>
    <dgm:cxn modelId="{1A9B6A22-93FF-45F5-BCC1-09B3170D2CD5}" type="presOf" srcId="{F2537358-5090-443E-A97C-7066FB2A377D}" destId="{76C6E4D5-C9E5-42FF-BEB0-27178289BC27}" srcOrd="0" destOrd="0" presId="urn:microsoft.com/office/officeart/2008/layout/HorizontalMultiLevelHierarchy"/>
    <dgm:cxn modelId="{FF071C29-AA7F-4079-B543-D22BAE83C415}" type="presOf" srcId="{7F6FCC8F-A8F3-469E-8BB0-584D0271D66C}" destId="{A557E186-5106-4CA4-98C7-F61833A7BF63}" srcOrd="1" destOrd="0" presId="urn:microsoft.com/office/officeart/2008/layout/HorizontalMultiLevelHierarchy"/>
    <dgm:cxn modelId="{C486152B-63D8-4C09-8244-F45522B3A6E5}" type="presOf" srcId="{173B4E84-5715-4AB8-A3D1-6C16AA8A84B3}" destId="{9BFD6921-A5CF-4B21-A2A8-7167AA371677}" srcOrd="0" destOrd="0" presId="urn:microsoft.com/office/officeart/2008/layout/HorizontalMultiLevelHierarchy"/>
    <dgm:cxn modelId="{D8BBBB2B-4993-454C-9C36-E268B8CC4D7E}" srcId="{6FB64C16-0E9D-4E6F-8B2B-78C9CDE10944}" destId="{BA6D49E9-0CD4-434D-BEAB-48E1E76C77B0}" srcOrd="1" destOrd="0" parTransId="{9BB922AF-5CAA-420C-B199-124E628662D1}" sibTransId="{70F460E6-5748-4609-856D-77BCF227C117}"/>
    <dgm:cxn modelId="{9FA3B72C-2C13-4ADE-B04C-89F8CF7A8C3B}" type="presOf" srcId="{9BB922AF-5CAA-420C-B199-124E628662D1}" destId="{1C20D868-A668-497D-AD97-7C2E42F81027}" srcOrd="0" destOrd="0" presId="urn:microsoft.com/office/officeart/2008/layout/HorizontalMultiLevelHierarchy"/>
    <dgm:cxn modelId="{9637445C-F4A1-4EC3-9740-FAAD11CB2E7F}" type="presOf" srcId="{9BB922AF-5CAA-420C-B199-124E628662D1}" destId="{41202685-32A2-4B89-9919-2545869B797F}" srcOrd="1" destOrd="0" presId="urn:microsoft.com/office/officeart/2008/layout/HorizontalMultiLevelHierarchy"/>
    <dgm:cxn modelId="{A521E062-CCD2-4E94-A134-2A9AFF6EB2AA}" srcId="{6FB64C16-0E9D-4E6F-8B2B-78C9CDE10944}" destId="{32001892-91F9-4889-B49D-70EE72AA4854}" srcOrd="6" destOrd="0" parTransId="{7F6FCC8F-A8F3-469E-8BB0-584D0271D66C}" sibTransId="{4DE57E94-9446-445C-9CEE-15882782FB4F}"/>
    <dgm:cxn modelId="{627AE162-B1BE-4BC4-81C8-7BB9B18755CA}" type="presOf" srcId="{02879BAA-BB17-4AC5-8AB7-3FAAAE68F7EB}" destId="{D376953E-E887-4756-BE3F-CDA0FF4DCE6A}" srcOrd="0" destOrd="0" presId="urn:microsoft.com/office/officeart/2008/layout/HorizontalMultiLevelHierarchy"/>
    <dgm:cxn modelId="{50342066-8A8B-485D-ACB7-C7ED5A6CF345}" type="presOf" srcId="{329AC73C-68D6-4203-BD33-4338D1D3E3C3}" destId="{E94BFC8F-73E4-4A9E-925E-F5E267A476A4}" srcOrd="0" destOrd="0" presId="urn:microsoft.com/office/officeart/2008/layout/HorizontalMultiLevelHierarchy"/>
    <dgm:cxn modelId="{6493B56B-07C1-48A6-A674-1EEA07C2E2C0}" type="presOf" srcId="{AB23FBFD-6A6A-4C2E-BBAA-3A8C7CA3F256}" destId="{E794B8DD-1132-4E13-85EC-5ED3A906E54D}" srcOrd="0" destOrd="0" presId="urn:microsoft.com/office/officeart/2008/layout/HorizontalMultiLevelHierarchy"/>
    <dgm:cxn modelId="{47ED1A57-67DF-4C33-B16C-780B305369B6}" srcId="{7252E97F-0CAE-4C67-8CCA-994CFD82915D}" destId="{6FB64C16-0E9D-4E6F-8B2B-78C9CDE10944}" srcOrd="0" destOrd="0" parTransId="{8090BD63-7A01-42F7-9B61-FD599F8C6690}" sibTransId="{4C505F77-653A-4F2A-BE8A-D89EA5956EB1}"/>
    <dgm:cxn modelId="{BE39767B-A26B-4949-99EA-A20675E2B04A}" type="presOf" srcId="{F2537358-5090-443E-A97C-7066FB2A377D}" destId="{AE66CA6D-CE12-47F0-92EC-42632B228220}" srcOrd="1" destOrd="0" presId="urn:microsoft.com/office/officeart/2008/layout/HorizontalMultiLevelHierarchy"/>
    <dgm:cxn modelId="{9815ED7F-6C94-4E99-9128-90B5E2C9D110}" type="presOf" srcId="{A52C1807-2687-4E46-8765-FE600F8DC00C}" destId="{B82FC156-64B2-4BB5-A7D3-2A94D77F350E}" srcOrd="0" destOrd="0" presId="urn:microsoft.com/office/officeart/2008/layout/HorizontalMultiLevelHierarchy"/>
    <dgm:cxn modelId="{4724FC81-3F5E-4053-907E-5AC0CAA1C75C}" type="presOf" srcId="{9E693A8E-F643-41E0-875F-9DB58CBCAB91}" destId="{008C3256-A266-4D3A-B666-9F30F1CCFF5F}" srcOrd="0" destOrd="0" presId="urn:microsoft.com/office/officeart/2008/layout/HorizontalMultiLevelHierarchy"/>
    <dgm:cxn modelId="{4DA65285-CF35-438A-88F6-C783BB373F3D}" srcId="{6FB64C16-0E9D-4E6F-8B2B-78C9CDE10944}" destId="{0A1E7ECE-D657-4922-9B32-6F4DABB1D8F6}" srcOrd="4" destOrd="0" parTransId="{173B4E84-5715-4AB8-A3D1-6C16AA8A84B3}" sibTransId="{72B418A6-C063-4881-ACD2-C4DF4749F013}"/>
    <dgm:cxn modelId="{17F5D09C-4181-4F92-9112-959148019EA6}" type="presOf" srcId="{D3DD893B-C6A1-4377-8039-1E57F5F43088}" destId="{4AC6CBE4-CDBB-48A5-B952-3AA254F9E365}" srcOrd="1" destOrd="0" presId="urn:microsoft.com/office/officeart/2008/layout/HorizontalMultiLevelHierarchy"/>
    <dgm:cxn modelId="{487A0CA2-2597-4BAB-B1B0-AD47AEEFDB98}" type="presOf" srcId="{02879BAA-BB17-4AC5-8AB7-3FAAAE68F7EB}" destId="{22949AC6-F402-4606-A821-827D083A3061}" srcOrd="1" destOrd="0" presId="urn:microsoft.com/office/officeart/2008/layout/HorizontalMultiLevelHierarchy"/>
    <dgm:cxn modelId="{88590EA2-6AF5-4528-95F3-4689EF9E7DB2}" type="presOf" srcId="{0A1E7ECE-D657-4922-9B32-6F4DABB1D8F6}" destId="{2C740997-99F4-4198-B99F-9238CC1B233F}" srcOrd="0" destOrd="0" presId="urn:microsoft.com/office/officeart/2008/layout/HorizontalMultiLevelHierarchy"/>
    <dgm:cxn modelId="{45341AA2-9357-471C-8C81-1C7D826F6B48}" type="presOf" srcId="{AB23FBFD-6A6A-4C2E-BBAA-3A8C7CA3F256}" destId="{2C1C01C7-3092-4149-BA8F-4CB5D13FD7F4}" srcOrd="1" destOrd="0" presId="urn:microsoft.com/office/officeart/2008/layout/HorizontalMultiLevelHierarchy"/>
    <dgm:cxn modelId="{E51142A2-F2FE-43F5-BCCF-A37456794389}" type="presOf" srcId="{BC6BCE86-F10A-40A7-8D15-9E1F291E61E0}" destId="{061DA26E-D58A-458B-8ECF-5EB07A1C87A3}" srcOrd="0" destOrd="0" presId="urn:microsoft.com/office/officeart/2008/layout/HorizontalMultiLevelHierarchy"/>
    <dgm:cxn modelId="{D0A992A7-C998-401F-9B6A-0890B5DE65E3}" type="presOf" srcId="{32001892-91F9-4889-B49D-70EE72AA4854}" destId="{08A73F75-79C3-4B49-A7F5-CC44FE6DD0C3}" srcOrd="0" destOrd="0" presId="urn:microsoft.com/office/officeart/2008/layout/HorizontalMultiLevelHierarchy"/>
    <dgm:cxn modelId="{853D9DC2-FDA3-4E61-B3F4-253BADFB9591}" type="presOf" srcId="{173B4E84-5715-4AB8-A3D1-6C16AA8A84B3}" destId="{5110A13E-84F1-45CA-A29E-C25509F21242}" srcOrd="1" destOrd="0" presId="urn:microsoft.com/office/officeart/2008/layout/HorizontalMultiLevelHierarchy"/>
    <dgm:cxn modelId="{2F1521C7-9582-4AC4-84D5-5DFD8DBF0F8A}" srcId="{6FB64C16-0E9D-4E6F-8B2B-78C9CDE10944}" destId="{BC6BCE86-F10A-40A7-8D15-9E1F291E61E0}" srcOrd="0" destOrd="0" parTransId="{AB23FBFD-6A6A-4C2E-BBAA-3A8C7CA3F256}" sibTransId="{6A3B712F-A5B6-4225-941E-745C50649978}"/>
    <dgm:cxn modelId="{B30EA0D1-4959-4021-8415-BB9BE96849BF}" type="presOf" srcId="{35AB0DE2-915F-4A22-A519-ED0B4E6D6B5D}" destId="{483BACFD-4732-46F3-830F-47558E1FF741}" srcOrd="1" destOrd="0" presId="urn:microsoft.com/office/officeart/2008/layout/HorizontalMultiLevelHierarchy"/>
    <dgm:cxn modelId="{ABA809D7-A31F-418A-8419-D6A923FEA2A7}" type="presOf" srcId="{7252E97F-0CAE-4C67-8CCA-994CFD82915D}" destId="{3015F1B3-5353-4F87-AE09-8A32B3408C4E}" srcOrd="0" destOrd="0" presId="urn:microsoft.com/office/officeart/2008/layout/HorizontalMultiLevelHierarchy"/>
    <dgm:cxn modelId="{29F7C1DF-BDD2-444C-B2DC-9182F245A92D}" srcId="{6FB64C16-0E9D-4E6F-8B2B-78C9CDE10944}" destId="{437100BE-BC96-41D7-9770-1049471C8A36}" srcOrd="3" destOrd="0" parTransId="{35AB0DE2-915F-4A22-A519-ED0B4E6D6B5D}" sibTransId="{6BF76C6F-A03A-4DEB-B2AC-F7D6B548F8BB}"/>
    <dgm:cxn modelId="{1D7DF2E6-B9FE-436C-B38A-0BCA586890B9}" type="presOf" srcId="{437100BE-BC96-41D7-9770-1049471C8A36}" destId="{FD8EA47C-5A88-431C-8044-A8DBE73A5E29}" srcOrd="0" destOrd="0" presId="urn:microsoft.com/office/officeart/2008/layout/HorizontalMultiLevelHierarchy"/>
    <dgm:cxn modelId="{88277FE9-C2EA-4277-ADA7-0A5CA596507E}" srcId="{6FB64C16-0E9D-4E6F-8B2B-78C9CDE10944}" destId="{329AC73C-68D6-4203-BD33-4338D1D3E3C3}" srcOrd="7" destOrd="0" parTransId="{D3DD893B-C6A1-4377-8039-1E57F5F43088}" sibTransId="{F055A9C7-6C30-400C-86D7-5A366E4BD2E6}"/>
    <dgm:cxn modelId="{4EA65DED-C07D-4DDE-B1B9-C3259760B4FA}" type="presOf" srcId="{6FB64C16-0E9D-4E6F-8B2B-78C9CDE10944}" destId="{EFD1368D-BADA-4053-BD9A-F0773FFCD29C}" srcOrd="0" destOrd="0" presId="urn:microsoft.com/office/officeart/2008/layout/HorizontalMultiLevelHierarchy"/>
    <dgm:cxn modelId="{320632F3-B17F-4C8F-AE8E-4CEDA98E4166}" type="presOf" srcId="{35AB0DE2-915F-4A22-A519-ED0B4E6D6B5D}" destId="{330C326F-DBCE-4706-A8A8-77C3C82B26B2}" srcOrd="0" destOrd="0" presId="urn:microsoft.com/office/officeart/2008/layout/HorizontalMultiLevelHierarchy"/>
    <dgm:cxn modelId="{F9AFA3F8-D91E-47BD-8B99-028D37EABEED}" type="presOf" srcId="{BA6D49E9-0CD4-434D-BEAB-48E1E76C77B0}" destId="{F0AC440B-7C4C-42DE-B488-876DC807571F}" srcOrd="0" destOrd="0" presId="urn:microsoft.com/office/officeart/2008/layout/HorizontalMultiLevelHierarchy"/>
    <dgm:cxn modelId="{1AD6C3FE-025F-4A23-B78F-B5CC4BA342CC}" type="presOf" srcId="{7F6FCC8F-A8F3-469E-8BB0-584D0271D66C}" destId="{7F85424D-D38F-4738-97EA-0CB230D523B3}" srcOrd="0" destOrd="0" presId="urn:microsoft.com/office/officeart/2008/layout/HorizontalMultiLevelHierarchy"/>
    <dgm:cxn modelId="{600CF5BF-BE81-41C7-AE30-3D465B41D161}" type="presParOf" srcId="{3015F1B3-5353-4F87-AE09-8A32B3408C4E}" destId="{1121E4C7-E879-475A-ADAC-5944924DB0CA}" srcOrd="0" destOrd="0" presId="urn:microsoft.com/office/officeart/2008/layout/HorizontalMultiLevelHierarchy"/>
    <dgm:cxn modelId="{14EEC7C8-B028-4405-96C7-D76DD152AD26}" type="presParOf" srcId="{1121E4C7-E879-475A-ADAC-5944924DB0CA}" destId="{EFD1368D-BADA-4053-BD9A-F0773FFCD29C}" srcOrd="0" destOrd="0" presId="urn:microsoft.com/office/officeart/2008/layout/HorizontalMultiLevelHierarchy"/>
    <dgm:cxn modelId="{D54BFAD3-B281-4E39-A500-6F0794884430}" type="presParOf" srcId="{1121E4C7-E879-475A-ADAC-5944924DB0CA}" destId="{2F6DA303-3187-41A6-9697-3B37B6EEA364}" srcOrd="1" destOrd="0" presId="urn:microsoft.com/office/officeart/2008/layout/HorizontalMultiLevelHierarchy"/>
    <dgm:cxn modelId="{308DBA12-C4F0-4F4E-B310-7B952CC585B9}" type="presParOf" srcId="{2F6DA303-3187-41A6-9697-3B37B6EEA364}" destId="{E794B8DD-1132-4E13-85EC-5ED3A906E54D}" srcOrd="0" destOrd="0" presId="urn:microsoft.com/office/officeart/2008/layout/HorizontalMultiLevelHierarchy"/>
    <dgm:cxn modelId="{AEB636B3-59EB-4C8D-A8BD-12EF46E56938}" type="presParOf" srcId="{E794B8DD-1132-4E13-85EC-5ED3A906E54D}" destId="{2C1C01C7-3092-4149-BA8F-4CB5D13FD7F4}" srcOrd="0" destOrd="0" presId="urn:microsoft.com/office/officeart/2008/layout/HorizontalMultiLevelHierarchy"/>
    <dgm:cxn modelId="{D73B7422-293A-454A-BF55-4141F58BF886}" type="presParOf" srcId="{2F6DA303-3187-41A6-9697-3B37B6EEA364}" destId="{93B44127-736E-4344-A99C-F21CC25B2D07}" srcOrd="1" destOrd="0" presId="urn:microsoft.com/office/officeart/2008/layout/HorizontalMultiLevelHierarchy"/>
    <dgm:cxn modelId="{0ABF1B6D-02C1-4FA9-9B0B-648D91139F63}" type="presParOf" srcId="{93B44127-736E-4344-A99C-F21CC25B2D07}" destId="{061DA26E-D58A-458B-8ECF-5EB07A1C87A3}" srcOrd="0" destOrd="0" presId="urn:microsoft.com/office/officeart/2008/layout/HorizontalMultiLevelHierarchy"/>
    <dgm:cxn modelId="{75B3CFDD-AF3B-4F34-9398-C15425A43976}" type="presParOf" srcId="{93B44127-736E-4344-A99C-F21CC25B2D07}" destId="{45047A18-C863-4EA3-9C30-6E4E7F17DEB1}" srcOrd="1" destOrd="0" presId="urn:microsoft.com/office/officeart/2008/layout/HorizontalMultiLevelHierarchy"/>
    <dgm:cxn modelId="{11163BB3-3B23-4D1A-A855-F5E09D717136}" type="presParOf" srcId="{2F6DA303-3187-41A6-9697-3B37B6EEA364}" destId="{1C20D868-A668-497D-AD97-7C2E42F81027}" srcOrd="2" destOrd="0" presId="urn:microsoft.com/office/officeart/2008/layout/HorizontalMultiLevelHierarchy"/>
    <dgm:cxn modelId="{EDBEF77B-06DD-4661-A602-4F26C266B8C0}" type="presParOf" srcId="{1C20D868-A668-497D-AD97-7C2E42F81027}" destId="{41202685-32A2-4B89-9919-2545869B797F}" srcOrd="0" destOrd="0" presId="urn:microsoft.com/office/officeart/2008/layout/HorizontalMultiLevelHierarchy"/>
    <dgm:cxn modelId="{2CDA7C0A-0CE5-4F70-8445-39503A141558}" type="presParOf" srcId="{2F6DA303-3187-41A6-9697-3B37B6EEA364}" destId="{BD4BC546-A751-4A7F-A8BC-4CD177D88D95}" srcOrd="3" destOrd="0" presId="urn:microsoft.com/office/officeart/2008/layout/HorizontalMultiLevelHierarchy"/>
    <dgm:cxn modelId="{580A7BFA-EE16-4FAF-A819-A6B8413DF2F5}" type="presParOf" srcId="{BD4BC546-A751-4A7F-A8BC-4CD177D88D95}" destId="{F0AC440B-7C4C-42DE-B488-876DC807571F}" srcOrd="0" destOrd="0" presId="urn:microsoft.com/office/officeart/2008/layout/HorizontalMultiLevelHierarchy"/>
    <dgm:cxn modelId="{CCF9E417-B9DE-4A77-A82F-C32F8EB037B8}" type="presParOf" srcId="{BD4BC546-A751-4A7F-A8BC-4CD177D88D95}" destId="{E67E5AFC-1BC9-4856-B4AF-926E1170EFFC}" srcOrd="1" destOrd="0" presId="urn:microsoft.com/office/officeart/2008/layout/HorizontalMultiLevelHierarchy"/>
    <dgm:cxn modelId="{E0CE38EE-4E85-488B-AAD4-7A08B1B3F5A9}" type="presParOf" srcId="{2F6DA303-3187-41A6-9697-3B37B6EEA364}" destId="{D376953E-E887-4756-BE3F-CDA0FF4DCE6A}" srcOrd="4" destOrd="0" presId="urn:microsoft.com/office/officeart/2008/layout/HorizontalMultiLevelHierarchy"/>
    <dgm:cxn modelId="{1E290B45-4F47-4F27-A225-818BADB76133}" type="presParOf" srcId="{D376953E-E887-4756-BE3F-CDA0FF4DCE6A}" destId="{22949AC6-F402-4606-A821-827D083A3061}" srcOrd="0" destOrd="0" presId="urn:microsoft.com/office/officeart/2008/layout/HorizontalMultiLevelHierarchy"/>
    <dgm:cxn modelId="{AA91638A-D4FD-4FE7-B85E-31261E1F5362}" type="presParOf" srcId="{2F6DA303-3187-41A6-9697-3B37B6EEA364}" destId="{D62CA2C4-B65A-4EDF-92F4-9F2FF3C519C6}" srcOrd="5" destOrd="0" presId="urn:microsoft.com/office/officeart/2008/layout/HorizontalMultiLevelHierarchy"/>
    <dgm:cxn modelId="{6B342178-C93D-4523-9B98-2391B1999D73}" type="presParOf" srcId="{D62CA2C4-B65A-4EDF-92F4-9F2FF3C519C6}" destId="{008C3256-A266-4D3A-B666-9F30F1CCFF5F}" srcOrd="0" destOrd="0" presId="urn:microsoft.com/office/officeart/2008/layout/HorizontalMultiLevelHierarchy"/>
    <dgm:cxn modelId="{49AE3499-22E2-4787-8ACD-2D66CCD29734}" type="presParOf" srcId="{D62CA2C4-B65A-4EDF-92F4-9F2FF3C519C6}" destId="{0B07B160-C9B3-4931-8EA3-57BE64456AE3}" srcOrd="1" destOrd="0" presId="urn:microsoft.com/office/officeart/2008/layout/HorizontalMultiLevelHierarchy"/>
    <dgm:cxn modelId="{5EA7AC5B-6C9C-4D65-B03E-CA9A983F3BAA}" type="presParOf" srcId="{2F6DA303-3187-41A6-9697-3B37B6EEA364}" destId="{330C326F-DBCE-4706-A8A8-77C3C82B26B2}" srcOrd="6" destOrd="0" presId="urn:microsoft.com/office/officeart/2008/layout/HorizontalMultiLevelHierarchy"/>
    <dgm:cxn modelId="{96673E0C-DA55-4E08-B134-67E8D8CFDFB2}" type="presParOf" srcId="{330C326F-DBCE-4706-A8A8-77C3C82B26B2}" destId="{483BACFD-4732-46F3-830F-47558E1FF741}" srcOrd="0" destOrd="0" presId="urn:microsoft.com/office/officeart/2008/layout/HorizontalMultiLevelHierarchy"/>
    <dgm:cxn modelId="{20AF744E-3BAD-4696-A863-CCA7F168AC02}" type="presParOf" srcId="{2F6DA303-3187-41A6-9697-3B37B6EEA364}" destId="{3FD10434-51FB-4F76-80E7-D2164E368656}" srcOrd="7" destOrd="0" presId="urn:microsoft.com/office/officeart/2008/layout/HorizontalMultiLevelHierarchy"/>
    <dgm:cxn modelId="{489028E4-6D13-43B8-9D27-E22DA1F42B2A}" type="presParOf" srcId="{3FD10434-51FB-4F76-80E7-D2164E368656}" destId="{FD8EA47C-5A88-431C-8044-A8DBE73A5E29}" srcOrd="0" destOrd="0" presId="urn:microsoft.com/office/officeart/2008/layout/HorizontalMultiLevelHierarchy"/>
    <dgm:cxn modelId="{E0056469-9F35-4F15-840D-6D2EA45C3991}" type="presParOf" srcId="{3FD10434-51FB-4F76-80E7-D2164E368656}" destId="{BDCD4C18-78A4-4346-8856-0A601D75F4AF}" srcOrd="1" destOrd="0" presId="urn:microsoft.com/office/officeart/2008/layout/HorizontalMultiLevelHierarchy"/>
    <dgm:cxn modelId="{A70A73B7-5FDF-484E-B982-07A0045FC296}" type="presParOf" srcId="{2F6DA303-3187-41A6-9697-3B37B6EEA364}" destId="{9BFD6921-A5CF-4B21-A2A8-7167AA371677}" srcOrd="8" destOrd="0" presId="urn:microsoft.com/office/officeart/2008/layout/HorizontalMultiLevelHierarchy"/>
    <dgm:cxn modelId="{B4BB81DA-6D5E-4B11-BCAA-E601F8026F8B}" type="presParOf" srcId="{9BFD6921-A5CF-4B21-A2A8-7167AA371677}" destId="{5110A13E-84F1-45CA-A29E-C25509F21242}" srcOrd="0" destOrd="0" presId="urn:microsoft.com/office/officeart/2008/layout/HorizontalMultiLevelHierarchy"/>
    <dgm:cxn modelId="{B0B756DC-C094-4940-BC79-49FC540982C9}" type="presParOf" srcId="{2F6DA303-3187-41A6-9697-3B37B6EEA364}" destId="{965291B9-E36D-426B-9BFA-3E92EF3A07B4}" srcOrd="9" destOrd="0" presId="urn:microsoft.com/office/officeart/2008/layout/HorizontalMultiLevelHierarchy"/>
    <dgm:cxn modelId="{AF6653B9-FD4C-4434-84F4-64F8F3F2856D}" type="presParOf" srcId="{965291B9-E36D-426B-9BFA-3E92EF3A07B4}" destId="{2C740997-99F4-4198-B99F-9238CC1B233F}" srcOrd="0" destOrd="0" presId="urn:microsoft.com/office/officeart/2008/layout/HorizontalMultiLevelHierarchy"/>
    <dgm:cxn modelId="{2298180C-6083-45DB-ADDA-50A614533DBF}" type="presParOf" srcId="{965291B9-E36D-426B-9BFA-3E92EF3A07B4}" destId="{0DD593B5-B2CC-4694-AC25-6D1466CA41DB}" srcOrd="1" destOrd="0" presId="urn:microsoft.com/office/officeart/2008/layout/HorizontalMultiLevelHierarchy"/>
    <dgm:cxn modelId="{425EE8AE-88A0-40F0-A6E6-D40BB39AFCC1}" type="presParOf" srcId="{2F6DA303-3187-41A6-9697-3B37B6EEA364}" destId="{76C6E4D5-C9E5-42FF-BEB0-27178289BC27}" srcOrd="10" destOrd="0" presId="urn:microsoft.com/office/officeart/2008/layout/HorizontalMultiLevelHierarchy"/>
    <dgm:cxn modelId="{01615506-80F7-491D-9DD3-56B1AFC3D789}" type="presParOf" srcId="{76C6E4D5-C9E5-42FF-BEB0-27178289BC27}" destId="{AE66CA6D-CE12-47F0-92EC-42632B228220}" srcOrd="0" destOrd="0" presId="urn:microsoft.com/office/officeart/2008/layout/HorizontalMultiLevelHierarchy"/>
    <dgm:cxn modelId="{A4FE1239-44A7-4355-BC2D-8248F9A976AE}" type="presParOf" srcId="{2F6DA303-3187-41A6-9697-3B37B6EEA364}" destId="{7005B39E-A324-4E09-8442-412258AB2056}" srcOrd="11" destOrd="0" presId="urn:microsoft.com/office/officeart/2008/layout/HorizontalMultiLevelHierarchy"/>
    <dgm:cxn modelId="{59BCCA62-5449-4FC9-8EDA-A980D9AB6AC7}" type="presParOf" srcId="{7005B39E-A324-4E09-8442-412258AB2056}" destId="{B82FC156-64B2-4BB5-A7D3-2A94D77F350E}" srcOrd="0" destOrd="0" presId="urn:microsoft.com/office/officeart/2008/layout/HorizontalMultiLevelHierarchy"/>
    <dgm:cxn modelId="{0722984A-F32C-49AB-93F6-617AED4EEFE2}" type="presParOf" srcId="{7005B39E-A324-4E09-8442-412258AB2056}" destId="{AF59C520-E0E9-42CD-A3BF-D224E0D0BCA6}" srcOrd="1" destOrd="0" presId="urn:microsoft.com/office/officeart/2008/layout/HorizontalMultiLevelHierarchy"/>
    <dgm:cxn modelId="{7E67B0B7-8E49-45D9-B34D-1B790CC30C3B}" type="presParOf" srcId="{2F6DA303-3187-41A6-9697-3B37B6EEA364}" destId="{7F85424D-D38F-4738-97EA-0CB230D523B3}" srcOrd="12" destOrd="0" presId="urn:microsoft.com/office/officeart/2008/layout/HorizontalMultiLevelHierarchy"/>
    <dgm:cxn modelId="{A7E12CD4-E0E0-4065-B0C2-C9B8360BB2D2}" type="presParOf" srcId="{7F85424D-D38F-4738-97EA-0CB230D523B3}" destId="{A557E186-5106-4CA4-98C7-F61833A7BF63}" srcOrd="0" destOrd="0" presId="urn:microsoft.com/office/officeart/2008/layout/HorizontalMultiLevelHierarchy"/>
    <dgm:cxn modelId="{5E0A2F3B-7985-4EE0-ACA9-CD3DC7A5D413}" type="presParOf" srcId="{2F6DA303-3187-41A6-9697-3B37B6EEA364}" destId="{A21011F0-6A90-4FB0-A58E-4D123A178D99}" srcOrd="13" destOrd="0" presId="urn:microsoft.com/office/officeart/2008/layout/HorizontalMultiLevelHierarchy"/>
    <dgm:cxn modelId="{3FFE3920-9646-46F0-B57F-AC25F5DDC6AE}" type="presParOf" srcId="{A21011F0-6A90-4FB0-A58E-4D123A178D99}" destId="{08A73F75-79C3-4B49-A7F5-CC44FE6DD0C3}" srcOrd="0" destOrd="0" presId="urn:microsoft.com/office/officeart/2008/layout/HorizontalMultiLevelHierarchy"/>
    <dgm:cxn modelId="{DD326E80-9609-42C7-A782-73CA80CE7023}" type="presParOf" srcId="{A21011F0-6A90-4FB0-A58E-4D123A178D99}" destId="{62514160-7424-4586-8D61-E290F77E81FD}" srcOrd="1" destOrd="0" presId="urn:microsoft.com/office/officeart/2008/layout/HorizontalMultiLevelHierarchy"/>
    <dgm:cxn modelId="{4CC2FC53-87FA-472D-A5EF-8EEF0A09E84A}" type="presParOf" srcId="{2F6DA303-3187-41A6-9697-3B37B6EEA364}" destId="{E57908B5-6024-474C-A6C4-9580132D7777}" srcOrd="14" destOrd="0" presId="urn:microsoft.com/office/officeart/2008/layout/HorizontalMultiLevelHierarchy"/>
    <dgm:cxn modelId="{1322D801-A829-4FBA-93DC-D2EF8F4524A9}" type="presParOf" srcId="{E57908B5-6024-474C-A6C4-9580132D7777}" destId="{4AC6CBE4-CDBB-48A5-B952-3AA254F9E365}" srcOrd="0" destOrd="0" presId="urn:microsoft.com/office/officeart/2008/layout/HorizontalMultiLevelHierarchy"/>
    <dgm:cxn modelId="{D5A050A8-7A80-4879-9A31-7E658D7A8284}" type="presParOf" srcId="{2F6DA303-3187-41A6-9697-3B37B6EEA364}" destId="{0D11627A-8D96-4D94-905B-19833B1DC5B3}" srcOrd="15" destOrd="0" presId="urn:microsoft.com/office/officeart/2008/layout/HorizontalMultiLevelHierarchy"/>
    <dgm:cxn modelId="{FCC3FF95-8595-4281-A6C6-28120758F679}" type="presParOf" srcId="{0D11627A-8D96-4D94-905B-19833B1DC5B3}" destId="{E94BFC8F-73E4-4A9E-925E-F5E267A476A4}" srcOrd="0" destOrd="0" presId="urn:microsoft.com/office/officeart/2008/layout/HorizontalMultiLevelHierarchy"/>
    <dgm:cxn modelId="{9176AA54-10EF-4D1D-86EF-8695824B3BF5}" type="presParOf" srcId="{0D11627A-8D96-4D94-905B-19833B1DC5B3}" destId="{A6B2FCCE-D411-44CB-B194-8490791E6B4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6E27D6-7CED-4144-8B84-C662A15324F3}"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5C277243-553C-4941-A087-CA940D055DA1}">
      <dgm:prSet phldrT="[Text]"/>
      <dgm:spPr/>
      <dgm:t>
        <a:bodyPr/>
        <a:lstStyle/>
        <a:p>
          <a:pPr algn="ctr" rtl="1"/>
          <a:r>
            <a:rPr lang="ar-SY" dirty="0"/>
            <a:t>قال صلى الله عليه وسلم: </a:t>
          </a:r>
          <a:r>
            <a:rPr lang="ar-SY" b="1" dirty="0"/>
            <a:t>«الْمُؤْمِنُ يُؤْجَرُ فِي كُلِّ شَيْءٍ حَتَّى فِي اللُّقْمَةِ يَرْفَعُهَا إِلَى فِي امْرَأَتِهِ»</a:t>
          </a:r>
          <a:r>
            <a:rPr lang="ar-SY" dirty="0"/>
            <a:t> [أحمد]</a:t>
          </a:r>
          <a:endParaRPr lang="en-US" dirty="0"/>
        </a:p>
      </dgm:t>
    </dgm:pt>
    <dgm:pt modelId="{D4001772-25CD-49ED-874C-3BD940091B5E}" type="parTrans" cxnId="{04898A5F-9883-454F-915A-FAB36538AF7E}">
      <dgm:prSet/>
      <dgm:spPr/>
      <dgm:t>
        <a:bodyPr/>
        <a:lstStyle/>
        <a:p>
          <a:endParaRPr lang="en-US"/>
        </a:p>
      </dgm:t>
    </dgm:pt>
    <dgm:pt modelId="{E04282DA-38C5-46BC-9CAE-2159F888043F}" type="sibTrans" cxnId="{04898A5F-9883-454F-915A-FAB36538AF7E}">
      <dgm:prSet/>
      <dgm:spPr/>
      <dgm:t>
        <a:bodyPr/>
        <a:lstStyle/>
        <a:p>
          <a:endParaRPr lang="en-US"/>
        </a:p>
      </dgm:t>
    </dgm:pt>
    <dgm:pt modelId="{A2A7E483-A520-42BA-A213-20A61D0B5365}">
      <dgm:prSet phldrT="[Text]"/>
      <dgm:spPr/>
      <dgm:t>
        <a:bodyPr/>
        <a:lstStyle/>
        <a:p>
          <a:r>
            <a:rPr lang="en-US" dirty="0" err="1">
              <a:latin typeface="Arial Rounded MT Bold" panose="020F0704030504030204" pitchFamily="34" charset="0"/>
            </a:rPr>
            <a:t>Rasulullah</a:t>
          </a:r>
          <a:r>
            <a:rPr lang="en-US" dirty="0">
              <a:latin typeface="Arial Rounded MT Bold" panose="020F0704030504030204" pitchFamily="34" charset="0"/>
            </a:rPr>
            <a:t> –</a:t>
          </a:r>
          <a:r>
            <a:rPr lang="en-US" dirty="0" err="1">
              <a:latin typeface="Arial Rounded MT Bold" panose="020F0704030504030204" pitchFamily="34" charset="0"/>
            </a:rPr>
            <a:t>shallallahu</a:t>
          </a:r>
          <a:r>
            <a:rPr lang="en-US" dirty="0">
              <a:latin typeface="Arial Rounded MT Bold" panose="020F0704030504030204" pitchFamily="34" charset="0"/>
            </a:rPr>
            <a:t> `</a:t>
          </a:r>
          <a:r>
            <a:rPr lang="en-US" dirty="0" err="1">
              <a:latin typeface="Arial Rounded MT Bold" panose="020F0704030504030204" pitchFamily="34" charset="0"/>
            </a:rPr>
            <a:t>alaihi</a:t>
          </a:r>
          <a:r>
            <a:rPr lang="en-US" dirty="0">
              <a:latin typeface="Arial Rounded MT Bold" panose="020F0704030504030204" pitchFamily="34" charset="0"/>
            </a:rPr>
            <a:t> </a:t>
          </a:r>
          <a:r>
            <a:rPr lang="en-US" dirty="0" err="1">
              <a:latin typeface="Arial Rounded MT Bold" panose="020F0704030504030204" pitchFamily="34" charset="0"/>
            </a:rPr>
            <a:t>wa</a:t>
          </a:r>
          <a:r>
            <a:rPr lang="en-US" dirty="0">
              <a:latin typeface="Arial Rounded MT Bold" panose="020F0704030504030204" pitchFamily="34" charset="0"/>
            </a:rPr>
            <a:t> </a:t>
          </a:r>
          <a:r>
            <a:rPr lang="en-US" dirty="0" err="1">
              <a:latin typeface="Arial Rounded MT Bold" panose="020F0704030504030204" pitchFamily="34" charset="0"/>
            </a:rPr>
            <a:t>sallam</a:t>
          </a:r>
          <a:r>
            <a:rPr lang="en-US" dirty="0">
              <a:latin typeface="Arial Rounded MT Bold" panose="020F0704030504030204" pitchFamily="34" charset="0"/>
            </a:rPr>
            <a:t> </a:t>
          </a:r>
          <a:r>
            <a:rPr lang="en-US" dirty="0" err="1">
              <a:latin typeface="Arial Rounded MT Bold" panose="020F0704030504030204" pitchFamily="34" charset="0"/>
            </a:rPr>
            <a:t>bersabda</a:t>
          </a:r>
          <a:r>
            <a:rPr lang="en-US" dirty="0">
              <a:latin typeface="Arial Rounded MT Bold" panose="020F0704030504030204" pitchFamily="34" charset="0"/>
            </a:rPr>
            <a:t>: “</a:t>
          </a:r>
          <a:r>
            <a:rPr lang="en-US" dirty="0" err="1">
              <a:latin typeface="Arial Rounded MT Bold" panose="020F0704030504030204" pitchFamily="34" charset="0"/>
            </a:rPr>
            <a:t>Seorang</a:t>
          </a:r>
          <a:r>
            <a:rPr lang="en-US" dirty="0">
              <a:latin typeface="Arial Rounded MT Bold" panose="020F0704030504030204" pitchFamily="34" charset="0"/>
            </a:rPr>
            <a:t> </a:t>
          </a:r>
          <a:r>
            <a:rPr lang="en-US" dirty="0" err="1">
              <a:latin typeface="Arial Rounded MT Bold" panose="020F0704030504030204" pitchFamily="34" charset="0"/>
            </a:rPr>
            <a:t>mukmin</a:t>
          </a:r>
          <a:r>
            <a:rPr lang="en-US" dirty="0">
              <a:latin typeface="Arial Rounded MT Bold" panose="020F0704030504030204" pitchFamily="34" charset="0"/>
            </a:rPr>
            <a:t> </a:t>
          </a:r>
          <a:r>
            <a:rPr lang="en-US" dirty="0" err="1">
              <a:latin typeface="Arial Rounded MT Bold" panose="020F0704030504030204" pitchFamily="34" charset="0"/>
            </a:rPr>
            <a:t>diberi</a:t>
          </a:r>
          <a:r>
            <a:rPr lang="en-US" dirty="0">
              <a:latin typeface="Arial Rounded MT Bold" panose="020F0704030504030204" pitchFamily="34" charset="0"/>
            </a:rPr>
            <a:t> </a:t>
          </a:r>
          <a:r>
            <a:rPr lang="en-US" dirty="0" err="1">
              <a:latin typeface="Arial Rounded MT Bold" panose="020F0704030504030204" pitchFamily="34" charset="0"/>
            </a:rPr>
            <a:t>pahala</a:t>
          </a:r>
          <a:r>
            <a:rPr lang="en-US" dirty="0">
              <a:latin typeface="Arial Rounded MT Bold" panose="020F0704030504030204" pitchFamily="34" charset="0"/>
            </a:rPr>
            <a:t> </a:t>
          </a:r>
          <a:r>
            <a:rPr lang="en-US" dirty="0" err="1">
              <a:latin typeface="Arial Rounded MT Bold" panose="020F0704030504030204" pitchFamily="34" charset="0"/>
            </a:rPr>
            <a:t>dalam</a:t>
          </a:r>
          <a:r>
            <a:rPr lang="en-US" dirty="0">
              <a:latin typeface="Arial Rounded MT Bold" panose="020F0704030504030204" pitchFamily="34" charset="0"/>
            </a:rPr>
            <a:t> </a:t>
          </a:r>
          <a:r>
            <a:rPr lang="en-US" dirty="0" err="1">
              <a:latin typeface="Arial Rounded MT Bold" panose="020F0704030504030204" pitchFamily="34" charset="0"/>
            </a:rPr>
            <a:t>segala</a:t>
          </a:r>
          <a:r>
            <a:rPr lang="en-US" dirty="0">
              <a:latin typeface="Arial Rounded MT Bold" panose="020F0704030504030204" pitchFamily="34" charset="0"/>
            </a:rPr>
            <a:t> </a:t>
          </a:r>
          <a:r>
            <a:rPr lang="en-US" dirty="0" err="1">
              <a:latin typeface="Arial Rounded MT Bold" panose="020F0704030504030204" pitchFamily="34" charset="0"/>
            </a:rPr>
            <a:t>hal</a:t>
          </a:r>
          <a:r>
            <a:rPr lang="en-US" dirty="0">
              <a:latin typeface="Arial Rounded MT Bold" panose="020F0704030504030204" pitchFamily="34" charset="0"/>
            </a:rPr>
            <a:t>, </a:t>
          </a:r>
          <a:r>
            <a:rPr lang="en-US" dirty="0" err="1">
              <a:latin typeface="Arial Rounded MT Bold" panose="020F0704030504030204" pitchFamily="34" charset="0"/>
            </a:rPr>
            <a:t>bahkan</a:t>
          </a:r>
          <a:r>
            <a:rPr lang="en-US" dirty="0">
              <a:latin typeface="Arial Rounded MT Bold" panose="020F0704030504030204" pitchFamily="34" charset="0"/>
            </a:rPr>
            <a:t> </a:t>
          </a:r>
          <a:r>
            <a:rPr lang="en-US" dirty="0" err="1">
              <a:latin typeface="Arial Rounded MT Bold" panose="020F0704030504030204" pitchFamily="34" charset="0"/>
            </a:rPr>
            <a:t>dalam</a:t>
          </a:r>
          <a:r>
            <a:rPr lang="en-US" dirty="0">
              <a:latin typeface="Arial Rounded MT Bold" panose="020F0704030504030204" pitchFamily="34" charset="0"/>
            </a:rPr>
            <a:t> </a:t>
          </a:r>
          <a:r>
            <a:rPr lang="en-US" dirty="0" err="1">
              <a:latin typeface="Arial Rounded MT Bold" panose="020F0704030504030204" pitchFamily="34" charset="0"/>
            </a:rPr>
            <a:t>suapan</a:t>
          </a:r>
          <a:r>
            <a:rPr lang="en-US" dirty="0">
              <a:latin typeface="Arial Rounded MT Bold" panose="020F0704030504030204" pitchFamily="34" charset="0"/>
            </a:rPr>
            <a:t> yang </a:t>
          </a:r>
          <a:r>
            <a:rPr lang="en-US" dirty="0" err="1">
              <a:latin typeface="Arial Rounded MT Bold" panose="020F0704030504030204" pitchFamily="34" charset="0"/>
            </a:rPr>
            <a:t>disuapkan</a:t>
          </a:r>
          <a:r>
            <a:rPr lang="en-US" dirty="0">
              <a:latin typeface="Arial Rounded MT Bold" panose="020F0704030504030204" pitchFamily="34" charset="0"/>
            </a:rPr>
            <a:t> </a:t>
          </a:r>
          <a:r>
            <a:rPr lang="en-US" dirty="0" err="1">
              <a:latin typeface="Arial Rounded MT Bold" panose="020F0704030504030204" pitchFamily="34" charset="0"/>
            </a:rPr>
            <a:t>ke</a:t>
          </a:r>
          <a:r>
            <a:rPr lang="en-US" dirty="0">
              <a:latin typeface="Arial Rounded MT Bold" panose="020F0704030504030204" pitchFamily="34" charset="0"/>
            </a:rPr>
            <a:t> </a:t>
          </a:r>
          <a:r>
            <a:rPr lang="en-US" dirty="0" err="1">
              <a:latin typeface="Arial Rounded MT Bold" panose="020F0704030504030204" pitchFamily="34" charset="0"/>
            </a:rPr>
            <a:t>mulut</a:t>
          </a:r>
          <a:r>
            <a:rPr lang="en-US" dirty="0">
              <a:latin typeface="Arial Rounded MT Bold" panose="020F0704030504030204" pitchFamily="34" charset="0"/>
            </a:rPr>
            <a:t> </a:t>
          </a:r>
          <a:r>
            <a:rPr lang="en-US" dirty="0" err="1">
              <a:latin typeface="Arial Rounded MT Bold" panose="020F0704030504030204" pitchFamily="34" charset="0"/>
            </a:rPr>
            <a:t>istrinya</a:t>
          </a:r>
          <a:r>
            <a:rPr lang="en-US" dirty="0">
              <a:latin typeface="Arial Rounded MT Bold" panose="020F0704030504030204" pitchFamily="34" charset="0"/>
            </a:rPr>
            <a:t>.”</a:t>
          </a:r>
        </a:p>
      </dgm:t>
    </dgm:pt>
    <dgm:pt modelId="{91C7075B-BF11-40C5-AF01-DED5A8D4B694}" type="parTrans" cxnId="{381DBF2A-8554-481A-ACF7-E3DEC56BA936}">
      <dgm:prSet/>
      <dgm:spPr/>
      <dgm:t>
        <a:bodyPr/>
        <a:lstStyle/>
        <a:p>
          <a:endParaRPr lang="en-US"/>
        </a:p>
      </dgm:t>
    </dgm:pt>
    <dgm:pt modelId="{1F5BCC46-FEA1-4086-981D-7FEDE0827AAF}" type="sibTrans" cxnId="{381DBF2A-8554-481A-ACF7-E3DEC56BA936}">
      <dgm:prSet/>
      <dgm:spPr/>
      <dgm:t>
        <a:bodyPr/>
        <a:lstStyle/>
        <a:p>
          <a:endParaRPr lang="en-US"/>
        </a:p>
      </dgm:t>
    </dgm:pt>
    <dgm:pt modelId="{2675C1B8-FDDF-42CC-B6C8-9E520DFFDFBC}" type="pres">
      <dgm:prSet presAssocID="{1A6E27D6-7CED-4144-8B84-C662A15324F3}" presName="Name0" presStyleCnt="0">
        <dgm:presLayoutVars>
          <dgm:chMax val="7"/>
          <dgm:chPref val="7"/>
          <dgm:dir/>
        </dgm:presLayoutVars>
      </dgm:prSet>
      <dgm:spPr/>
    </dgm:pt>
    <dgm:pt modelId="{14470D30-8131-4EFC-ABA8-EB1201F93976}" type="pres">
      <dgm:prSet presAssocID="{1A6E27D6-7CED-4144-8B84-C662A15324F3}" presName="Name1" presStyleCnt="0"/>
      <dgm:spPr/>
    </dgm:pt>
    <dgm:pt modelId="{9540F689-9EFA-4AC6-BAC7-128967564B9F}" type="pres">
      <dgm:prSet presAssocID="{1A6E27D6-7CED-4144-8B84-C662A15324F3}" presName="cycle" presStyleCnt="0"/>
      <dgm:spPr/>
    </dgm:pt>
    <dgm:pt modelId="{F84E444D-1DC8-4FED-88B7-19357200965E}" type="pres">
      <dgm:prSet presAssocID="{1A6E27D6-7CED-4144-8B84-C662A15324F3}" presName="srcNode" presStyleLbl="node1" presStyleIdx="0" presStyleCnt="2"/>
      <dgm:spPr/>
    </dgm:pt>
    <dgm:pt modelId="{5C032046-80A1-4442-80ED-2C8C45343283}" type="pres">
      <dgm:prSet presAssocID="{1A6E27D6-7CED-4144-8B84-C662A15324F3}" presName="conn" presStyleLbl="parChTrans1D2" presStyleIdx="0" presStyleCnt="1"/>
      <dgm:spPr/>
    </dgm:pt>
    <dgm:pt modelId="{CE04D720-54B4-4AE3-8A1F-DFA127D31F0A}" type="pres">
      <dgm:prSet presAssocID="{1A6E27D6-7CED-4144-8B84-C662A15324F3}" presName="extraNode" presStyleLbl="node1" presStyleIdx="0" presStyleCnt="2"/>
      <dgm:spPr/>
    </dgm:pt>
    <dgm:pt modelId="{A9EF15D4-F3C7-4484-A211-692E51902782}" type="pres">
      <dgm:prSet presAssocID="{1A6E27D6-7CED-4144-8B84-C662A15324F3}" presName="dstNode" presStyleLbl="node1" presStyleIdx="0" presStyleCnt="2"/>
      <dgm:spPr/>
    </dgm:pt>
    <dgm:pt modelId="{04AA460A-31EB-43E6-8F3B-A8BC9B38ED46}" type="pres">
      <dgm:prSet presAssocID="{5C277243-553C-4941-A087-CA940D055DA1}" presName="text_1" presStyleLbl="node1" presStyleIdx="0" presStyleCnt="2">
        <dgm:presLayoutVars>
          <dgm:bulletEnabled val="1"/>
        </dgm:presLayoutVars>
      </dgm:prSet>
      <dgm:spPr/>
    </dgm:pt>
    <dgm:pt modelId="{B77161BA-8D38-4C88-A7DE-06F109338842}" type="pres">
      <dgm:prSet presAssocID="{5C277243-553C-4941-A087-CA940D055DA1}" presName="accent_1" presStyleCnt="0"/>
      <dgm:spPr/>
    </dgm:pt>
    <dgm:pt modelId="{17EE2129-4CEA-4D04-803A-70F98A336FCB}" type="pres">
      <dgm:prSet presAssocID="{5C277243-553C-4941-A087-CA940D055DA1}" presName="accentRepeatNode" presStyleLbl="solidFgAcc1" presStyleIdx="0" presStyleCnt="2"/>
      <dgm:spPr/>
    </dgm:pt>
    <dgm:pt modelId="{0D9B5249-2769-4547-B66C-0F5BFD73D781}" type="pres">
      <dgm:prSet presAssocID="{A2A7E483-A520-42BA-A213-20A61D0B5365}" presName="text_2" presStyleLbl="node1" presStyleIdx="1" presStyleCnt="2">
        <dgm:presLayoutVars>
          <dgm:bulletEnabled val="1"/>
        </dgm:presLayoutVars>
      </dgm:prSet>
      <dgm:spPr/>
    </dgm:pt>
    <dgm:pt modelId="{B13681B2-85BF-43ED-939F-36D665040B3B}" type="pres">
      <dgm:prSet presAssocID="{A2A7E483-A520-42BA-A213-20A61D0B5365}" presName="accent_2" presStyleCnt="0"/>
      <dgm:spPr/>
    </dgm:pt>
    <dgm:pt modelId="{FD161486-6784-454A-B0FD-9A6135BC00A6}" type="pres">
      <dgm:prSet presAssocID="{A2A7E483-A520-42BA-A213-20A61D0B5365}" presName="accentRepeatNode" presStyleLbl="solidFgAcc1" presStyleIdx="1" presStyleCnt="2"/>
      <dgm:spPr/>
    </dgm:pt>
  </dgm:ptLst>
  <dgm:cxnLst>
    <dgm:cxn modelId="{7502F60C-84D0-4E1C-8185-1F349EDD6C53}" type="presOf" srcId="{5C277243-553C-4941-A087-CA940D055DA1}" destId="{04AA460A-31EB-43E6-8F3B-A8BC9B38ED46}" srcOrd="0" destOrd="0" presId="urn:microsoft.com/office/officeart/2008/layout/VerticalCurvedList"/>
    <dgm:cxn modelId="{381DBF2A-8554-481A-ACF7-E3DEC56BA936}" srcId="{1A6E27D6-7CED-4144-8B84-C662A15324F3}" destId="{A2A7E483-A520-42BA-A213-20A61D0B5365}" srcOrd="1" destOrd="0" parTransId="{91C7075B-BF11-40C5-AF01-DED5A8D4B694}" sibTransId="{1F5BCC46-FEA1-4086-981D-7FEDE0827AAF}"/>
    <dgm:cxn modelId="{A9F4492C-943F-4AF0-A02E-22FF38CC10A4}" type="presOf" srcId="{E04282DA-38C5-46BC-9CAE-2159F888043F}" destId="{5C032046-80A1-4442-80ED-2C8C45343283}" srcOrd="0" destOrd="0" presId="urn:microsoft.com/office/officeart/2008/layout/VerticalCurvedList"/>
    <dgm:cxn modelId="{04898A5F-9883-454F-915A-FAB36538AF7E}" srcId="{1A6E27D6-7CED-4144-8B84-C662A15324F3}" destId="{5C277243-553C-4941-A087-CA940D055DA1}" srcOrd="0" destOrd="0" parTransId="{D4001772-25CD-49ED-874C-3BD940091B5E}" sibTransId="{E04282DA-38C5-46BC-9CAE-2159F888043F}"/>
    <dgm:cxn modelId="{52CD3F7B-A852-4E2C-B24A-2E065163D1D2}" type="presOf" srcId="{1A6E27D6-7CED-4144-8B84-C662A15324F3}" destId="{2675C1B8-FDDF-42CC-B6C8-9E520DFFDFBC}" srcOrd="0" destOrd="0" presId="urn:microsoft.com/office/officeart/2008/layout/VerticalCurvedList"/>
    <dgm:cxn modelId="{A6B719FA-F06F-4F2C-AB75-E2E4539C5CE6}" type="presOf" srcId="{A2A7E483-A520-42BA-A213-20A61D0B5365}" destId="{0D9B5249-2769-4547-B66C-0F5BFD73D781}" srcOrd="0" destOrd="0" presId="urn:microsoft.com/office/officeart/2008/layout/VerticalCurvedList"/>
    <dgm:cxn modelId="{19451D1E-0C4E-4364-81AE-7E0DE433E639}" type="presParOf" srcId="{2675C1B8-FDDF-42CC-B6C8-9E520DFFDFBC}" destId="{14470D30-8131-4EFC-ABA8-EB1201F93976}" srcOrd="0" destOrd="0" presId="urn:microsoft.com/office/officeart/2008/layout/VerticalCurvedList"/>
    <dgm:cxn modelId="{CF8D5D72-82CB-4594-99B7-332546235FD6}" type="presParOf" srcId="{14470D30-8131-4EFC-ABA8-EB1201F93976}" destId="{9540F689-9EFA-4AC6-BAC7-128967564B9F}" srcOrd="0" destOrd="0" presId="urn:microsoft.com/office/officeart/2008/layout/VerticalCurvedList"/>
    <dgm:cxn modelId="{177B54CA-81F0-4833-93CC-24B300BA3543}" type="presParOf" srcId="{9540F689-9EFA-4AC6-BAC7-128967564B9F}" destId="{F84E444D-1DC8-4FED-88B7-19357200965E}" srcOrd="0" destOrd="0" presId="urn:microsoft.com/office/officeart/2008/layout/VerticalCurvedList"/>
    <dgm:cxn modelId="{96044331-2D2A-4336-BB4D-A3CD52A07D20}" type="presParOf" srcId="{9540F689-9EFA-4AC6-BAC7-128967564B9F}" destId="{5C032046-80A1-4442-80ED-2C8C45343283}" srcOrd="1" destOrd="0" presId="urn:microsoft.com/office/officeart/2008/layout/VerticalCurvedList"/>
    <dgm:cxn modelId="{216A9693-6BD6-4BBC-8616-3DA2A4657031}" type="presParOf" srcId="{9540F689-9EFA-4AC6-BAC7-128967564B9F}" destId="{CE04D720-54B4-4AE3-8A1F-DFA127D31F0A}" srcOrd="2" destOrd="0" presId="urn:microsoft.com/office/officeart/2008/layout/VerticalCurvedList"/>
    <dgm:cxn modelId="{EE73A083-F317-4A45-8A7A-01B7A83CF4D1}" type="presParOf" srcId="{9540F689-9EFA-4AC6-BAC7-128967564B9F}" destId="{A9EF15D4-F3C7-4484-A211-692E51902782}" srcOrd="3" destOrd="0" presId="urn:microsoft.com/office/officeart/2008/layout/VerticalCurvedList"/>
    <dgm:cxn modelId="{2B5CEF9A-F31D-4DC5-A831-3896FD8FBE02}" type="presParOf" srcId="{14470D30-8131-4EFC-ABA8-EB1201F93976}" destId="{04AA460A-31EB-43E6-8F3B-A8BC9B38ED46}" srcOrd="1" destOrd="0" presId="urn:microsoft.com/office/officeart/2008/layout/VerticalCurvedList"/>
    <dgm:cxn modelId="{DADF0E70-C025-44B8-B91F-697F251A83B5}" type="presParOf" srcId="{14470D30-8131-4EFC-ABA8-EB1201F93976}" destId="{B77161BA-8D38-4C88-A7DE-06F109338842}" srcOrd="2" destOrd="0" presId="urn:microsoft.com/office/officeart/2008/layout/VerticalCurvedList"/>
    <dgm:cxn modelId="{1EC4D76A-1D55-4C9F-A1C1-EB7170DD71EB}" type="presParOf" srcId="{B77161BA-8D38-4C88-A7DE-06F109338842}" destId="{17EE2129-4CEA-4D04-803A-70F98A336FCB}" srcOrd="0" destOrd="0" presId="urn:microsoft.com/office/officeart/2008/layout/VerticalCurvedList"/>
    <dgm:cxn modelId="{7F0CA0DD-AFE2-4925-BB13-7C7395E21B8F}" type="presParOf" srcId="{14470D30-8131-4EFC-ABA8-EB1201F93976}" destId="{0D9B5249-2769-4547-B66C-0F5BFD73D781}" srcOrd="3" destOrd="0" presId="urn:microsoft.com/office/officeart/2008/layout/VerticalCurvedList"/>
    <dgm:cxn modelId="{A3A57FCD-EC20-4819-9E0A-6AB9804A5273}" type="presParOf" srcId="{14470D30-8131-4EFC-ABA8-EB1201F93976}" destId="{B13681B2-85BF-43ED-939F-36D665040B3B}" srcOrd="4" destOrd="0" presId="urn:microsoft.com/office/officeart/2008/layout/VerticalCurvedList"/>
    <dgm:cxn modelId="{E27A9B4B-D604-42A0-BFF3-68D08A56FA25}" type="presParOf" srcId="{B13681B2-85BF-43ED-939F-36D665040B3B}" destId="{FD161486-6784-454A-B0FD-9A6135BC00A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9B26E3-CC09-4ABA-AAA4-103502008858}" type="doc">
      <dgm:prSet loTypeId="urn:microsoft.com/office/officeart/2011/layout/RadialPictureList" loCatId="picture" qsTypeId="urn:microsoft.com/office/officeart/2005/8/quickstyle/simple1" qsCatId="simple" csTypeId="urn:microsoft.com/office/officeart/2005/8/colors/accent0_1" csCatId="mainScheme" phldr="1"/>
      <dgm:spPr/>
      <dgm:t>
        <a:bodyPr/>
        <a:lstStyle/>
        <a:p>
          <a:endParaRPr lang="en-US"/>
        </a:p>
      </dgm:t>
    </dgm:pt>
    <dgm:pt modelId="{3069A766-4EEB-4210-92AD-74F721ECFF8B}">
      <dgm:prSet phldrT="[Text]"/>
      <dgm:spPr/>
      <dgm:t>
        <a:bodyPr/>
        <a:lstStyle/>
        <a:p>
          <a:r>
            <a:rPr lang="en-US" dirty="0" err="1">
              <a:latin typeface="Arial Rounded MT Bold" panose="020F0704030504030204" pitchFamily="34" charset="0"/>
            </a:rPr>
            <a:t>Hidup</a:t>
          </a:r>
          <a:r>
            <a:rPr lang="en-US" dirty="0">
              <a:latin typeface="Arial Rounded MT Bold" panose="020F0704030504030204" pitchFamily="34" charset="0"/>
            </a:rPr>
            <a:t> </a:t>
          </a:r>
          <a:r>
            <a:rPr lang="en-US" dirty="0" err="1">
              <a:latin typeface="Arial Rounded MT Bold" panose="020F0704030504030204" pitchFamily="34" charset="0"/>
            </a:rPr>
            <a:t>dalam</a:t>
          </a:r>
          <a:r>
            <a:rPr lang="en-US" dirty="0">
              <a:latin typeface="Arial Rounded MT Bold" panose="020F0704030504030204" pitchFamily="34" charset="0"/>
            </a:rPr>
            <a:t> </a:t>
          </a:r>
          <a:r>
            <a:rPr lang="en-US" dirty="0" err="1">
              <a:latin typeface="Arial Rounded MT Bold" panose="020F0704030504030204" pitchFamily="34" charset="0"/>
            </a:rPr>
            <a:t>genggaman</a:t>
          </a:r>
          <a:r>
            <a:rPr lang="en-US" dirty="0">
              <a:latin typeface="Arial Rounded MT Bold" panose="020F0704030504030204" pitchFamily="34" charset="0"/>
            </a:rPr>
            <a:t> Al Rahman </a:t>
          </a:r>
        </a:p>
      </dgm:t>
    </dgm:pt>
    <dgm:pt modelId="{7D84A7D2-D960-4520-B056-94E6CD1D55D2}" type="parTrans" cxnId="{63380A64-6933-4B4A-A7C4-BD02AE3E5E62}">
      <dgm:prSet/>
      <dgm:spPr/>
      <dgm:t>
        <a:bodyPr/>
        <a:lstStyle/>
        <a:p>
          <a:endParaRPr lang="en-US"/>
        </a:p>
      </dgm:t>
    </dgm:pt>
    <dgm:pt modelId="{700E6E15-2443-462F-A9A6-32212AC40E39}" type="sibTrans" cxnId="{63380A64-6933-4B4A-A7C4-BD02AE3E5E62}">
      <dgm:prSet/>
      <dgm:spPr/>
      <dgm:t>
        <a:bodyPr/>
        <a:lstStyle/>
        <a:p>
          <a:endParaRPr lang="en-US"/>
        </a:p>
      </dgm:t>
    </dgm:pt>
    <dgm:pt modelId="{66FB8E2D-23AF-44FE-8FE7-141EBC149333}">
      <dgm:prSet phldrT="[Text]" custT="1"/>
      <dgm:spPr/>
      <dgm:t>
        <a:bodyPr/>
        <a:lstStyle/>
        <a:p>
          <a:pPr algn="ctr"/>
          <a:r>
            <a:rPr lang="ar-SA" sz="2000" dirty="0">
              <a:latin typeface="Traditional Arabic" panose="02020603050405020304" pitchFamily="18" charset="-78"/>
              <a:cs typeface="Traditional Arabic" panose="02020603050405020304" pitchFamily="18" charset="-78"/>
            </a:rPr>
            <a:t>قُلِ اللَّهُمَّ مَالِكَ الْمُلْكِ تُؤْتِي الْمُلْكَ مَنْ تَشَاءُ وَتَنْزِعُ الْمُلْكَ مِمَّنْ تَشَاءُ وَتُعِزُّ مَنْ تَشَاءُ وَتُذِلُّ مَنْ تَشَاءُ بِيَدِكَ الْخَيْرُ إِنَّكَ عَلَى كُلِّ شَيْءٍ قَدِيرٌ (26)</a:t>
          </a:r>
          <a:r>
            <a:rPr lang="ar-EG" sz="2000" dirty="0">
              <a:latin typeface="Traditional Arabic" panose="02020603050405020304" pitchFamily="18" charset="-78"/>
              <a:cs typeface="Traditional Arabic" panose="02020603050405020304" pitchFamily="18" charset="-78"/>
            </a:rPr>
            <a:t> آل عمران</a:t>
          </a:r>
        </a:p>
      </dgm:t>
    </dgm:pt>
    <dgm:pt modelId="{8E69E67D-6A96-43FF-BE18-49D46AE20497}" type="parTrans" cxnId="{C662B313-28F6-47C9-85D8-DDA7E0C39229}">
      <dgm:prSet/>
      <dgm:spPr/>
      <dgm:t>
        <a:bodyPr/>
        <a:lstStyle/>
        <a:p>
          <a:endParaRPr lang="en-US"/>
        </a:p>
      </dgm:t>
    </dgm:pt>
    <dgm:pt modelId="{8FE27C84-94B9-40D9-B1CE-92207D588E56}" type="sibTrans" cxnId="{C662B313-28F6-47C9-85D8-DDA7E0C39229}">
      <dgm:prSet/>
      <dgm:spPr/>
      <dgm:t>
        <a:bodyPr/>
        <a:lstStyle/>
        <a:p>
          <a:endParaRPr lang="en-US"/>
        </a:p>
      </dgm:t>
    </dgm:pt>
    <dgm:pt modelId="{58915685-70FB-4168-88A1-CFB8EC986A34}">
      <dgm:prSet phldrT="[Text]" custT="1"/>
      <dgm:spPr/>
      <dgm:t>
        <a:bodyPr/>
        <a:lstStyle/>
        <a:p>
          <a:pPr algn="ctr"/>
          <a:r>
            <a:rPr lang="ar-SA" sz="2000" dirty="0">
              <a:latin typeface="Traditional Arabic" panose="02020603050405020304" pitchFamily="18" charset="-78"/>
              <a:cs typeface="Traditional Arabic" panose="02020603050405020304" pitchFamily="18" charset="-78"/>
            </a:rPr>
            <a:t>قَالَتْ رَبِّ أَنَّى يَكُونُ لِي وَلَدٌ وَلَمْ يَمْسَسْنِي بَشَرٌ قَالَ كَذَلِكِ اللَّهُ يَخْلُقُ مَا يَشَاءُ إِذَا قَضَى أَمْرًا فَإِنَّمَا يَقُولُ لَهُ كُنْ فَيَكُونُ (47) </a:t>
          </a:r>
          <a:r>
            <a:rPr lang="ar-EG" sz="2000" dirty="0">
              <a:latin typeface="Traditional Arabic" panose="02020603050405020304" pitchFamily="18" charset="-78"/>
              <a:cs typeface="Traditional Arabic" panose="02020603050405020304" pitchFamily="18" charset="-78"/>
            </a:rPr>
            <a:t>آل عمران</a:t>
          </a:r>
          <a:endParaRPr lang="en-US" sz="2000" dirty="0">
            <a:latin typeface="Traditional Arabic" panose="02020603050405020304" pitchFamily="18" charset="-78"/>
            <a:cs typeface="Traditional Arabic" panose="02020603050405020304" pitchFamily="18" charset="-78"/>
          </a:endParaRPr>
        </a:p>
      </dgm:t>
    </dgm:pt>
    <dgm:pt modelId="{78EA1C40-BDC5-4696-9BBE-F1102A0FDD6F}" type="parTrans" cxnId="{C9DB0D62-2D95-4849-898C-8F4FFD0D13C1}">
      <dgm:prSet/>
      <dgm:spPr/>
      <dgm:t>
        <a:bodyPr/>
        <a:lstStyle/>
        <a:p>
          <a:endParaRPr lang="en-US"/>
        </a:p>
      </dgm:t>
    </dgm:pt>
    <dgm:pt modelId="{3EDD36F8-403F-46A3-BAC4-80C9488B444B}" type="sibTrans" cxnId="{C9DB0D62-2D95-4849-898C-8F4FFD0D13C1}">
      <dgm:prSet/>
      <dgm:spPr/>
      <dgm:t>
        <a:bodyPr/>
        <a:lstStyle/>
        <a:p>
          <a:endParaRPr lang="en-US"/>
        </a:p>
      </dgm:t>
    </dgm:pt>
    <dgm:pt modelId="{BFF258DA-3590-437E-B6FD-4CEBE7B28DFE}">
      <dgm:prSet phldrT="[Text]" custT="1"/>
      <dgm:spPr/>
      <dgm:t>
        <a:bodyPr/>
        <a:lstStyle/>
        <a:p>
          <a:pPr algn="ctr"/>
          <a:r>
            <a:rPr lang="ar-SA" sz="2000" dirty="0">
              <a:latin typeface="Traditional Arabic" panose="02020603050405020304" pitchFamily="18" charset="-78"/>
              <a:cs typeface="Traditional Arabic" panose="02020603050405020304" pitchFamily="18" charset="-78"/>
            </a:rPr>
            <a:t>وَإِنْ يَمْسَسْكَ اللَّهُ بِضُرٍّ فَلَا كَاشِفَ لَهُ إِلَّا هُوَ وَإِنْ يَمْسَسْكَ بِخَيْرٍ فَهُوَ عَلَى كُلِّ شَيْءٍ قَدِيرٌ (17) </a:t>
          </a:r>
          <a:r>
            <a:rPr lang="ar-EG" sz="2000" dirty="0">
              <a:latin typeface="Traditional Arabic" panose="02020603050405020304" pitchFamily="18" charset="-78"/>
              <a:cs typeface="Traditional Arabic" panose="02020603050405020304" pitchFamily="18" charset="-78"/>
            </a:rPr>
            <a:t>الأنعام</a:t>
          </a:r>
          <a:endParaRPr lang="en-US" sz="2000" dirty="0">
            <a:latin typeface="Traditional Arabic" panose="02020603050405020304" pitchFamily="18" charset="-78"/>
            <a:cs typeface="Traditional Arabic" panose="02020603050405020304" pitchFamily="18" charset="-78"/>
          </a:endParaRPr>
        </a:p>
      </dgm:t>
    </dgm:pt>
    <dgm:pt modelId="{100D914C-A251-4CAF-B63E-1D2FFE175398}" type="parTrans" cxnId="{9D439B1E-FE70-4490-8208-34AE7D1F03FD}">
      <dgm:prSet/>
      <dgm:spPr/>
      <dgm:t>
        <a:bodyPr/>
        <a:lstStyle/>
        <a:p>
          <a:endParaRPr lang="en-US"/>
        </a:p>
      </dgm:t>
    </dgm:pt>
    <dgm:pt modelId="{E9F65D6E-1935-41A4-968E-9E503973DC6E}" type="sibTrans" cxnId="{9D439B1E-FE70-4490-8208-34AE7D1F03FD}">
      <dgm:prSet/>
      <dgm:spPr/>
      <dgm:t>
        <a:bodyPr/>
        <a:lstStyle/>
        <a:p>
          <a:endParaRPr lang="en-US"/>
        </a:p>
      </dgm:t>
    </dgm:pt>
    <dgm:pt modelId="{01452236-FB4C-4C80-BA4B-2AA5755FDFD0}" type="pres">
      <dgm:prSet presAssocID="{169B26E3-CC09-4ABA-AAA4-103502008858}" presName="Name0" presStyleCnt="0">
        <dgm:presLayoutVars>
          <dgm:chMax val="1"/>
          <dgm:chPref val="1"/>
          <dgm:dir/>
          <dgm:resizeHandles/>
        </dgm:presLayoutVars>
      </dgm:prSet>
      <dgm:spPr/>
    </dgm:pt>
    <dgm:pt modelId="{80C99D22-C5CF-4B37-92C4-F5600C7BE193}" type="pres">
      <dgm:prSet presAssocID="{3069A766-4EEB-4210-92AD-74F721ECFF8B}" presName="Parent" presStyleLbl="node1" presStyleIdx="0" presStyleCnt="2">
        <dgm:presLayoutVars>
          <dgm:chMax val="4"/>
          <dgm:chPref val="3"/>
        </dgm:presLayoutVars>
      </dgm:prSet>
      <dgm:spPr/>
    </dgm:pt>
    <dgm:pt modelId="{EC978BA4-758C-4048-876B-545CBB615D8B}" type="pres">
      <dgm:prSet presAssocID="{66FB8E2D-23AF-44FE-8FE7-141EBC149333}" presName="Accent" presStyleLbl="node1" presStyleIdx="1" presStyleCnt="2"/>
      <dgm:spPr/>
    </dgm:pt>
    <dgm:pt modelId="{E85C4010-7DD9-46F2-A6B8-F10DBE41ABB5}" type="pres">
      <dgm:prSet presAssocID="{66FB8E2D-23AF-44FE-8FE7-141EBC149333}" presName="Image1" presStyleLbl="fgImgPlace1" presStyleIdx="0" presStyleCnt="3"/>
      <dgm:spPr/>
    </dgm:pt>
    <dgm:pt modelId="{CA87C05F-61FC-4232-A37B-AB1A3F14BAE8}" type="pres">
      <dgm:prSet presAssocID="{66FB8E2D-23AF-44FE-8FE7-141EBC149333}" presName="Child1" presStyleLbl="revTx" presStyleIdx="0" presStyleCnt="3" custScaleX="289521" custLinFactX="3633" custLinFactNeighborX="100000" custLinFactNeighborY="5420">
        <dgm:presLayoutVars>
          <dgm:chMax val="0"/>
          <dgm:chPref val="0"/>
          <dgm:bulletEnabled val="1"/>
        </dgm:presLayoutVars>
      </dgm:prSet>
      <dgm:spPr/>
    </dgm:pt>
    <dgm:pt modelId="{15477D67-8DEB-4FBF-AB90-2044161A603A}" type="pres">
      <dgm:prSet presAssocID="{58915685-70FB-4168-88A1-CFB8EC986A34}" presName="Image2" presStyleCnt="0"/>
      <dgm:spPr/>
    </dgm:pt>
    <dgm:pt modelId="{C5FE9767-8A70-475F-8FB0-FBA403F7D291}" type="pres">
      <dgm:prSet presAssocID="{58915685-70FB-4168-88A1-CFB8EC986A34}" presName="Image" presStyleLbl="fgImgPlace1" presStyleIdx="1" presStyleCnt="3"/>
      <dgm:spPr/>
    </dgm:pt>
    <dgm:pt modelId="{B56CFA76-99B6-4338-B8DB-4484D0E80CE6}" type="pres">
      <dgm:prSet presAssocID="{58915685-70FB-4168-88A1-CFB8EC986A34}" presName="Child2" presStyleLbl="revTx" presStyleIdx="1" presStyleCnt="3" custScaleX="256024" custLinFactNeighborX="68603" custLinFactNeighborY="2710">
        <dgm:presLayoutVars>
          <dgm:chMax val="0"/>
          <dgm:chPref val="0"/>
          <dgm:bulletEnabled val="1"/>
        </dgm:presLayoutVars>
      </dgm:prSet>
      <dgm:spPr/>
    </dgm:pt>
    <dgm:pt modelId="{F010F772-9281-412C-BA22-A6F080D9BBD7}" type="pres">
      <dgm:prSet presAssocID="{BFF258DA-3590-437E-B6FD-4CEBE7B28DFE}" presName="Image3" presStyleCnt="0"/>
      <dgm:spPr/>
    </dgm:pt>
    <dgm:pt modelId="{A01157BB-1AB4-49C7-AC6E-92071B8ED7B0}" type="pres">
      <dgm:prSet presAssocID="{BFF258DA-3590-437E-B6FD-4CEBE7B28DFE}" presName="Image" presStyleLbl="fgImgPlace1" presStyleIdx="2" presStyleCnt="3"/>
      <dgm:spPr/>
    </dgm:pt>
    <dgm:pt modelId="{174F99F7-31E3-45BB-81F3-69BF0AD4446E}" type="pres">
      <dgm:prSet presAssocID="{BFF258DA-3590-437E-B6FD-4CEBE7B28DFE}" presName="Child3" presStyleLbl="revTx" presStyleIdx="2" presStyleCnt="3" custScaleX="282270" custLinFactNeighborX="86633" custLinFactNeighborY="774">
        <dgm:presLayoutVars>
          <dgm:chMax val="0"/>
          <dgm:chPref val="0"/>
          <dgm:bulletEnabled val="1"/>
        </dgm:presLayoutVars>
      </dgm:prSet>
      <dgm:spPr/>
    </dgm:pt>
  </dgm:ptLst>
  <dgm:cxnLst>
    <dgm:cxn modelId="{C662B313-28F6-47C9-85D8-DDA7E0C39229}" srcId="{3069A766-4EEB-4210-92AD-74F721ECFF8B}" destId="{66FB8E2D-23AF-44FE-8FE7-141EBC149333}" srcOrd="0" destOrd="0" parTransId="{8E69E67D-6A96-43FF-BE18-49D46AE20497}" sibTransId="{8FE27C84-94B9-40D9-B1CE-92207D588E56}"/>
    <dgm:cxn modelId="{9D439B1E-FE70-4490-8208-34AE7D1F03FD}" srcId="{3069A766-4EEB-4210-92AD-74F721ECFF8B}" destId="{BFF258DA-3590-437E-B6FD-4CEBE7B28DFE}" srcOrd="2" destOrd="0" parTransId="{100D914C-A251-4CAF-B63E-1D2FFE175398}" sibTransId="{E9F65D6E-1935-41A4-968E-9E503973DC6E}"/>
    <dgm:cxn modelId="{C9DB0D62-2D95-4849-898C-8F4FFD0D13C1}" srcId="{3069A766-4EEB-4210-92AD-74F721ECFF8B}" destId="{58915685-70FB-4168-88A1-CFB8EC986A34}" srcOrd="1" destOrd="0" parTransId="{78EA1C40-BDC5-4696-9BBE-F1102A0FDD6F}" sibTransId="{3EDD36F8-403F-46A3-BAC4-80C9488B444B}"/>
    <dgm:cxn modelId="{63380A64-6933-4B4A-A7C4-BD02AE3E5E62}" srcId="{169B26E3-CC09-4ABA-AAA4-103502008858}" destId="{3069A766-4EEB-4210-92AD-74F721ECFF8B}" srcOrd="0" destOrd="0" parTransId="{7D84A7D2-D960-4520-B056-94E6CD1D55D2}" sibTransId="{700E6E15-2443-462F-A9A6-32212AC40E39}"/>
    <dgm:cxn modelId="{92685C76-FBA6-4914-8539-CC7D360C1623}" type="presOf" srcId="{58915685-70FB-4168-88A1-CFB8EC986A34}" destId="{B56CFA76-99B6-4338-B8DB-4484D0E80CE6}" srcOrd="0" destOrd="0" presId="urn:microsoft.com/office/officeart/2011/layout/RadialPictureList"/>
    <dgm:cxn modelId="{8118168B-CCD5-47C8-9E59-EA32B5F39AA0}" type="presOf" srcId="{66FB8E2D-23AF-44FE-8FE7-141EBC149333}" destId="{CA87C05F-61FC-4232-A37B-AB1A3F14BAE8}" srcOrd="0" destOrd="0" presId="urn:microsoft.com/office/officeart/2011/layout/RadialPictureList"/>
    <dgm:cxn modelId="{D75472A6-8592-42DF-966B-F0D3F1D94124}" type="presOf" srcId="{169B26E3-CC09-4ABA-AAA4-103502008858}" destId="{01452236-FB4C-4C80-BA4B-2AA5755FDFD0}" srcOrd="0" destOrd="0" presId="urn:microsoft.com/office/officeart/2011/layout/RadialPictureList"/>
    <dgm:cxn modelId="{6B7C26A9-472C-41BB-A100-DF4BA2806442}" type="presOf" srcId="{3069A766-4EEB-4210-92AD-74F721ECFF8B}" destId="{80C99D22-C5CF-4B37-92C4-F5600C7BE193}" srcOrd="0" destOrd="0" presId="urn:microsoft.com/office/officeart/2011/layout/RadialPictureList"/>
    <dgm:cxn modelId="{0630DBB9-DA3F-4B4A-A9B7-F42DC4C2874B}" type="presOf" srcId="{BFF258DA-3590-437E-B6FD-4CEBE7B28DFE}" destId="{174F99F7-31E3-45BB-81F3-69BF0AD4446E}" srcOrd="0" destOrd="0" presId="urn:microsoft.com/office/officeart/2011/layout/RadialPictureList"/>
    <dgm:cxn modelId="{A0404DD9-05F3-4514-89AF-F2843752022A}" type="presParOf" srcId="{01452236-FB4C-4C80-BA4B-2AA5755FDFD0}" destId="{80C99D22-C5CF-4B37-92C4-F5600C7BE193}" srcOrd="0" destOrd="0" presId="urn:microsoft.com/office/officeart/2011/layout/RadialPictureList"/>
    <dgm:cxn modelId="{3E4F8FAA-45AE-4896-8EA9-18E940AD9296}" type="presParOf" srcId="{01452236-FB4C-4C80-BA4B-2AA5755FDFD0}" destId="{EC978BA4-758C-4048-876B-545CBB615D8B}" srcOrd="1" destOrd="0" presId="urn:microsoft.com/office/officeart/2011/layout/RadialPictureList"/>
    <dgm:cxn modelId="{C0B5A6EB-74C4-402D-8BD6-8D0C39D1AFDA}" type="presParOf" srcId="{01452236-FB4C-4C80-BA4B-2AA5755FDFD0}" destId="{E85C4010-7DD9-46F2-A6B8-F10DBE41ABB5}" srcOrd="2" destOrd="0" presId="urn:microsoft.com/office/officeart/2011/layout/RadialPictureList"/>
    <dgm:cxn modelId="{BB319B7A-129F-48A3-BAEF-B6E73F2CF886}" type="presParOf" srcId="{01452236-FB4C-4C80-BA4B-2AA5755FDFD0}" destId="{CA87C05F-61FC-4232-A37B-AB1A3F14BAE8}" srcOrd="3" destOrd="0" presId="urn:microsoft.com/office/officeart/2011/layout/RadialPictureList"/>
    <dgm:cxn modelId="{0CCA4F5F-5686-4D80-9E45-F34BDCF68B71}" type="presParOf" srcId="{01452236-FB4C-4C80-BA4B-2AA5755FDFD0}" destId="{15477D67-8DEB-4FBF-AB90-2044161A603A}" srcOrd="4" destOrd="0" presId="urn:microsoft.com/office/officeart/2011/layout/RadialPictureList"/>
    <dgm:cxn modelId="{4B2B6CFB-38D4-4632-B421-D111EA7C4E1E}" type="presParOf" srcId="{15477D67-8DEB-4FBF-AB90-2044161A603A}" destId="{C5FE9767-8A70-475F-8FB0-FBA403F7D291}" srcOrd="0" destOrd="0" presId="urn:microsoft.com/office/officeart/2011/layout/RadialPictureList"/>
    <dgm:cxn modelId="{755703A3-BA8B-486E-A360-76C244DFFAF8}" type="presParOf" srcId="{01452236-FB4C-4C80-BA4B-2AA5755FDFD0}" destId="{B56CFA76-99B6-4338-B8DB-4484D0E80CE6}" srcOrd="5" destOrd="0" presId="urn:microsoft.com/office/officeart/2011/layout/RadialPictureList"/>
    <dgm:cxn modelId="{559DE987-7248-4DE5-9CBB-3180B0299403}" type="presParOf" srcId="{01452236-FB4C-4C80-BA4B-2AA5755FDFD0}" destId="{F010F772-9281-412C-BA22-A6F080D9BBD7}" srcOrd="6" destOrd="0" presId="urn:microsoft.com/office/officeart/2011/layout/RadialPictureList"/>
    <dgm:cxn modelId="{2A5A2402-04ED-410A-B0C2-AE72DC252597}" type="presParOf" srcId="{F010F772-9281-412C-BA22-A6F080D9BBD7}" destId="{A01157BB-1AB4-49C7-AC6E-92071B8ED7B0}" srcOrd="0" destOrd="0" presId="urn:microsoft.com/office/officeart/2011/layout/RadialPictureList"/>
    <dgm:cxn modelId="{1A9CBD23-77F4-4528-AFC5-396B129D94A9}" type="presParOf" srcId="{01452236-FB4C-4C80-BA4B-2AA5755FDFD0}" destId="{174F99F7-31E3-45BB-81F3-69BF0AD4446E}" srcOrd="7" destOrd="0" presId="urn:microsoft.com/office/officeart/2011/layout/RadialPictur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55C244D-C2C4-4D5D-83A2-2C1F62E4470B}"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8B64CB2A-44EA-4A82-B4E1-822FDC5D6531}">
      <dgm:prSet phldrT="[Text]"/>
      <dgm:spPr/>
      <dgm:t>
        <a:bodyPr/>
        <a:lstStyle/>
        <a:p>
          <a:pPr algn="ctr"/>
          <a:r>
            <a:rPr lang="ar-SA" dirty="0">
              <a:latin typeface="Traditional Arabic" panose="02020603050405020304" pitchFamily="18" charset="-78"/>
              <a:cs typeface="Traditional Arabic" panose="02020603050405020304" pitchFamily="18" charset="-78"/>
            </a:rPr>
            <a:t>فَلَمَّا وَضَعَتْهَا قَالَتْ رَبِّ إِنِّي وَضَعْتُهَا أُنْثَى وَاللَّهُ أَعْلَمُ بِمَا وَضَعَتْ وَلَيْسَ الذَّكَرُ كَالْأُنْثَى وَإِنِّي سَمَّيْتُهَا مَرْيَمَ </a:t>
          </a:r>
          <a:r>
            <a:rPr lang="ar-SA" u="sng" dirty="0">
              <a:latin typeface="Traditional Arabic" panose="02020603050405020304" pitchFamily="18" charset="-78"/>
              <a:cs typeface="Traditional Arabic" panose="02020603050405020304" pitchFamily="18" charset="-78"/>
            </a:rPr>
            <a:t>وَإِنِّي أُعِيذُهَا بِكَ وَذُرِّيَّتَهَا مِنَ الشَّيْطَانِ الرَّجِيمِ </a:t>
          </a:r>
          <a:r>
            <a:rPr lang="ar-SA" dirty="0">
              <a:latin typeface="Traditional Arabic" panose="02020603050405020304" pitchFamily="18" charset="-78"/>
              <a:cs typeface="Traditional Arabic" panose="02020603050405020304" pitchFamily="18" charset="-78"/>
            </a:rPr>
            <a:t>(36) </a:t>
          </a:r>
          <a:r>
            <a:rPr lang="ar-SA" u="sng" dirty="0">
              <a:latin typeface="Traditional Arabic" panose="02020603050405020304" pitchFamily="18" charset="-78"/>
              <a:cs typeface="Traditional Arabic" panose="02020603050405020304" pitchFamily="18" charset="-78"/>
            </a:rPr>
            <a:t>فَتَقَبَّلَهَا رَبُّهَا بِقَبُولٍ حَسَنٍ وَأَنْبَتَهَا نَبَاتًا حَسَنًا وَكَفَّلَهَا زَكَرِيَّا </a:t>
          </a:r>
          <a:r>
            <a:rPr lang="ar-SA" dirty="0">
              <a:latin typeface="Traditional Arabic" panose="02020603050405020304" pitchFamily="18" charset="-78"/>
              <a:cs typeface="Traditional Arabic" panose="02020603050405020304" pitchFamily="18" charset="-78"/>
            </a:rPr>
            <a:t>كُلَّمَا دَخَلَ عَلَيْهَا زَكَرِيَّا الْمِحْرَابَ وَجَدَ عِنْدَهَا رِزْقًا قَالَ يَا مَرْيَمُ أَنَّى لَكِ هَذَا قَالَتْ هُوَ مِنْ عِنْدِ اللَّهِ إِنَّ اللَّهَ يَرْزُقُ مَنْ يَشَاءُ بِغَيْرِ حِسَابٍ (37) </a:t>
          </a:r>
          <a:r>
            <a:rPr lang="ar-EG" dirty="0">
              <a:latin typeface="Traditional Arabic" panose="02020603050405020304" pitchFamily="18" charset="-78"/>
              <a:cs typeface="Traditional Arabic" panose="02020603050405020304" pitchFamily="18" charset="-78"/>
            </a:rPr>
            <a:t>آل عمران</a:t>
          </a:r>
          <a:endParaRPr lang="en-US" dirty="0">
            <a:latin typeface="Traditional Arabic" panose="02020603050405020304" pitchFamily="18" charset="-78"/>
            <a:cs typeface="Traditional Arabic" panose="02020603050405020304" pitchFamily="18" charset="-78"/>
          </a:endParaRPr>
        </a:p>
      </dgm:t>
    </dgm:pt>
    <dgm:pt modelId="{85F0677D-FDFF-4FFE-B215-7005D4E57089}" type="parTrans" cxnId="{0291CD59-9C60-4BC9-A5D6-A919A1962E90}">
      <dgm:prSet/>
      <dgm:spPr/>
      <dgm:t>
        <a:bodyPr/>
        <a:lstStyle/>
        <a:p>
          <a:endParaRPr lang="en-US"/>
        </a:p>
      </dgm:t>
    </dgm:pt>
    <dgm:pt modelId="{1CB393B1-D538-49E8-8936-EA25E34D553B}" type="sibTrans" cxnId="{0291CD59-9C60-4BC9-A5D6-A919A1962E90}">
      <dgm:prSet/>
      <dgm:spPr/>
      <dgm:t>
        <a:bodyPr/>
        <a:lstStyle/>
        <a:p>
          <a:endParaRPr lang="en-US"/>
        </a:p>
      </dgm:t>
    </dgm:pt>
    <dgm:pt modelId="{24A79FF1-5C82-4425-8894-9C438B497B33}" type="pres">
      <dgm:prSet presAssocID="{A55C244D-C2C4-4D5D-83A2-2C1F62E4470B}" presName="Name0" presStyleCnt="0">
        <dgm:presLayoutVars>
          <dgm:dir/>
          <dgm:resizeHandles val="exact"/>
        </dgm:presLayoutVars>
      </dgm:prSet>
      <dgm:spPr/>
    </dgm:pt>
    <dgm:pt modelId="{5EDB6615-95EE-4D5A-9E46-BECF0645A01E}" type="pres">
      <dgm:prSet presAssocID="{8B64CB2A-44EA-4A82-B4E1-822FDC5D6531}" presName="composite" presStyleCnt="0"/>
      <dgm:spPr/>
    </dgm:pt>
    <dgm:pt modelId="{D9EDB597-5EB2-4B61-9C1B-3E96D3A1CB2F}" type="pres">
      <dgm:prSet presAssocID="{8B64CB2A-44EA-4A82-B4E1-822FDC5D6531}" presName="rect1" presStyleLbl="trAlignAcc1" presStyleIdx="0" presStyleCnt="1">
        <dgm:presLayoutVars>
          <dgm:bulletEnabled val="1"/>
        </dgm:presLayoutVars>
      </dgm:prSet>
      <dgm:spPr/>
    </dgm:pt>
    <dgm:pt modelId="{FF90E3D9-83A3-4F4A-9700-5067990AC279}" type="pres">
      <dgm:prSet presAssocID="{8B64CB2A-44EA-4A82-B4E1-822FDC5D6531}" presName="rect2" presStyleLbl="fgImgPlace1" presStyleIdx="0" presStyleCnt="1"/>
      <dgm:spPr/>
    </dgm:pt>
  </dgm:ptLst>
  <dgm:cxnLst>
    <dgm:cxn modelId="{E42EA73E-2FCA-4C69-8A54-9C3637FE111D}" type="presOf" srcId="{8B64CB2A-44EA-4A82-B4E1-822FDC5D6531}" destId="{D9EDB597-5EB2-4B61-9C1B-3E96D3A1CB2F}" srcOrd="0" destOrd="0" presId="urn:microsoft.com/office/officeart/2008/layout/PictureStrips"/>
    <dgm:cxn modelId="{0291CD59-9C60-4BC9-A5D6-A919A1962E90}" srcId="{A55C244D-C2C4-4D5D-83A2-2C1F62E4470B}" destId="{8B64CB2A-44EA-4A82-B4E1-822FDC5D6531}" srcOrd="0" destOrd="0" parTransId="{85F0677D-FDFF-4FFE-B215-7005D4E57089}" sibTransId="{1CB393B1-D538-49E8-8936-EA25E34D553B}"/>
    <dgm:cxn modelId="{536B74A0-F3C2-4F5B-AD0B-4A65FA18DA43}" type="presOf" srcId="{A55C244D-C2C4-4D5D-83A2-2C1F62E4470B}" destId="{24A79FF1-5C82-4425-8894-9C438B497B33}" srcOrd="0" destOrd="0" presId="urn:microsoft.com/office/officeart/2008/layout/PictureStrips"/>
    <dgm:cxn modelId="{0CB3CB48-320F-4CF9-B0A4-6B9B5FAC5B3C}" type="presParOf" srcId="{24A79FF1-5C82-4425-8894-9C438B497B33}" destId="{5EDB6615-95EE-4D5A-9E46-BECF0645A01E}" srcOrd="0" destOrd="0" presId="urn:microsoft.com/office/officeart/2008/layout/PictureStrips"/>
    <dgm:cxn modelId="{E1886A64-997B-496A-A4DE-418972D13550}" type="presParOf" srcId="{5EDB6615-95EE-4D5A-9E46-BECF0645A01E}" destId="{D9EDB597-5EB2-4B61-9C1B-3E96D3A1CB2F}" srcOrd="0" destOrd="0" presId="urn:microsoft.com/office/officeart/2008/layout/PictureStrips"/>
    <dgm:cxn modelId="{D63E9987-5CAB-4754-B562-9C27E33D9CD0}" type="presParOf" srcId="{5EDB6615-95EE-4D5A-9E46-BECF0645A01E}" destId="{FF90E3D9-83A3-4F4A-9700-5067990AC279}"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B37600-B7F8-4584-8FC4-45FE04D91594}" type="doc">
      <dgm:prSet loTypeId="urn:microsoft.com/office/officeart/2011/layout/HexagonRadial" loCatId="cycle" qsTypeId="urn:microsoft.com/office/officeart/2005/8/quickstyle/simple1" qsCatId="simple" csTypeId="urn:microsoft.com/office/officeart/2005/8/colors/accent0_1" csCatId="mainScheme" phldr="1"/>
      <dgm:spPr/>
      <dgm:t>
        <a:bodyPr/>
        <a:lstStyle/>
        <a:p>
          <a:endParaRPr lang="en-US"/>
        </a:p>
      </dgm:t>
    </dgm:pt>
    <dgm:pt modelId="{01B6AB40-C1D7-408C-A43F-B4DF30588EBD}">
      <dgm:prSet phldrT="[Text]"/>
      <dgm:spPr/>
      <dgm:t>
        <a:bodyPr/>
        <a:lstStyle/>
        <a:p>
          <a:r>
            <a:rPr lang="en-US" dirty="0"/>
            <a:t>Orang </a:t>
          </a:r>
          <a:r>
            <a:rPr lang="en-US" dirty="0" err="1"/>
            <a:t>Tua</a:t>
          </a:r>
          <a:r>
            <a:rPr lang="en-US" dirty="0"/>
            <a:t> &amp; Guru </a:t>
          </a:r>
        </a:p>
      </dgm:t>
    </dgm:pt>
    <dgm:pt modelId="{96F67021-9041-4E9F-AF1A-58909C0229D3}" type="parTrans" cxnId="{E29BF1B3-4922-4EFC-AA7F-28E1BB11B65D}">
      <dgm:prSet/>
      <dgm:spPr/>
      <dgm:t>
        <a:bodyPr/>
        <a:lstStyle/>
        <a:p>
          <a:endParaRPr lang="en-US"/>
        </a:p>
      </dgm:t>
    </dgm:pt>
    <dgm:pt modelId="{3D037190-CB8E-4106-811F-531F361C5943}" type="sibTrans" cxnId="{E29BF1B3-4922-4EFC-AA7F-28E1BB11B65D}">
      <dgm:prSet/>
      <dgm:spPr/>
      <dgm:t>
        <a:bodyPr/>
        <a:lstStyle/>
        <a:p>
          <a:endParaRPr lang="en-US"/>
        </a:p>
      </dgm:t>
    </dgm:pt>
    <dgm:pt modelId="{AB11AC28-D01B-4789-992D-B9FD09919C1C}">
      <dgm:prSet phldrT="[Text]"/>
      <dgm:spPr/>
      <dgm:t>
        <a:bodyPr/>
        <a:lstStyle/>
        <a:p>
          <a:r>
            <a:rPr lang="en-US" dirty="0" err="1"/>
            <a:t>Perbanyak</a:t>
          </a:r>
          <a:r>
            <a:rPr lang="en-US" dirty="0"/>
            <a:t> </a:t>
          </a:r>
          <a:r>
            <a:rPr lang="en-US" dirty="0" err="1"/>
            <a:t>Doa</a:t>
          </a:r>
          <a:r>
            <a:rPr lang="en-US" dirty="0"/>
            <a:t> </a:t>
          </a:r>
          <a:r>
            <a:rPr lang="en-US" dirty="0" err="1"/>
            <a:t>Kebaikan</a:t>
          </a:r>
          <a:r>
            <a:rPr lang="en-US" dirty="0"/>
            <a:t> </a:t>
          </a:r>
          <a:r>
            <a:rPr lang="en-US" dirty="0" err="1"/>
            <a:t>bagi</a:t>
          </a:r>
          <a:r>
            <a:rPr lang="en-US" dirty="0"/>
            <a:t> </a:t>
          </a:r>
          <a:r>
            <a:rPr lang="en-US" dirty="0" err="1"/>
            <a:t>Anak</a:t>
          </a:r>
          <a:endParaRPr lang="en-US" dirty="0"/>
        </a:p>
      </dgm:t>
    </dgm:pt>
    <dgm:pt modelId="{9B71FB32-40C7-43FC-BC16-7ED435C54C73}" type="parTrans" cxnId="{48C69FB5-5ADD-4653-A880-D9E46B0D3C56}">
      <dgm:prSet/>
      <dgm:spPr/>
      <dgm:t>
        <a:bodyPr/>
        <a:lstStyle/>
        <a:p>
          <a:endParaRPr lang="en-US"/>
        </a:p>
      </dgm:t>
    </dgm:pt>
    <dgm:pt modelId="{5C5E76ED-137C-4A55-BBBA-B63D2B28E189}" type="sibTrans" cxnId="{48C69FB5-5ADD-4653-A880-D9E46B0D3C56}">
      <dgm:prSet/>
      <dgm:spPr/>
      <dgm:t>
        <a:bodyPr/>
        <a:lstStyle/>
        <a:p>
          <a:endParaRPr lang="en-US"/>
        </a:p>
      </dgm:t>
    </dgm:pt>
    <dgm:pt modelId="{B29FAAEF-0A9E-45F5-9617-E50B516A1CCE}">
      <dgm:prSet phldrT="[Text]"/>
      <dgm:spPr/>
      <dgm:t>
        <a:bodyPr/>
        <a:lstStyle/>
        <a:p>
          <a:r>
            <a:rPr lang="en-US" dirty="0" err="1"/>
            <a:t>Jangan</a:t>
          </a:r>
          <a:r>
            <a:rPr lang="en-US" dirty="0"/>
            <a:t> </a:t>
          </a:r>
          <a:r>
            <a:rPr lang="en-US" dirty="0" err="1"/>
            <a:t>mendoakan</a:t>
          </a:r>
          <a:r>
            <a:rPr lang="en-US" dirty="0"/>
            <a:t> </a:t>
          </a:r>
          <a:r>
            <a:rPr lang="en-US" dirty="0" err="1"/>
            <a:t>keburukan</a:t>
          </a:r>
          <a:r>
            <a:rPr lang="en-US" dirty="0"/>
            <a:t> </a:t>
          </a:r>
          <a:r>
            <a:rPr lang="en-US" dirty="0" err="1"/>
            <a:t>untuk</a:t>
          </a:r>
          <a:r>
            <a:rPr lang="en-US" dirty="0"/>
            <a:t> </a:t>
          </a:r>
          <a:r>
            <a:rPr lang="en-US" dirty="0" err="1"/>
            <a:t>anak</a:t>
          </a:r>
          <a:endParaRPr lang="en-US" dirty="0"/>
        </a:p>
      </dgm:t>
    </dgm:pt>
    <dgm:pt modelId="{D9E6DDA5-6547-434E-882A-03CD2A6DDF45}" type="parTrans" cxnId="{E9FAE7A2-4A5E-46A4-AB7E-9CE2C0D1F526}">
      <dgm:prSet/>
      <dgm:spPr/>
      <dgm:t>
        <a:bodyPr/>
        <a:lstStyle/>
        <a:p>
          <a:endParaRPr lang="en-US"/>
        </a:p>
      </dgm:t>
    </dgm:pt>
    <dgm:pt modelId="{F2D56F37-6994-4FD8-899D-C792C06604D2}" type="sibTrans" cxnId="{E9FAE7A2-4A5E-46A4-AB7E-9CE2C0D1F526}">
      <dgm:prSet/>
      <dgm:spPr/>
      <dgm:t>
        <a:bodyPr/>
        <a:lstStyle/>
        <a:p>
          <a:endParaRPr lang="en-US"/>
        </a:p>
      </dgm:t>
    </dgm:pt>
    <dgm:pt modelId="{27B0CF4D-9F24-48B5-AD02-34C6913B337A}">
      <dgm:prSet phldrT="[Text]"/>
      <dgm:spPr/>
      <dgm:t>
        <a:bodyPr/>
        <a:lstStyle/>
        <a:p>
          <a:r>
            <a:rPr lang="en-US" dirty="0" err="1"/>
            <a:t>Perdengarkan</a:t>
          </a:r>
          <a:r>
            <a:rPr lang="en-US" dirty="0"/>
            <a:t> </a:t>
          </a:r>
          <a:r>
            <a:rPr lang="en-US" dirty="0" err="1"/>
            <a:t>doa</a:t>
          </a:r>
          <a:r>
            <a:rPr lang="en-US" dirty="0"/>
            <a:t> </a:t>
          </a:r>
          <a:r>
            <a:rPr lang="en-US" dirty="0" err="1"/>
            <a:t>kebaikan</a:t>
          </a:r>
          <a:r>
            <a:rPr lang="en-US" dirty="0"/>
            <a:t> </a:t>
          </a:r>
          <a:r>
            <a:rPr lang="en-US" dirty="0" err="1"/>
            <a:t>itu</a:t>
          </a:r>
          <a:r>
            <a:rPr lang="en-US" dirty="0"/>
            <a:t> </a:t>
          </a:r>
          <a:r>
            <a:rPr lang="en-US" dirty="0" err="1"/>
            <a:t>kepada</a:t>
          </a:r>
          <a:r>
            <a:rPr lang="en-US" dirty="0"/>
            <a:t> </a:t>
          </a:r>
          <a:r>
            <a:rPr lang="en-US" dirty="0" err="1"/>
            <a:t>anak-anak</a:t>
          </a:r>
          <a:r>
            <a:rPr lang="en-US" dirty="0"/>
            <a:t> </a:t>
          </a:r>
        </a:p>
      </dgm:t>
    </dgm:pt>
    <dgm:pt modelId="{3E6B6AF3-387A-407B-838A-0D975506E39D}" type="parTrans" cxnId="{9B696DDD-BC8D-4085-93FB-00A9EC3D4A7F}">
      <dgm:prSet/>
      <dgm:spPr/>
      <dgm:t>
        <a:bodyPr/>
        <a:lstStyle/>
        <a:p>
          <a:endParaRPr lang="en-US"/>
        </a:p>
      </dgm:t>
    </dgm:pt>
    <dgm:pt modelId="{07DD2D98-39AD-4B37-9E0C-F3234F903FA5}" type="sibTrans" cxnId="{9B696DDD-BC8D-4085-93FB-00A9EC3D4A7F}">
      <dgm:prSet/>
      <dgm:spPr/>
      <dgm:t>
        <a:bodyPr/>
        <a:lstStyle/>
        <a:p>
          <a:endParaRPr lang="en-US"/>
        </a:p>
      </dgm:t>
    </dgm:pt>
    <dgm:pt modelId="{50519D12-9E06-48C3-88A7-FD456C4102D0}" type="pres">
      <dgm:prSet presAssocID="{82B37600-B7F8-4584-8FC4-45FE04D91594}" presName="Name0" presStyleCnt="0">
        <dgm:presLayoutVars>
          <dgm:chMax val="1"/>
          <dgm:chPref val="1"/>
          <dgm:dir/>
          <dgm:animOne val="branch"/>
          <dgm:animLvl val="lvl"/>
        </dgm:presLayoutVars>
      </dgm:prSet>
      <dgm:spPr/>
    </dgm:pt>
    <dgm:pt modelId="{27A8BE83-D271-4285-9637-EE58AC360616}" type="pres">
      <dgm:prSet presAssocID="{01B6AB40-C1D7-408C-A43F-B4DF30588EBD}" presName="Parent" presStyleLbl="node0" presStyleIdx="0" presStyleCnt="1">
        <dgm:presLayoutVars>
          <dgm:chMax val="6"/>
          <dgm:chPref val="6"/>
        </dgm:presLayoutVars>
      </dgm:prSet>
      <dgm:spPr/>
    </dgm:pt>
    <dgm:pt modelId="{1E10773F-F765-4D39-B704-4CCF060A5C55}" type="pres">
      <dgm:prSet presAssocID="{AB11AC28-D01B-4789-992D-B9FD09919C1C}" presName="Accent1" presStyleCnt="0"/>
      <dgm:spPr/>
    </dgm:pt>
    <dgm:pt modelId="{F77518CC-1389-4FE6-9947-923B5889E131}" type="pres">
      <dgm:prSet presAssocID="{AB11AC28-D01B-4789-992D-B9FD09919C1C}" presName="Accent" presStyleLbl="bgShp" presStyleIdx="0" presStyleCnt="3"/>
      <dgm:spPr/>
    </dgm:pt>
    <dgm:pt modelId="{B81F95EB-7816-4B81-9D4B-6449AA619310}" type="pres">
      <dgm:prSet presAssocID="{AB11AC28-D01B-4789-992D-B9FD09919C1C}" presName="Child1" presStyleLbl="node1" presStyleIdx="0" presStyleCnt="3">
        <dgm:presLayoutVars>
          <dgm:chMax val="0"/>
          <dgm:chPref val="0"/>
          <dgm:bulletEnabled val="1"/>
        </dgm:presLayoutVars>
      </dgm:prSet>
      <dgm:spPr/>
    </dgm:pt>
    <dgm:pt modelId="{E1AAB94B-6BE8-4D93-8436-0137E9B109EC}" type="pres">
      <dgm:prSet presAssocID="{B29FAAEF-0A9E-45F5-9617-E50B516A1CCE}" presName="Accent2" presStyleCnt="0"/>
      <dgm:spPr/>
    </dgm:pt>
    <dgm:pt modelId="{1499CF75-71D3-46DF-91B3-6E93EB78BBBF}" type="pres">
      <dgm:prSet presAssocID="{B29FAAEF-0A9E-45F5-9617-E50B516A1CCE}" presName="Accent" presStyleLbl="bgShp" presStyleIdx="1" presStyleCnt="3"/>
      <dgm:spPr/>
    </dgm:pt>
    <dgm:pt modelId="{A034487C-4899-4CAE-8906-970F312859E4}" type="pres">
      <dgm:prSet presAssocID="{B29FAAEF-0A9E-45F5-9617-E50B516A1CCE}" presName="Child2" presStyleLbl="node1" presStyleIdx="1" presStyleCnt="3">
        <dgm:presLayoutVars>
          <dgm:chMax val="0"/>
          <dgm:chPref val="0"/>
          <dgm:bulletEnabled val="1"/>
        </dgm:presLayoutVars>
      </dgm:prSet>
      <dgm:spPr/>
    </dgm:pt>
    <dgm:pt modelId="{1F77A667-EB20-4DEB-9EB1-8C499CCB5959}" type="pres">
      <dgm:prSet presAssocID="{27B0CF4D-9F24-48B5-AD02-34C6913B337A}" presName="Accent3" presStyleCnt="0"/>
      <dgm:spPr/>
    </dgm:pt>
    <dgm:pt modelId="{4B9CB5E5-C4FE-4514-92E5-B5986E930236}" type="pres">
      <dgm:prSet presAssocID="{27B0CF4D-9F24-48B5-AD02-34C6913B337A}" presName="Accent" presStyleLbl="bgShp" presStyleIdx="2" presStyleCnt="3"/>
      <dgm:spPr/>
    </dgm:pt>
    <dgm:pt modelId="{7A4906B7-4727-49F3-BA44-8D3F7CDE97FA}" type="pres">
      <dgm:prSet presAssocID="{27B0CF4D-9F24-48B5-AD02-34C6913B337A}" presName="Child3" presStyleLbl="node1" presStyleIdx="2" presStyleCnt="3">
        <dgm:presLayoutVars>
          <dgm:chMax val="0"/>
          <dgm:chPref val="0"/>
          <dgm:bulletEnabled val="1"/>
        </dgm:presLayoutVars>
      </dgm:prSet>
      <dgm:spPr/>
    </dgm:pt>
  </dgm:ptLst>
  <dgm:cxnLst>
    <dgm:cxn modelId="{11E21029-E0DC-4E03-AF68-9DAA46F221A3}" type="presOf" srcId="{AB11AC28-D01B-4789-992D-B9FD09919C1C}" destId="{B81F95EB-7816-4B81-9D4B-6449AA619310}" srcOrd="0" destOrd="0" presId="urn:microsoft.com/office/officeart/2011/layout/HexagonRadial"/>
    <dgm:cxn modelId="{D590982D-3446-44E8-A91F-E325FD1F70DE}" type="presOf" srcId="{27B0CF4D-9F24-48B5-AD02-34C6913B337A}" destId="{7A4906B7-4727-49F3-BA44-8D3F7CDE97FA}" srcOrd="0" destOrd="0" presId="urn:microsoft.com/office/officeart/2011/layout/HexagonRadial"/>
    <dgm:cxn modelId="{67B88356-4542-4A6B-90BB-E04281A371AB}" type="presOf" srcId="{82B37600-B7F8-4584-8FC4-45FE04D91594}" destId="{50519D12-9E06-48C3-88A7-FD456C4102D0}" srcOrd="0" destOrd="0" presId="urn:microsoft.com/office/officeart/2011/layout/HexagonRadial"/>
    <dgm:cxn modelId="{11A813A2-4374-46AA-8D44-67638E41CB48}" type="presOf" srcId="{01B6AB40-C1D7-408C-A43F-B4DF30588EBD}" destId="{27A8BE83-D271-4285-9637-EE58AC360616}" srcOrd="0" destOrd="0" presId="urn:microsoft.com/office/officeart/2011/layout/HexagonRadial"/>
    <dgm:cxn modelId="{E9FAE7A2-4A5E-46A4-AB7E-9CE2C0D1F526}" srcId="{01B6AB40-C1D7-408C-A43F-B4DF30588EBD}" destId="{B29FAAEF-0A9E-45F5-9617-E50B516A1CCE}" srcOrd="1" destOrd="0" parTransId="{D9E6DDA5-6547-434E-882A-03CD2A6DDF45}" sibTransId="{F2D56F37-6994-4FD8-899D-C792C06604D2}"/>
    <dgm:cxn modelId="{E29BF1B3-4922-4EFC-AA7F-28E1BB11B65D}" srcId="{82B37600-B7F8-4584-8FC4-45FE04D91594}" destId="{01B6AB40-C1D7-408C-A43F-B4DF30588EBD}" srcOrd="0" destOrd="0" parTransId="{96F67021-9041-4E9F-AF1A-58909C0229D3}" sibTransId="{3D037190-CB8E-4106-811F-531F361C5943}"/>
    <dgm:cxn modelId="{48C69FB5-5ADD-4653-A880-D9E46B0D3C56}" srcId="{01B6AB40-C1D7-408C-A43F-B4DF30588EBD}" destId="{AB11AC28-D01B-4789-992D-B9FD09919C1C}" srcOrd="0" destOrd="0" parTransId="{9B71FB32-40C7-43FC-BC16-7ED435C54C73}" sibTransId="{5C5E76ED-137C-4A55-BBBA-B63D2B28E189}"/>
    <dgm:cxn modelId="{28D974CE-3A54-495C-89FC-E7849D32B8F5}" type="presOf" srcId="{B29FAAEF-0A9E-45F5-9617-E50B516A1CCE}" destId="{A034487C-4899-4CAE-8906-970F312859E4}" srcOrd="0" destOrd="0" presId="urn:microsoft.com/office/officeart/2011/layout/HexagonRadial"/>
    <dgm:cxn modelId="{9B696DDD-BC8D-4085-93FB-00A9EC3D4A7F}" srcId="{01B6AB40-C1D7-408C-A43F-B4DF30588EBD}" destId="{27B0CF4D-9F24-48B5-AD02-34C6913B337A}" srcOrd="2" destOrd="0" parTransId="{3E6B6AF3-387A-407B-838A-0D975506E39D}" sibTransId="{07DD2D98-39AD-4B37-9E0C-F3234F903FA5}"/>
    <dgm:cxn modelId="{60763915-4081-4DEF-AB2D-09BA3AF88392}" type="presParOf" srcId="{50519D12-9E06-48C3-88A7-FD456C4102D0}" destId="{27A8BE83-D271-4285-9637-EE58AC360616}" srcOrd="0" destOrd="0" presId="urn:microsoft.com/office/officeart/2011/layout/HexagonRadial"/>
    <dgm:cxn modelId="{2005DF46-082D-4AF0-8AC1-753BB2EC61FD}" type="presParOf" srcId="{50519D12-9E06-48C3-88A7-FD456C4102D0}" destId="{1E10773F-F765-4D39-B704-4CCF060A5C55}" srcOrd="1" destOrd="0" presId="urn:microsoft.com/office/officeart/2011/layout/HexagonRadial"/>
    <dgm:cxn modelId="{D47986DD-B4A4-44F1-8A24-64ECFDBE0CF6}" type="presParOf" srcId="{1E10773F-F765-4D39-B704-4CCF060A5C55}" destId="{F77518CC-1389-4FE6-9947-923B5889E131}" srcOrd="0" destOrd="0" presId="urn:microsoft.com/office/officeart/2011/layout/HexagonRadial"/>
    <dgm:cxn modelId="{8992BC7D-4277-4A96-AE39-C77482D91F50}" type="presParOf" srcId="{50519D12-9E06-48C3-88A7-FD456C4102D0}" destId="{B81F95EB-7816-4B81-9D4B-6449AA619310}" srcOrd="2" destOrd="0" presId="urn:microsoft.com/office/officeart/2011/layout/HexagonRadial"/>
    <dgm:cxn modelId="{E7C69E83-042E-4117-B642-85F1358E3740}" type="presParOf" srcId="{50519D12-9E06-48C3-88A7-FD456C4102D0}" destId="{E1AAB94B-6BE8-4D93-8436-0137E9B109EC}" srcOrd="3" destOrd="0" presId="urn:microsoft.com/office/officeart/2011/layout/HexagonRadial"/>
    <dgm:cxn modelId="{6A78773E-D002-4CFD-8488-CDBBD7A88107}" type="presParOf" srcId="{E1AAB94B-6BE8-4D93-8436-0137E9B109EC}" destId="{1499CF75-71D3-46DF-91B3-6E93EB78BBBF}" srcOrd="0" destOrd="0" presId="urn:microsoft.com/office/officeart/2011/layout/HexagonRadial"/>
    <dgm:cxn modelId="{792B10AA-F2AA-430E-AD8F-E471BA3A5DC6}" type="presParOf" srcId="{50519D12-9E06-48C3-88A7-FD456C4102D0}" destId="{A034487C-4899-4CAE-8906-970F312859E4}" srcOrd="4" destOrd="0" presId="urn:microsoft.com/office/officeart/2011/layout/HexagonRadial"/>
    <dgm:cxn modelId="{7CF9E7AD-4337-4455-9168-41B56D8A7B32}" type="presParOf" srcId="{50519D12-9E06-48C3-88A7-FD456C4102D0}" destId="{1F77A667-EB20-4DEB-9EB1-8C499CCB5959}" srcOrd="5" destOrd="0" presId="urn:microsoft.com/office/officeart/2011/layout/HexagonRadial"/>
    <dgm:cxn modelId="{6D36C460-5126-47BB-913C-E29270DEDCE9}" type="presParOf" srcId="{1F77A667-EB20-4DEB-9EB1-8C499CCB5959}" destId="{4B9CB5E5-C4FE-4514-92E5-B5986E930236}" srcOrd="0" destOrd="0" presId="urn:microsoft.com/office/officeart/2011/layout/HexagonRadial"/>
    <dgm:cxn modelId="{86A98140-C283-4F58-A5E6-867CFB06734A}" type="presParOf" srcId="{50519D12-9E06-48C3-88A7-FD456C4102D0}" destId="{7A4906B7-4727-49F3-BA44-8D3F7CDE97FA}" srcOrd="6"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00386-1075-486B-A180-AA0875D4FC86}">
      <dsp:nvSpPr>
        <dsp:cNvPr id="0" name=""/>
        <dsp:cNvSpPr/>
      </dsp:nvSpPr>
      <dsp:spPr>
        <a:xfrm>
          <a:off x="5660571" y="1945361"/>
          <a:ext cx="4433394" cy="512954"/>
        </a:xfrm>
        <a:custGeom>
          <a:avLst/>
          <a:gdLst/>
          <a:ahLst/>
          <a:cxnLst/>
          <a:rect l="0" t="0" r="0" b="0"/>
          <a:pathLst>
            <a:path>
              <a:moveTo>
                <a:pt x="0" y="0"/>
              </a:moveTo>
              <a:lnTo>
                <a:pt x="0" y="256477"/>
              </a:lnTo>
              <a:lnTo>
                <a:pt x="4433394" y="256477"/>
              </a:lnTo>
              <a:lnTo>
                <a:pt x="4433394" y="5129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8A4A50-CBCE-46D3-A514-2C0F3C9A2C35}">
      <dsp:nvSpPr>
        <dsp:cNvPr id="0" name=""/>
        <dsp:cNvSpPr/>
      </dsp:nvSpPr>
      <dsp:spPr>
        <a:xfrm>
          <a:off x="5660571" y="1945361"/>
          <a:ext cx="1477798" cy="512954"/>
        </a:xfrm>
        <a:custGeom>
          <a:avLst/>
          <a:gdLst/>
          <a:ahLst/>
          <a:cxnLst/>
          <a:rect l="0" t="0" r="0" b="0"/>
          <a:pathLst>
            <a:path>
              <a:moveTo>
                <a:pt x="0" y="0"/>
              </a:moveTo>
              <a:lnTo>
                <a:pt x="0" y="256477"/>
              </a:lnTo>
              <a:lnTo>
                <a:pt x="1477798" y="256477"/>
              </a:lnTo>
              <a:lnTo>
                <a:pt x="1477798" y="5129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05616E-A54B-4345-8788-C6519C85F220}">
      <dsp:nvSpPr>
        <dsp:cNvPr id="0" name=""/>
        <dsp:cNvSpPr/>
      </dsp:nvSpPr>
      <dsp:spPr>
        <a:xfrm>
          <a:off x="4182773" y="1945361"/>
          <a:ext cx="1477798" cy="512954"/>
        </a:xfrm>
        <a:custGeom>
          <a:avLst/>
          <a:gdLst/>
          <a:ahLst/>
          <a:cxnLst/>
          <a:rect l="0" t="0" r="0" b="0"/>
          <a:pathLst>
            <a:path>
              <a:moveTo>
                <a:pt x="1477798" y="0"/>
              </a:moveTo>
              <a:lnTo>
                <a:pt x="1477798" y="256477"/>
              </a:lnTo>
              <a:lnTo>
                <a:pt x="0" y="256477"/>
              </a:lnTo>
              <a:lnTo>
                <a:pt x="0" y="5129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5DCABA-C037-47A5-A4A0-57A55A49DF5F}">
      <dsp:nvSpPr>
        <dsp:cNvPr id="0" name=""/>
        <dsp:cNvSpPr/>
      </dsp:nvSpPr>
      <dsp:spPr>
        <a:xfrm>
          <a:off x="1227176" y="1945361"/>
          <a:ext cx="4433394" cy="512954"/>
        </a:xfrm>
        <a:custGeom>
          <a:avLst/>
          <a:gdLst/>
          <a:ahLst/>
          <a:cxnLst/>
          <a:rect l="0" t="0" r="0" b="0"/>
          <a:pathLst>
            <a:path>
              <a:moveTo>
                <a:pt x="4433394" y="0"/>
              </a:moveTo>
              <a:lnTo>
                <a:pt x="4433394" y="256477"/>
              </a:lnTo>
              <a:lnTo>
                <a:pt x="0" y="256477"/>
              </a:lnTo>
              <a:lnTo>
                <a:pt x="0" y="5129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C23604-6197-413D-9947-98E9CC6F6FFA}">
      <dsp:nvSpPr>
        <dsp:cNvPr id="0" name=""/>
        <dsp:cNvSpPr/>
      </dsp:nvSpPr>
      <dsp:spPr>
        <a:xfrm>
          <a:off x="5049911" y="724040"/>
          <a:ext cx="1221320" cy="122132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1FFF96-3C32-4572-BBC6-E21F5785DA8E}">
      <dsp:nvSpPr>
        <dsp:cNvPr id="0" name=""/>
        <dsp:cNvSpPr/>
      </dsp:nvSpPr>
      <dsp:spPr>
        <a:xfrm>
          <a:off x="5049911" y="724040"/>
          <a:ext cx="1221320" cy="122132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A2D71F-7694-4AD3-9424-8F1530356338}">
      <dsp:nvSpPr>
        <dsp:cNvPr id="0" name=""/>
        <dsp:cNvSpPr/>
      </dsp:nvSpPr>
      <dsp:spPr>
        <a:xfrm>
          <a:off x="4439250" y="943878"/>
          <a:ext cx="2442641" cy="78164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Rounded MT Bold" panose="020F0704030504030204" pitchFamily="34" charset="0"/>
            </a:rPr>
            <a:t>URGENSI PA</a:t>
          </a:r>
        </a:p>
      </dsp:txBody>
      <dsp:txXfrm>
        <a:off x="4439250" y="943878"/>
        <a:ext cx="2442641" cy="781645"/>
      </dsp:txXfrm>
    </dsp:sp>
    <dsp:sp modelId="{11CA6B21-AF10-4BFE-AB93-933D1E7D4B25}">
      <dsp:nvSpPr>
        <dsp:cNvPr id="0" name=""/>
        <dsp:cNvSpPr/>
      </dsp:nvSpPr>
      <dsp:spPr>
        <a:xfrm>
          <a:off x="616516" y="2458316"/>
          <a:ext cx="1221320" cy="122132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5BC15E-9E1A-4935-901B-C7AC9707B73C}">
      <dsp:nvSpPr>
        <dsp:cNvPr id="0" name=""/>
        <dsp:cNvSpPr/>
      </dsp:nvSpPr>
      <dsp:spPr>
        <a:xfrm>
          <a:off x="616516" y="2458316"/>
          <a:ext cx="1221320" cy="122132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C8B285-4D4F-4274-B05A-F38A80FB8522}">
      <dsp:nvSpPr>
        <dsp:cNvPr id="0" name=""/>
        <dsp:cNvSpPr/>
      </dsp:nvSpPr>
      <dsp:spPr>
        <a:xfrm>
          <a:off x="5856" y="2678154"/>
          <a:ext cx="2442641" cy="78164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Arial Rounded MT Bold" panose="020F0704030504030204" pitchFamily="34" charset="0"/>
            </a:rPr>
            <a:t>Mas`uliyah</a:t>
          </a:r>
          <a:r>
            <a:rPr lang="en-US" sz="2000" kern="1200" dirty="0">
              <a:latin typeface="Arial Rounded MT Bold" panose="020F0704030504030204" pitchFamily="34" charset="0"/>
            </a:rPr>
            <a:t> (</a:t>
          </a:r>
          <a:r>
            <a:rPr lang="en-US" sz="2000" kern="1200" dirty="0" err="1">
              <a:latin typeface="Arial Rounded MT Bold" panose="020F0704030504030204" pitchFamily="34" charset="0"/>
            </a:rPr>
            <a:t>Tanggungjawab</a:t>
          </a:r>
          <a:r>
            <a:rPr lang="en-US" sz="2000" kern="1200" dirty="0">
              <a:latin typeface="Arial Rounded MT Bold" panose="020F0704030504030204" pitchFamily="34" charset="0"/>
            </a:rPr>
            <a:t>)</a:t>
          </a:r>
        </a:p>
      </dsp:txBody>
      <dsp:txXfrm>
        <a:off x="5856" y="2678154"/>
        <a:ext cx="2442641" cy="781645"/>
      </dsp:txXfrm>
    </dsp:sp>
    <dsp:sp modelId="{B3A503F5-BECC-4838-BF0B-05227A0C3DF6}">
      <dsp:nvSpPr>
        <dsp:cNvPr id="0" name=""/>
        <dsp:cNvSpPr/>
      </dsp:nvSpPr>
      <dsp:spPr>
        <a:xfrm>
          <a:off x="3572112" y="2458316"/>
          <a:ext cx="1221320" cy="122132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98028D-282A-4246-B91E-93FC57F18E5D}">
      <dsp:nvSpPr>
        <dsp:cNvPr id="0" name=""/>
        <dsp:cNvSpPr/>
      </dsp:nvSpPr>
      <dsp:spPr>
        <a:xfrm>
          <a:off x="3572112" y="2458316"/>
          <a:ext cx="1221320" cy="122132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325BEB-0D2C-4F64-9FC4-BF657FCA61D1}">
      <dsp:nvSpPr>
        <dsp:cNvPr id="0" name=""/>
        <dsp:cNvSpPr/>
      </dsp:nvSpPr>
      <dsp:spPr>
        <a:xfrm>
          <a:off x="2961452" y="2678154"/>
          <a:ext cx="2442641" cy="78164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Arial Rounded MT Bold" panose="020F0704030504030204" pitchFamily="34" charset="0"/>
            </a:rPr>
            <a:t>Tantangan</a:t>
          </a:r>
          <a:r>
            <a:rPr lang="en-US" sz="2000" kern="1200" dirty="0">
              <a:latin typeface="Arial Rounded MT Bold" panose="020F0704030504030204" pitchFamily="34" charset="0"/>
            </a:rPr>
            <a:t> </a:t>
          </a:r>
          <a:r>
            <a:rPr lang="en-US" sz="2000" kern="1200" dirty="0" err="1">
              <a:latin typeface="Arial Rounded MT Bold" panose="020F0704030504030204" pitchFamily="34" charset="0"/>
            </a:rPr>
            <a:t>Keluarga</a:t>
          </a:r>
          <a:r>
            <a:rPr lang="en-US" sz="2000" kern="1200" dirty="0">
              <a:latin typeface="Arial Rounded MT Bold" panose="020F0704030504030204" pitchFamily="34" charset="0"/>
            </a:rPr>
            <a:t> </a:t>
          </a:r>
          <a:r>
            <a:rPr lang="en-US" sz="2000" kern="1200" dirty="0" err="1">
              <a:latin typeface="Arial Rounded MT Bold" panose="020F0704030504030204" pitchFamily="34" charset="0"/>
            </a:rPr>
            <a:t>Kontemporer</a:t>
          </a:r>
          <a:endParaRPr lang="en-US" sz="2000" kern="1200" dirty="0">
            <a:latin typeface="Arial Rounded MT Bold" panose="020F0704030504030204" pitchFamily="34" charset="0"/>
          </a:endParaRPr>
        </a:p>
      </dsp:txBody>
      <dsp:txXfrm>
        <a:off x="2961452" y="2678154"/>
        <a:ext cx="2442641" cy="781645"/>
      </dsp:txXfrm>
    </dsp:sp>
    <dsp:sp modelId="{079A43D2-6E3F-47A4-9877-71ECD0876851}">
      <dsp:nvSpPr>
        <dsp:cNvPr id="0" name=""/>
        <dsp:cNvSpPr/>
      </dsp:nvSpPr>
      <dsp:spPr>
        <a:xfrm>
          <a:off x="6527709" y="2458316"/>
          <a:ext cx="1221320" cy="122132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90BB39-D46B-434E-8725-B87473486603}">
      <dsp:nvSpPr>
        <dsp:cNvPr id="0" name=""/>
        <dsp:cNvSpPr/>
      </dsp:nvSpPr>
      <dsp:spPr>
        <a:xfrm>
          <a:off x="6527709" y="2458316"/>
          <a:ext cx="1221320" cy="122132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94B162-A270-4AD8-AB9A-4F02E1CFA0CC}">
      <dsp:nvSpPr>
        <dsp:cNvPr id="0" name=""/>
        <dsp:cNvSpPr/>
      </dsp:nvSpPr>
      <dsp:spPr>
        <a:xfrm>
          <a:off x="5917048" y="2678154"/>
          <a:ext cx="2442641" cy="78164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Arial Rounded MT Bold" panose="020F0704030504030204" pitchFamily="34" charset="0"/>
            </a:rPr>
            <a:t>Menyiapkan</a:t>
          </a:r>
          <a:r>
            <a:rPr lang="en-US" sz="2000" kern="1200" dirty="0">
              <a:latin typeface="Arial Rounded MT Bold" panose="020F0704030504030204" pitchFamily="34" charset="0"/>
            </a:rPr>
            <a:t> </a:t>
          </a:r>
          <a:r>
            <a:rPr lang="en-US" sz="2000" kern="1200" dirty="0" err="1">
              <a:latin typeface="Arial Rounded MT Bold" panose="020F0704030504030204" pitchFamily="34" charset="0"/>
            </a:rPr>
            <a:t>Kepemimpinan</a:t>
          </a:r>
          <a:r>
            <a:rPr lang="en-US" sz="2000" kern="1200" dirty="0">
              <a:latin typeface="Arial Rounded MT Bold" panose="020F0704030504030204" pitchFamily="34" charset="0"/>
            </a:rPr>
            <a:t> </a:t>
          </a:r>
          <a:r>
            <a:rPr lang="en-US" sz="2000" kern="1200" dirty="0" err="1">
              <a:latin typeface="Arial Rounded MT Bold" panose="020F0704030504030204" pitchFamily="34" charset="0"/>
            </a:rPr>
            <a:t>Ummat</a:t>
          </a:r>
          <a:endParaRPr lang="en-US" sz="2000" kern="1200" dirty="0">
            <a:latin typeface="Arial Rounded MT Bold" panose="020F0704030504030204" pitchFamily="34" charset="0"/>
          </a:endParaRPr>
        </a:p>
      </dsp:txBody>
      <dsp:txXfrm>
        <a:off x="5917048" y="2678154"/>
        <a:ext cx="2442641" cy="781645"/>
      </dsp:txXfrm>
    </dsp:sp>
    <dsp:sp modelId="{5E6AA93A-D44F-46F6-9B3C-7B5DC9B02D01}">
      <dsp:nvSpPr>
        <dsp:cNvPr id="0" name=""/>
        <dsp:cNvSpPr/>
      </dsp:nvSpPr>
      <dsp:spPr>
        <a:xfrm>
          <a:off x="9483305" y="2458316"/>
          <a:ext cx="1221320" cy="122132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8F2601-3C0E-4F65-836A-1AEB0472516C}">
      <dsp:nvSpPr>
        <dsp:cNvPr id="0" name=""/>
        <dsp:cNvSpPr/>
      </dsp:nvSpPr>
      <dsp:spPr>
        <a:xfrm>
          <a:off x="9483305" y="2458316"/>
          <a:ext cx="1221320" cy="122132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1657D5-23CD-40DF-9221-2BDEDFEE8E75}">
      <dsp:nvSpPr>
        <dsp:cNvPr id="0" name=""/>
        <dsp:cNvSpPr/>
      </dsp:nvSpPr>
      <dsp:spPr>
        <a:xfrm>
          <a:off x="8872645" y="2678154"/>
          <a:ext cx="2442641" cy="78164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872645" y="2678154"/>
        <a:ext cx="2442641" cy="7816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46E9C-6D4F-4107-B957-D98FEC81F072}">
      <dsp:nvSpPr>
        <dsp:cNvPr id="0" name=""/>
        <dsp:cNvSpPr/>
      </dsp:nvSpPr>
      <dsp:spPr>
        <a:xfrm>
          <a:off x="3202412" y="2212390"/>
          <a:ext cx="2812373" cy="2432532"/>
        </a:xfrm>
        <a:prstGeom prst="hexagon">
          <a:avLst>
            <a:gd name="adj" fmla="val 2857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62230" rIns="62230" bIns="62230" numCol="1" spcCol="1270" anchor="ctr" anchorCtr="0">
          <a:noAutofit/>
        </a:bodyPr>
        <a:lstStyle/>
        <a:p>
          <a:pPr marL="0" lvl="0" indent="0" algn="ctr" defTabSz="2178050">
            <a:lnSpc>
              <a:spcPct val="90000"/>
            </a:lnSpc>
            <a:spcBef>
              <a:spcPct val="0"/>
            </a:spcBef>
            <a:spcAft>
              <a:spcPct val="35000"/>
            </a:spcAft>
            <a:buNone/>
          </a:pPr>
          <a:r>
            <a:rPr lang="en-US" sz="4900" kern="1200" dirty="0">
              <a:latin typeface="Arial Rounded MT Bold" panose="020F0704030504030204" pitchFamily="34" charset="0"/>
            </a:rPr>
            <a:t>4 </a:t>
          </a:r>
          <a:r>
            <a:rPr lang="en-US" sz="4900" kern="1200" dirty="0" err="1">
              <a:latin typeface="Arial Rounded MT Bold" panose="020F0704030504030204" pitchFamily="34" charset="0"/>
            </a:rPr>
            <a:t>Kunci</a:t>
          </a:r>
          <a:r>
            <a:rPr lang="en-US" sz="4900" kern="1200" dirty="0">
              <a:latin typeface="Arial Rounded MT Bold" panose="020F0704030504030204" pitchFamily="34" charset="0"/>
            </a:rPr>
            <a:t> </a:t>
          </a:r>
        </a:p>
      </dsp:txBody>
      <dsp:txXfrm>
        <a:off x="3668435" y="2615471"/>
        <a:ext cx="1880327" cy="1626370"/>
      </dsp:txXfrm>
    </dsp:sp>
    <dsp:sp modelId="{08BAC7EC-5AB5-4A18-9BD7-36C962A791A9}">
      <dsp:nvSpPr>
        <dsp:cNvPr id="0" name=""/>
        <dsp:cNvSpPr/>
      </dsp:nvSpPr>
      <dsp:spPr>
        <a:xfrm>
          <a:off x="4963362" y="1048588"/>
          <a:ext cx="1061246" cy="914171"/>
        </a:xfrm>
        <a:prstGeom prst="hexagon">
          <a:avLst>
            <a:gd name="adj" fmla="val 28900"/>
            <a:gd name="vf" fmla="val 11547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0E75D5-0AD9-46B3-90C8-885E87E9D09E}">
      <dsp:nvSpPr>
        <dsp:cNvPr id="0" name=""/>
        <dsp:cNvSpPr/>
      </dsp:nvSpPr>
      <dsp:spPr>
        <a:xfrm>
          <a:off x="3461527" y="0"/>
          <a:ext cx="2304434" cy="1993620"/>
        </a:xfrm>
        <a:prstGeom prst="hexagon">
          <a:avLst>
            <a:gd name="adj" fmla="val 2857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Arial Rounded MT Bold" panose="020F0704030504030204" pitchFamily="34" charset="0"/>
            </a:rPr>
            <a:t>Cinta</a:t>
          </a:r>
          <a:r>
            <a:rPr lang="en-US" sz="2400" kern="1200" dirty="0">
              <a:latin typeface="Arial Rounded MT Bold" panose="020F0704030504030204" pitchFamily="34" charset="0"/>
            </a:rPr>
            <a:t> </a:t>
          </a:r>
        </a:p>
      </dsp:txBody>
      <dsp:txXfrm>
        <a:off x="3843422" y="330387"/>
        <a:ext cx="1540644" cy="1332846"/>
      </dsp:txXfrm>
    </dsp:sp>
    <dsp:sp modelId="{1399742B-C10F-4DC3-AA06-4DAA56866D18}">
      <dsp:nvSpPr>
        <dsp:cNvPr id="0" name=""/>
        <dsp:cNvSpPr/>
      </dsp:nvSpPr>
      <dsp:spPr>
        <a:xfrm>
          <a:off x="6201873" y="2757601"/>
          <a:ext cx="1061246" cy="914171"/>
        </a:xfrm>
        <a:prstGeom prst="hexagon">
          <a:avLst>
            <a:gd name="adj" fmla="val 28900"/>
            <a:gd name="vf" fmla="val 11547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56A55-1814-4AF0-85BA-F4F59F735EA3}">
      <dsp:nvSpPr>
        <dsp:cNvPr id="0" name=""/>
        <dsp:cNvSpPr/>
      </dsp:nvSpPr>
      <dsp:spPr>
        <a:xfrm>
          <a:off x="5575134" y="1226210"/>
          <a:ext cx="2304434" cy="1993620"/>
        </a:xfrm>
        <a:prstGeom prst="hexagon">
          <a:avLst>
            <a:gd name="adj" fmla="val 2857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Arial Rounded MT Bold" panose="020F0704030504030204" pitchFamily="34" charset="0"/>
            </a:rPr>
            <a:t>Ketela-danan</a:t>
          </a:r>
          <a:endParaRPr lang="en-US" sz="2400" kern="1200" dirty="0">
            <a:latin typeface="Arial Rounded MT Bold" panose="020F0704030504030204" pitchFamily="34" charset="0"/>
          </a:endParaRPr>
        </a:p>
      </dsp:txBody>
      <dsp:txXfrm>
        <a:off x="5957029" y="1556597"/>
        <a:ext cx="1540644" cy="1332846"/>
      </dsp:txXfrm>
    </dsp:sp>
    <dsp:sp modelId="{C2FCE5FE-2708-453A-B660-56BD74336310}">
      <dsp:nvSpPr>
        <dsp:cNvPr id="0" name=""/>
        <dsp:cNvSpPr/>
      </dsp:nvSpPr>
      <dsp:spPr>
        <a:xfrm>
          <a:off x="5341276" y="4686757"/>
          <a:ext cx="1061246" cy="914171"/>
        </a:xfrm>
        <a:prstGeom prst="hexagon">
          <a:avLst>
            <a:gd name="adj" fmla="val 28900"/>
            <a:gd name="vf" fmla="val 11547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EF5D52-DCB0-4A5D-933D-6E020BFA03AA}">
      <dsp:nvSpPr>
        <dsp:cNvPr id="0" name=""/>
        <dsp:cNvSpPr/>
      </dsp:nvSpPr>
      <dsp:spPr>
        <a:xfrm>
          <a:off x="5575134" y="3636797"/>
          <a:ext cx="2304434" cy="1993620"/>
        </a:xfrm>
        <a:prstGeom prst="hexagon">
          <a:avLst>
            <a:gd name="adj" fmla="val 2857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Arial Rounded MT Bold" panose="020F0704030504030204" pitchFamily="34" charset="0"/>
            </a:rPr>
            <a:t>Persaha-batan</a:t>
          </a:r>
          <a:r>
            <a:rPr lang="en-US" sz="2400" kern="1200" dirty="0">
              <a:latin typeface="Arial Rounded MT Bold" panose="020F0704030504030204" pitchFamily="34" charset="0"/>
            </a:rPr>
            <a:t> </a:t>
          </a:r>
        </a:p>
      </dsp:txBody>
      <dsp:txXfrm>
        <a:off x="5957029" y="3967184"/>
        <a:ext cx="1540644" cy="1332846"/>
      </dsp:txXfrm>
    </dsp:sp>
    <dsp:sp modelId="{EE6DFC53-C57F-4360-B082-310E16044948}">
      <dsp:nvSpPr>
        <dsp:cNvPr id="0" name=""/>
        <dsp:cNvSpPr/>
      </dsp:nvSpPr>
      <dsp:spPr>
        <a:xfrm>
          <a:off x="3461527" y="4864379"/>
          <a:ext cx="2304434" cy="1993620"/>
        </a:xfrm>
        <a:prstGeom prst="hexagon">
          <a:avLst>
            <a:gd name="adj" fmla="val 2857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Arial Rounded MT Bold" panose="020F0704030504030204" pitchFamily="34" charset="0"/>
            </a:rPr>
            <a:t>Memohon</a:t>
          </a:r>
          <a:r>
            <a:rPr lang="en-US" sz="2400" kern="1200" dirty="0">
              <a:latin typeface="Arial Rounded MT Bold" panose="020F0704030504030204" pitchFamily="34" charset="0"/>
            </a:rPr>
            <a:t> </a:t>
          </a:r>
          <a:r>
            <a:rPr lang="en-US" sz="2400" kern="1200" dirty="0" err="1">
              <a:latin typeface="Arial Rounded MT Bold" panose="020F0704030504030204" pitchFamily="34" charset="0"/>
            </a:rPr>
            <a:t>kepada</a:t>
          </a:r>
          <a:r>
            <a:rPr lang="en-US" sz="2400" kern="1200" dirty="0">
              <a:latin typeface="Arial Rounded MT Bold" panose="020F0704030504030204" pitchFamily="34" charset="0"/>
            </a:rPr>
            <a:t> Allah </a:t>
          </a:r>
        </a:p>
      </dsp:txBody>
      <dsp:txXfrm>
        <a:off x="3843422" y="5194766"/>
        <a:ext cx="1540644" cy="13328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549D1-5A29-4893-ABE7-AEA8960909EB}">
      <dsp:nvSpPr>
        <dsp:cNvPr id="0" name=""/>
        <dsp:cNvSpPr/>
      </dsp:nvSpPr>
      <dsp:spPr>
        <a:xfrm>
          <a:off x="1130" y="565506"/>
          <a:ext cx="2411302" cy="354913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Arial Rounded MT Bold" panose="020F0704030504030204" pitchFamily="34" charset="0"/>
            </a:rPr>
            <a:t>Mendidik</a:t>
          </a:r>
          <a:r>
            <a:rPr lang="en-US" sz="2400" kern="1200" dirty="0">
              <a:latin typeface="Arial Rounded MT Bold" panose="020F0704030504030204" pitchFamily="34" charset="0"/>
            </a:rPr>
            <a:t> </a:t>
          </a:r>
          <a:r>
            <a:rPr lang="en-US" sz="2400" kern="1200" dirty="0" err="1">
              <a:latin typeface="Arial Rounded MT Bold" panose="020F0704030504030204" pitchFamily="34" charset="0"/>
            </a:rPr>
            <a:t>dengan</a:t>
          </a:r>
          <a:r>
            <a:rPr lang="en-US" sz="2400" kern="1200" dirty="0">
              <a:latin typeface="Arial Rounded MT Bold" panose="020F0704030504030204" pitchFamily="34" charset="0"/>
            </a:rPr>
            <a:t> </a:t>
          </a:r>
          <a:r>
            <a:rPr lang="en-US" sz="2400" kern="1200" dirty="0" err="1">
              <a:latin typeface="Arial Rounded MT Bold" panose="020F0704030504030204" pitchFamily="34" charset="0"/>
            </a:rPr>
            <a:t>cinta</a:t>
          </a:r>
          <a:endParaRPr lang="en-US" sz="2400" kern="1200" dirty="0">
            <a:latin typeface="Arial Rounded MT Bold" panose="020F0704030504030204" pitchFamily="34" charset="0"/>
          </a:endParaRPr>
        </a:p>
      </dsp:txBody>
      <dsp:txXfrm>
        <a:off x="71755" y="636131"/>
        <a:ext cx="2270052" cy="3407885"/>
      </dsp:txXfrm>
    </dsp:sp>
    <dsp:sp modelId="{7EDCE3A7-40BF-4181-8E06-1B885ECB897C}">
      <dsp:nvSpPr>
        <dsp:cNvPr id="0" name=""/>
        <dsp:cNvSpPr/>
      </dsp:nvSpPr>
      <dsp:spPr>
        <a:xfrm>
          <a:off x="2653563" y="2041072"/>
          <a:ext cx="511196" cy="598002"/>
        </a:xfrm>
        <a:prstGeom prst="rightArrow">
          <a:avLst>
            <a:gd name="adj1" fmla="val 60000"/>
            <a:gd name="adj2" fmla="val 50000"/>
          </a:avLst>
        </a:prstGeom>
        <a:solidFill>
          <a:schemeClr val="dk1">
            <a:tint val="60000"/>
            <a:hueOff val="0"/>
            <a:satOff val="0"/>
            <a:lumOff val="0"/>
            <a:alphaOff val="0"/>
          </a:schemeClr>
        </a:solidFill>
        <a:ln>
          <a:noFill/>
          <a:prstDash val="dash"/>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dirty="0">
            <a:latin typeface="Arial Rounded MT Bold" panose="020F0704030504030204" pitchFamily="34" charset="0"/>
          </a:endParaRPr>
        </a:p>
      </dsp:txBody>
      <dsp:txXfrm>
        <a:off x="2653563" y="2160672"/>
        <a:ext cx="357837" cy="358802"/>
      </dsp:txXfrm>
    </dsp:sp>
    <dsp:sp modelId="{64D4C289-1B1E-4E9E-998E-13B6F7BD5F01}">
      <dsp:nvSpPr>
        <dsp:cNvPr id="0" name=""/>
        <dsp:cNvSpPr/>
      </dsp:nvSpPr>
      <dsp:spPr>
        <a:xfrm>
          <a:off x="3376953" y="565506"/>
          <a:ext cx="2411302" cy="354913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Arial Rounded MT Bold" panose="020F0704030504030204" pitchFamily="34" charset="0"/>
            </a:rPr>
            <a:t>Kasih</a:t>
          </a:r>
          <a:r>
            <a:rPr lang="en-US" sz="2400" kern="1200" dirty="0">
              <a:latin typeface="Arial Rounded MT Bold" panose="020F0704030504030204" pitchFamily="34" charset="0"/>
            </a:rPr>
            <a:t> </a:t>
          </a:r>
          <a:r>
            <a:rPr lang="en-US" sz="2400" kern="1200" dirty="0" err="1">
              <a:latin typeface="Arial Rounded MT Bold" panose="020F0704030504030204" pitchFamily="34" charset="0"/>
            </a:rPr>
            <a:t>sayang</a:t>
          </a:r>
          <a:r>
            <a:rPr lang="en-US" sz="2400" kern="1200" dirty="0">
              <a:latin typeface="Arial Rounded MT Bold" panose="020F0704030504030204" pitchFamily="34" charset="0"/>
            </a:rPr>
            <a:t>, </a:t>
          </a:r>
          <a:r>
            <a:rPr lang="en-US" sz="2400" kern="1200" dirty="0" err="1">
              <a:latin typeface="Arial Rounded MT Bold" panose="020F0704030504030204" pitchFamily="34" charset="0"/>
            </a:rPr>
            <a:t>kelembutan</a:t>
          </a:r>
          <a:r>
            <a:rPr lang="en-US" sz="2400" kern="1200" dirty="0">
              <a:latin typeface="Arial Rounded MT Bold" panose="020F0704030504030204" pitchFamily="34" charset="0"/>
            </a:rPr>
            <a:t>, </a:t>
          </a:r>
          <a:r>
            <a:rPr lang="en-US" sz="2400" kern="1200" dirty="0" err="1">
              <a:latin typeface="Arial Rounded MT Bold" panose="020F0704030504030204" pitchFamily="34" charset="0"/>
            </a:rPr>
            <a:t>cinta</a:t>
          </a:r>
          <a:r>
            <a:rPr lang="en-US" sz="2400" kern="1200" dirty="0">
              <a:latin typeface="Arial Rounded MT Bold" panose="020F0704030504030204" pitchFamily="34" charset="0"/>
            </a:rPr>
            <a:t>, </a:t>
          </a:r>
          <a:r>
            <a:rPr lang="en-US" sz="2400" kern="1200" dirty="0" err="1">
              <a:latin typeface="Arial Rounded MT Bold" panose="020F0704030504030204" pitchFamily="34" charset="0"/>
            </a:rPr>
            <a:t>kesantunan</a:t>
          </a:r>
          <a:r>
            <a:rPr lang="en-US" sz="2400" kern="1200" dirty="0">
              <a:latin typeface="Arial Rounded MT Bold" panose="020F0704030504030204" pitchFamily="34" charset="0"/>
            </a:rPr>
            <a:t>, </a:t>
          </a:r>
          <a:r>
            <a:rPr lang="en-US" sz="2400" kern="1200" dirty="0" err="1">
              <a:latin typeface="Arial Rounded MT Bold" panose="020F0704030504030204" pitchFamily="34" charset="0"/>
            </a:rPr>
            <a:t>kedekatan</a:t>
          </a:r>
          <a:r>
            <a:rPr lang="en-US" sz="2400" kern="1200" dirty="0">
              <a:latin typeface="Arial Rounded MT Bold" panose="020F0704030504030204" pitchFamily="34" charset="0"/>
            </a:rPr>
            <a:t>, </a:t>
          </a:r>
          <a:r>
            <a:rPr lang="en-US" sz="2400" kern="1200" dirty="0" err="1">
              <a:latin typeface="Arial Rounded MT Bold" panose="020F0704030504030204" pitchFamily="34" charset="0"/>
            </a:rPr>
            <a:t>kebaikan</a:t>
          </a:r>
          <a:r>
            <a:rPr lang="en-US" sz="2400" kern="1200" dirty="0">
              <a:latin typeface="Arial Rounded MT Bold" panose="020F0704030504030204" pitchFamily="34" charset="0"/>
            </a:rPr>
            <a:t> </a:t>
          </a:r>
          <a:r>
            <a:rPr lang="en-US" sz="2400" kern="1200" dirty="0" err="1">
              <a:latin typeface="Arial Rounded MT Bold" panose="020F0704030504030204" pitchFamily="34" charset="0"/>
            </a:rPr>
            <a:t>kepada</a:t>
          </a:r>
          <a:r>
            <a:rPr lang="en-US" sz="2400" kern="1200" dirty="0">
              <a:latin typeface="Arial Rounded MT Bold" panose="020F0704030504030204" pitchFamily="34" charset="0"/>
            </a:rPr>
            <a:t> orang lain, </a:t>
          </a:r>
          <a:r>
            <a:rPr lang="en-US" sz="2400" kern="1200" dirty="0" err="1">
              <a:latin typeface="Arial Rounded MT Bold" panose="020F0704030504030204" pitchFamily="34" charset="0"/>
            </a:rPr>
            <a:t>gemar</a:t>
          </a:r>
          <a:r>
            <a:rPr lang="en-US" sz="2400" kern="1200" dirty="0">
              <a:latin typeface="Arial Rounded MT Bold" panose="020F0704030504030204" pitchFamily="34" charset="0"/>
            </a:rPr>
            <a:t> </a:t>
          </a:r>
          <a:r>
            <a:rPr lang="en-US" sz="2400" kern="1200" dirty="0" err="1">
              <a:latin typeface="Arial Rounded MT Bold" panose="020F0704030504030204" pitchFamily="34" charset="0"/>
            </a:rPr>
            <a:t>mengejar</a:t>
          </a:r>
          <a:r>
            <a:rPr lang="en-US" sz="2400" kern="1200" dirty="0">
              <a:latin typeface="Arial Rounded MT Bold" panose="020F0704030504030204" pitchFamily="34" charset="0"/>
            </a:rPr>
            <a:t> </a:t>
          </a:r>
          <a:r>
            <a:rPr lang="en-US" sz="2400" kern="1200" dirty="0" err="1">
              <a:latin typeface="Arial Rounded MT Bold" panose="020F0704030504030204" pitchFamily="34" charset="0"/>
            </a:rPr>
            <a:t>kebaikan</a:t>
          </a:r>
          <a:r>
            <a:rPr lang="en-US" sz="2400" kern="1200" dirty="0">
              <a:latin typeface="Arial Rounded MT Bold" panose="020F0704030504030204" pitchFamily="34" charset="0"/>
            </a:rPr>
            <a:t> </a:t>
          </a:r>
        </a:p>
      </dsp:txBody>
      <dsp:txXfrm>
        <a:off x="3447578" y="636131"/>
        <a:ext cx="2270052" cy="34078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32335-CB12-4B61-99B2-E6D15571EC34}">
      <dsp:nvSpPr>
        <dsp:cNvPr id="0" name=""/>
        <dsp:cNvSpPr/>
      </dsp:nvSpPr>
      <dsp:spPr>
        <a:xfrm>
          <a:off x="812" y="1820172"/>
          <a:ext cx="1733005" cy="103980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Arial Rounded MT Bold" panose="020F0704030504030204" pitchFamily="34" charset="0"/>
            </a:rPr>
            <a:t>Mendidik</a:t>
          </a:r>
          <a:r>
            <a:rPr lang="en-US" sz="2000" kern="1200" dirty="0">
              <a:latin typeface="Arial Rounded MT Bold" panose="020F0704030504030204" pitchFamily="34" charset="0"/>
            </a:rPr>
            <a:t> </a:t>
          </a:r>
          <a:r>
            <a:rPr lang="en-US" sz="2000" kern="1200" dirty="0" err="1">
              <a:latin typeface="Arial Rounded MT Bold" panose="020F0704030504030204" pitchFamily="34" charset="0"/>
            </a:rPr>
            <a:t>tanpa</a:t>
          </a:r>
          <a:r>
            <a:rPr lang="en-US" sz="2000" kern="1200" dirty="0">
              <a:latin typeface="Arial Rounded MT Bold" panose="020F0704030504030204" pitchFamily="34" charset="0"/>
            </a:rPr>
            <a:t> </a:t>
          </a:r>
          <a:r>
            <a:rPr lang="en-US" sz="2000" kern="1200" dirty="0" err="1">
              <a:latin typeface="Arial Rounded MT Bold" panose="020F0704030504030204" pitchFamily="34" charset="0"/>
            </a:rPr>
            <a:t>cinta</a:t>
          </a:r>
          <a:endParaRPr lang="en-US" sz="2000" kern="1200" dirty="0">
            <a:latin typeface="Arial Rounded MT Bold" panose="020F0704030504030204" pitchFamily="34" charset="0"/>
          </a:endParaRPr>
        </a:p>
      </dsp:txBody>
      <dsp:txXfrm>
        <a:off x="31267" y="1850627"/>
        <a:ext cx="1672095" cy="978893"/>
      </dsp:txXfrm>
    </dsp:sp>
    <dsp:sp modelId="{625216DA-1028-4A66-ABFA-4ECC7A8DBC94}">
      <dsp:nvSpPr>
        <dsp:cNvPr id="0" name=""/>
        <dsp:cNvSpPr/>
      </dsp:nvSpPr>
      <dsp:spPr>
        <a:xfrm>
          <a:off x="1907118" y="2125181"/>
          <a:ext cx="367397" cy="4297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latin typeface="Arial Rounded MT Bold" panose="020F0704030504030204" pitchFamily="34" charset="0"/>
          </a:endParaRPr>
        </a:p>
      </dsp:txBody>
      <dsp:txXfrm>
        <a:off x="1907118" y="2211138"/>
        <a:ext cx="257178" cy="257871"/>
      </dsp:txXfrm>
    </dsp:sp>
    <dsp:sp modelId="{06BC9296-839A-4714-A787-410685D188AC}">
      <dsp:nvSpPr>
        <dsp:cNvPr id="0" name=""/>
        <dsp:cNvSpPr/>
      </dsp:nvSpPr>
      <dsp:spPr>
        <a:xfrm>
          <a:off x="2427020" y="1820172"/>
          <a:ext cx="1733005" cy="103980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Arial Rounded MT Bold" panose="020F0704030504030204" pitchFamily="34" charset="0"/>
            </a:rPr>
            <a:t>Iri</a:t>
          </a:r>
          <a:r>
            <a:rPr lang="en-US" sz="2000" kern="1200" dirty="0">
              <a:latin typeface="Arial Rounded MT Bold" panose="020F0704030504030204" pitchFamily="34" charset="0"/>
            </a:rPr>
            <a:t>, </a:t>
          </a:r>
          <a:r>
            <a:rPr lang="en-US" sz="2000" kern="1200" dirty="0" err="1">
              <a:latin typeface="Arial Rounded MT Bold" panose="020F0704030504030204" pitchFamily="34" charset="0"/>
            </a:rPr>
            <a:t>dengki</a:t>
          </a:r>
          <a:r>
            <a:rPr lang="en-US" sz="2000" kern="1200" dirty="0">
              <a:latin typeface="Arial Rounded MT Bold" panose="020F0704030504030204" pitchFamily="34" charset="0"/>
            </a:rPr>
            <a:t>, </a:t>
          </a:r>
          <a:r>
            <a:rPr lang="en-US" sz="2000" kern="1200" dirty="0" err="1">
              <a:latin typeface="Arial Rounded MT Bold" panose="020F0704030504030204" pitchFamily="34" charset="0"/>
            </a:rPr>
            <a:t>marah</a:t>
          </a:r>
          <a:r>
            <a:rPr lang="en-US" sz="2000" kern="1200" dirty="0">
              <a:latin typeface="Arial Rounded MT Bold" panose="020F0704030504030204" pitchFamily="34" charset="0"/>
            </a:rPr>
            <a:t>, </a:t>
          </a:r>
          <a:r>
            <a:rPr lang="en-US" sz="2000" kern="1200" dirty="0" err="1">
              <a:latin typeface="Arial Rounded MT Bold" panose="020F0704030504030204" pitchFamily="34" charset="0"/>
            </a:rPr>
            <a:t>dendam</a:t>
          </a:r>
          <a:endParaRPr lang="en-US" sz="2000" kern="1200" dirty="0">
            <a:latin typeface="Arial Rounded MT Bold" panose="020F0704030504030204" pitchFamily="34" charset="0"/>
          </a:endParaRPr>
        </a:p>
      </dsp:txBody>
      <dsp:txXfrm>
        <a:off x="2457475" y="1850627"/>
        <a:ext cx="1672095" cy="9788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908B5-6024-474C-A6C4-9580132D7777}">
      <dsp:nvSpPr>
        <dsp:cNvPr id="0" name=""/>
        <dsp:cNvSpPr/>
      </dsp:nvSpPr>
      <dsp:spPr>
        <a:xfrm>
          <a:off x="2816474" y="3159456"/>
          <a:ext cx="424559" cy="2831477"/>
        </a:xfrm>
        <a:custGeom>
          <a:avLst/>
          <a:gdLst/>
          <a:ahLst/>
          <a:cxnLst/>
          <a:rect l="0" t="0" r="0" b="0"/>
          <a:pathLst>
            <a:path>
              <a:moveTo>
                <a:pt x="0" y="0"/>
              </a:moveTo>
              <a:lnTo>
                <a:pt x="212279" y="0"/>
              </a:lnTo>
              <a:lnTo>
                <a:pt x="212279" y="2831477"/>
              </a:lnTo>
              <a:lnTo>
                <a:pt x="424559" y="2831477"/>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Arial Rounded MT Bold" panose="020F0704030504030204" pitchFamily="34" charset="0"/>
          </a:endParaRPr>
        </a:p>
      </dsp:txBody>
      <dsp:txXfrm>
        <a:off x="2957176" y="4503617"/>
        <a:ext cx="143156" cy="143156"/>
      </dsp:txXfrm>
    </dsp:sp>
    <dsp:sp modelId="{7F85424D-D38F-4738-97EA-0CB230D523B3}">
      <dsp:nvSpPr>
        <dsp:cNvPr id="0" name=""/>
        <dsp:cNvSpPr/>
      </dsp:nvSpPr>
      <dsp:spPr>
        <a:xfrm>
          <a:off x="2816474" y="3159456"/>
          <a:ext cx="424559" cy="2022484"/>
        </a:xfrm>
        <a:custGeom>
          <a:avLst/>
          <a:gdLst/>
          <a:ahLst/>
          <a:cxnLst/>
          <a:rect l="0" t="0" r="0" b="0"/>
          <a:pathLst>
            <a:path>
              <a:moveTo>
                <a:pt x="0" y="0"/>
              </a:moveTo>
              <a:lnTo>
                <a:pt x="212279" y="0"/>
              </a:lnTo>
              <a:lnTo>
                <a:pt x="212279" y="2022484"/>
              </a:lnTo>
              <a:lnTo>
                <a:pt x="424559" y="202248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chemeClr val="tx1"/>
            </a:solidFill>
            <a:latin typeface="Arial Rounded MT Bold" panose="020F0704030504030204" pitchFamily="34" charset="0"/>
          </a:endParaRPr>
        </a:p>
      </dsp:txBody>
      <dsp:txXfrm>
        <a:off x="2977090" y="4119034"/>
        <a:ext cx="103328" cy="103328"/>
      </dsp:txXfrm>
    </dsp:sp>
    <dsp:sp modelId="{76C6E4D5-C9E5-42FF-BEB0-27178289BC27}">
      <dsp:nvSpPr>
        <dsp:cNvPr id="0" name=""/>
        <dsp:cNvSpPr/>
      </dsp:nvSpPr>
      <dsp:spPr>
        <a:xfrm>
          <a:off x="2816474" y="3159456"/>
          <a:ext cx="424559" cy="1213490"/>
        </a:xfrm>
        <a:custGeom>
          <a:avLst/>
          <a:gdLst/>
          <a:ahLst/>
          <a:cxnLst/>
          <a:rect l="0" t="0" r="0" b="0"/>
          <a:pathLst>
            <a:path>
              <a:moveTo>
                <a:pt x="0" y="0"/>
              </a:moveTo>
              <a:lnTo>
                <a:pt x="212279" y="0"/>
              </a:lnTo>
              <a:lnTo>
                <a:pt x="212279" y="1213490"/>
              </a:lnTo>
              <a:lnTo>
                <a:pt x="424559" y="121349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latin typeface="Arial Rounded MT Bold" panose="020F0704030504030204" pitchFamily="34" charset="0"/>
          </a:endParaRPr>
        </a:p>
      </dsp:txBody>
      <dsp:txXfrm>
        <a:off x="2996614" y="3734061"/>
        <a:ext cx="64280" cy="64280"/>
      </dsp:txXfrm>
    </dsp:sp>
    <dsp:sp modelId="{9BFD6921-A5CF-4B21-A2A8-7167AA371677}">
      <dsp:nvSpPr>
        <dsp:cNvPr id="0" name=""/>
        <dsp:cNvSpPr/>
      </dsp:nvSpPr>
      <dsp:spPr>
        <a:xfrm>
          <a:off x="2816474" y="3159456"/>
          <a:ext cx="424559" cy="404496"/>
        </a:xfrm>
        <a:custGeom>
          <a:avLst/>
          <a:gdLst/>
          <a:ahLst/>
          <a:cxnLst/>
          <a:rect l="0" t="0" r="0" b="0"/>
          <a:pathLst>
            <a:path>
              <a:moveTo>
                <a:pt x="0" y="0"/>
              </a:moveTo>
              <a:lnTo>
                <a:pt x="212279" y="0"/>
              </a:lnTo>
              <a:lnTo>
                <a:pt x="212279" y="404496"/>
              </a:lnTo>
              <a:lnTo>
                <a:pt x="424559" y="40449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latin typeface="Arial Rounded MT Bold" panose="020F0704030504030204" pitchFamily="34" charset="0"/>
          </a:endParaRPr>
        </a:p>
      </dsp:txBody>
      <dsp:txXfrm>
        <a:off x="3014094" y="3347044"/>
        <a:ext cx="29320" cy="29320"/>
      </dsp:txXfrm>
    </dsp:sp>
    <dsp:sp modelId="{330C326F-DBCE-4706-A8A8-77C3C82B26B2}">
      <dsp:nvSpPr>
        <dsp:cNvPr id="0" name=""/>
        <dsp:cNvSpPr/>
      </dsp:nvSpPr>
      <dsp:spPr>
        <a:xfrm>
          <a:off x="2816474" y="2754959"/>
          <a:ext cx="424559" cy="404496"/>
        </a:xfrm>
        <a:custGeom>
          <a:avLst/>
          <a:gdLst/>
          <a:ahLst/>
          <a:cxnLst/>
          <a:rect l="0" t="0" r="0" b="0"/>
          <a:pathLst>
            <a:path>
              <a:moveTo>
                <a:pt x="0" y="404496"/>
              </a:moveTo>
              <a:lnTo>
                <a:pt x="212279" y="404496"/>
              </a:lnTo>
              <a:lnTo>
                <a:pt x="212279" y="0"/>
              </a:lnTo>
              <a:lnTo>
                <a:pt x="424559" y="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latin typeface="Arial Rounded MT Bold" panose="020F0704030504030204" pitchFamily="34" charset="0"/>
          </a:endParaRPr>
        </a:p>
      </dsp:txBody>
      <dsp:txXfrm>
        <a:off x="3014094" y="2942548"/>
        <a:ext cx="29320" cy="29320"/>
      </dsp:txXfrm>
    </dsp:sp>
    <dsp:sp modelId="{D376953E-E887-4756-BE3F-CDA0FF4DCE6A}">
      <dsp:nvSpPr>
        <dsp:cNvPr id="0" name=""/>
        <dsp:cNvSpPr/>
      </dsp:nvSpPr>
      <dsp:spPr>
        <a:xfrm>
          <a:off x="2816474" y="1945966"/>
          <a:ext cx="424559" cy="1213490"/>
        </a:xfrm>
        <a:custGeom>
          <a:avLst/>
          <a:gdLst/>
          <a:ahLst/>
          <a:cxnLst/>
          <a:rect l="0" t="0" r="0" b="0"/>
          <a:pathLst>
            <a:path>
              <a:moveTo>
                <a:pt x="0" y="1213490"/>
              </a:moveTo>
              <a:lnTo>
                <a:pt x="212279" y="1213490"/>
              </a:lnTo>
              <a:lnTo>
                <a:pt x="212279" y="0"/>
              </a:lnTo>
              <a:lnTo>
                <a:pt x="424559" y="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latin typeface="Arial Rounded MT Bold" panose="020F0704030504030204" pitchFamily="34" charset="0"/>
          </a:endParaRPr>
        </a:p>
      </dsp:txBody>
      <dsp:txXfrm>
        <a:off x="2996614" y="2520570"/>
        <a:ext cx="64280" cy="64280"/>
      </dsp:txXfrm>
    </dsp:sp>
    <dsp:sp modelId="{1C20D868-A668-497D-AD97-7C2E42F81027}">
      <dsp:nvSpPr>
        <dsp:cNvPr id="0" name=""/>
        <dsp:cNvSpPr/>
      </dsp:nvSpPr>
      <dsp:spPr>
        <a:xfrm>
          <a:off x="2816474" y="1136972"/>
          <a:ext cx="424559" cy="2022484"/>
        </a:xfrm>
        <a:custGeom>
          <a:avLst/>
          <a:gdLst/>
          <a:ahLst/>
          <a:cxnLst/>
          <a:rect l="0" t="0" r="0" b="0"/>
          <a:pathLst>
            <a:path>
              <a:moveTo>
                <a:pt x="0" y="2022484"/>
              </a:moveTo>
              <a:lnTo>
                <a:pt x="212279" y="2022484"/>
              </a:lnTo>
              <a:lnTo>
                <a:pt x="212279" y="0"/>
              </a:lnTo>
              <a:lnTo>
                <a:pt x="424559" y="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chemeClr val="tx1"/>
            </a:solidFill>
            <a:latin typeface="Arial Rounded MT Bold" panose="020F0704030504030204" pitchFamily="34" charset="0"/>
          </a:endParaRPr>
        </a:p>
      </dsp:txBody>
      <dsp:txXfrm>
        <a:off x="2977090" y="2096550"/>
        <a:ext cx="103328" cy="103328"/>
      </dsp:txXfrm>
    </dsp:sp>
    <dsp:sp modelId="{E794B8DD-1132-4E13-85EC-5ED3A906E54D}">
      <dsp:nvSpPr>
        <dsp:cNvPr id="0" name=""/>
        <dsp:cNvSpPr/>
      </dsp:nvSpPr>
      <dsp:spPr>
        <a:xfrm>
          <a:off x="2816474" y="327978"/>
          <a:ext cx="424559" cy="2831477"/>
        </a:xfrm>
        <a:custGeom>
          <a:avLst/>
          <a:gdLst/>
          <a:ahLst/>
          <a:cxnLst/>
          <a:rect l="0" t="0" r="0" b="0"/>
          <a:pathLst>
            <a:path>
              <a:moveTo>
                <a:pt x="0" y="2831477"/>
              </a:moveTo>
              <a:lnTo>
                <a:pt x="212279" y="2831477"/>
              </a:lnTo>
              <a:lnTo>
                <a:pt x="212279" y="0"/>
              </a:lnTo>
              <a:lnTo>
                <a:pt x="424559" y="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Arial Rounded MT Bold" panose="020F0704030504030204" pitchFamily="34" charset="0"/>
          </a:endParaRPr>
        </a:p>
      </dsp:txBody>
      <dsp:txXfrm>
        <a:off x="2957176" y="1672139"/>
        <a:ext cx="143156" cy="143156"/>
      </dsp:txXfrm>
    </dsp:sp>
    <dsp:sp modelId="{EFD1368D-BADA-4053-BD9A-F0773FFCD29C}">
      <dsp:nvSpPr>
        <dsp:cNvPr id="0" name=""/>
        <dsp:cNvSpPr/>
      </dsp:nvSpPr>
      <dsp:spPr>
        <a:xfrm rot="16200000">
          <a:off x="789732" y="2835859"/>
          <a:ext cx="3406289" cy="6471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solidFill>
                <a:schemeClr val="tx1"/>
              </a:solidFill>
              <a:latin typeface="Arial Rounded MT Bold" panose="020F0704030504030204" pitchFamily="34" charset="0"/>
            </a:rPr>
            <a:t>CINTA</a:t>
          </a:r>
        </a:p>
      </dsp:txBody>
      <dsp:txXfrm>
        <a:off x="789732" y="2835859"/>
        <a:ext cx="3406289" cy="647194"/>
      </dsp:txXfrm>
    </dsp:sp>
    <dsp:sp modelId="{061DA26E-D58A-458B-8ECF-5EB07A1C87A3}">
      <dsp:nvSpPr>
        <dsp:cNvPr id="0" name=""/>
        <dsp:cNvSpPr/>
      </dsp:nvSpPr>
      <dsp:spPr>
        <a:xfrm>
          <a:off x="3241034" y="4381"/>
          <a:ext cx="2122799" cy="6471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solidFill>
                <a:schemeClr val="tx1"/>
              </a:solidFill>
              <a:latin typeface="Arial Rounded MT Bold" panose="020F0704030504030204" pitchFamily="34" charset="0"/>
            </a:rPr>
            <a:t>Kalimat</a:t>
          </a:r>
          <a:r>
            <a:rPr lang="en-US" sz="2300" kern="1200" dirty="0">
              <a:solidFill>
                <a:schemeClr val="tx1"/>
              </a:solidFill>
              <a:latin typeface="Arial Rounded MT Bold" panose="020F0704030504030204" pitchFamily="34" charset="0"/>
            </a:rPr>
            <a:t> </a:t>
          </a:r>
          <a:r>
            <a:rPr lang="en-US" sz="2300" kern="1200" dirty="0" err="1">
              <a:solidFill>
                <a:schemeClr val="tx1"/>
              </a:solidFill>
              <a:latin typeface="Arial Rounded MT Bold" panose="020F0704030504030204" pitchFamily="34" charset="0"/>
            </a:rPr>
            <a:t>Cinta</a:t>
          </a:r>
          <a:endParaRPr lang="en-US" sz="2300" kern="1200" dirty="0">
            <a:solidFill>
              <a:schemeClr val="tx1"/>
            </a:solidFill>
            <a:latin typeface="Arial Rounded MT Bold" panose="020F0704030504030204" pitchFamily="34" charset="0"/>
          </a:endParaRPr>
        </a:p>
      </dsp:txBody>
      <dsp:txXfrm>
        <a:off x="3241034" y="4381"/>
        <a:ext cx="2122799" cy="647194"/>
      </dsp:txXfrm>
    </dsp:sp>
    <dsp:sp modelId="{F0AC440B-7C4C-42DE-B488-876DC807571F}">
      <dsp:nvSpPr>
        <dsp:cNvPr id="0" name=""/>
        <dsp:cNvSpPr/>
      </dsp:nvSpPr>
      <dsp:spPr>
        <a:xfrm>
          <a:off x="3241034" y="813374"/>
          <a:ext cx="2122799" cy="6471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solidFill>
                <a:schemeClr val="tx1"/>
              </a:solidFill>
              <a:latin typeface="Arial Rounded MT Bold" panose="020F0704030504030204" pitchFamily="34" charset="0"/>
            </a:rPr>
            <a:t>Pandangan</a:t>
          </a:r>
          <a:endParaRPr lang="en-US" sz="2300" kern="1200" dirty="0">
            <a:solidFill>
              <a:schemeClr val="tx1"/>
            </a:solidFill>
            <a:latin typeface="Arial Rounded MT Bold" panose="020F0704030504030204" pitchFamily="34" charset="0"/>
          </a:endParaRPr>
        </a:p>
      </dsp:txBody>
      <dsp:txXfrm>
        <a:off x="3241034" y="813374"/>
        <a:ext cx="2122799" cy="647194"/>
      </dsp:txXfrm>
    </dsp:sp>
    <dsp:sp modelId="{008C3256-A266-4D3A-B666-9F30F1CCFF5F}">
      <dsp:nvSpPr>
        <dsp:cNvPr id="0" name=""/>
        <dsp:cNvSpPr/>
      </dsp:nvSpPr>
      <dsp:spPr>
        <a:xfrm>
          <a:off x="3241034" y="1622368"/>
          <a:ext cx="2122799" cy="6471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solidFill>
                <a:schemeClr val="tx1"/>
              </a:solidFill>
              <a:latin typeface="Arial Rounded MT Bold" panose="020F0704030504030204" pitchFamily="34" charset="0"/>
            </a:rPr>
            <a:t>Senyuman</a:t>
          </a:r>
          <a:r>
            <a:rPr lang="en-US" sz="2300" kern="1200" dirty="0">
              <a:solidFill>
                <a:schemeClr val="tx1"/>
              </a:solidFill>
              <a:latin typeface="Arial Rounded MT Bold" panose="020F0704030504030204" pitchFamily="34" charset="0"/>
            </a:rPr>
            <a:t> </a:t>
          </a:r>
          <a:r>
            <a:rPr lang="en-US" sz="2300" kern="1200" dirty="0" err="1">
              <a:solidFill>
                <a:schemeClr val="tx1"/>
              </a:solidFill>
              <a:latin typeface="Arial Rounded MT Bold" panose="020F0704030504030204" pitchFamily="34" charset="0"/>
            </a:rPr>
            <a:t>Cinta</a:t>
          </a:r>
          <a:endParaRPr lang="en-US" sz="2300" kern="1200" dirty="0">
            <a:solidFill>
              <a:schemeClr val="tx1"/>
            </a:solidFill>
            <a:latin typeface="Arial Rounded MT Bold" panose="020F0704030504030204" pitchFamily="34" charset="0"/>
          </a:endParaRPr>
        </a:p>
      </dsp:txBody>
      <dsp:txXfrm>
        <a:off x="3241034" y="1622368"/>
        <a:ext cx="2122799" cy="647194"/>
      </dsp:txXfrm>
    </dsp:sp>
    <dsp:sp modelId="{FD8EA47C-5A88-431C-8044-A8DBE73A5E29}">
      <dsp:nvSpPr>
        <dsp:cNvPr id="0" name=""/>
        <dsp:cNvSpPr/>
      </dsp:nvSpPr>
      <dsp:spPr>
        <a:xfrm>
          <a:off x="3241034" y="2431362"/>
          <a:ext cx="2122799" cy="6471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solidFill>
                <a:schemeClr val="tx1"/>
              </a:solidFill>
              <a:latin typeface="Arial Rounded MT Bold" panose="020F0704030504030204" pitchFamily="34" charset="0"/>
            </a:rPr>
            <a:t>Suapan</a:t>
          </a:r>
          <a:r>
            <a:rPr lang="en-US" sz="2300" kern="1200" dirty="0">
              <a:solidFill>
                <a:schemeClr val="tx1"/>
              </a:solidFill>
              <a:latin typeface="Arial Rounded MT Bold" panose="020F0704030504030204" pitchFamily="34" charset="0"/>
            </a:rPr>
            <a:t> </a:t>
          </a:r>
          <a:r>
            <a:rPr lang="en-US" sz="2300" kern="1200" dirty="0" err="1">
              <a:solidFill>
                <a:schemeClr val="tx1"/>
              </a:solidFill>
              <a:latin typeface="Arial Rounded MT Bold" panose="020F0704030504030204" pitchFamily="34" charset="0"/>
            </a:rPr>
            <a:t>Cinta</a:t>
          </a:r>
          <a:endParaRPr lang="en-US" sz="2300" kern="1200" dirty="0">
            <a:solidFill>
              <a:schemeClr val="tx1"/>
            </a:solidFill>
            <a:latin typeface="Arial Rounded MT Bold" panose="020F0704030504030204" pitchFamily="34" charset="0"/>
          </a:endParaRPr>
        </a:p>
      </dsp:txBody>
      <dsp:txXfrm>
        <a:off x="3241034" y="2431362"/>
        <a:ext cx="2122799" cy="647194"/>
      </dsp:txXfrm>
    </dsp:sp>
    <dsp:sp modelId="{2C740997-99F4-4198-B99F-9238CC1B233F}">
      <dsp:nvSpPr>
        <dsp:cNvPr id="0" name=""/>
        <dsp:cNvSpPr/>
      </dsp:nvSpPr>
      <dsp:spPr>
        <a:xfrm>
          <a:off x="3241034" y="3240355"/>
          <a:ext cx="2122799" cy="6471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solidFill>
                <a:schemeClr val="tx1"/>
              </a:solidFill>
              <a:latin typeface="Arial Rounded MT Bold" panose="020F0704030504030204" pitchFamily="34" charset="0"/>
            </a:rPr>
            <a:t>Sentuhan</a:t>
          </a:r>
          <a:r>
            <a:rPr lang="en-US" sz="2300" kern="1200" dirty="0">
              <a:solidFill>
                <a:schemeClr val="tx1"/>
              </a:solidFill>
              <a:latin typeface="Arial Rounded MT Bold" panose="020F0704030504030204" pitchFamily="34" charset="0"/>
            </a:rPr>
            <a:t> </a:t>
          </a:r>
          <a:r>
            <a:rPr lang="en-US" sz="2300" kern="1200" dirty="0" err="1">
              <a:solidFill>
                <a:schemeClr val="tx1"/>
              </a:solidFill>
              <a:latin typeface="Arial Rounded MT Bold" panose="020F0704030504030204" pitchFamily="34" charset="0"/>
            </a:rPr>
            <a:t>Cinta</a:t>
          </a:r>
          <a:endParaRPr lang="en-US" sz="2300" kern="1200" dirty="0">
            <a:solidFill>
              <a:schemeClr val="tx1"/>
            </a:solidFill>
            <a:latin typeface="Arial Rounded MT Bold" panose="020F0704030504030204" pitchFamily="34" charset="0"/>
          </a:endParaRPr>
        </a:p>
      </dsp:txBody>
      <dsp:txXfrm>
        <a:off x="3241034" y="3240355"/>
        <a:ext cx="2122799" cy="647194"/>
      </dsp:txXfrm>
    </dsp:sp>
    <dsp:sp modelId="{B82FC156-64B2-4BB5-A7D3-2A94D77F350E}">
      <dsp:nvSpPr>
        <dsp:cNvPr id="0" name=""/>
        <dsp:cNvSpPr/>
      </dsp:nvSpPr>
      <dsp:spPr>
        <a:xfrm>
          <a:off x="3241034" y="4049349"/>
          <a:ext cx="2122799" cy="6471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solidFill>
                <a:schemeClr val="tx1"/>
              </a:solidFill>
              <a:latin typeface="Arial Rounded MT Bold" panose="020F0704030504030204" pitchFamily="34" charset="0"/>
            </a:rPr>
            <a:t>Selimut</a:t>
          </a:r>
          <a:r>
            <a:rPr lang="en-US" sz="2300" kern="1200" dirty="0">
              <a:solidFill>
                <a:schemeClr val="tx1"/>
              </a:solidFill>
              <a:latin typeface="Arial Rounded MT Bold" panose="020F0704030504030204" pitchFamily="34" charset="0"/>
            </a:rPr>
            <a:t> </a:t>
          </a:r>
          <a:r>
            <a:rPr lang="en-US" sz="2300" kern="1200" dirty="0" err="1">
              <a:solidFill>
                <a:schemeClr val="tx1"/>
              </a:solidFill>
              <a:latin typeface="Arial Rounded MT Bold" panose="020F0704030504030204" pitchFamily="34" charset="0"/>
            </a:rPr>
            <a:t>Cinta</a:t>
          </a:r>
          <a:endParaRPr lang="en-US" sz="2300" kern="1200" dirty="0">
            <a:solidFill>
              <a:schemeClr val="tx1"/>
            </a:solidFill>
            <a:latin typeface="Arial Rounded MT Bold" panose="020F0704030504030204" pitchFamily="34" charset="0"/>
          </a:endParaRPr>
        </a:p>
      </dsp:txBody>
      <dsp:txXfrm>
        <a:off x="3241034" y="4049349"/>
        <a:ext cx="2122799" cy="647194"/>
      </dsp:txXfrm>
    </dsp:sp>
    <dsp:sp modelId="{08A73F75-79C3-4B49-A7F5-CC44FE6DD0C3}">
      <dsp:nvSpPr>
        <dsp:cNvPr id="0" name=""/>
        <dsp:cNvSpPr/>
      </dsp:nvSpPr>
      <dsp:spPr>
        <a:xfrm>
          <a:off x="3241034" y="4858343"/>
          <a:ext cx="2122799" cy="6471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solidFill>
                <a:schemeClr val="tx1"/>
              </a:solidFill>
              <a:latin typeface="Arial Rounded MT Bold" panose="020F0704030504030204" pitchFamily="34" charset="0"/>
            </a:rPr>
            <a:t>Dekapan</a:t>
          </a:r>
          <a:r>
            <a:rPr lang="en-US" sz="2300" kern="1200" dirty="0">
              <a:solidFill>
                <a:schemeClr val="tx1"/>
              </a:solidFill>
              <a:latin typeface="Arial Rounded MT Bold" panose="020F0704030504030204" pitchFamily="34" charset="0"/>
            </a:rPr>
            <a:t> </a:t>
          </a:r>
          <a:r>
            <a:rPr lang="en-US" sz="2300" kern="1200" dirty="0" err="1">
              <a:solidFill>
                <a:schemeClr val="tx1"/>
              </a:solidFill>
              <a:latin typeface="Arial Rounded MT Bold" panose="020F0704030504030204" pitchFamily="34" charset="0"/>
            </a:rPr>
            <a:t>Cinta</a:t>
          </a:r>
          <a:endParaRPr lang="en-US" sz="2300" kern="1200" dirty="0">
            <a:solidFill>
              <a:schemeClr val="tx1"/>
            </a:solidFill>
            <a:latin typeface="Arial Rounded MT Bold" panose="020F0704030504030204" pitchFamily="34" charset="0"/>
          </a:endParaRPr>
        </a:p>
      </dsp:txBody>
      <dsp:txXfrm>
        <a:off x="3241034" y="4858343"/>
        <a:ext cx="2122799" cy="647194"/>
      </dsp:txXfrm>
    </dsp:sp>
    <dsp:sp modelId="{E94BFC8F-73E4-4A9E-925E-F5E267A476A4}">
      <dsp:nvSpPr>
        <dsp:cNvPr id="0" name=""/>
        <dsp:cNvSpPr/>
      </dsp:nvSpPr>
      <dsp:spPr>
        <a:xfrm>
          <a:off x="3241034" y="5667336"/>
          <a:ext cx="2122799" cy="6471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solidFill>
                <a:schemeClr val="tx1"/>
              </a:solidFill>
              <a:latin typeface="Arial Rounded MT Bold" panose="020F0704030504030204" pitchFamily="34" charset="0"/>
            </a:rPr>
            <a:t>Ciuman</a:t>
          </a:r>
          <a:r>
            <a:rPr lang="en-US" sz="2300" kern="1200" dirty="0">
              <a:solidFill>
                <a:schemeClr val="tx1"/>
              </a:solidFill>
              <a:latin typeface="Arial Rounded MT Bold" panose="020F0704030504030204" pitchFamily="34" charset="0"/>
            </a:rPr>
            <a:t> </a:t>
          </a:r>
          <a:r>
            <a:rPr lang="en-US" sz="2300" kern="1200" dirty="0" err="1">
              <a:solidFill>
                <a:schemeClr val="tx1"/>
              </a:solidFill>
              <a:latin typeface="Arial Rounded MT Bold" panose="020F0704030504030204" pitchFamily="34" charset="0"/>
            </a:rPr>
            <a:t>Cinta</a:t>
          </a:r>
          <a:endParaRPr lang="en-US" sz="2300" kern="1200" dirty="0">
            <a:solidFill>
              <a:schemeClr val="tx1"/>
            </a:solidFill>
            <a:latin typeface="Arial Rounded MT Bold" panose="020F0704030504030204" pitchFamily="34" charset="0"/>
          </a:endParaRPr>
        </a:p>
      </dsp:txBody>
      <dsp:txXfrm>
        <a:off x="3241034" y="5667336"/>
        <a:ext cx="2122799" cy="6471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32046-80A1-4442-80ED-2C8C45343283}">
      <dsp:nvSpPr>
        <dsp:cNvPr id="0" name=""/>
        <dsp:cNvSpPr/>
      </dsp:nvSpPr>
      <dsp:spPr>
        <a:xfrm>
          <a:off x="-5154387" y="-795528"/>
          <a:ext cx="6184828" cy="6184828"/>
        </a:xfrm>
        <a:prstGeom prst="blockArc">
          <a:avLst>
            <a:gd name="adj1" fmla="val 18900000"/>
            <a:gd name="adj2" fmla="val 2700000"/>
            <a:gd name="adj3" fmla="val 349"/>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AA460A-31EB-43E6-8F3B-A8BC9B38ED46}">
      <dsp:nvSpPr>
        <dsp:cNvPr id="0" name=""/>
        <dsp:cNvSpPr/>
      </dsp:nvSpPr>
      <dsp:spPr>
        <a:xfrm>
          <a:off x="844449" y="656266"/>
          <a:ext cx="7259317" cy="131234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1677" tIns="55880" rIns="55880" bIns="55880" numCol="1" spcCol="1270" anchor="ctr" anchorCtr="0">
          <a:noAutofit/>
        </a:bodyPr>
        <a:lstStyle/>
        <a:p>
          <a:pPr marL="0" lvl="0" indent="0" algn="ctr" defTabSz="977900" rtl="1">
            <a:lnSpc>
              <a:spcPct val="90000"/>
            </a:lnSpc>
            <a:spcBef>
              <a:spcPct val="0"/>
            </a:spcBef>
            <a:spcAft>
              <a:spcPct val="35000"/>
            </a:spcAft>
            <a:buNone/>
          </a:pPr>
          <a:r>
            <a:rPr lang="ar-SY" sz="2200" kern="1200" dirty="0"/>
            <a:t>قال صلى الله عليه وسلم: </a:t>
          </a:r>
          <a:r>
            <a:rPr lang="ar-SY" sz="2200" b="1" kern="1200" dirty="0"/>
            <a:t>«الْمُؤْمِنُ يُؤْجَرُ فِي كُلِّ شَيْءٍ حَتَّى فِي اللُّقْمَةِ يَرْفَعُهَا إِلَى فِي امْرَأَتِهِ»</a:t>
          </a:r>
          <a:r>
            <a:rPr lang="ar-SY" sz="2200" kern="1200" dirty="0"/>
            <a:t> [أحمد]</a:t>
          </a:r>
          <a:endParaRPr lang="en-US" sz="2200" kern="1200" dirty="0"/>
        </a:p>
      </dsp:txBody>
      <dsp:txXfrm>
        <a:off x="844449" y="656266"/>
        <a:ext cx="7259317" cy="1312348"/>
      </dsp:txXfrm>
    </dsp:sp>
    <dsp:sp modelId="{17EE2129-4CEA-4D04-803A-70F98A336FCB}">
      <dsp:nvSpPr>
        <dsp:cNvPr id="0" name=""/>
        <dsp:cNvSpPr/>
      </dsp:nvSpPr>
      <dsp:spPr>
        <a:xfrm>
          <a:off x="24232" y="492222"/>
          <a:ext cx="1640435" cy="1640435"/>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9B5249-2769-4547-B66C-0F5BFD73D781}">
      <dsp:nvSpPr>
        <dsp:cNvPr id="0" name=""/>
        <dsp:cNvSpPr/>
      </dsp:nvSpPr>
      <dsp:spPr>
        <a:xfrm>
          <a:off x="844449" y="2625156"/>
          <a:ext cx="7259317" cy="131234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167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err="1">
              <a:latin typeface="Arial Rounded MT Bold" panose="020F0704030504030204" pitchFamily="34" charset="0"/>
            </a:rPr>
            <a:t>Rasulullah</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shallallahu</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alaihi</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wa</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sallam</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bersabda</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Seorang</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mukmin</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diberi</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pahala</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dalam</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segala</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hal</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bahkan</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dalam</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suapan</a:t>
          </a:r>
          <a:r>
            <a:rPr lang="en-US" sz="2200" kern="1200" dirty="0">
              <a:latin typeface="Arial Rounded MT Bold" panose="020F0704030504030204" pitchFamily="34" charset="0"/>
            </a:rPr>
            <a:t> yang </a:t>
          </a:r>
          <a:r>
            <a:rPr lang="en-US" sz="2200" kern="1200" dirty="0" err="1">
              <a:latin typeface="Arial Rounded MT Bold" panose="020F0704030504030204" pitchFamily="34" charset="0"/>
            </a:rPr>
            <a:t>disuapkan</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ke</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mulut</a:t>
          </a:r>
          <a:r>
            <a:rPr lang="en-US" sz="2200" kern="1200" dirty="0">
              <a:latin typeface="Arial Rounded MT Bold" panose="020F0704030504030204" pitchFamily="34" charset="0"/>
            </a:rPr>
            <a:t> </a:t>
          </a:r>
          <a:r>
            <a:rPr lang="en-US" sz="2200" kern="1200" dirty="0" err="1">
              <a:latin typeface="Arial Rounded MT Bold" panose="020F0704030504030204" pitchFamily="34" charset="0"/>
            </a:rPr>
            <a:t>istrinya</a:t>
          </a:r>
          <a:r>
            <a:rPr lang="en-US" sz="2200" kern="1200" dirty="0">
              <a:latin typeface="Arial Rounded MT Bold" panose="020F0704030504030204" pitchFamily="34" charset="0"/>
            </a:rPr>
            <a:t>.”</a:t>
          </a:r>
        </a:p>
      </dsp:txBody>
      <dsp:txXfrm>
        <a:off x="844449" y="2625156"/>
        <a:ext cx="7259317" cy="1312348"/>
      </dsp:txXfrm>
    </dsp:sp>
    <dsp:sp modelId="{FD161486-6784-454A-B0FD-9A6135BC00A6}">
      <dsp:nvSpPr>
        <dsp:cNvPr id="0" name=""/>
        <dsp:cNvSpPr/>
      </dsp:nvSpPr>
      <dsp:spPr>
        <a:xfrm>
          <a:off x="24232" y="2461112"/>
          <a:ext cx="1640435" cy="1640435"/>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99D22-C5CF-4B37-92C4-F5600C7BE193}">
      <dsp:nvSpPr>
        <dsp:cNvPr id="0" name=""/>
        <dsp:cNvSpPr/>
      </dsp:nvSpPr>
      <dsp:spPr>
        <a:xfrm>
          <a:off x="2497500" y="1375083"/>
          <a:ext cx="2473053" cy="2473176"/>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err="1">
              <a:latin typeface="Arial Rounded MT Bold" panose="020F0704030504030204" pitchFamily="34" charset="0"/>
            </a:rPr>
            <a:t>Hidup</a:t>
          </a:r>
          <a:r>
            <a:rPr lang="en-US" sz="2300" kern="1200" dirty="0">
              <a:latin typeface="Arial Rounded MT Bold" panose="020F0704030504030204" pitchFamily="34" charset="0"/>
            </a:rPr>
            <a:t> </a:t>
          </a:r>
          <a:r>
            <a:rPr lang="en-US" sz="2300" kern="1200" dirty="0" err="1">
              <a:latin typeface="Arial Rounded MT Bold" panose="020F0704030504030204" pitchFamily="34" charset="0"/>
            </a:rPr>
            <a:t>dalam</a:t>
          </a:r>
          <a:r>
            <a:rPr lang="en-US" sz="2300" kern="1200" dirty="0">
              <a:latin typeface="Arial Rounded MT Bold" panose="020F0704030504030204" pitchFamily="34" charset="0"/>
            </a:rPr>
            <a:t> </a:t>
          </a:r>
          <a:r>
            <a:rPr lang="en-US" sz="2300" kern="1200" dirty="0" err="1">
              <a:latin typeface="Arial Rounded MT Bold" panose="020F0704030504030204" pitchFamily="34" charset="0"/>
            </a:rPr>
            <a:t>genggaman</a:t>
          </a:r>
          <a:r>
            <a:rPr lang="en-US" sz="2300" kern="1200" dirty="0">
              <a:latin typeface="Arial Rounded MT Bold" panose="020F0704030504030204" pitchFamily="34" charset="0"/>
            </a:rPr>
            <a:t> Al Rahman </a:t>
          </a:r>
        </a:p>
      </dsp:txBody>
      <dsp:txXfrm>
        <a:off x="2859670" y="1737271"/>
        <a:ext cx="1748713" cy="1748800"/>
      </dsp:txXfrm>
    </dsp:sp>
    <dsp:sp modelId="{EC978BA4-758C-4048-876B-545CBB615D8B}">
      <dsp:nvSpPr>
        <dsp:cNvPr id="0" name=""/>
        <dsp:cNvSpPr/>
      </dsp:nvSpPr>
      <dsp:spPr>
        <a:xfrm>
          <a:off x="1222181" y="0"/>
          <a:ext cx="4985268" cy="5196839"/>
        </a:xfrm>
        <a:prstGeom prst="blockArc">
          <a:avLst>
            <a:gd name="adj1" fmla="val 17527788"/>
            <a:gd name="adj2" fmla="val 4119114"/>
            <a:gd name="adj3" fmla="val 575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5C4010-7DD9-46F2-A6B8-F10DBE41ABB5}">
      <dsp:nvSpPr>
        <dsp:cNvPr id="0" name=""/>
        <dsp:cNvSpPr/>
      </dsp:nvSpPr>
      <dsp:spPr>
        <a:xfrm>
          <a:off x="4892970" y="438093"/>
          <a:ext cx="1324823" cy="1325194"/>
        </a:xfrm>
        <a:prstGeom prst="ellipse">
          <a:avLst/>
        </a:prstGeom>
        <a:solidFill>
          <a:schemeClr val="dk1">
            <a:tint val="4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87C05F-61FC-4232-A37B-AB1A3F14BAE8}">
      <dsp:nvSpPr>
        <dsp:cNvPr id="0" name=""/>
        <dsp:cNvSpPr/>
      </dsp:nvSpPr>
      <dsp:spPr>
        <a:xfrm>
          <a:off x="6082481" y="528916"/>
          <a:ext cx="5134157" cy="1282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10000"/>
            </a:spcAft>
            <a:buNone/>
          </a:pPr>
          <a:r>
            <a:rPr lang="ar-SA" sz="2000" kern="1200" dirty="0">
              <a:latin typeface="Traditional Arabic" panose="02020603050405020304" pitchFamily="18" charset="-78"/>
              <a:cs typeface="Traditional Arabic" panose="02020603050405020304" pitchFamily="18" charset="-78"/>
            </a:rPr>
            <a:t>قُلِ اللَّهُمَّ مَالِكَ الْمُلْكِ تُؤْتِي الْمُلْكَ مَنْ تَشَاءُ وَتَنْزِعُ الْمُلْكَ مِمَّنْ تَشَاءُ وَتُعِزُّ مَنْ تَشَاءُ وَتُذِلُّ مَنْ تَشَاءُ بِيَدِكَ الْخَيْرُ إِنَّكَ عَلَى كُلِّ شَيْءٍ قَدِيرٌ (26)</a:t>
          </a:r>
          <a:r>
            <a:rPr lang="ar-EG" sz="2000" kern="1200" dirty="0">
              <a:latin typeface="Traditional Arabic" panose="02020603050405020304" pitchFamily="18" charset="-78"/>
              <a:cs typeface="Traditional Arabic" panose="02020603050405020304" pitchFamily="18" charset="-78"/>
            </a:rPr>
            <a:t> آل عمران</a:t>
          </a:r>
        </a:p>
      </dsp:txBody>
      <dsp:txXfrm>
        <a:off x="6082481" y="528916"/>
        <a:ext cx="5134157" cy="1282580"/>
      </dsp:txXfrm>
    </dsp:sp>
    <dsp:sp modelId="{C5FE9767-8A70-475F-8FB0-FBA403F7D291}">
      <dsp:nvSpPr>
        <dsp:cNvPr id="0" name=""/>
        <dsp:cNvSpPr/>
      </dsp:nvSpPr>
      <dsp:spPr>
        <a:xfrm>
          <a:off x="5405019" y="1945696"/>
          <a:ext cx="1324823" cy="1325194"/>
        </a:xfrm>
        <a:prstGeom prst="ellipse">
          <a:avLst/>
        </a:prstGeom>
        <a:solidFill>
          <a:schemeClr val="dk1">
            <a:tint val="4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6CFA76-99B6-4338-B8DB-4484D0E80CE6}">
      <dsp:nvSpPr>
        <dsp:cNvPr id="0" name=""/>
        <dsp:cNvSpPr/>
      </dsp:nvSpPr>
      <dsp:spPr>
        <a:xfrm>
          <a:off x="6670868" y="1999163"/>
          <a:ext cx="4540145" cy="1282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10000"/>
            </a:spcAft>
            <a:buNone/>
          </a:pPr>
          <a:r>
            <a:rPr lang="ar-SA" sz="2000" kern="1200" dirty="0">
              <a:latin typeface="Traditional Arabic" panose="02020603050405020304" pitchFamily="18" charset="-78"/>
              <a:cs typeface="Traditional Arabic" panose="02020603050405020304" pitchFamily="18" charset="-78"/>
            </a:rPr>
            <a:t>قَالَتْ رَبِّ أَنَّى يَكُونُ لِي وَلَدٌ وَلَمْ يَمْسَسْنِي بَشَرٌ قَالَ كَذَلِكِ اللَّهُ يَخْلُقُ مَا يَشَاءُ إِذَا قَضَى أَمْرًا فَإِنَّمَا يَقُولُ لَهُ كُنْ فَيَكُونُ (47) </a:t>
          </a:r>
          <a:r>
            <a:rPr lang="ar-EG" sz="2000" kern="1200" dirty="0">
              <a:latin typeface="Traditional Arabic" panose="02020603050405020304" pitchFamily="18" charset="-78"/>
              <a:cs typeface="Traditional Arabic" panose="02020603050405020304" pitchFamily="18" charset="-78"/>
            </a:rPr>
            <a:t>آل عمران</a:t>
          </a:r>
          <a:endParaRPr lang="en-US" sz="2000" kern="1200" dirty="0">
            <a:latin typeface="Traditional Arabic" panose="02020603050405020304" pitchFamily="18" charset="-78"/>
            <a:cs typeface="Traditional Arabic" panose="02020603050405020304" pitchFamily="18" charset="-78"/>
          </a:endParaRPr>
        </a:p>
      </dsp:txBody>
      <dsp:txXfrm>
        <a:off x="6670868" y="1999163"/>
        <a:ext cx="4540145" cy="1282580"/>
      </dsp:txXfrm>
    </dsp:sp>
    <dsp:sp modelId="{A01157BB-1AB4-49C7-AC6E-92071B8ED7B0}">
      <dsp:nvSpPr>
        <dsp:cNvPr id="0" name=""/>
        <dsp:cNvSpPr/>
      </dsp:nvSpPr>
      <dsp:spPr>
        <a:xfrm>
          <a:off x="4892970" y="3474607"/>
          <a:ext cx="1324823" cy="1325194"/>
        </a:xfrm>
        <a:prstGeom prst="ellipse">
          <a:avLst/>
        </a:prstGeom>
        <a:solidFill>
          <a:schemeClr val="dk1">
            <a:tint val="4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4F99F7-31E3-45BB-81F3-69BF0AD4446E}">
      <dsp:nvSpPr>
        <dsp:cNvPr id="0" name=""/>
        <dsp:cNvSpPr/>
      </dsp:nvSpPr>
      <dsp:spPr>
        <a:xfrm>
          <a:off x="6211065" y="3511557"/>
          <a:ext cx="5005573" cy="1282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10000"/>
            </a:spcAft>
            <a:buNone/>
          </a:pPr>
          <a:r>
            <a:rPr lang="ar-SA" sz="2000" kern="1200" dirty="0">
              <a:latin typeface="Traditional Arabic" panose="02020603050405020304" pitchFamily="18" charset="-78"/>
              <a:cs typeface="Traditional Arabic" panose="02020603050405020304" pitchFamily="18" charset="-78"/>
            </a:rPr>
            <a:t>وَإِنْ يَمْسَسْكَ اللَّهُ بِضُرٍّ فَلَا كَاشِفَ لَهُ إِلَّا هُوَ وَإِنْ يَمْسَسْكَ بِخَيْرٍ فَهُوَ عَلَى كُلِّ شَيْءٍ قَدِيرٌ (17) </a:t>
          </a:r>
          <a:r>
            <a:rPr lang="ar-EG" sz="2000" kern="1200" dirty="0">
              <a:latin typeface="Traditional Arabic" panose="02020603050405020304" pitchFamily="18" charset="-78"/>
              <a:cs typeface="Traditional Arabic" panose="02020603050405020304" pitchFamily="18" charset="-78"/>
            </a:rPr>
            <a:t>الأنعام</a:t>
          </a:r>
          <a:endParaRPr lang="en-US" sz="2000" kern="1200" dirty="0">
            <a:latin typeface="Traditional Arabic" panose="02020603050405020304" pitchFamily="18" charset="-78"/>
            <a:cs typeface="Traditional Arabic" panose="02020603050405020304" pitchFamily="18" charset="-78"/>
          </a:endParaRPr>
        </a:p>
      </dsp:txBody>
      <dsp:txXfrm>
        <a:off x="6211065" y="3511557"/>
        <a:ext cx="5005573" cy="12825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DB597-5EB2-4B61-9C1B-3E96D3A1CB2F}">
      <dsp:nvSpPr>
        <dsp:cNvPr id="0" name=""/>
        <dsp:cNvSpPr/>
      </dsp:nvSpPr>
      <dsp:spPr>
        <a:xfrm>
          <a:off x="350837" y="1044281"/>
          <a:ext cx="8420100" cy="2631281"/>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82255" tIns="102870" rIns="102870" bIns="102870" numCol="1" spcCol="1270" anchor="ctr" anchorCtr="0">
          <a:noAutofit/>
        </a:bodyPr>
        <a:lstStyle/>
        <a:p>
          <a:pPr marL="0" lvl="0" indent="0" algn="ctr" defTabSz="1200150">
            <a:lnSpc>
              <a:spcPct val="90000"/>
            </a:lnSpc>
            <a:spcBef>
              <a:spcPct val="0"/>
            </a:spcBef>
            <a:spcAft>
              <a:spcPct val="35000"/>
            </a:spcAft>
            <a:buNone/>
          </a:pPr>
          <a:r>
            <a:rPr lang="ar-SA" sz="2700" kern="1200" dirty="0">
              <a:latin typeface="Traditional Arabic" panose="02020603050405020304" pitchFamily="18" charset="-78"/>
              <a:cs typeface="Traditional Arabic" panose="02020603050405020304" pitchFamily="18" charset="-78"/>
            </a:rPr>
            <a:t>فَلَمَّا وَضَعَتْهَا قَالَتْ رَبِّ إِنِّي وَضَعْتُهَا أُنْثَى وَاللَّهُ أَعْلَمُ بِمَا وَضَعَتْ وَلَيْسَ الذَّكَرُ كَالْأُنْثَى وَإِنِّي سَمَّيْتُهَا مَرْيَمَ </a:t>
          </a:r>
          <a:r>
            <a:rPr lang="ar-SA" sz="2700" u="sng" kern="1200" dirty="0">
              <a:latin typeface="Traditional Arabic" panose="02020603050405020304" pitchFamily="18" charset="-78"/>
              <a:cs typeface="Traditional Arabic" panose="02020603050405020304" pitchFamily="18" charset="-78"/>
            </a:rPr>
            <a:t>وَإِنِّي أُعِيذُهَا بِكَ وَذُرِّيَّتَهَا مِنَ الشَّيْطَانِ الرَّجِيمِ </a:t>
          </a:r>
          <a:r>
            <a:rPr lang="ar-SA" sz="2700" kern="1200" dirty="0">
              <a:latin typeface="Traditional Arabic" panose="02020603050405020304" pitchFamily="18" charset="-78"/>
              <a:cs typeface="Traditional Arabic" panose="02020603050405020304" pitchFamily="18" charset="-78"/>
            </a:rPr>
            <a:t>(36) </a:t>
          </a:r>
          <a:r>
            <a:rPr lang="ar-SA" sz="2700" u="sng" kern="1200" dirty="0">
              <a:latin typeface="Traditional Arabic" panose="02020603050405020304" pitchFamily="18" charset="-78"/>
              <a:cs typeface="Traditional Arabic" panose="02020603050405020304" pitchFamily="18" charset="-78"/>
            </a:rPr>
            <a:t>فَتَقَبَّلَهَا رَبُّهَا بِقَبُولٍ حَسَنٍ وَأَنْبَتَهَا نَبَاتًا حَسَنًا وَكَفَّلَهَا زَكَرِيَّا </a:t>
          </a:r>
          <a:r>
            <a:rPr lang="ar-SA" sz="2700" kern="1200" dirty="0">
              <a:latin typeface="Traditional Arabic" panose="02020603050405020304" pitchFamily="18" charset="-78"/>
              <a:cs typeface="Traditional Arabic" panose="02020603050405020304" pitchFamily="18" charset="-78"/>
            </a:rPr>
            <a:t>كُلَّمَا دَخَلَ عَلَيْهَا زَكَرِيَّا الْمِحْرَابَ وَجَدَ عِنْدَهَا رِزْقًا قَالَ يَا مَرْيَمُ أَنَّى لَكِ هَذَا قَالَتْ هُوَ مِنْ عِنْدِ اللَّهِ إِنَّ اللَّهَ يَرْزُقُ مَنْ يَشَاءُ بِغَيْرِ حِسَابٍ (37) </a:t>
          </a:r>
          <a:r>
            <a:rPr lang="ar-EG" sz="2700" kern="1200" dirty="0">
              <a:latin typeface="Traditional Arabic" panose="02020603050405020304" pitchFamily="18" charset="-78"/>
              <a:cs typeface="Traditional Arabic" panose="02020603050405020304" pitchFamily="18" charset="-78"/>
            </a:rPr>
            <a:t>آل عمران</a:t>
          </a:r>
          <a:endParaRPr lang="en-US" sz="2700" kern="1200" dirty="0">
            <a:latin typeface="Traditional Arabic" panose="02020603050405020304" pitchFamily="18" charset="-78"/>
            <a:cs typeface="Traditional Arabic" panose="02020603050405020304" pitchFamily="18" charset="-78"/>
          </a:endParaRPr>
        </a:p>
      </dsp:txBody>
      <dsp:txXfrm>
        <a:off x="350837" y="1044281"/>
        <a:ext cx="8420100" cy="2631281"/>
      </dsp:txXfrm>
    </dsp:sp>
    <dsp:sp modelId="{FF90E3D9-83A3-4F4A-9700-5067990AC279}">
      <dsp:nvSpPr>
        <dsp:cNvPr id="0" name=""/>
        <dsp:cNvSpPr/>
      </dsp:nvSpPr>
      <dsp:spPr>
        <a:xfrm>
          <a:off x="0" y="664207"/>
          <a:ext cx="1841896" cy="276284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8BE83-D271-4285-9637-EE58AC360616}">
      <dsp:nvSpPr>
        <dsp:cNvPr id="0" name=""/>
        <dsp:cNvSpPr/>
      </dsp:nvSpPr>
      <dsp:spPr>
        <a:xfrm>
          <a:off x="1813898" y="948808"/>
          <a:ext cx="2705972" cy="2340322"/>
        </a:xfrm>
        <a:prstGeom prst="hexagon">
          <a:avLst>
            <a:gd name="adj" fmla="val 2857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Orang </a:t>
          </a:r>
          <a:r>
            <a:rPr lang="en-US" sz="3500" kern="1200" dirty="0" err="1"/>
            <a:t>Tua</a:t>
          </a:r>
          <a:r>
            <a:rPr lang="en-US" sz="3500" kern="1200" dirty="0"/>
            <a:t> &amp; Guru </a:t>
          </a:r>
        </a:p>
      </dsp:txBody>
      <dsp:txXfrm>
        <a:off x="2262272" y="1336595"/>
        <a:ext cx="1809224" cy="1564748"/>
      </dsp:txXfrm>
    </dsp:sp>
    <dsp:sp modelId="{1499CF75-71D3-46DF-91B3-6E93EB78BBBF}">
      <dsp:nvSpPr>
        <dsp:cNvPr id="0" name=""/>
        <dsp:cNvSpPr/>
      </dsp:nvSpPr>
      <dsp:spPr>
        <a:xfrm>
          <a:off x="4699878" y="1473335"/>
          <a:ext cx="1021096" cy="879449"/>
        </a:xfrm>
        <a:prstGeom prst="hexagon">
          <a:avLst>
            <a:gd name="adj" fmla="val 28900"/>
            <a:gd name="vf" fmla="val 11547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1F95EB-7816-4B81-9D4B-6449AA619310}">
      <dsp:nvSpPr>
        <dsp:cNvPr id="0" name=""/>
        <dsp:cNvSpPr/>
      </dsp:nvSpPr>
      <dsp:spPr>
        <a:xfrm>
          <a:off x="4096851" y="0"/>
          <a:ext cx="2217249" cy="1918208"/>
        </a:xfrm>
        <a:prstGeom prst="hexagon">
          <a:avLst>
            <a:gd name="adj" fmla="val 2857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Perbanyak</a:t>
          </a:r>
          <a:r>
            <a:rPr lang="en-US" sz="2000" kern="1200" dirty="0"/>
            <a:t> </a:t>
          </a:r>
          <a:r>
            <a:rPr lang="en-US" sz="2000" kern="1200" dirty="0" err="1"/>
            <a:t>Doa</a:t>
          </a:r>
          <a:r>
            <a:rPr lang="en-US" sz="2000" kern="1200" dirty="0"/>
            <a:t> </a:t>
          </a:r>
          <a:r>
            <a:rPr lang="en-US" sz="2000" kern="1200" dirty="0" err="1"/>
            <a:t>Kebaikan</a:t>
          </a:r>
          <a:r>
            <a:rPr lang="en-US" sz="2000" kern="1200" dirty="0"/>
            <a:t> </a:t>
          </a:r>
          <a:r>
            <a:rPr lang="en-US" sz="2000" kern="1200" dirty="0" err="1"/>
            <a:t>bagi</a:t>
          </a:r>
          <a:r>
            <a:rPr lang="en-US" sz="2000" kern="1200" dirty="0"/>
            <a:t> </a:t>
          </a:r>
          <a:r>
            <a:rPr lang="en-US" sz="2000" kern="1200" dirty="0" err="1"/>
            <a:t>Anak</a:t>
          </a:r>
          <a:endParaRPr lang="en-US" sz="2000" kern="1200" dirty="0"/>
        </a:p>
      </dsp:txBody>
      <dsp:txXfrm>
        <a:off x="4464299" y="317890"/>
        <a:ext cx="1482353" cy="1282428"/>
      </dsp:txXfrm>
    </dsp:sp>
    <dsp:sp modelId="{4B9CB5E5-C4FE-4514-92E5-B5986E930236}">
      <dsp:nvSpPr>
        <dsp:cNvPr id="0" name=""/>
        <dsp:cNvSpPr/>
      </dsp:nvSpPr>
      <dsp:spPr>
        <a:xfrm>
          <a:off x="3871841" y="3329770"/>
          <a:ext cx="1021096" cy="879449"/>
        </a:xfrm>
        <a:prstGeom prst="hexagon">
          <a:avLst>
            <a:gd name="adj" fmla="val 28900"/>
            <a:gd name="vf" fmla="val 11547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34487C-4899-4CAE-8906-970F312859E4}">
      <dsp:nvSpPr>
        <dsp:cNvPr id="0" name=""/>
        <dsp:cNvSpPr/>
      </dsp:nvSpPr>
      <dsp:spPr>
        <a:xfrm>
          <a:off x="4096851" y="2319189"/>
          <a:ext cx="2217249" cy="1918208"/>
        </a:xfrm>
        <a:prstGeom prst="hexagon">
          <a:avLst>
            <a:gd name="adj" fmla="val 2857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Jangan</a:t>
          </a:r>
          <a:r>
            <a:rPr lang="en-US" sz="2000" kern="1200" dirty="0"/>
            <a:t> </a:t>
          </a:r>
          <a:r>
            <a:rPr lang="en-US" sz="2000" kern="1200" dirty="0" err="1"/>
            <a:t>mendoakan</a:t>
          </a:r>
          <a:r>
            <a:rPr lang="en-US" sz="2000" kern="1200" dirty="0"/>
            <a:t> </a:t>
          </a:r>
          <a:r>
            <a:rPr lang="en-US" sz="2000" kern="1200" dirty="0" err="1"/>
            <a:t>keburukan</a:t>
          </a:r>
          <a:r>
            <a:rPr lang="en-US" sz="2000" kern="1200" dirty="0"/>
            <a:t> </a:t>
          </a:r>
          <a:r>
            <a:rPr lang="en-US" sz="2000" kern="1200" dirty="0" err="1"/>
            <a:t>untuk</a:t>
          </a:r>
          <a:r>
            <a:rPr lang="en-US" sz="2000" kern="1200" dirty="0"/>
            <a:t> </a:t>
          </a:r>
          <a:r>
            <a:rPr lang="en-US" sz="2000" kern="1200" dirty="0" err="1"/>
            <a:t>anak</a:t>
          </a:r>
          <a:endParaRPr lang="en-US" sz="2000" kern="1200" dirty="0"/>
        </a:p>
      </dsp:txBody>
      <dsp:txXfrm>
        <a:off x="4464299" y="2637079"/>
        <a:ext cx="1482353" cy="1282428"/>
      </dsp:txXfrm>
    </dsp:sp>
    <dsp:sp modelId="{7A4906B7-4727-49F3-BA44-8D3F7CDE97FA}">
      <dsp:nvSpPr>
        <dsp:cNvPr id="0" name=""/>
        <dsp:cNvSpPr/>
      </dsp:nvSpPr>
      <dsp:spPr>
        <a:xfrm>
          <a:off x="2063209" y="3500458"/>
          <a:ext cx="2217249" cy="1918208"/>
        </a:xfrm>
        <a:prstGeom prst="hexagon">
          <a:avLst>
            <a:gd name="adj" fmla="val 2857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Perdengarkan</a:t>
          </a:r>
          <a:r>
            <a:rPr lang="en-US" sz="2000" kern="1200" dirty="0"/>
            <a:t> </a:t>
          </a:r>
          <a:r>
            <a:rPr lang="en-US" sz="2000" kern="1200" dirty="0" err="1"/>
            <a:t>doa</a:t>
          </a:r>
          <a:r>
            <a:rPr lang="en-US" sz="2000" kern="1200" dirty="0"/>
            <a:t> </a:t>
          </a:r>
          <a:r>
            <a:rPr lang="en-US" sz="2000" kern="1200" dirty="0" err="1"/>
            <a:t>kebaikan</a:t>
          </a:r>
          <a:r>
            <a:rPr lang="en-US" sz="2000" kern="1200" dirty="0"/>
            <a:t> </a:t>
          </a:r>
          <a:r>
            <a:rPr lang="en-US" sz="2000" kern="1200" dirty="0" err="1"/>
            <a:t>itu</a:t>
          </a:r>
          <a:r>
            <a:rPr lang="en-US" sz="2000" kern="1200" dirty="0"/>
            <a:t> </a:t>
          </a:r>
          <a:r>
            <a:rPr lang="en-US" sz="2000" kern="1200" dirty="0" err="1"/>
            <a:t>kepada</a:t>
          </a:r>
          <a:r>
            <a:rPr lang="en-US" sz="2000" kern="1200" dirty="0"/>
            <a:t> </a:t>
          </a:r>
          <a:r>
            <a:rPr lang="en-US" sz="2000" kern="1200" dirty="0" err="1"/>
            <a:t>anak-anak</a:t>
          </a:r>
          <a:r>
            <a:rPr lang="en-US" sz="2000" kern="1200" dirty="0"/>
            <a:t> </a:t>
          </a:r>
        </a:p>
      </dsp:txBody>
      <dsp:txXfrm>
        <a:off x="2430657" y="3818348"/>
        <a:ext cx="1482353" cy="1282428"/>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DA26-E881-447B-B7F2-29299B867D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0539A-D566-4D3B-8381-581B8067FB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51B932-969D-4C1D-8D2A-E4385FC2D198}"/>
              </a:ext>
            </a:extLst>
          </p:cNvPr>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5" name="Footer Placeholder 4">
            <a:extLst>
              <a:ext uri="{FF2B5EF4-FFF2-40B4-BE49-F238E27FC236}">
                <a16:creationId xmlns:a16="http://schemas.microsoft.com/office/drawing/2014/main" id="{71DB0C6D-5815-447B-A6EF-26D8B2EE50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9B3C67-6690-46CA-AF43-7139FB992D7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9115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09C6-B1C2-4B60-929B-572C44815D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CD9CB6-5BAD-454B-AA7E-3DAC288F0B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AC2D26-087F-456A-B2D6-D748FB892117}"/>
              </a:ext>
            </a:extLst>
          </p:cNvPr>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5" name="Footer Placeholder 4">
            <a:extLst>
              <a:ext uri="{FF2B5EF4-FFF2-40B4-BE49-F238E27FC236}">
                <a16:creationId xmlns:a16="http://schemas.microsoft.com/office/drawing/2014/main" id="{79090CEC-9660-40EF-89A9-FCCA371A6B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2898C5-4E7E-4FD1-A690-DD65D896972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078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206AFD-F146-44E2-AAB2-138739D99E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91B73A-241C-4E9B-9C9E-F3B832CBA4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A3C34-CEE4-4021-95ED-5AB5E4A95B61}"/>
              </a:ext>
            </a:extLst>
          </p:cNvPr>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5" name="Footer Placeholder 4">
            <a:extLst>
              <a:ext uri="{FF2B5EF4-FFF2-40B4-BE49-F238E27FC236}">
                <a16:creationId xmlns:a16="http://schemas.microsoft.com/office/drawing/2014/main" id="{72CE558A-306B-4BA6-AAE4-4155AF29ED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6E6AC7-4EBC-44C2-AC18-A84CEF6B244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8945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40FB52-44A8-43D1-8B33-F4E55A83AC38}"/>
              </a:ext>
            </a:extLst>
          </p:cNvPr>
          <p:cNvSpPr/>
          <p:nvPr userDrawn="1"/>
        </p:nvSpPr>
        <p:spPr>
          <a:xfrm>
            <a:off x="129540" y="128016"/>
            <a:ext cx="11932920" cy="6601968"/>
          </a:xfrm>
          <a:prstGeom prst="rect">
            <a:avLst/>
          </a:prstGeom>
          <a:blipFill>
            <a:blip r:embed="rId2"/>
            <a:stretch>
              <a:fillRect l="-17" r="-17"/>
            </a:stretch>
          </a:blipFill>
          <a:ln w="12700" cap="flat">
            <a:noFill/>
            <a:prstDash val="solid"/>
            <a:miter/>
          </a:ln>
        </p:spPr>
        <p:txBody>
          <a:bodyPr rtlCol="0" anchor="ctr"/>
          <a:lstStyle/>
          <a:p>
            <a:pPr algn="l"/>
            <a:endParaRPr lang="ru-RU" dirty="0"/>
          </a:p>
        </p:txBody>
      </p:sp>
      <p:sp>
        <p:nvSpPr>
          <p:cNvPr id="6" name="Rectangle 5">
            <a:extLst>
              <a:ext uri="{FF2B5EF4-FFF2-40B4-BE49-F238E27FC236}">
                <a16:creationId xmlns:a16="http://schemas.microsoft.com/office/drawing/2014/main" id="{164ACA68-1C2C-4C4D-9CB4-1C8BF3E03F57}"/>
              </a:ext>
            </a:extLst>
          </p:cNvPr>
          <p:cNvSpPr/>
          <p:nvPr userDrawn="1"/>
        </p:nvSpPr>
        <p:spPr>
          <a:xfrm>
            <a:off x="129540" y="128016"/>
            <a:ext cx="11932920" cy="6601968"/>
          </a:xfrm>
          <a:prstGeom prst="rect">
            <a:avLst/>
          </a:prstGeom>
          <a:gradFill flip="none" rotWithShape="1">
            <a:gsLst>
              <a:gs pos="0">
                <a:schemeClr val="accent2">
                  <a:alpha val="80000"/>
                </a:schemeClr>
              </a:gs>
              <a:gs pos="100000">
                <a:schemeClr val="accent3">
                  <a:alpha val="80000"/>
                </a:schemeClr>
              </a:gs>
            </a:gsLst>
            <a:lin ang="0" scaled="1"/>
            <a:tileRect/>
          </a:gradFill>
          <a:ln w="12700" cap="flat">
            <a:noFill/>
            <a:prstDash val="solid"/>
            <a:miter/>
          </a:ln>
        </p:spPr>
        <p:txBody>
          <a:bodyPr rtlCol="0" anchor="ctr"/>
          <a:lstStyle/>
          <a:p>
            <a:pPr algn="l"/>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4" name="Date Placeholder 3">
            <a:extLst>
              <a:ext uri="{FF2B5EF4-FFF2-40B4-BE49-F238E27FC236}">
                <a16:creationId xmlns:a16="http://schemas.microsoft.com/office/drawing/2014/main" id="{D8A140A0-8435-451E-9A8E-9C33B97E1B11}"/>
              </a:ext>
            </a:extLst>
          </p:cNvPr>
          <p:cNvSpPr>
            <a:spLocks noGrp="1"/>
          </p:cNvSpPr>
          <p:nvPr>
            <p:ph type="dt" sz="half" idx="11"/>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93BDD90A-F598-4982-8244-00A2189F77BD}"/>
              </a:ext>
            </a:extLst>
          </p:cNvPr>
          <p:cNvSpPr>
            <a:spLocks noGrp="1"/>
          </p:cNvSpPr>
          <p:nvPr>
            <p:ph type="ftr" sz="quarter" idx="12"/>
          </p:nvPr>
        </p:nvSpPr>
        <p:spPr/>
        <p:txBody>
          <a:bodyPr/>
          <a:lstStyle/>
          <a:p>
            <a:r>
              <a:rPr lang="en-US" dirty="0"/>
              <a:t>ADD A FOOTER</a:t>
            </a:r>
            <a:endParaRPr lang="ru-RU" dirty="0"/>
          </a:p>
        </p:txBody>
      </p:sp>
      <p:sp>
        <p:nvSpPr>
          <p:cNvPr id="9" name="Text Placeholder 26">
            <a:extLst>
              <a:ext uri="{FF2B5EF4-FFF2-40B4-BE49-F238E27FC236}">
                <a16:creationId xmlns:a16="http://schemas.microsoft.com/office/drawing/2014/main" id="{B534F865-65DF-4129-9CE5-414E24937576}"/>
              </a:ext>
            </a:extLst>
          </p:cNvPr>
          <p:cNvSpPr>
            <a:spLocks noGrp="1"/>
          </p:cNvSpPr>
          <p:nvPr>
            <p:ph type="body" sz="quarter" idx="16" hasCustomPrompt="1"/>
          </p:nvPr>
        </p:nvSpPr>
        <p:spPr>
          <a:xfrm>
            <a:off x="841248" y="3359239"/>
            <a:ext cx="4357688" cy="2252574"/>
          </a:xfrm>
        </p:spPr>
        <p:txBody>
          <a:bodyPr lIns="0" rIns="0">
            <a:noAutofit/>
          </a:bodyPr>
          <a:lstStyle>
            <a:lvl1pPr marL="0" indent="0" algn="l">
              <a:buNone/>
              <a:defRPr sz="2300" b="0" i="0">
                <a:solidFill>
                  <a:schemeClr val="bg2"/>
                </a:solidFill>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Edit master text styles</a:t>
            </a:r>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41248" y="2081624"/>
            <a:ext cx="4357688" cy="1325563"/>
          </a:xfrm>
        </p:spPr>
        <p:txBody>
          <a:bodyPr lIns="0" rIns="0"/>
          <a:lstStyle>
            <a:lvl1pPr algn="l">
              <a:defRPr>
                <a:solidFill>
                  <a:schemeClr val="bg1"/>
                </a:solidFill>
              </a:defRPr>
            </a:lvl1pPr>
          </a:lstStyle>
          <a:p>
            <a:r>
              <a:rPr lang="en-US" dirty="0"/>
              <a:t>CHART SLIDE</a:t>
            </a:r>
            <a:endParaRPr lang="ru-RU" dirty="0"/>
          </a:p>
        </p:txBody>
      </p:sp>
      <p:sp>
        <p:nvSpPr>
          <p:cNvPr id="15" name="Oval 14">
            <a:extLst>
              <a:ext uri="{FF2B5EF4-FFF2-40B4-BE49-F238E27FC236}">
                <a16:creationId xmlns:a16="http://schemas.microsoft.com/office/drawing/2014/main" id="{B6E88236-C248-4008-9619-75BCE6D3401C}"/>
              </a:ext>
            </a:extLst>
          </p:cNvPr>
          <p:cNvSpPr/>
          <p:nvPr userDrawn="1"/>
        </p:nvSpPr>
        <p:spPr>
          <a:xfrm>
            <a:off x="5908548" y="6114045"/>
            <a:ext cx="374904" cy="374904"/>
          </a:xfrm>
          <a:prstGeom prst="ellipse">
            <a:avLst/>
          </a:prstGeom>
          <a:noFill/>
          <a:ln w="12700" cap="flat">
            <a:solidFill>
              <a:schemeClr val="bg2"/>
            </a:solidFill>
            <a:prstDash val="solid"/>
            <a:miter/>
          </a:ln>
        </p:spPr>
        <p:txBody>
          <a:bodyPr rtlCol="0" anchor="ctr"/>
          <a:lstStyle/>
          <a:p>
            <a:pPr algn="l"/>
            <a:endParaRPr lang="ru-RU" dirty="0"/>
          </a:p>
        </p:txBody>
      </p:sp>
      <p:sp>
        <p:nvSpPr>
          <p:cNvPr id="18" name="Rectangle 17">
            <a:extLst>
              <a:ext uri="{FF2B5EF4-FFF2-40B4-BE49-F238E27FC236}">
                <a16:creationId xmlns:a16="http://schemas.microsoft.com/office/drawing/2014/main" id="{2D3F74C5-9ADD-4AE3-BCA5-88726CC2A1A3}"/>
              </a:ext>
            </a:extLst>
          </p:cNvPr>
          <p:cNvSpPr/>
          <p:nvPr userDrawn="1"/>
        </p:nvSpPr>
        <p:spPr>
          <a:xfrm>
            <a:off x="911877" y="3191969"/>
            <a:ext cx="3968496" cy="36576"/>
          </a:xfrm>
          <a:prstGeom prst="rect">
            <a:avLst/>
          </a:prstGeom>
          <a:solidFill>
            <a:schemeClr val="bg2"/>
          </a:solidFill>
          <a:ln w="12700" cap="flat">
            <a:noFill/>
            <a:prstDash val="solid"/>
            <a:miter/>
          </a:ln>
        </p:spPr>
        <p:txBody>
          <a:bodyPr rtlCol="0" anchor="ctr"/>
          <a:lstStyle/>
          <a:p>
            <a:pPr algn="l"/>
            <a:endParaRPr lang="ru-RU" dirty="0"/>
          </a:p>
        </p:txBody>
      </p:sp>
      <p:sp>
        <p:nvSpPr>
          <p:cNvPr id="16" name="Chart Placeholder 18">
            <a:extLst>
              <a:ext uri="{FF2B5EF4-FFF2-40B4-BE49-F238E27FC236}">
                <a16:creationId xmlns:a16="http://schemas.microsoft.com/office/drawing/2014/main" id="{BE9C98A7-B145-402E-BADA-CE785E3BA996}"/>
              </a:ext>
            </a:extLst>
          </p:cNvPr>
          <p:cNvSpPr>
            <a:spLocks noGrp="1"/>
          </p:cNvSpPr>
          <p:nvPr>
            <p:ph type="chart" sz="quarter" idx="32"/>
          </p:nvPr>
        </p:nvSpPr>
        <p:spPr>
          <a:xfrm>
            <a:off x="6981371" y="1246188"/>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Tree>
    <p:extLst>
      <p:ext uri="{BB962C8B-B14F-4D97-AF65-F5344CB8AC3E}">
        <p14:creationId xmlns:p14="http://schemas.microsoft.com/office/powerpoint/2010/main" val="3657983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732068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3382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9/8/2019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6937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6573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1557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44961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228684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4F3F0-226E-4291-BF41-621E1ECB2B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4C669-ACED-44BB-B8B7-B7383F9C4C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77D6B-ACAF-4525-8944-92BF18621A74}"/>
              </a:ext>
            </a:extLst>
          </p:cNvPr>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5" name="Footer Placeholder 4">
            <a:extLst>
              <a:ext uri="{FF2B5EF4-FFF2-40B4-BE49-F238E27FC236}">
                <a16:creationId xmlns:a16="http://schemas.microsoft.com/office/drawing/2014/main" id="{64D3160E-63A3-4649-B8C2-6EEF1D35AA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1C5C07-0126-4F42-9851-9FE122EFBA1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32920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9855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411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11154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25358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358543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22931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6099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01621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28459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952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E5C7-007C-42E3-AAB2-0082DB9024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2A860B-0F0C-43C3-8FEF-B8EA6226B9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8B05AA-DB35-4B4A-AB72-3BC2CEDE1D28}"/>
              </a:ext>
            </a:extLst>
          </p:cNvPr>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5" name="Footer Placeholder 4">
            <a:extLst>
              <a:ext uri="{FF2B5EF4-FFF2-40B4-BE49-F238E27FC236}">
                <a16:creationId xmlns:a16="http://schemas.microsoft.com/office/drawing/2014/main" id="{D0BE0420-CC15-477B-8C19-AB7761DA12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8579DA-A993-4BCA-A993-201B70B5CA6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69393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1134570"/>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61200"/>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2919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53077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73790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9/8/2019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564223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91281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9/8/2019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71968585"/>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76788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822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2B33-3152-41FE-B698-49921FDB8B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517EC1-05F1-4A73-85E7-4B81C7D5AB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F6F17B-1950-493A-B430-8E9BB32D5A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080B07-961F-4D03-A086-65D7361B7173}"/>
              </a:ext>
            </a:extLst>
          </p:cNvPr>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6" name="Footer Placeholder 5">
            <a:extLst>
              <a:ext uri="{FF2B5EF4-FFF2-40B4-BE49-F238E27FC236}">
                <a16:creationId xmlns:a16="http://schemas.microsoft.com/office/drawing/2014/main" id="{50227340-E215-43CB-9BEF-DC62E9807F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CDBB91-589C-4AB8-8209-8625E0A2FEA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40289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92019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325098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9/8/2019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0931525"/>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9/8/2019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4619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0885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192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4847-6EFB-4555-889E-B8FE50DC05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E34F3-8547-49F6-A9C6-410E7FA22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D05291-6837-4B2B-8388-18B1BD317B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3B1063-8291-479A-9F2F-926FEEC34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40E36-58E8-4421-8ABD-586402F87D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820FC7-8BAB-4EDC-9533-A3CDFE72483F}"/>
              </a:ext>
            </a:extLst>
          </p:cNvPr>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8" name="Footer Placeholder 7">
            <a:extLst>
              <a:ext uri="{FF2B5EF4-FFF2-40B4-BE49-F238E27FC236}">
                <a16:creationId xmlns:a16="http://schemas.microsoft.com/office/drawing/2014/main" id="{B55E9919-8E34-49EC-9B72-3DFF7385681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BA52AD9-F69E-4B65-96E8-DC319499B52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001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B4F7-D601-47EA-A775-24FCD38FC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BC4F67-DA71-4E39-B7FB-6351653859F2}"/>
              </a:ext>
            </a:extLst>
          </p:cNvPr>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4" name="Footer Placeholder 3">
            <a:extLst>
              <a:ext uri="{FF2B5EF4-FFF2-40B4-BE49-F238E27FC236}">
                <a16:creationId xmlns:a16="http://schemas.microsoft.com/office/drawing/2014/main" id="{327CADD1-E353-48C8-882E-AED37C6DBE4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357EF54-E22C-458F-8DA0-F9A82F2A064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2165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EBF133-F393-494E-A985-A3DEEB590380}"/>
              </a:ext>
            </a:extLst>
          </p:cNvPr>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3" name="Footer Placeholder 2">
            <a:extLst>
              <a:ext uri="{FF2B5EF4-FFF2-40B4-BE49-F238E27FC236}">
                <a16:creationId xmlns:a16="http://schemas.microsoft.com/office/drawing/2014/main" id="{8F6DA1FC-56E0-436B-AA76-FE2848316BE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7341BA1-E01F-48F4-B5A8-46489F5965A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606598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42B3-470F-4A43-90E4-C1420825A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3971BF-1F15-450E-87E4-CDF5E9234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E61E22-639E-435B-910A-C89272688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BACDF-FCF8-4C72-B9AC-4CACB86D2C0D}"/>
              </a:ext>
            </a:extLst>
          </p:cNvPr>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6" name="Footer Placeholder 5">
            <a:extLst>
              <a:ext uri="{FF2B5EF4-FFF2-40B4-BE49-F238E27FC236}">
                <a16:creationId xmlns:a16="http://schemas.microsoft.com/office/drawing/2014/main" id="{5BB04FA0-F1EA-42AC-8D97-77049602F5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8236E6F-5578-457C-A78B-23BDFF00D30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86681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5740-C2DC-4816-B422-AFD48A93D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CB6174-0A38-4FB6-9557-CB169984E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90F5FC-778A-43B8-AFFC-E4A5F7FE1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E6042-C4F4-4425-9C05-C353D7589E66}"/>
              </a:ext>
            </a:extLst>
          </p:cNvPr>
          <p:cNvSpPr>
            <a:spLocks noGrp="1"/>
          </p:cNvSpPr>
          <p:nvPr>
            <p:ph type="dt" sz="half" idx="10"/>
          </p:nvPr>
        </p:nvSpPr>
        <p:spPr/>
        <p:txBody>
          <a:bodyPr/>
          <a:lstStyle/>
          <a:p>
            <a:fld id="{B61BEF0D-F0BB-DE4B-95CE-6DB70DBA9567}" type="datetimeFigureOut">
              <a:rPr lang="en-US" smtClean="0"/>
              <a:pPr/>
              <a:t>9/8/2019</a:t>
            </a:fld>
            <a:endParaRPr lang="en-US" dirty="0"/>
          </a:p>
        </p:txBody>
      </p:sp>
      <p:sp>
        <p:nvSpPr>
          <p:cNvPr id="6" name="Footer Placeholder 5">
            <a:extLst>
              <a:ext uri="{FF2B5EF4-FFF2-40B4-BE49-F238E27FC236}">
                <a16:creationId xmlns:a16="http://schemas.microsoft.com/office/drawing/2014/main" id="{40E06CBD-87FC-407F-9047-D0BFBFED49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9DE10B-39AB-47EC-9C85-FA0344865E4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58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136D4-D51C-4155-85E1-6FA172260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5AFC9F-795B-4C18-B66E-7A0960C199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344AA-FF7E-40CB-A754-EC98CD4641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9/8/2019</a:t>
            </a:fld>
            <a:endParaRPr lang="en-US" dirty="0"/>
          </a:p>
        </p:txBody>
      </p:sp>
      <p:sp>
        <p:nvSpPr>
          <p:cNvPr id="5" name="Footer Placeholder 4">
            <a:extLst>
              <a:ext uri="{FF2B5EF4-FFF2-40B4-BE49-F238E27FC236}">
                <a16:creationId xmlns:a16="http://schemas.microsoft.com/office/drawing/2014/main" id="{8358A254-56ED-4A54-B9D6-3FE66370E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B469B9B-1082-4957-AAB8-C023126E9E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41119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9/8/2019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96834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61BEF0D-F0BB-DE4B-95CE-6DB70DBA9567}" type="datetimeFigureOut">
              <a:rPr lang="en-US" smtClean="0"/>
              <a:pPr/>
              <a:t>9/8/2019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900681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9/8/2019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114084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9.jpg"/><Relationship Id="rId7" Type="http://schemas.openxmlformats.org/officeDocument/2006/relationships/diagramColors" Target="../diagrams/colors7.xml"/><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10.jpg"/></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0605" y="3150538"/>
            <a:ext cx="4723930" cy="972180"/>
          </a:xfrm>
        </p:spPr>
        <p:txBody>
          <a:bodyPr anchor="b">
            <a:noAutofit/>
          </a:bodyPr>
          <a:lstStyle/>
          <a:p>
            <a:r>
              <a:rPr lang="en-US" sz="3600" dirty="0">
                <a:latin typeface="Arial Rounded MT Bold" panose="020F0704030504030204" pitchFamily="34" charset="0"/>
              </a:rPr>
              <a:t>4 KUNCI PENDIDIKAN ANAK</a:t>
            </a:r>
          </a:p>
        </p:txBody>
      </p:sp>
      <p:sp>
        <p:nvSpPr>
          <p:cNvPr id="10" name="Freeform: Shape 9">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254" r="1" b="1"/>
          <a:stretch/>
        </p:blipFill>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Tree>
    <p:extLst>
      <p:ext uri="{BB962C8B-B14F-4D97-AF65-F5344CB8AC3E}">
        <p14:creationId xmlns:p14="http://schemas.microsoft.com/office/powerpoint/2010/main" val="2960817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Suapan</a:t>
            </a:r>
            <a:r>
              <a:rPr lang="en-US" dirty="0"/>
              <a:t> </a:t>
            </a:r>
            <a:r>
              <a:rPr lang="en-US" dirty="0" err="1"/>
              <a:t>Cinta</a:t>
            </a:r>
            <a:endParaRPr lang="en-US" dirty="0"/>
          </a:p>
        </p:txBody>
      </p:sp>
      <p:graphicFrame>
        <p:nvGraphicFramePr>
          <p:cNvPr id="5" name="Diagram 4"/>
          <p:cNvGraphicFramePr/>
          <p:nvPr>
            <p:extLst>
              <p:ext uri="{D42A27DB-BD31-4B8C-83A1-F6EECF244321}">
                <p14:modId xmlns:p14="http://schemas.microsoft.com/office/powerpoint/2010/main" val="2086003136"/>
              </p:ext>
            </p:extLst>
          </p:nvPr>
        </p:nvGraphicFramePr>
        <p:xfrm>
          <a:off x="3254985" y="2264229"/>
          <a:ext cx="8128000" cy="4593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32868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3435" y="1482952"/>
            <a:ext cx="10515600" cy="1325563"/>
          </a:xfrm>
        </p:spPr>
        <p:txBody>
          <a:bodyPr/>
          <a:lstStyle/>
          <a:p>
            <a:r>
              <a:rPr lang="en-US" dirty="0" err="1"/>
              <a:t>Sentuhan</a:t>
            </a:r>
            <a:r>
              <a:rPr lang="en-US" dirty="0"/>
              <a:t> </a:t>
            </a:r>
            <a:r>
              <a:rPr lang="en-US" dirty="0" err="1"/>
              <a:t>Cinta</a:t>
            </a:r>
            <a:endParaRPr lang="en-US" dirty="0"/>
          </a:p>
        </p:txBody>
      </p:sp>
      <p:sp>
        <p:nvSpPr>
          <p:cNvPr id="5" name="Rounded Rectangle 4"/>
          <p:cNvSpPr/>
          <p:nvPr/>
        </p:nvSpPr>
        <p:spPr>
          <a:xfrm>
            <a:off x="6264321" y="4503751"/>
            <a:ext cx="5349923" cy="191297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ar-SY" sz="2400" dirty="0">
                <a:solidFill>
                  <a:sysClr val="windowText" lastClr="000000"/>
                </a:solidFill>
                <a:latin typeface="Traditional Arabic" panose="02020603050405020304" pitchFamily="18" charset="-78"/>
                <a:cs typeface="Traditional Arabic" panose="02020603050405020304" pitchFamily="18" charset="-78"/>
              </a:rPr>
              <a:t>وعن حنظلةَ بنَ حِذْيَم قال: </a:t>
            </a:r>
            <a:r>
              <a:rPr lang="ar-SY" sz="2400" b="1" dirty="0">
                <a:solidFill>
                  <a:sysClr val="windowText" lastClr="000000"/>
                </a:solidFill>
                <a:latin typeface="Traditional Arabic" panose="02020603050405020304" pitchFamily="18" charset="-78"/>
                <a:cs typeface="Traditional Arabic" panose="02020603050405020304" pitchFamily="18" charset="-78"/>
              </a:rPr>
              <a:t>«وفدت مع جدي حذيم إلى رسول الله صلى الله عليه وسلم فأدناني رسول الله صلى الله عليه وسلم ومسح رأسي وقال: بارك الله فيك»</a:t>
            </a:r>
            <a:r>
              <a:rPr lang="ar-SY" sz="2400" dirty="0">
                <a:solidFill>
                  <a:sysClr val="windowText" lastClr="000000"/>
                </a:solidFill>
                <a:latin typeface="Traditional Arabic" panose="02020603050405020304" pitchFamily="18" charset="-78"/>
                <a:cs typeface="Traditional Arabic" panose="02020603050405020304" pitchFamily="18" charset="-78"/>
              </a:rPr>
              <a:t> [الطبراني في الأوسط].</a:t>
            </a:r>
            <a:endParaRPr lang="en-US" sz="2400" dirty="0">
              <a:solidFill>
                <a:sysClr val="windowText" lastClr="000000"/>
              </a:solidFill>
              <a:latin typeface="Traditional Arabic" panose="02020603050405020304" pitchFamily="18" charset="-78"/>
              <a:cs typeface="Traditional Arabic" panose="02020603050405020304" pitchFamily="18" charset="-78"/>
            </a:endParaRPr>
          </a:p>
        </p:txBody>
      </p:sp>
      <p:sp>
        <p:nvSpPr>
          <p:cNvPr id="6" name="Rectangle 5"/>
          <p:cNvSpPr/>
          <p:nvPr/>
        </p:nvSpPr>
        <p:spPr>
          <a:xfrm>
            <a:off x="1059544" y="4049485"/>
            <a:ext cx="4467366" cy="252548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Rounded MT Bold" panose="020F0704030504030204" pitchFamily="34" charset="0"/>
              </a:rPr>
              <a:t>Dari </a:t>
            </a:r>
            <a:r>
              <a:rPr lang="en-US" sz="2000" dirty="0" err="1">
                <a:latin typeface="Arial Rounded MT Bold" panose="020F0704030504030204" pitchFamily="34" charset="0"/>
              </a:rPr>
              <a:t>Handhalah</a:t>
            </a:r>
            <a:r>
              <a:rPr lang="en-US" sz="2000" dirty="0">
                <a:latin typeface="Arial Rounded MT Bold" panose="020F0704030504030204" pitchFamily="34" charset="0"/>
              </a:rPr>
              <a:t> bin </a:t>
            </a:r>
            <a:r>
              <a:rPr lang="en-US" sz="2000" dirty="0" err="1">
                <a:latin typeface="Arial Rounded MT Bold" panose="020F0704030504030204" pitchFamily="34" charset="0"/>
              </a:rPr>
              <a:t>Hidzyam</a:t>
            </a:r>
            <a:r>
              <a:rPr lang="en-US" sz="2000" dirty="0">
                <a:latin typeface="Arial Rounded MT Bold" panose="020F0704030504030204" pitchFamily="34" charset="0"/>
              </a:rPr>
              <a:t> </a:t>
            </a:r>
            <a:r>
              <a:rPr lang="en-US" sz="2000" dirty="0" err="1">
                <a:latin typeface="Arial Rounded MT Bold" panose="020F0704030504030204" pitchFamily="34" charset="0"/>
              </a:rPr>
              <a:t>berkata</a:t>
            </a:r>
            <a:r>
              <a:rPr lang="en-US" sz="2000" dirty="0">
                <a:latin typeface="Arial Rounded MT Bold" panose="020F0704030504030204" pitchFamily="34" charset="0"/>
              </a:rPr>
              <a:t>, “</a:t>
            </a:r>
            <a:r>
              <a:rPr lang="en-US" sz="2000" dirty="0" err="1">
                <a:latin typeface="Arial Rounded MT Bold" panose="020F0704030504030204" pitchFamily="34" charset="0"/>
              </a:rPr>
              <a:t>Aku</a:t>
            </a:r>
            <a:r>
              <a:rPr lang="en-US" sz="2000" dirty="0">
                <a:latin typeface="Arial Rounded MT Bold" panose="020F0704030504030204" pitchFamily="34" charset="0"/>
              </a:rPr>
              <a:t> </a:t>
            </a:r>
            <a:r>
              <a:rPr lang="en-US" sz="2000" dirty="0" err="1">
                <a:latin typeface="Arial Rounded MT Bold" panose="020F0704030504030204" pitchFamily="34" charset="0"/>
              </a:rPr>
              <a:t>bersama</a:t>
            </a:r>
            <a:r>
              <a:rPr lang="en-US" sz="2000" dirty="0">
                <a:latin typeface="Arial Rounded MT Bold" panose="020F0704030504030204" pitchFamily="34" charset="0"/>
              </a:rPr>
              <a:t> </a:t>
            </a:r>
            <a:r>
              <a:rPr lang="en-US" sz="2000" dirty="0" err="1">
                <a:latin typeface="Arial Rounded MT Bold" panose="020F0704030504030204" pitchFamily="34" charset="0"/>
              </a:rPr>
              <a:t>kakekku</a:t>
            </a:r>
            <a:r>
              <a:rPr lang="en-US" sz="2000" dirty="0">
                <a:latin typeface="Arial Rounded MT Bold" panose="020F0704030504030204" pitchFamily="34" charset="0"/>
              </a:rPr>
              <a:t>, </a:t>
            </a:r>
            <a:r>
              <a:rPr lang="en-US" sz="2000" dirty="0" err="1">
                <a:latin typeface="Arial Rounded MT Bold" panose="020F0704030504030204" pitchFamily="34" charset="0"/>
              </a:rPr>
              <a:t>Hidzyam</a:t>
            </a:r>
            <a:r>
              <a:rPr lang="en-US" sz="2000" dirty="0">
                <a:latin typeface="Arial Rounded MT Bold" panose="020F0704030504030204" pitchFamily="34" charset="0"/>
              </a:rPr>
              <a:t>, </a:t>
            </a:r>
            <a:r>
              <a:rPr lang="en-US" sz="2000" dirty="0" err="1">
                <a:latin typeface="Arial Rounded MT Bold" panose="020F0704030504030204" pitchFamily="34" charset="0"/>
              </a:rPr>
              <a:t>menjadi</a:t>
            </a:r>
            <a:r>
              <a:rPr lang="en-US" sz="2000" dirty="0">
                <a:latin typeface="Arial Rounded MT Bold" panose="020F0704030504030204" pitchFamily="34" charset="0"/>
              </a:rPr>
              <a:t> </a:t>
            </a:r>
            <a:r>
              <a:rPr lang="en-US" sz="2000" dirty="0" err="1">
                <a:latin typeface="Arial Rounded MT Bold" panose="020F0704030504030204" pitchFamily="34" charset="0"/>
              </a:rPr>
              <a:t>utusan</a:t>
            </a:r>
            <a:r>
              <a:rPr lang="en-US" sz="2000" dirty="0">
                <a:latin typeface="Arial Rounded MT Bold" panose="020F0704030504030204" pitchFamily="34" charset="0"/>
              </a:rPr>
              <a:t> </a:t>
            </a:r>
            <a:r>
              <a:rPr lang="en-US" sz="2000" dirty="0" err="1">
                <a:latin typeface="Arial Rounded MT Bold" panose="020F0704030504030204" pitchFamily="34" charset="0"/>
              </a:rPr>
              <a:t>sowan</a:t>
            </a:r>
            <a:r>
              <a:rPr lang="en-US" sz="2000" dirty="0">
                <a:latin typeface="Arial Rounded MT Bold" panose="020F0704030504030204" pitchFamily="34" charset="0"/>
              </a:rPr>
              <a:t> </a:t>
            </a:r>
            <a:r>
              <a:rPr lang="en-US" sz="2000" dirty="0" err="1">
                <a:latin typeface="Arial Rounded MT Bold" panose="020F0704030504030204" pitchFamily="34" charset="0"/>
              </a:rPr>
              <a:t>kepada</a:t>
            </a:r>
            <a:r>
              <a:rPr lang="en-US" sz="2000" dirty="0">
                <a:latin typeface="Arial Rounded MT Bold" panose="020F0704030504030204" pitchFamily="34" charset="0"/>
              </a:rPr>
              <a:t> </a:t>
            </a:r>
            <a:r>
              <a:rPr lang="en-US" sz="2000" dirty="0" err="1">
                <a:latin typeface="Arial Rounded MT Bold" panose="020F0704030504030204" pitchFamily="34" charset="0"/>
              </a:rPr>
              <a:t>Rasulillah</a:t>
            </a:r>
            <a:r>
              <a:rPr lang="en-US" sz="2000" dirty="0">
                <a:latin typeface="Arial Rounded MT Bold" panose="020F0704030504030204" pitchFamily="34" charset="0"/>
              </a:rPr>
              <a:t>. </a:t>
            </a:r>
            <a:r>
              <a:rPr lang="en-US" sz="2000" dirty="0" err="1">
                <a:latin typeface="Arial Rounded MT Bold" panose="020F0704030504030204" pitchFamily="34" charset="0"/>
              </a:rPr>
              <a:t>Beliau</a:t>
            </a:r>
            <a:r>
              <a:rPr lang="en-US" sz="2000" dirty="0">
                <a:latin typeface="Arial Rounded MT Bold" panose="020F0704030504030204" pitchFamily="34" charset="0"/>
              </a:rPr>
              <a:t> </a:t>
            </a:r>
            <a:r>
              <a:rPr lang="en-US" sz="2000" dirty="0" err="1">
                <a:latin typeface="Arial Rounded MT Bold" panose="020F0704030504030204" pitchFamily="34" charset="0"/>
              </a:rPr>
              <a:t>mendekatiku</a:t>
            </a:r>
            <a:r>
              <a:rPr lang="en-US" sz="2000" dirty="0">
                <a:latin typeface="Arial Rounded MT Bold" panose="020F0704030504030204" pitchFamily="34" charset="0"/>
              </a:rPr>
              <a:t> </a:t>
            </a:r>
            <a:r>
              <a:rPr lang="en-US" sz="2000" dirty="0" err="1">
                <a:latin typeface="Arial Rounded MT Bold" panose="020F0704030504030204" pitchFamily="34" charset="0"/>
              </a:rPr>
              <a:t>dan</a:t>
            </a:r>
            <a:r>
              <a:rPr lang="en-US" sz="2000" dirty="0">
                <a:latin typeface="Arial Rounded MT Bold" panose="020F0704030504030204" pitchFamily="34" charset="0"/>
              </a:rPr>
              <a:t> </a:t>
            </a:r>
            <a:r>
              <a:rPr lang="en-US" sz="2000" dirty="0" err="1">
                <a:latin typeface="Arial Rounded MT Bold" panose="020F0704030504030204" pitchFamily="34" charset="0"/>
              </a:rPr>
              <a:t>mengusap</a:t>
            </a:r>
            <a:r>
              <a:rPr lang="en-US" sz="2000" dirty="0">
                <a:latin typeface="Arial Rounded MT Bold" panose="020F0704030504030204" pitchFamily="34" charset="0"/>
              </a:rPr>
              <a:t> </a:t>
            </a:r>
            <a:r>
              <a:rPr lang="en-US" sz="2000" dirty="0" err="1">
                <a:latin typeface="Arial Rounded MT Bold" panose="020F0704030504030204" pitchFamily="34" charset="0"/>
              </a:rPr>
              <a:t>kepalaku</a:t>
            </a:r>
            <a:r>
              <a:rPr lang="en-US" sz="2000" dirty="0">
                <a:latin typeface="Arial Rounded MT Bold" panose="020F0704030504030204" pitchFamily="34" charset="0"/>
              </a:rPr>
              <a:t>. </a:t>
            </a:r>
            <a:r>
              <a:rPr lang="en-US" sz="2000" dirty="0" err="1">
                <a:latin typeface="Arial Rounded MT Bold" panose="020F0704030504030204" pitchFamily="34" charset="0"/>
              </a:rPr>
              <a:t>Beliau</a:t>
            </a:r>
            <a:r>
              <a:rPr lang="en-US" sz="2000" dirty="0">
                <a:latin typeface="Arial Rounded MT Bold" panose="020F0704030504030204" pitchFamily="34" charset="0"/>
              </a:rPr>
              <a:t> </a:t>
            </a:r>
            <a:r>
              <a:rPr lang="en-US" sz="2000" dirty="0" err="1">
                <a:latin typeface="Arial Rounded MT Bold" panose="020F0704030504030204" pitchFamily="34" charset="0"/>
              </a:rPr>
              <a:t>berkata</a:t>
            </a:r>
            <a:r>
              <a:rPr lang="en-US" sz="2000" dirty="0">
                <a:latin typeface="Arial Rounded MT Bold" panose="020F0704030504030204" pitchFamily="34" charset="0"/>
              </a:rPr>
              <a:t>, “</a:t>
            </a:r>
            <a:r>
              <a:rPr lang="en-US" sz="2000" dirty="0" err="1">
                <a:latin typeface="Arial Rounded MT Bold" panose="020F0704030504030204" pitchFamily="34" charset="0"/>
              </a:rPr>
              <a:t>Semoga</a:t>
            </a:r>
            <a:r>
              <a:rPr lang="en-US" sz="2000" dirty="0">
                <a:latin typeface="Arial Rounded MT Bold" panose="020F0704030504030204" pitchFamily="34" charset="0"/>
              </a:rPr>
              <a:t> Allah </a:t>
            </a:r>
            <a:r>
              <a:rPr lang="en-US" sz="2000" dirty="0" err="1">
                <a:latin typeface="Arial Rounded MT Bold" panose="020F0704030504030204" pitchFamily="34" charset="0"/>
              </a:rPr>
              <a:t>memberkahimu</a:t>
            </a:r>
            <a:r>
              <a:rPr lang="en-US" sz="2000" dirty="0">
                <a:latin typeface="Arial Rounded MT Bold" panose="020F0704030504030204" pitchFamily="34" charset="0"/>
              </a:rPr>
              <a:t>”.</a:t>
            </a:r>
          </a:p>
        </p:txBody>
      </p:sp>
      <p:sp>
        <p:nvSpPr>
          <p:cNvPr id="3" name="Right Arrow 2"/>
          <p:cNvSpPr/>
          <p:nvPr/>
        </p:nvSpPr>
        <p:spPr>
          <a:xfrm>
            <a:off x="5660571" y="5036457"/>
            <a:ext cx="464458" cy="696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0355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513" y="2310059"/>
            <a:ext cx="7164695" cy="4250397"/>
          </a:xfrm>
        </p:spPr>
        <p:txBody>
          <a:bodyPr>
            <a:noAutofit/>
          </a:bodyPr>
          <a:lstStyle/>
          <a:p>
            <a:pPr algn="ctr"/>
            <a:r>
              <a:rPr lang="en-US" sz="1800" dirty="0">
                <a:latin typeface="Arial Rounded MT Bold" panose="020F0704030504030204" pitchFamily="34" charset="0"/>
              </a:rPr>
              <a:t>Dari Jabir bin </a:t>
            </a:r>
            <a:r>
              <a:rPr lang="en-US" sz="1800" dirty="0" err="1">
                <a:latin typeface="Arial Rounded MT Bold" panose="020F0704030504030204" pitchFamily="34" charset="0"/>
              </a:rPr>
              <a:t>Abdillah</a:t>
            </a:r>
            <a:r>
              <a:rPr lang="en-US" sz="1800" dirty="0">
                <a:latin typeface="Arial Rounded MT Bold" panose="020F0704030504030204" pitchFamily="34" charset="0"/>
              </a:rPr>
              <a:t> -</a:t>
            </a:r>
            <a:r>
              <a:rPr lang="en-US" sz="1800" dirty="0" err="1">
                <a:latin typeface="Arial Rounded MT Bold" panose="020F0704030504030204" pitchFamily="34" charset="0"/>
              </a:rPr>
              <a:t>radhiyallahu</a:t>
            </a:r>
            <a:r>
              <a:rPr lang="en-US" sz="1800" dirty="0">
                <a:latin typeface="Arial Rounded MT Bold" panose="020F0704030504030204" pitchFamily="34" charset="0"/>
              </a:rPr>
              <a:t> `</a:t>
            </a:r>
            <a:r>
              <a:rPr lang="en-US" sz="1800" dirty="0" err="1">
                <a:latin typeface="Arial Rounded MT Bold" panose="020F0704030504030204" pitchFamily="34" charset="0"/>
              </a:rPr>
              <a:t>anhu</a:t>
            </a:r>
            <a:r>
              <a:rPr lang="en-US" sz="1800" dirty="0">
                <a:latin typeface="Arial Rounded MT Bold" panose="020F0704030504030204" pitchFamily="34" charset="0"/>
              </a:rPr>
              <a:t>, </a:t>
            </a:r>
            <a:r>
              <a:rPr lang="en-US" sz="1800" dirty="0" err="1">
                <a:latin typeface="Arial Rounded MT Bold" panose="020F0704030504030204" pitchFamily="34" charset="0"/>
              </a:rPr>
              <a:t>bahwa</a:t>
            </a:r>
            <a:r>
              <a:rPr lang="en-US" sz="1800" dirty="0">
                <a:latin typeface="Arial Rounded MT Bold" panose="020F0704030504030204" pitchFamily="34" charset="0"/>
              </a:rPr>
              <a:t> </a:t>
            </a:r>
            <a:r>
              <a:rPr lang="en-US" sz="1800" dirty="0" err="1">
                <a:latin typeface="Arial Rounded MT Bold" panose="020F0704030504030204" pitchFamily="34" charset="0"/>
              </a:rPr>
              <a:t>Ja’far</a:t>
            </a:r>
            <a:r>
              <a:rPr lang="en-US" sz="1800" dirty="0">
                <a:latin typeface="Arial Rounded MT Bold" panose="020F0704030504030204" pitchFamily="34" charset="0"/>
              </a:rPr>
              <a:t> bin Abi </a:t>
            </a:r>
            <a:r>
              <a:rPr lang="en-US" sz="1800" dirty="0" err="1">
                <a:latin typeface="Arial Rounded MT Bold" panose="020F0704030504030204" pitchFamily="34" charset="0"/>
              </a:rPr>
              <a:t>Thalib</a:t>
            </a:r>
            <a:r>
              <a:rPr lang="en-US" sz="1800" dirty="0">
                <a:latin typeface="Arial Rounded MT Bold" panose="020F0704030504030204" pitchFamily="34" charset="0"/>
              </a:rPr>
              <a:t> -</a:t>
            </a:r>
            <a:r>
              <a:rPr lang="en-US" sz="1800" dirty="0" err="1">
                <a:latin typeface="Arial Rounded MT Bold" panose="020F0704030504030204" pitchFamily="34" charset="0"/>
              </a:rPr>
              <a:t>radhiyallahu</a:t>
            </a:r>
            <a:r>
              <a:rPr lang="en-US" sz="1800" dirty="0">
                <a:latin typeface="Arial Rounded MT Bold" panose="020F0704030504030204" pitchFamily="34" charset="0"/>
              </a:rPr>
              <a:t> </a:t>
            </a:r>
            <a:r>
              <a:rPr lang="en-US" sz="1800" dirty="0" err="1">
                <a:latin typeface="Arial Rounded MT Bold" panose="020F0704030504030204" pitchFamily="34" charset="0"/>
              </a:rPr>
              <a:t>anhu</a:t>
            </a:r>
            <a:r>
              <a:rPr lang="en-US" sz="1800" dirty="0">
                <a:latin typeface="Arial Rounded MT Bold" panose="020F0704030504030204" pitchFamily="34" charset="0"/>
              </a:rPr>
              <a:t>- </a:t>
            </a:r>
            <a:r>
              <a:rPr lang="en-US" sz="1800" dirty="0" err="1">
                <a:latin typeface="Arial Rounded MT Bold" panose="020F0704030504030204" pitchFamily="34" charset="0"/>
              </a:rPr>
              <a:t>bersua</a:t>
            </a:r>
            <a:r>
              <a:rPr lang="en-US" sz="1800" dirty="0">
                <a:latin typeface="Arial Rounded MT Bold" panose="020F0704030504030204" pitchFamily="34" charset="0"/>
              </a:rPr>
              <a:t> </a:t>
            </a:r>
            <a:r>
              <a:rPr lang="en-US" sz="1800" dirty="0" err="1">
                <a:latin typeface="Arial Rounded MT Bold" panose="020F0704030504030204" pitchFamily="34" charset="0"/>
              </a:rPr>
              <a:t>dengan</a:t>
            </a:r>
            <a:r>
              <a:rPr lang="en-US" sz="1800" dirty="0">
                <a:latin typeface="Arial Rounded MT Bold" panose="020F0704030504030204" pitchFamily="34" charset="0"/>
              </a:rPr>
              <a:t> </a:t>
            </a:r>
            <a:r>
              <a:rPr lang="en-US" sz="1800" dirty="0" err="1">
                <a:latin typeface="Arial Rounded MT Bold" panose="020F0704030504030204" pitchFamily="34" charset="0"/>
              </a:rPr>
              <a:t>Rasûlullâh</a:t>
            </a:r>
            <a:r>
              <a:rPr lang="en-US" sz="1800" dirty="0">
                <a:latin typeface="Arial Rounded MT Bold" panose="020F0704030504030204" pitchFamily="34" charset="0"/>
              </a:rPr>
              <a:t> -</a:t>
            </a:r>
            <a:r>
              <a:rPr lang="en-US" sz="1800" dirty="0" err="1">
                <a:latin typeface="Arial Rounded MT Bold" panose="020F0704030504030204" pitchFamily="34" charset="0"/>
              </a:rPr>
              <a:t>shallallahu</a:t>
            </a:r>
            <a:r>
              <a:rPr lang="en-US" sz="1800" dirty="0">
                <a:latin typeface="Arial Rounded MT Bold" panose="020F0704030504030204" pitchFamily="34" charset="0"/>
              </a:rPr>
              <a:t> ‘</a:t>
            </a:r>
            <a:r>
              <a:rPr lang="en-US" sz="1800" dirty="0" err="1">
                <a:latin typeface="Arial Rounded MT Bold" panose="020F0704030504030204" pitchFamily="34" charset="0"/>
              </a:rPr>
              <a:t>alaihi</a:t>
            </a:r>
            <a:r>
              <a:rPr lang="en-US" sz="1800" dirty="0">
                <a:latin typeface="Arial Rounded MT Bold" panose="020F0704030504030204" pitchFamily="34" charset="0"/>
              </a:rPr>
              <a:t> </a:t>
            </a:r>
            <a:r>
              <a:rPr lang="en-US" sz="1800" dirty="0" err="1">
                <a:latin typeface="Arial Rounded MT Bold" panose="020F0704030504030204" pitchFamily="34" charset="0"/>
              </a:rPr>
              <a:t>wa</a:t>
            </a:r>
            <a:r>
              <a:rPr lang="en-US" sz="1800" dirty="0">
                <a:latin typeface="Arial Rounded MT Bold" panose="020F0704030504030204" pitchFamily="34" charset="0"/>
              </a:rPr>
              <a:t> </a:t>
            </a:r>
            <a:r>
              <a:rPr lang="en-US" sz="1800" dirty="0" err="1">
                <a:latin typeface="Arial Rounded MT Bold" panose="020F0704030504030204" pitchFamily="34" charset="0"/>
              </a:rPr>
              <a:t>sallam</a:t>
            </a:r>
            <a:r>
              <a:rPr lang="en-US" sz="1800" dirty="0">
                <a:latin typeface="Arial Rounded MT Bold" panose="020F0704030504030204" pitchFamily="34" charset="0"/>
              </a:rPr>
              <a:t>- pada </a:t>
            </a:r>
            <a:r>
              <a:rPr lang="en-US" sz="1800" dirty="0" err="1">
                <a:latin typeface="Arial Rounded MT Bold" panose="020F0704030504030204" pitchFamily="34" charset="0"/>
              </a:rPr>
              <a:t>hari</a:t>
            </a:r>
            <a:r>
              <a:rPr lang="en-US" sz="1800" dirty="0">
                <a:latin typeface="Arial Rounded MT Bold" panose="020F0704030504030204" pitchFamily="34" charset="0"/>
              </a:rPr>
              <a:t> </a:t>
            </a:r>
            <a:r>
              <a:rPr lang="en-US" sz="1800" dirty="0" err="1">
                <a:latin typeface="Arial Rounded MT Bold" panose="020F0704030504030204" pitchFamily="34" charset="0"/>
              </a:rPr>
              <a:t>penaklukan</a:t>
            </a:r>
            <a:r>
              <a:rPr lang="en-US" sz="1800" dirty="0">
                <a:latin typeface="Arial Rounded MT Bold" panose="020F0704030504030204" pitchFamily="34" charset="0"/>
              </a:rPr>
              <a:t> </a:t>
            </a:r>
            <a:r>
              <a:rPr lang="en-US" sz="1800" dirty="0" err="1">
                <a:latin typeface="Arial Rounded MT Bold" panose="020F0704030504030204" pitchFamily="34" charset="0"/>
              </a:rPr>
              <a:t>Khaibar</a:t>
            </a:r>
            <a:r>
              <a:rPr lang="en-US" sz="1800" dirty="0">
                <a:latin typeface="Arial Rounded MT Bold" panose="020F0704030504030204" pitchFamily="34" charset="0"/>
              </a:rPr>
              <a:t>. </a:t>
            </a:r>
            <a:br>
              <a:rPr lang="en-US" sz="1800" dirty="0">
                <a:latin typeface="Arial Rounded MT Bold" panose="020F0704030504030204" pitchFamily="34" charset="0"/>
              </a:rPr>
            </a:br>
            <a:br>
              <a:rPr lang="en-US" sz="1800" dirty="0">
                <a:latin typeface="Arial Rounded MT Bold" panose="020F0704030504030204" pitchFamily="34" charset="0"/>
              </a:rPr>
            </a:br>
            <a:r>
              <a:rPr lang="en-US" sz="1800" dirty="0" err="1">
                <a:latin typeface="Arial Rounded MT Bold" panose="020F0704030504030204" pitchFamily="34" charset="0"/>
              </a:rPr>
              <a:t>Rasûlullâh</a:t>
            </a:r>
            <a:r>
              <a:rPr lang="en-US" sz="1800" dirty="0">
                <a:latin typeface="Arial Rounded MT Bold" panose="020F0704030504030204" pitchFamily="34" charset="0"/>
              </a:rPr>
              <a:t> -</a:t>
            </a:r>
            <a:r>
              <a:rPr lang="en-US" sz="1800" dirty="0" err="1">
                <a:latin typeface="Arial Rounded MT Bold" panose="020F0704030504030204" pitchFamily="34" charset="0"/>
              </a:rPr>
              <a:t>shallallahu</a:t>
            </a:r>
            <a:r>
              <a:rPr lang="en-US" sz="1800" dirty="0">
                <a:latin typeface="Arial Rounded MT Bold" panose="020F0704030504030204" pitchFamily="34" charset="0"/>
              </a:rPr>
              <a:t> ‘</a:t>
            </a:r>
            <a:r>
              <a:rPr lang="en-US" sz="1800" dirty="0" err="1">
                <a:latin typeface="Arial Rounded MT Bold" panose="020F0704030504030204" pitchFamily="34" charset="0"/>
              </a:rPr>
              <a:t>alaihi</a:t>
            </a:r>
            <a:r>
              <a:rPr lang="en-US" sz="1800" dirty="0">
                <a:latin typeface="Arial Rounded MT Bold" panose="020F0704030504030204" pitchFamily="34" charset="0"/>
              </a:rPr>
              <a:t> </a:t>
            </a:r>
            <a:r>
              <a:rPr lang="en-US" sz="1800" dirty="0" err="1">
                <a:latin typeface="Arial Rounded MT Bold" panose="020F0704030504030204" pitchFamily="34" charset="0"/>
              </a:rPr>
              <a:t>wa</a:t>
            </a:r>
            <a:r>
              <a:rPr lang="en-US" sz="1800" dirty="0">
                <a:latin typeface="Arial Rounded MT Bold" panose="020F0704030504030204" pitchFamily="34" charset="0"/>
              </a:rPr>
              <a:t> </a:t>
            </a:r>
            <a:r>
              <a:rPr lang="en-US" sz="1800" dirty="0" err="1">
                <a:latin typeface="Arial Rounded MT Bold" panose="020F0704030504030204" pitchFamily="34" charset="0"/>
              </a:rPr>
              <a:t>sallam</a:t>
            </a:r>
            <a:r>
              <a:rPr lang="en-US" sz="1800" dirty="0">
                <a:latin typeface="Arial Rounded MT Bold" panose="020F0704030504030204" pitchFamily="34" charset="0"/>
              </a:rPr>
              <a:t>- </a:t>
            </a:r>
            <a:r>
              <a:rPr lang="en-US" sz="1800" dirty="0" err="1">
                <a:latin typeface="Arial Rounded MT Bold" panose="020F0704030504030204" pitchFamily="34" charset="0"/>
              </a:rPr>
              <a:t>mengecup</a:t>
            </a:r>
            <a:r>
              <a:rPr lang="en-US" sz="1800" dirty="0">
                <a:latin typeface="Arial Rounded MT Bold" panose="020F0704030504030204" pitchFamily="34" charset="0"/>
              </a:rPr>
              <a:t> </a:t>
            </a:r>
            <a:r>
              <a:rPr lang="en-US" sz="1800" dirty="0" err="1">
                <a:latin typeface="Arial Rounded MT Bold" panose="020F0704030504030204" pitchFamily="34" charset="0"/>
              </a:rPr>
              <a:t>kening</a:t>
            </a:r>
            <a:r>
              <a:rPr lang="en-US" sz="1800" dirty="0">
                <a:latin typeface="Arial Rounded MT Bold" panose="020F0704030504030204" pitchFamily="34" charset="0"/>
              </a:rPr>
              <a:t> </a:t>
            </a:r>
            <a:r>
              <a:rPr lang="en-US" sz="1800" dirty="0" err="1">
                <a:latin typeface="Arial Rounded MT Bold" panose="020F0704030504030204" pitchFamily="34" charset="0"/>
              </a:rPr>
              <a:t>Ja’far</a:t>
            </a:r>
            <a:r>
              <a:rPr lang="en-US" sz="1800" dirty="0">
                <a:latin typeface="Arial Rounded MT Bold" panose="020F0704030504030204" pitchFamily="34" charset="0"/>
              </a:rPr>
              <a:t> dan </a:t>
            </a:r>
            <a:r>
              <a:rPr lang="en-US" sz="1800" dirty="0" err="1">
                <a:latin typeface="Arial Rounded MT Bold" panose="020F0704030504030204" pitchFamily="34" charset="0"/>
              </a:rPr>
              <a:t>memeluknya</a:t>
            </a:r>
            <a:r>
              <a:rPr lang="en-US" sz="1800" dirty="0">
                <a:latin typeface="Arial Rounded MT Bold" panose="020F0704030504030204" pitchFamily="34" charset="0"/>
              </a:rPr>
              <a:t>, </a:t>
            </a:r>
            <a:r>
              <a:rPr lang="en-US" sz="1800" dirty="0" err="1">
                <a:latin typeface="Arial Rounded MT Bold" panose="020F0704030504030204" pitchFamily="34" charset="0"/>
              </a:rPr>
              <a:t>seraya</a:t>
            </a:r>
            <a:r>
              <a:rPr lang="en-US" sz="1800" dirty="0">
                <a:latin typeface="Arial Rounded MT Bold" panose="020F0704030504030204" pitchFamily="34" charset="0"/>
              </a:rPr>
              <a:t> </a:t>
            </a:r>
            <a:r>
              <a:rPr lang="en-US" sz="1800" dirty="0" err="1">
                <a:latin typeface="Arial Rounded MT Bold" panose="020F0704030504030204" pitchFamily="34" charset="0"/>
              </a:rPr>
              <a:t>bersabda</a:t>
            </a:r>
            <a:r>
              <a:rPr lang="en-US" sz="1800" dirty="0">
                <a:latin typeface="Arial Rounded MT Bold" panose="020F0704030504030204" pitchFamily="34" charset="0"/>
              </a:rPr>
              <a:t>,</a:t>
            </a:r>
            <a:br>
              <a:rPr lang="en-US" sz="1800" dirty="0">
                <a:latin typeface="Arial Rounded MT Bold" panose="020F0704030504030204" pitchFamily="34" charset="0"/>
              </a:rPr>
            </a:br>
            <a:br>
              <a:rPr lang="en-US" sz="1800" dirty="0">
                <a:latin typeface="Arial Rounded MT Bold" panose="020F0704030504030204" pitchFamily="34" charset="0"/>
              </a:rPr>
            </a:br>
            <a:r>
              <a:rPr lang="ar-EG" sz="2400" dirty="0">
                <a:latin typeface="Arial Rounded MT Bold" panose="020F0704030504030204" pitchFamily="34" charset="0"/>
              </a:rPr>
              <a:t>وَاللهِ مَا أَدْرِي بِأَيِّهِمَا أَنَا أَفْرَحُ: بِفَتْحِ خَيْبَرَ أَمْ بِقُدُومِ جَعْفَرٍ ؟ </a:t>
            </a:r>
            <a:br>
              <a:rPr lang="ar-EG" sz="1800" dirty="0">
                <a:latin typeface="Arial Rounded MT Bold" panose="020F0704030504030204" pitchFamily="34" charset="0"/>
              </a:rPr>
            </a:br>
            <a:br>
              <a:rPr lang="en-US" sz="1800" dirty="0">
                <a:latin typeface="Arial Rounded MT Bold" panose="020F0704030504030204" pitchFamily="34" charset="0"/>
              </a:rPr>
            </a:br>
            <a:r>
              <a:rPr lang="en-US" sz="1800" dirty="0">
                <a:latin typeface="Arial Rounded MT Bold" panose="020F0704030504030204" pitchFamily="34" charset="0"/>
              </a:rPr>
              <a:t>Demi </a:t>
            </a:r>
            <a:r>
              <a:rPr lang="en-US" sz="1800" dirty="0" err="1">
                <a:latin typeface="Arial Rounded MT Bold" panose="020F0704030504030204" pitchFamily="34" charset="0"/>
              </a:rPr>
              <a:t>Allâh</a:t>
            </a:r>
            <a:r>
              <a:rPr lang="en-US" sz="1800" dirty="0">
                <a:latin typeface="Arial Rounded MT Bold" panose="020F0704030504030204" pitchFamily="34" charset="0"/>
              </a:rPr>
              <a:t>, </a:t>
            </a:r>
            <a:r>
              <a:rPr lang="en-US" sz="1800" dirty="0" err="1">
                <a:latin typeface="Arial Rounded MT Bold" panose="020F0704030504030204" pitchFamily="34" charset="0"/>
              </a:rPr>
              <a:t>aku</a:t>
            </a:r>
            <a:r>
              <a:rPr lang="en-US" sz="1800" dirty="0">
                <a:latin typeface="Arial Rounded MT Bold" panose="020F0704030504030204" pitchFamily="34" charset="0"/>
              </a:rPr>
              <a:t> </a:t>
            </a:r>
            <a:r>
              <a:rPr lang="en-US" sz="1800" dirty="0" err="1">
                <a:latin typeface="Arial Rounded MT Bold" panose="020F0704030504030204" pitchFamily="34" charset="0"/>
              </a:rPr>
              <a:t>tidak</a:t>
            </a:r>
            <a:r>
              <a:rPr lang="en-US" sz="1800" dirty="0">
                <a:latin typeface="Arial Rounded MT Bold" panose="020F0704030504030204" pitchFamily="34" charset="0"/>
              </a:rPr>
              <a:t> </a:t>
            </a:r>
            <a:r>
              <a:rPr lang="en-US" sz="1800" dirty="0" err="1">
                <a:latin typeface="Arial Rounded MT Bold" panose="020F0704030504030204" pitchFamily="34" charset="0"/>
              </a:rPr>
              <a:t>tahu</a:t>
            </a:r>
            <a:r>
              <a:rPr lang="en-US" sz="1800" dirty="0">
                <a:latin typeface="Arial Rounded MT Bold" panose="020F0704030504030204" pitchFamily="34" charset="0"/>
              </a:rPr>
              <a:t> </a:t>
            </a:r>
            <a:r>
              <a:rPr lang="en-US" sz="1800" dirty="0" err="1">
                <a:latin typeface="Arial Rounded MT Bold" panose="020F0704030504030204" pitchFamily="34" charset="0"/>
              </a:rPr>
              <a:t>manakah</a:t>
            </a:r>
            <a:r>
              <a:rPr lang="en-US" sz="1800" dirty="0">
                <a:latin typeface="Arial Rounded MT Bold" panose="020F0704030504030204" pitchFamily="34" charset="0"/>
              </a:rPr>
              <a:t> yang </a:t>
            </a:r>
            <a:r>
              <a:rPr lang="en-US" sz="1800" dirty="0" err="1">
                <a:latin typeface="Arial Rounded MT Bold" panose="020F0704030504030204" pitchFamily="34" charset="0"/>
              </a:rPr>
              <a:t>membahagiakanku</a:t>
            </a:r>
            <a:r>
              <a:rPr lang="en-US" sz="1800" dirty="0">
                <a:latin typeface="Arial Rounded MT Bold" panose="020F0704030504030204" pitchFamily="34" charset="0"/>
              </a:rPr>
              <a:t>: </a:t>
            </a:r>
            <a:r>
              <a:rPr lang="en-US" sz="1800" dirty="0" err="1">
                <a:latin typeface="Arial Rounded MT Bold" panose="020F0704030504030204" pitchFamily="34" charset="0"/>
              </a:rPr>
              <a:t>takluknya</a:t>
            </a:r>
            <a:r>
              <a:rPr lang="en-US" sz="1800" dirty="0">
                <a:latin typeface="Arial Rounded MT Bold" panose="020F0704030504030204" pitchFamily="34" charset="0"/>
              </a:rPr>
              <a:t> </a:t>
            </a:r>
            <a:r>
              <a:rPr lang="en-US" sz="1800" dirty="0" err="1">
                <a:latin typeface="Arial Rounded MT Bold" panose="020F0704030504030204" pitchFamily="34" charset="0"/>
              </a:rPr>
              <a:t>Khaibar</a:t>
            </a:r>
            <a:r>
              <a:rPr lang="en-US" sz="1800" dirty="0">
                <a:latin typeface="Arial Rounded MT Bold" panose="020F0704030504030204" pitchFamily="34" charset="0"/>
              </a:rPr>
              <a:t> </a:t>
            </a:r>
            <a:r>
              <a:rPr lang="en-US" sz="1800" dirty="0" err="1">
                <a:latin typeface="Arial Rounded MT Bold" panose="020F0704030504030204" pitchFamily="34" charset="0"/>
              </a:rPr>
              <a:t>atau</a:t>
            </a:r>
            <a:r>
              <a:rPr lang="en-US" sz="1800" dirty="0">
                <a:latin typeface="Arial Rounded MT Bold" panose="020F0704030504030204" pitchFamily="34" charset="0"/>
              </a:rPr>
              <a:t> </a:t>
            </a:r>
            <a:r>
              <a:rPr lang="en-US" sz="1800" dirty="0" err="1">
                <a:latin typeface="Arial Rounded MT Bold" panose="020F0704030504030204" pitchFamily="34" charset="0"/>
              </a:rPr>
              <a:t>kedatangan</a:t>
            </a:r>
            <a:r>
              <a:rPr lang="en-US" sz="1800" dirty="0">
                <a:latin typeface="Arial Rounded MT Bold" panose="020F0704030504030204" pitchFamily="34" charset="0"/>
              </a:rPr>
              <a:t> </a:t>
            </a:r>
            <a:r>
              <a:rPr lang="en-US" sz="1800" dirty="0" err="1">
                <a:latin typeface="Arial Rounded MT Bold" panose="020F0704030504030204" pitchFamily="34" charset="0"/>
              </a:rPr>
              <a:t>Ja’far</a:t>
            </a:r>
            <a:r>
              <a:rPr lang="en-US" sz="1800" dirty="0">
                <a:latin typeface="Arial Rounded MT Bold" panose="020F0704030504030204" pitchFamily="34" charset="0"/>
              </a:rPr>
              <a:t>?</a:t>
            </a:r>
            <a:br>
              <a:rPr lang="en-US" sz="1800" dirty="0">
                <a:latin typeface="Arial Rounded MT Bold" panose="020F0704030504030204" pitchFamily="34" charset="0"/>
              </a:rPr>
            </a:br>
            <a:br>
              <a:rPr lang="en-US" sz="1800" dirty="0">
                <a:latin typeface="Arial Rounded MT Bold" panose="020F0704030504030204" pitchFamily="34" charset="0"/>
              </a:rPr>
            </a:br>
            <a:r>
              <a:rPr lang="en-US" sz="1800" dirty="0">
                <a:latin typeface="Arial Rounded MT Bold" panose="020F0704030504030204" pitchFamily="34" charset="0"/>
              </a:rPr>
              <a:t>(Al </a:t>
            </a:r>
            <a:r>
              <a:rPr lang="en-US" sz="1800" dirty="0" err="1">
                <a:latin typeface="Arial Rounded MT Bold" panose="020F0704030504030204" pitchFamily="34" charset="0"/>
              </a:rPr>
              <a:t>Mustadrak</a:t>
            </a:r>
            <a:r>
              <a:rPr lang="en-US" sz="1800" dirty="0">
                <a:latin typeface="Arial Rounded MT Bold" panose="020F0704030504030204" pitchFamily="34" charset="0"/>
              </a:rPr>
              <a:t> (3/234) </a:t>
            </a:r>
            <a:r>
              <a:rPr lang="en-US" sz="1800" dirty="0" err="1">
                <a:latin typeface="Arial Rounded MT Bold" panose="020F0704030504030204" pitchFamily="34" charset="0"/>
              </a:rPr>
              <a:t>dan</a:t>
            </a:r>
            <a:r>
              <a:rPr lang="en-US" sz="1800" dirty="0">
                <a:latin typeface="Arial Rounded MT Bold" panose="020F0704030504030204" pitchFamily="34" charset="0"/>
              </a:rPr>
              <a:t> al-</a:t>
            </a:r>
            <a:r>
              <a:rPr lang="en-US" sz="1800" dirty="0" err="1">
                <a:latin typeface="Arial Rounded MT Bold" panose="020F0704030504030204" pitchFamily="34" charset="0"/>
              </a:rPr>
              <a:t>Hâkim</a:t>
            </a:r>
            <a:r>
              <a:rPr lang="en-US" sz="1800" dirty="0">
                <a:latin typeface="Arial Rounded MT Bold" panose="020F0704030504030204" pitchFamily="34" charset="0"/>
              </a:rPr>
              <a:t> </a:t>
            </a:r>
            <a:r>
              <a:rPr lang="en-US" sz="1800" dirty="0" err="1">
                <a:latin typeface="Arial Rounded MT Bold" panose="020F0704030504030204" pitchFamily="34" charset="0"/>
              </a:rPr>
              <a:t>menyatakannya</a:t>
            </a:r>
            <a:r>
              <a:rPr lang="en-US" sz="1800" dirty="0">
                <a:latin typeface="Arial Rounded MT Bold" panose="020F0704030504030204" pitchFamily="34" charset="0"/>
              </a:rPr>
              <a:t> </a:t>
            </a:r>
            <a:r>
              <a:rPr lang="en-US" sz="1800" dirty="0" err="1">
                <a:latin typeface="Arial Rounded MT Bold" panose="020F0704030504030204" pitchFamily="34" charset="0"/>
              </a:rPr>
              <a:t>sebagai</a:t>
            </a:r>
            <a:r>
              <a:rPr lang="en-US" sz="1800" dirty="0">
                <a:latin typeface="Arial Rounded MT Bold" panose="020F0704030504030204" pitchFamily="34" charset="0"/>
              </a:rPr>
              <a:t> </a:t>
            </a:r>
            <a:r>
              <a:rPr lang="en-US" sz="1800" dirty="0" err="1">
                <a:latin typeface="Arial Rounded MT Bold" panose="020F0704030504030204" pitchFamily="34" charset="0"/>
              </a:rPr>
              <a:t>hadits</a:t>
            </a:r>
            <a:r>
              <a:rPr lang="en-US" sz="1800" dirty="0">
                <a:latin typeface="Arial Rounded MT Bold" panose="020F0704030504030204" pitchFamily="34" charset="0"/>
              </a:rPr>
              <a:t> </a:t>
            </a:r>
            <a:r>
              <a:rPr lang="en-US" sz="1800" dirty="0" err="1">
                <a:latin typeface="Arial Rounded MT Bold" panose="020F0704030504030204" pitchFamily="34" charset="0"/>
              </a:rPr>
              <a:t>shahih</a:t>
            </a:r>
            <a:r>
              <a:rPr lang="en-US" sz="1800" dirty="0">
                <a:latin typeface="Arial Rounded MT Bold" panose="020F0704030504030204" pitchFamily="34" charset="0"/>
              </a:rPr>
              <a:t>).</a:t>
            </a:r>
          </a:p>
        </p:txBody>
      </p:sp>
      <p:sp>
        <p:nvSpPr>
          <p:cNvPr id="4" name="TextBox 3"/>
          <p:cNvSpPr txBox="1"/>
          <p:nvPr/>
        </p:nvSpPr>
        <p:spPr>
          <a:xfrm>
            <a:off x="7373613" y="1294059"/>
            <a:ext cx="3957851" cy="584775"/>
          </a:xfrm>
          <a:prstGeom prst="rect">
            <a:avLst/>
          </a:prstGeom>
          <a:noFill/>
        </p:spPr>
        <p:txBody>
          <a:bodyPr wrap="square" rtlCol="0">
            <a:spAutoFit/>
          </a:bodyPr>
          <a:lstStyle/>
          <a:p>
            <a:r>
              <a:rPr lang="en-US" sz="3200" dirty="0" err="1">
                <a:latin typeface="Arial Rounded MT Bold" panose="020F0704030504030204" pitchFamily="34" charset="0"/>
              </a:rPr>
              <a:t>Pelukan</a:t>
            </a:r>
            <a:r>
              <a:rPr lang="en-US" sz="3200" dirty="0">
                <a:latin typeface="Arial Rounded MT Bold" panose="020F0704030504030204" pitchFamily="34" charset="0"/>
              </a:rPr>
              <a:t> </a:t>
            </a:r>
            <a:r>
              <a:rPr lang="en-US" sz="3200" dirty="0" err="1">
                <a:latin typeface="Arial Rounded MT Bold" panose="020F0704030504030204" pitchFamily="34" charset="0"/>
              </a:rPr>
              <a:t>Cinta</a:t>
            </a:r>
            <a:endParaRPr lang="en-US" sz="3200" dirty="0">
              <a:latin typeface="Arial Rounded MT Bold" panose="020F0704030504030204" pitchFamily="34" charset="0"/>
            </a:endParaRPr>
          </a:p>
        </p:txBody>
      </p:sp>
      <p:sp>
        <p:nvSpPr>
          <p:cNvPr id="5" name="Oval 4"/>
          <p:cNvSpPr/>
          <p:nvPr/>
        </p:nvSpPr>
        <p:spPr>
          <a:xfrm>
            <a:off x="1" y="607869"/>
            <a:ext cx="4992914" cy="31618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Tw Cen MT Condensed Extra Bold" panose="020B0803020202020204" pitchFamily="34" charset="0"/>
              </a:rPr>
              <a:t>Ketika</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berjumpa</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cucunya</a:t>
            </a:r>
            <a:r>
              <a:rPr lang="en-US" sz="2000" dirty="0">
                <a:latin typeface="Tw Cen MT Condensed Extra Bold" panose="020B0803020202020204" pitchFamily="34" charset="0"/>
              </a:rPr>
              <a:t>, Husain, </a:t>
            </a:r>
            <a:r>
              <a:rPr lang="en-US" sz="2000" dirty="0" err="1">
                <a:latin typeface="Tw Cen MT Condensed Extra Bold" panose="020B0803020202020204" pitchFamily="34" charset="0"/>
              </a:rPr>
              <a:t>Rasulullah</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shallallahu</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alaihi</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wa</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sallam</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membuka</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tangannya</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memeluk</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dan</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menciumnya</a:t>
            </a:r>
            <a:r>
              <a:rPr lang="en-US" sz="2000" dirty="0">
                <a:latin typeface="Tw Cen MT Condensed Extra Bold" panose="020B0803020202020204" pitchFamily="34" charset="0"/>
              </a:rPr>
              <a:t>. </a:t>
            </a:r>
          </a:p>
          <a:p>
            <a:pPr algn="ctr"/>
            <a:r>
              <a:rPr lang="en-US" sz="2000" dirty="0" err="1">
                <a:latin typeface="Tw Cen MT Condensed Extra Bold" panose="020B0803020202020204" pitchFamily="34" charset="0"/>
              </a:rPr>
              <a:t>Beliau</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berkata</a:t>
            </a:r>
            <a:r>
              <a:rPr lang="en-US" sz="2000" dirty="0">
                <a:latin typeface="Tw Cen MT Condensed Extra Bold" panose="020B0803020202020204" pitchFamily="34" charset="0"/>
              </a:rPr>
              <a:t>, “Husain </a:t>
            </a:r>
            <a:r>
              <a:rPr lang="en-US" sz="2000" dirty="0" err="1">
                <a:latin typeface="Tw Cen MT Condensed Extra Bold" panose="020B0803020202020204" pitchFamily="34" charset="0"/>
              </a:rPr>
              <a:t>bagian</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dariku</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dan</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aku</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bagian</a:t>
            </a:r>
            <a:r>
              <a:rPr lang="en-US" sz="2000" dirty="0">
                <a:latin typeface="Tw Cen MT Condensed Extra Bold" panose="020B0803020202020204" pitchFamily="34" charset="0"/>
              </a:rPr>
              <a:t> </a:t>
            </a:r>
            <a:r>
              <a:rPr lang="en-US" sz="2000" dirty="0" err="1">
                <a:latin typeface="Tw Cen MT Condensed Extra Bold" panose="020B0803020202020204" pitchFamily="34" charset="0"/>
              </a:rPr>
              <a:t>dari</a:t>
            </a:r>
            <a:r>
              <a:rPr lang="en-US" sz="2000" dirty="0">
                <a:latin typeface="Tw Cen MT Condensed Extra Bold" panose="020B0803020202020204" pitchFamily="34" charset="0"/>
              </a:rPr>
              <a:t> Husain.” (HR. Ahmad)</a:t>
            </a:r>
          </a:p>
        </p:txBody>
      </p:sp>
    </p:spTree>
    <p:extLst>
      <p:ext uri="{BB962C8B-B14F-4D97-AF65-F5344CB8AC3E}">
        <p14:creationId xmlns:p14="http://schemas.microsoft.com/office/powerpoint/2010/main" val="60652551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val 3"/>
          <p:cNvSpPr/>
          <p:nvPr/>
        </p:nvSpPr>
        <p:spPr>
          <a:xfrm>
            <a:off x="1551296" y="365125"/>
            <a:ext cx="9949217" cy="631144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dirty="0">
                <a:solidFill>
                  <a:schemeClr val="tx1"/>
                </a:solidFill>
                <a:latin typeface="Traditional Arabic" panose="02020603050405020304" pitchFamily="18" charset="-78"/>
                <a:cs typeface="Traditional Arabic" panose="02020603050405020304" pitchFamily="18" charset="-78"/>
              </a:rPr>
              <a:t>عَنْ أَبِي هُرَيْرَةَ :أَنَّ الْأَقْرَعَ بْنَ حَابِسٍ أَبْصَرَ النَّبِيَّ صَلَّى اللَّهُ عَلَيْهِ وَسَلَّمَ يُقَبِّلُ الْحَسَنَ فَقَالَ إِنَّ لِي عَشْرَةً مِنْ الْوَلَدِ مَا قَبَّلْتُ وَاحِدًا مِنْهُمْ فَقَالَ رَسُولُ اللَّهِ صَلَّى اللَّهُ عَلَيْهِ وَسَلَّمَ : (( إِنَّهُ مَنْ لَا يَرْحَمْ لَا يُرْحَمْ)) (رواه مسلم)</a:t>
            </a:r>
            <a:endParaRPr lang="en-US" sz="2400" dirty="0">
              <a:solidFill>
                <a:schemeClr val="tx1"/>
              </a:solidFill>
              <a:latin typeface="Traditional Arabic" panose="02020603050405020304" pitchFamily="18" charset="-78"/>
              <a:cs typeface="Traditional Arabic" panose="02020603050405020304" pitchFamily="18" charset="-78"/>
            </a:endParaRPr>
          </a:p>
          <a:p>
            <a:pPr algn="ctr"/>
            <a:endParaRPr lang="ar-EG" sz="2400" dirty="0">
              <a:solidFill>
                <a:schemeClr val="tx1"/>
              </a:solidFill>
              <a:latin typeface="Traditional Arabic" panose="02020603050405020304" pitchFamily="18" charset="-78"/>
              <a:cs typeface="Traditional Arabic" panose="02020603050405020304" pitchFamily="18" charset="-78"/>
            </a:endParaRPr>
          </a:p>
          <a:p>
            <a:pPr algn="ctr"/>
            <a:r>
              <a:rPr lang="en-US" sz="2000" dirty="0">
                <a:solidFill>
                  <a:schemeClr val="tx1"/>
                </a:solidFill>
                <a:latin typeface="Arial Rounded MT Bold" panose="020F0704030504030204" pitchFamily="34" charset="0"/>
              </a:rPr>
              <a:t>Dari Abu Hurairah -</a:t>
            </a:r>
            <a:r>
              <a:rPr lang="en-US" sz="2000" dirty="0" err="1">
                <a:solidFill>
                  <a:schemeClr val="tx1"/>
                </a:solidFill>
                <a:latin typeface="Arial Rounded MT Bold" panose="020F0704030504030204" pitchFamily="34" charset="0"/>
              </a:rPr>
              <a:t>radhiyallahu</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anhu</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berkata</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Bahwa</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Aqra</a:t>
            </a:r>
            <a:r>
              <a:rPr lang="en-US" sz="2000" dirty="0">
                <a:solidFill>
                  <a:schemeClr val="tx1"/>
                </a:solidFill>
                <a:latin typeface="Arial Rounded MT Bold" panose="020F0704030504030204" pitchFamily="34" charset="0"/>
              </a:rPr>
              <a:t>’ bin </a:t>
            </a:r>
            <a:r>
              <a:rPr lang="en-US" sz="2000" dirty="0" err="1">
                <a:solidFill>
                  <a:schemeClr val="tx1"/>
                </a:solidFill>
                <a:latin typeface="Arial Rounded MT Bold" panose="020F0704030504030204" pitchFamily="34" charset="0"/>
              </a:rPr>
              <a:t>Habis</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pernah</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melihat</a:t>
            </a:r>
            <a:r>
              <a:rPr lang="en-US" sz="2000" dirty="0">
                <a:solidFill>
                  <a:schemeClr val="tx1"/>
                </a:solidFill>
                <a:latin typeface="Arial Rounded MT Bold" panose="020F0704030504030204" pitchFamily="34" charset="0"/>
              </a:rPr>
              <a:t> Nabi -</a:t>
            </a:r>
            <a:r>
              <a:rPr lang="en-US" sz="2000" dirty="0" err="1">
                <a:solidFill>
                  <a:schemeClr val="tx1"/>
                </a:solidFill>
                <a:latin typeface="Arial Rounded MT Bold" panose="020F0704030504030204" pitchFamily="34" charset="0"/>
              </a:rPr>
              <a:t>shallallahu</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alaihi</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wa</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sallam</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mencium</a:t>
            </a:r>
            <a:r>
              <a:rPr lang="en-US" sz="2000" dirty="0">
                <a:solidFill>
                  <a:schemeClr val="tx1"/>
                </a:solidFill>
                <a:latin typeface="Arial Rounded MT Bold" panose="020F0704030504030204" pitchFamily="34" charset="0"/>
              </a:rPr>
              <a:t> Hasan. </a:t>
            </a:r>
          </a:p>
          <a:p>
            <a:pPr algn="ctr"/>
            <a:r>
              <a:rPr lang="en-US" sz="2000" dirty="0" err="1">
                <a:solidFill>
                  <a:schemeClr val="tx1"/>
                </a:solidFill>
                <a:latin typeface="Arial Rounded MT Bold" panose="020F0704030504030204" pitchFamily="34" charset="0"/>
              </a:rPr>
              <a:t>Dia</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Aqra</a:t>
            </a:r>
            <a:r>
              <a:rPr lang="en-US" sz="2000" dirty="0">
                <a:solidFill>
                  <a:schemeClr val="tx1"/>
                </a:solidFill>
                <a:latin typeface="Arial Rounded MT Bold" panose="020F0704030504030204" pitchFamily="34" charset="0"/>
              </a:rPr>
              <a:t>’ bin </a:t>
            </a:r>
            <a:r>
              <a:rPr lang="en-US" sz="2000" dirty="0" err="1">
                <a:solidFill>
                  <a:schemeClr val="tx1"/>
                </a:solidFill>
                <a:latin typeface="Arial Rounded MT Bold" panose="020F0704030504030204" pitchFamily="34" charset="0"/>
              </a:rPr>
              <a:t>Habis</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berkata</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Sesungguhnya</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aku</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mempunyai</a:t>
            </a:r>
            <a:r>
              <a:rPr lang="en-US" sz="2000" dirty="0">
                <a:solidFill>
                  <a:schemeClr val="tx1"/>
                </a:solidFill>
                <a:latin typeface="Arial Rounded MT Bold" panose="020F0704030504030204" pitchFamily="34" charset="0"/>
              </a:rPr>
              <a:t> 10 </a:t>
            </a:r>
            <a:r>
              <a:rPr lang="en-US" sz="2000" dirty="0" err="1">
                <a:solidFill>
                  <a:schemeClr val="tx1"/>
                </a:solidFill>
                <a:latin typeface="Arial Rounded MT Bold" panose="020F0704030504030204" pitchFamily="34" charset="0"/>
              </a:rPr>
              <a:t>anak</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namun</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aku</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tidak</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pernah</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mencium</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satupun</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dari</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mereka</a:t>
            </a:r>
            <a:r>
              <a:rPr lang="en-US" sz="2000" dirty="0">
                <a:solidFill>
                  <a:schemeClr val="tx1"/>
                </a:solidFill>
                <a:latin typeface="Arial Rounded MT Bold" panose="020F0704030504030204" pitchFamily="34" charset="0"/>
              </a:rPr>
              <a:t>. </a:t>
            </a:r>
          </a:p>
          <a:p>
            <a:pPr algn="ctr"/>
            <a:endParaRPr lang="en-US" sz="2000" dirty="0">
              <a:solidFill>
                <a:schemeClr val="tx1"/>
              </a:solidFill>
              <a:latin typeface="Arial Rounded MT Bold" panose="020F0704030504030204" pitchFamily="34" charset="0"/>
            </a:endParaRPr>
          </a:p>
          <a:p>
            <a:pPr algn="ctr"/>
            <a:r>
              <a:rPr lang="en-US" sz="2000" dirty="0" err="1">
                <a:solidFill>
                  <a:schemeClr val="tx1"/>
                </a:solidFill>
                <a:latin typeface="Arial Rounded MT Bold" panose="020F0704030504030204" pitchFamily="34" charset="0"/>
              </a:rPr>
              <a:t>Rasulullah</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shallallahu</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alaihi</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wa</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sallam</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bersabda</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Sesungguhnya</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barang</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siapa</a:t>
            </a:r>
            <a:r>
              <a:rPr lang="en-US" sz="2000" dirty="0">
                <a:solidFill>
                  <a:schemeClr val="tx1"/>
                </a:solidFill>
                <a:latin typeface="Arial Rounded MT Bold" panose="020F0704030504030204" pitchFamily="34" charset="0"/>
              </a:rPr>
              <a:t> yang </a:t>
            </a:r>
            <a:r>
              <a:rPr lang="en-US" sz="2000" dirty="0" err="1">
                <a:solidFill>
                  <a:schemeClr val="tx1"/>
                </a:solidFill>
                <a:latin typeface="Arial Rounded MT Bold" panose="020F0704030504030204" pitchFamily="34" charset="0"/>
              </a:rPr>
              <a:t>tidak</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menyayangi</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maka</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dia</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tidak</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akan</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disayangi</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HR.Muslim</a:t>
            </a:r>
            <a:r>
              <a:rPr lang="en-US" sz="2000" dirty="0">
                <a:solidFill>
                  <a:schemeClr val="tx1"/>
                </a:solidFill>
                <a:latin typeface="Arial Rounded MT Bold" panose="020F0704030504030204" pitchFamily="34" charset="0"/>
              </a:rPr>
              <a:t>)</a:t>
            </a:r>
          </a:p>
        </p:txBody>
      </p:sp>
    </p:spTree>
    <p:extLst>
      <p:ext uri="{BB962C8B-B14F-4D97-AF65-F5344CB8AC3E}">
        <p14:creationId xmlns:p14="http://schemas.microsoft.com/office/powerpoint/2010/main" val="31067534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6C4CB5-21F8-4378-B34D-A517D4116C26}"/>
              </a:ext>
            </a:extLst>
          </p:cNvPr>
          <p:cNvSpPr>
            <a:spLocks noGrp="1"/>
          </p:cNvSpPr>
          <p:nvPr>
            <p:ph type="title"/>
          </p:nvPr>
        </p:nvSpPr>
        <p:spPr/>
        <p:txBody>
          <a:bodyPr/>
          <a:lstStyle/>
          <a:p>
            <a:r>
              <a:rPr lang="en-US" dirty="0"/>
              <a:t>2. KETELADANAN </a:t>
            </a:r>
          </a:p>
        </p:txBody>
      </p:sp>
      <p:sp>
        <p:nvSpPr>
          <p:cNvPr id="5" name="Text Placeholder 4">
            <a:extLst>
              <a:ext uri="{FF2B5EF4-FFF2-40B4-BE49-F238E27FC236}">
                <a16:creationId xmlns:a16="http://schemas.microsoft.com/office/drawing/2014/main" id="{6A36D079-163A-444B-ABC9-B4CD326FCB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0521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chor="ctr">
            <a:normAutofit/>
          </a:bodyPr>
          <a:lstStyle/>
          <a:p>
            <a:pPr algn="l"/>
            <a:r>
              <a:rPr lang="en-US" sz="3200" dirty="0" err="1">
                <a:solidFill>
                  <a:schemeClr val="tx1"/>
                </a:solidFill>
              </a:rPr>
              <a:t>Anak</a:t>
            </a:r>
            <a:r>
              <a:rPr lang="en-US" sz="3200" dirty="0">
                <a:solidFill>
                  <a:schemeClr val="tx1"/>
                </a:solidFill>
              </a:rPr>
              <a:t> </a:t>
            </a:r>
            <a:r>
              <a:rPr lang="en-US" sz="3200" dirty="0" err="1">
                <a:solidFill>
                  <a:schemeClr val="tx1"/>
                </a:solidFill>
              </a:rPr>
              <a:t>lebih</a:t>
            </a:r>
            <a:r>
              <a:rPr lang="en-US" sz="3200" dirty="0">
                <a:solidFill>
                  <a:schemeClr val="tx1"/>
                </a:solidFill>
              </a:rPr>
              <a:t> </a:t>
            </a:r>
            <a:r>
              <a:rPr lang="en-US" sz="3200" dirty="0" err="1">
                <a:solidFill>
                  <a:schemeClr val="tx1"/>
                </a:solidFill>
              </a:rPr>
              <a:t>terpengaruh</a:t>
            </a:r>
            <a:r>
              <a:rPr lang="en-US" sz="3200" dirty="0">
                <a:solidFill>
                  <a:schemeClr val="tx1"/>
                </a:solidFill>
              </a:rPr>
              <a:t> </a:t>
            </a:r>
            <a:r>
              <a:rPr lang="en-US" sz="3200" dirty="0" err="1">
                <a:solidFill>
                  <a:schemeClr val="tx1"/>
                </a:solidFill>
              </a:rPr>
              <a:t>dengan</a:t>
            </a:r>
            <a:r>
              <a:rPr lang="en-US" sz="3200" dirty="0">
                <a:solidFill>
                  <a:schemeClr val="tx1"/>
                </a:solidFill>
              </a:rPr>
              <a:t> yang </a:t>
            </a:r>
            <a:r>
              <a:rPr lang="en-US" sz="3200" dirty="0" err="1">
                <a:solidFill>
                  <a:schemeClr val="tx1"/>
                </a:solidFill>
              </a:rPr>
              <a:t>dilihat</a:t>
            </a:r>
            <a:r>
              <a:rPr lang="en-US" sz="3200" dirty="0">
                <a:solidFill>
                  <a:schemeClr val="tx1"/>
                </a:solidFill>
              </a:rPr>
              <a:t>, </a:t>
            </a:r>
            <a:r>
              <a:rPr lang="en-US" sz="3200" dirty="0" err="1">
                <a:solidFill>
                  <a:schemeClr val="tx1"/>
                </a:solidFill>
              </a:rPr>
              <a:t>daripada</a:t>
            </a:r>
            <a:r>
              <a:rPr lang="en-US" sz="3200" dirty="0">
                <a:solidFill>
                  <a:schemeClr val="tx1"/>
                </a:solidFill>
              </a:rPr>
              <a:t> yang </a:t>
            </a:r>
            <a:r>
              <a:rPr lang="en-US" sz="3200" dirty="0" err="1">
                <a:solidFill>
                  <a:schemeClr val="tx1"/>
                </a:solidFill>
              </a:rPr>
              <a:t>didengar</a:t>
            </a:r>
            <a:endParaRPr lang="en-US" sz="3200" dirty="0">
              <a:solidFill>
                <a:schemeClr val="tx1"/>
              </a:solidFill>
            </a:endParaRPr>
          </a:p>
          <a:p>
            <a:pPr algn="l"/>
            <a:r>
              <a:rPr lang="en-US" sz="3200" dirty="0">
                <a:solidFill>
                  <a:schemeClr val="tx1"/>
                </a:solidFill>
              </a:rPr>
              <a:t>Agar </a:t>
            </a:r>
            <a:r>
              <a:rPr lang="en-US" sz="3200" dirty="0" err="1">
                <a:solidFill>
                  <a:schemeClr val="tx1"/>
                </a:solidFill>
              </a:rPr>
              <a:t>tidak</a:t>
            </a:r>
            <a:r>
              <a:rPr lang="en-US" sz="3200" dirty="0">
                <a:solidFill>
                  <a:schemeClr val="tx1"/>
                </a:solidFill>
              </a:rPr>
              <a:t> </a:t>
            </a:r>
            <a:r>
              <a:rPr lang="en-US" sz="3200" dirty="0" err="1">
                <a:solidFill>
                  <a:schemeClr val="tx1"/>
                </a:solidFill>
              </a:rPr>
              <a:t>terjadi</a:t>
            </a:r>
            <a:r>
              <a:rPr lang="en-US" sz="3200" dirty="0">
                <a:solidFill>
                  <a:schemeClr val="tx1"/>
                </a:solidFill>
              </a:rPr>
              <a:t> </a:t>
            </a:r>
            <a:r>
              <a:rPr lang="en-US" sz="3200" dirty="0" err="1">
                <a:solidFill>
                  <a:schemeClr val="tx1"/>
                </a:solidFill>
              </a:rPr>
              <a:t>kontradiksi</a:t>
            </a:r>
            <a:r>
              <a:rPr lang="en-US" sz="3200" dirty="0">
                <a:solidFill>
                  <a:schemeClr val="tx1"/>
                </a:solidFill>
              </a:rPr>
              <a:t> (</a:t>
            </a:r>
            <a:r>
              <a:rPr lang="en-US" sz="3200" dirty="0" err="1">
                <a:solidFill>
                  <a:schemeClr val="tx1"/>
                </a:solidFill>
              </a:rPr>
              <a:t>perilaku</a:t>
            </a:r>
            <a:r>
              <a:rPr lang="en-US" sz="3200" dirty="0">
                <a:solidFill>
                  <a:schemeClr val="tx1"/>
                </a:solidFill>
              </a:rPr>
              <a:t>)</a:t>
            </a:r>
          </a:p>
          <a:p>
            <a:pPr algn="l"/>
            <a:r>
              <a:rPr lang="en-US" sz="3200" dirty="0">
                <a:solidFill>
                  <a:schemeClr val="tx1"/>
                </a:solidFill>
              </a:rPr>
              <a:t>Agar </a:t>
            </a:r>
            <a:r>
              <a:rPr lang="en-US" sz="3200" dirty="0" err="1">
                <a:solidFill>
                  <a:schemeClr val="tx1"/>
                </a:solidFill>
              </a:rPr>
              <a:t>nasihat</a:t>
            </a:r>
            <a:r>
              <a:rPr lang="en-US" sz="3200" dirty="0">
                <a:solidFill>
                  <a:schemeClr val="tx1"/>
                </a:solidFill>
              </a:rPr>
              <a:t> </a:t>
            </a:r>
            <a:r>
              <a:rPr lang="en-US" sz="3200" dirty="0" err="1">
                <a:solidFill>
                  <a:schemeClr val="tx1"/>
                </a:solidFill>
              </a:rPr>
              <a:t>mudah</a:t>
            </a:r>
            <a:r>
              <a:rPr lang="en-US" sz="3200" dirty="0">
                <a:solidFill>
                  <a:schemeClr val="tx1"/>
                </a:solidFill>
              </a:rPr>
              <a:t> </a:t>
            </a:r>
            <a:r>
              <a:rPr lang="en-US" sz="3200" dirty="0" err="1">
                <a:solidFill>
                  <a:schemeClr val="tx1"/>
                </a:solidFill>
              </a:rPr>
              <a:t>diterima</a:t>
            </a:r>
            <a:endParaRPr lang="ar-BH" sz="3200" dirty="0">
              <a:solidFill>
                <a:schemeClr val="tx1"/>
              </a:solidFill>
            </a:endParaRPr>
          </a:p>
        </p:txBody>
      </p:sp>
    </p:spTree>
    <p:extLst>
      <p:ext uri="{BB962C8B-B14F-4D97-AF65-F5344CB8AC3E}">
        <p14:creationId xmlns:p14="http://schemas.microsoft.com/office/powerpoint/2010/main" val="2106236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normAutofit/>
          </a:bodyPr>
          <a:lstStyle/>
          <a:p>
            <a:r>
              <a:rPr lang="en-US" sz="3000" dirty="0">
                <a:solidFill>
                  <a:schemeClr val="bg1"/>
                </a:solidFill>
                <a:latin typeface="Arial Rounded MT Bold" panose="020F0704030504030204" pitchFamily="34" charset="0"/>
              </a:rPr>
              <a:t>M</a:t>
            </a:r>
            <a:r>
              <a:rPr lang="id-ID" sz="3000" dirty="0">
                <a:solidFill>
                  <a:schemeClr val="bg1"/>
                </a:solidFill>
                <a:latin typeface="Arial Rounded MT Bold" panose="020F0704030504030204" pitchFamily="34" charset="0"/>
              </a:rPr>
              <a:t>emilih qudwah (idola</a:t>
            </a:r>
            <a:r>
              <a:rPr lang="en-US" sz="3000" dirty="0">
                <a:solidFill>
                  <a:schemeClr val="bg1"/>
                </a:solidFill>
                <a:latin typeface="Arial Rounded MT Bold" panose="020F0704030504030204" pitchFamily="34" charset="0"/>
              </a:rPr>
              <a:t>, </a:t>
            </a:r>
            <a:r>
              <a:rPr lang="en-US" sz="3000" dirty="0" err="1">
                <a:solidFill>
                  <a:schemeClr val="bg1"/>
                </a:solidFill>
                <a:latin typeface="Arial Rounded MT Bold" panose="020F0704030504030204" pitchFamily="34" charset="0"/>
              </a:rPr>
              <a:t>teladan</a:t>
            </a:r>
            <a:r>
              <a:rPr lang="id-ID" sz="3000" dirty="0">
                <a:solidFill>
                  <a:schemeClr val="bg1"/>
                </a:solidFill>
                <a:latin typeface="Arial Rounded MT Bold" panose="020F0704030504030204" pitchFamily="34" charset="0"/>
              </a:rPr>
              <a:t>)</a:t>
            </a:r>
          </a:p>
        </p:txBody>
      </p:sp>
      <p:sp>
        <p:nvSpPr>
          <p:cNvPr id="3" name="Content Placeholder 2"/>
          <p:cNvSpPr>
            <a:spLocks noGrp="1"/>
          </p:cNvSpPr>
          <p:nvPr>
            <p:ph sz="half" idx="1"/>
          </p:nvPr>
        </p:nvSpPr>
        <p:spPr/>
        <p:txBody>
          <a:bodyPr anchor="ctr">
            <a:normAutofit/>
          </a:bodyPr>
          <a:lstStyle/>
          <a:p>
            <a:r>
              <a:rPr lang="id-ID" dirty="0">
                <a:latin typeface="Arial Narrow" panose="020B0606020202030204" pitchFamily="34" charset="0"/>
              </a:rPr>
              <a:t>Remaja: </a:t>
            </a:r>
            <a:r>
              <a:rPr lang="en-US" dirty="0" err="1">
                <a:latin typeface="Arial Narrow" panose="020B0606020202030204" pitchFamily="34" charset="0"/>
              </a:rPr>
              <a:t>Kecenderungan</a:t>
            </a:r>
            <a:r>
              <a:rPr lang="id-ID" dirty="0">
                <a:latin typeface="Arial Narrow" panose="020B0606020202030204" pitchFamily="34" charset="0"/>
              </a:rPr>
              <a:t> </a:t>
            </a:r>
            <a:r>
              <a:rPr lang="id-ID" i="1" dirty="0">
                <a:latin typeface="Arial Narrow" panose="020B0606020202030204" pitchFamily="34" charset="0"/>
              </a:rPr>
              <a:t>`ibadatu al abthal </a:t>
            </a:r>
            <a:r>
              <a:rPr lang="id-ID" dirty="0">
                <a:latin typeface="Arial Narrow" panose="020B0606020202030204" pitchFamily="34" charset="0"/>
              </a:rPr>
              <a:t>(mengikuti idola): cara berpakaian, gaya rambut, pemikiran, perilaku</a:t>
            </a:r>
          </a:p>
        </p:txBody>
      </p:sp>
      <p:sp>
        <p:nvSpPr>
          <p:cNvPr id="4" name="Content Placeholder 3"/>
          <p:cNvSpPr>
            <a:spLocks noGrp="1"/>
          </p:cNvSpPr>
          <p:nvPr>
            <p:ph sz="half" idx="2"/>
          </p:nvPr>
        </p:nvSpPr>
        <p:spPr>
          <a:xfrm>
            <a:off x="6440556" y="1825625"/>
            <a:ext cx="4913243" cy="4351338"/>
          </a:xfrm>
          <a:ln>
            <a:solidFill>
              <a:schemeClr val="tx1"/>
            </a:solidFill>
            <a:prstDash val="lgDash"/>
          </a:ln>
        </p:spPr>
        <p:txBody>
          <a:bodyPr>
            <a:normAutofit/>
          </a:bodyPr>
          <a:lstStyle/>
          <a:p>
            <a:r>
              <a:rPr lang="id-ID" dirty="0">
                <a:latin typeface="Arial Narrow" panose="020B0606020202030204" pitchFamily="34" charset="0"/>
              </a:rPr>
              <a:t>Mengarahkan cara pandang kepada idola.</a:t>
            </a:r>
          </a:p>
          <a:p>
            <a:r>
              <a:rPr lang="id-ID" dirty="0">
                <a:latin typeface="Arial Narrow" panose="020B0606020202030204" pitchFamily="34" charset="0"/>
              </a:rPr>
              <a:t>Memiliki filter</a:t>
            </a:r>
            <a:r>
              <a:rPr lang="en-US" dirty="0">
                <a:latin typeface="Arial Narrow" panose="020B0606020202030204" pitchFamily="34" charset="0"/>
              </a:rPr>
              <a:t>:</a:t>
            </a:r>
            <a:r>
              <a:rPr lang="id-ID" dirty="0">
                <a:latin typeface="Arial Narrow" panose="020B0606020202030204" pitchFamily="34" charset="0"/>
              </a:rPr>
              <a:t> memilih idola yang kontribusi dan jasanya dalam sejarah.</a:t>
            </a:r>
          </a:p>
          <a:p>
            <a:r>
              <a:rPr lang="id-ID" dirty="0">
                <a:latin typeface="Arial Narrow" panose="020B0606020202030204" pitchFamily="34" charset="0"/>
              </a:rPr>
              <a:t>Hati-hati dengan perang ‘idola’ melalui pencitraan.</a:t>
            </a:r>
          </a:p>
          <a:p>
            <a:r>
              <a:rPr lang="id-ID" dirty="0">
                <a:latin typeface="Arial Narrow" panose="020B0606020202030204" pitchFamily="34" charset="0"/>
              </a:rPr>
              <a:t>Tarbiyah dengan keteladanan pengaruhnya paling kuat. </a:t>
            </a:r>
          </a:p>
        </p:txBody>
      </p:sp>
    </p:spTree>
    <p:extLst>
      <p:ext uri="{BB962C8B-B14F-4D97-AF65-F5344CB8AC3E}">
        <p14:creationId xmlns:p14="http://schemas.microsoft.com/office/powerpoint/2010/main" val="165566486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230082-29C9-40D1-84B3-320749D2ADEC}"/>
              </a:ext>
            </a:extLst>
          </p:cNvPr>
          <p:cNvSpPr>
            <a:spLocks noGrp="1"/>
          </p:cNvSpPr>
          <p:nvPr>
            <p:ph type="title"/>
          </p:nvPr>
        </p:nvSpPr>
        <p:spPr/>
        <p:txBody>
          <a:bodyPr>
            <a:normAutofit/>
          </a:bodyPr>
          <a:lstStyle/>
          <a:p>
            <a:pPr algn="ctr"/>
            <a:r>
              <a:rPr lang="ar-SA" sz="3000" b="1" dirty="0">
                <a:latin typeface="Traditional Arabic" panose="02020603050405020304" pitchFamily="18" charset="-78"/>
                <a:cs typeface="Traditional Arabic" panose="02020603050405020304" pitchFamily="18" charset="-78"/>
              </a:rPr>
              <a:t>عمرو بن عتبة ينبه معلم ولده لهذا الأمر، فيقول: "ليكن أول إصلاحك لولدي إصلاحك لنفسك، فإن عيونهم معقودة بعينك، فالحسن عندهم ما صنعت، والقبيح عندهم ما تركت" </a:t>
            </a:r>
            <a:endParaRPr lang="en-US" sz="3000" dirty="0">
              <a:latin typeface="Traditional Arabic" panose="02020603050405020304" pitchFamily="18" charset="-78"/>
              <a:cs typeface="Traditional Arabic" panose="02020603050405020304" pitchFamily="18" charset="-78"/>
            </a:endParaRPr>
          </a:p>
        </p:txBody>
      </p:sp>
      <p:sp>
        <p:nvSpPr>
          <p:cNvPr id="3" name="Content Placeholder 2"/>
          <p:cNvSpPr>
            <a:spLocks noGrp="1"/>
          </p:cNvSpPr>
          <p:nvPr>
            <p:ph idx="1"/>
          </p:nvPr>
        </p:nvSpPr>
        <p:spPr>
          <a:solidFill>
            <a:srgbClr val="FFC000"/>
          </a:solidFill>
        </p:spPr>
        <p:txBody>
          <a:bodyPr anchor="ctr"/>
          <a:lstStyle/>
          <a:p>
            <a:pPr algn="r" rtl="1"/>
            <a:endParaRPr lang="ar-SA" b="1" dirty="0">
              <a:latin typeface="Arial Narrow" panose="020B0606020202030204" pitchFamily="34" charset="0"/>
            </a:endParaRPr>
          </a:p>
          <a:p>
            <a:pPr algn="l"/>
            <a:r>
              <a:rPr lang="id-ID" b="1" dirty="0">
                <a:latin typeface="Arial Narrow" panose="020B0606020202030204" pitchFamily="34" charset="0"/>
              </a:rPr>
              <a:t> Amr bin Utbah –rahimahullah- mengingatkan guru anaknya agar menjadi qudwah: </a:t>
            </a:r>
            <a:endParaRPr lang="en-US" b="1" dirty="0">
              <a:latin typeface="Arial Narrow" panose="020B0606020202030204" pitchFamily="34" charset="0"/>
            </a:endParaRPr>
          </a:p>
          <a:p>
            <a:pPr lvl="1"/>
            <a:r>
              <a:rPr lang="id-ID" b="1" dirty="0">
                <a:latin typeface="Arial Narrow" panose="020B0606020202030204" pitchFamily="34" charset="0"/>
              </a:rPr>
              <a:t>“Hendaknya langkah awalmu memperbaiki anakku adalah upayamu memperbaiki dirimu. Karena mata mereka terikat dengan matamu. Kebaikan bagi mereka adalah apa yang engkau lakukan. Yang buruk bagi mereka adalah apa yang engkau tinggalkan”. </a:t>
            </a:r>
            <a:endParaRPr lang="id-ID" dirty="0">
              <a:latin typeface="Arial Narrow" panose="020B0606020202030204" pitchFamily="34" charset="0"/>
            </a:endParaRPr>
          </a:p>
        </p:txBody>
      </p:sp>
    </p:spTree>
    <p:extLst>
      <p:ext uri="{BB962C8B-B14F-4D97-AF65-F5344CB8AC3E}">
        <p14:creationId xmlns:p14="http://schemas.microsoft.com/office/powerpoint/2010/main" val="1359606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85C6-88ED-4F18-84EC-C9FEC0CDF578}"/>
              </a:ext>
            </a:extLst>
          </p:cNvPr>
          <p:cNvSpPr>
            <a:spLocks noGrp="1"/>
          </p:cNvSpPr>
          <p:nvPr>
            <p:ph type="title"/>
          </p:nvPr>
        </p:nvSpPr>
        <p:spPr/>
        <p:txBody>
          <a:bodyPr>
            <a:normAutofit/>
          </a:bodyPr>
          <a:lstStyle/>
          <a:p>
            <a:r>
              <a:rPr lang="en-US" sz="4000" dirty="0">
                <a:latin typeface="Arial Rounded MT Bold" panose="020F0704030504030204" pitchFamily="34" charset="0"/>
              </a:rPr>
              <a:t>3. </a:t>
            </a:r>
            <a:r>
              <a:rPr lang="en-US" sz="4000" dirty="0" err="1">
                <a:latin typeface="Arial Rounded MT Bold" panose="020F0704030504030204" pitchFamily="34" charset="0"/>
              </a:rPr>
              <a:t>Persahabatan</a:t>
            </a:r>
            <a:endParaRPr lang="en-US" sz="4000" dirty="0">
              <a:latin typeface="Arial Rounded MT Bold" panose="020F0704030504030204" pitchFamily="34" charset="0"/>
            </a:endParaRPr>
          </a:p>
        </p:txBody>
      </p:sp>
      <p:sp>
        <p:nvSpPr>
          <p:cNvPr id="4" name="Text Placeholder 3">
            <a:extLst>
              <a:ext uri="{FF2B5EF4-FFF2-40B4-BE49-F238E27FC236}">
                <a16:creationId xmlns:a16="http://schemas.microsoft.com/office/drawing/2014/main" id="{FEC71292-13B1-4F6A-93BA-3E2C492F7AF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13032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Pentingnya teman:</a:t>
            </a:r>
          </a:p>
        </p:txBody>
      </p:sp>
      <p:sp>
        <p:nvSpPr>
          <p:cNvPr id="3" name="Content Placeholder 2"/>
          <p:cNvSpPr>
            <a:spLocks noGrp="1"/>
          </p:cNvSpPr>
          <p:nvPr>
            <p:ph sz="half" idx="1"/>
          </p:nvPr>
        </p:nvSpPr>
        <p:spPr/>
        <p:txBody>
          <a:bodyPr anchor="ctr">
            <a:normAutofit fontScale="92500" lnSpcReduction="10000"/>
          </a:bodyPr>
          <a:lstStyle/>
          <a:p>
            <a:pPr algn="r" rtl="1"/>
            <a:r>
              <a:rPr lang="ar-SY" dirty="0">
                <a:latin typeface="Arial" panose="020B0604020202020204" pitchFamily="34" charset="0"/>
                <a:cs typeface="Arial" panose="020B0604020202020204" pitchFamily="34" charset="0"/>
              </a:rPr>
              <a:t>كلمة السر في صلاح الصالحين وفساد الفاسدين الصاحب</a:t>
            </a:r>
            <a:endParaRPr lang="id-ID" dirty="0">
              <a:latin typeface="Arial" panose="020B0604020202020204" pitchFamily="34" charset="0"/>
              <a:cs typeface="Arial" panose="020B0604020202020204" pitchFamily="34" charset="0"/>
            </a:endParaRPr>
          </a:p>
          <a:p>
            <a:r>
              <a:rPr lang="id-ID" dirty="0">
                <a:latin typeface="Arial" panose="020B0604020202020204" pitchFamily="34" charset="0"/>
                <a:cs typeface="Arial" panose="020B0604020202020204" pitchFamily="34" charset="0"/>
              </a:rPr>
              <a:t>Kunci: kebaikan orang-orang baik, dan rusaknya orang-orang yang rusak adalah teman (shahib atau sahabat)</a:t>
            </a:r>
          </a:p>
        </p:txBody>
      </p:sp>
      <p:sp>
        <p:nvSpPr>
          <p:cNvPr id="4" name="Content Placeholder 3"/>
          <p:cNvSpPr>
            <a:spLocks noGrp="1"/>
          </p:cNvSpPr>
          <p:nvPr>
            <p:ph sz="half" idx="2"/>
          </p:nvPr>
        </p:nvSpPr>
        <p:spPr>
          <a:solidFill>
            <a:srgbClr val="FFC000"/>
          </a:solidFill>
        </p:spPr>
        <p:txBody>
          <a:bodyPr>
            <a:normAutofit fontScale="92500" lnSpcReduction="10000"/>
          </a:bodyPr>
          <a:lstStyle/>
          <a:p>
            <a:pPr algn="l"/>
            <a:r>
              <a:rPr lang="id-ID" dirty="0">
                <a:latin typeface="Arial Narrow" panose="020B0606020202030204" pitchFamily="34" charset="0"/>
                <a:cs typeface="Arial" panose="020B0604020202020204" pitchFamily="34" charset="0"/>
              </a:rPr>
              <a:t>Penghafal Qur`an: faktor teman</a:t>
            </a:r>
          </a:p>
          <a:p>
            <a:pPr algn="l"/>
            <a:r>
              <a:rPr lang="id-ID" dirty="0">
                <a:latin typeface="Arial Narrow" panose="020B0606020202030204" pitchFamily="34" charset="0"/>
                <a:cs typeface="Arial" panose="020B0604020202020204" pitchFamily="34" charset="0"/>
              </a:rPr>
              <a:t>Prestasi akademik: ada persaingan dengan teman</a:t>
            </a:r>
          </a:p>
          <a:p>
            <a:pPr algn="l"/>
            <a:r>
              <a:rPr lang="en-US" dirty="0" err="1">
                <a:latin typeface="Arial Narrow" panose="020B0606020202030204" pitchFamily="34" charset="0"/>
                <a:cs typeface="Arial" panose="020B0604020202020204" pitchFamily="34" charset="0"/>
              </a:rPr>
              <a:t>Mabuk</a:t>
            </a:r>
            <a:r>
              <a:rPr lang="id-ID" dirty="0">
                <a:latin typeface="Arial Narrow" panose="020B0606020202030204" pitchFamily="34" charset="0"/>
                <a:cs typeface="Arial" panose="020B0604020202020204" pitchFamily="34" charset="0"/>
              </a:rPr>
              <a:t>: krn teman</a:t>
            </a:r>
          </a:p>
          <a:p>
            <a:pPr algn="l"/>
            <a:r>
              <a:rPr lang="id-ID" dirty="0">
                <a:latin typeface="Arial Narrow" panose="020B0606020202030204" pitchFamily="34" charset="0"/>
                <a:cs typeface="Arial" panose="020B0604020202020204" pitchFamily="34" charset="0"/>
              </a:rPr>
              <a:t>Kejahatan: pengaruh teman</a:t>
            </a:r>
          </a:p>
          <a:p>
            <a:pPr algn="l"/>
            <a:r>
              <a:rPr lang="id-ID" dirty="0">
                <a:latin typeface="Arial Narrow" panose="020B0606020202030204" pitchFamily="34" charset="0"/>
                <a:cs typeface="Arial" panose="020B0604020202020204" pitchFamily="34" charset="0"/>
              </a:rPr>
              <a:t>Gelar mulia dalam Islam: sahabat (teman) Rasulullah –shallallahu `alaihi wa sallam.</a:t>
            </a:r>
          </a:p>
          <a:p>
            <a:pPr algn="l"/>
            <a:r>
              <a:rPr lang="id-ID" dirty="0">
                <a:latin typeface="Arial Narrow" panose="020B0606020202030204" pitchFamily="34" charset="0"/>
                <a:cs typeface="Arial" panose="020B0604020202020204" pitchFamily="34" charset="0"/>
              </a:rPr>
              <a:t>Dalam Islam ada ajaran ta`akhi (mempersaudarakan) dua orang sahabat</a:t>
            </a:r>
          </a:p>
        </p:txBody>
      </p:sp>
      <p:sp>
        <p:nvSpPr>
          <p:cNvPr id="5" name="Right Arrow 4"/>
          <p:cNvSpPr/>
          <p:nvPr/>
        </p:nvSpPr>
        <p:spPr>
          <a:xfrm>
            <a:off x="5962918" y="3812146"/>
            <a:ext cx="401306" cy="1017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9778498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lstStyle/>
          <a:p>
            <a:r>
              <a:rPr lang="en-US"/>
              <a:t>Urgensi Pendidikan Anak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9821078"/>
              </p:ext>
            </p:extLst>
          </p:nvPr>
        </p:nvGraphicFramePr>
        <p:xfrm>
          <a:off x="580570" y="2133600"/>
          <a:ext cx="11321143" cy="4403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9568161" y="4776716"/>
            <a:ext cx="2224134" cy="923330"/>
          </a:xfrm>
          <a:prstGeom prst="rect">
            <a:avLst/>
          </a:prstGeom>
          <a:noFill/>
        </p:spPr>
        <p:txBody>
          <a:bodyPr wrap="square" rtlCol="0">
            <a:spAutoFit/>
          </a:bodyPr>
          <a:lstStyle/>
          <a:p>
            <a:pPr algn="ctr"/>
            <a:r>
              <a:rPr lang="en-US">
                <a:latin typeface="Arial Rounded MT Bold" panose="020F0704030504030204" pitchFamily="34" charset="0"/>
              </a:rPr>
              <a:t>Bekal Dunia-Akhirat </a:t>
            </a:r>
          </a:p>
          <a:p>
            <a:pPr algn="ctr"/>
            <a:endParaRPr lang="en-US" dirty="0">
              <a:latin typeface="Arial Rounded MT Bold" panose="020F0704030504030204" pitchFamily="34" charset="0"/>
            </a:endParaRPr>
          </a:p>
        </p:txBody>
      </p:sp>
    </p:spTree>
    <p:extLst>
      <p:ext uri="{BB962C8B-B14F-4D97-AF65-F5344CB8AC3E}">
        <p14:creationId xmlns:p14="http://schemas.microsoft.com/office/powerpoint/2010/main" val="35407402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5008980" cy="1340993"/>
          </a:xfrm>
          <a:solidFill>
            <a:srgbClr val="FFC000"/>
          </a:solidFill>
        </p:spPr>
        <p:txBody>
          <a:bodyPr>
            <a:normAutofit/>
          </a:bodyPr>
          <a:lstStyle/>
          <a:p>
            <a:r>
              <a:rPr lang="id-ID" sz="4000" dirty="0"/>
              <a:t>Pentingnya sahabat:</a:t>
            </a:r>
          </a:p>
        </p:txBody>
      </p:sp>
      <p:sp>
        <p:nvSpPr>
          <p:cNvPr id="3" name="Content Placeholder 2"/>
          <p:cNvSpPr>
            <a:spLocks noGrp="1"/>
          </p:cNvSpPr>
          <p:nvPr>
            <p:ph sz="half" idx="1"/>
          </p:nvPr>
        </p:nvSpPr>
        <p:spPr/>
        <p:txBody>
          <a:bodyPr anchor="ctr">
            <a:normAutofit/>
          </a:bodyPr>
          <a:lstStyle/>
          <a:p>
            <a:r>
              <a:rPr lang="id-ID" sz="2500" dirty="0"/>
              <a:t>Imam Nawawi –rahimahullah- dalam Riyadlusshalihin:</a:t>
            </a:r>
            <a:endParaRPr lang="en-US" sz="2500" dirty="0"/>
          </a:p>
          <a:p>
            <a:endParaRPr lang="id-ID" sz="2500" dirty="0"/>
          </a:p>
          <a:p>
            <a:pPr algn="r" rtl="1"/>
            <a:r>
              <a:rPr lang="ar-SY" sz="2500" dirty="0"/>
              <a:t>(باب زيارة أهل الخير ومجالستهم وصحبتهم ومحبتهم وطلب زيارتهم والدعاء منهم وزيارة المواضع الفاضلة)</a:t>
            </a:r>
            <a:endParaRPr lang="en-US" sz="2500" dirty="0"/>
          </a:p>
          <a:p>
            <a:pPr algn="r" rtl="1"/>
            <a:endParaRPr lang="id-ID" sz="2500" dirty="0"/>
          </a:p>
          <a:p>
            <a:pPr algn="l"/>
            <a:r>
              <a:rPr lang="id-ID" sz="2500" dirty="0"/>
              <a:t>Menyebutkan 15 hadits</a:t>
            </a:r>
            <a:r>
              <a:rPr lang="en-US" sz="2500" dirty="0"/>
              <a:t>, di </a:t>
            </a:r>
            <a:r>
              <a:rPr lang="en-US" sz="2500" dirty="0" err="1"/>
              <a:t>antaranya</a:t>
            </a:r>
            <a:r>
              <a:rPr lang="en-US" sz="2500" dirty="0"/>
              <a:t>:</a:t>
            </a:r>
            <a:endParaRPr lang="id-ID" sz="2500" dirty="0"/>
          </a:p>
        </p:txBody>
      </p:sp>
      <p:sp>
        <p:nvSpPr>
          <p:cNvPr id="4" name="Content Placeholder 3"/>
          <p:cNvSpPr>
            <a:spLocks noGrp="1"/>
          </p:cNvSpPr>
          <p:nvPr>
            <p:ph sz="half" idx="2"/>
          </p:nvPr>
        </p:nvSpPr>
        <p:spPr>
          <a:xfrm>
            <a:off x="6364224" y="373487"/>
            <a:ext cx="4754880" cy="5798713"/>
          </a:xfrm>
        </p:spPr>
        <p:txBody>
          <a:bodyPr anchor="ctr">
            <a:normAutofit/>
          </a:bodyPr>
          <a:lstStyle/>
          <a:p>
            <a:pPr algn="r" rtl="1"/>
            <a:r>
              <a:rPr lang="ar-SY" dirty="0">
                <a:latin typeface="Simplified Arabic" panose="02020603050405020304" pitchFamily="18" charset="-78"/>
                <a:cs typeface="Simplified Arabic" panose="02020603050405020304" pitchFamily="18" charset="-78"/>
              </a:rPr>
              <a:t>وحديث أَبي سعيدٍ الخُدْرِيِّ رضي اللَّه عنه، عن النبيِّ صَلّى اللهُ عَلَيْهِ وسَلَّم قَالَ:</a:t>
            </a:r>
            <a:r>
              <a:rPr lang="ar-SY" b="1" dirty="0">
                <a:latin typeface="Simplified Arabic" panose="02020603050405020304" pitchFamily="18" charset="-78"/>
                <a:cs typeface="Simplified Arabic" panose="02020603050405020304" pitchFamily="18" charset="-78"/>
              </a:rPr>
              <a:t> "لا تُصَاحبْ إِلاَّ مُؤْمِناً، وَلاَ يَأْكُلْ طعَامَكَ إِلاَّ تَقِيٌّ".</a:t>
            </a:r>
            <a:r>
              <a:rPr lang="en-US" dirty="0">
                <a:latin typeface="Simplified Arabic" panose="02020603050405020304" pitchFamily="18" charset="-78"/>
                <a:cs typeface="Simplified Arabic" panose="02020603050405020304" pitchFamily="18" charset="-78"/>
              </a:rPr>
              <a:t>]</a:t>
            </a:r>
            <a:r>
              <a:rPr lang="ar-SY" dirty="0">
                <a:latin typeface="Simplified Arabic" panose="02020603050405020304" pitchFamily="18" charset="-78"/>
                <a:cs typeface="Simplified Arabic" panose="02020603050405020304" pitchFamily="18" charset="-78"/>
              </a:rPr>
              <a:t>رواه أَبُو داود، والترمذي بإِسْنَادٍ لا بأْس بِهِ</a:t>
            </a:r>
            <a:r>
              <a:rPr lang="en-US" dirty="0">
                <a:latin typeface="Simplified Arabic" panose="02020603050405020304" pitchFamily="18" charset="-78"/>
                <a:cs typeface="Simplified Arabic" panose="02020603050405020304" pitchFamily="18" charset="-78"/>
              </a:rPr>
              <a:t>[</a:t>
            </a:r>
            <a:r>
              <a:rPr lang="ar-SY" dirty="0">
                <a:latin typeface="Simplified Arabic" panose="02020603050405020304" pitchFamily="18" charset="-78"/>
                <a:cs typeface="Simplified Arabic" panose="02020603050405020304" pitchFamily="18" charset="-78"/>
              </a:rPr>
              <a:t>.</a:t>
            </a:r>
            <a:endParaRPr lang="id-ID" b="1" dirty="0">
              <a:latin typeface="Simplified Arabic" panose="02020603050405020304" pitchFamily="18" charset="-78"/>
              <a:cs typeface="Simplified Arabic" panose="02020603050405020304" pitchFamily="18" charset="-78"/>
            </a:endParaRPr>
          </a:p>
          <a:p>
            <a:pPr algn="r" rtl="1"/>
            <a:r>
              <a:rPr lang="ar-SY" dirty="0">
                <a:latin typeface="Simplified Arabic" panose="02020603050405020304" pitchFamily="18" charset="-78"/>
                <a:cs typeface="Simplified Arabic" panose="02020603050405020304" pitchFamily="18" charset="-78"/>
              </a:rPr>
              <a:t>وحديث أَبي موسى الأَشْعَرِيِّ رضي اللَّهُ عنه أَن النَّبِيَّ صَلّى اللهُ عَلَيْهِ وسَلَّم قَالَ: </a:t>
            </a:r>
            <a:r>
              <a:rPr lang="ar-SY" b="1" dirty="0">
                <a:latin typeface="Simplified Arabic" panose="02020603050405020304" pitchFamily="18" charset="-78"/>
                <a:cs typeface="Simplified Arabic" panose="02020603050405020304" pitchFamily="18" charset="-78"/>
              </a:rPr>
              <a:t>"المَرْءُ مَعَ مَنْ أَحَبَّ".</a:t>
            </a:r>
            <a:r>
              <a:rPr lang="ar-SY" dirty="0">
                <a:latin typeface="Simplified Arabic" panose="02020603050405020304" pitchFamily="18" charset="-78"/>
                <a:cs typeface="Simplified Arabic" panose="02020603050405020304" pitchFamily="18" charset="-78"/>
              </a:rPr>
              <a:t> [مُتَّفَقٌ عَلَيهِ]</a:t>
            </a:r>
            <a:endParaRPr lang="id-ID" dirty="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14786347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Orang </a:t>
            </a:r>
            <a:r>
              <a:rPr lang="en-US" dirty="0" err="1"/>
              <a:t>Tua</a:t>
            </a:r>
            <a:r>
              <a:rPr lang="en-US" dirty="0"/>
              <a:t> &amp; </a:t>
            </a:r>
            <a:r>
              <a:rPr lang="en-US" dirty="0" err="1"/>
              <a:t>teman</a:t>
            </a:r>
            <a:r>
              <a:rPr lang="en-US" dirty="0"/>
              <a:t> </a:t>
            </a:r>
            <a:r>
              <a:rPr lang="en-US" dirty="0" err="1"/>
              <a:t>anak-anaknya</a:t>
            </a:r>
            <a:r>
              <a:rPr lang="en-US" dirty="0"/>
              <a:t>:</a:t>
            </a:r>
            <a:endParaRPr lang="id-ID" dirty="0"/>
          </a:p>
        </p:txBody>
      </p:sp>
      <p:sp>
        <p:nvSpPr>
          <p:cNvPr id="3" name="Content Placeholder 2"/>
          <p:cNvSpPr>
            <a:spLocks noGrp="1"/>
          </p:cNvSpPr>
          <p:nvPr>
            <p:ph sz="half" idx="1"/>
          </p:nvPr>
        </p:nvSpPr>
        <p:spPr/>
        <p:txBody>
          <a:bodyPr>
            <a:normAutofit fontScale="85000" lnSpcReduction="10000"/>
          </a:bodyPr>
          <a:lstStyle/>
          <a:p>
            <a:r>
              <a:rPr lang="id-ID" dirty="0"/>
              <a:t>Menghormati teman-teman anak, undang mereka ke rumah guna mengenali mereka dan membangun hubungan baik dengan mereka. TAMPAKKAN SAYANG DAN HORMAT KEPADA ANAK DI HADAPAN TEMAN-TEMANNYA. </a:t>
            </a:r>
          </a:p>
          <a:p>
            <a:r>
              <a:rPr lang="id-ID" dirty="0"/>
              <a:t>Kadang anak salah dalam memilih teman. Pantaulah secara tidak langsung, sampaikan arahan di waktu yang tepat, ajak diskusi dengan tenang agar terungkap sisi keburukan, SEHINGGA ANAK MEMUTUSKAN SENDIRI. </a:t>
            </a:r>
          </a:p>
        </p:txBody>
      </p:sp>
      <p:sp>
        <p:nvSpPr>
          <p:cNvPr id="4" name="Content Placeholder 3"/>
          <p:cNvSpPr>
            <a:spLocks noGrp="1"/>
          </p:cNvSpPr>
          <p:nvPr>
            <p:ph sz="half" idx="2"/>
          </p:nvPr>
        </p:nvSpPr>
        <p:spPr>
          <a:solidFill>
            <a:schemeClr val="accent2"/>
          </a:solidFill>
        </p:spPr>
        <p:txBody>
          <a:bodyPr anchor="ctr">
            <a:normAutofit fontScale="85000" lnSpcReduction="10000"/>
          </a:bodyPr>
          <a:lstStyle/>
          <a:p>
            <a:pPr marL="0" indent="0" algn="ctr">
              <a:buNone/>
            </a:pPr>
            <a:r>
              <a:rPr lang="id-ID" dirty="0"/>
              <a:t>YANG DIBUTUHKAN OLEH ANAK ADALAH ARAHAN, BUKAN INTERVENSI. </a:t>
            </a:r>
          </a:p>
        </p:txBody>
      </p:sp>
    </p:spTree>
    <p:extLst>
      <p:ext uri="{BB962C8B-B14F-4D97-AF65-F5344CB8AC3E}">
        <p14:creationId xmlns:p14="http://schemas.microsoft.com/office/powerpoint/2010/main" val="1691397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sz="half" idx="1"/>
          </p:nvPr>
        </p:nvSpPr>
        <p:spPr/>
        <p:txBody>
          <a:bodyPr anchor="ctr">
            <a:normAutofit/>
          </a:bodyPr>
          <a:lstStyle/>
          <a:p>
            <a:r>
              <a:rPr lang="id-ID" sz="3000" dirty="0"/>
              <a:t>Kebutuhan pertemanan: Carilah teman yang bisa mengantarkan ke surga. Karena seseorang tergantung pada temannya, maka hendaknya diantaramu memerhatikan teman.</a:t>
            </a:r>
          </a:p>
        </p:txBody>
      </p:sp>
      <p:sp>
        <p:nvSpPr>
          <p:cNvPr id="4" name="Content Placeholder 3"/>
          <p:cNvSpPr>
            <a:spLocks noGrp="1"/>
          </p:cNvSpPr>
          <p:nvPr>
            <p:ph sz="half" idx="2"/>
          </p:nvPr>
        </p:nvSpPr>
        <p:spPr/>
        <p:txBody>
          <a:bodyPr anchor="ctr">
            <a:normAutofit/>
          </a:bodyPr>
          <a:lstStyle/>
          <a:p>
            <a:pPr algn="r" rtl="1"/>
            <a:r>
              <a:rPr lang="ar-SY" sz="3000" dirty="0"/>
              <a:t>فلتكن صداقةً تذهب به إلى الجنة فإن المرء عَلَى دِينِ خَلِيلِهِ، فَلْيَنْظُرْ أَحَدُكمْ مَنْ يُخَالِلُ.</a:t>
            </a:r>
            <a:endParaRPr lang="id-ID" sz="3000" dirty="0"/>
          </a:p>
        </p:txBody>
      </p:sp>
    </p:spTree>
    <p:extLst>
      <p:ext uri="{BB962C8B-B14F-4D97-AF65-F5344CB8AC3E}">
        <p14:creationId xmlns:p14="http://schemas.microsoft.com/office/powerpoint/2010/main" val="6765403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568345"/>
            <a:ext cx="8046671" cy="1560716"/>
          </a:xfrm>
        </p:spPr>
        <p:txBody>
          <a:bodyPr anchor="ctr"/>
          <a:lstStyle/>
          <a:p>
            <a:pPr algn="r"/>
            <a:r>
              <a:rPr lang="en-US" dirty="0">
                <a:latin typeface="Arial Rounded MT Bold" panose="020F0704030504030204" pitchFamily="34" charset="0"/>
              </a:rPr>
              <a:t>4. </a:t>
            </a:r>
            <a:r>
              <a:rPr lang="en-US" dirty="0" err="1">
                <a:latin typeface="Arial Rounded MT Bold" panose="020F0704030504030204" pitchFamily="34" charset="0"/>
              </a:rPr>
              <a:t>Memohon</a:t>
            </a:r>
            <a:r>
              <a:rPr lang="en-US" dirty="0">
                <a:latin typeface="Arial Rounded MT Bold" panose="020F0704030504030204" pitchFamily="34" charset="0"/>
              </a:rPr>
              <a:t> </a:t>
            </a:r>
            <a:r>
              <a:rPr lang="en-US" dirty="0" err="1">
                <a:latin typeface="Arial Rounded MT Bold" panose="020F0704030504030204" pitchFamily="34" charset="0"/>
              </a:rPr>
              <a:t>Kepada</a:t>
            </a:r>
            <a:r>
              <a:rPr lang="en-US" dirty="0">
                <a:latin typeface="Arial Rounded MT Bold" panose="020F0704030504030204" pitchFamily="34" charset="0"/>
              </a:rPr>
              <a:t> Allah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5926"/>
            <a:ext cx="3657600" cy="23614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36361"/>
            <a:ext cx="3657600" cy="2521639"/>
          </a:xfrm>
          <a:prstGeom prst="rect">
            <a:avLst/>
          </a:prstGeom>
        </p:spPr>
      </p:pic>
      <p:graphicFrame>
        <p:nvGraphicFramePr>
          <p:cNvPr id="4" name="Diagram 3"/>
          <p:cNvGraphicFramePr/>
          <p:nvPr>
            <p:extLst>
              <p:ext uri="{D42A27DB-BD31-4B8C-83A1-F6EECF244321}">
                <p14:modId xmlns:p14="http://schemas.microsoft.com/office/powerpoint/2010/main" val="1366290459"/>
              </p:ext>
            </p:extLst>
          </p:nvPr>
        </p:nvGraphicFramePr>
        <p:xfrm>
          <a:off x="701040" y="1661160"/>
          <a:ext cx="11216639" cy="51968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3657600" cy="2129061"/>
          </a:xfrm>
          <a:prstGeom prst="rect">
            <a:avLst/>
          </a:prstGeom>
        </p:spPr>
      </p:pic>
    </p:spTree>
    <p:extLst>
      <p:ext uri="{BB962C8B-B14F-4D97-AF65-F5344CB8AC3E}">
        <p14:creationId xmlns:p14="http://schemas.microsoft.com/office/powerpoint/2010/main" val="305905059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ar-SY" sz="3200" dirty="0">
                <a:solidFill>
                  <a:schemeClr val="tx1"/>
                </a:solidFill>
                <a:latin typeface="Traditional Arabic" panose="02020603050405020304" pitchFamily="18" charset="-78"/>
                <a:cs typeface="Traditional Arabic" panose="02020603050405020304" pitchFamily="18" charset="-78"/>
              </a:rPr>
              <a:t>كان النبي صلى الله عليه وسلم يقول: </a:t>
            </a:r>
            <a:r>
              <a:rPr lang="ar-SY" sz="3200" b="1" dirty="0">
                <a:solidFill>
                  <a:schemeClr val="tx1"/>
                </a:solidFill>
                <a:latin typeface="Traditional Arabic" panose="02020603050405020304" pitchFamily="18" charset="-78"/>
                <a:cs typeface="Traditional Arabic" panose="02020603050405020304" pitchFamily="18" charset="-78"/>
              </a:rPr>
              <a:t>«أنا دعوة أبي إبراهيم»</a:t>
            </a:r>
            <a:r>
              <a:rPr lang="ar-SY" sz="3200" dirty="0">
                <a:solidFill>
                  <a:schemeClr val="tx1"/>
                </a:solidFill>
                <a:latin typeface="Traditional Arabic" panose="02020603050405020304" pitchFamily="18" charset="-78"/>
                <a:cs typeface="Traditional Arabic" panose="02020603050405020304" pitchFamily="18" charset="-78"/>
              </a:rPr>
              <a:t> [مستدرك الحاكم]</a:t>
            </a:r>
            <a:br>
              <a:rPr lang="en-US" sz="3200" dirty="0">
                <a:solidFill>
                  <a:schemeClr val="tx1"/>
                </a:solidFill>
                <a:latin typeface="Traditional Arabic" panose="02020603050405020304" pitchFamily="18" charset="-78"/>
                <a:cs typeface="Traditional Arabic" panose="02020603050405020304" pitchFamily="18" charset="-78"/>
              </a:rPr>
            </a:br>
            <a:r>
              <a:rPr lang="en-US" sz="3200" dirty="0">
                <a:solidFill>
                  <a:schemeClr val="tx1"/>
                </a:solidFill>
                <a:latin typeface="Traditional Arabic" panose="02020603050405020304" pitchFamily="18" charset="-78"/>
                <a:cs typeface="Traditional Arabic" panose="02020603050405020304" pitchFamily="18" charset="-78"/>
              </a:rPr>
              <a:t>“</a:t>
            </a:r>
            <a:r>
              <a:rPr lang="en-US" sz="3200" dirty="0" err="1">
                <a:solidFill>
                  <a:schemeClr val="tx1"/>
                </a:solidFill>
                <a:latin typeface="Traditional Arabic" panose="02020603050405020304" pitchFamily="18" charset="-78"/>
                <a:cs typeface="Traditional Arabic" panose="02020603050405020304" pitchFamily="18" charset="-78"/>
              </a:rPr>
              <a:t>Aku</a:t>
            </a:r>
            <a:r>
              <a:rPr lang="en-US" sz="3200" dirty="0">
                <a:solidFill>
                  <a:schemeClr val="tx1"/>
                </a:solidFill>
                <a:latin typeface="Traditional Arabic" panose="02020603050405020304" pitchFamily="18" charset="-78"/>
                <a:cs typeface="Traditional Arabic" panose="02020603050405020304" pitchFamily="18" charset="-78"/>
              </a:rPr>
              <a:t> </a:t>
            </a:r>
            <a:r>
              <a:rPr lang="en-US" sz="3200" dirty="0" err="1">
                <a:solidFill>
                  <a:schemeClr val="tx1"/>
                </a:solidFill>
                <a:latin typeface="Traditional Arabic" panose="02020603050405020304" pitchFamily="18" charset="-78"/>
                <a:cs typeface="Traditional Arabic" panose="02020603050405020304" pitchFamily="18" charset="-78"/>
              </a:rPr>
              <a:t>adalah</a:t>
            </a:r>
            <a:r>
              <a:rPr lang="en-US" sz="3200" dirty="0">
                <a:solidFill>
                  <a:schemeClr val="tx1"/>
                </a:solidFill>
                <a:latin typeface="Traditional Arabic" panose="02020603050405020304" pitchFamily="18" charset="-78"/>
                <a:cs typeface="Traditional Arabic" panose="02020603050405020304" pitchFamily="18" charset="-78"/>
              </a:rPr>
              <a:t> </a:t>
            </a:r>
            <a:r>
              <a:rPr lang="en-US" sz="3200" dirty="0" err="1">
                <a:solidFill>
                  <a:schemeClr val="tx1"/>
                </a:solidFill>
                <a:latin typeface="Traditional Arabic" panose="02020603050405020304" pitchFamily="18" charset="-78"/>
                <a:cs typeface="Traditional Arabic" panose="02020603050405020304" pitchFamily="18" charset="-78"/>
              </a:rPr>
              <a:t>doa</a:t>
            </a:r>
            <a:r>
              <a:rPr lang="en-US" sz="3200" dirty="0">
                <a:solidFill>
                  <a:schemeClr val="tx1"/>
                </a:solidFill>
                <a:latin typeface="Traditional Arabic" panose="02020603050405020304" pitchFamily="18" charset="-78"/>
                <a:cs typeface="Traditional Arabic" panose="02020603050405020304" pitchFamily="18" charset="-78"/>
              </a:rPr>
              <a:t> </a:t>
            </a:r>
            <a:r>
              <a:rPr lang="en-US" sz="3200" dirty="0" err="1">
                <a:solidFill>
                  <a:schemeClr val="tx1"/>
                </a:solidFill>
                <a:latin typeface="Traditional Arabic" panose="02020603050405020304" pitchFamily="18" charset="-78"/>
                <a:cs typeface="Traditional Arabic" panose="02020603050405020304" pitchFamily="18" charset="-78"/>
              </a:rPr>
              <a:t>bapakku</a:t>
            </a:r>
            <a:r>
              <a:rPr lang="en-US" sz="3200" dirty="0">
                <a:solidFill>
                  <a:schemeClr val="tx1"/>
                </a:solidFill>
                <a:latin typeface="Traditional Arabic" panose="02020603050405020304" pitchFamily="18" charset="-78"/>
                <a:cs typeface="Traditional Arabic" panose="02020603050405020304" pitchFamily="18" charset="-78"/>
              </a:rPr>
              <a:t>, Ibrahim”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2" y="2593075"/>
            <a:ext cx="3792344" cy="3961048"/>
          </a:xfrm>
          <a:prstGeom prst="rect">
            <a:avLst/>
          </a:prstGeom>
        </p:spPr>
      </p:pic>
      <p:sp>
        <p:nvSpPr>
          <p:cNvPr id="6" name="Cloud 5"/>
          <p:cNvSpPr/>
          <p:nvPr/>
        </p:nvSpPr>
        <p:spPr>
          <a:xfrm>
            <a:off x="2017486" y="2593075"/>
            <a:ext cx="4560735" cy="396104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Y" sz="2400" dirty="0">
                <a:solidFill>
                  <a:schemeClr val="tx1"/>
                </a:solidFill>
              </a:rPr>
              <a:t> {رَبَّنَا وَابْعَثْ فِيهِمْ رَسُولًا مِنْهُمْ يَتْلُو عَلَيْهِمْ آيَاتِكَ وَيُعَلِّمُهُمُ الْكِتَابَ وَالْحِكْمَةَ وَيُزَكِّيهِمْ إِنَّكَ أَنْتَ الْعَزِيزُ الْحَكِيمُ} [البقرة: 129].</a:t>
            </a:r>
            <a:endParaRPr lang="en-US" sz="2400" dirty="0">
              <a:solidFill>
                <a:schemeClr val="tx1"/>
              </a:solidFill>
            </a:endParaRPr>
          </a:p>
          <a:p>
            <a:pPr algn="ctr"/>
            <a:endParaRPr lang="en-US" sz="2400" dirty="0">
              <a:solidFill>
                <a:schemeClr val="tx1"/>
              </a:solidFill>
            </a:endParaRPr>
          </a:p>
        </p:txBody>
      </p:sp>
    </p:spTree>
    <p:extLst>
      <p:ext uri="{BB962C8B-B14F-4D97-AF65-F5344CB8AC3E}">
        <p14:creationId xmlns:p14="http://schemas.microsoft.com/office/powerpoint/2010/main" val="59668737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Doa</a:t>
            </a:r>
            <a:r>
              <a:rPr lang="en-US" dirty="0"/>
              <a:t> Orang </a:t>
            </a:r>
            <a:r>
              <a:rPr lang="en-US" dirty="0" err="1"/>
              <a:t>Tua</a:t>
            </a:r>
            <a:r>
              <a:rPr lang="en-US" dirty="0"/>
              <a:t>: </a:t>
            </a:r>
            <a:r>
              <a:rPr lang="en-US" dirty="0" err="1"/>
              <a:t>Mustajab</a:t>
            </a:r>
            <a:r>
              <a:rPr lang="en-US" dirty="0"/>
              <a:t>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4151154"/>
              </p:ext>
            </p:extLst>
          </p:nvPr>
        </p:nvGraphicFramePr>
        <p:xfrm>
          <a:off x="2933700" y="2278743"/>
          <a:ext cx="8770938" cy="4339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0181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Doa</a:t>
            </a:r>
            <a:r>
              <a:rPr lang="en-US" dirty="0"/>
              <a:t> Orang </a:t>
            </a:r>
            <a:r>
              <a:rPr lang="en-US" dirty="0" err="1"/>
              <a:t>Tua</a:t>
            </a:r>
            <a:r>
              <a:rPr lang="en-US" dirty="0"/>
              <a:t> </a:t>
            </a:r>
            <a:r>
              <a:rPr lang="en-US" dirty="0" err="1"/>
              <a:t>Mustajab</a:t>
            </a:r>
            <a:r>
              <a:rPr lang="en-US" dirty="0"/>
              <a:t> </a:t>
            </a:r>
          </a:p>
        </p:txBody>
      </p:sp>
      <p:sp>
        <p:nvSpPr>
          <p:cNvPr id="3" name="Content Placeholder 2"/>
          <p:cNvSpPr>
            <a:spLocks noGrp="1"/>
          </p:cNvSpPr>
          <p:nvPr>
            <p:ph idx="1"/>
          </p:nvPr>
        </p:nvSpPr>
        <p:spPr>
          <a:xfrm>
            <a:off x="1660388" y="5967894"/>
            <a:ext cx="2546623" cy="890106"/>
          </a:xfrm>
        </p:spPr>
        <p:txBody>
          <a:bodyPr/>
          <a:lstStyle/>
          <a:p>
            <a:pPr marL="0" indent="0" rtl="1">
              <a:buNone/>
            </a:pPr>
            <a:r>
              <a:rPr lang="ar-SY" dirty="0"/>
              <a:t>[آل عمران: 38، 39]</a:t>
            </a:r>
            <a:endParaRPr lang="en-US" dirty="0"/>
          </a:p>
          <a:p>
            <a:pPr marL="0" indent="0" rtl="1">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789" y="2316494"/>
            <a:ext cx="3696482" cy="3674874"/>
          </a:xfrm>
          <a:prstGeom prst="rect">
            <a:avLst/>
          </a:prstGeom>
        </p:spPr>
      </p:pic>
      <p:sp>
        <p:nvSpPr>
          <p:cNvPr id="5" name="Cloud Callout 4"/>
          <p:cNvSpPr/>
          <p:nvPr/>
        </p:nvSpPr>
        <p:spPr>
          <a:xfrm rot="408564">
            <a:off x="2525487" y="2242633"/>
            <a:ext cx="4865968" cy="3326588"/>
          </a:xfrm>
          <a:prstGeom prst="cloudCallou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ar-SA" sz="2800" dirty="0">
                <a:latin typeface="Traditional Arabic" panose="02020603050405020304" pitchFamily="18" charset="-78"/>
                <a:cs typeface="Traditional Arabic" panose="02020603050405020304" pitchFamily="18" charset="-78"/>
              </a:rPr>
              <a:t>فَنَادَتْهُ الْمَلَائِكَةُ وَهُوَ قَائِمٌ يُصَلِّي فِي الْمِحْرَابِ أَنَّ اللَّهَ يُبَشِّرُكَ بِيَحْيَى مُصَدِّقًا بِكَلِمَةٍ مِنَ اللَّهِ وَسَيِّدًا وَحَصُورًا وَنَبِيًّا مِنَ الصَّالِحِينَ (39)</a:t>
            </a:r>
            <a:endParaRPr lang="en-US" sz="2800" dirty="0">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25973972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830286" y="3916910"/>
            <a:ext cx="8873985" cy="2774175"/>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Autofit/>
          </a:bodyPr>
          <a:lstStyle/>
          <a:p>
            <a:pPr marL="0" indent="0" algn="ctr" rtl="1">
              <a:buNone/>
            </a:pPr>
            <a:r>
              <a:rPr lang="ar-SY" sz="2800" dirty="0">
                <a:latin typeface="Traditional Arabic" panose="02020603050405020304" pitchFamily="18" charset="-78"/>
                <a:cs typeface="Traditional Arabic" panose="02020603050405020304" pitchFamily="18" charset="-78"/>
              </a:rPr>
              <a:t> ودعا لسيدنا أنس صلى الله عليه وسلم -وكان ولداً- فقال: </a:t>
            </a:r>
            <a:r>
              <a:rPr lang="ar-SY" sz="2800" b="1" dirty="0">
                <a:latin typeface="Traditional Arabic" panose="02020603050405020304" pitchFamily="18" charset="-78"/>
                <a:cs typeface="Traditional Arabic" panose="02020603050405020304" pitchFamily="18" charset="-78"/>
              </a:rPr>
              <a:t>«اللهمَّ أكثِرْ مالَهُ وولدَه, وبارِكْ له فيما أعطيته»</a:t>
            </a:r>
            <a:r>
              <a:rPr lang="ar-SY" sz="2800" dirty="0">
                <a:latin typeface="Traditional Arabic" panose="02020603050405020304" pitchFamily="18" charset="-78"/>
                <a:cs typeface="Traditional Arabic" panose="02020603050405020304" pitchFamily="18" charset="-78"/>
              </a:rPr>
              <a:t>[ أحمد]</a:t>
            </a:r>
            <a:endParaRPr lang="en-US" sz="2800" dirty="0">
              <a:latin typeface="Traditional Arabic" panose="02020603050405020304" pitchFamily="18" charset="-78"/>
              <a:cs typeface="Traditional Arabic" panose="02020603050405020304" pitchFamily="18" charset="-78"/>
            </a:endParaRPr>
          </a:p>
          <a:p>
            <a:pPr marL="0" indent="0" algn="ctr" rtl="1">
              <a:buNone/>
            </a:pPr>
            <a:r>
              <a:rPr lang="ar-SY" sz="2800" dirty="0">
                <a:latin typeface="Traditional Arabic" panose="02020603050405020304" pitchFamily="18" charset="-78"/>
                <a:cs typeface="Traditional Arabic" panose="02020603050405020304" pitchFamily="18" charset="-78"/>
              </a:rPr>
              <a:t> يقول أنس: فواللهِ إنَّ مالي لكثير، وإن ولدي وولد ولدي ليتعادُّون على نحو المائة -عنده من الأولاد والأحفاد ما يساوي المائة-, وكان له بستانٌ يحمِلُ في السنة الفاكهةَ مرتين, بِبَرَكَة دعاء سيدنا محمد صلى الله عليه وسلم. </a:t>
            </a:r>
            <a:endParaRPr lang="en-US" sz="2800" dirty="0">
              <a:latin typeface="Traditional Arabic" panose="02020603050405020304" pitchFamily="18" charset="-78"/>
              <a:cs typeface="Traditional Arabic" panose="02020603050405020304" pitchFamily="18" charset="-78"/>
            </a:endParaRPr>
          </a:p>
        </p:txBody>
      </p:sp>
      <p:sp>
        <p:nvSpPr>
          <p:cNvPr id="5" name="Rounded Rectangle 4"/>
          <p:cNvSpPr/>
          <p:nvPr/>
        </p:nvSpPr>
        <p:spPr>
          <a:xfrm>
            <a:off x="2830286" y="914401"/>
            <a:ext cx="8873985" cy="2606722"/>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200" dirty="0" err="1">
                <a:latin typeface="Arial Rounded MT Bold" panose="020F0704030504030204" pitchFamily="34" charset="0"/>
              </a:rPr>
              <a:t>Doa</a:t>
            </a:r>
            <a:r>
              <a:rPr lang="en-US" sz="2200" dirty="0">
                <a:latin typeface="Arial Rounded MT Bold" panose="020F0704030504030204" pitchFamily="34" charset="0"/>
              </a:rPr>
              <a:t> </a:t>
            </a:r>
            <a:r>
              <a:rPr lang="en-US" sz="2200" dirty="0" err="1">
                <a:latin typeface="Arial Rounded MT Bold" panose="020F0704030504030204" pitchFamily="34" charset="0"/>
              </a:rPr>
              <a:t>Nabi</a:t>
            </a:r>
            <a:r>
              <a:rPr lang="en-US" sz="2200" dirty="0">
                <a:latin typeface="Arial Rounded MT Bold" panose="020F0704030504030204" pitchFamily="34" charset="0"/>
              </a:rPr>
              <a:t> –</a:t>
            </a:r>
            <a:r>
              <a:rPr lang="en-US" sz="2200" dirty="0" err="1">
                <a:latin typeface="Arial Rounded MT Bold" panose="020F0704030504030204" pitchFamily="34" charset="0"/>
              </a:rPr>
              <a:t>shallallahu</a:t>
            </a:r>
            <a:r>
              <a:rPr lang="en-US" sz="2200" dirty="0">
                <a:latin typeface="Arial Rounded MT Bold" panose="020F0704030504030204" pitchFamily="34" charset="0"/>
              </a:rPr>
              <a:t> `</a:t>
            </a:r>
            <a:r>
              <a:rPr lang="en-US" sz="2200" dirty="0" err="1">
                <a:latin typeface="Arial Rounded MT Bold" panose="020F0704030504030204" pitchFamily="34" charset="0"/>
              </a:rPr>
              <a:t>alaihi</a:t>
            </a:r>
            <a:r>
              <a:rPr lang="en-US" sz="2200" dirty="0">
                <a:latin typeface="Arial Rounded MT Bold" panose="020F0704030504030204" pitchFamily="34" charset="0"/>
              </a:rPr>
              <a:t> </a:t>
            </a:r>
            <a:r>
              <a:rPr lang="en-US" sz="2200" dirty="0" err="1">
                <a:latin typeface="Arial Rounded MT Bold" panose="020F0704030504030204" pitchFamily="34" charset="0"/>
              </a:rPr>
              <a:t>wa</a:t>
            </a:r>
            <a:r>
              <a:rPr lang="en-US" sz="2200" dirty="0">
                <a:latin typeface="Arial Rounded MT Bold" panose="020F0704030504030204" pitchFamily="34" charset="0"/>
              </a:rPr>
              <a:t> </a:t>
            </a:r>
            <a:r>
              <a:rPr lang="en-US" sz="2200" dirty="0" err="1">
                <a:latin typeface="Arial Rounded MT Bold" panose="020F0704030504030204" pitchFamily="34" charset="0"/>
              </a:rPr>
              <a:t>sallam</a:t>
            </a:r>
            <a:r>
              <a:rPr lang="en-US" sz="2200" dirty="0">
                <a:latin typeface="Arial Rounded MT Bold" panose="020F0704030504030204" pitchFamily="34" charset="0"/>
              </a:rPr>
              <a:t>- </a:t>
            </a:r>
            <a:r>
              <a:rPr lang="en-US" sz="2200" dirty="0" err="1">
                <a:latin typeface="Arial Rounded MT Bold" panose="020F0704030504030204" pitchFamily="34" charset="0"/>
              </a:rPr>
              <a:t>untuk</a:t>
            </a:r>
            <a:r>
              <a:rPr lang="en-US" sz="2200" dirty="0">
                <a:latin typeface="Arial Rounded MT Bold" panose="020F0704030504030204" pitchFamily="34" charset="0"/>
              </a:rPr>
              <a:t> </a:t>
            </a:r>
            <a:r>
              <a:rPr lang="en-US" sz="2200" dirty="0" err="1">
                <a:latin typeface="Arial Rounded MT Bold" panose="020F0704030504030204" pitchFamily="34" charset="0"/>
              </a:rPr>
              <a:t>Anas</a:t>
            </a:r>
            <a:r>
              <a:rPr lang="en-US" sz="2200" dirty="0">
                <a:latin typeface="Arial Rounded MT Bold" panose="020F0704030504030204" pitchFamily="34" charset="0"/>
              </a:rPr>
              <a:t> –</a:t>
            </a:r>
            <a:r>
              <a:rPr lang="en-US" sz="2200" dirty="0" err="1">
                <a:latin typeface="Arial Rounded MT Bold" panose="020F0704030504030204" pitchFamily="34" charset="0"/>
              </a:rPr>
              <a:t>radliyallahu</a:t>
            </a:r>
            <a:r>
              <a:rPr lang="en-US" sz="2200" dirty="0">
                <a:latin typeface="Arial Rounded MT Bold" panose="020F0704030504030204" pitchFamily="34" charset="0"/>
              </a:rPr>
              <a:t> `</a:t>
            </a:r>
            <a:r>
              <a:rPr lang="en-US" sz="2200" dirty="0" err="1">
                <a:latin typeface="Arial Rounded MT Bold" panose="020F0704030504030204" pitchFamily="34" charset="0"/>
              </a:rPr>
              <a:t>anhu</a:t>
            </a:r>
            <a:r>
              <a:rPr lang="en-US" sz="2200" dirty="0">
                <a:latin typeface="Arial Rounded MT Bold" panose="020F0704030504030204" pitchFamily="34" charset="0"/>
              </a:rPr>
              <a:t>: “</a:t>
            </a:r>
            <a:r>
              <a:rPr lang="en-US" sz="2200" dirty="0" err="1">
                <a:latin typeface="Arial Rounded MT Bold" panose="020F0704030504030204" pitchFamily="34" charset="0"/>
              </a:rPr>
              <a:t>Ya</a:t>
            </a:r>
            <a:r>
              <a:rPr lang="en-US" sz="2200" dirty="0">
                <a:latin typeface="Arial Rounded MT Bold" panose="020F0704030504030204" pitchFamily="34" charset="0"/>
              </a:rPr>
              <a:t> Allah, </a:t>
            </a:r>
            <a:r>
              <a:rPr lang="en-US" sz="2200" dirty="0" err="1">
                <a:latin typeface="Arial Rounded MT Bold" panose="020F0704030504030204" pitchFamily="34" charset="0"/>
              </a:rPr>
              <a:t>perbanyaklah</a:t>
            </a:r>
            <a:r>
              <a:rPr lang="en-US" sz="2200" dirty="0">
                <a:latin typeface="Arial Rounded MT Bold" panose="020F0704030504030204" pitchFamily="34" charset="0"/>
              </a:rPr>
              <a:t> </a:t>
            </a:r>
            <a:r>
              <a:rPr lang="en-US" sz="2200" dirty="0" err="1">
                <a:latin typeface="Arial Rounded MT Bold" panose="020F0704030504030204" pitchFamily="34" charset="0"/>
              </a:rPr>
              <a:t>harta</a:t>
            </a:r>
            <a:r>
              <a:rPr lang="en-US" sz="2200" dirty="0">
                <a:latin typeface="Arial Rounded MT Bold" panose="020F0704030504030204" pitchFamily="34" charset="0"/>
              </a:rPr>
              <a:t> </a:t>
            </a:r>
            <a:r>
              <a:rPr lang="en-US" sz="2200" dirty="0" err="1">
                <a:latin typeface="Arial Rounded MT Bold" panose="020F0704030504030204" pitchFamily="34" charset="0"/>
              </a:rPr>
              <a:t>dan</a:t>
            </a:r>
            <a:r>
              <a:rPr lang="en-US" sz="2200" dirty="0">
                <a:latin typeface="Arial Rounded MT Bold" panose="020F0704030504030204" pitchFamily="34" charset="0"/>
              </a:rPr>
              <a:t> </a:t>
            </a:r>
            <a:r>
              <a:rPr lang="en-US" sz="2200" dirty="0" err="1">
                <a:latin typeface="Arial Rounded MT Bold" panose="020F0704030504030204" pitchFamily="34" charset="0"/>
              </a:rPr>
              <a:t>anaknya</a:t>
            </a:r>
            <a:r>
              <a:rPr lang="en-US" sz="2200" dirty="0">
                <a:latin typeface="Arial Rounded MT Bold" panose="020F0704030504030204" pitchFamily="34" charset="0"/>
              </a:rPr>
              <a:t>. </a:t>
            </a:r>
            <a:r>
              <a:rPr lang="en-US" sz="2200" dirty="0" err="1">
                <a:latin typeface="Arial Rounded MT Bold" panose="020F0704030504030204" pitchFamily="34" charset="0"/>
              </a:rPr>
              <a:t>Berkahilah</a:t>
            </a:r>
            <a:r>
              <a:rPr lang="en-US" sz="2200" dirty="0">
                <a:latin typeface="Arial Rounded MT Bold" panose="020F0704030504030204" pitchFamily="34" charset="0"/>
              </a:rPr>
              <a:t> </a:t>
            </a:r>
            <a:r>
              <a:rPr lang="en-US" sz="2200" dirty="0" err="1">
                <a:latin typeface="Arial Rounded MT Bold" panose="020F0704030504030204" pitchFamily="34" charset="0"/>
              </a:rPr>
              <a:t>apa</a:t>
            </a:r>
            <a:r>
              <a:rPr lang="en-US" sz="2200" dirty="0">
                <a:latin typeface="Arial Rounded MT Bold" panose="020F0704030504030204" pitchFamily="34" charset="0"/>
              </a:rPr>
              <a:t> yang </a:t>
            </a:r>
            <a:r>
              <a:rPr lang="en-US" sz="2200" dirty="0" err="1">
                <a:latin typeface="Arial Rounded MT Bold" panose="020F0704030504030204" pitchFamily="34" charset="0"/>
              </a:rPr>
              <a:t>Kau</a:t>
            </a:r>
            <a:r>
              <a:rPr lang="en-US" sz="2200" dirty="0">
                <a:latin typeface="Arial Rounded MT Bold" panose="020F0704030504030204" pitchFamily="34" charset="0"/>
              </a:rPr>
              <a:t> </a:t>
            </a:r>
            <a:r>
              <a:rPr lang="en-US" sz="2200" dirty="0" err="1">
                <a:latin typeface="Arial Rounded MT Bold" panose="020F0704030504030204" pitchFamily="34" charset="0"/>
              </a:rPr>
              <a:t>anugerahkan</a:t>
            </a:r>
            <a:r>
              <a:rPr lang="en-US" sz="2200" dirty="0">
                <a:latin typeface="Arial Rounded MT Bold" panose="020F0704030504030204" pitchFamily="34" charset="0"/>
              </a:rPr>
              <a:t> </a:t>
            </a:r>
            <a:r>
              <a:rPr lang="en-US" sz="2200" dirty="0" err="1">
                <a:latin typeface="Arial Rounded MT Bold" panose="020F0704030504030204" pitchFamily="34" charset="0"/>
              </a:rPr>
              <a:t>kepadanya</a:t>
            </a:r>
            <a:r>
              <a:rPr lang="en-US" sz="2200" dirty="0">
                <a:latin typeface="Arial Rounded MT Bold" panose="020F0704030504030204" pitchFamily="34" charset="0"/>
              </a:rPr>
              <a:t>”.</a:t>
            </a:r>
          </a:p>
          <a:p>
            <a:pPr algn="ctr"/>
            <a:r>
              <a:rPr lang="en-US" sz="2200" dirty="0" err="1">
                <a:latin typeface="Arial Rounded MT Bold" panose="020F0704030504030204" pitchFamily="34" charset="0"/>
              </a:rPr>
              <a:t>Anas</a:t>
            </a:r>
            <a:r>
              <a:rPr lang="en-US" sz="2200" dirty="0">
                <a:latin typeface="Arial Rounded MT Bold" panose="020F0704030504030204" pitchFamily="34" charset="0"/>
              </a:rPr>
              <a:t>: Demi Allah, </a:t>
            </a:r>
            <a:r>
              <a:rPr lang="en-US" sz="2200" dirty="0" err="1">
                <a:latin typeface="Arial Rounded MT Bold" panose="020F0704030504030204" pitchFamily="34" charset="0"/>
              </a:rPr>
              <a:t>harta</a:t>
            </a:r>
            <a:r>
              <a:rPr lang="en-US" sz="2200" dirty="0">
                <a:latin typeface="Arial Rounded MT Bold" panose="020F0704030504030204" pitchFamily="34" charset="0"/>
              </a:rPr>
              <a:t> </a:t>
            </a:r>
            <a:r>
              <a:rPr lang="en-US" sz="2200" dirty="0" err="1">
                <a:latin typeface="Arial Rounded MT Bold" panose="020F0704030504030204" pitchFamily="34" charset="0"/>
              </a:rPr>
              <a:t>sangat</a:t>
            </a:r>
            <a:r>
              <a:rPr lang="en-US" sz="2200" dirty="0">
                <a:latin typeface="Arial Rounded MT Bold" panose="020F0704030504030204" pitchFamily="34" charset="0"/>
              </a:rPr>
              <a:t> </a:t>
            </a:r>
            <a:r>
              <a:rPr lang="en-US" sz="2200" dirty="0" err="1">
                <a:latin typeface="Arial Rounded MT Bold" panose="020F0704030504030204" pitchFamily="34" charset="0"/>
              </a:rPr>
              <a:t>banyak</a:t>
            </a:r>
            <a:r>
              <a:rPr lang="en-US" sz="2200" dirty="0">
                <a:latin typeface="Arial Rounded MT Bold" panose="020F0704030504030204" pitchFamily="34" charset="0"/>
              </a:rPr>
              <a:t>. </a:t>
            </a:r>
            <a:r>
              <a:rPr lang="en-US" sz="2200" dirty="0" err="1">
                <a:latin typeface="Arial Rounded MT Bold" panose="020F0704030504030204" pitchFamily="34" charset="0"/>
              </a:rPr>
              <a:t>Anak</a:t>
            </a:r>
            <a:r>
              <a:rPr lang="en-US" sz="2200" dirty="0">
                <a:latin typeface="Arial Rounded MT Bold" panose="020F0704030504030204" pitchFamily="34" charset="0"/>
              </a:rPr>
              <a:t> </a:t>
            </a:r>
            <a:r>
              <a:rPr lang="en-US" sz="2200" dirty="0" err="1">
                <a:latin typeface="Arial Rounded MT Bold" panose="020F0704030504030204" pitchFamily="34" charset="0"/>
              </a:rPr>
              <a:t>dan</a:t>
            </a:r>
            <a:r>
              <a:rPr lang="en-US" sz="2200" dirty="0">
                <a:latin typeface="Arial Rounded MT Bold" panose="020F0704030504030204" pitchFamily="34" charset="0"/>
              </a:rPr>
              <a:t> </a:t>
            </a:r>
            <a:r>
              <a:rPr lang="en-US" sz="2200" dirty="0" err="1">
                <a:latin typeface="Arial Rounded MT Bold" panose="020F0704030504030204" pitchFamily="34" charset="0"/>
              </a:rPr>
              <a:t>cucuku</a:t>
            </a:r>
            <a:r>
              <a:rPr lang="en-US" sz="2200" dirty="0">
                <a:latin typeface="Arial Rounded MT Bold" panose="020F0704030504030204" pitchFamily="34" charset="0"/>
              </a:rPr>
              <a:t> </a:t>
            </a:r>
            <a:r>
              <a:rPr lang="en-US" sz="2200" dirty="0" err="1">
                <a:latin typeface="Arial Rounded MT Bold" panose="020F0704030504030204" pitchFamily="34" charset="0"/>
              </a:rPr>
              <a:t>hingga</a:t>
            </a:r>
            <a:r>
              <a:rPr lang="en-US" sz="2200" dirty="0">
                <a:latin typeface="Arial Rounded MT Bold" panose="020F0704030504030204" pitchFamily="34" charset="0"/>
              </a:rPr>
              <a:t> </a:t>
            </a:r>
            <a:r>
              <a:rPr lang="en-US" sz="2200" dirty="0" err="1">
                <a:latin typeface="Arial Rounded MT Bold" panose="020F0704030504030204" pitchFamily="34" charset="0"/>
              </a:rPr>
              <a:t>seratusan</a:t>
            </a:r>
            <a:r>
              <a:rPr lang="en-US" sz="2200" dirty="0">
                <a:latin typeface="Arial Rounded MT Bold" panose="020F0704030504030204" pitchFamily="34" charset="0"/>
              </a:rPr>
              <a:t>, </a:t>
            </a:r>
            <a:r>
              <a:rPr lang="en-US" sz="2200" dirty="0" err="1">
                <a:latin typeface="Arial Rounded MT Bold" panose="020F0704030504030204" pitchFamily="34" charset="0"/>
              </a:rPr>
              <a:t>kebun</a:t>
            </a:r>
            <a:r>
              <a:rPr lang="en-US" sz="2200" dirty="0">
                <a:latin typeface="Arial Rounded MT Bold" panose="020F0704030504030204" pitchFamily="34" charset="0"/>
              </a:rPr>
              <a:t> </a:t>
            </a:r>
            <a:r>
              <a:rPr lang="en-US" sz="2200" dirty="0" err="1">
                <a:latin typeface="Arial Rounded MT Bold" panose="020F0704030504030204" pitchFamily="34" charset="0"/>
              </a:rPr>
              <a:t>buah</a:t>
            </a:r>
            <a:r>
              <a:rPr lang="en-US" sz="2200" dirty="0">
                <a:latin typeface="Arial Rounded MT Bold" panose="020F0704030504030204" pitchFamily="34" charset="0"/>
              </a:rPr>
              <a:t> </a:t>
            </a:r>
            <a:r>
              <a:rPr lang="en-US" sz="2200" dirty="0" err="1">
                <a:latin typeface="Arial Rounded MT Bold" panose="020F0704030504030204" pitchFamily="34" charset="0"/>
              </a:rPr>
              <a:t>panen</a:t>
            </a:r>
            <a:r>
              <a:rPr lang="en-US" sz="2200" dirty="0">
                <a:latin typeface="Arial Rounded MT Bold" panose="020F0704030504030204" pitchFamily="34" charset="0"/>
              </a:rPr>
              <a:t> 2 kali </a:t>
            </a:r>
            <a:r>
              <a:rPr lang="en-US" sz="2200" dirty="0" err="1">
                <a:latin typeface="Arial Rounded MT Bold" panose="020F0704030504030204" pitchFamily="34" charset="0"/>
              </a:rPr>
              <a:t>setahun</a:t>
            </a:r>
            <a:r>
              <a:rPr lang="en-US" sz="2200" dirty="0">
                <a:latin typeface="Arial Rounded MT Bold" panose="020F0704030504030204" pitchFamily="34" charset="0"/>
              </a:rPr>
              <a:t>.</a:t>
            </a:r>
          </a:p>
        </p:txBody>
      </p:sp>
    </p:spTree>
    <p:extLst>
      <p:ext uri="{BB962C8B-B14F-4D97-AF65-F5344CB8AC3E}">
        <p14:creationId xmlns:p14="http://schemas.microsoft.com/office/powerpoint/2010/main" val="8132640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rtl="1"/>
            <a:endParaRPr lang="en-US" sz="2000" dirty="0">
              <a:latin typeface="Arial Rounded MT Bold" panose="020F0704030504030204" pitchFamily="34" charset="0"/>
            </a:endParaRPr>
          </a:p>
        </p:txBody>
      </p:sp>
      <p:sp>
        <p:nvSpPr>
          <p:cNvPr id="6" name="Content Placeholder 5"/>
          <p:cNvSpPr>
            <a:spLocks noGrp="1"/>
          </p:cNvSpPr>
          <p:nvPr>
            <p:ph sz="half" idx="1"/>
          </p:nvPr>
        </p:nvSpPr>
        <p:spPr/>
        <p:txBody>
          <a:bodyPr>
            <a:normAutofit fontScale="92500" lnSpcReduction="20000"/>
          </a:bodyPr>
          <a:lstStyle/>
          <a:p>
            <a:r>
              <a:rPr lang="en-US" dirty="0">
                <a:solidFill>
                  <a:schemeClr val="tx1"/>
                </a:solidFill>
                <a:latin typeface="Arial Rounded MT Bold" panose="020F0704030504030204" pitchFamily="34" charset="0"/>
              </a:rPr>
              <a:t>“</a:t>
            </a:r>
            <a:r>
              <a:rPr lang="en-US" dirty="0" err="1">
                <a:solidFill>
                  <a:schemeClr val="tx1"/>
                </a:solidFill>
                <a:latin typeface="Arial Rounded MT Bold" panose="020F0704030504030204" pitchFamily="34" charset="0"/>
              </a:rPr>
              <a:t>Janganlah</a:t>
            </a:r>
            <a:r>
              <a:rPr lang="en-US" dirty="0">
                <a:solidFill>
                  <a:schemeClr val="tx1"/>
                </a:solidFill>
                <a:latin typeface="Arial Rounded MT Bold" panose="020F0704030504030204" pitchFamily="34" charset="0"/>
              </a:rPr>
              <a:t> kalian </a:t>
            </a:r>
            <a:r>
              <a:rPr lang="en-US" dirty="0" err="1">
                <a:solidFill>
                  <a:schemeClr val="tx1"/>
                </a:solidFill>
                <a:latin typeface="Arial Rounded MT Bold" panose="020F0704030504030204" pitchFamily="34" charset="0"/>
              </a:rPr>
              <a:t>mendo`akan</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keburukan</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kepada</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diri</a:t>
            </a:r>
            <a:r>
              <a:rPr lang="en-US" dirty="0">
                <a:solidFill>
                  <a:schemeClr val="tx1"/>
                </a:solidFill>
                <a:latin typeface="Arial Rounded MT Bold" panose="020F0704030504030204" pitchFamily="34" charset="0"/>
              </a:rPr>
              <a:t> kalian, </a:t>
            </a:r>
            <a:r>
              <a:rPr lang="en-US" dirty="0" err="1">
                <a:solidFill>
                  <a:schemeClr val="tx1"/>
                </a:solidFill>
                <a:latin typeface="Arial Rounded MT Bold" panose="020F0704030504030204" pitchFamily="34" charset="0"/>
              </a:rPr>
              <a:t>janganlah</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mendo`akan</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buruk</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kepada</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anak-anak</a:t>
            </a:r>
            <a:r>
              <a:rPr lang="en-US" dirty="0">
                <a:solidFill>
                  <a:schemeClr val="tx1"/>
                </a:solidFill>
                <a:latin typeface="Arial Rounded MT Bold" panose="020F0704030504030204" pitchFamily="34" charset="0"/>
              </a:rPr>
              <a:t> kalian, </a:t>
            </a:r>
            <a:r>
              <a:rPr lang="en-US" dirty="0" err="1">
                <a:solidFill>
                  <a:schemeClr val="tx1"/>
                </a:solidFill>
                <a:latin typeface="Arial Rounded MT Bold" panose="020F0704030504030204" pitchFamily="34" charset="0"/>
              </a:rPr>
              <a:t>janganlah</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mendo`akan</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buruk</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kepada</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harta-harta</a:t>
            </a:r>
            <a:r>
              <a:rPr lang="en-US" dirty="0">
                <a:solidFill>
                  <a:schemeClr val="tx1"/>
                </a:solidFill>
                <a:latin typeface="Arial Rounded MT Bold" panose="020F0704030504030204" pitchFamily="34" charset="0"/>
              </a:rPr>
              <a:t> kalian, </a:t>
            </a:r>
            <a:r>
              <a:rPr lang="en-US" dirty="0" err="1">
                <a:solidFill>
                  <a:schemeClr val="tx1"/>
                </a:solidFill>
                <a:latin typeface="Arial Rounded MT Bold" panose="020F0704030504030204" pitchFamily="34" charset="0"/>
              </a:rPr>
              <a:t>dan</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janganlah</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sampai</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doa</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buruk</a:t>
            </a:r>
            <a:r>
              <a:rPr lang="en-US" dirty="0">
                <a:solidFill>
                  <a:schemeClr val="tx1"/>
                </a:solidFill>
                <a:latin typeface="Arial Rounded MT Bold" panose="020F0704030504030204" pitchFamily="34" charset="0"/>
              </a:rPr>
              <a:t> kalian </a:t>
            </a:r>
            <a:r>
              <a:rPr lang="en-US" dirty="0" err="1">
                <a:solidFill>
                  <a:schemeClr val="tx1"/>
                </a:solidFill>
                <a:latin typeface="Arial Rounded MT Bold" panose="020F0704030504030204" pitchFamily="34" charset="0"/>
              </a:rPr>
              <a:t>itu</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bertepatan</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dengan</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waktu</a:t>
            </a:r>
            <a:r>
              <a:rPr lang="en-US" dirty="0">
                <a:solidFill>
                  <a:schemeClr val="tx1"/>
                </a:solidFill>
                <a:latin typeface="Arial Rounded MT Bold" panose="020F0704030504030204" pitchFamily="34" charset="0"/>
              </a:rPr>
              <a:t> Allah </a:t>
            </a:r>
            <a:r>
              <a:rPr lang="en-US" dirty="0" err="1">
                <a:solidFill>
                  <a:schemeClr val="tx1"/>
                </a:solidFill>
                <a:latin typeface="Arial Rounded MT Bold" panose="020F0704030504030204" pitchFamily="34" charset="0"/>
              </a:rPr>
              <a:t>ta’ala</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mengabulkan</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do`a</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karena</a:t>
            </a:r>
            <a:r>
              <a:rPr lang="en-US" dirty="0">
                <a:solidFill>
                  <a:schemeClr val="tx1"/>
                </a:solidFill>
                <a:latin typeface="Arial Rounded MT Bold" panose="020F0704030504030204" pitchFamily="34" charset="0"/>
              </a:rPr>
              <a:t> Allah </a:t>
            </a:r>
            <a:r>
              <a:rPr lang="en-US" dirty="0" err="1">
                <a:solidFill>
                  <a:schemeClr val="tx1"/>
                </a:solidFill>
                <a:latin typeface="Arial Rounded MT Bold" panose="020F0704030504030204" pitchFamily="34" charset="0"/>
              </a:rPr>
              <a:t>akan</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mengabulkan</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do`a</a:t>
            </a:r>
            <a:r>
              <a:rPr lang="en-US" dirty="0">
                <a:solidFill>
                  <a:schemeClr val="tx1"/>
                </a:solidFill>
                <a:latin typeface="Arial Rounded MT Bold" panose="020F0704030504030204" pitchFamily="34" charset="0"/>
              </a:rPr>
              <a:t> kalian.” (HR. Muslim </a:t>
            </a:r>
            <a:r>
              <a:rPr lang="en-US" dirty="0" err="1">
                <a:solidFill>
                  <a:schemeClr val="tx1"/>
                </a:solidFill>
                <a:latin typeface="Arial Rounded MT Bold" panose="020F0704030504030204" pitchFamily="34" charset="0"/>
              </a:rPr>
              <a:t>dan</a:t>
            </a:r>
            <a:r>
              <a:rPr lang="en-US" dirty="0">
                <a:solidFill>
                  <a:schemeClr val="tx1"/>
                </a:solidFill>
                <a:latin typeface="Arial Rounded MT Bold" panose="020F0704030504030204" pitchFamily="34" charset="0"/>
              </a:rPr>
              <a:t> Abu </a:t>
            </a:r>
            <a:r>
              <a:rPr lang="en-US" dirty="0" err="1">
                <a:solidFill>
                  <a:schemeClr val="tx1"/>
                </a:solidFill>
                <a:latin typeface="Arial Rounded MT Bold" panose="020F0704030504030204" pitchFamily="34" charset="0"/>
              </a:rPr>
              <a:t>Daud</a:t>
            </a:r>
            <a:r>
              <a:rPr lang="en-US" dirty="0">
                <a:solidFill>
                  <a:schemeClr val="tx1"/>
                </a:solidFill>
                <a:latin typeface="Arial Rounded MT Bold" panose="020F0704030504030204" pitchFamily="34" charset="0"/>
              </a:rPr>
              <a:t>)</a:t>
            </a:r>
            <a:endParaRPr lang="en-US" dirty="0">
              <a:solidFill>
                <a:schemeClr val="tx1"/>
              </a:solidFill>
            </a:endParaRPr>
          </a:p>
        </p:txBody>
      </p:sp>
      <p:sp>
        <p:nvSpPr>
          <p:cNvPr id="5" name="Content Placeholder 4"/>
          <p:cNvSpPr>
            <a:spLocks noGrp="1"/>
          </p:cNvSpPr>
          <p:nvPr>
            <p:ph sz="half" idx="2"/>
          </p:nvPr>
        </p:nvSpPr>
        <p:spPr/>
        <p:txBody>
          <a:bodyPr>
            <a:normAutofit fontScale="92500" lnSpcReduction="20000"/>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51" y="2438399"/>
            <a:ext cx="4160520" cy="3657601"/>
          </a:xfrm>
          <a:prstGeom prst="rect">
            <a:avLst/>
          </a:prstGeom>
        </p:spPr>
      </p:pic>
    </p:spTree>
    <p:extLst>
      <p:ext uri="{BB962C8B-B14F-4D97-AF65-F5344CB8AC3E}">
        <p14:creationId xmlns:p14="http://schemas.microsoft.com/office/powerpoint/2010/main" val="35002561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5" name="Content Placeholder 2"/>
          <p:cNvSpPr>
            <a:spLocks noGrp="1"/>
          </p:cNvSpPr>
          <p:nvPr>
            <p:ph sz="half" idx="1"/>
          </p:nvPr>
        </p:nvSpPr>
        <p:spPr>
          <a:xfrm>
            <a:off x="2933699" y="2438399"/>
            <a:ext cx="6471558" cy="3657601"/>
          </a:xfrm>
        </p:spPr>
        <p:txBody>
          <a:bodyPr>
            <a:normAutofit/>
          </a:bodyPr>
          <a:lstStyle/>
          <a:p>
            <a:pPr marL="0" indent="0" algn="ctr" rtl="1">
              <a:buNone/>
            </a:pPr>
            <a:r>
              <a:rPr lang="ar-SY" sz="2200" dirty="0">
                <a:solidFill>
                  <a:schemeClr val="tx1"/>
                </a:solidFill>
                <a:latin typeface="Arial Rounded MT Bold" panose="020F0704030504030204" pitchFamily="34" charset="0"/>
              </a:rPr>
              <a:t>جاء رجلٌ إلى عبد الله بن المبارك يشكو له عقوقَ ولده، قال له عبد الله: أكُنْتَ تدعو عليه؟ قال: نعم, قال: أنت أفسَدْتَه.</a:t>
            </a:r>
            <a:endParaRPr lang="en-US" sz="2200" dirty="0">
              <a:solidFill>
                <a:schemeClr val="tx1"/>
              </a:solidFill>
              <a:latin typeface="Arial Rounded MT Bold" panose="020F0704030504030204" pitchFamily="34" charset="0"/>
            </a:endParaRPr>
          </a:p>
          <a:p>
            <a:pPr marL="0" indent="0" algn="ctr" rtl="1">
              <a:buNone/>
            </a:pPr>
            <a:endParaRPr lang="en-US" sz="2200" dirty="0">
              <a:solidFill>
                <a:schemeClr val="tx1"/>
              </a:solidFill>
              <a:latin typeface="Arial Rounded MT Bold" panose="020F0704030504030204" pitchFamily="34" charset="0"/>
            </a:endParaRPr>
          </a:p>
          <a:p>
            <a:pPr marL="0" indent="0" algn="ctr">
              <a:buNone/>
            </a:pPr>
            <a:r>
              <a:rPr lang="en-US" sz="2200" dirty="0" err="1">
                <a:solidFill>
                  <a:schemeClr val="tx1"/>
                </a:solidFill>
                <a:latin typeface="Arial Rounded MT Bold" panose="020F0704030504030204" pitchFamily="34" charset="0"/>
              </a:rPr>
              <a:t>Seseorang</a:t>
            </a:r>
            <a:r>
              <a:rPr lang="en-US" sz="2200" dirty="0">
                <a:solidFill>
                  <a:schemeClr val="tx1"/>
                </a:solidFill>
                <a:latin typeface="Arial Rounded MT Bold" panose="020F0704030504030204" pitchFamily="34" charset="0"/>
              </a:rPr>
              <a:t> </a:t>
            </a:r>
            <a:r>
              <a:rPr lang="en-US" sz="2200" dirty="0" err="1">
                <a:solidFill>
                  <a:schemeClr val="tx1"/>
                </a:solidFill>
                <a:latin typeface="Arial Rounded MT Bold" panose="020F0704030504030204" pitchFamily="34" charset="0"/>
              </a:rPr>
              <a:t>mengeluhkan</a:t>
            </a:r>
            <a:r>
              <a:rPr lang="en-US" sz="2200" dirty="0">
                <a:solidFill>
                  <a:schemeClr val="tx1"/>
                </a:solidFill>
                <a:latin typeface="Arial Rounded MT Bold" panose="020F0704030504030204" pitchFamily="34" charset="0"/>
              </a:rPr>
              <a:t> </a:t>
            </a:r>
            <a:r>
              <a:rPr lang="en-US" sz="2200" dirty="0" err="1">
                <a:solidFill>
                  <a:schemeClr val="tx1"/>
                </a:solidFill>
                <a:latin typeface="Arial Rounded MT Bold" panose="020F0704030504030204" pitchFamily="34" charset="0"/>
              </a:rPr>
              <a:t>putranya</a:t>
            </a:r>
            <a:r>
              <a:rPr lang="en-US" sz="2200" dirty="0">
                <a:solidFill>
                  <a:schemeClr val="tx1"/>
                </a:solidFill>
                <a:latin typeface="Arial Rounded MT Bold" panose="020F0704030504030204" pitchFamily="34" charset="0"/>
              </a:rPr>
              <a:t> yang </a:t>
            </a:r>
            <a:r>
              <a:rPr lang="en-US" sz="2200" dirty="0" err="1">
                <a:solidFill>
                  <a:schemeClr val="tx1"/>
                </a:solidFill>
                <a:latin typeface="Arial Rounded MT Bold" panose="020F0704030504030204" pitchFamily="34" charset="0"/>
              </a:rPr>
              <a:t>durhaka</a:t>
            </a:r>
            <a:r>
              <a:rPr lang="en-US" sz="2200" dirty="0">
                <a:solidFill>
                  <a:schemeClr val="tx1"/>
                </a:solidFill>
                <a:latin typeface="Arial Rounded MT Bold" panose="020F0704030504030204" pitchFamily="34" charset="0"/>
              </a:rPr>
              <a:t> </a:t>
            </a:r>
            <a:r>
              <a:rPr lang="en-US" sz="2200" dirty="0" err="1">
                <a:solidFill>
                  <a:schemeClr val="tx1"/>
                </a:solidFill>
                <a:latin typeface="Arial Rounded MT Bold" panose="020F0704030504030204" pitchFamily="34" charset="0"/>
              </a:rPr>
              <a:t>kepada</a:t>
            </a:r>
            <a:r>
              <a:rPr lang="en-US" sz="2200" dirty="0">
                <a:solidFill>
                  <a:schemeClr val="tx1"/>
                </a:solidFill>
                <a:latin typeface="Arial Rounded MT Bold" panose="020F0704030504030204" pitchFamily="34" charset="0"/>
              </a:rPr>
              <a:t> Abdullah bin Mubarak. </a:t>
            </a:r>
          </a:p>
          <a:p>
            <a:pPr marL="0" indent="0" algn="ctr">
              <a:buNone/>
            </a:pPr>
            <a:r>
              <a:rPr lang="en-US" sz="2200" dirty="0">
                <a:solidFill>
                  <a:schemeClr val="tx1"/>
                </a:solidFill>
                <a:latin typeface="Arial Rounded MT Bold" panose="020F0704030504030204" pitchFamily="34" charset="0"/>
              </a:rPr>
              <a:t>Abdullah bin Mubarak </a:t>
            </a:r>
            <a:r>
              <a:rPr lang="en-US" sz="2200" dirty="0" err="1">
                <a:solidFill>
                  <a:schemeClr val="tx1"/>
                </a:solidFill>
                <a:latin typeface="Arial Rounded MT Bold" panose="020F0704030504030204" pitchFamily="34" charset="0"/>
              </a:rPr>
              <a:t>bertanya</a:t>
            </a:r>
            <a:r>
              <a:rPr lang="en-US" sz="2200" dirty="0">
                <a:solidFill>
                  <a:schemeClr val="tx1"/>
                </a:solidFill>
                <a:latin typeface="Arial Rounded MT Bold" panose="020F0704030504030204" pitchFamily="34" charset="0"/>
              </a:rPr>
              <a:t>, “</a:t>
            </a:r>
            <a:r>
              <a:rPr lang="en-US" sz="2200" dirty="0" err="1">
                <a:solidFill>
                  <a:schemeClr val="tx1"/>
                </a:solidFill>
                <a:latin typeface="Arial Rounded MT Bold" panose="020F0704030504030204" pitchFamily="34" charset="0"/>
              </a:rPr>
              <a:t>Apakah</a:t>
            </a:r>
            <a:r>
              <a:rPr lang="en-US" sz="2200" dirty="0">
                <a:solidFill>
                  <a:schemeClr val="tx1"/>
                </a:solidFill>
                <a:latin typeface="Arial Rounded MT Bold" panose="020F0704030504030204" pitchFamily="34" charset="0"/>
              </a:rPr>
              <a:t> </a:t>
            </a:r>
            <a:r>
              <a:rPr lang="en-US" sz="2200" dirty="0" err="1">
                <a:solidFill>
                  <a:schemeClr val="tx1"/>
                </a:solidFill>
                <a:latin typeface="Arial Rounded MT Bold" panose="020F0704030504030204" pitchFamily="34" charset="0"/>
              </a:rPr>
              <a:t>kau</a:t>
            </a:r>
            <a:r>
              <a:rPr lang="en-US" sz="2200" dirty="0">
                <a:solidFill>
                  <a:schemeClr val="tx1"/>
                </a:solidFill>
                <a:latin typeface="Arial Rounded MT Bold" panose="020F0704030504030204" pitchFamily="34" charset="0"/>
              </a:rPr>
              <a:t> </a:t>
            </a:r>
            <a:r>
              <a:rPr lang="en-US" sz="2200" dirty="0" err="1">
                <a:solidFill>
                  <a:schemeClr val="tx1"/>
                </a:solidFill>
                <a:latin typeface="Arial Rounded MT Bold" panose="020F0704030504030204" pitchFamily="34" charset="0"/>
              </a:rPr>
              <a:t>mendoakan</a:t>
            </a:r>
            <a:r>
              <a:rPr lang="en-US" sz="2200" dirty="0">
                <a:solidFill>
                  <a:schemeClr val="tx1"/>
                </a:solidFill>
                <a:latin typeface="Arial Rounded MT Bold" panose="020F0704030504030204" pitchFamily="34" charset="0"/>
              </a:rPr>
              <a:t> </a:t>
            </a:r>
            <a:r>
              <a:rPr lang="en-US" sz="2200" dirty="0" err="1">
                <a:solidFill>
                  <a:schemeClr val="tx1"/>
                </a:solidFill>
                <a:latin typeface="Arial Rounded MT Bold" panose="020F0704030504030204" pitchFamily="34" charset="0"/>
              </a:rPr>
              <a:t>keburukan</a:t>
            </a:r>
            <a:r>
              <a:rPr lang="en-US" sz="2200" dirty="0">
                <a:solidFill>
                  <a:schemeClr val="tx1"/>
                </a:solidFill>
                <a:latin typeface="Arial Rounded MT Bold" panose="020F0704030504030204" pitchFamily="34" charset="0"/>
              </a:rPr>
              <a:t> </a:t>
            </a:r>
            <a:r>
              <a:rPr lang="en-US" sz="2200" dirty="0" err="1">
                <a:solidFill>
                  <a:schemeClr val="tx1"/>
                </a:solidFill>
                <a:latin typeface="Arial Rounded MT Bold" panose="020F0704030504030204" pitchFamily="34" charset="0"/>
              </a:rPr>
              <a:t>kepada</a:t>
            </a:r>
            <a:r>
              <a:rPr lang="en-US" sz="2200" dirty="0">
                <a:solidFill>
                  <a:schemeClr val="tx1"/>
                </a:solidFill>
                <a:latin typeface="Arial Rounded MT Bold" panose="020F0704030504030204" pitchFamily="34" charset="0"/>
              </a:rPr>
              <a:t> </a:t>
            </a:r>
            <a:r>
              <a:rPr lang="en-US" sz="2200" dirty="0" err="1">
                <a:solidFill>
                  <a:schemeClr val="tx1"/>
                </a:solidFill>
                <a:latin typeface="Arial Rounded MT Bold" panose="020F0704030504030204" pitchFamily="34" charset="0"/>
              </a:rPr>
              <a:t>anakmu</a:t>
            </a:r>
            <a:r>
              <a:rPr lang="en-US" sz="2200" dirty="0">
                <a:solidFill>
                  <a:schemeClr val="tx1"/>
                </a:solidFill>
                <a:latin typeface="Arial Rounded MT Bold" panose="020F0704030504030204" pitchFamily="34" charset="0"/>
              </a:rPr>
              <a:t>?”</a:t>
            </a:r>
          </a:p>
          <a:p>
            <a:pPr marL="0" indent="0" algn="ctr">
              <a:buNone/>
            </a:pPr>
            <a:r>
              <a:rPr lang="en-US" sz="2200" dirty="0" err="1">
                <a:solidFill>
                  <a:schemeClr val="tx1"/>
                </a:solidFill>
                <a:latin typeface="Arial Rounded MT Bold" panose="020F0704030504030204" pitchFamily="34" charset="0"/>
              </a:rPr>
              <a:t>Ia</a:t>
            </a:r>
            <a:r>
              <a:rPr lang="en-US" sz="2200" dirty="0">
                <a:solidFill>
                  <a:schemeClr val="tx1"/>
                </a:solidFill>
                <a:latin typeface="Arial Rounded MT Bold" panose="020F0704030504030204" pitchFamily="34" charset="0"/>
              </a:rPr>
              <a:t> </a:t>
            </a:r>
            <a:r>
              <a:rPr lang="en-US" sz="2200" dirty="0" err="1">
                <a:solidFill>
                  <a:schemeClr val="tx1"/>
                </a:solidFill>
                <a:latin typeface="Arial Rounded MT Bold" panose="020F0704030504030204" pitchFamily="34" charset="0"/>
              </a:rPr>
              <a:t>menjawab</a:t>
            </a:r>
            <a:r>
              <a:rPr lang="en-US" sz="2200" dirty="0">
                <a:solidFill>
                  <a:schemeClr val="tx1"/>
                </a:solidFill>
                <a:latin typeface="Arial Rounded MT Bold" panose="020F0704030504030204" pitchFamily="34" charset="0"/>
              </a:rPr>
              <a:t>, “</a:t>
            </a:r>
            <a:r>
              <a:rPr lang="en-US" sz="2200" dirty="0" err="1">
                <a:solidFill>
                  <a:schemeClr val="tx1"/>
                </a:solidFill>
                <a:latin typeface="Arial Rounded MT Bold" panose="020F0704030504030204" pitchFamily="34" charset="0"/>
              </a:rPr>
              <a:t>Ya</a:t>
            </a:r>
            <a:r>
              <a:rPr lang="en-US" sz="2200" dirty="0">
                <a:solidFill>
                  <a:schemeClr val="tx1"/>
                </a:solidFill>
                <a:latin typeface="Arial Rounded MT Bold" panose="020F0704030504030204" pitchFamily="34" charset="0"/>
              </a:rPr>
              <a:t>”.</a:t>
            </a:r>
          </a:p>
          <a:p>
            <a:pPr marL="0" indent="0" algn="ctr">
              <a:buNone/>
            </a:pPr>
            <a:r>
              <a:rPr lang="en-US" sz="2200" dirty="0">
                <a:solidFill>
                  <a:schemeClr val="tx1"/>
                </a:solidFill>
                <a:latin typeface="Arial Rounded MT Bold" panose="020F0704030504030204" pitchFamily="34" charset="0"/>
              </a:rPr>
              <a:t>Abdullah: </a:t>
            </a:r>
            <a:r>
              <a:rPr lang="en-US" sz="2200" dirty="0" err="1">
                <a:solidFill>
                  <a:schemeClr val="tx1"/>
                </a:solidFill>
                <a:latin typeface="Arial Rounded MT Bold" panose="020F0704030504030204" pitchFamily="34" charset="0"/>
              </a:rPr>
              <a:t>Kamu</a:t>
            </a:r>
            <a:r>
              <a:rPr lang="en-US" sz="2200" dirty="0">
                <a:solidFill>
                  <a:schemeClr val="tx1"/>
                </a:solidFill>
                <a:latin typeface="Arial Rounded MT Bold" panose="020F0704030504030204" pitchFamily="34" charset="0"/>
              </a:rPr>
              <a:t> </a:t>
            </a:r>
            <a:r>
              <a:rPr lang="en-US" sz="2200" dirty="0" err="1">
                <a:solidFill>
                  <a:schemeClr val="tx1"/>
                </a:solidFill>
                <a:latin typeface="Arial Rounded MT Bold" panose="020F0704030504030204" pitchFamily="34" charset="0"/>
              </a:rPr>
              <a:t>telah</a:t>
            </a:r>
            <a:r>
              <a:rPr lang="en-US" sz="2200" dirty="0">
                <a:solidFill>
                  <a:schemeClr val="tx1"/>
                </a:solidFill>
                <a:latin typeface="Arial Rounded MT Bold" panose="020F0704030504030204" pitchFamily="34" charset="0"/>
              </a:rPr>
              <a:t> </a:t>
            </a:r>
            <a:r>
              <a:rPr lang="en-US" sz="2200" dirty="0" err="1">
                <a:solidFill>
                  <a:schemeClr val="tx1"/>
                </a:solidFill>
                <a:latin typeface="Arial Rounded MT Bold" panose="020F0704030504030204" pitchFamily="34" charset="0"/>
              </a:rPr>
              <a:t>merusaknya</a:t>
            </a:r>
            <a:endParaRPr lang="en-US" sz="2200" dirty="0">
              <a:solidFill>
                <a:schemeClr val="tx1"/>
              </a:solidFill>
              <a:latin typeface="Arial Rounded MT Bold" panose="020F0704030504030204" pitchFamily="34" charset="0"/>
            </a:endParaRPr>
          </a:p>
          <a:p>
            <a:pPr marL="0" indent="0" algn="ctr">
              <a:buNone/>
            </a:pPr>
            <a:endParaRPr lang="en-US" sz="22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565434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984190535"/>
              </p:ext>
            </p:extLst>
          </p:nvPr>
        </p:nvGraphicFramePr>
        <p:xfrm>
          <a:off x="137526" y="152400"/>
          <a:ext cx="12054474" cy="6705600"/>
        </p:xfrm>
        <a:graphic>
          <a:graphicData uri="http://schemas.openxmlformats.org/drawingml/2006/table">
            <a:tbl>
              <a:tblPr firstRow="1" bandRow="1">
                <a:tableStyleId>{93296810-A885-4BE3-A3E7-6D5BEEA58F35}</a:tableStyleId>
              </a:tblPr>
              <a:tblGrid>
                <a:gridCol w="1403271">
                  <a:extLst>
                    <a:ext uri="{9D8B030D-6E8A-4147-A177-3AD203B41FA5}">
                      <a16:colId xmlns:a16="http://schemas.microsoft.com/office/drawing/2014/main" val="20000"/>
                    </a:ext>
                  </a:extLst>
                </a:gridCol>
                <a:gridCol w="3781830">
                  <a:extLst>
                    <a:ext uri="{9D8B030D-6E8A-4147-A177-3AD203B41FA5}">
                      <a16:colId xmlns:a16="http://schemas.microsoft.com/office/drawing/2014/main" val="20001"/>
                    </a:ext>
                  </a:extLst>
                </a:gridCol>
                <a:gridCol w="2891247">
                  <a:extLst>
                    <a:ext uri="{9D8B030D-6E8A-4147-A177-3AD203B41FA5}">
                      <a16:colId xmlns:a16="http://schemas.microsoft.com/office/drawing/2014/main" val="20002"/>
                    </a:ext>
                  </a:extLst>
                </a:gridCol>
                <a:gridCol w="3978126">
                  <a:extLst>
                    <a:ext uri="{9D8B030D-6E8A-4147-A177-3AD203B41FA5}">
                      <a16:colId xmlns:a16="http://schemas.microsoft.com/office/drawing/2014/main" val="20003"/>
                    </a:ext>
                  </a:extLst>
                </a:gridCol>
              </a:tblGrid>
              <a:tr h="370840">
                <a:tc>
                  <a:txBody>
                    <a:bodyPr/>
                    <a:lstStyle/>
                    <a:p>
                      <a:pPr algn="ctr"/>
                      <a:r>
                        <a:rPr lang="id-ID" sz="1900" dirty="0"/>
                        <a:t>Fase</a:t>
                      </a:r>
                    </a:p>
                  </a:txBody>
                  <a:tcPr/>
                </a:tc>
                <a:tc>
                  <a:txBody>
                    <a:bodyPr/>
                    <a:lstStyle/>
                    <a:p>
                      <a:pPr algn="ctr"/>
                      <a:r>
                        <a:rPr lang="id-ID" sz="1900" dirty="0"/>
                        <a:t>Kebutuhan</a:t>
                      </a:r>
                    </a:p>
                  </a:txBody>
                  <a:tcPr/>
                </a:tc>
                <a:tc>
                  <a:txBody>
                    <a:bodyPr/>
                    <a:lstStyle/>
                    <a:p>
                      <a:pPr algn="ctr"/>
                      <a:r>
                        <a:rPr lang="id-ID" sz="1900" dirty="0"/>
                        <a:t>Ditanamkan </a:t>
                      </a:r>
                    </a:p>
                  </a:txBody>
                  <a:tcPr/>
                </a:tc>
                <a:tc>
                  <a:txBody>
                    <a:bodyPr/>
                    <a:lstStyle/>
                    <a:p>
                      <a:pPr algn="ctr"/>
                      <a:r>
                        <a:rPr lang="id-ID" sz="1900" dirty="0"/>
                        <a:t>Problem</a:t>
                      </a:r>
                    </a:p>
                  </a:txBody>
                  <a:tcPr/>
                </a:tc>
                <a:extLst>
                  <a:ext uri="{0D108BD9-81ED-4DB2-BD59-A6C34878D82A}">
                    <a16:rowId xmlns:a16="http://schemas.microsoft.com/office/drawing/2014/main" val="10000"/>
                  </a:ext>
                </a:extLst>
              </a:tr>
              <a:tr h="370840">
                <a:tc>
                  <a:txBody>
                    <a:bodyPr/>
                    <a:lstStyle/>
                    <a:p>
                      <a:r>
                        <a:rPr lang="id-ID" sz="1900" dirty="0"/>
                        <a:t>1-2-3</a:t>
                      </a:r>
                    </a:p>
                  </a:txBody>
                  <a:tcPr/>
                </a:tc>
                <a:tc>
                  <a:txBody>
                    <a:bodyPr/>
                    <a:lstStyle/>
                    <a:p>
                      <a:r>
                        <a:rPr lang="id-ID" sz="1900" dirty="0"/>
                        <a:t> Nutrisi, emosi, dan perlindungan</a:t>
                      </a:r>
                    </a:p>
                  </a:txBody>
                  <a:tcPr/>
                </a:tc>
                <a:tc>
                  <a:txBody>
                    <a:bodyPr/>
                    <a:lstStyle/>
                    <a:p>
                      <a:r>
                        <a:rPr lang="id-ID" sz="1900" dirty="0"/>
                        <a:t>Cinta &amp; bahasa</a:t>
                      </a:r>
                    </a:p>
                  </a:txBody>
                  <a:tcPr/>
                </a:tc>
                <a:tc>
                  <a:txBody>
                    <a:bodyPr/>
                    <a:lstStyle/>
                    <a:p>
                      <a:r>
                        <a:rPr lang="id-ID" sz="1900" dirty="0"/>
                        <a:t>Penyapihan, ngompol, cemburu</a:t>
                      </a:r>
                    </a:p>
                  </a:txBody>
                  <a:tcPr/>
                </a:tc>
                <a:extLst>
                  <a:ext uri="{0D108BD9-81ED-4DB2-BD59-A6C34878D82A}">
                    <a16:rowId xmlns:a16="http://schemas.microsoft.com/office/drawing/2014/main" val="10001"/>
                  </a:ext>
                </a:extLst>
              </a:tr>
              <a:tr h="370840">
                <a:tc>
                  <a:txBody>
                    <a:bodyPr/>
                    <a:lstStyle/>
                    <a:p>
                      <a:r>
                        <a:rPr lang="id-ID" sz="1900" dirty="0"/>
                        <a:t>4-5-6</a:t>
                      </a:r>
                    </a:p>
                  </a:txBody>
                  <a:tcPr/>
                </a:tc>
                <a:tc>
                  <a:txBody>
                    <a:bodyPr/>
                    <a:lstStyle/>
                    <a:p>
                      <a:r>
                        <a:rPr lang="id-ID" sz="1900" dirty="0"/>
                        <a:t>Percaya diri, main, dialog</a:t>
                      </a:r>
                    </a:p>
                  </a:txBody>
                  <a:tcPr/>
                </a:tc>
                <a:tc>
                  <a:txBody>
                    <a:bodyPr/>
                    <a:lstStyle/>
                    <a:p>
                      <a:r>
                        <a:rPr lang="id-ID" sz="1900" dirty="0"/>
                        <a:t>Adab, hubungan dg al quran</a:t>
                      </a:r>
                    </a:p>
                  </a:txBody>
                  <a:tcPr/>
                </a:tc>
                <a:tc>
                  <a:txBody>
                    <a:bodyPr/>
                    <a:lstStyle/>
                    <a:p>
                      <a:r>
                        <a:rPr lang="id-ID" sz="1900" dirty="0"/>
                        <a:t>Meniru sekitar</a:t>
                      </a:r>
                    </a:p>
                  </a:txBody>
                  <a:tcPr/>
                </a:tc>
                <a:extLst>
                  <a:ext uri="{0D108BD9-81ED-4DB2-BD59-A6C34878D82A}">
                    <a16:rowId xmlns:a16="http://schemas.microsoft.com/office/drawing/2014/main" val="10002"/>
                  </a:ext>
                </a:extLst>
              </a:tr>
              <a:tr h="370840">
                <a:tc>
                  <a:txBody>
                    <a:bodyPr/>
                    <a:lstStyle/>
                    <a:p>
                      <a:r>
                        <a:rPr lang="id-ID" sz="1900" dirty="0"/>
                        <a:t>7-8-9</a:t>
                      </a:r>
                    </a:p>
                  </a:txBody>
                  <a:tcPr/>
                </a:tc>
                <a:tc>
                  <a:txBody>
                    <a:bodyPr/>
                    <a:lstStyle/>
                    <a:p>
                      <a:r>
                        <a:rPr lang="id-ID" sz="1900" dirty="0"/>
                        <a:t>Percaya diri</a:t>
                      </a:r>
                    </a:p>
                  </a:txBody>
                  <a:tcPr/>
                </a:tc>
                <a:tc>
                  <a:txBody>
                    <a:bodyPr/>
                    <a:lstStyle/>
                    <a:p>
                      <a:r>
                        <a:rPr lang="id-ID" sz="1900" dirty="0"/>
                        <a:t>Adab</a:t>
                      </a:r>
                    </a:p>
                  </a:txBody>
                  <a:tcPr/>
                </a:tc>
                <a:tc>
                  <a:txBody>
                    <a:bodyPr/>
                    <a:lstStyle/>
                    <a:p>
                      <a:r>
                        <a:rPr lang="id-ID" sz="1900" dirty="0"/>
                        <a:t> Suka memukul, mainan elektronik, ejekan dr anak</a:t>
                      </a:r>
                    </a:p>
                  </a:txBody>
                  <a:tcPr/>
                </a:tc>
                <a:extLst>
                  <a:ext uri="{0D108BD9-81ED-4DB2-BD59-A6C34878D82A}">
                    <a16:rowId xmlns:a16="http://schemas.microsoft.com/office/drawing/2014/main" val="10003"/>
                  </a:ext>
                </a:extLst>
              </a:tr>
              <a:tr h="370840">
                <a:tc>
                  <a:txBody>
                    <a:bodyPr/>
                    <a:lstStyle/>
                    <a:p>
                      <a:r>
                        <a:rPr lang="id-ID" sz="1900" dirty="0"/>
                        <a:t>10-11-12</a:t>
                      </a:r>
                    </a:p>
                  </a:txBody>
                  <a:tcPr/>
                </a:tc>
                <a:tc>
                  <a:txBody>
                    <a:bodyPr/>
                    <a:lstStyle/>
                    <a:p>
                      <a:r>
                        <a:rPr lang="id-ID" sz="1900" dirty="0"/>
                        <a:t>Anak laki2 butuh penghargaan atas kelaki-laki -an nya, begitu jg perempuan</a:t>
                      </a:r>
                    </a:p>
                  </a:txBody>
                  <a:tcPr/>
                </a:tc>
                <a:tc>
                  <a:txBody>
                    <a:bodyPr/>
                    <a:lstStyle/>
                    <a:p>
                      <a:r>
                        <a:rPr lang="id-ID" sz="1900" dirty="0"/>
                        <a:t>Menanamkan kewajiban syar'i</a:t>
                      </a:r>
                    </a:p>
                  </a:txBody>
                  <a:tcPr/>
                </a:tc>
                <a:tc>
                  <a:txBody>
                    <a:bodyPr/>
                    <a:lstStyle/>
                    <a:p>
                      <a:r>
                        <a:rPr lang="id-ID" sz="1900" dirty="0"/>
                        <a:t>Sulit diberi tanggungjawab</a:t>
                      </a:r>
                    </a:p>
                  </a:txBody>
                  <a:tcPr/>
                </a:tc>
                <a:extLst>
                  <a:ext uri="{0D108BD9-81ED-4DB2-BD59-A6C34878D82A}">
                    <a16:rowId xmlns:a16="http://schemas.microsoft.com/office/drawing/2014/main" val="10004"/>
                  </a:ext>
                </a:extLst>
              </a:tr>
              <a:tr h="370840">
                <a:tc>
                  <a:txBody>
                    <a:bodyPr/>
                    <a:lstStyle/>
                    <a:p>
                      <a:r>
                        <a:rPr lang="id-ID" sz="1900" dirty="0"/>
                        <a:t>13-14-15</a:t>
                      </a:r>
                    </a:p>
                  </a:txBody>
                  <a:tcPr/>
                </a:tc>
                <a:tc>
                  <a:txBody>
                    <a:bodyPr/>
                    <a:lstStyle/>
                    <a:p>
                      <a:pPr marL="342900" indent="-342900">
                        <a:buFontTx/>
                        <a:buChar char="-"/>
                      </a:pPr>
                      <a:r>
                        <a:rPr lang="en-US" sz="1900" dirty="0" err="1"/>
                        <a:t>Pertumbuhan</a:t>
                      </a:r>
                      <a:r>
                        <a:rPr lang="en-US" sz="1900" baseline="0" dirty="0"/>
                        <a:t> </a:t>
                      </a:r>
                      <a:r>
                        <a:rPr lang="en-US" sz="1900" baseline="0" dirty="0" err="1"/>
                        <a:t>fisik</a:t>
                      </a:r>
                      <a:r>
                        <a:rPr lang="en-US" sz="1900" baseline="0" dirty="0"/>
                        <a:t>: </a:t>
                      </a:r>
                      <a:r>
                        <a:rPr lang="en-US" sz="1900" baseline="0" dirty="0" err="1"/>
                        <a:t>mengurangi</a:t>
                      </a:r>
                      <a:r>
                        <a:rPr lang="en-US" sz="1900" baseline="0" dirty="0"/>
                        <a:t> </a:t>
                      </a:r>
                      <a:r>
                        <a:rPr lang="en-US" sz="1900" baseline="0" dirty="0" err="1"/>
                        <a:t>energik</a:t>
                      </a:r>
                      <a:endParaRPr lang="en-US" sz="1900" baseline="0" dirty="0"/>
                    </a:p>
                    <a:p>
                      <a:pPr marL="342900" indent="-342900">
                        <a:buFontTx/>
                        <a:buChar char="-"/>
                      </a:pPr>
                      <a:r>
                        <a:rPr lang="en-US" sz="1900" baseline="0" dirty="0" err="1"/>
                        <a:t>Malu</a:t>
                      </a:r>
                      <a:endParaRPr lang="en-US" sz="1900" baseline="0" dirty="0"/>
                    </a:p>
                    <a:p>
                      <a:pPr marL="342900" indent="-342900">
                        <a:buFontTx/>
                        <a:buChar char="-"/>
                      </a:pPr>
                      <a:r>
                        <a:rPr lang="en-US" sz="1900" baseline="0" dirty="0" err="1"/>
                        <a:t>Persahabatan</a:t>
                      </a:r>
                      <a:r>
                        <a:rPr lang="en-US" sz="1900" baseline="0" dirty="0"/>
                        <a:t>, </a:t>
                      </a:r>
                      <a:r>
                        <a:rPr lang="en-US" sz="1900" baseline="0" dirty="0" err="1"/>
                        <a:t>ingin</a:t>
                      </a:r>
                      <a:r>
                        <a:rPr lang="en-US" sz="1900" baseline="0" dirty="0"/>
                        <a:t> ideal</a:t>
                      </a:r>
                    </a:p>
                    <a:p>
                      <a:pPr marL="342900" indent="-342900">
                        <a:buFontTx/>
                        <a:buChar char="-"/>
                      </a:pPr>
                      <a:r>
                        <a:rPr lang="en-US" sz="1900" baseline="0" dirty="0" err="1"/>
                        <a:t>Labil</a:t>
                      </a:r>
                      <a:r>
                        <a:rPr lang="en-US" sz="1900" baseline="0" dirty="0"/>
                        <a:t> (</a:t>
                      </a:r>
                      <a:r>
                        <a:rPr lang="en-US" sz="1900" baseline="0" dirty="0" err="1"/>
                        <a:t>pemikiran</a:t>
                      </a:r>
                      <a:r>
                        <a:rPr lang="en-US" sz="1900" baseline="0" dirty="0"/>
                        <a:t>), </a:t>
                      </a:r>
                      <a:r>
                        <a:rPr lang="en-US" sz="1900" baseline="0" dirty="0" err="1"/>
                        <a:t>emosional</a:t>
                      </a:r>
                      <a:r>
                        <a:rPr lang="en-US" sz="1900" baseline="0" dirty="0"/>
                        <a:t>, </a:t>
                      </a:r>
                      <a:r>
                        <a:rPr lang="en-US" sz="1900" baseline="0" dirty="0" err="1"/>
                        <a:t>menyendiri</a:t>
                      </a:r>
                      <a:r>
                        <a:rPr lang="en-US" sz="1900" baseline="0" dirty="0"/>
                        <a:t>, </a:t>
                      </a:r>
                      <a:r>
                        <a:rPr lang="en-US" sz="1900" baseline="0" dirty="0" err="1"/>
                        <a:t>mencari</a:t>
                      </a:r>
                      <a:r>
                        <a:rPr lang="en-US" sz="1900" baseline="0" dirty="0"/>
                        <a:t> </a:t>
                      </a:r>
                      <a:r>
                        <a:rPr lang="en-US" sz="1900" baseline="0" dirty="0" err="1"/>
                        <a:t>idola</a:t>
                      </a:r>
                      <a:endParaRPr lang="id-ID" sz="1900" dirty="0"/>
                    </a:p>
                  </a:txBody>
                  <a:tcPr/>
                </a:tc>
                <a:tc>
                  <a:txBody>
                    <a:bodyPr/>
                    <a:lstStyle/>
                    <a:p>
                      <a:r>
                        <a:rPr lang="id-ID" sz="1900" dirty="0"/>
                        <a:t>Motivasi</a:t>
                      </a:r>
                    </a:p>
                  </a:txBody>
                  <a:tcPr/>
                </a:tc>
                <a:tc>
                  <a:txBody>
                    <a:bodyPr/>
                    <a:lstStyle/>
                    <a:p>
                      <a:r>
                        <a:rPr lang="id-ID" sz="1900" dirty="0"/>
                        <a:t>Orang tua menetapkan keinginannya pada anak, kemudian membebani anak, sesuai keinginan orang tua</a:t>
                      </a:r>
                    </a:p>
                  </a:txBody>
                  <a:tcPr/>
                </a:tc>
                <a:extLst>
                  <a:ext uri="{0D108BD9-81ED-4DB2-BD59-A6C34878D82A}">
                    <a16:rowId xmlns:a16="http://schemas.microsoft.com/office/drawing/2014/main" val="10005"/>
                  </a:ext>
                </a:extLst>
              </a:tr>
              <a:tr h="370840">
                <a:tc>
                  <a:txBody>
                    <a:bodyPr/>
                    <a:lstStyle/>
                    <a:p>
                      <a:r>
                        <a:rPr lang="id-ID" sz="1900" dirty="0"/>
                        <a:t>16-17-18</a:t>
                      </a:r>
                    </a:p>
                  </a:txBody>
                  <a:tcPr/>
                </a:tc>
                <a:tc>
                  <a:txBody>
                    <a:bodyPr/>
                    <a:lstStyle/>
                    <a:p>
                      <a:r>
                        <a:rPr lang="id-ID" sz="1900" dirty="0"/>
                        <a:t>Membangun persahabatan</a:t>
                      </a:r>
                    </a:p>
                  </a:txBody>
                  <a:tcPr/>
                </a:tc>
                <a:tc>
                  <a:txBody>
                    <a:bodyPr/>
                    <a:lstStyle/>
                    <a:p>
                      <a:r>
                        <a:rPr lang="id-ID" sz="1900" dirty="0"/>
                        <a:t>Memilih idola atau, panutan</a:t>
                      </a:r>
                    </a:p>
                  </a:txBody>
                  <a:tcPr/>
                </a:tc>
                <a:tc>
                  <a:txBody>
                    <a:bodyPr/>
                    <a:lstStyle/>
                    <a:p>
                      <a:r>
                        <a:rPr lang="id-ID" sz="1900" dirty="0"/>
                        <a:t>Hubungan lawan jenis</a:t>
                      </a:r>
                    </a:p>
                  </a:txBody>
                  <a:tcPr/>
                </a:tc>
                <a:extLst>
                  <a:ext uri="{0D108BD9-81ED-4DB2-BD59-A6C34878D82A}">
                    <a16:rowId xmlns:a16="http://schemas.microsoft.com/office/drawing/2014/main" val="10006"/>
                  </a:ext>
                </a:extLst>
              </a:tr>
              <a:tr h="370840">
                <a:tc>
                  <a:txBody>
                    <a:bodyPr/>
                    <a:lstStyle/>
                    <a:p>
                      <a:r>
                        <a:rPr lang="id-ID" sz="1900" dirty="0"/>
                        <a:t>19-20-21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900" dirty="0"/>
                        <a:t>Menikah</a:t>
                      </a:r>
                    </a:p>
                  </a:txBody>
                  <a:tcPr/>
                </a:tc>
                <a:tc>
                  <a:txBody>
                    <a:bodyPr/>
                    <a:lstStyle/>
                    <a:p>
                      <a:r>
                        <a:rPr lang="id-ID" sz="1900" dirty="0"/>
                        <a:t>Berdakwah kepada allah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900" dirty="0"/>
                        <a:t>Waktu luang</a:t>
                      </a:r>
                    </a:p>
                  </a:txBody>
                  <a:tcPr/>
                </a:tc>
                <a:extLst>
                  <a:ext uri="{0D108BD9-81ED-4DB2-BD59-A6C34878D82A}">
                    <a16:rowId xmlns:a16="http://schemas.microsoft.com/office/drawing/2014/main" val="10007"/>
                  </a:ext>
                </a:extLst>
              </a:tr>
              <a:tr h="370840">
                <a:tc>
                  <a:txBody>
                    <a:bodyPr/>
                    <a:lstStyle/>
                    <a:p>
                      <a:r>
                        <a:rPr lang="id-ID" sz="1900" dirty="0"/>
                        <a:t>22-23-24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900" dirty="0"/>
                        <a:t>Pekerjaan yang sesuai</a:t>
                      </a:r>
                    </a:p>
                  </a:txBody>
                  <a:tcPr/>
                </a:tc>
                <a:tc>
                  <a:txBody>
                    <a:bodyPr/>
                    <a:lstStyle/>
                    <a:p>
                      <a:r>
                        <a:rPr lang="id-ID" sz="1900" dirty="0"/>
                        <a:t>Mempersiapkan kematian</a:t>
                      </a:r>
                    </a:p>
                  </a:txBody>
                  <a:tcPr/>
                </a:tc>
                <a:tc>
                  <a:txBody>
                    <a:bodyPr/>
                    <a:lstStyle/>
                    <a:p>
                      <a:r>
                        <a:rPr lang="id-ID" sz="1900" dirty="0"/>
                        <a:t>Lupa kepada allah</a:t>
                      </a:r>
                    </a:p>
                  </a:txBody>
                  <a:tcPr/>
                </a:tc>
                <a:extLst>
                  <a:ext uri="{0D108BD9-81ED-4DB2-BD59-A6C34878D82A}">
                    <a16:rowId xmlns:a16="http://schemas.microsoft.com/office/drawing/2014/main" val="10008"/>
                  </a:ext>
                </a:extLst>
              </a:tr>
              <a:tr h="370840">
                <a:tc gridSpan="4">
                  <a:txBody>
                    <a:bodyPr/>
                    <a:lstStyle/>
                    <a:p>
                      <a:pPr algn="ctr"/>
                      <a:r>
                        <a:rPr lang="en-US" sz="1900" dirty="0" err="1"/>
                        <a:t>Sumber</a:t>
                      </a:r>
                      <a:r>
                        <a:rPr lang="en-US" sz="1900" dirty="0"/>
                        <a:t>:</a:t>
                      </a:r>
                      <a:r>
                        <a:rPr lang="en-US" sz="1900" baseline="0" dirty="0"/>
                        <a:t> </a:t>
                      </a:r>
                      <a:r>
                        <a:rPr lang="en-US" sz="1900" baseline="0" dirty="0" err="1"/>
                        <a:t>Tarbiyatul</a:t>
                      </a:r>
                      <a:r>
                        <a:rPr lang="en-US" sz="1900" baseline="0" dirty="0"/>
                        <a:t> </a:t>
                      </a:r>
                      <a:r>
                        <a:rPr lang="en-US" sz="1900" baseline="0" dirty="0" err="1"/>
                        <a:t>Abna</a:t>
                      </a:r>
                      <a:r>
                        <a:rPr lang="en-US" sz="1900" baseline="0" dirty="0"/>
                        <a:t>`, Dr. Muhammad </a:t>
                      </a:r>
                      <a:r>
                        <a:rPr lang="en-US" sz="1900" baseline="0" dirty="0" err="1"/>
                        <a:t>Khair</a:t>
                      </a:r>
                      <a:r>
                        <a:rPr lang="en-US" sz="1900" baseline="0" dirty="0"/>
                        <a:t> </a:t>
                      </a:r>
                      <a:r>
                        <a:rPr lang="en-US" sz="1900" baseline="0" dirty="0" err="1"/>
                        <a:t>Syaal</a:t>
                      </a:r>
                      <a:r>
                        <a:rPr lang="en-US" sz="1900" baseline="0" dirty="0"/>
                        <a:t>.</a:t>
                      </a:r>
                      <a:endParaRPr lang="id-ID" sz="1900" b="1" dirty="0"/>
                    </a:p>
                  </a:txBody>
                  <a:tcPr/>
                </a:tc>
                <a:tc hMerge="1">
                  <a:txBody>
                    <a:bodyPr/>
                    <a:lstStyle/>
                    <a:p>
                      <a:endParaRPr lang="id-ID" sz="1900" dirty="0"/>
                    </a:p>
                  </a:txBody>
                  <a:tcPr/>
                </a:tc>
                <a:tc hMerge="1">
                  <a:txBody>
                    <a:bodyPr/>
                    <a:lstStyle/>
                    <a:p>
                      <a:endParaRPr lang="id-ID" sz="1900" dirty="0"/>
                    </a:p>
                  </a:txBody>
                  <a:tcPr/>
                </a:tc>
                <a:tc hMerge="1">
                  <a:txBody>
                    <a:bodyPr/>
                    <a:lstStyle/>
                    <a:p>
                      <a:endParaRPr lang="id-ID" sz="19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12177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0" y="2251881"/>
            <a:ext cx="6270171" cy="4061834"/>
          </a:xfrm>
        </p:spPr>
      </p:pic>
    </p:spTree>
    <p:extLst>
      <p:ext uri="{BB962C8B-B14F-4D97-AF65-F5344CB8AC3E}">
        <p14:creationId xmlns:p14="http://schemas.microsoft.com/office/powerpoint/2010/main" val="31932099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Y" dirty="0">
                <a:latin typeface="Traditional Arabic" panose="02020603050405020304" pitchFamily="18" charset="-78"/>
                <a:cs typeface="Traditional Arabic" panose="02020603050405020304" pitchFamily="18" charset="-78"/>
              </a:rPr>
              <a:t>[الأحقاف: 15] </a:t>
            </a:r>
            <a:endParaRPr lang="en-US" dirty="0">
              <a:latin typeface="Traditional Arabic" panose="02020603050405020304" pitchFamily="18" charset="-78"/>
              <a:cs typeface="Traditional Arabic" panose="02020603050405020304" pitchFamily="18" charset="-78"/>
            </a:endParaRPr>
          </a:p>
        </p:txBody>
      </p:sp>
      <p:sp>
        <p:nvSpPr>
          <p:cNvPr id="3" name="Content Placeholder 2"/>
          <p:cNvSpPr>
            <a:spLocks noGrp="1"/>
          </p:cNvSpPr>
          <p:nvPr>
            <p:ph idx="1"/>
          </p:nvPr>
        </p:nvSpPr>
        <p:spPr>
          <a:xfrm>
            <a:off x="6946709" y="2438400"/>
            <a:ext cx="4757561" cy="365150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521" y="568345"/>
            <a:ext cx="5715000" cy="5715000"/>
          </a:xfrm>
          <a:prstGeom prst="rect">
            <a:avLst/>
          </a:prstGeom>
        </p:spPr>
      </p:pic>
    </p:spTree>
    <p:extLst>
      <p:ext uri="{BB962C8B-B14F-4D97-AF65-F5344CB8AC3E}">
        <p14:creationId xmlns:p14="http://schemas.microsoft.com/office/powerpoint/2010/main" val="31149019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8065" y="1722434"/>
            <a:ext cx="4095122" cy="4203509"/>
          </a:xfrm>
        </p:spPr>
      </p:pic>
      <p:sp>
        <p:nvSpPr>
          <p:cNvPr id="5" name="TextBox 4"/>
          <p:cNvSpPr txBox="1"/>
          <p:nvPr/>
        </p:nvSpPr>
        <p:spPr>
          <a:xfrm>
            <a:off x="2365828" y="2816734"/>
            <a:ext cx="4771951" cy="3477875"/>
          </a:xfrm>
          <a:prstGeom prst="rect">
            <a:avLst/>
          </a:prstGeom>
          <a:noFill/>
        </p:spPr>
        <p:txBody>
          <a:bodyPr wrap="square" rtlCol="0">
            <a:spAutoFit/>
          </a:bodyPr>
          <a:lstStyle/>
          <a:p>
            <a:r>
              <a:rPr lang="en-US" sz="2000" dirty="0" err="1">
                <a:latin typeface="Arial Rounded MT Bold" panose="020F0704030504030204" pitchFamily="34" charset="0"/>
              </a:rPr>
              <a:t>Ya</a:t>
            </a:r>
            <a:r>
              <a:rPr lang="en-US" sz="2000" dirty="0">
                <a:latin typeface="Arial Rounded MT Bold" panose="020F0704030504030204" pitchFamily="34" charset="0"/>
              </a:rPr>
              <a:t> Allah, </a:t>
            </a:r>
            <a:r>
              <a:rPr lang="en-US" sz="2000" dirty="0" err="1">
                <a:latin typeface="Arial Rounded MT Bold" panose="020F0704030504030204" pitchFamily="34" charset="0"/>
              </a:rPr>
              <a:t>janganlah</a:t>
            </a:r>
            <a:r>
              <a:rPr lang="en-US" sz="2000" dirty="0">
                <a:latin typeface="Arial Rounded MT Bold" panose="020F0704030504030204" pitchFamily="34" charset="0"/>
              </a:rPr>
              <a:t> </a:t>
            </a:r>
            <a:r>
              <a:rPr lang="en-US" sz="2000" dirty="0" err="1">
                <a:latin typeface="Arial Rounded MT Bold" panose="020F0704030504030204" pitchFamily="34" charset="0"/>
              </a:rPr>
              <a:t>Kau</a:t>
            </a:r>
            <a:r>
              <a:rPr lang="en-US" sz="2000" dirty="0">
                <a:latin typeface="Arial Rounded MT Bold" panose="020F0704030504030204" pitchFamily="34" charset="0"/>
              </a:rPr>
              <a:t> </a:t>
            </a:r>
            <a:r>
              <a:rPr lang="en-US" sz="2000" dirty="0" err="1">
                <a:latin typeface="Arial Rounded MT Bold" panose="020F0704030504030204" pitchFamily="34" charset="0"/>
              </a:rPr>
              <a:t>jadikan</a:t>
            </a:r>
            <a:r>
              <a:rPr lang="en-US" sz="2000" dirty="0">
                <a:latin typeface="Arial Rounded MT Bold" panose="020F0704030504030204" pitchFamily="34" charset="0"/>
              </a:rPr>
              <a:t> </a:t>
            </a:r>
            <a:r>
              <a:rPr lang="en-US" sz="2000" dirty="0" err="1">
                <a:latin typeface="Arial Rounded MT Bold" panose="020F0704030504030204" pitchFamily="34" charset="0"/>
              </a:rPr>
              <a:t>keturunanku</a:t>
            </a:r>
            <a:r>
              <a:rPr lang="en-US" sz="2000" dirty="0">
                <a:latin typeface="Arial Rounded MT Bold" panose="020F0704030504030204" pitchFamily="34" charset="0"/>
              </a:rPr>
              <a:t> orang-orang yang </a:t>
            </a:r>
            <a:r>
              <a:rPr lang="en-US" sz="2000" dirty="0" err="1">
                <a:latin typeface="Arial Rounded MT Bold" panose="020F0704030504030204" pitchFamily="34" charset="0"/>
              </a:rPr>
              <a:t>sengsara</a:t>
            </a:r>
            <a:r>
              <a:rPr lang="en-US" sz="2000" dirty="0">
                <a:latin typeface="Arial Rounded MT Bold" panose="020F0704030504030204" pitchFamily="34" charset="0"/>
              </a:rPr>
              <a:t>.</a:t>
            </a:r>
          </a:p>
          <a:p>
            <a:r>
              <a:rPr lang="en-US" sz="2000" dirty="0" err="1">
                <a:latin typeface="Arial Rounded MT Bold" panose="020F0704030504030204" pitchFamily="34" charset="0"/>
              </a:rPr>
              <a:t>Ya</a:t>
            </a:r>
            <a:r>
              <a:rPr lang="en-US" sz="2000" dirty="0">
                <a:latin typeface="Arial Rounded MT Bold" panose="020F0704030504030204" pitchFamily="34" charset="0"/>
              </a:rPr>
              <a:t> Allah, </a:t>
            </a:r>
            <a:r>
              <a:rPr lang="en-US" sz="2000" dirty="0" err="1">
                <a:latin typeface="Arial Rounded MT Bold" panose="020F0704030504030204" pitchFamily="34" charset="0"/>
              </a:rPr>
              <a:t>muliakan</a:t>
            </a:r>
            <a:r>
              <a:rPr lang="en-US" sz="2000" dirty="0">
                <a:latin typeface="Arial Rounded MT Bold" panose="020F0704030504030204" pitchFamily="34" charset="0"/>
              </a:rPr>
              <a:t> </a:t>
            </a:r>
            <a:r>
              <a:rPr lang="en-US" sz="2000" dirty="0" err="1">
                <a:latin typeface="Arial Rounded MT Bold" panose="020F0704030504030204" pitchFamily="34" charset="0"/>
              </a:rPr>
              <a:t>mereka</a:t>
            </a:r>
            <a:r>
              <a:rPr lang="en-US" sz="2000" dirty="0">
                <a:latin typeface="Arial Rounded MT Bold" panose="020F0704030504030204" pitchFamily="34" charset="0"/>
              </a:rPr>
              <a:t>, </a:t>
            </a:r>
            <a:r>
              <a:rPr lang="en-US" sz="2000" dirty="0" err="1">
                <a:latin typeface="Arial Rounded MT Bold" panose="020F0704030504030204" pitchFamily="34" charset="0"/>
              </a:rPr>
              <a:t>jangan</a:t>
            </a:r>
            <a:r>
              <a:rPr lang="en-US" sz="2000" dirty="0">
                <a:latin typeface="Arial Rounded MT Bold" panose="020F0704030504030204" pitchFamily="34" charset="0"/>
              </a:rPr>
              <a:t> </a:t>
            </a:r>
            <a:r>
              <a:rPr lang="en-US" sz="2000" dirty="0" err="1">
                <a:latin typeface="Arial Rounded MT Bold" panose="020F0704030504030204" pitchFamily="34" charset="0"/>
              </a:rPr>
              <a:t>Kau</a:t>
            </a:r>
            <a:r>
              <a:rPr lang="en-US" sz="2000" dirty="0">
                <a:latin typeface="Arial Rounded MT Bold" panose="020F0704030504030204" pitchFamily="34" charset="0"/>
              </a:rPr>
              <a:t> </a:t>
            </a:r>
            <a:r>
              <a:rPr lang="en-US" sz="2000" dirty="0" err="1">
                <a:latin typeface="Arial Rounded MT Bold" panose="020F0704030504030204" pitchFamily="34" charset="0"/>
              </a:rPr>
              <a:t>hinakan</a:t>
            </a:r>
            <a:r>
              <a:rPr lang="en-US" sz="2000" dirty="0">
                <a:latin typeface="Arial Rounded MT Bold" panose="020F0704030504030204" pitchFamily="34" charset="0"/>
              </a:rPr>
              <a:t> </a:t>
            </a:r>
            <a:r>
              <a:rPr lang="en-US" sz="2000" dirty="0" err="1">
                <a:latin typeface="Arial Rounded MT Bold" panose="020F0704030504030204" pitchFamily="34" charset="0"/>
              </a:rPr>
              <a:t>mereka</a:t>
            </a:r>
            <a:endParaRPr lang="en-US" sz="2000" dirty="0">
              <a:latin typeface="Arial Rounded MT Bold" panose="020F0704030504030204" pitchFamily="34" charset="0"/>
            </a:endParaRPr>
          </a:p>
          <a:p>
            <a:r>
              <a:rPr lang="en-US" sz="2000" dirty="0" err="1">
                <a:latin typeface="Arial Rounded MT Bold" panose="020F0704030504030204" pitchFamily="34" charset="0"/>
              </a:rPr>
              <a:t>Ya</a:t>
            </a:r>
            <a:r>
              <a:rPr lang="en-US" sz="2000" dirty="0">
                <a:latin typeface="Arial Rounded MT Bold" panose="020F0704030504030204" pitchFamily="34" charset="0"/>
              </a:rPr>
              <a:t> Allah, </a:t>
            </a:r>
            <a:r>
              <a:rPr lang="en-US" sz="2000" dirty="0" err="1">
                <a:latin typeface="Arial Rounded MT Bold" panose="020F0704030504030204" pitchFamily="34" charset="0"/>
              </a:rPr>
              <a:t>bahagiankan</a:t>
            </a:r>
            <a:r>
              <a:rPr lang="en-US" sz="2000" dirty="0">
                <a:latin typeface="Arial Rounded MT Bold" panose="020F0704030504030204" pitchFamily="34" charset="0"/>
              </a:rPr>
              <a:t> </a:t>
            </a:r>
            <a:r>
              <a:rPr lang="en-US" sz="2000" dirty="0" err="1">
                <a:latin typeface="Arial Rounded MT Bold" panose="020F0704030504030204" pitchFamily="34" charset="0"/>
              </a:rPr>
              <a:t>mereka</a:t>
            </a:r>
            <a:r>
              <a:rPr lang="en-US" sz="2000" dirty="0">
                <a:latin typeface="Arial Rounded MT Bold" panose="020F0704030504030204" pitchFamily="34" charset="0"/>
              </a:rPr>
              <a:t>, </a:t>
            </a:r>
            <a:r>
              <a:rPr lang="en-US" sz="2000" dirty="0" err="1">
                <a:latin typeface="Arial Rounded MT Bold" panose="020F0704030504030204" pitchFamily="34" charset="0"/>
              </a:rPr>
              <a:t>bahagian</a:t>
            </a:r>
            <a:r>
              <a:rPr lang="en-US" sz="2000" dirty="0">
                <a:latin typeface="Arial Rounded MT Bold" panose="020F0704030504030204" pitchFamily="34" charset="0"/>
              </a:rPr>
              <a:t> kami </a:t>
            </a:r>
            <a:r>
              <a:rPr lang="en-US" sz="2000" dirty="0" err="1">
                <a:latin typeface="Arial Rounded MT Bold" panose="020F0704030504030204" pitchFamily="34" charset="0"/>
              </a:rPr>
              <a:t>dengan</a:t>
            </a:r>
            <a:r>
              <a:rPr lang="en-US" sz="2000" dirty="0">
                <a:latin typeface="Arial Rounded MT Bold" panose="020F0704030504030204" pitchFamily="34" charset="0"/>
              </a:rPr>
              <a:t> </a:t>
            </a:r>
            <a:r>
              <a:rPr lang="en-US" sz="2000" dirty="0" err="1">
                <a:latin typeface="Arial Rounded MT Bold" panose="020F0704030504030204" pitchFamily="34" charset="0"/>
              </a:rPr>
              <a:t>mereka</a:t>
            </a:r>
            <a:r>
              <a:rPr lang="en-US" sz="2000" dirty="0">
                <a:latin typeface="Arial Rounded MT Bold" panose="020F0704030504030204" pitchFamily="34" charset="0"/>
              </a:rPr>
              <a:t> </a:t>
            </a:r>
            <a:r>
              <a:rPr lang="en-US" sz="2000" dirty="0" err="1">
                <a:latin typeface="Arial Rounded MT Bold" panose="020F0704030504030204" pitchFamily="34" charset="0"/>
              </a:rPr>
              <a:t>dan</a:t>
            </a:r>
            <a:r>
              <a:rPr lang="en-US" sz="2000" dirty="0">
                <a:latin typeface="Arial Rounded MT Bold" panose="020F0704030504030204" pitchFamily="34" charset="0"/>
              </a:rPr>
              <a:t> </a:t>
            </a:r>
            <a:r>
              <a:rPr lang="en-US" sz="2000" dirty="0" err="1">
                <a:latin typeface="Arial Rounded MT Bold" panose="020F0704030504030204" pitchFamily="34" charset="0"/>
              </a:rPr>
              <a:t>bersama</a:t>
            </a:r>
            <a:r>
              <a:rPr lang="en-US" sz="2000" dirty="0">
                <a:latin typeface="Arial Rounded MT Bold" panose="020F0704030504030204" pitchFamily="34" charset="0"/>
              </a:rPr>
              <a:t> </a:t>
            </a:r>
            <a:r>
              <a:rPr lang="en-US" sz="2000" dirty="0" err="1">
                <a:latin typeface="Arial Rounded MT Bold" panose="020F0704030504030204" pitchFamily="34" charset="0"/>
              </a:rPr>
              <a:t>mereka</a:t>
            </a:r>
            <a:endParaRPr lang="en-US" sz="2000" dirty="0">
              <a:latin typeface="Arial Rounded MT Bold" panose="020F0704030504030204" pitchFamily="34" charset="0"/>
            </a:endParaRPr>
          </a:p>
          <a:p>
            <a:r>
              <a:rPr lang="en-US" sz="2000" dirty="0" err="1">
                <a:latin typeface="Arial Rounded MT Bold" panose="020F0704030504030204" pitchFamily="34" charset="0"/>
              </a:rPr>
              <a:t>Janganlah</a:t>
            </a:r>
            <a:r>
              <a:rPr lang="en-US" sz="2000" dirty="0">
                <a:latin typeface="Arial Rounded MT Bold" panose="020F0704030504030204" pitchFamily="34" charset="0"/>
              </a:rPr>
              <a:t> </a:t>
            </a:r>
            <a:r>
              <a:rPr lang="en-US" sz="2000" dirty="0" err="1">
                <a:latin typeface="Arial Rounded MT Bold" panose="020F0704030504030204" pitchFamily="34" charset="0"/>
              </a:rPr>
              <a:t>Kau</a:t>
            </a:r>
            <a:r>
              <a:rPr lang="en-US" sz="2000" dirty="0">
                <a:latin typeface="Arial Rounded MT Bold" panose="020F0704030504030204" pitchFamily="34" charset="0"/>
              </a:rPr>
              <a:t> </a:t>
            </a:r>
            <a:r>
              <a:rPr lang="en-US" sz="2000" dirty="0" err="1">
                <a:latin typeface="Arial Rounded MT Bold" panose="020F0704030504030204" pitchFamily="34" charset="0"/>
              </a:rPr>
              <a:t>sengsarakan</a:t>
            </a:r>
            <a:r>
              <a:rPr lang="en-US" sz="2000" dirty="0">
                <a:latin typeface="Arial Rounded MT Bold" panose="020F0704030504030204" pitchFamily="34" charset="0"/>
              </a:rPr>
              <a:t> </a:t>
            </a:r>
            <a:r>
              <a:rPr lang="en-US" sz="2000" dirty="0" err="1">
                <a:latin typeface="Arial Rounded MT Bold" panose="020F0704030504030204" pitchFamily="34" charset="0"/>
              </a:rPr>
              <a:t>mereka</a:t>
            </a:r>
            <a:r>
              <a:rPr lang="en-US" sz="2000" dirty="0">
                <a:latin typeface="Arial Rounded MT Bold" panose="020F0704030504030204" pitchFamily="34" charset="0"/>
              </a:rPr>
              <a:t>, </a:t>
            </a:r>
            <a:r>
              <a:rPr lang="en-US" sz="2000" dirty="0" err="1">
                <a:latin typeface="Arial Rounded MT Bold" panose="020F0704030504030204" pitchFamily="34" charset="0"/>
              </a:rPr>
              <a:t>dan</a:t>
            </a:r>
            <a:r>
              <a:rPr lang="en-US" sz="2000" dirty="0">
                <a:latin typeface="Arial Rounded MT Bold" panose="020F0704030504030204" pitchFamily="34" charset="0"/>
              </a:rPr>
              <a:t> </a:t>
            </a:r>
            <a:r>
              <a:rPr lang="en-US" sz="2000" dirty="0" err="1">
                <a:latin typeface="Arial Rounded MT Bold" panose="020F0704030504030204" pitchFamily="34" charset="0"/>
              </a:rPr>
              <a:t>jangan</a:t>
            </a:r>
            <a:r>
              <a:rPr lang="en-US" sz="2000" dirty="0">
                <a:latin typeface="Arial Rounded MT Bold" panose="020F0704030504030204" pitchFamily="34" charset="0"/>
              </a:rPr>
              <a:t> </a:t>
            </a:r>
            <a:r>
              <a:rPr lang="en-US" sz="2000" dirty="0" err="1">
                <a:latin typeface="Arial Rounded MT Bold" panose="020F0704030504030204" pitchFamily="34" charset="0"/>
              </a:rPr>
              <a:t>Kau</a:t>
            </a:r>
            <a:r>
              <a:rPr lang="en-US" sz="2000" dirty="0">
                <a:latin typeface="Arial Rounded MT Bold" panose="020F0704030504030204" pitchFamily="34" charset="0"/>
              </a:rPr>
              <a:t> </a:t>
            </a:r>
            <a:r>
              <a:rPr lang="en-US" sz="2000" dirty="0" err="1">
                <a:latin typeface="Arial Rounded MT Bold" panose="020F0704030504030204" pitchFamily="34" charset="0"/>
              </a:rPr>
              <a:t>sengsarakan</a:t>
            </a:r>
            <a:r>
              <a:rPr lang="en-US" sz="2000" dirty="0">
                <a:latin typeface="Arial Rounded MT Bold" panose="020F0704030504030204" pitchFamily="34" charset="0"/>
              </a:rPr>
              <a:t> kami </a:t>
            </a:r>
            <a:r>
              <a:rPr lang="en-US" sz="2000" dirty="0" err="1">
                <a:latin typeface="Arial Rounded MT Bold" panose="020F0704030504030204" pitchFamily="34" charset="0"/>
              </a:rPr>
              <a:t>dengan</a:t>
            </a:r>
            <a:r>
              <a:rPr lang="en-US" sz="2000" dirty="0">
                <a:latin typeface="Arial Rounded MT Bold" panose="020F0704030504030204" pitchFamily="34" charset="0"/>
              </a:rPr>
              <a:t> </a:t>
            </a:r>
            <a:r>
              <a:rPr lang="en-US" sz="2000" dirty="0" err="1">
                <a:latin typeface="Arial Rounded MT Bold" panose="020F0704030504030204" pitchFamily="34" charset="0"/>
              </a:rPr>
              <a:t>mereka</a:t>
            </a:r>
            <a:r>
              <a:rPr lang="en-US" sz="2000" dirty="0">
                <a:latin typeface="Arial Rounded MT Bold" panose="020F0704030504030204" pitchFamily="34" charset="0"/>
              </a:rPr>
              <a:t> </a:t>
            </a:r>
          </a:p>
        </p:txBody>
      </p:sp>
    </p:spTree>
    <p:extLst>
      <p:ext uri="{BB962C8B-B14F-4D97-AF65-F5344CB8AC3E}">
        <p14:creationId xmlns:p14="http://schemas.microsoft.com/office/powerpoint/2010/main" val="38062931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85" y="2685143"/>
            <a:ext cx="4049186" cy="3570514"/>
          </a:xfrm>
        </p:spPr>
        <p:txBody>
          <a:bodyPr>
            <a:normAutofit/>
          </a:bodyPr>
          <a:lstStyle/>
          <a:p>
            <a:r>
              <a:rPr lang="en-US" sz="2400" dirty="0" err="1">
                <a:solidFill>
                  <a:schemeClr val="tx1"/>
                </a:solidFill>
                <a:latin typeface="Arial Rounded MT Bold" panose="020F0704030504030204" pitchFamily="34" charset="0"/>
              </a:rPr>
              <a:t>Diantara</a:t>
            </a:r>
            <a:r>
              <a:rPr lang="en-US" sz="2400" dirty="0">
                <a:solidFill>
                  <a:schemeClr val="tx1"/>
                </a:solidFill>
                <a:latin typeface="Arial Rounded MT Bold" panose="020F0704030504030204" pitchFamily="34" charset="0"/>
              </a:rPr>
              <a:t> </a:t>
            </a:r>
            <a:r>
              <a:rPr lang="en-US" sz="2400" dirty="0" err="1">
                <a:solidFill>
                  <a:schemeClr val="tx1"/>
                </a:solidFill>
                <a:latin typeface="Arial Rounded MT Bold" panose="020F0704030504030204" pitchFamily="34" charset="0"/>
              </a:rPr>
              <a:t>sebab</a:t>
            </a:r>
            <a:r>
              <a:rPr lang="en-US" sz="2400" dirty="0">
                <a:solidFill>
                  <a:schemeClr val="tx1"/>
                </a:solidFill>
                <a:latin typeface="Arial Rounded MT Bold" panose="020F0704030504030204" pitchFamily="34" charset="0"/>
              </a:rPr>
              <a:t> </a:t>
            </a:r>
            <a:r>
              <a:rPr lang="en-US" sz="2400" dirty="0" err="1">
                <a:solidFill>
                  <a:schemeClr val="tx1"/>
                </a:solidFill>
                <a:latin typeface="Arial Rounded MT Bold" panose="020F0704030504030204" pitchFamily="34" charset="0"/>
              </a:rPr>
              <a:t>kebaikan</a:t>
            </a:r>
            <a:r>
              <a:rPr lang="en-US" sz="2400" dirty="0">
                <a:solidFill>
                  <a:schemeClr val="tx1"/>
                </a:solidFill>
                <a:latin typeface="Arial Rounded MT Bold" panose="020F0704030504030204" pitchFamily="34" charset="0"/>
              </a:rPr>
              <a:t> </a:t>
            </a:r>
            <a:r>
              <a:rPr lang="en-US" sz="2400" dirty="0" err="1">
                <a:solidFill>
                  <a:schemeClr val="tx1"/>
                </a:solidFill>
                <a:latin typeface="Arial Rounded MT Bold" panose="020F0704030504030204" pitchFamily="34" charset="0"/>
              </a:rPr>
              <a:t>anak</a:t>
            </a:r>
            <a:r>
              <a:rPr lang="en-US" sz="2400" dirty="0">
                <a:solidFill>
                  <a:schemeClr val="tx1"/>
                </a:solidFill>
                <a:latin typeface="Arial Rounded MT Bold" panose="020F0704030504030204" pitchFamily="34" charset="0"/>
              </a:rPr>
              <a:t> </a:t>
            </a:r>
            <a:r>
              <a:rPr lang="en-US" sz="2400" dirty="0" err="1">
                <a:solidFill>
                  <a:schemeClr val="tx1"/>
                </a:solidFill>
                <a:latin typeface="Arial Rounded MT Bold" panose="020F0704030504030204" pitchFamily="34" charset="0"/>
              </a:rPr>
              <a:t>adalah</a:t>
            </a:r>
            <a:r>
              <a:rPr lang="en-US" sz="2400" dirty="0">
                <a:solidFill>
                  <a:schemeClr val="tx1"/>
                </a:solidFill>
                <a:latin typeface="Arial Rounded MT Bold" panose="020F0704030504030204" pitchFamily="34" charset="0"/>
              </a:rPr>
              <a:t> ‘</a:t>
            </a:r>
            <a:r>
              <a:rPr lang="en-US" sz="2400" dirty="0" err="1">
                <a:solidFill>
                  <a:schemeClr val="tx1"/>
                </a:solidFill>
                <a:latin typeface="Arial Rounded MT Bold" panose="020F0704030504030204" pitchFamily="34" charset="0"/>
              </a:rPr>
              <a:t>banyak</a:t>
            </a:r>
            <a:r>
              <a:rPr lang="en-US" sz="2400" dirty="0">
                <a:solidFill>
                  <a:schemeClr val="tx1"/>
                </a:solidFill>
                <a:latin typeface="Arial Rounded MT Bold" panose="020F0704030504030204" pitchFamily="34" charset="0"/>
              </a:rPr>
              <a:t> </a:t>
            </a:r>
            <a:r>
              <a:rPr lang="en-US" sz="2400" dirty="0" err="1">
                <a:solidFill>
                  <a:schemeClr val="tx1"/>
                </a:solidFill>
                <a:latin typeface="Arial Rounded MT Bold" panose="020F0704030504030204" pitchFamily="34" charset="0"/>
              </a:rPr>
              <a:t>doa</a:t>
            </a:r>
            <a:r>
              <a:rPr lang="en-US" sz="2400" dirty="0">
                <a:solidFill>
                  <a:schemeClr val="tx1"/>
                </a:solidFill>
                <a:latin typeface="Arial Rounded MT Bold" panose="020F0704030504030204" pitchFamily="34" charset="0"/>
              </a:rPr>
              <a:t> </a:t>
            </a:r>
            <a:r>
              <a:rPr lang="en-US" sz="2400" dirty="0" err="1">
                <a:solidFill>
                  <a:schemeClr val="tx1"/>
                </a:solidFill>
                <a:latin typeface="Arial Rounded MT Bold" panose="020F0704030504030204" pitchFamily="34" charset="0"/>
              </a:rPr>
              <a:t>kebaikan</a:t>
            </a:r>
            <a:r>
              <a:rPr lang="en-US" sz="2400" dirty="0">
                <a:solidFill>
                  <a:schemeClr val="tx1"/>
                </a:solidFill>
                <a:latin typeface="Arial Rounded MT Bold" panose="020F0704030504030204" pitchFamily="34" charset="0"/>
              </a:rPr>
              <a:t> </a:t>
            </a:r>
            <a:r>
              <a:rPr lang="en-US" sz="2400" dirty="0" err="1">
                <a:solidFill>
                  <a:schemeClr val="tx1"/>
                </a:solidFill>
                <a:latin typeface="Arial Rounded MT Bold" panose="020F0704030504030204" pitchFamily="34" charset="0"/>
              </a:rPr>
              <a:t>bagi</a:t>
            </a:r>
            <a:r>
              <a:rPr lang="en-US" sz="2400" dirty="0">
                <a:solidFill>
                  <a:schemeClr val="tx1"/>
                </a:solidFill>
                <a:latin typeface="Arial Rounded MT Bold" panose="020F0704030504030204" pitchFamily="34" charset="0"/>
              </a:rPr>
              <a:t> </a:t>
            </a:r>
            <a:r>
              <a:rPr lang="en-US" sz="2400" dirty="0" err="1">
                <a:solidFill>
                  <a:schemeClr val="tx1"/>
                </a:solidFill>
                <a:latin typeface="Arial Rounded MT Bold" panose="020F0704030504030204" pitchFamily="34" charset="0"/>
              </a:rPr>
              <a:t>anak</a:t>
            </a:r>
            <a:r>
              <a:rPr lang="en-US" sz="2400" dirty="0">
                <a:solidFill>
                  <a:schemeClr val="tx1"/>
                </a:solidFill>
                <a:latin typeface="Arial Rounded MT Bold" panose="020F0704030504030204" pitchFamily="34" charset="0"/>
              </a:rPr>
              <a:t> &amp; </a:t>
            </a:r>
            <a:r>
              <a:rPr lang="en-US" sz="2400" dirty="0" err="1">
                <a:solidFill>
                  <a:schemeClr val="tx1"/>
                </a:solidFill>
                <a:latin typeface="Arial Rounded MT Bold" panose="020F0704030504030204" pitchFamily="34" charset="0"/>
              </a:rPr>
              <a:t>keturunan</a:t>
            </a:r>
            <a:r>
              <a:rPr lang="en-US" sz="2400" dirty="0">
                <a:solidFill>
                  <a:schemeClr val="tx1"/>
                </a:solidFill>
                <a:latin typeface="Arial Rounded MT Bold" panose="020F0704030504030204" pitchFamily="34" charset="0"/>
              </a:rPr>
              <a:t>’.</a:t>
            </a:r>
            <a:br>
              <a:rPr lang="en-US" sz="2400" dirty="0">
                <a:solidFill>
                  <a:schemeClr val="tx1"/>
                </a:solidFill>
                <a:latin typeface="Arial Rounded MT Bold" panose="020F0704030504030204" pitchFamily="34" charset="0"/>
              </a:rPr>
            </a:br>
            <a:br>
              <a:rPr lang="en-US" sz="2400" dirty="0">
                <a:solidFill>
                  <a:schemeClr val="tx1"/>
                </a:solidFill>
                <a:latin typeface="Arial Rounded MT Bold" panose="020F0704030504030204" pitchFamily="34" charset="0"/>
              </a:rPr>
            </a:br>
            <a:r>
              <a:rPr lang="en-US" sz="2400" dirty="0" err="1">
                <a:solidFill>
                  <a:schemeClr val="tx1"/>
                </a:solidFill>
                <a:latin typeface="Arial Rounded MT Bold" panose="020F0704030504030204" pitchFamily="34" charset="0"/>
              </a:rPr>
              <a:t>Jangan</a:t>
            </a:r>
            <a:r>
              <a:rPr lang="en-US" sz="2400" dirty="0">
                <a:solidFill>
                  <a:schemeClr val="tx1"/>
                </a:solidFill>
                <a:latin typeface="Arial Rounded MT Bold" panose="020F0704030504030204" pitchFamily="34" charset="0"/>
              </a:rPr>
              <a:t> </a:t>
            </a:r>
            <a:r>
              <a:rPr lang="en-US" sz="2400" dirty="0" err="1">
                <a:solidFill>
                  <a:schemeClr val="tx1"/>
                </a:solidFill>
                <a:latin typeface="Arial Rounded MT Bold" panose="020F0704030504030204" pitchFamily="34" charset="0"/>
              </a:rPr>
              <a:t>terpedaya</a:t>
            </a:r>
            <a:r>
              <a:rPr lang="en-US" sz="2400" dirty="0">
                <a:solidFill>
                  <a:schemeClr val="tx1"/>
                </a:solidFill>
                <a:latin typeface="Arial Rounded MT Bold" panose="020F0704030504030204" pitchFamily="34" charset="0"/>
              </a:rPr>
              <a:t> </a:t>
            </a:r>
            <a:r>
              <a:rPr lang="en-US" sz="2400" dirty="0" err="1">
                <a:solidFill>
                  <a:schemeClr val="tx1"/>
                </a:solidFill>
                <a:latin typeface="Arial Rounded MT Bold" panose="020F0704030504030204" pitchFamily="34" charset="0"/>
              </a:rPr>
              <a:t>dengan</a:t>
            </a:r>
            <a:r>
              <a:rPr lang="en-US" sz="2400" dirty="0">
                <a:solidFill>
                  <a:schemeClr val="tx1"/>
                </a:solidFill>
                <a:latin typeface="Arial Rounded MT Bold" panose="020F0704030504030204" pitchFamily="34" charset="0"/>
              </a:rPr>
              <a:t> </a:t>
            </a:r>
            <a:r>
              <a:rPr lang="en-US" sz="2400" dirty="0" err="1">
                <a:solidFill>
                  <a:schemeClr val="tx1"/>
                </a:solidFill>
                <a:latin typeface="Arial Rounded MT Bold" panose="020F0704030504030204" pitchFamily="34" charset="0"/>
              </a:rPr>
              <a:t>sarana-sarana</a:t>
            </a:r>
            <a:r>
              <a:rPr lang="en-US" sz="2400" dirty="0">
                <a:solidFill>
                  <a:schemeClr val="tx1"/>
                </a:solidFill>
                <a:latin typeface="Arial Rounded MT Bold" panose="020F0704030504030204" pitchFamily="34" charset="0"/>
              </a:rPr>
              <a:t> </a:t>
            </a:r>
            <a:r>
              <a:rPr lang="en-US" sz="2400" dirty="0" err="1">
                <a:solidFill>
                  <a:schemeClr val="tx1"/>
                </a:solidFill>
                <a:latin typeface="Arial Rounded MT Bold" panose="020F0704030504030204" pitchFamily="34" charset="0"/>
              </a:rPr>
              <a:t>pendidikan</a:t>
            </a:r>
            <a:r>
              <a:rPr lang="en-US" sz="2400" dirty="0">
                <a:solidFill>
                  <a:schemeClr val="tx1"/>
                </a:solidFill>
                <a:latin typeface="Arial Rounded MT Bold" panose="020F0704030504030204" pitchFamily="34" charset="0"/>
              </a:rPr>
              <a:t> modern, </a:t>
            </a:r>
            <a:r>
              <a:rPr lang="en-US" sz="2400" dirty="0" err="1">
                <a:solidFill>
                  <a:schemeClr val="tx1"/>
                </a:solidFill>
                <a:latin typeface="Arial Rounded MT Bold" panose="020F0704030504030204" pitchFamily="34" charset="0"/>
              </a:rPr>
              <a:t>tapi</a:t>
            </a:r>
            <a:r>
              <a:rPr lang="en-US" sz="2400" dirty="0">
                <a:solidFill>
                  <a:schemeClr val="tx1"/>
                </a:solidFill>
                <a:latin typeface="Arial Rounded MT Bold" panose="020F0704030504030204" pitchFamily="34" charset="0"/>
              </a:rPr>
              <a:t> </a:t>
            </a:r>
            <a:r>
              <a:rPr lang="en-US" sz="2400" dirty="0" err="1">
                <a:solidFill>
                  <a:schemeClr val="tx1"/>
                </a:solidFill>
                <a:latin typeface="Arial Rounded MT Bold" panose="020F0704030504030204" pitchFamily="34" charset="0"/>
              </a:rPr>
              <a:t>melupakan</a:t>
            </a:r>
            <a:r>
              <a:rPr lang="en-US" sz="2400" dirty="0">
                <a:solidFill>
                  <a:schemeClr val="tx1"/>
                </a:solidFill>
                <a:latin typeface="Arial Rounded MT Bold" panose="020F0704030504030204" pitchFamily="34" charset="0"/>
              </a:rPr>
              <a:t> </a:t>
            </a:r>
            <a:r>
              <a:rPr lang="en-US" sz="2400" dirty="0" err="1">
                <a:solidFill>
                  <a:schemeClr val="tx1"/>
                </a:solidFill>
                <a:latin typeface="Arial Rounded MT Bold" panose="020F0704030504030204" pitchFamily="34" charset="0"/>
              </a:rPr>
              <a:t>instrumen</a:t>
            </a:r>
            <a:r>
              <a:rPr lang="en-US" sz="2400" dirty="0">
                <a:solidFill>
                  <a:schemeClr val="tx1"/>
                </a:solidFill>
                <a:latin typeface="Arial Rounded MT Bold" panose="020F0704030504030204" pitchFamily="34" charset="0"/>
              </a:rPr>
              <a:t> </a:t>
            </a:r>
            <a:r>
              <a:rPr lang="en-US" sz="2400" dirty="0" err="1">
                <a:solidFill>
                  <a:schemeClr val="tx1"/>
                </a:solidFill>
                <a:latin typeface="Arial Rounded MT Bold" panose="020F0704030504030204" pitchFamily="34" charset="0"/>
              </a:rPr>
              <a:t>penting</a:t>
            </a:r>
            <a:r>
              <a:rPr lang="en-US" sz="2400" dirty="0">
                <a:solidFill>
                  <a:schemeClr val="tx1"/>
                </a:solidFill>
                <a:latin typeface="Arial Rounded MT Bold" panose="020F0704030504030204" pitchFamily="34" charset="0"/>
              </a:rPr>
              <a:t>: DOA.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4955" y="1214651"/>
            <a:ext cx="6441744" cy="5418161"/>
          </a:xfrm>
        </p:spPr>
      </p:pic>
    </p:spTree>
    <p:extLst>
      <p:ext uri="{BB962C8B-B14F-4D97-AF65-F5344CB8AC3E}">
        <p14:creationId xmlns:p14="http://schemas.microsoft.com/office/powerpoint/2010/main" val="22691142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Diagram 3"/>
          <p:cNvGraphicFramePr/>
          <p:nvPr>
            <p:extLst>
              <p:ext uri="{D42A27DB-BD31-4B8C-83A1-F6EECF244321}">
                <p14:modId xmlns:p14="http://schemas.microsoft.com/office/powerpoint/2010/main" val="978506818"/>
              </p:ext>
            </p:extLst>
          </p:nvPr>
        </p:nvGraphicFramePr>
        <p:xfrm>
          <a:off x="1915451" y="107634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48901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ACF6DA-5FE5-4E11-AACC-88A6329DE5DE}"/>
              </a:ext>
            </a:extLst>
          </p:cNvPr>
          <p:cNvSpPr>
            <a:spLocks noGrp="1"/>
          </p:cNvSpPr>
          <p:nvPr>
            <p:ph type="title"/>
          </p:nvPr>
        </p:nvSpPr>
        <p:spPr/>
        <p:txBody>
          <a:bodyPr>
            <a:normAutofit/>
          </a:bodyPr>
          <a:lstStyle/>
          <a:p>
            <a:r>
              <a:rPr lang="en-US" sz="4000" dirty="0" err="1">
                <a:latin typeface="Aharoni" panose="02010803020104030203" pitchFamily="2" charset="-79"/>
                <a:cs typeface="Aharoni" panose="02010803020104030203" pitchFamily="2" charset="-79"/>
              </a:rPr>
              <a:t>Wallahu</a:t>
            </a:r>
            <a:r>
              <a:rPr lang="en-US" sz="4000" dirty="0">
                <a:latin typeface="Aharoni" panose="02010803020104030203" pitchFamily="2" charset="-79"/>
                <a:cs typeface="Aharoni" panose="02010803020104030203" pitchFamily="2" charset="-79"/>
              </a:rPr>
              <a:t> </a:t>
            </a:r>
            <a:r>
              <a:rPr lang="en-US" sz="4000" dirty="0" err="1">
                <a:latin typeface="Aharoni" panose="02010803020104030203" pitchFamily="2" charset="-79"/>
                <a:cs typeface="Aharoni" panose="02010803020104030203" pitchFamily="2" charset="-79"/>
              </a:rPr>
              <a:t>a`lam</a:t>
            </a:r>
            <a:r>
              <a:rPr lang="en-US" sz="4000" dirty="0">
                <a:latin typeface="Aharoni" panose="02010803020104030203" pitchFamily="2" charset="-79"/>
                <a:cs typeface="Aharoni" panose="02010803020104030203" pitchFamily="2" charset="-79"/>
              </a:rPr>
              <a:t> </a:t>
            </a:r>
            <a:r>
              <a:rPr lang="en-US" sz="4000" dirty="0" err="1">
                <a:latin typeface="Aharoni" panose="02010803020104030203" pitchFamily="2" charset="-79"/>
                <a:cs typeface="Aharoni" panose="02010803020104030203" pitchFamily="2" charset="-79"/>
              </a:rPr>
              <a:t>bisshawab</a:t>
            </a:r>
            <a:endParaRPr lang="en-US" sz="4000" dirty="0">
              <a:latin typeface="Aharoni" panose="02010803020104030203" pitchFamily="2" charset="-79"/>
              <a:cs typeface="Aharoni" panose="02010803020104030203" pitchFamily="2" charset="-79"/>
            </a:endParaRPr>
          </a:p>
        </p:txBody>
      </p:sp>
      <p:sp>
        <p:nvSpPr>
          <p:cNvPr id="5" name="Text Placeholder 4">
            <a:extLst>
              <a:ext uri="{FF2B5EF4-FFF2-40B4-BE49-F238E27FC236}">
                <a16:creationId xmlns:a16="http://schemas.microsoft.com/office/drawing/2014/main" id="{C5384D59-3CA3-47D2-AD97-BBDCC60270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8900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Freeform: Shape 12">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7951590"/>
              </p:ext>
            </p:extLst>
          </p:nvPr>
        </p:nvGraphicFramePr>
        <p:xfrm>
          <a:off x="1009934" y="1"/>
          <a:ext cx="11081982"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621813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103085"/>
            <a:ext cx="4160519" cy="1025975"/>
          </a:xfrm>
        </p:spPr>
        <p:txBody>
          <a:bodyPr/>
          <a:lstStyle/>
          <a:p>
            <a:r>
              <a:rPr lang="en-US" dirty="0"/>
              <a:t>1. </a:t>
            </a:r>
            <a:r>
              <a:rPr lang="en-US" dirty="0" err="1"/>
              <a:t>Cinta</a:t>
            </a:r>
            <a:r>
              <a:rPr lang="en-US" dirty="0"/>
              <a:t> </a:t>
            </a:r>
          </a:p>
        </p:txBody>
      </p:sp>
      <p:sp>
        <p:nvSpPr>
          <p:cNvPr id="3" name="Content Placeholder 2"/>
          <p:cNvSpPr>
            <a:spLocks noGrp="1"/>
          </p:cNvSpPr>
          <p:nvPr>
            <p:ph sz="half" idx="1"/>
          </p:nvPr>
        </p:nvSpPr>
        <p:spPr>
          <a:xfrm>
            <a:off x="1393371" y="2129061"/>
            <a:ext cx="5700848" cy="4591054"/>
          </a:xfrm>
          <a:ln w="38100">
            <a:solidFill>
              <a:schemeClr val="tx1"/>
            </a:solidFill>
            <a:prstDash val="lgDash"/>
          </a:ln>
        </p:spPr>
        <p:txBody>
          <a:bodyPr>
            <a:normAutofit fontScale="85000" lnSpcReduction="10000"/>
          </a:bodyPr>
          <a:lstStyle/>
          <a:p>
            <a:r>
              <a:rPr lang="en-US" dirty="0">
                <a:latin typeface="Arial Rounded MT Bold" panose="020F0704030504030204" pitchFamily="34" charset="0"/>
              </a:rPr>
              <a:t>Hakim bin </a:t>
            </a:r>
            <a:r>
              <a:rPr lang="en-US" dirty="0" err="1">
                <a:latin typeface="Arial Rounded MT Bold" panose="020F0704030504030204" pitchFamily="34" charset="0"/>
              </a:rPr>
              <a:t>Hizam</a:t>
            </a:r>
            <a:r>
              <a:rPr lang="en-US" dirty="0">
                <a:latin typeface="Arial Rounded MT Bold" panose="020F0704030504030204" pitchFamily="34" charset="0"/>
              </a:rPr>
              <a:t> </a:t>
            </a:r>
            <a:r>
              <a:rPr lang="en-US" dirty="0" err="1">
                <a:latin typeface="Arial Rounded MT Bold" panose="020F0704030504030204" pitchFamily="34" charset="0"/>
              </a:rPr>
              <a:t>membeli</a:t>
            </a:r>
            <a:r>
              <a:rPr lang="en-US" dirty="0">
                <a:latin typeface="Arial Rounded MT Bold" panose="020F0704030504030204" pitchFamily="34" charset="0"/>
              </a:rPr>
              <a:t> Zaid bin </a:t>
            </a:r>
            <a:r>
              <a:rPr lang="en-US" dirty="0" err="1">
                <a:latin typeface="Arial Rounded MT Bold" panose="020F0704030504030204" pitchFamily="34" charset="0"/>
              </a:rPr>
              <a:t>Haritsah</a:t>
            </a:r>
            <a:r>
              <a:rPr lang="en-US" dirty="0">
                <a:latin typeface="Arial Rounded MT Bold" panose="020F0704030504030204" pitchFamily="34" charset="0"/>
              </a:rPr>
              <a:t> (</a:t>
            </a:r>
            <a:r>
              <a:rPr lang="en-US" dirty="0" err="1">
                <a:latin typeface="Arial Rounded MT Bold" panose="020F0704030504030204" pitchFamily="34" charset="0"/>
              </a:rPr>
              <a:t>budak</a:t>
            </a:r>
            <a:r>
              <a:rPr lang="en-US" dirty="0">
                <a:latin typeface="Arial Rounded MT Bold" panose="020F0704030504030204" pitchFamily="34" charset="0"/>
              </a:rPr>
              <a:t>) </a:t>
            </a:r>
            <a:r>
              <a:rPr lang="en-US" dirty="0" err="1">
                <a:latin typeface="Arial Rounded MT Bold" panose="020F0704030504030204" pitchFamily="34" charset="0"/>
              </a:rPr>
              <a:t>untuk</a:t>
            </a:r>
            <a:r>
              <a:rPr lang="en-US" dirty="0">
                <a:latin typeface="Arial Rounded MT Bold" panose="020F0704030504030204" pitchFamily="34" charset="0"/>
              </a:rPr>
              <a:t> </a:t>
            </a:r>
            <a:r>
              <a:rPr lang="en-US" dirty="0" err="1">
                <a:latin typeface="Arial Rounded MT Bold" panose="020F0704030504030204" pitchFamily="34" charset="0"/>
              </a:rPr>
              <a:t>bibinya</a:t>
            </a:r>
            <a:r>
              <a:rPr lang="en-US" dirty="0">
                <a:latin typeface="Arial Rounded MT Bold" panose="020F0704030504030204" pitchFamily="34" charset="0"/>
              </a:rPr>
              <a:t>, Khadijah. </a:t>
            </a:r>
            <a:r>
              <a:rPr lang="en-US" dirty="0" err="1">
                <a:latin typeface="Arial Rounded MT Bold" panose="020F0704030504030204" pitchFamily="34" charset="0"/>
              </a:rPr>
              <a:t>Setelah</a:t>
            </a:r>
            <a:r>
              <a:rPr lang="en-US" dirty="0">
                <a:latin typeface="Arial Rounded MT Bold" panose="020F0704030504030204" pitchFamily="34" charset="0"/>
              </a:rPr>
              <a:t> </a:t>
            </a:r>
            <a:r>
              <a:rPr lang="en-US" dirty="0" err="1">
                <a:latin typeface="Arial Rounded MT Bold" panose="020F0704030504030204" pitchFamily="34" charset="0"/>
              </a:rPr>
              <a:t>dinikahi</a:t>
            </a:r>
            <a:r>
              <a:rPr lang="en-US" dirty="0">
                <a:latin typeface="Arial Rounded MT Bold" panose="020F0704030504030204" pitchFamily="34" charset="0"/>
              </a:rPr>
              <a:t> </a:t>
            </a:r>
            <a:r>
              <a:rPr lang="en-US" dirty="0" err="1">
                <a:latin typeface="Arial Rounded MT Bold" panose="020F0704030504030204" pitchFamily="34" charset="0"/>
              </a:rPr>
              <a:t>oleh</a:t>
            </a:r>
            <a:r>
              <a:rPr lang="en-US" dirty="0">
                <a:latin typeface="Arial Rounded MT Bold" panose="020F0704030504030204" pitchFamily="34" charset="0"/>
              </a:rPr>
              <a:t> Muhammad, Khadijah </a:t>
            </a:r>
            <a:r>
              <a:rPr lang="en-US" dirty="0" err="1">
                <a:latin typeface="Arial Rounded MT Bold" panose="020F0704030504030204" pitchFamily="34" charset="0"/>
              </a:rPr>
              <a:t>menghadiahkan</a:t>
            </a:r>
            <a:r>
              <a:rPr lang="en-US" dirty="0">
                <a:latin typeface="Arial Rounded MT Bold" panose="020F0704030504030204" pitchFamily="34" charset="0"/>
              </a:rPr>
              <a:t> Zaid bin </a:t>
            </a:r>
            <a:r>
              <a:rPr lang="en-US" dirty="0" err="1">
                <a:latin typeface="Arial Rounded MT Bold" panose="020F0704030504030204" pitchFamily="34" charset="0"/>
              </a:rPr>
              <a:t>Haritsah</a:t>
            </a:r>
            <a:r>
              <a:rPr lang="en-US" dirty="0">
                <a:latin typeface="Arial Rounded MT Bold" panose="020F0704030504030204" pitchFamily="34" charset="0"/>
              </a:rPr>
              <a:t> </a:t>
            </a:r>
            <a:r>
              <a:rPr lang="en-US" dirty="0" err="1">
                <a:latin typeface="Arial Rounded MT Bold" panose="020F0704030504030204" pitchFamily="34" charset="0"/>
              </a:rPr>
              <a:t>kepada</a:t>
            </a:r>
            <a:r>
              <a:rPr lang="en-US" dirty="0">
                <a:latin typeface="Arial Rounded MT Bold" panose="020F0704030504030204" pitchFamily="34" charset="0"/>
              </a:rPr>
              <a:t> </a:t>
            </a:r>
            <a:r>
              <a:rPr lang="en-US" dirty="0" err="1">
                <a:latin typeface="Arial Rounded MT Bold" panose="020F0704030504030204" pitchFamily="34" charset="0"/>
              </a:rPr>
              <a:t>suaminya</a:t>
            </a:r>
            <a:r>
              <a:rPr lang="en-US" dirty="0">
                <a:latin typeface="Arial Rounded MT Bold" panose="020F0704030504030204" pitchFamily="34" charset="0"/>
              </a:rPr>
              <a:t>, Muhammad.</a:t>
            </a:r>
          </a:p>
          <a:p>
            <a:r>
              <a:rPr lang="en-US" dirty="0">
                <a:latin typeface="Arial Rounded MT Bold" panose="020F0704030504030204" pitchFamily="34" charset="0"/>
              </a:rPr>
              <a:t>Muhammad </a:t>
            </a:r>
            <a:r>
              <a:rPr lang="en-US" dirty="0" err="1">
                <a:latin typeface="Arial Rounded MT Bold" panose="020F0704030504030204" pitchFamily="34" charset="0"/>
              </a:rPr>
              <a:t>berkata</a:t>
            </a:r>
            <a:r>
              <a:rPr lang="en-US" dirty="0">
                <a:latin typeface="Arial Rounded MT Bold" panose="020F0704030504030204" pitchFamily="34" charset="0"/>
              </a:rPr>
              <a:t>, “Zaid </a:t>
            </a:r>
            <a:r>
              <a:rPr lang="en-US" dirty="0" err="1">
                <a:latin typeface="Arial Rounded MT Bold" panose="020F0704030504030204" pitchFamily="34" charset="0"/>
              </a:rPr>
              <a:t>itu</a:t>
            </a:r>
            <a:r>
              <a:rPr lang="en-US" dirty="0">
                <a:latin typeface="Arial Rounded MT Bold" panose="020F0704030504030204" pitchFamily="34" charset="0"/>
              </a:rPr>
              <a:t> orang yang paling </a:t>
            </a:r>
            <a:r>
              <a:rPr lang="en-US" dirty="0" err="1">
                <a:latin typeface="Arial Rounded MT Bold" panose="020F0704030504030204" pitchFamily="34" charset="0"/>
              </a:rPr>
              <a:t>aku</a:t>
            </a:r>
            <a:r>
              <a:rPr lang="en-US" dirty="0">
                <a:latin typeface="Arial Rounded MT Bold" panose="020F0704030504030204" pitchFamily="34" charset="0"/>
              </a:rPr>
              <a:t> </a:t>
            </a:r>
            <a:r>
              <a:rPr lang="en-US" dirty="0" err="1">
                <a:latin typeface="Arial Rounded MT Bold" panose="020F0704030504030204" pitchFamily="34" charset="0"/>
              </a:rPr>
              <a:t>sayangi</a:t>
            </a:r>
            <a:r>
              <a:rPr lang="en-US" dirty="0">
                <a:latin typeface="Arial Rounded MT Bold" panose="020F0704030504030204" pitchFamily="34" charset="0"/>
              </a:rPr>
              <a:t>”. Zaid </a:t>
            </a:r>
            <a:r>
              <a:rPr lang="en-US" dirty="0" err="1">
                <a:latin typeface="Arial Rounded MT Bold" panose="020F0704030504030204" pitchFamily="34" charset="0"/>
              </a:rPr>
              <a:t>dijuluki</a:t>
            </a:r>
            <a:r>
              <a:rPr lang="en-US" dirty="0">
                <a:latin typeface="Arial Rounded MT Bold" panose="020F0704030504030204" pitchFamily="34" charset="0"/>
              </a:rPr>
              <a:t> ‘</a:t>
            </a:r>
            <a:r>
              <a:rPr lang="en-US" dirty="0" err="1">
                <a:latin typeface="Arial Rounded MT Bold" panose="020F0704030504030204" pitchFamily="34" charset="0"/>
              </a:rPr>
              <a:t>kesayangan</a:t>
            </a:r>
            <a:r>
              <a:rPr lang="en-US" dirty="0">
                <a:latin typeface="Arial Rounded MT Bold" panose="020F0704030504030204" pitchFamily="34" charset="0"/>
              </a:rPr>
              <a:t> </a:t>
            </a:r>
            <a:r>
              <a:rPr lang="en-US" dirty="0" err="1">
                <a:latin typeface="Arial Rounded MT Bold" panose="020F0704030504030204" pitchFamily="34" charset="0"/>
              </a:rPr>
              <a:t>Rasulillah</a:t>
            </a:r>
            <a:r>
              <a:rPr lang="en-US" dirty="0">
                <a:latin typeface="Arial Rounded MT Bold" panose="020F0704030504030204" pitchFamily="34" charset="0"/>
              </a:rPr>
              <a:t>”.</a:t>
            </a:r>
          </a:p>
          <a:p>
            <a:r>
              <a:rPr lang="en-US" dirty="0" err="1">
                <a:latin typeface="Arial Rounded MT Bold" panose="020F0704030504030204" pitchFamily="34" charset="0"/>
              </a:rPr>
              <a:t>Saat</a:t>
            </a:r>
            <a:r>
              <a:rPr lang="en-US" dirty="0">
                <a:latin typeface="Arial Rounded MT Bold" panose="020F0704030504030204" pitchFamily="34" charset="0"/>
              </a:rPr>
              <a:t> ayah </a:t>
            </a:r>
            <a:r>
              <a:rPr lang="en-US" dirty="0" err="1">
                <a:latin typeface="Arial Rounded MT Bold" panose="020F0704030504030204" pitchFamily="34" charset="0"/>
              </a:rPr>
              <a:t>dan</a:t>
            </a:r>
            <a:r>
              <a:rPr lang="en-US" dirty="0">
                <a:latin typeface="Arial Rounded MT Bold" panose="020F0704030504030204" pitchFamily="34" charset="0"/>
              </a:rPr>
              <a:t> </a:t>
            </a:r>
            <a:r>
              <a:rPr lang="en-US" dirty="0" err="1">
                <a:latin typeface="Arial Rounded MT Bold" panose="020F0704030504030204" pitchFamily="34" charset="0"/>
              </a:rPr>
              <a:t>pamannya</a:t>
            </a:r>
            <a:r>
              <a:rPr lang="en-US" dirty="0">
                <a:latin typeface="Arial Rounded MT Bold" panose="020F0704030504030204" pitchFamily="34" charset="0"/>
              </a:rPr>
              <a:t> </a:t>
            </a:r>
            <a:r>
              <a:rPr lang="en-US" dirty="0" err="1">
                <a:latin typeface="Arial Rounded MT Bold" panose="020F0704030504030204" pitchFamily="34" charset="0"/>
              </a:rPr>
              <a:t>datang</a:t>
            </a:r>
            <a:r>
              <a:rPr lang="en-US" dirty="0">
                <a:latin typeface="Arial Rounded MT Bold" panose="020F0704030504030204" pitchFamily="34" charset="0"/>
              </a:rPr>
              <a:t> </a:t>
            </a:r>
            <a:r>
              <a:rPr lang="en-US" dirty="0" err="1">
                <a:latin typeface="Arial Rounded MT Bold" panose="020F0704030504030204" pitchFamily="34" charset="0"/>
              </a:rPr>
              <a:t>untuk</a:t>
            </a:r>
            <a:r>
              <a:rPr lang="en-US" dirty="0">
                <a:latin typeface="Arial Rounded MT Bold" panose="020F0704030504030204" pitchFamily="34" charset="0"/>
              </a:rPr>
              <a:t> </a:t>
            </a:r>
            <a:r>
              <a:rPr lang="en-US" dirty="0" err="1">
                <a:latin typeface="Arial Rounded MT Bold" panose="020F0704030504030204" pitchFamily="34" charset="0"/>
              </a:rPr>
              <a:t>menebus</a:t>
            </a:r>
            <a:r>
              <a:rPr lang="en-US" dirty="0">
                <a:latin typeface="Arial Rounded MT Bold" panose="020F0704030504030204" pitchFamily="34" charset="0"/>
              </a:rPr>
              <a:t> </a:t>
            </a:r>
            <a:r>
              <a:rPr lang="en-US" dirty="0" err="1">
                <a:latin typeface="Arial Rounded MT Bold" panose="020F0704030504030204" pitchFamily="34" charset="0"/>
              </a:rPr>
              <a:t>dirinya</a:t>
            </a:r>
            <a:r>
              <a:rPr lang="en-US" dirty="0">
                <a:latin typeface="Arial Rounded MT Bold" panose="020F0704030504030204" pitchFamily="34" charset="0"/>
              </a:rPr>
              <a:t>, Zaid </a:t>
            </a:r>
            <a:r>
              <a:rPr lang="en-US" dirty="0" err="1">
                <a:latin typeface="Arial Rounded MT Bold" panose="020F0704030504030204" pitchFamily="34" charset="0"/>
              </a:rPr>
              <a:t>justru</a:t>
            </a:r>
            <a:r>
              <a:rPr lang="en-US" dirty="0">
                <a:latin typeface="Arial Rounded MT Bold" panose="020F0704030504030204" pitchFamily="34" charset="0"/>
              </a:rPr>
              <a:t> </a:t>
            </a:r>
            <a:r>
              <a:rPr lang="en-US" dirty="0" err="1">
                <a:latin typeface="Arial Rounded MT Bold" panose="020F0704030504030204" pitchFamily="34" charset="0"/>
              </a:rPr>
              <a:t>memilih</a:t>
            </a:r>
            <a:r>
              <a:rPr lang="en-US" dirty="0">
                <a:latin typeface="Arial Rounded MT Bold" panose="020F0704030504030204" pitchFamily="34" charset="0"/>
              </a:rPr>
              <a:t> </a:t>
            </a:r>
            <a:r>
              <a:rPr lang="en-US" dirty="0" err="1">
                <a:latin typeface="Arial Rounded MT Bold" panose="020F0704030504030204" pitchFamily="34" charset="0"/>
              </a:rPr>
              <a:t>tinggal</a:t>
            </a:r>
            <a:r>
              <a:rPr lang="en-US" dirty="0">
                <a:latin typeface="Arial Rounded MT Bold" panose="020F0704030504030204" pitchFamily="34" charset="0"/>
              </a:rPr>
              <a:t> </a:t>
            </a:r>
            <a:r>
              <a:rPr lang="en-US" dirty="0" err="1">
                <a:latin typeface="Arial Rounded MT Bold" panose="020F0704030504030204" pitchFamily="34" charset="0"/>
              </a:rPr>
              <a:t>bersama</a:t>
            </a:r>
            <a:r>
              <a:rPr lang="en-US" dirty="0">
                <a:latin typeface="Arial Rounded MT Bold" panose="020F0704030504030204" pitchFamily="34" charset="0"/>
              </a:rPr>
              <a:t> </a:t>
            </a:r>
            <a:r>
              <a:rPr lang="en-US" dirty="0" err="1">
                <a:latin typeface="Arial Rounded MT Bold" panose="020F0704030504030204" pitchFamily="34" charset="0"/>
              </a:rPr>
              <a:t>Rasulillah</a:t>
            </a:r>
            <a:r>
              <a:rPr lang="en-US" dirty="0">
                <a:latin typeface="Arial Rounded MT Bold" panose="020F0704030504030204" pitchFamily="34" charset="0"/>
              </a:rPr>
              <a:t> –</a:t>
            </a:r>
            <a:r>
              <a:rPr lang="en-US" dirty="0" err="1">
                <a:latin typeface="Arial Rounded MT Bold" panose="020F0704030504030204" pitchFamily="34" charset="0"/>
              </a:rPr>
              <a:t>shallallahu</a:t>
            </a:r>
            <a:r>
              <a:rPr lang="en-US" dirty="0">
                <a:latin typeface="Arial Rounded MT Bold" panose="020F0704030504030204" pitchFamily="34" charset="0"/>
              </a:rPr>
              <a:t> `</a:t>
            </a:r>
            <a:r>
              <a:rPr lang="en-US" dirty="0" err="1">
                <a:latin typeface="Arial Rounded MT Bold" panose="020F0704030504030204" pitchFamily="34" charset="0"/>
              </a:rPr>
              <a:t>alaihi</a:t>
            </a:r>
            <a:r>
              <a:rPr lang="en-US" dirty="0">
                <a:latin typeface="Arial Rounded MT Bold" panose="020F0704030504030204" pitchFamily="34" charset="0"/>
              </a:rPr>
              <a:t> </a:t>
            </a:r>
            <a:r>
              <a:rPr lang="en-US" dirty="0" err="1">
                <a:latin typeface="Arial Rounded MT Bold" panose="020F0704030504030204" pitchFamily="34" charset="0"/>
              </a:rPr>
              <a:t>wa</a:t>
            </a:r>
            <a:r>
              <a:rPr lang="en-US" dirty="0">
                <a:latin typeface="Arial Rounded MT Bold" panose="020F0704030504030204" pitchFamily="34" charset="0"/>
              </a:rPr>
              <a:t> </a:t>
            </a:r>
            <a:r>
              <a:rPr lang="en-US" dirty="0" err="1">
                <a:latin typeface="Arial Rounded MT Bold" panose="020F0704030504030204" pitchFamily="34" charset="0"/>
              </a:rPr>
              <a:t>sallam</a:t>
            </a:r>
            <a:r>
              <a:rPr lang="en-US" dirty="0">
                <a:latin typeface="Arial Rounded MT Bold" panose="020F0704030504030204" pitchFamily="34" charset="0"/>
              </a:rPr>
              <a:t>. </a:t>
            </a:r>
          </a:p>
        </p:txBody>
      </p:sp>
      <p:sp>
        <p:nvSpPr>
          <p:cNvPr id="4" name="Content Placeholder 3"/>
          <p:cNvSpPr>
            <a:spLocks noGrp="1"/>
          </p:cNvSpPr>
          <p:nvPr>
            <p:ph sz="half" idx="2"/>
          </p:nvPr>
        </p:nvSpPr>
        <p:spPr>
          <a:xfrm>
            <a:off x="7543751" y="2670627"/>
            <a:ext cx="4160520" cy="3657601"/>
          </a:xfrm>
          <a:solidFill>
            <a:srgbClr val="FFFF00"/>
          </a:solidFill>
        </p:spPr>
        <p:txBody>
          <a:bodyPr anchor="ctr">
            <a:normAutofit fontScale="85000" lnSpcReduction="10000"/>
          </a:bodyPr>
          <a:lstStyle/>
          <a:p>
            <a:pPr algn="ctr" rtl="1"/>
            <a:r>
              <a:rPr lang="ar-SY" sz="2800" dirty="0">
                <a:solidFill>
                  <a:schemeClr val="tx1"/>
                </a:solidFill>
                <a:latin typeface="Traditional Arabic" panose="02020603050405020304" pitchFamily="18" charset="-78"/>
                <a:cs typeface="Traditional Arabic" panose="02020603050405020304" pitchFamily="18" charset="-78"/>
              </a:rPr>
              <a:t>وعن معاذ بنَ جبل رضي الله عنه أنّ رسولَ الله صلى الله عليه وسلم أخذ بيده وقال: </a:t>
            </a:r>
            <a:r>
              <a:rPr lang="ar-SY" sz="2800" b="1" dirty="0">
                <a:solidFill>
                  <a:schemeClr val="tx1"/>
                </a:solidFill>
                <a:latin typeface="Traditional Arabic" panose="02020603050405020304" pitchFamily="18" charset="-78"/>
                <a:cs typeface="Traditional Arabic" panose="02020603050405020304" pitchFamily="18" charset="-78"/>
              </a:rPr>
              <a:t>«</a:t>
            </a:r>
            <a:r>
              <a:rPr lang="ar-SY" sz="2800" b="1" u="sng" dirty="0">
                <a:solidFill>
                  <a:schemeClr val="tx1"/>
                </a:solidFill>
                <a:latin typeface="Traditional Arabic" panose="02020603050405020304" pitchFamily="18" charset="-78"/>
                <a:cs typeface="Traditional Arabic" panose="02020603050405020304" pitchFamily="18" charset="-78"/>
              </a:rPr>
              <a:t>يَا مُعَاذُ، وَاللَّهِ إِنِّي لَأُحِبُّكَ</a:t>
            </a:r>
            <a:r>
              <a:rPr lang="ar-SY" sz="2800" b="1" dirty="0">
                <a:solidFill>
                  <a:schemeClr val="tx1"/>
                </a:solidFill>
                <a:latin typeface="Traditional Arabic" panose="02020603050405020304" pitchFamily="18" charset="-78"/>
                <a:cs typeface="Traditional Arabic" panose="02020603050405020304" pitchFamily="18" charset="-78"/>
              </a:rPr>
              <a:t>، فَقَالَ: أُوصِيكَ يَا مُعَاذُ لَا تَدَعَنَّ فِي دُبُرِ كُلِّ صَلَاةٍ تَقُولُ: اللَّهُمَّ أَعِنِّي عَلَى ذِكْرِكَ وَشُكْرِكَ وَحُسْنِ عِبَادَتِكَ» </a:t>
            </a:r>
            <a:r>
              <a:rPr lang="ar-SY" sz="2800" dirty="0">
                <a:solidFill>
                  <a:schemeClr val="tx1"/>
                </a:solidFill>
                <a:latin typeface="Traditional Arabic" panose="02020603050405020304" pitchFamily="18" charset="-78"/>
                <a:cs typeface="Traditional Arabic" panose="02020603050405020304" pitchFamily="18" charset="-78"/>
              </a:rPr>
              <a:t>[أبو داود]</a:t>
            </a:r>
            <a:endParaRPr lang="en-US" sz="2800" dirty="0">
              <a:solidFill>
                <a:schemeClr val="tx1"/>
              </a:solidFill>
              <a:latin typeface="Traditional Arabic" panose="02020603050405020304" pitchFamily="18" charset="-78"/>
              <a:cs typeface="Traditional Arabic" panose="02020603050405020304" pitchFamily="18" charset="-78"/>
            </a:endParaRPr>
          </a:p>
        </p:txBody>
      </p:sp>
      <p:sp>
        <p:nvSpPr>
          <p:cNvPr id="5" name="TextBox 4"/>
          <p:cNvSpPr txBox="1"/>
          <p:nvPr/>
        </p:nvSpPr>
        <p:spPr>
          <a:xfrm>
            <a:off x="7684514" y="1482729"/>
            <a:ext cx="3878992" cy="646331"/>
          </a:xfrm>
          <a:prstGeom prst="rect">
            <a:avLst/>
          </a:prstGeom>
          <a:noFill/>
          <a:ln w="6350">
            <a:solidFill>
              <a:schemeClr val="tx1"/>
            </a:solidFill>
          </a:ln>
        </p:spPr>
        <p:txBody>
          <a:bodyPr wrap="square" rtlCol="0">
            <a:spAutoFit/>
          </a:bodyPr>
          <a:lstStyle/>
          <a:p>
            <a:pPr algn="ctr"/>
            <a:r>
              <a:rPr lang="en-US" dirty="0" err="1">
                <a:latin typeface="Arial Rounded MT Bold" panose="020F0704030504030204" pitchFamily="34" charset="0"/>
              </a:rPr>
              <a:t>Rasulullah</a:t>
            </a:r>
            <a:r>
              <a:rPr lang="en-US" dirty="0">
                <a:latin typeface="Arial Rounded MT Bold" panose="020F0704030504030204" pitchFamily="34" charset="0"/>
              </a:rPr>
              <a:t>: “</a:t>
            </a:r>
            <a:r>
              <a:rPr lang="en-US" dirty="0" err="1">
                <a:latin typeface="Arial Rounded MT Bold" panose="020F0704030504030204" pitchFamily="34" charset="0"/>
              </a:rPr>
              <a:t>Mu`adz</a:t>
            </a:r>
            <a:r>
              <a:rPr lang="en-US" dirty="0">
                <a:latin typeface="Arial Rounded MT Bold" panose="020F0704030504030204" pitchFamily="34" charset="0"/>
              </a:rPr>
              <a:t>, demi Allah </a:t>
            </a:r>
            <a:r>
              <a:rPr lang="en-US" dirty="0" err="1">
                <a:latin typeface="Arial Rounded MT Bold" panose="020F0704030504030204" pitchFamily="34" charset="0"/>
              </a:rPr>
              <a:t>sungguh</a:t>
            </a:r>
            <a:r>
              <a:rPr lang="en-US" dirty="0">
                <a:latin typeface="Arial Rounded MT Bold" panose="020F0704030504030204" pitchFamily="34" charset="0"/>
              </a:rPr>
              <a:t> </a:t>
            </a:r>
            <a:r>
              <a:rPr lang="en-US" dirty="0" err="1">
                <a:latin typeface="Arial Rounded MT Bold" panose="020F0704030504030204" pitchFamily="34" charset="0"/>
              </a:rPr>
              <a:t>aku</a:t>
            </a:r>
            <a:r>
              <a:rPr lang="en-US" dirty="0">
                <a:latin typeface="Arial Rounded MT Bold" panose="020F0704030504030204" pitchFamily="34" charset="0"/>
              </a:rPr>
              <a:t> </a:t>
            </a:r>
            <a:r>
              <a:rPr lang="en-US" dirty="0" err="1">
                <a:latin typeface="Arial Rounded MT Bold" panose="020F0704030504030204" pitchFamily="34" charset="0"/>
              </a:rPr>
              <a:t>mencintaimu</a:t>
            </a:r>
            <a:r>
              <a:rPr lang="en-US" dirty="0">
                <a:latin typeface="Arial Rounded MT Bold" panose="020F0704030504030204" pitchFamily="34" charset="0"/>
              </a:rPr>
              <a:t>…” </a:t>
            </a:r>
          </a:p>
        </p:txBody>
      </p:sp>
      <p:sp>
        <p:nvSpPr>
          <p:cNvPr id="6" name="Down Arrow 5"/>
          <p:cNvSpPr/>
          <p:nvPr/>
        </p:nvSpPr>
        <p:spPr>
          <a:xfrm>
            <a:off x="9290182" y="2278743"/>
            <a:ext cx="667657" cy="44223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515376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1"/>
            <a:r>
              <a:rPr lang="en-US" sz="2400" dirty="0" err="1">
                <a:latin typeface="Arial Rounded MT Bold" panose="020F0704030504030204" pitchFamily="34" charset="0"/>
              </a:rPr>
              <a:t>Tahun</a:t>
            </a:r>
            <a:r>
              <a:rPr lang="en-US" sz="2400" dirty="0">
                <a:latin typeface="Arial Rounded MT Bold" panose="020F0704030504030204" pitchFamily="34" charset="0"/>
              </a:rPr>
              <a:t> 2000: </a:t>
            </a:r>
            <a:r>
              <a:rPr lang="en-US" sz="2400" dirty="0" err="1">
                <a:latin typeface="Arial Rounded MT Bold" panose="020F0704030504030204" pitchFamily="34" charset="0"/>
              </a:rPr>
              <a:t>Penelitian</a:t>
            </a:r>
            <a:r>
              <a:rPr lang="en-US" sz="2400" dirty="0">
                <a:latin typeface="Arial Rounded MT Bold" panose="020F0704030504030204" pitchFamily="34" charset="0"/>
              </a:rPr>
              <a:t> di </a:t>
            </a:r>
            <a:r>
              <a:rPr lang="en-US" sz="2400" dirty="0" err="1">
                <a:latin typeface="Arial Rounded MT Bold" panose="020F0704030504030204" pitchFamily="34" charset="0"/>
              </a:rPr>
              <a:t>wilayah-wilayah</a:t>
            </a:r>
            <a:r>
              <a:rPr lang="en-US" sz="2400" dirty="0">
                <a:latin typeface="Arial Rounded MT Bold" panose="020F0704030504030204" pitchFamily="34" charset="0"/>
              </a:rPr>
              <a:t> </a:t>
            </a:r>
            <a:r>
              <a:rPr lang="en-US" sz="2400" dirty="0" err="1">
                <a:latin typeface="Arial Rounded MT Bold" panose="020F0704030504030204" pitchFamily="34" charset="0"/>
              </a:rPr>
              <a:t>rawan</a:t>
            </a:r>
            <a:r>
              <a:rPr lang="en-US" sz="2400" dirty="0">
                <a:latin typeface="Arial Rounded MT Bold" panose="020F0704030504030204" pitchFamily="34" charset="0"/>
              </a:rPr>
              <a:t> di </a:t>
            </a:r>
            <a:r>
              <a:rPr lang="en-US" sz="2400" dirty="0" err="1">
                <a:latin typeface="Arial Rounded MT Bold" panose="020F0704030504030204" pitchFamily="34" charset="0"/>
              </a:rPr>
              <a:t>Eropa</a:t>
            </a:r>
            <a:r>
              <a:rPr lang="en-US" sz="2400" dirty="0">
                <a:latin typeface="Arial Rounded MT Bold" panose="020F0704030504030204" pitchFamily="34" charset="0"/>
              </a:rPr>
              <a:t>. 48% </a:t>
            </a:r>
            <a:r>
              <a:rPr lang="en-US" sz="2400" dirty="0" err="1">
                <a:latin typeface="Arial Rounded MT Bold" panose="020F0704030504030204" pitchFamily="34" charset="0"/>
              </a:rPr>
              <a:t>dari</a:t>
            </a:r>
            <a:r>
              <a:rPr lang="en-US" sz="2400" dirty="0">
                <a:latin typeface="Arial Rounded MT Bold" panose="020F0704030504030204" pitchFamily="34" charset="0"/>
              </a:rPr>
              <a:t> </a:t>
            </a:r>
            <a:r>
              <a:rPr lang="en-US" sz="2400" dirty="0" err="1">
                <a:latin typeface="Arial Rounded MT Bold" panose="020F0704030504030204" pitchFamily="34" charset="0"/>
              </a:rPr>
              <a:t>pelaku</a:t>
            </a:r>
            <a:r>
              <a:rPr lang="en-US" sz="2400" dirty="0">
                <a:latin typeface="Arial Rounded MT Bold" panose="020F0704030504030204" pitchFamily="34" charset="0"/>
              </a:rPr>
              <a:t> </a:t>
            </a:r>
            <a:r>
              <a:rPr lang="en-US" sz="2400" dirty="0" err="1">
                <a:latin typeface="Arial Rounded MT Bold" panose="020F0704030504030204" pitchFamily="34" charset="0"/>
              </a:rPr>
              <a:t>laki-laki</a:t>
            </a:r>
            <a:r>
              <a:rPr lang="en-US" sz="2400" dirty="0">
                <a:latin typeface="Arial Rounded MT Bold" panose="020F0704030504030204" pitchFamily="34" charset="0"/>
              </a:rPr>
              <a:t>, </a:t>
            </a:r>
            <a:r>
              <a:rPr lang="en-US" sz="2400" dirty="0" err="1">
                <a:latin typeface="Arial Rounded MT Bold" panose="020F0704030504030204" pitchFamily="34" charset="0"/>
              </a:rPr>
              <a:t>dan</a:t>
            </a:r>
            <a:r>
              <a:rPr lang="en-US" sz="2400">
                <a:latin typeface="Arial Rounded MT Bold" panose="020F0704030504030204" pitchFamily="34" charset="0"/>
              </a:rPr>
              <a:t> 64% </a:t>
            </a:r>
            <a:r>
              <a:rPr lang="en-US" sz="2400" dirty="0" err="1">
                <a:latin typeface="Arial Rounded MT Bold" panose="020F0704030504030204" pitchFamily="34" charset="0"/>
              </a:rPr>
              <a:t>dari</a:t>
            </a:r>
            <a:r>
              <a:rPr lang="en-US" sz="2400" dirty="0">
                <a:latin typeface="Arial Rounded MT Bold" panose="020F0704030504030204" pitchFamily="34" charset="0"/>
              </a:rPr>
              <a:t> </a:t>
            </a:r>
            <a:r>
              <a:rPr lang="en-US" sz="2400" dirty="0" err="1">
                <a:latin typeface="Arial Rounded MT Bold" panose="020F0704030504030204" pitchFamily="34" charset="0"/>
              </a:rPr>
              <a:t>pelaku</a:t>
            </a:r>
            <a:r>
              <a:rPr lang="en-US" sz="2400" dirty="0">
                <a:latin typeface="Arial Rounded MT Bold" panose="020F0704030504030204" pitchFamily="34" charset="0"/>
              </a:rPr>
              <a:t> </a:t>
            </a:r>
            <a:r>
              <a:rPr lang="en-US" sz="2400" dirty="0" err="1">
                <a:latin typeface="Arial Rounded MT Bold" panose="020F0704030504030204" pitchFamily="34" charset="0"/>
              </a:rPr>
              <a:t>perempuan</a:t>
            </a:r>
            <a:r>
              <a:rPr lang="en-US" sz="2400" dirty="0">
                <a:latin typeface="Arial Rounded MT Bold" panose="020F0704030504030204" pitchFamily="34" charset="0"/>
              </a:rPr>
              <a:t>: </a:t>
            </a:r>
            <a:r>
              <a:rPr lang="en-US" sz="2400" dirty="0" err="1">
                <a:latin typeface="Arial Rounded MT Bold" panose="020F0704030504030204" pitchFamily="34" charset="0"/>
              </a:rPr>
              <a:t>mereka</a:t>
            </a:r>
            <a:r>
              <a:rPr lang="en-US" sz="2400" dirty="0">
                <a:latin typeface="Arial Rounded MT Bold" panose="020F0704030504030204" pitchFamily="34" charset="0"/>
              </a:rPr>
              <a:t> </a:t>
            </a:r>
            <a:r>
              <a:rPr lang="en-US" sz="2400" dirty="0" err="1">
                <a:latin typeface="Arial Rounded MT Bold" panose="020F0704030504030204" pitchFamily="34" charset="0"/>
              </a:rPr>
              <a:t>berasal</a:t>
            </a:r>
            <a:r>
              <a:rPr lang="en-US" sz="2400" dirty="0">
                <a:latin typeface="Arial Rounded MT Bold" panose="020F0704030504030204" pitchFamily="34" charset="0"/>
              </a:rPr>
              <a:t> </a:t>
            </a:r>
            <a:r>
              <a:rPr lang="en-US" sz="2400" dirty="0" err="1">
                <a:latin typeface="Arial Rounded MT Bold" panose="020F0704030504030204" pitchFamily="34" charset="0"/>
              </a:rPr>
              <a:t>dari</a:t>
            </a:r>
            <a:r>
              <a:rPr lang="en-US" sz="2400" dirty="0">
                <a:latin typeface="Arial Rounded MT Bold" panose="020F0704030504030204" pitchFamily="34" charset="0"/>
              </a:rPr>
              <a:t> </a:t>
            </a:r>
            <a:r>
              <a:rPr lang="en-US" sz="2400" dirty="0" err="1">
                <a:latin typeface="Arial Rounded MT Bold" panose="020F0704030504030204" pitchFamily="34" charset="0"/>
              </a:rPr>
              <a:t>keluarga</a:t>
            </a:r>
            <a:r>
              <a:rPr lang="en-US" sz="2400" dirty="0">
                <a:latin typeface="Arial Rounded MT Bold" panose="020F0704030504030204" pitchFamily="34" charset="0"/>
              </a:rPr>
              <a:t> ‘</a:t>
            </a:r>
            <a:r>
              <a:rPr lang="en-US" sz="2400" dirty="0" err="1">
                <a:latin typeface="Arial Rounded MT Bold" panose="020F0704030504030204" pitchFamily="34" charset="0"/>
              </a:rPr>
              <a:t>brokenhome</a:t>
            </a:r>
            <a:r>
              <a:rPr lang="en-US" sz="2400" dirty="0">
                <a:latin typeface="Arial Rounded MT Bold" panose="020F0704030504030204" pitchFamily="34" charset="0"/>
              </a:rPr>
              <a:t>” </a:t>
            </a:r>
            <a:r>
              <a:rPr lang="en-US" sz="2400" dirty="0" err="1">
                <a:latin typeface="Arial Rounded MT Bold" panose="020F0704030504030204" pitchFamily="34" charset="0"/>
              </a:rPr>
              <a:t>yg</a:t>
            </a:r>
            <a:r>
              <a:rPr lang="en-US" sz="2400" dirty="0">
                <a:latin typeface="Arial Rounded MT Bold" panose="020F0704030504030204" pitchFamily="34" charset="0"/>
              </a:rPr>
              <a:t> </a:t>
            </a:r>
            <a:r>
              <a:rPr lang="en-US" sz="2400" dirty="0" err="1">
                <a:latin typeface="Arial Rounded MT Bold" panose="020F0704030504030204" pitchFamily="34" charset="0"/>
              </a:rPr>
              <a:t>kehilangan</a:t>
            </a:r>
            <a:r>
              <a:rPr lang="en-US" sz="2400" dirty="0">
                <a:latin typeface="Arial Rounded MT Bold" panose="020F0704030504030204" pitchFamily="34" charset="0"/>
              </a:rPr>
              <a:t> </a:t>
            </a:r>
            <a:r>
              <a:rPr lang="en-US" sz="2400" dirty="0" err="1">
                <a:latin typeface="Arial Rounded MT Bold" panose="020F0704030504030204" pitchFamily="34" charset="0"/>
              </a:rPr>
              <a:t>cinta</a:t>
            </a:r>
            <a:r>
              <a:rPr lang="en-US" sz="2400" dirty="0">
                <a:latin typeface="Arial Rounded MT Bold" panose="020F0704030504030204" pitchFamily="34" charset="0"/>
              </a:rPr>
              <a:t> </a:t>
            </a:r>
            <a:r>
              <a:rPr lang="en-US" sz="2400" dirty="0" err="1">
                <a:latin typeface="Arial Rounded MT Bold" panose="020F0704030504030204" pitchFamily="34" charset="0"/>
              </a:rPr>
              <a:t>dan</a:t>
            </a:r>
            <a:r>
              <a:rPr lang="en-US" sz="2400" dirty="0">
                <a:latin typeface="Arial Rounded MT Bold" panose="020F0704030504030204" pitchFamily="34" charset="0"/>
              </a:rPr>
              <a:t> </a:t>
            </a:r>
            <a:r>
              <a:rPr lang="en-US" sz="2400" dirty="0" err="1">
                <a:latin typeface="Arial Rounded MT Bold" panose="020F0704030504030204" pitchFamily="34" charset="0"/>
              </a:rPr>
              <a:t>kasih</a:t>
            </a:r>
            <a:r>
              <a:rPr lang="en-US" sz="2400" dirty="0">
                <a:latin typeface="Arial Rounded MT Bold" panose="020F0704030504030204" pitchFamily="34" charset="0"/>
              </a:rPr>
              <a:t> </a:t>
            </a:r>
            <a:r>
              <a:rPr lang="en-US" sz="2400" dirty="0" err="1">
                <a:latin typeface="Arial Rounded MT Bold" panose="020F0704030504030204" pitchFamily="34" charset="0"/>
              </a:rPr>
              <a:t>sayang</a:t>
            </a:r>
            <a:r>
              <a:rPr lang="en-US" sz="2400" dirty="0">
                <a:latin typeface="Arial Rounded MT Bold" panose="020F0704030504030204" pitchFamily="34" charset="0"/>
              </a:rPr>
              <a:t> </a:t>
            </a:r>
            <a:r>
              <a:rPr lang="en-US" sz="2400" dirty="0" err="1">
                <a:latin typeface="Arial Rounded MT Bold" panose="020F0704030504030204" pitchFamily="34" charset="0"/>
              </a:rPr>
              <a:t>dalam</a:t>
            </a:r>
            <a:r>
              <a:rPr lang="en-US" sz="2400" dirty="0">
                <a:latin typeface="Arial Rounded MT Bold" panose="020F0704030504030204" pitchFamily="34" charset="0"/>
              </a:rPr>
              <a:t> </a:t>
            </a:r>
            <a:r>
              <a:rPr lang="en-US" sz="2400" dirty="0" err="1">
                <a:latin typeface="Arial Rounded MT Bold" panose="020F0704030504030204" pitchFamily="34" charset="0"/>
              </a:rPr>
              <a:t>pertumbuhannya</a:t>
            </a:r>
            <a:r>
              <a:rPr lang="en-US" sz="2400" dirty="0">
                <a:latin typeface="Arial Rounded MT Bold" panose="020F0704030504030204" pitchFamily="34" charset="0"/>
              </a:rPr>
              <a:t>.</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986790996"/>
              </p:ext>
            </p:extLst>
          </p:nvPr>
        </p:nvGraphicFramePr>
        <p:xfrm>
          <a:off x="713013" y="2129061"/>
          <a:ext cx="5789387" cy="4680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3805705835"/>
              </p:ext>
            </p:extLst>
          </p:nvPr>
        </p:nvGraphicFramePr>
        <p:xfrm>
          <a:off x="7384143" y="1836766"/>
          <a:ext cx="4160838" cy="46801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p:cNvSpPr txBox="1"/>
          <p:nvPr/>
        </p:nvSpPr>
        <p:spPr>
          <a:xfrm>
            <a:off x="6720114" y="4092155"/>
            <a:ext cx="664029" cy="461665"/>
          </a:xfrm>
          <a:prstGeom prst="rect">
            <a:avLst/>
          </a:prstGeom>
          <a:noFill/>
        </p:spPr>
        <p:txBody>
          <a:bodyPr wrap="square" rtlCol="0">
            <a:spAutoFit/>
          </a:bodyPr>
          <a:lstStyle/>
          <a:p>
            <a:r>
              <a:rPr lang="en-US" sz="2400" dirty="0">
                <a:latin typeface="Arial Rounded MT Bold" panose="020F0704030504030204" pitchFamily="34" charset="0"/>
              </a:rPr>
              <a:t>VS</a:t>
            </a:r>
          </a:p>
        </p:txBody>
      </p:sp>
    </p:spTree>
    <p:extLst>
      <p:ext uri="{BB962C8B-B14F-4D97-AF65-F5344CB8AC3E}">
        <p14:creationId xmlns:p14="http://schemas.microsoft.com/office/powerpoint/2010/main" val="12139582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0178" y="609289"/>
            <a:ext cx="5814515" cy="1560716"/>
          </a:xfrm>
        </p:spPr>
        <p:txBody>
          <a:bodyPr/>
          <a:lstStyle/>
          <a:p>
            <a:r>
              <a:rPr lang="en-US" dirty="0" err="1">
                <a:latin typeface="Arial Rounded MT Bold" panose="020F0704030504030204" pitchFamily="34" charset="0"/>
              </a:rPr>
              <a:t>Mendidik</a:t>
            </a:r>
            <a:r>
              <a:rPr lang="en-US" dirty="0">
                <a:latin typeface="Arial Rounded MT Bold" panose="020F0704030504030204" pitchFamily="34" charset="0"/>
              </a:rPr>
              <a:t> </a:t>
            </a:r>
            <a:r>
              <a:rPr lang="en-US" dirty="0" err="1">
                <a:latin typeface="Arial Rounded MT Bold" panose="020F0704030504030204" pitchFamily="34" charset="0"/>
              </a:rPr>
              <a:t>dengan</a:t>
            </a:r>
            <a:r>
              <a:rPr lang="en-US" dirty="0">
                <a:latin typeface="Arial Rounded MT Bold" panose="020F0704030504030204" pitchFamily="34" charset="0"/>
              </a:rPr>
              <a:t> </a:t>
            </a:r>
            <a:r>
              <a:rPr lang="en-US" dirty="0" err="1">
                <a:latin typeface="Arial Rounded MT Bold" panose="020F0704030504030204" pitchFamily="34" charset="0"/>
              </a:rPr>
              <a:t>Cinta</a:t>
            </a:r>
            <a:r>
              <a:rPr lang="en-US" dirty="0">
                <a:latin typeface="Arial Rounded MT Bold" panose="020F0704030504030204" pitchFamily="34" charset="0"/>
              </a:rPr>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7560016"/>
              </p:ext>
            </p:extLst>
          </p:nvPr>
        </p:nvGraphicFramePr>
        <p:xfrm>
          <a:off x="5691117" y="395786"/>
          <a:ext cx="7533114" cy="6318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14650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err="1">
                <a:latin typeface="Arial Rounded MT Bold" panose="020F0704030504030204" pitchFamily="34" charset="0"/>
              </a:rPr>
              <a:t>Katakan</a:t>
            </a:r>
            <a:r>
              <a:rPr lang="en-US" dirty="0">
                <a:latin typeface="Arial Rounded MT Bold" panose="020F0704030504030204" pitchFamily="34" charset="0"/>
              </a:rPr>
              <a:t> ‘</a:t>
            </a:r>
            <a:r>
              <a:rPr lang="en-US" dirty="0" err="1">
                <a:latin typeface="Arial Rounded MT Bold" panose="020F0704030504030204" pitchFamily="34" charset="0"/>
              </a:rPr>
              <a:t>cinta</a:t>
            </a:r>
            <a:r>
              <a:rPr lang="en-US" dirty="0">
                <a:latin typeface="Arial Rounded MT Bold" panose="020F0704030504030204" pitchFamily="34" charset="0"/>
              </a:rPr>
              <a:t>’ </a:t>
            </a:r>
            <a:r>
              <a:rPr lang="en-US" dirty="0" err="1">
                <a:latin typeface="Arial Rounded MT Bold" panose="020F0704030504030204" pitchFamily="34" charset="0"/>
              </a:rPr>
              <a:t>pada</a:t>
            </a:r>
            <a:r>
              <a:rPr lang="en-US" dirty="0">
                <a:latin typeface="Arial Rounded MT Bold" panose="020F0704030504030204" pitchFamily="34" charset="0"/>
              </a:rPr>
              <a:t> </a:t>
            </a:r>
            <a:r>
              <a:rPr lang="en-US" dirty="0" err="1">
                <a:latin typeface="Arial Rounded MT Bold" panose="020F0704030504030204" pitchFamily="34" charset="0"/>
              </a:rPr>
              <a:t>anak</a:t>
            </a:r>
            <a:r>
              <a:rPr lang="en-US" dirty="0">
                <a:latin typeface="Arial Rounded MT Bold" panose="020F0704030504030204" pitchFamily="34" charset="0"/>
              </a:rPr>
              <a:t>!</a:t>
            </a:r>
          </a:p>
        </p:txBody>
      </p:sp>
      <p:sp>
        <p:nvSpPr>
          <p:cNvPr id="3" name="Content Placeholder 2"/>
          <p:cNvSpPr>
            <a:spLocks noGrp="1"/>
          </p:cNvSpPr>
          <p:nvPr>
            <p:ph idx="1"/>
          </p:nvPr>
        </p:nvSpPr>
        <p:spPr>
          <a:xfrm>
            <a:off x="6052457" y="2438399"/>
            <a:ext cx="5651814" cy="4194629"/>
          </a:xfrm>
        </p:spPr>
        <p:txBody>
          <a:bodyPr anchor="ctr">
            <a:normAutofit fontScale="92500" lnSpcReduction="20000"/>
          </a:bodyPr>
          <a:lstStyle/>
          <a:p>
            <a:pPr algn="l"/>
            <a:r>
              <a:rPr lang="en-US" dirty="0" err="1">
                <a:latin typeface="Arial Rounded MT Bold" panose="020F0704030504030204" pitchFamily="34" charset="0"/>
              </a:rPr>
              <a:t>Nabi</a:t>
            </a:r>
            <a:r>
              <a:rPr lang="en-US" dirty="0">
                <a:latin typeface="Arial Rounded MT Bold" panose="020F0704030504030204" pitchFamily="34" charset="0"/>
              </a:rPr>
              <a:t> Muhammad –</a:t>
            </a:r>
            <a:r>
              <a:rPr lang="en-US" dirty="0" err="1">
                <a:latin typeface="Arial Rounded MT Bold" panose="020F0704030504030204" pitchFamily="34" charset="0"/>
              </a:rPr>
              <a:t>shallallahu</a:t>
            </a:r>
            <a:r>
              <a:rPr lang="en-US" dirty="0">
                <a:latin typeface="Arial Rounded MT Bold" panose="020F0704030504030204" pitchFamily="34" charset="0"/>
              </a:rPr>
              <a:t> `</a:t>
            </a:r>
            <a:r>
              <a:rPr lang="en-US" dirty="0" err="1">
                <a:latin typeface="Arial Rounded MT Bold" panose="020F0704030504030204" pitchFamily="34" charset="0"/>
              </a:rPr>
              <a:t>alaihi</a:t>
            </a:r>
            <a:r>
              <a:rPr lang="en-US" dirty="0">
                <a:latin typeface="Arial Rounded MT Bold" panose="020F0704030504030204" pitchFamily="34" charset="0"/>
              </a:rPr>
              <a:t> </a:t>
            </a:r>
            <a:r>
              <a:rPr lang="en-US" dirty="0" err="1">
                <a:latin typeface="Arial Rounded MT Bold" panose="020F0704030504030204" pitchFamily="34" charset="0"/>
              </a:rPr>
              <a:t>wa</a:t>
            </a:r>
            <a:r>
              <a:rPr lang="en-US" dirty="0">
                <a:latin typeface="Arial Rounded MT Bold" panose="020F0704030504030204" pitchFamily="34" charset="0"/>
              </a:rPr>
              <a:t> </a:t>
            </a:r>
            <a:r>
              <a:rPr lang="en-US" dirty="0" err="1">
                <a:latin typeface="Arial Rounded MT Bold" panose="020F0704030504030204" pitchFamily="34" charset="0"/>
              </a:rPr>
              <a:t>sallam</a:t>
            </a:r>
            <a:r>
              <a:rPr lang="en-US" dirty="0">
                <a:latin typeface="Arial Rounded MT Bold" panose="020F0704030504030204" pitchFamily="34" charset="0"/>
              </a:rPr>
              <a:t>- </a:t>
            </a:r>
            <a:r>
              <a:rPr lang="en-US" dirty="0" err="1">
                <a:latin typeface="Arial Rounded MT Bold" panose="020F0704030504030204" pitchFamily="34" charset="0"/>
              </a:rPr>
              <a:t>sering</a:t>
            </a:r>
            <a:r>
              <a:rPr lang="en-US" dirty="0">
                <a:latin typeface="Arial Rounded MT Bold" panose="020F0704030504030204" pitchFamily="34" charset="0"/>
              </a:rPr>
              <a:t> </a:t>
            </a:r>
            <a:r>
              <a:rPr lang="en-US" dirty="0" err="1">
                <a:latin typeface="Arial Rounded MT Bold" panose="020F0704030504030204" pitchFamily="34" charset="0"/>
              </a:rPr>
              <a:t>mengatakan</a:t>
            </a:r>
            <a:r>
              <a:rPr lang="en-US" dirty="0">
                <a:latin typeface="Arial Rounded MT Bold" panose="020F0704030504030204" pitchFamily="34" charset="0"/>
              </a:rPr>
              <a:t> di </a:t>
            </a:r>
            <a:r>
              <a:rPr lang="en-US" dirty="0" err="1">
                <a:latin typeface="Arial Rounded MT Bold" panose="020F0704030504030204" pitchFamily="34" charset="0"/>
              </a:rPr>
              <a:t>hadapan</a:t>
            </a:r>
            <a:r>
              <a:rPr lang="en-US" dirty="0">
                <a:latin typeface="Arial Rounded MT Bold" panose="020F0704030504030204" pitchFamily="34" charset="0"/>
              </a:rPr>
              <a:t> </a:t>
            </a:r>
            <a:r>
              <a:rPr lang="en-US" dirty="0" err="1">
                <a:latin typeface="Arial Rounded MT Bold" panose="020F0704030504030204" pitchFamily="34" charset="0"/>
              </a:rPr>
              <a:t>Aisyah</a:t>
            </a:r>
            <a:r>
              <a:rPr lang="en-US" dirty="0">
                <a:latin typeface="Arial Rounded MT Bold" panose="020F0704030504030204" pitchFamily="34" charset="0"/>
              </a:rPr>
              <a:t> </a:t>
            </a:r>
            <a:r>
              <a:rPr lang="en-US" dirty="0" err="1">
                <a:latin typeface="Arial Rounded MT Bold" panose="020F0704030504030204" pitchFamily="34" charset="0"/>
              </a:rPr>
              <a:t>atau</a:t>
            </a:r>
            <a:r>
              <a:rPr lang="en-US" dirty="0">
                <a:latin typeface="Arial Rounded MT Bold" panose="020F0704030504030204" pitchFamily="34" charset="0"/>
              </a:rPr>
              <a:t> </a:t>
            </a:r>
            <a:r>
              <a:rPr lang="en-US" dirty="0" err="1">
                <a:latin typeface="Arial Rounded MT Bold" panose="020F0704030504030204" pitchFamily="34" charset="0"/>
              </a:rPr>
              <a:t>tidak</a:t>
            </a:r>
            <a:r>
              <a:rPr lang="en-US" dirty="0">
                <a:latin typeface="Arial Rounded MT Bold" panose="020F0704030504030204" pitchFamily="34" charset="0"/>
              </a:rPr>
              <a:t>, “</a:t>
            </a:r>
            <a:r>
              <a:rPr lang="en-US" dirty="0" err="1">
                <a:latin typeface="Arial Rounded MT Bold" panose="020F0704030504030204" pitchFamily="34" charset="0"/>
              </a:rPr>
              <a:t>Keluargaku</a:t>
            </a:r>
            <a:r>
              <a:rPr lang="en-US" dirty="0">
                <a:latin typeface="Arial Rounded MT Bold" panose="020F0704030504030204" pitchFamily="34" charset="0"/>
              </a:rPr>
              <a:t> yang paling </a:t>
            </a:r>
            <a:r>
              <a:rPr lang="en-US" dirty="0" err="1">
                <a:latin typeface="Arial Rounded MT Bold" panose="020F0704030504030204" pitchFamily="34" charset="0"/>
              </a:rPr>
              <a:t>aku</a:t>
            </a:r>
            <a:r>
              <a:rPr lang="en-US" dirty="0">
                <a:latin typeface="Arial Rounded MT Bold" panose="020F0704030504030204" pitchFamily="34" charset="0"/>
              </a:rPr>
              <a:t> </a:t>
            </a:r>
            <a:r>
              <a:rPr lang="en-US" dirty="0" err="1">
                <a:latin typeface="Arial Rounded MT Bold" panose="020F0704030504030204" pitchFamily="34" charset="0"/>
              </a:rPr>
              <a:t>cintai</a:t>
            </a:r>
            <a:r>
              <a:rPr lang="en-US" dirty="0">
                <a:latin typeface="Arial Rounded MT Bold" panose="020F0704030504030204" pitchFamily="34" charset="0"/>
              </a:rPr>
              <a:t> </a:t>
            </a:r>
            <a:r>
              <a:rPr lang="en-US" dirty="0" err="1">
                <a:latin typeface="Arial Rounded MT Bold" panose="020F0704030504030204" pitchFamily="34" charset="0"/>
              </a:rPr>
              <a:t>adalah</a:t>
            </a:r>
            <a:r>
              <a:rPr lang="en-US" dirty="0">
                <a:latin typeface="Arial Rounded MT Bold" panose="020F0704030504030204" pitchFamily="34" charset="0"/>
              </a:rPr>
              <a:t> </a:t>
            </a:r>
            <a:r>
              <a:rPr lang="en-US" dirty="0" err="1">
                <a:latin typeface="Arial Rounded MT Bold" panose="020F0704030504030204" pitchFamily="34" charset="0"/>
              </a:rPr>
              <a:t>Fathimah</a:t>
            </a:r>
            <a:r>
              <a:rPr lang="en-US" dirty="0">
                <a:latin typeface="Arial Rounded MT Bold" panose="020F0704030504030204" pitchFamily="34" charset="0"/>
              </a:rPr>
              <a:t>”.</a:t>
            </a:r>
          </a:p>
          <a:p>
            <a:pPr algn="l"/>
            <a:r>
              <a:rPr lang="en-US" dirty="0" err="1">
                <a:latin typeface="Arial Rounded MT Bold" panose="020F0704030504030204" pitchFamily="34" charset="0"/>
              </a:rPr>
              <a:t>Tentang</a:t>
            </a:r>
            <a:r>
              <a:rPr lang="en-US" dirty="0">
                <a:latin typeface="Arial Rounded MT Bold" panose="020F0704030504030204" pitchFamily="34" charset="0"/>
              </a:rPr>
              <a:t> Hasan </a:t>
            </a:r>
            <a:r>
              <a:rPr lang="en-US" dirty="0" err="1">
                <a:latin typeface="Arial Rounded MT Bold" panose="020F0704030504030204" pitchFamily="34" charset="0"/>
              </a:rPr>
              <a:t>dan</a:t>
            </a:r>
            <a:r>
              <a:rPr lang="en-US" dirty="0">
                <a:latin typeface="Arial Rounded MT Bold" panose="020F0704030504030204" pitchFamily="34" charset="0"/>
              </a:rPr>
              <a:t> </a:t>
            </a:r>
            <a:r>
              <a:rPr lang="en-US" dirty="0" err="1">
                <a:latin typeface="Arial Rounded MT Bold" panose="020F0704030504030204" pitchFamily="34" charset="0"/>
              </a:rPr>
              <a:t>Husein</a:t>
            </a:r>
            <a:r>
              <a:rPr lang="en-US" dirty="0">
                <a:latin typeface="Arial Rounded MT Bold" panose="020F0704030504030204" pitchFamily="34" charset="0"/>
              </a:rPr>
              <a:t>, </a:t>
            </a:r>
            <a:r>
              <a:rPr lang="en-US" dirty="0" err="1">
                <a:latin typeface="Arial Rounded MT Bold" panose="020F0704030504030204" pitchFamily="34" charset="0"/>
              </a:rPr>
              <a:t>beliau</a:t>
            </a:r>
            <a:r>
              <a:rPr lang="en-US" dirty="0">
                <a:latin typeface="Arial Rounded MT Bold" panose="020F0704030504030204" pitchFamily="34" charset="0"/>
              </a:rPr>
              <a:t> </a:t>
            </a:r>
            <a:r>
              <a:rPr lang="en-US" dirty="0" err="1">
                <a:latin typeface="Arial Rounded MT Bold" panose="020F0704030504030204" pitchFamily="34" charset="0"/>
              </a:rPr>
              <a:t>berkata</a:t>
            </a:r>
            <a:r>
              <a:rPr lang="en-US" dirty="0">
                <a:latin typeface="Arial Rounded MT Bold" panose="020F0704030504030204" pitchFamily="34" charset="0"/>
              </a:rPr>
              <a:t>, “</a:t>
            </a:r>
            <a:r>
              <a:rPr lang="en-US" dirty="0" err="1">
                <a:latin typeface="Arial Rounded MT Bold" panose="020F0704030504030204" pitchFamily="34" charset="0"/>
              </a:rPr>
              <a:t>Mereka</a:t>
            </a:r>
            <a:r>
              <a:rPr lang="en-US" dirty="0">
                <a:latin typeface="Arial Rounded MT Bold" panose="020F0704030504030204" pitchFamily="34" charset="0"/>
              </a:rPr>
              <a:t> </a:t>
            </a:r>
            <a:r>
              <a:rPr lang="en-US" dirty="0" err="1">
                <a:latin typeface="Arial Rounded MT Bold" panose="020F0704030504030204" pitchFamily="34" charset="0"/>
              </a:rPr>
              <a:t>berdua</a:t>
            </a:r>
            <a:r>
              <a:rPr lang="en-US" dirty="0">
                <a:latin typeface="Arial Rounded MT Bold" panose="020F0704030504030204" pitchFamily="34" charset="0"/>
              </a:rPr>
              <a:t> </a:t>
            </a:r>
            <a:r>
              <a:rPr lang="en-US" dirty="0" err="1">
                <a:latin typeface="Arial Rounded MT Bold" panose="020F0704030504030204" pitchFamily="34" charset="0"/>
              </a:rPr>
              <a:t>adalah</a:t>
            </a:r>
            <a:r>
              <a:rPr lang="en-US" dirty="0">
                <a:latin typeface="Arial Rounded MT Bold" panose="020F0704030504030204" pitchFamily="34" charset="0"/>
              </a:rPr>
              <a:t> </a:t>
            </a:r>
            <a:r>
              <a:rPr lang="en-US" i="1" dirty="0" err="1">
                <a:latin typeface="Arial Rounded MT Bold" panose="020F0704030504030204" pitchFamily="34" charset="0"/>
              </a:rPr>
              <a:t>raihanatay</a:t>
            </a:r>
            <a:r>
              <a:rPr lang="en-US" i="1" dirty="0">
                <a:latin typeface="Arial Rounded MT Bold" panose="020F0704030504030204" pitchFamily="34" charset="0"/>
              </a:rPr>
              <a:t> </a:t>
            </a:r>
            <a:r>
              <a:rPr lang="en-US" dirty="0">
                <a:latin typeface="Arial Rounded MT Bold" panose="020F0704030504030204" pitchFamily="34" charset="0"/>
              </a:rPr>
              <a:t>di </a:t>
            </a:r>
            <a:r>
              <a:rPr lang="en-US" dirty="0" err="1">
                <a:latin typeface="Arial Rounded MT Bold" panose="020F0704030504030204" pitchFamily="34" charset="0"/>
              </a:rPr>
              <a:t>dunia</a:t>
            </a:r>
            <a:r>
              <a:rPr lang="en-US" dirty="0">
                <a:latin typeface="Arial Rounded MT Bold" panose="020F0704030504030204" pitchFamily="34" charset="0"/>
              </a:rPr>
              <a:t>”.</a:t>
            </a:r>
          </a:p>
          <a:p>
            <a:pPr algn="l"/>
            <a:r>
              <a:rPr lang="en-US" dirty="0" err="1">
                <a:latin typeface="Arial Rounded MT Bold" panose="020F0704030504030204" pitchFamily="34" charset="0"/>
              </a:rPr>
              <a:t>Kepada</a:t>
            </a:r>
            <a:r>
              <a:rPr lang="en-US" dirty="0">
                <a:latin typeface="Arial Rounded MT Bold" panose="020F0704030504030204" pitchFamily="34" charset="0"/>
              </a:rPr>
              <a:t> </a:t>
            </a:r>
            <a:r>
              <a:rPr lang="en-US" dirty="0" err="1">
                <a:latin typeface="Arial Rounded MT Bold" panose="020F0704030504030204" pitchFamily="34" charset="0"/>
              </a:rPr>
              <a:t>anak-anak</a:t>
            </a:r>
            <a:r>
              <a:rPr lang="en-US" dirty="0">
                <a:latin typeface="Arial Rounded MT Bold" panose="020F0704030504030204" pitchFamily="34" charset="0"/>
              </a:rPr>
              <a:t> Anshar, </a:t>
            </a:r>
            <a:r>
              <a:rPr lang="en-US" dirty="0" err="1">
                <a:latin typeface="Arial Rounded MT Bold" panose="020F0704030504030204" pitchFamily="34" charset="0"/>
              </a:rPr>
              <a:t>beliau</a:t>
            </a:r>
            <a:r>
              <a:rPr lang="en-US" dirty="0">
                <a:latin typeface="Arial Rounded MT Bold" panose="020F0704030504030204" pitchFamily="34" charset="0"/>
              </a:rPr>
              <a:t> </a:t>
            </a:r>
            <a:r>
              <a:rPr lang="en-US" dirty="0" err="1">
                <a:latin typeface="Arial Rounded MT Bold" panose="020F0704030504030204" pitchFamily="34" charset="0"/>
              </a:rPr>
              <a:t>berkata</a:t>
            </a:r>
            <a:r>
              <a:rPr lang="en-US" dirty="0">
                <a:latin typeface="Arial Rounded MT Bold" panose="020F0704030504030204" pitchFamily="34" charset="0"/>
              </a:rPr>
              <a:t>: </a:t>
            </a:r>
          </a:p>
          <a:p>
            <a:pPr algn="r" rtl="1"/>
            <a:r>
              <a:rPr lang="ar-SY" dirty="0">
                <a:latin typeface="Arial Rounded MT Bold" panose="020F0704030504030204" pitchFamily="34" charset="0"/>
              </a:rPr>
              <a:t>: </a:t>
            </a:r>
            <a:r>
              <a:rPr lang="ar-SY" b="1" dirty="0">
                <a:latin typeface="Arial Rounded MT Bold" panose="020F0704030504030204" pitchFamily="34" charset="0"/>
              </a:rPr>
              <a:t>«اللهم أنتم من أحب الناس إليّ، اللهم أنتم من أحب الناس إليّ»</a:t>
            </a:r>
            <a:r>
              <a:rPr lang="ar-SY" dirty="0">
                <a:latin typeface="Arial Rounded MT Bold" panose="020F0704030504030204" pitchFamily="34" charset="0"/>
              </a:rPr>
              <a:t>.</a:t>
            </a:r>
            <a:endParaRPr lang="en-US" dirty="0">
              <a:latin typeface="Arial Rounded MT Bold" panose="020F0704030504030204" pitchFamily="34" charset="0"/>
            </a:endParaRPr>
          </a:p>
        </p:txBody>
      </p:sp>
      <p:sp>
        <p:nvSpPr>
          <p:cNvPr id="4" name="Cloud 3"/>
          <p:cNvSpPr/>
          <p:nvPr/>
        </p:nvSpPr>
        <p:spPr>
          <a:xfrm>
            <a:off x="743234" y="2542103"/>
            <a:ext cx="4380931" cy="3444097"/>
          </a:xfrm>
          <a:prstGeom prst="cloud">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Rounded MT Bold" panose="020F0704030504030204" pitchFamily="34" charset="0"/>
              </a:rPr>
              <a:t>“</a:t>
            </a:r>
            <a:r>
              <a:rPr lang="en-US" sz="2000" dirty="0" err="1">
                <a:solidFill>
                  <a:schemeClr val="tx1"/>
                </a:solidFill>
                <a:latin typeface="Arial Rounded MT Bold" panose="020F0704030504030204" pitchFamily="34" charset="0"/>
              </a:rPr>
              <a:t>Bila</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diantara</a:t>
            </a:r>
            <a:r>
              <a:rPr lang="en-US" sz="2000" dirty="0">
                <a:solidFill>
                  <a:schemeClr val="tx1"/>
                </a:solidFill>
                <a:latin typeface="Arial Rounded MT Bold" panose="020F0704030504030204" pitchFamily="34" charset="0"/>
              </a:rPr>
              <a:t> kalian </a:t>
            </a:r>
            <a:r>
              <a:rPr lang="en-US" sz="2000" dirty="0" err="1">
                <a:solidFill>
                  <a:schemeClr val="tx1"/>
                </a:solidFill>
                <a:latin typeface="Arial Rounded MT Bold" panose="020F0704030504030204" pitchFamily="34" charset="0"/>
              </a:rPr>
              <a:t>mencintai</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seseorang</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beritahu</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ia</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bahwa</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engkau</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mencintainya</a:t>
            </a:r>
            <a:r>
              <a:rPr lang="en-US" sz="2000" dirty="0">
                <a:solidFill>
                  <a:schemeClr val="tx1"/>
                </a:solidFill>
                <a:latin typeface="Arial Rounded MT Bold" panose="020F0704030504030204" pitchFamily="34" charset="0"/>
              </a:rPr>
              <a:t>) (HR. </a:t>
            </a:r>
            <a:r>
              <a:rPr lang="en-US" sz="2000" dirty="0" err="1">
                <a:solidFill>
                  <a:schemeClr val="tx1"/>
                </a:solidFill>
                <a:latin typeface="Arial Rounded MT Bold" panose="020F0704030504030204" pitchFamily="34" charset="0"/>
              </a:rPr>
              <a:t>Turmudzi</a:t>
            </a:r>
            <a:r>
              <a:rPr lang="en-US" sz="2000" dirty="0">
                <a:solidFill>
                  <a:schemeClr val="tx1"/>
                </a:solidFill>
                <a:latin typeface="Arial Rounded MT Bold" panose="020F0704030504030204" pitchFamily="34" charset="0"/>
              </a:rPr>
              <a:t>)</a:t>
            </a:r>
          </a:p>
        </p:txBody>
      </p:sp>
    </p:spTree>
    <p:extLst>
      <p:ext uri="{BB962C8B-B14F-4D97-AF65-F5344CB8AC3E}">
        <p14:creationId xmlns:p14="http://schemas.microsoft.com/office/powerpoint/2010/main" val="8893215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err="1">
                <a:latin typeface="Berlin Sans FB" panose="020E0602020502020306" pitchFamily="34" charset="0"/>
              </a:rPr>
              <a:t>Pandangan</a:t>
            </a:r>
            <a:r>
              <a:rPr lang="en-US" dirty="0">
                <a:latin typeface="Berlin Sans FB" panose="020E0602020502020306" pitchFamily="34" charset="0"/>
              </a:rPr>
              <a:t> </a:t>
            </a:r>
            <a:r>
              <a:rPr lang="en-US" dirty="0" err="1">
                <a:latin typeface="Berlin Sans FB" panose="020E0602020502020306" pitchFamily="34" charset="0"/>
              </a:rPr>
              <a:t>dan</a:t>
            </a:r>
            <a:r>
              <a:rPr lang="en-US" dirty="0">
                <a:latin typeface="Berlin Sans FB" panose="020E0602020502020306" pitchFamily="34" charset="0"/>
              </a:rPr>
              <a:t> </a:t>
            </a:r>
            <a:r>
              <a:rPr lang="en-US" dirty="0" err="1">
                <a:latin typeface="Berlin Sans FB" panose="020E0602020502020306" pitchFamily="34" charset="0"/>
              </a:rPr>
              <a:t>Senyuman</a:t>
            </a:r>
            <a:r>
              <a:rPr lang="en-US" dirty="0">
                <a:latin typeface="Berlin Sans FB" panose="020E0602020502020306" pitchFamily="34" charset="0"/>
              </a:rPr>
              <a:t> </a:t>
            </a:r>
            <a:r>
              <a:rPr lang="en-US" dirty="0" err="1">
                <a:latin typeface="Berlin Sans FB" panose="020E0602020502020306" pitchFamily="34" charset="0"/>
              </a:rPr>
              <a:t>Cinta</a:t>
            </a:r>
            <a:endParaRPr lang="en-US" dirty="0">
              <a:latin typeface="Berlin Sans FB" panose="020E0602020502020306" pitchFamily="34" charset="0"/>
            </a:endParaRPr>
          </a:p>
        </p:txBody>
      </p:sp>
      <p:sp>
        <p:nvSpPr>
          <p:cNvPr id="4" name="Cloud 3"/>
          <p:cNvSpPr/>
          <p:nvPr/>
        </p:nvSpPr>
        <p:spPr>
          <a:xfrm>
            <a:off x="2496457" y="2612572"/>
            <a:ext cx="7461425" cy="4005942"/>
          </a:xfrm>
          <a:prstGeom prst="cloud">
            <a:avLst/>
          </a:prstGeom>
          <a:ln w="38100">
            <a:solidFill>
              <a:srgbClr val="00B050"/>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solidFill>
                  <a:srgbClr val="C00000"/>
                </a:solidFill>
                <a:latin typeface="Arial Rounded MT Bold" panose="020F0704030504030204" pitchFamily="34" charset="0"/>
              </a:rPr>
              <a:t>Pandangan</a:t>
            </a:r>
            <a:r>
              <a:rPr lang="en-US" sz="2400" dirty="0">
                <a:solidFill>
                  <a:srgbClr val="C00000"/>
                </a:solidFill>
                <a:latin typeface="Arial Rounded MT Bold" panose="020F0704030504030204" pitchFamily="34" charset="0"/>
              </a:rPr>
              <a:t> &amp; </a:t>
            </a:r>
            <a:r>
              <a:rPr lang="en-US" sz="2400" dirty="0" err="1">
                <a:solidFill>
                  <a:srgbClr val="C00000"/>
                </a:solidFill>
                <a:latin typeface="Arial Rounded MT Bold" panose="020F0704030504030204" pitchFamily="34" charset="0"/>
              </a:rPr>
              <a:t>senyuman</a:t>
            </a:r>
            <a:r>
              <a:rPr lang="en-US" sz="2400" dirty="0">
                <a:solidFill>
                  <a:srgbClr val="C00000"/>
                </a:solidFill>
                <a:latin typeface="Arial Rounded MT Bold" panose="020F0704030504030204" pitchFamily="34" charset="0"/>
              </a:rPr>
              <a:t> </a:t>
            </a:r>
            <a:r>
              <a:rPr lang="en-US" sz="2400" dirty="0" err="1">
                <a:solidFill>
                  <a:srgbClr val="C00000"/>
                </a:solidFill>
                <a:latin typeface="Arial Rounded MT Bold" panose="020F0704030504030204" pitchFamily="34" charset="0"/>
              </a:rPr>
              <a:t>cinta</a:t>
            </a:r>
            <a:endParaRPr lang="en-US" sz="2400" dirty="0">
              <a:solidFill>
                <a:srgbClr val="C00000"/>
              </a:solidFill>
              <a:latin typeface="Arial Rounded MT Bold" panose="020F0704030504030204" pitchFamily="34" charset="0"/>
            </a:endParaRPr>
          </a:p>
          <a:p>
            <a:pPr algn="ctr"/>
            <a:r>
              <a:rPr lang="en-US" sz="2400" dirty="0" err="1">
                <a:solidFill>
                  <a:srgbClr val="C00000"/>
                </a:solidFill>
                <a:latin typeface="Arial Rounded MT Bold" panose="020F0704030504030204" pitchFamily="34" charset="0"/>
              </a:rPr>
              <a:t>adalah</a:t>
            </a:r>
            <a:r>
              <a:rPr lang="en-US" sz="2400" dirty="0">
                <a:solidFill>
                  <a:srgbClr val="C00000"/>
                </a:solidFill>
                <a:latin typeface="Arial Rounded MT Bold" panose="020F0704030504030204" pitchFamily="34" charset="0"/>
              </a:rPr>
              <a:t> </a:t>
            </a:r>
            <a:r>
              <a:rPr lang="en-US" sz="2400" dirty="0" err="1">
                <a:solidFill>
                  <a:srgbClr val="C00000"/>
                </a:solidFill>
                <a:latin typeface="Arial Rounded MT Bold" panose="020F0704030504030204" pitchFamily="34" charset="0"/>
              </a:rPr>
              <a:t>bahasa</a:t>
            </a:r>
            <a:r>
              <a:rPr lang="en-US" sz="2400" dirty="0">
                <a:solidFill>
                  <a:srgbClr val="C00000"/>
                </a:solidFill>
                <a:latin typeface="Arial Rounded MT Bold" panose="020F0704030504030204" pitchFamily="34" charset="0"/>
              </a:rPr>
              <a:t> yang </a:t>
            </a:r>
            <a:r>
              <a:rPr lang="en-US" sz="2400" dirty="0" err="1">
                <a:solidFill>
                  <a:srgbClr val="C00000"/>
                </a:solidFill>
                <a:latin typeface="Arial Rounded MT Bold" panose="020F0704030504030204" pitchFamily="34" charset="0"/>
              </a:rPr>
              <a:t>tak</a:t>
            </a:r>
            <a:r>
              <a:rPr lang="en-US" sz="2400" dirty="0">
                <a:solidFill>
                  <a:srgbClr val="C00000"/>
                </a:solidFill>
                <a:latin typeface="Arial Rounded MT Bold" panose="020F0704030504030204" pitchFamily="34" charset="0"/>
              </a:rPr>
              <a:t> </a:t>
            </a:r>
            <a:r>
              <a:rPr lang="en-US" sz="2400" dirty="0" err="1">
                <a:solidFill>
                  <a:srgbClr val="C00000"/>
                </a:solidFill>
                <a:latin typeface="Arial Rounded MT Bold" panose="020F0704030504030204" pitchFamily="34" charset="0"/>
              </a:rPr>
              <a:t>membutuhkan</a:t>
            </a:r>
            <a:r>
              <a:rPr lang="en-US" sz="2400" dirty="0">
                <a:solidFill>
                  <a:srgbClr val="C00000"/>
                </a:solidFill>
                <a:latin typeface="Arial Rounded MT Bold" panose="020F0704030504030204" pitchFamily="34" charset="0"/>
              </a:rPr>
              <a:t> </a:t>
            </a:r>
            <a:r>
              <a:rPr lang="en-US" sz="2400" dirty="0" err="1">
                <a:solidFill>
                  <a:srgbClr val="C00000"/>
                </a:solidFill>
                <a:latin typeface="Arial Rounded MT Bold" panose="020F0704030504030204" pitchFamily="34" charset="0"/>
              </a:rPr>
              <a:t>terjemah</a:t>
            </a:r>
            <a:endParaRPr lang="en-US" sz="2400" dirty="0">
              <a:solidFill>
                <a:srgbClr val="C00000"/>
              </a:solidFill>
              <a:latin typeface="Arial Rounded MT Bold" panose="020F0704030504030204" pitchFamily="34" charset="0"/>
            </a:endParaRPr>
          </a:p>
        </p:txBody>
      </p:sp>
    </p:spTree>
    <p:extLst>
      <p:ext uri="{BB962C8B-B14F-4D97-AF65-F5344CB8AC3E}">
        <p14:creationId xmlns:p14="http://schemas.microsoft.com/office/powerpoint/2010/main" val="16162070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4.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24</TotalTime>
  <Words>1874</Words>
  <Application>Microsoft Office PowerPoint</Application>
  <PresentationFormat>Widescreen</PresentationFormat>
  <Paragraphs>171</Paragraphs>
  <Slides>35</Slides>
  <Notes>0</Notes>
  <HiddenSlides>0</HiddenSlides>
  <MMClips>0</MMClips>
  <ScaleCrop>false</ScaleCrop>
  <HeadingPairs>
    <vt:vector size="6" baseType="variant">
      <vt:variant>
        <vt:lpstr>Fonts Used</vt:lpstr>
      </vt:variant>
      <vt:variant>
        <vt:i4>16</vt:i4>
      </vt:variant>
      <vt:variant>
        <vt:lpstr>Theme</vt:lpstr>
      </vt:variant>
      <vt:variant>
        <vt:i4>4</vt:i4>
      </vt:variant>
      <vt:variant>
        <vt:lpstr>Slide Titles</vt:lpstr>
      </vt:variant>
      <vt:variant>
        <vt:i4>35</vt:i4>
      </vt:variant>
    </vt:vector>
  </HeadingPairs>
  <TitlesOfParts>
    <vt:vector size="55" baseType="lpstr">
      <vt:lpstr>Aharoni</vt:lpstr>
      <vt:lpstr>Arial</vt:lpstr>
      <vt:lpstr>Arial Narrow</vt:lpstr>
      <vt:lpstr>Arial Rounded MT Bold</vt:lpstr>
      <vt:lpstr>Berlin Sans FB</vt:lpstr>
      <vt:lpstr>Calibri</vt:lpstr>
      <vt:lpstr>Calibri Light</vt:lpstr>
      <vt:lpstr>Corbel</vt:lpstr>
      <vt:lpstr>Franklin Gothic Book</vt:lpstr>
      <vt:lpstr>Rockwell</vt:lpstr>
      <vt:lpstr>Rockwell Condensed</vt:lpstr>
      <vt:lpstr>Simplified Arabic</vt:lpstr>
      <vt:lpstr>Traditional Arabic</vt:lpstr>
      <vt:lpstr>Tw Cen MT Condensed Extra Bold</vt:lpstr>
      <vt:lpstr>Wingdings</vt:lpstr>
      <vt:lpstr>Wingdings 2</vt:lpstr>
      <vt:lpstr>Office Theme</vt:lpstr>
      <vt:lpstr>Wood Type</vt:lpstr>
      <vt:lpstr>Frame</vt:lpstr>
      <vt:lpstr>Crop</vt:lpstr>
      <vt:lpstr>PowerPoint Presentation</vt:lpstr>
      <vt:lpstr>Urgensi Pendidikan Anak</vt:lpstr>
      <vt:lpstr>PowerPoint Presentation</vt:lpstr>
      <vt:lpstr>PowerPoint Presentation</vt:lpstr>
      <vt:lpstr>1. Cinta </vt:lpstr>
      <vt:lpstr>Tahun 2000: Penelitian di wilayah-wilayah rawan di Eropa. 48% dari pelaku laki-laki, dan 64% dari pelaku perempuan: mereka berasal dari keluarga ‘brokenhome” yg kehilangan cinta dan kasih sayang dalam pertumbuhannya.</vt:lpstr>
      <vt:lpstr>Mendidik dengan Cinta </vt:lpstr>
      <vt:lpstr>Katakan ‘cinta’ pada anak!</vt:lpstr>
      <vt:lpstr>Pandangan dan Senyuman Cinta</vt:lpstr>
      <vt:lpstr>Suapan Cinta</vt:lpstr>
      <vt:lpstr>Sentuhan Cinta</vt:lpstr>
      <vt:lpstr>Dari Jabir bin Abdillah -radhiyallahu `anhu, bahwa Ja’far bin Abi Thalib -radhiyallahu anhu- bersua dengan Rasûlullâh -shallallahu ‘alaihi wa sallam- pada hari penaklukan Khaibar.   Rasûlullâh -shallallahu ‘alaihi wa sallam- mengecup kening Ja’far dan memeluknya, seraya bersabda,  وَاللهِ مَا أَدْرِي بِأَيِّهِمَا أَنَا أَفْرَحُ: بِفَتْحِ خَيْبَرَ أَمْ بِقُدُومِ جَعْفَرٍ ؟   Demi Allâh, aku tidak tahu manakah yang membahagiakanku: takluknya Khaibar atau kedatangan Ja’far?  (Al Mustadrak (3/234) dan al-Hâkim menyatakannya sebagai hadits shahih).</vt:lpstr>
      <vt:lpstr>PowerPoint Presentation</vt:lpstr>
      <vt:lpstr>2. KETELADANAN </vt:lpstr>
      <vt:lpstr>PowerPoint Presentation</vt:lpstr>
      <vt:lpstr>Memilih qudwah (idola, teladan)</vt:lpstr>
      <vt:lpstr>عمرو بن عتبة ينبه معلم ولده لهذا الأمر، فيقول: "ليكن أول إصلاحك لولدي إصلاحك لنفسك، فإن عيونهم معقودة بعينك، فالحسن عندهم ما صنعت، والقبيح عندهم ما تركت" </vt:lpstr>
      <vt:lpstr>3. Persahabatan</vt:lpstr>
      <vt:lpstr>Pentingnya teman:</vt:lpstr>
      <vt:lpstr>Pentingnya sahabat:</vt:lpstr>
      <vt:lpstr>Orang Tua &amp; teman anak-anaknya:</vt:lpstr>
      <vt:lpstr>PowerPoint Presentation</vt:lpstr>
      <vt:lpstr>4. Memohon Kepada Allah </vt:lpstr>
      <vt:lpstr>كان النبي صلى الله عليه وسلم يقول: «أنا دعوة أبي إبراهيم» [مستدرك الحاكم] “Aku adalah doa bapakku, Ibrahim”</vt:lpstr>
      <vt:lpstr>Doa Orang Tua: Mustajab </vt:lpstr>
      <vt:lpstr>Doa Orang Tua Mustajab </vt:lpstr>
      <vt:lpstr>PowerPoint Presentation</vt:lpstr>
      <vt:lpstr>PowerPoint Presentation</vt:lpstr>
      <vt:lpstr>PowerPoint Presentation</vt:lpstr>
      <vt:lpstr>PowerPoint Presentation</vt:lpstr>
      <vt:lpstr>[الأحقاف: 15] </vt:lpstr>
      <vt:lpstr>PowerPoint Presentation</vt:lpstr>
      <vt:lpstr>Diantara sebab kebaikan anak adalah ‘banyak doa kebaikan bagi anak &amp; keturunan’.  Jangan terpedaya dengan sarana-sarana pendidikan modern, tapi melupakan instrumen penting: DOA.</vt:lpstr>
      <vt:lpstr>PowerPoint Presentation</vt:lpstr>
      <vt:lpstr>Wallahu a`lam bisshawab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Jalaludin</dc:creator>
  <cp:lastModifiedBy>Mr. Jalaludin</cp:lastModifiedBy>
  <cp:revision>9</cp:revision>
  <dcterms:created xsi:type="dcterms:W3CDTF">2019-09-07T23:20:16Z</dcterms:created>
  <dcterms:modified xsi:type="dcterms:W3CDTF">2019-09-08T06:56:09Z</dcterms:modified>
</cp:coreProperties>
</file>