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A4779-30A1-4FFB-B8DE-EAB3D900A9A4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049442B5-BD97-46D7-AF1D-FDDAE460F618}">
      <dgm:prSet phldrT="[Text]"/>
      <dgm:spPr/>
      <dgm:t>
        <a:bodyPr/>
        <a:lstStyle/>
        <a:p>
          <a:r>
            <a:rPr lang="en-US" dirty="0" err="1" smtClean="0">
              <a:latin typeface="Bebas" pitchFamily="2" charset="0"/>
            </a:rPr>
            <a:t>Calon</a:t>
          </a:r>
          <a:r>
            <a:rPr lang="en-US" dirty="0" smtClean="0">
              <a:latin typeface="Bebas" pitchFamily="2" charset="0"/>
            </a:rPr>
            <a:t> nominee</a:t>
          </a:r>
          <a:endParaRPr lang="en-AU" dirty="0">
            <a:latin typeface="Bebas" pitchFamily="2" charset="0"/>
          </a:endParaRPr>
        </a:p>
      </dgm:t>
    </dgm:pt>
    <dgm:pt modelId="{6F2E7C74-7A4B-4E7E-9C7D-209D3320E7F3}" type="parTrans" cxnId="{13A59DB1-E934-41A9-94D5-F9896F09765D}">
      <dgm:prSet/>
      <dgm:spPr/>
      <dgm:t>
        <a:bodyPr/>
        <a:lstStyle/>
        <a:p>
          <a:endParaRPr lang="en-AU">
            <a:latin typeface="Bebas" pitchFamily="2" charset="0"/>
          </a:endParaRPr>
        </a:p>
      </dgm:t>
    </dgm:pt>
    <dgm:pt modelId="{D01A9BFD-8985-4365-A525-BEF9F245079E}" type="sibTrans" cxnId="{13A59DB1-E934-41A9-94D5-F9896F09765D}">
      <dgm:prSet/>
      <dgm:spPr/>
      <dgm:t>
        <a:bodyPr/>
        <a:lstStyle/>
        <a:p>
          <a:endParaRPr lang="en-AU">
            <a:latin typeface="Bebas" pitchFamily="2" charset="0"/>
          </a:endParaRPr>
        </a:p>
      </dgm:t>
    </dgm:pt>
    <dgm:pt modelId="{8434BF34-835E-47D0-B2A3-B505719007CB}">
      <dgm:prSet phldrT="[Text]"/>
      <dgm:spPr/>
      <dgm:t>
        <a:bodyPr/>
        <a:lstStyle/>
        <a:p>
          <a:r>
            <a:rPr lang="en-US" dirty="0" smtClean="0">
              <a:latin typeface="Bebas" pitchFamily="2" charset="0"/>
            </a:rPr>
            <a:t>Nominee</a:t>
          </a:r>
          <a:endParaRPr lang="en-AU" dirty="0">
            <a:latin typeface="Bebas" pitchFamily="2" charset="0"/>
          </a:endParaRPr>
        </a:p>
      </dgm:t>
    </dgm:pt>
    <dgm:pt modelId="{3EB5BCD1-04CF-42B5-A383-C0C888FDC540}" type="parTrans" cxnId="{3F71E035-A0CA-4351-96EF-38060B660A01}">
      <dgm:prSet/>
      <dgm:spPr/>
      <dgm:t>
        <a:bodyPr/>
        <a:lstStyle/>
        <a:p>
          <a:endParaRPr lang="en-AU">
            <a:latin typeface="Bebas" pitchFamily="2" charset="0"/>
          </a:endParaRPr>
        </a:p>
      </dgm:t>
    </dgm:pt>
    <dgm:pt modelId="{2A192EFB-B26E-4953-8074-6F1FC1E833AD}" type="sibTrans" cxnId="{3F71E035-A0CA-4351-96EF-38060B660A01}">
      <dgm:prSet/>
      <dgm:spPr/>
      <dgm:t>
        <a:bodyPr/>
        <a:lstStyle/>
        <a:p>
          <a:endParaRPr lang="en-AU">
            <a:latin typeface="Bebas" pitchFamily="2" charset="0"/>
          </a:endParaRPr>
        </a:p>
      </dgm:t>
    </dgm:pt>
    <dgm:pt modelId="{35663AC8-594E-41F2-ACBA-AAB4EFEE257E}">
      <dgm:prSet phldrT="[Text]"/>
      <dgm:spPr/>
      <dgm:t>
        <a:bodyPr/>
        <a:lstStyle/>
        <a:p>
          <a:r>
            <a:rPr lang="en-US" dirty="0" err="1" smtClean="0">
              <a:latin typeface="Bebas" pitchFamily="2" charset="0"/>
            </a:rPr>
            <a:t>Bakal</a:t>
          </a:r>
          <a:r>
            <a:rPr lang="en-US" dirty="0" smtClean="0">
              <a:latin typeface="Bebas" pitchFamily="2" charset="0"/>
            </a:rPr>
            <a:t> </a:t>
          </a:r>
          <a:r>
            <a:rPr lang="en-US" dirty="0" err="1" smtClean="0">
              <a:latin typeface="Bebas" pitchFamily="2" charset="0"/>
            </a:rPr>
            <a:t>Calon</a:t>
          </a:r>
          <a:endParaRPr lang="en-AU" dirty="0">
            <a:latin typeface="Bebas" pitchFamily="2" charset="0"/>
          </a:endParaRPr>
        </a:p>
      </dgm:t>
    </dgm:pt>
    <dgm:pt modelId="{83B4C0C4-79C1-4CA0-86AB-AED2712D3FD7}" type="parTrans" cxnId="{0DFEF419-8FA6-4895-A2C0-0DF01C773436}">
      <dgm:prSet/>
      <dgm:spPr/>
      <dgm:t>
        <a:bodyPr/>
        <a:lstStyle/>
        <a:p>
          <a:endParaRPr lang="en-AU">
            <a:latin typeface="Bebas" pitchFamily="2" charset="0"/>
          </a:endParaRPr>
        </a:p>
      </dgm:t>
    </dgm:pt>
    <dgm:pt modelId="{12ED9261-9CFC-4078-9EFB-48775EBFCFC4}" type="sibTrans" cxnId="{0DFEF419-8FA6-4895-A2C0-0DF01C773436}">
      <dgm:prSet/>
      <dgm:spPr/>
      <dgm:t>
        <a:bodyPr/>
        <a:lstStyle/>
        <a:p>
          <a:endParaRPr lang="en-AU">
            <a:latin typeface="Bebas" pitchFamily="2" charset="0"/>
          </a:endParaRPr>
        </a:p>
      </dgm:t>
    </dgm:pt>
    <dgm:pt modelId="{03B84294-9070-4AE9-85BB-DC98C50EAACE}">
      <dgm:prSet phldrT="[Text]"/>
      <dgm:spPr/>
      <dgm:t>
        <a:bodyPr/>
        <a:lstStyle/>
        <a:p>
          <a:r>
            <a:rPr lang="en-US" dirty="0" err="1" smtClean="0">
              <a:latin typeface="Bebas" pitchFamily="2" charset="0"/>
            </a:rPr>
            <a:t>Calon</a:t>
          </a:r>
          <a:r>
            <a:rPr lang="en-US" dirty="0" smtClean="0">
              <a:latin typeface="Bebas" pitchFamily="2" charset="0"/>
            </a:rPr>
            <a:t> </a:t>
          </a:r>
          <a:r>
            <a:rPr lang="en-US" dirty="0" err="1" smtClean="0">
              <a:latin typeface="Bebas" pitchFamily="2" charset="0"/>
            </a:rPr>
            <a:t>Rektor</a:t>
          </a:r>
          <a:endParaRPr lang="en-AU" dirty="0">
            <a:latin typeface="Bebas" pitchFamily="2" charset="0"/>
          </a:endParaRPr>
        </a:p>
      </dgm:t>
    </dgm:pt>
    <dgm:pt modelId="{537A9281-DE09-4AD5-B899-8CD8E611C9B0}" type="parTrans" cxnId="{CBA891E2-836C-4504-A295-677E666B0179}">
      <dgm:prSet/>
      <dgm:spPr/>
      <dgm:t>
        <a:bodyPr/>
        <a:lstStyle/>
        <a:p>
          <a:endParaRPr lang="en-AU">
            <a:latin typeface="Bebas" pitchFamily="2" charset="0"/>
          </a:endParaRPr>
        </a:p>
      </dgm:t>
    </dgm:pt>
    <dgm:pt modelId="{13A25101-B42F-47D1-B9D7-7AEF510CAFD5}" type="sibTrans" cxnId="{CBA891E2-836C-4504-A295-677E666B0179}">
      <dgm:prSet/>
      <dgm:spPr/>
      <dgm:t>
        <a:bodyPr/>
        <a:lstStyle/>
        <a:p>
          <a:endParaRPr lang="en-AU">
            <a:latin typeface="Bebas" pitchFamily="2" charset="0"/>
          </a:endParaRPr>
        </a:p>
      </dgm:t>
    </dgm:pt>
    <dgm:pt modelId="{32062E09-FFD9-4D98-A108-C3907D1CD039}">
      <dgm:prSet phldrT="[Text]"/>
      <dgm:spPr/>
      <dgm:t>
        <a:bodyPr/>
        <a:lstStyle/>
        <a:p>
          <a:r>
            <a:rPr lang="en-US" dirty="0" err="1" smtClean="0">
              <a:latin typeface="Bebas" pitchFamily="2" charset="0"/>
            </a:rPr>
            <a:t>Rektor</a:t>
          </a:r>
          <a:r>
            <a:rPr lang="en-US" dirty="0" smtClean="0">
              <a:latin typeface="Bebas" pitchFamily="2" charset="0"/>
            </a:rPr>
            <a:t> </a:t>
          </a:r>
          <a:r>
            <a:rPr lang="en-US" dirty="0" err="1" smtClean="0">
              <a:latin typeface="Bebas" pitchFamily="2" charset="0"/>
            </a:rPr>
            <a:t>Terpilih</a:t>
          </a:r>
          <a:endParaRPr lang="en-AU" dirty="0">
            <a:latin typeface="Bebas" pitchFamily="2" charset="0"/>
          </a:endParaRPr>
        </a:p>
      </dgm:t>
    </dgm:pt>
    <dgm:pt modelId="{8088A709-F93D-47EA-8208-E7ACB8CD0D8E}" type="parTrans" cxnId="{A5CA4131-D044-44E3-97D3-FCCCFB05A3F4}">
      <dgm:prSet/>
      <dgm:spPr/>
      <dgm:t>
        <a:bodyPr/>
        <a:lstStyle/>
        <a:p>
          <a:endParaRPr lang="en-AU">
            <a:latin typeface="Bebas" pitchFamily="2" charset="0"/>
          </a:endParaRPr>
        </a:p>
      </dgm:t>
    </dgm:pt>
    <dgm:pt modelId="{14F9DD22-8FA7-45E3-AAE5-1F8B556309D4}" type="sibTrans" cxnId="{A5CA4131-D044-44E3-97D3-FCCCFB05A3F4}">
      <dgm:prSet/>
      <dgm:spPr/>
      <dgm:t>
        <a:bodyPr/>
        <a:lstStyle/>
        <a:p>
          <a:endParaRPr lang="en-AU">
            <a:latin typeface="Bebas" pitchFamily="2" charset="0"/>
          </a:endParaRPr>
        </a:p>
      </dgm:t>
    </dgm:pt>
    <dgm:pt modelId="{3F8ADF85-AC39-423B-BCA9-61F644EBC00D}" type="pres">
      <dgm:prSet presAssocID="{D2BA4779-30A1-4FFB-B8DE-EAB3D900A9A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AU"/>
        </a:p>
      </dgm:t>
    </dgm:pt>
    <dgm:pt modelId="{7AC9BCF3-36D3-4A23-A150-78F197954449}" type="pres">
      <dgm:prSet presAssocID="{049442B5-BD97-46D7-AF1D-FDDAE460F618}" presName="composite" presStyleCnt="0"/>
      <dgm:spPr/>
    </dgm:pt>
    <dgm:pt modelId="{86FE6B21-1743-4F5F-8CF2-5D65D03B3312}" type="pres">
      <dgm:prSet presAssocID="{049442B5-BD97-46D7-AF1D-FDDAE460F618}" presName="LShape" presStyleLbl="alignNode1" presStyleIdx="0" presStyleCnt="9"/>
      <dgm:spPr/>
    </dgm:pt>
    <dgm:pt modelId="{72759134-93A0-4164-8443-ADC3746321C9}" type="pres">
      <dgm:prSet presAssocID="{049442B5-BD97-46D7-AF1D-FDDAE460F618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67485F9-CAAE-420D-AD7B-50896AC860F9}" type="pres">
      <dgm:prSet presAssocID="{049442B5-BD97-46D7-AF1D-FDDAE460F618}" presName="Triangle" presStyleLbl="alignNode1" presStyleIdx="1" presStyleCnt="9"/>
      <dgm:spPr/>
    </dgm:pt>
    <dgm:pt modelId="{5D0F701F-1EF1-4C42-902D-5D1F47D4BEFB}" type="pres">
      <dgm:prSet presAssocID="{D01A9BFD-8985-4365-A525-BEF9F245079E}" presName="sibTrans" presStyleCnt="0"/>
      <dgm:spPr/>
    </dgm:pt>
    <dgm:pt modelId="{49119821-AE23-44BA-8B2E-CD842088E47E}" type="pres">
      <dgm:prSet presAssocID="{D01A9BFD-8985-4365-A525-BEF9F245079E}" presName="space" presStyleCnt="0"/>
      <dgm:spPr/>
    </dgm:pt>
    <dgm:pt modelId="{4E989995-646F-49A7-9C43-8BEAC4663D76}" type="pres">
      <dgm:prSet presAssocID="{8434BF34-835E-47D0-B2A3-B505719007CB}" presName="composite" presStyleCnt="0"/>
      <dgm:spPr/>
    </dgm:pt>
    <dgm:pt modelId="{24161672-5E9D-4485-A6CC-25AA55127B0F}" type="pres">
      <dgm:prSet presAssocID="{8434BF34-835E-47D0-B2A3-B505719007CB}" presName="LShape" presStyleLbl="alignNode1" presStyleIdx="2" presStyleCnt="9"/>
      <dgm:spPr/>
    </dgm:pt>
    <dgm:pt modelId="{744077E2-8202-4FDD-8CBE-F38B027B7124}" type="pres">
      <dgm:prSet presAssocID="{8434BF34-835E-47D0-B2A3-B505719007CB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C0D5F4-DF3D-4D33-B6F4-93996A39C55E}" type="pres">
      <dgm:prSet presAssocID="{8434BF34-835E-47D0-B2A3-B505719007CB}" presName="Triangle" presStyleLbl="alignNode1" presStyleIdx="3" presStyleCnt="9"/>
      <dgm:spPr/>
    </dgm:pt>
    <dgm:pt modelId="{DA6AB51D-D692-4ED1-A2FE-2F1BD2850EB1}" type="pres">
      <dgm:prSet presAssocID="{2A192EFB-B26E-4953-8074-6F1FC1E833AD}" presName="sibTrans" presStyleCnt="0"/>
      <dgm:spPr/>
    </dgm:pt>
    <dgm:pt modelId="{6C78D6C0-098F-4FB5-B200-FC25246084E2}" type="pres">
      <dgm:prSet presAssocID="{2A192EFB-B26E-4953-8074-6F1FC1E833AD}" presName="space" presStyleCnt="0"/>
      <dgm:spPr/>
    </dgm:pt>
    <dgm:pt modelId="{B5134AB8-21DD-4DAD-A134-E1DC932F607B}" type="pres">
      <dgm:prSet presAssocID="{35663AC8-594E-41F2-ACBA-AAB4EFEE257E}" presName="composite" presStyleCnt="0"/>
      <dgm:spPr/>
    </dgm:pt>
    <dgm:pt modelId="{401A62FF-D4F5-4875-95D5-F0B395ABF2B8}" type="pres">
      <dgm:prSet presAssocID="{35663AC8-594E-41F2-ACBA-AAB4EFEE257E}" presName="LShape" presStyleLbl="alignNode1" presStyleIdx="4" presStyleCnt="9"/>
      <dgm:spPr/>
    </dgm:pt>
    <dgm:pt modelId="{59B0FAD3-584C-4348-A270-83D7D153F34B}" type="pres">
      <dgm:prSet presAssocID="{35663AC8-594E-41F2-ACBA-AAB4EFEE257E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36A6585-0BF3-4DD9-B6B6-9D714F865DEB}" type="pres">
      <dgm:prSet presAssocID="{35663AC8-594E-41F2-ACBA-AAB4EFEE257E}" presName="Triangle" presStyleLbl="alignNode1" presStyleIdx="5" presStyleCnt="9"/>
      <dgm:spPr/>
    </dgm:pt>
    <dgm:pt modelId="{F2BAB4D9-5D2F-4C86-8D4D-786A5CE5AC09}" type="pres">
      <dgm:prSet presAssocID="{12ED9261-9CFC-4078-9EFB-48775EBFCFC4}" presName="sibTrans" presStyleCnt="0"/>
      <dgm:spPr/>
    </dgm:pt>
    <dgm:pt modelId="{3E66D251-B52A-426A-8818-E1F4F31AFA8B}" type="pres">
      <dgm:prSet presAssocID="{12ED9261-9CFC-4078-9EFB-48775EBFCFC4}" presName="space" presStyleCnt="0"/>
      <dgm:spPr/>
    </dgm:pt>
    <dgm:pt modelId="{747B4796-F515-497B-906E-C5F0FD402BE8}" type="pres">
      <dgm:prSet presAssocID="{03B84294-9070-4AE9-85BB-DC98C50EAACE}" presName="composite" presStyleCnt="0"/>
      <dgm:spPr/>
    </dgm:pt>
    <dgm:pt modelId="{7B20D1A8-0801-4404-848D-82692E1461F6}" type="pres">
      <dgm:prSet presAssocID="{03B84294-9070-4AE9-85BB-DC98C50EAACE}" presName="LShape" presStyleLbl="alignNode1" presStyleIdx="6" presStyleCnt="9"/>
      <dgm:spPr/>
    </dgm:pt>
    <dgm:pt modelId="{EDB9083B-6DA1-40D6-AA94-BD0EAF4C5D9C}" type="pres">
      <dgm:prSet presAssocID="{03B84294-9070-4AE9-85BB-DC98C50EAAC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273E6B3-3303-41B4-ABD0-8191B4017E60}" type="pres">
      <dgm:prSet presAssocID="{03B84294-9070-4AE9-85BB-DC98C50EAACE}" presName="Triangle" presStyleLbl="alignNode1" presStyleIdx="7" presStyleCnt="9"/>
      <dgm:spPr/>
    </dgm:pt>
    <dgm:pt modelId="{35DDE640-60E5-45F9-8056-5BE4F1ABE859}" type="pres">
      <dgm:prSet presAssocID="{13A25101-B42F-47D1-B9D7-7AEF510CAFD5}" presName="sibTrans" presStyleCnt="0"/>
      <dgm:spPr/>
    </dgm:pt>
    <dgm:pt modelId="{C52BA530-E12A-4182-8D53-91C43FFF38D6}" type="pres">
      <dgm:prSet presAssocID="{13A25101-B42F-47D1-B9D7-7AEF510CAFD5}" presName="space" presStyleCnt="0"/>
      <dgm:spPr/>
    </dgm:pt>
    <dgm:pt modelId="{3332E3ED-A479-4883-A28E-E18E48186656}" type="pres">
      <dgm:prSet presAssocID="{32062E09-FFD9-4D98-A108-C3907D1CD039}" presName="composite" presStyleCnt="0"/>
      <dgm:spPr/>
    </dgm:pt>
    <dgm:pt modelId="{18FB37BB-3505-4D7F-BB96-66B5206BA0E9}" type="pres">
      <dgm:prSet presAssocID="{32062E09-FFD9-4D98-A108-C3907D1CD039}" presName="LShape" presStyleLbl="alignNode1" presStyleIdx="8" presStyleCnt="9"/>
      <dgm:spPr/>
    </dgm:pt>
    <dgm:pt modelId="{B68EB63A-1B95-4DAB-BF17-5B2732974DBC}" type="pres">
      <dgm:prSet presAssocID="{32062E09-FFD9-4D98-A108-C3907D1CD039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80B12401-3B5B-4FE4-B49E-4AA6A537F642}" type="presOf" srcId="{D2BA4779-30A1-4FFB-B8DE-EAB3D900A9A4}" destId="{3F8ADF85-AC39-423B-BCA9-61F644EBC00D}" srcOrd="0" destOrd="0" presId="urn:microsoft.com/office/officeart/2009/3/layout/StepUpProcess"/>
    <dgm:cxn modelId="{5A9DE985-A8F2-4FF1-B890-2EF18CE40133}" type="presOf" srcId="{8434BF34-835E-47D0-B2A3-B505719007CB}" destId="{744077E2-8202-4FDD-8CBE-F38B027B7124}" srcOrd="0" destOrd="0" presId="urn:microsoft.com/office/officeart/2009/3/layout/StepUpProcess"/>
    <dgm:cxn modelId="{A5CA4131-D044-44E3-97D3-FCCCFB05A3F4}" srcId="{D2BA4779-30A1-4FFB-B8DE-EAB3D900A9A4}" destId="{32062E09-FFD9-4D98-A108-C3907D1CD039}" srcOrd="4" destOrd="0" parTransId="{8088A709-F93D-47EA-8208-E7ACB8CD0D8E}" sibTransId="{14F9DD22-8FA7-45E3-AAE5-1F8B556309D4}"/>
    <dgm:cxn modelId="{09BA1BA8-9185-42FC-9957-E85270F70BD6}" type="presOf" srcId="{049442B5-BD97-46D7-AF1D-FDDAE460F618}" destId="{72759134-93A0-4164-8443-ADC3746321C9}" srcOrd="0" destOrd="0" presId="urn:microsoft.com/office/officeart/2009/3/layout/StepUpProcess"/>
    <dgm:cxn modelId="{CBA891E2-836C-4504-A295-677E666B0179}" srcId="{D2BA4779-30A1-4FFB-B8DE-EAB3D900A9A4}" destId="{03B84294-9070-4AE9-85BB-DC98C50EAACE}" srcOrd="3" destOrd="0" parTransId="{537A9281-DE09-4AD5-B899-8CD8E611C9B0}" sibTransId="{13A25101-B42F-47D1-B9D7-7AEF510CAFD5}"/>
    <dgm:cxn modelId="{07E84187-C126-4585-A497-9D5605AB8999}" type="presOf" srcId="{03B84294-9070-4AE9-85BB-DC98C50EAACE}" destId="{EDB9083B-6DA1-40D6-AA94-BD0EAF4C5D9C}" srcOrd="0" destOrd="0" presId="urn:microsoft.com/office/officeart/2009/3/layout/StepUpProcess"/>
    <dgm:cxn modelId="{0DFEF419-8FA6-4895-A2C0-0DF01C773436}" srcId="{D2BA4779-30A1-4FFB-B8DE-EAB3D900A9A4}" destId="{35663AC8-594E-41F2-ACBA-AAB4EFEE257E}" srcOrd="2" destOrd="0" parTransId="{83B4C0C4-79C1-4CA0-86AB-AED2712D3FD7}" sibTransId="{12ED9261-9CFC-4078-9EFB-48775EBFCFC4}"/>
    <dgm:cxn modelId="{7CD13E54-026F-48D6-A632-23591333263F}" type="presOf" srcId="{35663AC8-594E-41F2-ACBA-AAB4EFEE257E}" destId="{59B0FAD3-584C-4348-A270-83D7D153F34B}" srcOrd="0" destOrd="0" presId="urn:microsoft.com/office/officeart/2009/3/layout/StepUpProcess"/>
    <dgm:cxn modelId="{CFA2D479-C73E-43FB-A409-53852EE3FAA2}" type="presOf" srcId="{32062E09-FFD9-4D98-A108-C3907D1CD039}" destId="{B68EB63A-1B95-4DAB-BF17-5B2732974DBC}" srcOrd="0" destOrd="0" presId="urn:microsoft.com/office/officeart/2009/3/layout/StepUpProcess"/>
    <dgm:cxn modelId="{3F71E035-A0CA-4351-96EF-38060B660A01}" srcId="{D2BA4779-30A1-4FFB-B8DE-EAB3D900A9A4}" destId="{8434BF34-835E-47D0-B2A3-B505719007CB}" srcOrd="1" destOrd="0" parTransId="{3EB5BCD1-04CF-42B5-A383-C0C888FDC540}" sibTransId="{2A192EFB-B26E-4953-8074-6F1FC1E833AD}"/>
    <dgm:cxn modelId="{13A59DB1-E934-41A9-94D5-F9896F09765D}" srcId="{D2BA4779-30A1-4FFB-B8DE-EAB3D900A9A4}" destId="{049442B5-BD97-46D7-AF1D-FDDAE460F618}" srcOrd="0" destOrd="0" parTransId="{6F2E7C74-7A4B-4E7E-9C7D-209D3320E7F3}" sibTransId="{D01A9BFD-8985-4365-A525-BEF9F245079E}"/>
    <dgm:cxn modelId="{251BB96B-E5AC-4F2F-8764-988AF3CEA017}" type="presParOf" srcId="{3F8ADF85-AC39-423B-BCA9-61F644EBC00D}" destId="{7AC9BCF3-36D3-4A23-A150-78F197954449}" srcOrd="0" destOrd="0" presId="urn:microsoft.com/office/officeart/2009/3/layout/StepUpProcess"/>
    <dgm:cxn modelId="{D4A6BA25-17FF-45FB-BB56-FB58988C598E}" type="presParOf" srcId="{7AC9BCF3-36D3-4A23-A150-78F197954449}" destId="{86FE6B21-1743-4F5F-8CF2-5D65D03B3312}" srcOrd="0" destOrd="0" presId="urn:microsoft.com/office/officeart/2009/3/layout/StepUpProcess"/>
    <dgm:cxn modelId="{E1E33481-F8F9-4809-AAD6-13E63F5B9078}" type="presParOf" srcId="{7AC9BCF3-36D3-4A23-A150-78F197954449}" destId="{72759134-93A0-4164-8443-ADC3746321C9}" srcOrd="1" destOrd="0" presId="urn:microsoft.com/office/officeart/2009/3/layout/StepUpProcess"/>
    <dgm:cxn modelId="{29831387-7AB8-457C-BB13-C2EF92F7EBDE}" type="presParOf" srcId="{7AC9BCF3-36D3-4A23-A150-78F197954449}" destId="{E67485F9-CAAE-420D-AD7B-50896AC860F9}" srcOrd="2" destOrd="0" presId="urn:microsoft.com/office/officeart/2009/3/layout/StepUpProcess"/>
    <dgm:cxn modelId="{6787E851-8853-47C6-8B28-1BF11219D009}" type="presParOf" srcId="{3F8ADF85-AC39-423B-BCA9-61F644EBC00D}" destId="{5D0F701F-1EF1-4C42-902D-5D1F47D4BEFB}" srcOrd="1" destOrd="0" presId="urn:microsoft.com/office/officeart/2009/3/layout/StepUpProcess"/>
    <dgm:cxn modelId="{82118DDB-BD63-4D7E-A5E4-FF9397A385C5}" type="presParOf" srcId="{5D0F701F-1EF1-4C42-902D-5D1F47D4BEFB}" destId="{49119821-AE23-44BA-8B2E-CD842088E47E}" srcOrd="0" destOrd="0" presId="urn:microsoft.com/office/officeart/2009/3/layout/StepUpProcess"/>
    <dgm:cxn modelId="{A4D689CB-3990-41EA-8154-5012F4B0CB19}" type="presParOf" srcId="{3F8ADF85-AC39-423B-BCA9-61F644EBC00D}" destId="{4E989995-646F-49A7-9C43-8BEAC4663D76}" srcOrd="2" destOrd="0" presId="urn:microsoft.com/office/officeart/2009/3/layout/StepUpProcess"/>
    <dgm:cxn modelId="{7F276E1A-1AF4-4E5C-9FF9-4A79A8FC3E89}" type="presParOf" srcId="{4E989995-646F-49A7-9C43-8BEAC4663D76}" destId="{24161672-5E9D-4485-A6CC-25AA55127B0F}" srcOrd="0" destOrd="0" presId="urn:microsoft.com/office/officeart/2009/3/layout/StepUpProcess"/>
    <dgm:cxn modelId="{741CBF5B-134A-4678-AD15-C259382E8778}" type="presParOf" srcId="{4E989995-646F-49A7-9C43-8BEAC4663D76}" destId="{744077E2-8202-4FDD-8CBE-F38B027B7124}" srcOrd="1" destOrd="0" presId="urn:microsoft.com/office/officeart/2009/3/layout/StepUpProcess"/>
    <dgm:cxn modelId="{DF7BD035-7E29-4F17-8E3C-5375028A93B6}" type="presParOf" srcId="{4E989995-646F-49A7-9C43-8BEAC4663D76}" destId="{EBC0D5F4-DF3D-4D33-B6F4-93996A39C55E}" srcOrd="2" destOrd="0" presId="urn:microsoft.com/office/officeart/2009/3/layout/StepUpProcess"/>
    <dgm:cxn modelId="{A8D43FF9-3FC2-42F9-AAC9-93A59FA7C4EF}" type="presParOf" srcId="{3F8ADF85-AC39-423B-BCA9-61F644EBC00D}" destId="{DA6AB51D-D692-4ED1-A2FE-2F1BD2850EB1}" srcOrd="3" destOrd="0" presId="urn:microsoft.com/office/officeart/2009/3/layout/StepUpProcess"/>
    <dgm:cxn modelId="{5C48172F-6125-4755-8574-F6977ADFFEAE}" type="presParOf" srcId="{DA6AB51D-D692-4ED1-A2FE-2F1BD2850EB1}" destId="{6C78D6C0-098F-4FB5-B200-FC25246084E2}" srcOrd="0" destOrd="0" presId="urn:microsoft.com/office/officeart/2009/3/layout/StepUpProcess"/>
    <dgm:cxn modelId="{33DFCDE0-0BAF-4B4E-B116-5BB6E292DAC3}" type="presParOf" srcId="{3F8ADF85-AC39-423B-BCA9-61F644EBC00D}" destId="{B5134AB8-21DD-4DAD-A134-E1DC932F607B}" srcOrd="4" destOrd="0" presId="urn:microsoft.com/office/officeart/2009/3/layout/StepUpProcess"/>
    <dgm:cxn modelId="{1B3F663D-FE1B-4026-8071-D0E36F81D18A}" type="presParOf" srcId="{B5134AB8-21DD-4DAD-A134-E1DC932F607B}" destId="{401A62FF-D4F5-4875-95D5-F0B395ABF2B8}" srcOrd="0" destOrd="0" presId="urn:microsoft.com/office/officeart/2009/3/layout/StepUpProcess"/>
    <dgm:cxn modelId="{85C0CE9F-52AA-404A-AF87-6DD0136CB335}" type="presParOf" srcId="{B5134AB8-21DD-4DAD-A134-E1DC932F607B}" destId="{59B0FAD3-584C-4348-A270-83D7D153F34B}" srcOrd="1" destOrd="0" presId="urn:microsoft.com/office/officeart/2009/3/layout/StepUpProcess"/>
    <dgm:cxn modelId="{9D3096FD-6881-4C7A-B217-4EE4A4D70190}" type="presParOf" srcId="{B5134AB8-21DD-4DAD-A134-E1DC932F607B}" destId="{236A6585-0BF3-4DD9-B6B6-9D714F865DEB}" srcOrd="2" destOrd="0" presId="urn:microsoft.com/office/officeart/2009/3/layout/StepUpProcess"/>
    <dgm:cxn modelId="{3CF2B74E-7830-4FED-BF77-D5087AB052D9}" type="presParOf" srcId="{3F8ADF85-AC39-423B-BCA9-61F644EBC00D}" destId="{F2BAB4D9-5D2F-4C86-8D4D-786A5CE5AC09}" srcOrd="5" destOrd="0" presId="urn:microsoft.com/office/officeart/2009/3/layout/StepUpProcess"/>
    <dgm:cxn modelId="{E1F053E7-FFCC-40AF-84FA-90CC4FD536D2}" type="presParOf" srcId="{F2BAB4D9-5D2F-4C86-8D4D-786A5CE5AC09}" destId="{3E66D251-B52A-426A-8818-E1F4F31AFA8B}" srcOrd="0" destOrd="0" presId="urn:microsoft.com/office/officeart/2009/3/layout/StepUpProcess"/>
    <dgm:cxn modelId="{9733A3CE-DA82-4155-AE62-22183869E858}" type="presParOf" srcId="{3F8ADF85-AC39-423B-BCA9-61F644EBC00D}" destId="{747B4796-F515-497B-906E-C5F0FD402BE8}" srcOrd="6" destOrd="0" presId="urn:microsoft.com/office/officeart/2009/3/layout/StepUpProcess"/>
    <dgm:cxn modelId="{A2749972-71CB-402A-91FC-084291FED83B}" type="presParOf" srcId="{747B4796-F515-497B-906E-C5F0FD402BE8}" destId="{7B20D1A8-0801-4404-848D-82692E1461F6}" srcOrd="0" destOrd="0" presId="urn:microsoft.com/office/officeart/2009/3/layout/StepUpProcess"/>
    <dgm:cxn modelId="{E70B281A-E88B-4065-A55B-68909C1B587F}" type="presParOf" srcId="{747B4796-F515-497B-906E-C5F0FD402BE8}" destId="{EDB9083B-6DA1-40D6-AA94-BD0EAF4C5D9C}" srcOrd="1" destOrd="0" presId="urn:microsoft.com/office/officeart/2009/3/layout/StepUpProcess"/>
    <dgm:cxn modelId="{20A13216-200E-423D-8637-40912CBC8946}" type="presParOf" srcId="{747B4796-F515-497B-906E-C5F0FD402BE8}" destId="{C273E6B3-3303-41B4-ABD0-8191B4017E60}" srcOrd="2" destOrd="0" presId="urn:microsoft.com/office/officeart/2009/3/layout/StepUpProcess"/>
    <dgm:cxn modelId="{D37CB4F0-852C-4F2F-92B7-368DE10C6076}" type="presParOf" srcId="{3F8ADF85-AC39-423B-BCA9-61F644EBC00D}" destId="{35DDE640-60E5-45F9-8056-5BE4F1ABE859}" srcOrd="7" destOrd="0" presId="urn:microsoft.com/office/officeart/2009/3/layout/StepUpProcess"/>
    <dgm:cxn modelId="{D4264C79-3BF4-47BC-BEE1-D547F7784E83}" type="presParOf" srcId="{35DDE640-60E5-45F9-8056-5BE4F1ABE859}" destId="{C52BA530-E12A-4182-8D53-91C43FFF38D6}" srcOrd="0" destOrd="0" presId="urn:microsoft.com/office/officeart/2009/3/layout/StepUpProcess"/>
    <dgm:cxn modelId="{B7B2D078-2261-450E-9E4B-21A4A12ACA56}" type="presParOf" srcId="{3F8ADF85-AC39-423B-BCA9-61F644EBC00D}" destId="{3332E3ED-A479-4883-A28E-E18E48186656}" srcOrd="8" destOrd="0" presId="urn:microsoft.com/office/officeart/2009/3/layout/StepUpProcess"/>
    <dgm:cxn modelId="{0DCB0498-D6A3-4431-9C35-92D5CB1E6804}" type="presParOf" srcId="{3332E3ED-A479-4883-A28E-E18E48186656}" destId="{18FB37BB-3505-4D7F-BB96-66B5206BA0E9}" srcOrd="0" destOrd="0" presId="urn:microsoft.com/office/officeart/2009/3/layout/StepUpProcess"/>
    <dgm:cxn modelId="{A1F72922-E97F-4BF6-893A-7A8B5B5EBE57}" type="presParOf" srcId="{3332E3ED-A479-4883-A28E-E18E48186656}" destId="{B68EB63A-1B95-4DAB-BF17-5B2732974DB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B04E2-1DA1-4D84-900F-7C5B22A56B31}" type="doc">
      <dgm:prSet loTypeId="urn:microsoft.com/office/officeart/2005/8/layout/radial5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AU"/>
        </a:p>
      </dgm:t>
    </dgm:pt>
    <dgm:pt modelId="{916811A1-4194-4BCB-84E1-CA7AB5A3FE9A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  <a:latin typeface="Bebas Neue" panose="020B0606020202050201" pitchFamily="34" charset="0"/>
            </a:rPr>
            <a:t>Calon</a:t>
          </a:r>
          <a:r>
            <a:rPr lang="en-US" dirty="0" smtClean="0">
              <a:solidFill>
                <a:schemeClr val="bg1"/>
              </a:solidFill>
              <a:latin typeface="Bebas Neue" panose="020B0606020202050201" pitchFamily="34" charset="0"/>
            </a:rPr>
            <a:t> Nominee</a:t>
          </a:r>
          <a:endParaRPr lang="en-AU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575084B1-F008-41A0-8C80-A45EAFAB7DAA}" type="parTrans" cxnId="{69EC4DDE-A2A5-43BD-AFF3-AF4D54BB11A9}">
      <dgm:prSet/>
      <dgm:spPr/>
      <dgm:t>
        <a:bodyPr/>
        <a:lstStyle/>
        <a:p>
          <a:endParaRPr lang="en-AU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94A976EF-B982-40C0-9968-6692E0F12782}" type="sibTrans" cxnId="{69EC4DDE-A2A5-43BD-AFF3-AF4D54BB11A9}">
      <dgm:prSet/>
      <dgm:spPr/>
      <dgm:t>
        <a:bodyPr/>
        <a:lstStyle/>
        <a:p>
          <a:endParaRPr lang="en-AU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A640315F-BD1E-4CF2-97B0-3A0114AE90CC}">
      <dgm:prSet phldrT="[Text]" custT="1"/>
      <dgm:spPr/>
      <dgm:t>
        <a:bodyPr/>
        <a:lstStyle/>
        <a:p>
          <a:r>
            <a:rPr lang="en-US" sz="1420" dirty="0" err="1" smtClean="0">
              <a:solidFill>
                <a:schemeClr val="bg1"/>
              </a:solidFill>
              <a:latin typeface="Bebas Neue" panose="020B0606020202050201" pitchFamily="34" charset="0"/>
            </a:rPr>
            <a:t>Mendaftarkan</a:t>
          </a:r>
          <a:r>
            <a:rPr lang="en-US" sz="1420" dirty="0" smtClean="0">
              <a:solidFill>
                <a:schemeClr val="bg1"/>
              </a:solidFill>
              <a:latin typeface="Bebas Neue" panose="020B0606020202050201" pitchFamily="34" charset="0"/>
            </a:rPr>
            <a:t> </a:t>
          </a:r>
          <a:r>
            <a:rPr lang="en-US" sz="1420" dirty="0" err="1" smtClean="0">
              <a:solidFill>
                <a:schemeClr val="bg1"/>
              </a:solidFill>
              <a:latin typeface="Bebas Neue" panose="020B0606020202050201" pitchFamily="34" charset="0"/>
            </a:rPr>
            <a:t>Diri</a:t>
          </a:r>
          <a:endParaRPr lang="en-AU" sz="142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A06717F7-AE85-490B-9F60-9C2A7ABE3672}" type="parTrans" cxnId="{5B3FB07E-88E0-4F1E-8D5A-9EF0BBB2BE64}">
      <dgm:prSet/>
      <dgm:spPr/>
      <dgm:t>
        <a:bodyPr/>
        <a:lstStyle/>
        <a:p>
          <a:endParaRPr lang="en-AU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7EC70AF1-2568-4391-8BCD-A4CE88148E27}" type="sibTrans" cxnId="{5B3FB07E-88E0-4F1E-8D5A-9EF0BBB2BE64}">
      <dgm:prSet/>
      <dgm:spPr/>
      <dgm:t>
        <a:bodyPr/>
        <a:lstStyle/>
        <a:p>
          <a:endParaRPr lang="en-AU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B70E6861-4045-4EDF-BE87-16737ED8E621}">
      <dgm:prSet phldrT="[Text]" custT="1"/>
      <dgm:spPr/>
      <dgm:t>
        <a:bodyPr/>
        <a:lstStyle/>
        <a:p>
          <a:r>
            <a:rPr lang="en-US" sz="1600" dirty="0" err="1" smtClean="0">
              <a:solidFill>
                <a:schemeClr val="bg1"/>
              </a:solidFill>
              <a:latin typeface="Bebas Neue" panose="020B0606020202050201" pitchFamily="34" charset="0"/>
            </a:rPr>
            <a:t>Didaftarkan</a:t>
          </a:r>
          <a:r>
            <a:rPr lang="en-US" sz="1600" dirty="0" smtClean="0">
              <a:solidFill>
                <a:schemeClr val="bg1"/>
              </a:solidFill>
              <a:latin typeface="Bebas Neue" panose="020B0606020202050201" pitchFamily="34" charset="0"/>
            </a:rPr>
            <a:t> </a:t>
          </a:r>
          <a:r>
            <a:rPr lang="en-US" sz="1600" dirty="0" err="1" smtClean="0">
              <a:solidFill>
                <a:schemeClr val="bg1"/>
              </a:solidFill>
              <a:latin typeface="Bebas Neue" panose="020B0606020202050201" pitchFamily="34" charset="0"/>
            </a:rPr>
            <a:t>Pihak</a:t>
          </a:r>
          <a:r>
            <a:rPr lang="en-US" sz="1600" dirty="0" smtClean="0">
              <a:solidFill>
                <a:schemeClr val="bg1"/>
              </a:solidFill>
              <a:latin typeface="Bebas Neue" panose="020B0606020202050201" pitchFamily="34" charset="0"/>
            </a:rPr>
            <a:t> Lain</a:t>
          </a:r>
          <a:endParaRPr lang="en-AU" sz="16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CE54189A-A719-446C-828F-7717CCAB43E2}" type="parTrans" cxnId="{EB0AFD41-9BB4-4F37-B2E7-9F863E1FE40F}">
      <dgm:prSet/>
      <dgm:spPr/>
      <dgm:t>
        <a:bodyPr/>
        <a:lstStyle/>
        <a:p>
          <a:endParaRPr lang="en-AU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0044DF1D-79D6-480E-B00A-C85535AD1809}" type="sibTrans" cxnId="{EB0AFD41-9BB4-4F37-B2E7-9F863E1FE40F}">
      <dgm:prSet/>
      <dgm:spPr/>
      <dgm:t>
        <a:bodyPr/>
        <a:lstStyle/>
        <a:p>
          <a:endParaRPr lang="en-AU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9DD206F4-2CC2-428E-8219-C58B273F3F99}">
      <dgm:prSet phldrT="[Text]" custT="1"/>
      <dgm:spPr/>
      <dgm:t>
        <a:bodyPr/>
        <a:lstStyle/>
        <a:p>
          <a:r>
            <a:rPr lang="en-US" sz="1600" dirty="0" err="1" smtClean="0">
              <a:solidFill>
                <a:schemeClr val="bg1"/>
              </a:solidFill>
              <a:latin typeface="Bebas Neue" panose="020B0606020202050201" pitchFamily="34" charset="0"/>
            </a:rPr>
            <a:t>Diusulkan</a:t>
          </a:r>
          <a:r>
            <a:rPr lang="en-US" sz="1600" dirty="0" smtClean="0">
              <a:solidFill>
                <a:schemeClr val="bg1"/>
              </a:solidFill>
              <a:latin typeface="Bebas Neue" panose="020B0606020202050201" pitchFamily="34" charset="0"/>
            </a:rPr>
            <a:t> </a:t>
          </a:r>
          <a:r>
            <a:rPr lang="en-US" sz="1600" dirty="0" err="1" smtClean="0">
              <a:solidFill>
                <a:schemeClr val="bg1"/>
              </a:solidFill>
              <a:latin typeface="Bebas Neue" panose="020B0606020202050201" pitchFamily="34" charset="0"/>
            </a:rPr>
            <a:t>oleh</a:t>
          </a:r>
          <a:r>
            <a:rPr lang="en-US" sz="1600" dirty="0" smtClean="0">
              <a:solidFill>
                <a:schemeClr val="bg1"/>
              </a:solidFill>
              <a:latin typeface="Bebas Neue" panose="020B0606020202050201" pitchFamily="34" charset="0"/>
            </a:rPr>
            <a:t> Panel </a:t>
          </a:r>
          <a:r>
            <a:rPr lang="en-US" sz="1600" dirty="0" err="1" smtClean="0">
              <a:solidFill>
                <a:schemeClr val="bg1"/>
              </a:solidFill>
              <a:latin typeface="Bebas Neue" panose="020B0606020202050201" pitchFamily="34" charset="0"/>
            </a:rPr>
            <a:t>Ahli</a:t>
          </a:r>
          <a:endParaRPr lang="en-AU" sz="16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D60ED269-1268-4006-B576-E4B36BA83797}" type="parTrans" cxnId="{AB858FA6-B26B-4778-BF18-51EFBCDC1A9F}">
      <dgm:prSet/>
      <dgm:spPr/>
      <dgm:t>
        <a:bodyPr/>
        <a:lstStyle/>
        <a:p>
          <a:endParaRPr lang="en-AU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CFA3A0F7-6D84-4812-A116-23E937371883}" type="sibTrans" cxnId="{AB858FA6-B26B-4778-BF18-51EFBCDC1A9F}">
      <dgm:prSet/>
      <dgm:spPr/>
      <dgm:t>
        <a:bodyPr/>
        <a:lstStyle/>
        <a:p>
          <a:endParaRPr lang="en-AU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DA1D5CA8-E026-4D3E-BAA8-4AABABA0550F}" type="pres">
      <dgm:prSet presAssocID="{B41B04E2-1DA1-4D84-900F-7C5B22A56B3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EAE1F188-DC1F-468A-8F56-96036354D179}" type="pres">
      <dgm:prSet presAssocID="{916811A1-4194-4BCB-84E1-CA7AB5A3FE9A}" presName="centerShape" presStyleLbl="node0" presStyleIdx="0" presStyleCnt="1"/>
      <dgm:spPr/>
      <dgm:t>
        <a:bodyPr/>
        <a:lstStyle/>
        <a:p>
          <a:endParaRPr lang="en-AU"/>
        </a:p>
      </dgm:t>
    </dgm:pt>
    <dgm:pt modelId="{C3C44182-BE3E-40F0-80E5-BFE4EC0E5466}" type="pres">
      <dgm:prSet presAssocID="{A06717F7-AE85-490B-9F60-9C2A7ABE3672}" presName="parTrans" presStyleLbl="sibTrans2D1" presStyleIdx="0" presStyleCnt="3"/>
      <dgm:spPr/>
      <dgm:t>
        <a:bodyPr/>
        <a:lstStyle/>
        <a:p>
          <a:endParaRPr lang="en-AU"/>
        </a:p>
      </dgm:t>
    </dgm:pt>
    <dgm:pt modelId="{FFE85CE7-C2DB-4F07-97A0-BAF85C1A89F9}" type="pres">
      <dgm:prSet presAssocID="{A06717F7-AE85-490B-9F60-9C2A7ABE3672}" presName="connectorText" presStyleLbl="sibTrans2D1" presStyleIdx="0" presStyleCnt="3"/>
      <dgm:spPr/>
      <dgm:t>
        <a:bodyPr/>
        <a:lstStyle/>
        <a:p>
          <a:endParaRPr lang="en-AU"/>
        </a:p>
      </dgm:t>
    </dgm:pt>
    <dgm:pt modelId="{689AA702-AD17-4672-9D86-B44EF8F37F25}" type="pres">
      <dgm:prSet presAssocID="{A640315F-BD1E-4CF2-97B0-3A0114AE90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E0B9FCB-6445-4F5A-8EAC-E1DCE651D994}" type="pres">
      <dgm:prSet presAssocID="{CE54189A-A719-446C-828F-7717CCAB43E2}" presName="parTrans" presStyleLbl="sibTrans2D1" presStyleIdx="1" presStyleCnt="3"/>
      <dgm:spPr/>
      <dgm:t>
        <a:bodyPr/>
        <a:lstStyle/>
        <a:p>
          <a:endParaRPr lang="en-AU"/>
        </a:p>
      </dgm:t>
    </dgm:pt>
    <dgm:pt modelId="{8B4F6820-A00D-4EED-98E3-316D76356A66}" type="pres">
      <dgm:prSet presAssocID="{CE54189A-A719-446C-828F-7717CCAB43E2}" presName="connectorText" presStyleLbl="sibTrans2D1" presStyleIdx="1" presStyleCnt="3"/>
      <dgm:spPr/>
      <dgm:t>
        <a:bodyPr/>
        <a:lstStyle/>
        <a:p>
          <a:endParaRPr lang="en-AU"/>
        </a:p>
      </dgm:t>
    </dgm:pt>
    <dgm:pt modelId="{9D8989A2-CEE5-409D-9EF0-19E0A0BC79CE}" type="pres">
      <dgm:prSet presAssocID="{B70E6861-4045-4EDF-BE87-16737ED8E621}" presName="node" presStyleLbl="node1" presStyleIdx="1" presStyleCnt="3" custRadScaleRad="99894" custRadScaleInc="21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7862275-FA9B-41B8-B550-6D8934B7A9B8}" type="pres">
      <dgm:prSet presAssocID="{D60ED269-1268-4006-B576-E4B36BA83797}" presName="parTrans" presStyleLbl="sibTrans2D1" presStyleIdx="2" presStyleCnt="3"/>
      <dgm:spPr/>
      <dgm:t>
        <a:bodyPr/>
        <a:lstStyle/>
        <a:p>
          <a:endParaRPr lang="en-AU"/>
        </a:p>
      </dgm:t>
    </dgm:pt>
    <dgm:pt modelId="{D6F3D46C-3879-4259-B4CE-C6A87CE666B7}" type="pres">
      <dgm:prSet presAssocID="{D60ED269-1268-4006-B576-E4B36BA83797}" presName="connectorText" presStyleLbl="sibTrans2D1" presStyleIdx="2" presStyleCnt="3"/>
      <dgm:spPr/>
      <dgm:t>
        <a:bodyPr/>
        <a:lstStyle/>
        <a:p>
          <a:endParaRPr lang="en-AU"/>
        </a:p>
      </dgm:t>
    </dgm:pt>
    <dgm:pt modelId="{2929F474-FDED-491A-BE57-7F8FF37342EC}" type="pres">
      <dgm:prSet presAssocID="{9DD206F4-2CC2-428E-8219-C58B273F3F9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9EC4DDE-A2A5-43BD-AFF3-AF4D54BB11A9}" srcId="{B41B04E2-1DA1-4D84-900F-7C5B22A56B31}" destId="{916811A1-4194-4BCB-84E1-CA7AB5A3FE9A}" srcOrd="0" destOrd="0" parTransId="{575084B1-F008-41A0-8C80-A45EAFAB7DAA}" sibTransId="{94A976EF-B982-40C0-9968-6692E0F12782}"/>
    <dgm:cxn modelId="{3E6E83EA-7C4B-4411-BE7E-C52BDF90F2C2}" type="presOf" srcId="{9DD206F4-2CC2-428E-8219-C58B273F3F99}" destId="{2929F474-FDED-491A-BE57-7F8FF37342EC}" srcOrd="0" destOrd="0" presId="urn:microsoft.com/office/officeart/2005/8/layout/radial5"/>
    <dgm:cxn modelId="{7F9C8717-AE27-421D-B842-01FF300A0D2B}" type="presOf" srcId="{A640315F-BD1E-4CF2-97B0-3A0114AE90CC}" destId="{689AA702-AD17-4672-9D86-B44EF8F37F25}" srcOrd="0" destOrd="0" presId="urn:microsoft.com/office/officeart/2005/8/layout/radial5"/>
    <dgm:cxn modelId="{B8020365-435A-4007-8437-38EDA1985796}" type="presOf" srcId="{D60ED269-1268-4006-B576-E4B36BA83797}" destId="{D6F3D46C-3879-4259-B4CE-C6A87CE666B7}" srcOrd="1" destOrd="0" presId="urn:microsoft.com/office/officeart/2005/8/layout/radial5"/>
    <dgm:cxn modelId="{41E5B7C5-0FE8-47DC-B0C9-CC3F43CE3CC5}" type="presOf" srcId="{CE54189A-A719-446C-828F-7717CCAB43E2}" destId="{8B4F6820-A00D-4EED-98E3-316D76356A66}" srcOrd="1" destOrd="0" presId="urn:microsoft.com/office/officeart/2005/8/layout/radial5"/>
    <dgm:cxn modelId="{A80F4944-41B1-46D4-93EC-96AB9E10BAAC}" type="presOf" srcId="{A06717F7-AE85-490B-9F60-9C2A7ABE3672}" destId="{C3C44182-BE3E-40F0-80E5-BFE4EC0E5466}" srcOrd="0" destOrd="0" presId="urn:microsoft.com/office/officeart/2005/8/layout/radial5"/>
    <dgm:cxn modelId="{69C74F5F-8D6D-4328-9143-3F47B9E1F47D}" type="presOf" srcId="{A06717F7-AE85-490B-9F60-9C2A7ABE3672}" destId="{FFE85CE7-C2DB-4F07-97A0-BAF85C1A89F9}" srcOrd="1" destOrd="0" presId="urn:microsoft.com/office/officeart/2005/8/layout/radial5"/>
    <dgm:cxn modelId="{C5D17E9D-0DAE-49B4-A0A0-052A8213A746}" type="presOf" srcId="{B70E6861-4045-4EDF-BE87-16737ED8E621}" destId="{9D8989A2-CEE5-409D-9EF0-19E0A0BC79CE}" srcOrd="0" destOrd="0" presId="urn:microsoft.com/office/officeart/2005/8/layout/radial5"/>
    <dgm:cxn modelId="{5B3FB07E-88E0-4F1E-8D5A-9EF0BBB2BE64}" srcId="{916811A1-4194-4BCB-84E1-CA7AB5A3FE9A}" destId="{A640315F-BD1E-4CF2-97B0-3A0114AE90CC}" srcOrd="0" destOrd="0" parTransId="{A06717F7-AE85-490B-9F60-9C2A7ABE3672}" sibTransId="{7EC70AF1-2568-4391-8BCD-A4CE88148E27}"/>
    <dgm:cxn modelId="{0C42DC56-A818-4915-8769-265FBA41F533}" type="presOf" srcId="{CE54189A-A719-446C-828F-7717CCAB43E2}" destId="{9E0B9FCB-6445-4F5A-8EAC-E1DCE651D994}" srcOrd="0" destOrd="0" presId="urn:microsoft.com/office/officeart/2005/8/layout/radial5"/>
    <dgm:cxn modelId="{85C18E5C-2F3A-4598-899D-95A138D41344}" type="presOf" srcId="{D60ED269-1268-4006-B576-E4B36BA83797}" destId="{47862275-FA9B-41B8-B550-6D8934B7A9B8}" srcOrd="0" destOrd="0" presId="urn:microsoft.com/office/officeart/2005/8/layout/radial5"/>
    <dgm:cxn modelId="{AB858FA6-B26B-4778-BF18-51EFBCDC1A9F}" srcId="{916811A1-4194-4BCB-84E1-CA7AB5A3FE9A}" destId="{9DD206F4-2CC2-428E-8219-C58B273F3F99}" srcOrd="2" destOrd="0" parTransId="{D60ED269-1268-4006-B576-E4B36BA83797}" sibTransId="{CFA3A0F7-6D84-4812-A116-23E937371883}"/>
    <dgm:cxn modelId="{9EA3A826-009E-40F9-8160-5A7568193163}" type="presOf" srcId="{B41B04E2-1DA1-4D84-900F-7C5B22A56B31}" destId="{DA1D5CA8-E026-4D3E-BAA8-4AABABA0550F}" srcOrd="0" destOrd="0" presId="urn:microsoft.com/office/officeart/2005/8/layout/radial5"/>
    <dgm:cxn modelId="{D8EDEE31-CF3E-4D76-87F1-0D072C09A62F}" type="presOf" srcId="{916811A1-4194-4BCB-84E1-CA7AB5A3FE9A}" destId="{EAE1F188-DC1F-468A-8F56-96036354D179}" srcOrd="0" destOrd="0" presId="urn:microsoft.com/office/officeart/2005/8/layout/radial5"/>
    <dgm:cxn modelId="{EB0AFD41-9BB4-4F37-B2E7-9F863E1FE40F}" srcId="{916811A1-4194-4BCB-84E1-CA7AB5A3FE9A}" destId="{B70E6861-4045-4EDF-BE87-16737ED8E621}" srcOrd="1" destOrd="0" parTransId="{CE54189A-A719-446C-828F-7717CCAB43E2}" sibTransId="{0044DF1D-79D6-480E-B00A-C85535AD1809}"/>
    <dgm:cxn modelId="{8E95EDA4-2480-452E-870E-ADBC52D80BC1}" type="presParOf" srcId="{DA1D5CA8-E026-4D3E-BAA8-4AABABA0550F}" destId="{EAE1F188-DC1F-468A-8F56-96036354D179}" srcOrd="0" destOrd="0" presId="urn:microsoft.com/office/officeart/2005/8/layout/radial5"/>
    <dgm:cxn modelId="{0E68F8CA-B312-4CB6-8A21-335B73D9B0D9}" type="presParOf" srcId="{DA1D5CA8-E026-4D3E-BAA8-4AABABA0550F}" destId="{C3C44182-BE3E-40F0-80E5-BFE4EC0E5466}" srcOrd="1" destOrd="0" presId="urn:microsoft.com/office/officeart/2005/8/layout/radial5"/>
    <dgm:cxn modelId="{5A910E27-0C8E-46D4-9CCE-C50762AAD2D3}" type="presParOf" srcId="{C3C44182-BE3E-40F0-80E5-BFE4EC0E5466}" destId="{FFE85CE7-C2DB-4F07-97A0-BAF85C1A89F9}" srcOrd="0" destOrd="0" presId="urn:microsoft.com/office/officeart/2005/8/layout/radial5"/>
    <dgm:cxn modelId="{9B1B5911-DEAC-41F6-BDC9-3F0F0A5F36C0}" type="presParOf" srcId="{DA1D5CA8-E026-4D3E-BAA8-4AABABA0550F}" destId="{689AA702-AD17-4672-9D86-B44EF8F37F25}" srcOrd="2" destOrd="0" presId="urn:microsoft.com/office/officeart/2005/8/layout/radial5"/>
    <dgm:cxn modelId="{26B29BBC-4E2A-4F9B-BEE7-05B32582F9EC}" type="presParOf" srcId="{DA1D5CA8-E026-4D3E-BAA8-4AABABA0550F}" destId="{9E0B9FCB-6445-4F5A-8EAC-E1DCE651D994}" srcOrd="3" destOrd="0" presId="urn:microsoft.com/office/officeart/2005/8/layout/radial5"/>
    <dgm:cxn modelId="{3087C24A-5CF0-4ADE-8C32-4C323F9F75E1}" type="presParOf" srcId="{9E0B9FCB-6445-4F5A-8EAC-E1DCE651D994}" destId="{8B4F6820-A00D-4EED-98E3-316D76356A66}" srcOrd="0" destOrd="0" presId="urn:microsoft.com/office/officeart/2005/8/layout/radial5"/>
    <dgm:cxn modelId="{F7CE7F59-1F21-4639-9EAC-85D8205D2695}" type="presParOf" srcId="{DA1D5CA8-E026-4D3E-BAA8-4AABABA0550F}" destId="{9D8989A2-CEE5-409D-9EF0-19E0A0BC79CE}" srcOrd="4" destOrd="0" presId="urn:microsoft.com/office/officeart/2005/8/layout/radial5"/>
    <dgm:cxn modelId="{567B0096-6AAE-4188-8FC4-EA859A1C376E}" type="presParOf" srcId="{DA1D5CA8-E026-4D3E-BAA8-4AABABA0550F}" destId="{47862275-FA9B-41B8-B550-6D8934B7A9B8}" srcOrd="5" destOrd="0" presId="urn:microsoft.com/office/officeart/2005/8/layout/radial5"/>
    <dgm:cxn modelId="{07DE54F6-79C3-4A79-B3A4-077DAC387677}" type="presParOf" srcId="{47862275-FA9B-41B8-B550-6D8934B7A9B8}" destId="{D6F3D46C-3879-4259-B4CE-C6A87CE666B7}" srcOrd="0" destOrd="0" presId="urn:microsoft.com/office/officeart/2005/8/layout/radial5"/>
    <dgm:cxn modelId="{0C8D0ECE-34BE-4B1F-86EB-BAD91D0BF6FE}" type="presParOf" srcId="{DA1D5CA8-E026-4D3E-BAA8-4AABABA0550F}" destId="{2929F474-FDED-491A-BE57-7F8FF37342EC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8FD51D-7557-4D6D-BC68-16F3F7AC1C87}" type="doc">
      <dgm:prSet loTypeId="urn:microsoft.com/office/officeart/2005/8/layout/process2" loCatId="process" qsTypeId="urn:microsoft.com/office/officeart/2005/8/quickstyle/simple2" qsCatId="simple" csTypeId="urn:microsoft.com/office/officeart/2005/8/colors/colorful3" csCatId="colorful" phldr="1"/>
      <dgm:spPr/>
    </dgm:pt>
    <dgm:pt modelId="{151FF4C4-5065-49C4-A28C-FAF60A532A12}">
      <dgm:prSet phldrT="[Text]"/>
      <dgm:spPr/>
      <dgm:t>
        <a:bodyPr/>
        <a:lstStyle/>
        <a:p>
          <a:r>
            <a:rPr lang="en-US" b="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Verifikasi</a:t>
          </a:r>
          <a:r>
            <a:rPr lang="en-US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en-US" b="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administrasi</a:t>
          </a:r>
          <a:endParaRPr lang="en-AU" b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6539BE3-CF25-4C53-92BC-9E69C9DB7EB1}" type="parTrans" cxnId="{03923331-5E4D-415A-B411-D40B814BA848}">
      <dgm:prSet/>
      <dgm:spPr/>
      <dgm:t>
        <a:bodyPr/>
        <a:lstStyle/>
        <a:p>
          <a:endParaRPr lang="en-AU"/>
        </a:p>
      </dgm:t>
    </dgm:pt>
    <dgm:pt modelId="{628E8E19-50ED-4154-ACF8-1A41381E8E9C}" type="sibTrans" cxnId="{03923331-5E4D-415A-B411-D40B814BA848}">
      <dgm:prSet/>
      <dgm:spPr/>
      <dgm:t>
        <a:bodyPr/>
        <a:lstStyle/>
        <a:p>
          <a:endParaRPr lang="en-AU"/>
        </a:p>
      </dgm:t>
    </dgm:pt>
    <dgm:pt modelId="{CEE36335-3DB4-44D2-AB3D-ABE8EB906594}">
      <dgm:prSet phldrT="[Text]"/>
      <dgm:spPr/>
      <dgm:t>
        <a:bodyPr/>
        <a:lstStyle/>
        <a:p>
          <a:r>
            <a:rPr lang="en-US" b="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Verifikasi</a:t>
          </a:r>
          <a:r>
            <a:rPr lang="en-US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en-US" b="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Kredibilitas</a:t>
          </a:r>
          <a:endParaRPr lang="en-AU" b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40003AB-B9D3-4837-B4BB-4F24C1D9EE35}" type="parTrans" cxnId="{D6CBBD42-200A-4F53-B2C9-0DED26045174}">
      <dgm:prSet/>
      <dgm:spPr/>
      <dgm:t>
        <a:bodyPr/>
        <a:lstStyle/>
        <a:p>
          <a:endParaRPr lang="en-AU"/>
        </a:p>
      </dgm:t>
    </dgm:pt>
    <dgm:pt modelId="{DF5B467E-BE11-4196-8452-AD6EF1EFA9AB}" type="sibTrans" cxnId="{D6CBBD42-200A-4F53-B2C9-0DED26045174}">
      <dgm:prSet/>
      <dgm:spPr/>
      <dgm:t>
        <a:bodyPr/>
        <a:lstStyle/>
        <a:p>
          <a:endParaRPr lang="en-AU"/>
        </a:p>
      </dgm:t>
    </dgm:pt>
    <dgm:pt modelId="{6C1F6BC2-729B-4266-A882-307405DDA4D8}">
      <dgm:prSet phldrT="[Text]"/>
      <dgm:spPr/>
      <dgm:t>
        <a:bodyPr/>
        <a:lstStyle/>
        <a:p>
          <a:r>
            <a:rPr lang="en-US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Nominee</a:t>
          </a:r>
          <a:endParaRPr lang="en-AU" b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273A058-466D-49A4-B9AC-6B4CE1C317AA}" type="parTrans" cxnId="{7A9CCFAD-255C-417B-BFF0-166C436137EA}">
      <dgm:prSet/>
      <dgm:spPr/>
      <dgm:t>
        <a:bodyPr/>
        <a:lstStyle/>
        <a:p>
          <a:endParaRPr lang="en-AU"/>
        </a:p>
      </dgm:t>
    </dgm:pt>
    <dgm:pt modelId="{EB1DA769-05AB-40A6-9F07-E596FB18850B}" type="sibTrans" cxnId="{7A9CCFAD-255C-417B-BFF0-166C436137EA}">
      <dgm:prSet/>
      <dgm:spPr/>
      <dgm:t>
        <a:bodyPr/>
        <a:lstStyle/>
        <a:p>
          <a:endParaRPr lang="en-AU"/>
        </a:p>
      </dgm:t>
    </dgm:pt>
    <dgm:pt modelId="{05CAF6DB-EECA-4E83-BB98-5A70CA21FAFE}">
      <dgm:prSet phldrT="[Text]"/>
      <dgm:spPr/>
      <dgm:t>
        <a:bodyPr/>
        <a:lstStyle/>
        <a:p>
          <a:r>
            <a:rPr lang="en-US" b="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Calon</a:t>
          </a:r>
          <a:r>
            <a:rPr lang="en-US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nominee</a:t>
          </a:r>
          <a:endParaRPr lang="en-AU" b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B8558DC-0C42-4EA1-827E-821AFA056F2F}" type="parTrans" cxnId="{17DFA163-21ED-46CF-9987-786E37B8A3BC}">
      <dgm:prSet/>
      <dgm:spPr/>
      <dgm:t>
        <a:bodyPr/>
        <a:lstStyle/>
        <a:p>
          <a:endParaRPr lang="en-AU"/>
        </a:p>
      </dgm:t>
    </dgm:pt>
    <dgm:pt modelId="{CB607DD1-5B14-40D9-AC0A-A6070CCAD10F}" type="sibTrans" cxnId="{17DFA163-21ED-46CF-9987-786E37B8A3BC}">
      <dgm:prSet/>
      <dgm:spPr/>
      <dgm:t>
        <a:bodyPr/>
        <a:lstStyle/>
        <a:p>
          <a:endParaRPr lang="en-AU"/>
        </a:p>
      </dgm:t>
    </dgm:pt>
    <dgm:pt modelId="{F336555A-8469-4B77-9E6B-0BC27F13FB0E}" type="pres">
      <dgm:prSet presAssocID="{B08FD51D-7557-4D6D-BC68-16F3F7AC1C87}" presName="linearFlow" presStyleCnt="0">
        <dgm:presLayoutVars>
          <dgm:resizeHandles val="exact"/>
        </dgm:presLayoutVars>
      </dgm:prSet>
      <dgm:spPr/>
    </dgm:pt>
    <dgm:pt modelId="{A499D8BE-2C4C-43BB-9B42-FB05DA599C7E}" type="pres">
      <dgm:prSet presAssocID="{05CAF6DB-EECA-4E83-BB98-5A70CA21FAF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8DA297-493E-4EE4-81B1-A42E5CBBE224}" type="pres">
      <dgm:prSet presAssocID="{CB607DD1-5B14-40D9-AC0A-A6070CCAD10F}" presName="sibTrans" presStyleLbl="sibTrans2D1" presStyleIdx="0" presStyleCnt="3"/>
      <dgm:spPr/>
      <dgm:t>
        <a:bodyPr/>
        <a:lstStyle/>
        <a:p>
          <a:endParaRPr lang="en-AU"/>
        </a:p>
      </dgm:t>
    </dgm:pt>
    <dgm:pt modelId="{6C30680A-35D6-4CC5-A3FF-ED7C7A860084}" type="pres">
      <dgm:prSet presAssocID="{CB607DD1-5B14-40D9-AC0A-A6070CCAD10F}" presName="connectorText" presStyleLbl="sibTrans2D1" presStyleIdx="0" presStyleCnt="3"/>
      <dgm:spPr/>
      <dgm:t>
        <a:bodyPr/>
        <a:lstStyle/>
        <a:p>
          <a:endParaRPr lang="en-AU"/>
        </a:p>
      </dgm:t>
    </dgm:pt>
    <dgm:pt modelId="{CE583A73-7A2C-47C5-A9A7-DAF16038FD7F}" type="pres">
      <dgm:prSet presAssocID="{151FF4C4-5065-49C4-A28C-FAF60A532A1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04D03E4-AE97-4658-AEA6-13645821227C}" type="pres">
      <dgm:prSet presAssocID="{628E8E19-50ED-4154-ACF8-1A41381E8E9C}" presName="sibTrans" presStyleLbl="sibTrans2D1" presStyleIdx="1" presStyleCnt="3"/>
      <dgm:spPr/>
      <dgm:t>
        <a:bodyPr/>
        <a:lstStyle/>
        <a:p>
          <a:endParaRPr lang="en-AU"/>
        </a:p>
      </dgm:t>
    </dgm:pt>
    <dgm:pt modelId="{702BB9FC-849E-4CFB-87CC-648632DB75F8}" type="pres">
      <dgm:prSet presAssocID="{628E8E19-50ED-4154-ACF8-1A41381E8E9C}" presName="connectorText" presStyleLbl="sibTrans2D1" presStyleIdx="1" presStyleCnt="3"/>
      <dgm:spPr/>
      <dgm:t>
        <a:bodyPr/>
        <a:lstStyle/>
        <a:p>
          <a:endParaRPr lang="en-AU"/>
        </a:p>
      </dgm:t>
    </dgm:pt>
    <dgm:pt modelId="{FB95E852-D483-43A1-AB7C-8293B998C719}" type="pres">
      <dgm:prSet presAssocID="{CEE36335-3DB4-44D2-AB3D-ABE8EB90659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A09D4C8-050D-4859-991B-395CC2B28662}" type="pres">
      <dgm:prSet presAssocID="{DF5B467E-BE11-4196-8452-AD6EF1EFA9AB}" presName="sibTrans" presStyleLbl="sibTrans2D1" presStyleIdx="2" presStyleCnt="3"/>
      <dgm:spPr/>
      <dgm:t>
        <a:bodyPr/>
        <a:lstStyle/>
        <a:p>
          <a:endParaRPr lang="en-AU"/>
        </a:p>
      </dgm:t>
    </dgm:pt>
    <dgm:pt modelId="{88E279FA-2835-482B-8629-3BE3047937DD}" type="pres">
      <dgm:prSet presAssocID="{DF5B467E-BE11-4196-8452-AD6EF1EFA9AB}" presName="connectorText" presStyleLbl="sibTrans2D1" presStyleIdx="2" presStyleCnt="3"/>
      <dgm:spPr/>
      <dgm:t>
        <a:bodyPr/>
        <a:lstStyle/>
        <a:p>
          <a:endParaRPr lang="en-AU"/>
        </a:p>
      </dgm:t>
    </dgm:pt>
    <dgm:pt modelId="{6E11927F-FC8A-4D3F-A569-F93F642A837F}" type="pres">
      <dgm:prSet presAssocID="{6C1F6BC2-729B-4266-A882-307405DDA4D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A9CCFAD-255C-417B-BFF0-166C436137EA}" srcId="{B08FD51D-7557-4D6D-BC68-16F3F7AC1C87}" destId="{6C1F6BC2-729B-4266-A882-307405DDA4D8}" srcOrd="3" destOrd="0" parTransId="{4273A058-466D-49A4-B9AC-6B4CE1C317AA}" sibTransId="{EB1DA769-05AB-40A6-9F07-E596FB18850B}"/>
    <dgm:cxn modelId="{17DFA163-21ED-46CF-9987-786E37B8A3BC}" srcId="{B08FD51D-7557-4D6D-BC68-16F3F7AC1C87}" destId="{05CAF6DB-EECA-4E83-BB98-5A70CA21FAFE}" srcOrd="0" destOrd="0" parTransId="{7B8558DC-0C42-4EA1-827E-821AFA056F2F}" sibTransId="{CB607DD1-5B14-40D9-AC0A-A6070CCAD10F}"/>
    <dgm:cxn modelId="{EC878654-1DE4-4E6A-A4F4-2877B93E4793}" type="presOf" srcId="{CB607DD1-5B14-40D9-AC0A-A6070CCAD10F}" destId="{228DA297-493E-4EE4-81B1-A42E5CBBE224}" srcOrd="0" destOrd="0" presId="urn:microsoft.com/office/officeart/2005/8/layout/process2"/>
    <dgm:cxn modelId="{9DCFD3B3-2C7F-47C5-B461-FA7650F3AB11}" type="presOf" srcId="{B08FD51D-7557-4D6D-BC68-16F3F7AC1C87}" destId="{F336555A-8469-4B77-9E6B-0BC27F13FB0E}" srcOrd="0" destOrd="0" presId="urn:microsoft.com/office/officeart/2005/8/layout/process2"/>
    <dgm:cxn modelId="{4BBCBE79-8E20-4E30-A211-9823C2FF7D5A}" type="presOf" srcId="{DF5B467E-BE11-4196-8452-AD6EF1EFA9AB}" destId="{DA09D4C8-050D-4859-991B-395CC2B28662}" srcOrd="0" destOrd="0" presId="urn:microsoft.com/office/officeart/2005/8/layout/process2"/>
    <dgm:cxn modelId="{19DBFCEE-D05D-406F-891C-5B0046CED587}" type="presOf" srcId="{151FF4C4-5065-49C4-A28C-FAF60A532A12}" destId="{CE583A73-7A2C-47C5-A9A7-DAF16038FD7F}" srcOrd="0" destOrd="0" presId="urn:microsoft.com/office/officeart/2005/8/layout/process2"/>
    <dgm:cxn modelId="{506407EE-19A2-4D08-BC85-D2599F1FA7B1}" type="presOf" srcId="{CEE36335-3DB4-44D2-AB3D-ABE8EB906594}" destId="{FB95E852-D483-43A1-AB7C-8293B998C719}" srcOrd="0" destOrd="0" presId="urn:microsoft.com/office/officeart/2005/8/layout/process2"/>
    <dgm:cxn modelId="{02DE9104-74C7-4E33-8D13-B59F7BEEC00C}" type="presOf" srcId="{628E8E19-50ED-4154-ACF8-1A41381E8E9C}" destId="{704D03E4-AE97-4658-AEA6-13645821227C}" srcOrd="0" destOrd="0" presId="urn:microsoft.com/office/officeart/2005/8/layout/process2"/>
    <dgm:cxn modelId="{E9B9FAC0-15CA-481E-90C2-C93B34640352}" type="presOf" srcId="{DF5B467E-BE11-4196-8452-AD6EF1EFA9AB}" destId="{88E279FA-2835-482B-8629-3BE3047937DD}" srcOrd="1" destOrd="0" presId="urn:microsoft.com/office/officeart/2005/8/layout/process2"/>
    <dgm:cxn modelId="{6434011A-B953-405E-BDF9-14F3B5690D74}" type="presOf" srcId="{628E8E19-50ED-4154-ACF8-1A41381E8E9C}" destId="{702BB9FC-849E-4CFB-87CC-648632DB75F8}" srcOrd="1" destOrd="0" presId="urn:microsoft.com/office/officeart/2005/8/layout/process2"/>
    <dgm:cxn modelId="{03923331-5E4D-415A-B411-D40B814BA848}" srcId="{B08FD51D-7557-4D6D-BC68-16F3F7AC1C87}" destId="{151FF4C4-5065-49C4-A28C-FAF60A532A12}" srcOrd="1" destOrd="0" parTransId="{A6539BE3-CF25-4C53-92BC-9E69C9DB7EB1}" sibTransId="{628E8E19-50ED-4154-ACF8-1A41381E8E9C}"/>
    <dgm:cxn modelId="{D6CBBD42-200A-4F53-B2C9-0DED26045174}" srcId="{B08FD51D-7557-4D6D-BC68-16F3F7AC1C87}" destId="{CEE36335-3DB4-44D2-AB3D-ABE8EB906594}" srcOrd="2" destOrd="0" parTransId="{040003AB-B9D3-4837-B4BB-4F24C1D9EE35}" sibTransId="{DF5B467E-BE11-4196-8452-AD6EF1EFA9AB}"/>
    <dgm:cxn modelId="{AFE38C21-2198-4166-8A2E-607FC8380BB0}" type="presOf" srcId="{CB607DD1-5B14-40D9-AC0A-A6070CCAD10F}" destId="{6C30680A-35D6-4CC5-A3FF-ED7C7A860084}" srcOrd="1" destOrd="0" presId="urn:microsoft.com/office/officeart/2005/8/layout/process2"/>
    <dgm:cxn modelId="{96B53A44-1EB3-4CF8-BC43-A249D493DFC5}" type="presOf" srcId="{6C1F6BC2-729B-4266-A882-307405DDA4D8}" destId="{6E11927F-FC8A-4D3F-A569-F93F642A837F}" srcOrd="0" destOrd="0" presId="urn:microsoft.com/office/officeart/2005/8/layout/process2"/>
    <dgm:cxn modelId="{CB9213AE-D798-4E43-9F1D-25406582919F}" type="presOf" srcId="{05CAF6DB-EECA-4E83-BB98-5A70CA21FAFE}" destId="{A499D8BE-2C4C-43BB-9B42-FB05DA599C7E}" srcOrd="0" destOrd="0" presId="urn:microsoft.com/office/officeart/2005/8/layout/process2"/>
    <dgm:cxn modelId="{518EC90F-F79B-4DF6-B6AC-FF58159FC54D}" type="presParOf" srcId="{F336555A-8469-4B77-9E6B-0BC27F13FB0E}" destId="{A499D8BE-2C4C-43BB-9B42-FB05DA599C7E}" srcOrd="0" destOrd="0" presId="urn:microsoft.com/office/officeart/2005/8/layout/process2"/>
    <dgm:cxn modelId="{EA9407ED-EF65-4EFB-A982-4678B7551B8C}" type="presParOf" srcId="{F336555A-8469-4B77-9E6B-0BC27F13FB0E}" destId="{228DA297-493E-4EE4-81B1-A42E5CBBE224}" srcOrd="1" destOrd="0" presId="urn:microsoft.com/office/officeart/2005/8/layout/process2"/>
    <dgm:cxn modelId="{BF3F16F8-48E3-4559-8AF8-A18FE5F8F013}" type="presParOf" srcId="{228DA297-493E-4EE4-81B1-A42E5CBBE224}" destId="{6C30680A-35D6-4CC5-A3FF-ED7C7A860084}" srcOrd="0" destOrd="0" presId="urn:microsoft.com/office/officeart/2005/8/layout/process2"/>
    <dgm:cxn modelId="{3F7FBA26-BA89-4554-91E5-D9C3312ACE9A}" type="presParOf" srcId="{F336555A-8469-4B77-9E6B-0BC27F13FB0E}" destId="{CE583A73-7A2C-47C5-A9A7-DAF16038FD7F}" srcOrd="2" destOrd="0" presId="urn:microsoft.com/office/officeart/2005/8/layout/process2"/>
    <dgm:cxn modelId="{15C723E4-D0C3-45AE-84DE-1811D6FBB98F}" type="presParOf" srcId="{F336555A-8469-4B77-9E6B-0BC27F13FB0E}" destId="{704D03E4-AE97-4658-AEA6-13645821227C}" srcOrd="3" destOrd="0" presId="urn:microsoft.com/office/officeart/2005/8/layout/process2"/>
    <dgm:cxn modelId="{753EC88B-0F01-4DC4-BD8C-7852191CC78A}" type="presParOf" srcId="{704D03E4-AE97-4658-AEA6-13645821227C}" destId="{702BB9FC-849E-4CFB-87CC-648632DB75F8}" srcOrd="0" destOrd="0" presId="urn:microsoft.com/office/officeart/2005/8/layout/process2"/>
    <dgm:cxn modelId="{7273A19E-2AA5-4778-A2D3-38706BC5616B}" type="presParOf" srcId="{F336555A-8469-4B77-9E6B-0BC27F13FB0E}" destId="{FB95E852-D483-43A1-AB7C-8293B998C719}" srcOrd="4" destOrd="0" presId="urn:microsoft.com/office/officeart/2005/8/layout/process2"/>
    <dgm:cxn modelId="{7BAC9B0C-DB8F-4DC2-BDD3-8C3F0E6D4EA1}" type="presParOf" srcId="{F336555A-8469-4B77-9E6B-0BC27F13FB0E}" destId="{DA09D4C8-050D-4859-991B-395CC2B28662}" srcOrd="5" destOrd="0" presId="urn:microsoft.com/office/officeart/2005/8/layout/process2"/>
    <dgm:cxn modelId="{FCF72F25-FA64-4FF3-80A2-AFDCA43EF14B}" type="presParOf" srcId="{DA09D4C8-050D-4859-991B-395CC2B28662}" destId="{88E279FA-2835-482B-8629-3BE3047937DD}" srcOrd="0" destOrd="0" presId="urn:microsoft.com/office/officeart/2005/8/layout/process2"/>
    <dgm:cxn modelId="{97FBA502-5226-4326-BEE5-B0B8CB8CC034}" type="presParOf" srcId="{F336555A-8469-4B77-9E6B-0BC27F13FB0E}" destId="{6E11927F-FC8A-4D3F-A569-F93F642A837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E6B21-1743-4F5F-8CF2-5D65D03B3312}">
      <dsp:nvSpPr>
        <dsp:cNvPr id="0" name=""/>
        <dsp:cNvSpPr/>
      </dsp:nvSpPr>
      <dsp:spPr>
        <a:xfrm rot="5400000">
          <a:off x="268668" y="2007919"/>
          <a:ext cx="805834" cy="13408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759134-93A0-4164-8443-ADC3746321C9}">
      <dsp:nvSpPr>
        <dsp:cNvPr id="0" name=""/>
        <dsp:cNvSpPr/>
      </dsp:nvSpPr>
      <dsp:spPr>
        <a:xfrm>
          <a:off x="134154" y="2408556"/>
          <a:ext cx="1210563" cy="106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Bebas" pitchFamily="2" charset="0"/>
            </a:rPr>
            <a:t>Calon</a:t>
          </a:r>
          <a:r>
            <a:rPr lang="en-US" sz="2200" kern="1200" dirty="0" smtClean="0">
              <a:latin typeface="Bebas" pitchFamily="2" charset="0"/>
            </a:rPr>
            <a:t> nominee</a:t>
          </a:r>
          <a:endParaRPr lang="en-AU" sz="2200" kern="1200" dirty="0">
            <a:latin typeface="Bebas" pitchFamily="2" charset="0"/>
          </a:endParaRPr>
        </a:p>
      </dsp:txBody>
      <dsp:txXfrm>
        <a:off x="134154" y="2408556"/>
        <a:ext cx="1210563" cy="1061129"/>
      </dsp:txXfrm>
    </dsp:sp>
    <dsp:sp modelId="{E67485F9-CAAE-420D-AD7B-50896AC860F9}">
      <dsp:nvSpPr>
        <dsp:cNvPr id="0" name=""/>
        <dsp:cNvSpPr/>
      </dsp:nvSpPr>
      <dsp:spPr>
        <a:xfrm>
          <a:off x="1116310" y="1909201"/>
          <a:ext cx="228408" cy="22840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224865"/>
                <a:satOff val="2987"/>
                <a:lumOff val="73"/>
                <a:alphaOff val="0"/>
                <a:tint val="96000"/>
                <a:lumMod val="102000"/>
              </a:schemeClr>
            </a:gs>
            <a:gs pos="100000">
              <a:schemeClr val="accent5">
                <a:hueOff val="224865"/>
                <a:satOff val="2987"/>
                <a:lumOff val="73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224865"/>
              <a:satOff val="2987"/>
              <a:lumOff val="7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161672-5E9D-4485-A6CC-25AA55127B0F}">
      <dsp:nvSpPr>
        <dsp:cNvPr id="0" name=""/>
        <dsp:cNvSpPr/>
      </dsp:nvSpPr>
      <dsp:spPr>
        <a:xfrm rot="5400000">
          <a:off x="1750634" y="1641205"/>
          <a:ext cx="805834" cy="13408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449730"/>
                <a:satOff val="5974"/>
                <a:lumOff val="147"/>
                <a:alphaOff val="0"/>
                <a:tint val="96000"/>
                <a:lumMod val="102000"/>
              </a:schemeClr>
            </a:gs>
            <a:gs pos="100000">
              <a:schemeClr val="accent5">
                <a:hueOff val="449730"/>
                <a:satOff val="5974"/>
                <a:lumOff val="14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449730"/>
              <a:satOff val="5974"/>
              <a:lumOff val="1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4077E2-8202-4FDD-8CBE-F38B027B7124}">
      <dsp:nvSpPr>
        <dsp:cNvPr id="0" name=""/>
        <dsp:cNvSpPr/>
      </dsp:nvSpPr>
      <dsp:spPr>
        <a:xfrm>
          <a:off x="1616121" y="2041842"/>
          <a:ext cx="1210563" cy="106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Bebas" pitchFamily="2" charset="0"/>
            </a:rPr>
            <a:t>Nominee</a:t>
          </a:r>
          <a:endParaRPr lang="en-AU" sz="2200" kern="1200" dirty="0">
            <a:latin typeface="Bebas" pitchFamily="2" charset="0"/>
          </a:endParaRPr>
        </a:p>
      </dsp:txBody>
      <dsp:txXfrm>
        <a:off x="1616121" y="2041842"/>
        <a:ext cx="1210563" cy="1061129"/>
      </dsp:txXfrm>
    </dsp:sp>
    <dsp:sp modelId="{EBC0D5F4-DF3D-4D33-B6F4-93996A39C55E}">
      <dsp:nvSpPr>
        <dsp:cNvPr id="0" name=""/>
        <dsp:cNvSpPr/>
      </dsp:nvSpPr>
      <dsp:spPr>
        <a:xfrm>
          <a:off x="2598276" y="1542487"/>
          <a:ext cx="228408" cy="22840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674596"/>
                <a:satOff val="8962"/>
                <a:lumOff val="220"/>
                <a:alphaOff val="0"/>
                <a:tint val="96000"/>
                <a:lumMod val="102000"/>
              </a:schemeClr>
            </a:gs>
            <a:gs pos="100000">
              <a:schemeClr val="accent5">
                <a:hueOff val="674596"/>
                <a:satOff val="8962"/>
                <a:lumOff val="22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674596"/>
              <a:satOff val="8962"/>
              <a:lumOff val="22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1A62FF-D4F5-4875-95D5-F0B395ABF2B8}">
      <dsp:nvSpPr>
        <dsp:cNvPr id="0" name=""/>
        <dsp:cNvSpPr/>
      </dsp:nvSpPr>
      <dsp:spPr>
        <a:xfrm rot="5400000">
          <a:off x="3232601" y="1274491"/>
          <a:ext cx="805834" cy="13408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899461"/>
                <a:satOff val="11949"/>
                <a:lumOff val="294"/>
                <a:alphaOff val="0"/>
                <a:tint val="96000"/>
                <a:lumMod val="102000"/>
              </a:schemeClr>
            </a:gs>
            <a:gs pos="100000">
              <a:schemeClr val="accent5">
                <a:hueOff val="899461"/>
                <a:satOff val="11949"/>
                <a:lumOff val="29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899461"/>
              <a:satOff val="11949"/>
              <a:lumOff val="2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B0FAD3-584C-4348-A270-83D7D153F34B}">
      <dsp:nvSpPr>
        <dsp:cNvPr id="0" name=""/>
        <dsp:cNvSpPr/>
      </dsp:nvSpPr>
      <dsp:spPr>
        <a:xfrm>
          <a:off x="3098087" y="1675128"/>
          <a:ext cx="1210563" cy="106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Bebas" pitchFamily="2" charset="0"/>
            </a:rPr>
            <a:t>Bakal</a:t>
          </a:r>
          <a:r>
            <a:rPr lang="en-US" sz="2200" kern="1200" dirty="0" smtClean="0">
              <a:latin typeface="Bebas" pitchFamily="2" charset="0"/>
            </a:rPr>
            <a:t> </a:t>
          </a:r>
          <a:r>
            <a:rPr lang="en-US" sz="2200" kern="1200" dirty="0" err="1" smtClean="0">
              <a:latin typeface="Bebas" pitchFamily="2" charset="0"/>
            </a:rPr>
            <a:t>Calon</a:t>
          </a:r>
          <a:endParaRPr lang="en-AU" sz="2200" kern="1200" dirty="0">
            <a:latin typeface="Bebas" pitchFamily="2" charset="0"/>
          </a:endParaRPr>
        </a:p>
      </dsp:txBody>
      <dsp:txXfrm>
        <a:off x="3098087" y="1675128"/>
        <a:ext cx="1210563" cy="1061129"/>
      </dsp:txXfrm>
    </dsp:sp>
    <dsp:sp modelId="{236A6585-0BF3-4DD9-B6B6-9D714F865DEB}">
      <dsp:nvSpPr>
        <dsp:cNvPr id="0" name=""/>
        <dsp:cNvSpPr/>
      </dsp:nvSpPr>
      <dsp:spPr>
        <a:xfrm>
          <a:off x="4080242" y="1175773"/>
          <a:ext cx="228408" cy="22840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1124326"/>
                <a:satOff val="14936"/>
                <a:lumOff val="367"/>
                <a:alphaOff val="0"/>
                <a:tint val="96000"/>
                <a:lumMod val="102000"/>
              </a:schemeClr>
            </a:gs>
            <a:gs pos="100000">
              <a:schemeClr val="accent5">
                <a:hueOff val="1124326"/>
                <a:satOff val="14936"/>
                <a:lumOff val="367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124326"/>
              <a:satOff val="14936"/>
              <a:lumOff val="36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20D1A8-0801-4404-848D-82692E1461F6}">
      <dsp:nvSpPr>
        <dsp:cNvPr id="0" name=""/>
        <dsp:cNvSpPr/>
      </dsp:nvSpPr>
      <dsp:spPr>
        <a:xfrm rot="5400000">
          <a:off x="4714567" y="907777"/>
          <a:ext cx="805834" cy="13408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1349191"/>
                <a:satOff val="17923"/>
                <a:lumOff val="441"/>
                <a:alphaOff val="0"/>
                <a:tint val="96000"/>
                <a:lumMod val="102000"/>
              </a:schemeClr>
            </a:gs>
            <a:gs pos="100000">
              <a:schemeClr val="accent5">
                <a:hueOff val="1349191"/>
                <a:satOff val="17923"/>
                <a:lumOff val="441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349191"/>
              <a:satOff val="17923"/>
              <a:lumOff val="4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B9083B-6DA1-40D6-AA94-BD0EAF4C5D9C}">
      <dsp:nvSpPr>
        <dsp:cNvPr id="0" name=""/>
        <dsp:cNvSpPr/>
      </dsp:nvSpPr>
      <dsp:spPr>
        <a:xfrm>
          <a:off x="4580053" y="1308414"/>
          <a:ext cx="1210563" cy="106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Bebas" pitchFamily="2" charset="0"/>
            </a:rPr>
            <a:t>Calon</a:t>
          </a:r>
          <a:r>
            <a:rPr lang="en-US" sz="2200" kern="1200" dirty="0" smtClean="0">
              <a:latin typeface="Bebas" pitchFamily="2" charset="0"/>
            </a:rPr>
            <a:t> </a:t>
          </a:r>
          <a:r>
            <a:rPr lang="en-US" sz="2200" kern="1200" dirty="0" err="1" smtClean="0">
              <a:latin typeface="Bebas" pitchFamily="2" charset="0"/>
            </a:rPr>
            <a:t>Rektor</a:t>
          </a:r>
          <a:endParaRPr lang="en-AU" sz="2200" kern="1200" dirty="0">
            <a:latin typeface="Bebas" pitchFamily="2" charset="0"/>
          </a:endParaRPr>
        </a:p>
      </dsp:txBody>
      <dsp:txXfrm>
        <a:off x="4580053" y="1308414"/>
        <a:ext cx="1210563" cy="1061129"/>
      </dsp:txXfrm>
    </dsp:sp>
    <dsp:sp modelId="{C273E6B3-3303-41B4-ABD0-8191B4017E60}">
      <dsp:nvSpPr>
        <dsp:cNvPr id="0" name=""/>
        <dsp:cNvSpPr/>
      </dsp:nvSpPr>
      <dsp:spPr>
        <a:xfrm>
          <a:off x="5562208" y="809059"/>
          <a:ext cx="228408" cy="22840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1574056"/>
                <a:satOff val="20911"/>
                <a:lumOff val="514"/>
                <a:alphaOff val="0"/>
                <a:tint val="96000"/>
                <a:lumMod val="102000"/>
              </a:schemeClr>
            </a:gs>
            <a:gs pos="100000">
              <a:schemeClr val="accent5">
                <a:hueOff val="1574056"/>
                <a:satOff val="20911"/>
                <a:lumOff val="51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574056"/>
              <a:satOff val="20911"/>
              <a:lumOff val="51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FB37BB-3505-4D7F-BB96-66B5206BA0E9}">
      <dsp:nvSpPr>
        <dsp:cNvPr id="0" name=""/>
        <dsp:cNvSpPr/>
      </dsp:nvSpPr>
      <dsp:spPr>
        <a:xfrm rot="5400000">
          <a:off x="6196533" y="541063"/>
          <a:ext cx="805834" cy="13408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1798922"/>
                <a:satOff val="23898"/>
                <a:lumOff val="588"/>
                <a:alphaOff val="0"/>
                <a:tint val="96000"/>
                <a:lumMod val="102000"/>
              </a:schemeClr>
            </a:gs>
            <a:gs pos="100000">
              <a:schemeClr val="accent5">
                <a:hueOff val="1798922"/>
                <a:satOff val="23898"/>
                <a:lumOff val="58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5">
              <a:hueOff val="1798922"/>
              <a:satOff val="23898"/>
              <a:lumOff val="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8EB63A-1B95-4DAB-BF17-5B2732974DBC}">
      <dsp:nvSpPr>
        <dsp:cNvPr id="0" name=""/>
        <dsp:cNvSpPr/>
      </dsp:nvSpPr>
      <dsp:spPr>
        <a:xfrm>
          <a:off x="6062019" y="941700"/>
          <a:ext cx="1210563" cy="1061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latin typeface="Bebas" pitchFamily="2" charset="0"/>
            </a:rPr>
            <a:t>Rektor</a:t>
          </a:r>
          <a:r>
            <a:rPr lang="en-US" sz="2200" kern="1200" dirty="0" smtClean="0">
              <a:latin typeface="Bebas" pitchFamily="2" charset="0"/>
            </a:rPr>
            <a:t> </a:t>
          </a:r>
          <a:r>
            <a:rPr lang="en-US" sz="2200" kern="1200" dirty="0" err="1" smtClean="0">
              <a:latin typeface="Bebas" pitchFamily="2" charset="0"/>
            </a:rPr>
            <a:t>Terpilih</a:t>
          </a:r>
          <a:endParaRPr lang="en-AU" sz="2200" kern="1200" dirty="0">
            <a:latin typeface="Bebas" pitchFamily="2" charset="0"/>
          </a:endParaRPr>
        </a:p>
      </dsp:txBody>
      <dsp:txXfrm>
        <a:off x="6062019" y="941700"/>
        <a:ext cx="1210563" cy="1061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1F188-DC1F-468A-8F56-96036354D179}">
      <dsp:nvSpPr>
        <dsp:cNvPr id="0" name=""/>
        <dsp:cNvSpPr/>
      </dsp:nvSpPr>
      <dsp:spPr>
        <a:xfrm>
          <a:off x="2393156" y="1835358"/>
          <a:ext cx="1309687" cy="1309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  <a:latin typeface="Bebas Neue" panose="020B0606020202050201" pitchFamily="34" charset="0"/>
            </a:rPr>
            <a:t>Calon</a:t>
          </a:r>
          <a:r>
            <a:rPr lang="en-US" sz="24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 Nominee</a:t>
          </a:r>
          <a:endParaRPr lang="en-AU" sz="2400" kern="1200" dirty="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2584955" y="2027157"/>
        <a:ext cx="926089" cy="926089"/>
      </dsp:txXfrm>
    </dsp:sp>
    <dsp:sp modelId="{C3C44182-BE3E-40F0-80E5-BFE4EC0E5466}">
      <dsp:nvSpPr>
        <dsp:cNvPr id="0" name=""/>
        <dsp:cNvSpPr/>
      </dsp:nvSpPr>
      <dsp:spPr>
        <a:xfrm rot="16200000">
          <a:off x="2909372" y="1358997"/>
          <a:ext cx="277254" cy="445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800" kern="120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2950960" y="1489644"/>
        <a:ext cx="194078" cy="267175"/>
      </dsp:txXfrm>
    </dsp:sp>
    <dsp:sp modelId="{689AA702-AD17-4672-9D86-B44EF8F37F25}">
      <dsp:nvSpPr>
        <dsp:cNvPr id="0" name=""/>
        <dsp:cNvSpPr/>
      </dsp:nvSpPr>
      <dsp:spPr>
        <a:xfrm>
          <a:off x="2393156" y="2548"/>
          <a:ext cx="1309687" cy="1309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3119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20" kern="1200" dirty="0" err="1" smtClean="0">
              <a:solidFill>
                <a:schemeClr val="bg1"/>
              </a:solidFill>
              <a:latin typeface="Bebas Neue" panose="020B0606020202050201" pitchFamily="34" charset="0"/>
            </a:rPr>
            <a:t>Mendaftarkan</a:t>
          </a:r>
          <a:r>
            <a:rPr lang="en-US" sz="142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 </a:t>
          </a:r>
          <a:r>
            <a:rPr lang="en-US" sz="1420" kern="1200" dirty="0" err="1" smtClean="0">
              <a:solidFill>
                <a:schemeClr val="bg1"/>
              </a:solidFill>
              <a:latin typeface="Bebas Neue" panose="020B0606020202050201" pitchFamily="34" charset="0"/>
            </a:rPr>
            <a:t>Diri</a:t>
          </a:r>
          <a:endParaRPr lang="en-AU" sz="1420" kern="1200" dirty="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2584955" y="194347"/>
        <a:ext cx="926089" cy="926089"/>
      </dsp:txXfrm>
    </dsp:sp>
    <dsp:sp modelId="{9E0B9FCB-6445-4F5A-8EAC-E1DCE651D994}">
      <dsp:nvSpPr>
        <dsp:cNvPr id="0" name=""/>
        <dsp:cNvSpPr/>
      </dsp:nvSpPr>
      <dsp:spPr>
        <a:xfrm rot="1807632">
          <a:off x="3694896" y="2723107"/>
          <a:ext cx="276225" cy="445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3605"/>
            <a:satOff val="-25215"/>
            <a:lumOff val="-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800" kern="120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3700493" y="2791370"/>
        <a:ext cx="193358" cy="267175"/>
      </dsp:txXfrm>
    </dsp:sp>
    <dsp:sp modelId="{9D8989A2-CEE5-409D-9EF0-19E0A0BC79CE}">
      <dsp:nvSpPr>
        <dsp:cNvPr id="0" name=""/>
        <dsp:cNvSpPr/>
      </dsp:nvSpPr>
      <dsp:spPr>
        <a:xfrm>
          <a:off x="3976697" y="2754310"/>
          <a:ext cx="1309687" cy="1309687"/>
        </a:xfrm>
        <a:prstGeom prst="ellipse">
          <a:avLst/>
        </a:prstGeom>
        <a:solidFill>
          <a:schemeClr val="accent3">
            <a:hueOff val="1123605"/>
            <a:satOff val="-25215"/>
            <a:lumOff val="-78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bg1"/>
              </a:solidFill>
              <a:latin typeface="Bebas Neue" panose="020B0606020202050201" pitchFamily="34" charset="0"/>
            </a:rPr>
            <a:t>Didaftarkan</a:t>
          </a:r>
          <a:r>
            <a:rPr lang="en-US" sz="16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 </a:t>
          </a:r>
          <a:r>
            <a:rPr lang="en-US" sz="1600" kern="1200" dirty="0" err="1" smtClean="0">
              <a:solidFill>
                <a:schemeClr val="bg1"/>
              </a:solidFill>
              <a:latin typeface="Bebas Neue" panose="020B0606020202050201" pitchFamily="34" charset="0"/>
            </a:rPr>
            <a:t>Pihak</a:t>
          </a:r>
          <a:r>
            <a:rPr lang="en-US" sz="16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 Lain</a:t>
          </a:r>
          <a:endParaRPr lang="en-AU" sz="1600" kern="1200" dirty="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4168496" y="2946109"/>
        <a:ext cx="926089" cy="926089"/>
      </dsp:txXfrm>
    </dsp:sp>
    <dsp:sp modelId="{47862275-FA9B-41B8-B550-6D8934B7A9B8}">
      <dsp:nvSpPr>
        <dsp:cNvPr id="0" name=""/>
        <dsp:cNvSpPr/>
      </dsp:nvSpPr>
      <dsp:spPr>
        <a:xfrm rot="9000000">
          <a:off x="2122538" y="2721834"/>
          <a:ext cx="277254" cy="445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247211"/>
            <a:satOff val="-50430"/>
            <a:lumOff val="-15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800" kern="1200">
            <a:solidFill>
              <a:schemeClr val="bg1"/>
            </a:solidFill>
            <a:latin typeface="Bebas Neue" panose="020B0606020202050201" pitchFamily="34" charset="0"/>
          </a:endParaRPr>
        </a:p>
      </dsp:txBody>
      <dsp:txXfrm rot="10800000">
        <a:off x="2200142" y="2790099"/>
        <a:ext cx="194078" cy="267175"/>
      </dsp:txXfrm>
    </dsp:sp>
    <dsp:sp modelId="{2929F474-FDED-491A-BE57-7F8FF37342EC}">
      <dsp:nvSpPr>
        <dsp:cNvPr id="0" name=""/>
        <dsp:cNvSpPr/>
      </dsp:nvSpPr>
      <dsp:spPr>
        <a:xfrm>
          <a:off x="805896" y="2751763"/>
          <a:ext cx="1309687" cy="1309687"/>
        </a:xfrm>
        <a:prstGeom prst="ellipse">
          <a:avLst/>
        </a:prstGeom>
        <a:solidFill>
          <a:schemeClr val="accent3">
            <a:hueOff val="2247211"/>
            <a:satOff val="-50430"/>
            <a:lumOff val="-156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bg1"/>
              </a:solidFill>
              <a:latin typeface="Bebas Neue" panose="020B0606020202050201" pitchFamily="34" charset="0"/>
            </a:rPr>
            <a:t>Diusulkan</a:t>
          </a:r>
          <a:r>
            <a:rPr lang="en-US" sz="16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 </a:t>
          </a:r>
          <a:r>
            <a:rPr lang="en-US" sz="1600" kern="1200" dirty="0" err="1" smtClean="0">
              <a:solidFill>
                <a:schemeClr val="bg1"/>
              </a:solidFill>
              <a:latin typeface="Bebas Neue" panose="020B0606020202050201" pitchFamily="34" charset="0"/>
            </a:rPr>
            <a:t>oleh</a:t>
          </a:r>
          <a:r>
            <a:rPr lang="en-US" sz="1600" kern="1200" dirty="0" smtClean="0">
              <a:solidFill>
                <a:schemeClr val="bg1"/>
              </a:solidFill>
              <a:latin typeface="Bebas Neue" panose="020B0606020202050201" pitchFamily="34" charset="0"/>
            </a:rPr>
            <a:t> Panel </a:t>
          </a:r>
          <a:r>
            <a:rPr lang="en-US" sz="1600" kern="1200" dirty="0" err="1" smtClean="0">
              <a:solidFill>
                <a:schemeClr val="bg1"/>
              </a:solidFill>
              <a:latin typeface="Bebas Neue" panose="020B0606020202050201" pitchFamily="34" charset="0"/>
            </a:rPr>
            <a:t>Ahli</a:t>
          </a:r>
          <a:endParaRPr lang="en-AU" sz="1600" kern="1200" dirty="0">
            <a:solidFill>
              <a:schemeClr val="bg1"/>
            </a:solidFill>
            <a:latin typeface="Bebas Neue" panose="020B0606020202050201" pitchFamily="34" charset="0"/>
          </a:endParaRPr>
        </a:p>
      </dsp:txBody>
      <dsp:txXfrm>
        <a:off x="997695" y="2943562"/>
        <a:ext cx="926089" cy="926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9D8BE-2C4C-43BB-9B42-FB05DA599C7E}">
      <dsp:nvSpPr>
        <dsp:cNvPr id="0" name=""/>
        <dsp:cNvSpPr/>
      </dsp:nvSpPr>
      <dsp:spPr>
        <a:xfrm>
          <a:off x="2878291" y="1956"/>
          <a:ext cx="1610398" cy="727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Calon</a:t>
          </a:r>
          <a:r>
            <a:rPr lang="en-US" sz="1800" b="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nominee</a:t>
          </a:r>
          <a:endParaRPr lang="en-AU" sz="1800" b="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899609" y="23274"/>
        <a:ext cx="1567762" cy="685227"/>
      </dsp:txXfrm>
    </dsp:sp>
    <dsp:sp modelId="{228DA297-493E-4EE4-81B1-A42E5CBBE224}">
      <dsp:nvSpPr>
        <dsp:cNvPr id="0" name=""/>
        <dsp:cNvSpPr/>
      </dsp:nvSpPr>
      <dsp:spPr>
        <a:xfrm rot="5400000">
          <a:off x="3547016" y="748016"/>
          <a:ext cx="272948" cy="327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300" kern="1200"/>
        </a:p>
      </dsp:txBody>
      <dsp:txXfrm rot="-5400000">
        <a:off x="3585229" y="775311"/>
        <a:ext cx="196522" cy="191064"/>
      </dsp:txXfrm>
    </dsp:sp>
    <dsp:sp modelId="{CE583A73-7A2C-47C5-A9A7-DAF16038FD7F}">
      <dsp:nvSpPr>
        <dsp:cNvPr id="0" name=""/>
        <dsp:cNvSpPr/>
      </dsp:nvSpPr>
      <dsp:spPr>
        <a:xfrm>
          <a:off x="2878291" y="1093752"/>
          <a:ext cx="1610398" cy="727863"/>
        </a:xfrm>
        <a:prstGeom prst="roundRect">
          <a:avLst>
            <a:gd name="adj" fmla="val 10000"/>
          </a:avLst>
        </a:prstGeom>
        <a:solidFill>
          <a:schemeClr val="accent3">
            <a:hueOff val="749070"/>
            <a:satOff val="-16810"/>
            <a:lumOff val="-52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Verifikasi</a:t>
          </a:r>
          <a:r>
            <a:rPr lang="en-US" sz="1800" b="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en-US" sz="1800" b="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administrasi</a:t>
          </a:r>
          <a:endParaRPr lang="en-AU" sz="1800" b="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899609" y="1115070"/>
        <a:ext cx="1567762" cy="685227"/>
      </dsp:txXfrm>
    </dsp:sp>
    <dsp:sp modelId="{704D03E4-AE97-4658-AEA6-13645821227C}">
      <dsp:nvSpPr>
        <dsp:cNvPr id="0" name=""/>
        <dsp:cNvSpPr/>
      </dsp:nvSpPr>
      <dsp:spPr>
        <a:xfrm rot="5400000">
          <a:off x="3547016" y="1839812"/>
          <a:ext cx="272948" cy="327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3605"/>
            <a:satOff val="-25215"/>
            <a:lumOff val="-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300" kern="1200"/>
        </a:p>
      </dsp:txBody>
      <dsp:txXfrm rot="-5400000">
        <a:off x="3585229" y="1867107"/>
        <a:ext cx="196522" cy="191064"/>
      </dsp:txXfrm>
    </dsp:sp>
    <dsp:sp modelId="{FB95E852-D483-43A1-AB7C-8293B998C719}">
      <dsp:nvSpPr>
        <dsp:cNvPr id="0" name=""/>
        <dsp:cNvSpPr/>
      </dsp:nvSpPr>
      <dsp:spPr>
        <a:xfrm>
          <a:off x="2878291" y="2185547"/>
          <a:ext cx="1610398" cy="727863"/>
        </a:xfrm>
        <a:prstGeom prst="roundRect">
          <a:avLst>
            <a:gd name="adj" fmla="val 10000"/>
          </a:avLst>
        </a:prstGeom>
        <a:solidFill>
          <a:schemeClr val="accent3">
            <a:hueOff val="1498141"/>
            <a:satOff val="-33620"/>
            <a:lumOff val="-104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Verifikasi</a:t>
          </a:r>
          <a:r>
            <a:rPr lang="en-US" sz="1800" b="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 </a:t>
          </a:r>
          <a:r>
            <a:rPr lang="en-US" sz="1800" b="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Kredibilitas</a:t>
          </a:r>
          <a:endParaRPr lang="en-AU" sz="1800" b="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899609" y="2206865"/>
        <a:ext cx="1567762" cy="685227"/>
      </dsp:txXfrm>
    </dsp:sp>
    <dsp:sp modelId="{DA09D4C8-050D-4859-991B-395CC2B28662}">
      <dsp:nvSpPr>
        <dsp:cNvPr id="0" name=""/>
        <dsp:cNvSpPr/>
      </dsp:nvSpPr>
      <dsp:spPr>
        <a:xfrm rot="5400000">
          <a:off x="3547016" y="2931607"/>
          <a:ext cx="272948" cy="327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247211"/>
            <a:satOff val="-50430"/>
            <a:lumOff val="-15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300" kern="1200"/>
        </a:p>
      </dsp:txBody>
      <dsp:txXfrm rot="-5400000">
        <a:off x="3585229" y="2958902"/>
        <a:ext cx="196522" cy="191064"/>
      </dsp:txXfrm>
    </dsp:sp>
    <dsp:sp modelId="{6E11927F-FC8A-4D3F-A569-F93F642A837F}">
      <dsp:nvSpPr>
        <dsp:cNvPr id="0" name=""/>
        <dsp:cNvSpPr/>
      </dsp:nvSpPr>
      <dsp:spPr>
        <a:xfrm>
          <a:off x="2878291" y="3277342"/>
          <a:ext cx="1610398" cy="727863"/>
        </a:xfrm>
        <a:prstGeom prst="roundRect">
          <a:avLst>
            <a:gd name="adj" fmla="val 10000"/>
          </a:avLst>
        </a:prstGeom>
        <a:solidFill>
          <a:schemeClr val="accent3">
            <a:hueOff val="2247211"/>
            <a:satOff val="-50430"/>
            <a:lumOff val="-156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Nominee</a:t>
          </a:r>
          <a:endParaRPr lang="en-AU" sz="1800" b="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899609" y="3298660"/>
        <a:ext cx="1567762" cy="685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E422C-37F3-42B0-AACA-88F54E849832}" type="datetimeFigureOut">
              <a:rPr lang="en-AU" smtClean="0"/>
              <a:t>16/10/2014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69ECA-2FEE-4872-A23C-6039F22C8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668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seleksi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15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Kredibilitas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pengalaman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benturan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kepentingan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49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diwawancara</a:t>
            </a:r>
            <a:r>
              <a:rPr lang="en-US" dirty="0" smtClean="0"/>
              <a:t> panel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pemaparan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Tanya </a:t>
            </a:r>
            <a:r>
              <a:rPr lang="en-US" baseline="0" dirty="0" err="1" smtClean="0"/>
              <a:t>jawab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0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pertimbangan</a:t>
            </a:r>
            <a:r>
              <a:rPr lang="en-US" dirty="0" smtClean="0"/>
              <a:t> </a:t>
            </a:r>
            <a:r>
              <a:rPr lang="en-US" dirty="0" err="1" smtClean="0"/>
              <a:t>senat</a:t>
            </a:r>
            <a:r>
              <a:rPr lang="en-US" dirty="0" smtClean="0"/>
              <a:t>: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debat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presentasi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posisi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Hasil</a:t>
            </a:r>
            <a:r>
              <a:rPr lang="en-US" baseline="0" dirty="0" smtClean="0"/>
              <a:t> assessment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kesehatan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Hasil</a:t>
            </a:r>
            <a:r>
              <a:rPr lang="en-US" baseline="0" dirty="0" smtClean="0"/>
              <a:t> pooling online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0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Paparan</a:t>
            </a:r>
            <a:r>
              <a:rPr lang="en-US" dirty="0" smtClean="0"/>
              <a:t> </a:t>
            </a:r>
            <a:r>
              <a:rPr lang="en-US" dirty="0" err="1" smtClean="0"/>
              <a:t>proker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dibanding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seleksi</a:t>
            </a:r>
            <a:r>
              <a:rPr lang="en-US" baseline="0" dirty="0" smtClean="0"/>
              <a:t> nominee</a:t>
            </a:r>
            <a:endParaRPr lang="en-US" dirty="0" smtClean="0"/>
          </a:p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1 </a:t>
            </a:r>
            <a:r>
              <a:rPr lang="en-US" dirty="0" err="1" smtClean="0"/>
              <a:t>dari</a:t>
            </a:r>
            <a:r>
              <a:rPr lang="en-US" dirty="0" smtClean="0"/>
              <a:t> 19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. </a:t>
            </a:r>
            <a:r>
              <a:rPr lang="en-US" dirty="0" err="1" smtClean="0"/>
              <a:t>Menteri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7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76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emf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4.jpeg"/><Relationship Id="rId7" Type="http://schemas.openxmlformats.org/officeDocument/2006/relationships/image" Target="../media/image3.emf"/><Relationship Id="rId12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6.jpe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8.png"/><Relationship Id="rId4" Type="http://schemas.openxmlformats.org/officeDocument/2006/relationships/image" Target="../media/image3.emf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728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mplate.jpg"/>
          <p:cNvPicPr>
            <a:picLocks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9108" y="-1453196"/>
            <a:ext cx="6235701" cy="9142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548" b="88965"/>
          <a:stretch/>
        </p:blipFill>
        <p:spPr>
          <a:xfrm>
            <a:off x="1525914" y="6235700"/>
            <a:ext cx="9142089" cy="622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Rektor</a:t>
            </a:r>
            <a:r>
              <a:rPr lang="en-US" dirty="0" smtClean="0"/>
              <a:t> ITB 2014-2019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Satgas</a:t>
            </a:r>
            <a:r>
              <a:rPr lang="en-US" dirty="0"/>
              <a:t> </a:t>
            </a:r>
            <a:r>
              <a:rPr lang="en-US" dirty="0" smtClean="0"/>
              <a:t>MWA-WM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4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1" y="1945238"/>
            <a:ext cx="7480651" cy="3337962"/>
            <a:chOff x="914400" y="1945238"/>
            <a:chExt cx="7480651" cy="3337962"/>
          </a:xfrm>
        </p:grpSpPr>
        <p:sp>
          <p:nvSpPr>
            <p:cNvPr id="13" name="Rectangle 12"/>
            <p:cNvSpPr/>
            <p:nvPr/>
          </p:nvSpPr>
          <p:spPr>
            <a:xfrm>
              <a:off x="914400" y="1945238"/>
              <a:ext cx="4467083" cy="33379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135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135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135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PANEL AHLI (SC)</a:t>
              </a:r>
              <a:endParaRPr lang="en-US" sz="135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1945238"/>
              <a:ext cx="1485900" cy="333796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135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135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135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SENAT AKADEMIK</a:t>
              </a:r>
              <a:endParaRPr lang="en-US" sz="1350" b="1" dirty="0">
                <a:solidFill>
                  <a:schemeClr val="tx1"/>
                </a:solidFill>
              </a:endParaRPr>
            </a:p>
            <a:p>
              <a:pPr algn="ctr"/>
              <a:endParaRPr lang="en-AU"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70700" y="1945238"/>
              <a:ext cx="1524351" cy="333796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/>
            </a:p>
            <a:p>
              <a:pPr algn="ctr"/>
              <a:endParaRPr lang="en-US" sz="135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135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135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135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135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r>
                <a:rPr lang="en-US" sz="135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MWA</a:t>
              </a:r>
              <a:endParaRPr lang="en-US" sz="1350" b="1" dirty="0">
                <a:solidFill>
                  <a:schemeClr val="tx1"/>
                </a:solidFill>
              </a:endParaRPr>
            </a:p>
            <a:p>
              <a:pPr algn="ctr"/>
              <a:endParaRPr lang="en-AU" sz="1350" dirty="0"/>
            </a:p>
          </p:txBody>
        </p:sp>
      </p:grpSp>
      <p:pic>
        <p:nvPicPr>
          <p:cNvPr id="11" name="Picture 10" descr="template.jpg"/>
          <p:cNvPicPr>
            <a:picLocks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9108" y="-1453196"/>
            <a:ext cx="6235701" cy="91420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1548" b="88965"/>
          <a:stretch/>
        </p:blipFill>
        <p:spPr>
          <a:xfrm>
            <a:off x="1525914" y="6235700"/>
            <a:ext cx="9142089" cy="622300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71399980"/>
              </p:ext>
            </p:extLst>
          </p:nvPr>
        </p:nvGraphicFramePr>
        <p:xfrm>
          <a:off x="2530676" y="1385949"/>
          <a:ext cx="7273724" cy="4278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Tahapan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emilihan</a:t>
            </a:r>
            <a:endParaRPr lang="en-AU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5084" y="5283200"/>
            <a:ext cx="1483773" cy="3457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 </a:t>
            </a:r>
            <a:r>
              <a:rPr lang="en-US" dirty="0" err="1" smtClean="0"/>
              <a:t>Okt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3918857" y="5283199"/>
            <a:ext cx="1483773" cy="3457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3 </a:t>
            </a:r>
            <a:r>
              <a:rPr lang="en-US" dirty="0" err="1" smtClean="0"/>
              <a:t>Okt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402630" y="5283198"/>
            <a:ext cx="1483773" cy="3457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 </a:t>
            </a:r>
            <a:r>
              <a:rPr lang="en-US" dirty="0" err="1" smtClean="0"/>
              <a:t>Okt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6897989" y="5283198"/>
            <a:ext cx="1483773" cy="3457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 Des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8389257" y="5283197"/>
            <a:ext cx="1529795" cy="3457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 Des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946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mplate.jpg"/>
          <p:cNvPicPr>
            <a:picLocks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9108" y="-1453196"/>
            <a:ext cx="6235701" cy="914208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7418" y="-82513"/>
            <a:ext cx="10018713" cy="1752599"/>
          </a:xfrm>
        </p:spPr>
        <p:txBody>
          <a:bodyPr/>
          <a:lstStyle/>
          <a:p>
            <a:r>
              <a:rPr lang="en-US" dirty="0" err="1" smtClean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Menjadi</a:t>
            </a:r>
            <a:r>
              <a:rPr lang="en-US" dirty="0" smtClean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Calon</a:t>
            </a:r>
            <a:r>
              <a:rPr lang="en-US" dirty="0" smtClean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Nominee</a:t>
            </a:r>
            <a:endParaRPr lang="en-AU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>
          <a:xfrm>
            <a:off x="1525914" y="5121608"/>
            <a:ext cx="7553743" cy="1114092"/>
          </a:xfrm>
        </p:spPr>
        <p:txBody>
          <a:bodyPr>
            <a:normAutofit fontScale="85000" lnSpcReduction="20000"/>
          </a:bodyPr>
          <a:lstStyle/>
          <a:p>
            <a:pPr algn="r"/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r">
              <a:buNone/>
            </a:pP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Dibuka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sampai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tanggal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11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2014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77278" y="1921869"/>
            <a:ext cx="2717800" cy="2473219"/>
            <a:chOff x="1226219" y="2186538"/>
            <a:chExt cx="3129701" cy="2852081"/>
          </a:xfrm>
        </p:grpSpPr>
        <p:grpSp>
          <p:nvGrpSpPr>
            <p:cNvPr id="2" name="Group 1"/>
            <p:cNvGrpSpPr/>
            <p:nvPr/>
          </p:nvGrpSpPr>
          <p:grpSpPr>
            <a:xfrm>
              <a:off x="1226219" y="2186538"/>
              <a:ext cx="3129701" cy="2852081"/>
              <a:chOff x="3872711" y="2081690"/>
              <a:chExt cx="4171848" cy="3801784"/>
            </a:xfrm>
          </p:grpSpPr>
          <p:pic>
            <p:nvPicPr>
              <p:cNvPr id="1026" name="Picture 2" descr="http://lp3ast.com/wp-content/uploads/2013/12/995-1024x640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49" t="-752" r="14767" b="752"/>
              <a:stretch/>
            </p:blipFill>
            <p:spPr bwMode="auto">
              <a:xfrm>
                <a:off x="3872711" y="2081690"/>
                <a:ext cx="4171848" cy="3801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http://www.clipartbest.com/cliparts/dTr/nLB/dTrnLBET9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6420" y="3789040"/>
                <a:ext cx="991943" cy="991943"/>
              </a:xfrm>
              <a:prstGeom prst="rect">
                <a:avLst/>
              </a:prstGeom>
              <a:noFill/>
              <a:effectLst>
                <a:softEdge rad="1397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http://www.icpasrilanka.com/sites/icpasrilanka.com/files/register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939419" y="3789585"/>
                <a:ext cx="875256" cy="1176669"/>
              </a:xfrm>
              <a:prstGeom prst="rect">
                <a:avLst/>
              </a:prstGeom>
              <a:noFill/>
              <a:effectLst>
                <a:softEdge rad="1397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8" name="Picture 4" descr="http://www.clipartbest.com/cliparts/ncX/84g/ncX84gBri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3944">
              <a:off x="2525793" y="2360599"/>
              <a:ext cx="457803" cy="68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/>
          <a:srcRect t="1548" b="88965"/>
          <a:stretch/>
        </p:blipFill>
        <p:spPr>
          <a:xfrm>
            <a:off x="1525914" y="6235700"/>
            <a:ext cx="9142089" cy="62230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4548938" y="13232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805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.jpg"/>
          <p:cNvPicPr>
            <a:picLocks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9108" y="-1453196"/>
            <a:ext cx="6235701" cy="9142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548" b="88965"/>
          <a:stretch/>
        </p:blipFill>
        <p:spPr>
          <a:xfrm>
            <a:off x="1525914" y="6235700"/>
            <a:ext cx="9142089" cy="6223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87601" y="144672"/>
            <a:ext cx="10018713" cy="1752599"/>
          </a:xfrm>
        </p:spPr>
        <p:txBody>
          <a:bodyPr/>
          <a:lstStyle/>
          <a:p>
            <a:pPr algn="ctr"/>
            <a:r>
              <a:rPr lang="en-US" dirty="0" err="1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Calon</a:t>
            </a:r>
            <a:r>
              <a:rPr lang="en-US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Nominee </a:t>
            </a:r>
            <a:r>
              <a:rPr lang="en-US" dirty="0" smtClean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Nominee </a:t>
            </a:r>
            <a:endParaRPr lang="en-AU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2602518" y="1695138"/>
          <a:ext cx="7366982" cy="400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050" name="Picture 2" descr="http://icons.iconarchive.com/icons/visualpharm/must-have/256/Check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334" y="2743412"/>
            <a:ext cx="748875" cy="74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icons.iconarchive.com/icons/visualpharm/must-have/256/Check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334" y="3914036"/>
            <a:ext cx="748875" cy="74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3"/>
          <p:cNvSpPr txBox="1">
            <a:spLocks/>
          </p:cNvSpPr>
          <p:nvPr/>
        </p:nvSpPr>
        <p:spPr>
          <a:xfrm>
            <a:off x="2602519" y="1692279"/>
            <a:ext cx="2733621" cy="4007162"/>
          </a:xfrm>
          <a:prstGeom prst="rect">
            <a:avLst/>
          </a:prstGeom>
        </p:spPr>
        <p:txBody>
          <a:bodyPr vert="horz" lIns="68598" tIns="34299" rIns="68598" bIns="34299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9" indent="0" algn="r">
              <a:buNone/>
            </a:pP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9" indent="0" algn="r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9" indent="0" algn="r">
              <a:buNone/>
            </a:pP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Panitia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Pelaksana</a:t>
            </a: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9" indent="0" algn="r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Panel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Ahli</a:t>
            </a: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9" indent="0" algn="r">
              <a:buNone/>
            </a:pP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9" indent="0" algn="r"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.jpg"/>
          <p:cNvPicPr>
            <a:picLocks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9108" y="-1453196"/>
            <a:ext cx="6235701" cy="9142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548" b="88965"/>
          <a:stretch/>
        </p:blipFill>
        <p:spPr>
          <a:xfrm>
            <a:off x="1525914" y="6235700"/>
            <a:ext cx="9142089" cy="6223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8083" y="1559228"/>
            <a:ext cx="6516798" cy="3144069"/>
          </a:xfrm>
        </p:spPr>
        <p:txBody>
          <a:bodyPr>
            <a:normAutofit lnSpcReduction="10000"/>
          </a:bodyPr>
          <a:lstStyle/>
          <a:p>
            <a:pPr marL="274393" lvl="1" indent="0"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Menulis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paparan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kerja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Untuk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mewujudkan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Misi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ITB</a:t>
            </a:r>
          </a:p>
          <a:p>
            <a:pPr lvl="1"/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Hasil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seleksi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diumumkan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Oktober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2014</a:t>
            </a:r>
          </a:p>
          <a:p>
            <a:pPr marL="274393" lvl="1" indent="0">
              <a:buNone/>
            </a:pP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Jumlah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Bakal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calon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 Orang</a:t>
            </a:r>
          </a:p>
          <a:p>
            <a:pPr lvl="1"/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87601" y="210787"/>
            <a:ext cx="10018713" cy="1752599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Nominee </a:t>
            </a:r>
            <a:r>
              <a:rPr lang="en-US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 </a:t>
            </a:r>
            <a:r>
              <a:rPr lang="en-US" dirty="0" err="1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Bakal</a:t>
            </a:r>
            <a:r>
              <a:rPr lang="en-US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Calon</a:t>
            </a:r>
            <a:endParaRPr lang="en-AU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32200" y="3531780"/>
            <a:ext cx="6619946" cy="2343032"/>
            <a:chOff x="2519238" y="3384668"/>
            <a:chExt cx="6208908" cy="2146453"/>
          </a:xfrm>
        </p:grpSpPr>
        <p:pic>
          <p:nvPicPr>
            <p:cNvPr id="3076" name="Picture 4" descr="http://www.rusdbank.com/portals/0/images/header_vision-mission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238" y="4101999"/>
              <a:ext cx="5525548" cy="1429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http://www.clipartsfree.net/vector/large/write2_Vector_Clipar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01419">
              <a:off x="6649741" y="3384668"/>
              <a:ext cx="2078405" cy="1866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6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mplate.jpg"/>
          <p:cNvPicPr>
            <a:picLocks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9108" y="-1453196"/>
            <a:ext cx="6235701" cy="9142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548" b="88965"/>
          <a:stretch/>
        </p:blipFill>
        <p:spPr>
          <a:xfrm>
            <a:off x="1525914" y="6235700"/>
            <a:ext cx="9142089" cy="6223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43698" y="1692280"/>
            <a:ext cx="4367103" cy="3892863"/>
          </a:xfrm>
        </p:spPr>
        <p:txBody>
          <a:bodyPr>
            <a:normAutofit fontScale="85000" lnSpcReduction="20000"/>
          </a:bodyPr>
          <a:lstStyle/>
          <a:p>
            <a:pPr marL="274393" lvl="1" indent="0">
              <a:buNone/>
            </a:pP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Menyerahkan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Makalah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posisi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Sosialisasi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Bakal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Calon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 Aula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Timur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5-8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Novermber</a:t>
            </a: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Mengikuti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paparan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debat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antar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bakal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calon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sidang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senat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terbuka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74393" lvl="1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masyarakat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kampus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dapat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hadir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8 November</a:t>
            </a:r>
          </a:p>
          <a:p>
            <a:pPr marL="274393" lvl="1" indent="0"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Sidang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tertutup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senat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untuk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proses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pemilihan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calon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rektor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Pada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Desember</a:t>
            </a: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38947" y="78654"/>
            <a:ext cx="10018713" cy="1752599"/>
          </a:xfrm>
        </p:spPr>
        <p:txBody>
          <a:bodyPr/>
          <a:lstStyle/>
          <a:p>
            <a:r>
              <a:rPr lang="en-US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Bakal</a:t>
            </a:r>
            <a:r>
              <a:rPr lang="en-US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Calon</a:t>
            </a:r>
            <a:r>
              <a:rPr lang="en-US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Calon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Rektor</a:t>
            </a:r>
            <a:endParaRPr lang="en-AU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098" name="Picture 2" descr="http://images.clipartpanda.com/debate-clipart-1512137503_139025793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22" y="2677395"/>
            <a:ext cx="2750997" cy="192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1981201" y="2323796"/>
            <a:ext cx="4367103" cy="3892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93" lvl="1" indent="0">
              <a:buNone/>
            </a:pP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Jumlah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Calon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Rektor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5 Orang</a:t>
            </a:r>
          </a:p>
        </p:txBody>
      </p:sp>
    </p:spTree>
    <p:extLst>
      <p:ext uri="{BB962C8B-B14F-4D97-AF65-F5344CB8AC3E}">
        <p14:creationId xmlns:p14="http://schemas.microsoft.com/office/powerpoint/2010/main" val="403403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.jpg"/>
          <p:cNvPicPr>
            <a:picLocks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9108" y="-1453196"/>
            <a:ext cx="6235701" cy="9142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548" b="88965"/>
          <a:stretch/>
        </p:blipFill>
        <p:spPr>
          <a:xfrm>
            <a:off x="1525914" y="6235700"/>
            <a:ext cx="9142089" cy="6223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3740" y="1803401"/>
            <a:ext cx="4715460" cy="3633144"/>
          </a:xfrm>
        </p:spPr>
        <p:txBody>
          <a:bodyPr>
            <a:normAutofit fontScale="92500"/>
          </a:bodyPr>
          <a:lstStyle/>
          <a:p>
            <a:pPr marL="274393" lvl="1" indent="0"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Membuat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Paparan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Kerja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untuk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merealisasikan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Harapan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MWA 5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Tahun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74393" lvl="1" indent="0"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Presentasi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Tanya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jawab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pada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sidang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MWA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pada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Desember</a:t>
            </a: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93" lvl="1" indent="0">
              <a:buNone/>
            </a:pP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Pemilihan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rektor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dilakukan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dengan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pemungutan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suara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dari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setiap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anggota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MWA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beserta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Mendiknas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83332" y="262424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Calon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Rektor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Rektor</a:t>
            </a:r>
            <a:r>
              <a:rPr lang="en-US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Terpilih</a:t>
            </a:r>
            <a:endParaRPr lang="en-AU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46756" y="2015024"/>
            <a:ext cx="2809044" cy="2942372"/>
            <a:chOff x="981844" y="1604020"/>
            <a:chExt cx="3744416" cy="3922141"/>
          </a:xfrm>
        </p:grpSpPr>
        <p:pic>
          <p:nvPicPr>
            <p:cNvPr id="5124" name="Picture 4" descr="http://themindblower.org/images/Self-Realization-Awareness-Consciousness-Enlightenmen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910" y="1604020"/>
              <a:ext cx="2038350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http://www.capgownsgraduation.com/wp-content/uploads/2011/09/graduation-hat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844" y="3149897"/>
              <a:ext cx="2376264" cy="2376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22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</a:t>
            </a:r>
            <a:r>
              <a:rPr lang="en-US" dirty="0" err="1" smtClean="0"/>
              <a:t>pertanyaan</a:t>
            </a:r>
            <a:r>
              <a:rPr lang="en-US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839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</TotalTime>
  <Words>271</Words>
  <Application>Microsoft Office PowerPoint</Application>
  <PresentationFormat>Widescreen</PresentationFormat>
  <Paragraphs>131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Bebas</vt:lpstr>
      <vt:lpstr>Bebas Neue</vt:lpstr>
      <vt:lpstr>Calibri</vt:lpstr>
      <vt:lpstr>Corbel</vt:lpstr>
      <vt:lpstr>Verdana</vt:lpstr>
      <vt:lpstr>Wingdings</vt:lpstr>
      <vt:lpstr>Parallax</vt:lpstr>
      <vt:lpstr>PowerPoint Presentation</vt:lpstr>
      <vt:lpstr>Mekanisme Pemilihan Rektor ITB 2014-2019</vt:lpstr>
      <vt:lpstr>Tahapan Pemilihan</vt:lpstr>
      <vt:lpstr>Menjadi Calon Nominee</vt:lpstr>
      <vt:lpstr>Calon Nominee  Nominee </vt:lpstr>
      <vt:lpstr>Nominee    Bakal Calon</vt:lpstr>
      <vt:lpstr>Bakal Calon  Calon Rektor</vt:lpstr>
      <vt:lpstr>Calon Rektor  Rektor Terpilih</vt:lpstr>
      <vt:lpstr>Ada pertanyaan?</vt:lpstr>
    </vt:vector>
  </TitlesOfParts>
  <Company>Arwin Motorsport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Arwin Taruna</dc:creator>
  <cp:lastModifiedBy>Arwin Taruna</cp:lastModifiedBy>
  <cp:revision>2</cp:revision>
  <dcterms:created xsi:type="dcterms:W3CDTF">2014-09-23T01:24:41Z</dcterms:created>
  <dcterms:modified xsi:type="dcterms:W3CDTF">2014-10-16T02:43:40Z</dcterms:modified>
</cp:coreProperties>
</file>